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F595A6"/>
    <a:srgbClr val="D0BA94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73" d="100"/>
          <a:sy n="73" d="100"/>
        </p:scale>
        <p:origin x="49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9573F-C04C-0342-7AC3-A4FB5F262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C89233-4527-6739-64A7-F4249408B2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C5C315-2959-AF48-B5FB-46E643761C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578E41-F01E-F3CC-C2B8-8D0F080AC0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9865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Creative Ideas Hub Diagram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0C1C643-AD3A-26E3-B669-9A5B8E4E5E7F}"/>
              </a:ext>
            </a:extLst>
          </p:cNvPr>
          <p:cNvGrpSpPr/>
          <p:nvPr/>
        </p:nvGrpSpPr>
        <p:grpSpPr>
          <a:xfrm>
            <a:off x="5017935" y="2166356"/>
            <a:ext cx="2264716" cy="3830790"/>
            <a:chOff x="4885456" y="1873987"/>
            <a:chExt cx="2476733" cy="4189419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57F45FE-C8AD-AEAF-8F1E-10F0EF35537A}"/>
                </a:ext>
              </a:extLst>
            </p:cNvPr>
            <p:cNvSpPr/>
            <p:nvPr/>
          </p:nvSpPr>
          <p:spPr>
            <a:xfrm>
              <a:off x="4885456" y="1873987"/>
              <a:ext cx="2476733" cy="3067860"/>
            </a:xfrm>
            <a:custGeom>
              <a:avLst/>
              <a:gdLst>
                <a:gd name="csX0" fmla="*/ 1094909 w 2476733"/>
                <a:gd name="csY0" fmla="*/ 1901250 h 3067860"/>
                <a:gd name="csX1" fmla="*/ 1380659 w 2476733"/>
                <a:gd name="csY1" fmla="*/ 1901250 h 3067860"/>
                <a:gd name="csX2" fmla="*/ 1317752 w 2476733"/>
                <a:gd name="csY2" fmla="*/ 3065691 h 3067860"/>
                <a:gd name="csX3" fmla="*/ 1160485 w 2476733"/>
                <a:gd name="csY3" fmla="*/ 3067860 h 3067860"/>
                <a:gd name="csX4" fmla="*/ 1584219 w 2476733"/>
                <a:gd name="csY4" fmla="*/ 1573879 h 3067860"/>
                <a:gd name="csX5" fmla="*/ 1696193 w 2476733"/>
                <a:gd name="csY5" fmla="*/ 1615667 h 3067860"/>
                <a:gd name="csX6" fmla="*/ 1639043 w 2476733"/>
                <a:gd name="csY6" fmla="*/ 1829166 h 3067860"/>
                <a:gd name="csX7" fmla="*/ 1441479 w 2476733"/>
                <a:gd name="csY7" fmla="*/ 1842849 h 3067860"/>
                <a:gd name="csX8" fmla="*/ 1481944 w 2476733"/>
                <a:gd name="csY8" fmla="*/ 1638778 h 3067860"/>
                <a:gd name="csX9" fmla="*/ 1584219 w 2476733"/>
                <a:gd name="csY9" fmla="*/ 1573879 h 3067860"/>
                <a:gd name="csX10" fmla="*/ 887750 w 2476733"/>
                <a:gd name="csY10" fmla="*/ 1572879 h 3067860"/>
                <a:gd name="csX11" fmla="*/ 991871 w 2476733"/>
                <a:gd name="csY11" fmla="*/ 1636025 h 3067860"/>
                <a:gd name="csX12" fmla="*/ 1033754 w 2476733"/>
                <a:gd name="csY12" fmla="*/ 1842850 h 3067860"/>
                <a:gd name="csX13" fmla="*/ 827096 w 2476733"/>
                <a:gd name="csY13" fmla="*/ 1825997 h 3067860"/>
                <a:gd name="csX14" fmla="*/ 775870 w 2476733"/>
                <a:gd name="csY14" fmla="*/ 1616669 h 3067860"/>
                <a:gd name="csX15" fmla="*/ 887750 w 2476733"/>
                <a:gd name="csY15" fmla="*/ 1572879 h 3067860"/>
                <a:gd name="csX16" fmla="*/ 1214715 w 2476733"/>
                <a:gd name="csY16" fmla="*/ 33 h 3067860"/>
                <a:gd name="csX17" fmla="*/ 1852375 w 2476733"/>
                <a:gd name="csY17" fmla="*/ 166478 h 3067860"/>
                <a:gd name="csX18" fmla="*/ 2468428 w 2476733"/>
                <a:gd name="csY18" fmla="*/ 1383731 h 3067860"/>
                <a:gd name="csX19" fmla="*/ 2256013 w 2476733"/>
                <a:gd name="csY19" fmla="*/ 1945303 h 3067860"/>
                <a:gd name="csX20" fmla="*/ 1990620 w 2476733"/>
                <a:gd name="csY20" fmla="*/ 2364125 h 3067860"/>
                <a:gd name="csX21" fmla="*/ 1870730 w 2476733"/>
                <a:gd name="csY21" fmla="*/ 2727298 h 3067860"/>
                <a:gd name="csX22" fmla="*/ 1843006 w 2476733"/>
                <a:gd name="csY22" fmla="*/ 2994516 h 3067860"/>
                <a:gd name="csX23" fmla="*/ 1831940 w 2476733"/>
                <a:gd name="csY23" fmla="*/ 3055513 h 3067860"/>
                <a:gd name="csX24" fmla="*/ 1374490 w 2476733"/>
                <a:gd name="csY24" fmla="*/ 3055513 h 3067860"/>
                <a:gd name="csX25" fmla="*/ 1371462 w 2476733"/>
                <a:gd name="csY25" fmla="*/ 3041820 h 3067860"/>
                <a:gd name="csX26" fmla="*/ 1376988 w 2476733"/>
                <a:gd name="csY26" fmla="*/ 2952478 h 3067860"/>
                <a:gd name="csX27" fmla="*/ 1391004 w 2476733"/>
                <a:gd name="csY27" fmla="*/ 2710112 h 3067860"/>
                <a:gd name="csX28" fmla="*/ 1420288 w 2476733"/>
                <a:gd name="csY28" fmla="*/ 2151543 h 3067860"/>
                <a:gd name="csX29" fmla="*/ 1439978 w 2476733"/>
                <a:gd name="csY29" fmla="*/ 1897914 h 3067860"/>
                <a:gd name="csX30" fmla="*/ 1644466 w 2476733"/>
                <a:gd name="csY30" fmla="*/ 1884565 h 3067860"/>
                <a:gd name="csX31" fmla="*/ 1733737 w 2476733"/>
                <a:gd name="csY31" fmla="*/ 1578124 h 3067860"/>
                <a:gd name="csX32" fmla="*/ 1423542 w 2476733"/>
                <a:gd name="csY32" fmla="*/ 1638528 h 3067860"/>
                <a:gd name="csX33" fmla="*/ 1381576 w 2476733"/>
                <a:gd name="csY33" fmla="*/ 1846771 h 3067860"/>
                <a:gd name="csX34" fmla="*/ 1091154 w 2476733"/>
                <a:gd name="csY34" fmla="*/ 1842850 h 3067860"/>
                <a:gd name="csX35" fmla="*/ 1050691 w 2476733"/>
                <a:gd name="csY35" fmla="*/ 1635525 h 3067860"/>
                <a:gd name="csX36" fmla="*/ 743499 w 2476733"/>
                <a:gd name="csY36" fmla="*/ 1576039 h 3067860"/>
                <a:gd name="csX37" fmla="*/ 833020 w 2476733"/>
                <a:gd name="csY37" fmla="*/ 1886067 h 3067860"/>
                <a:gd name="csX38" fmla="*/ 1039511 w 2476733"/>
                <a:gd name="csY38" fmla="*/ 1900250 h 3067860"/>
                <a:gd name="csX39" fmla="*/ 1104753 w 2476733"/>
                <a:gd name="csY39" fmla="*/ 3055513 h 3067860"/>
                <a:gd name="csX40" fmla="*/ 643095 w 2476733"/>
                <a:gd name="csY40" fmla="*/ 3055513 h 3067860"/>
                <a:gd name="csX41" fmla="*/ 632149 w 2476733"/>
                <a:gd name="csY41" fmla="*/ 2975408 h 3067860"/>
                <a:gd name="csX42" fmla="*/ 591988 w 2476733"/>
                <a:gd name="csY42" fmla="*/ 2660721 h 3067860"/>
                <a:gd name="csX43" fmla="*/ 480942 w 2476733"/>
                <a:gd name="csY43" fmla="*/ 2355364 h 3067860"/>
                <a:gd name="csX44" fmla="*/ 205705 w 2476733"/>
                <a:gd name="csY44" fmla="*/ 1921525 h 3067860"/>
                <a:gd name="csX45" fmla="*/ 12229 w 2476733"/>
                <a:gd name="csY45" fmla="*/ 1407425 h 3067860"/>
                <a:gd name="csX46" fmla="*/ 123025 w 2476733"/>
                <a:gd name="csY46" fmla="*/ 730552 h 3067860"/>
                <a:gd name="csX47" fmla="*/ 1214715 w 2476733"/>
                <a:gd name="csY47" fmla="*/ 33 h 30678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</a:cxnLst>
              <a:rect l="l" t="t" r="r" b="b"/>
              <a:pathLst>
                <a:path w="2476733" h="3067860">
                  <a:moveTo>
                    <a:pt x="1094909" y="1901250"/>
                  </a:moveTo>
                  <a:cubicBezTo>
                    <a:pt x="1190186" y="1901250"/>
                    <a:pt x="1285464" y="1901250"/>
                    <a:pt x="1380659" y="1901250"/>
                  </a:cubicBezTo>
                  <a:lnTo>
                    <a:pt x="1317752" y="3065691"/>
                  </a:lnTo>
                  <a:cubicBezTo>
                    <a:pt x="1265357" y="3066359"/>
                    <a:pt x="1212880" y="3067109"/>
                    <a:pt x="1160485" y="3067860"/>
                  </a:cubicBezTo>
                  <a:close/>
                  <a:moveTo>
                    <a:pt x="1584219" y="1573879"/>
                  </a:moveTo>
                  <a:cubicBezTo>
                    <a:pt x="1623838" y="1568800"/>
                    <a:pt x="1665074" y="1581502"/>
                    <a:pt x="1696193" y="1615667"/>
                  </a:cubicBezTo>
                  <a:cubicBezTo>
                    <a:pt x="1761019" y="1686667"/>
                    <a:pt x="1717468" y="1792290"/>
                    <a:pt x="1639043" y="1829166"/>
                  </a:cubicBezTo>
                  <a:cubicBezTo>
                    <a:pt x="1582727" y="1855697"/>
                    <a:pt x="1501466" y="1850942"/>
                    <a:pt x="1441479" y="1842849"/>
                  </a:cubicBezTo>
                  <a:cubicBezTo>
                    <a:pt x="1434472" y="1783530"/>
                    <a:pt x="1447904" y="1689754"/>
                    <a:pt x="1481944" y="1638778"/>
                  </a:cubicBezTo>
                  <a:cubicBezTo>
                    <a:pt x="1506598" y="1601818"/>
                    <a:pt x="1544600" y="1578958"/>
                    <a:pt x="1584219" y="1573879"/>
                  </a:cubicBezTo>
                  <a:close/>
                  <a:moveTo>
                    <a:pt x="887750" y="1572879"/>
                  </a:moveTo>
                  <a:cubicBezTo>
                    <a:pt x="927880" y="1577395"/>
                    <a:pt x="966717" y="1599733"/>
                    <a:pt x="991871" y="1636025"/>
                  </a:cubicBezTo>
                  <a:cubicBezTo>
                    <a:pt x="1032586" y="1694844"/>
                    <a:pt x="1033253" y="1774103"/>
                    <a:pt x="1033754" y="1842850"/>
                  </a:cubicBezTo>
                  <a:cubicBezTo>
                    <a:pt x="973017" y="1853779"/>
                    <a:pt x="883746" y="1854947"/>
                    <a:pt x="827096" y="1825997"/>
                  </a:cubicBezTo>
                  <a:cubicBezTo>
                    <a:pt x="753093" y="1788203"/>
                    <a:pt x="717551" y="1683831"/>
                    <a:pt x="775870" y="1616669"/>
                  </a:cubicBezTo>
                  <a:cubicBezTo>
                    <a:pt x="806197" y="1581670"/>
                    <a:pt x="847620" y="1568363"/>
                    <a:pt x="887750" y="1572879"/>
                  </a:cubicBezTo>
                  <a:close/>
                  <a:moveTo>
                    <a:pt x="1214715" y="33"/>
                  </a:moveTo>
                  <a:cubicBezTo>
                    <a:pt x="1438226" y="-1552"/>
                    <a:pt x="1659067" y="53262"/>
                    <a:pt x="1852375" y="166478"/>
                  </a:cubicBezTo>
                  <a:cubicBezTo>
                    <a:pt x="2258182" y="404088"/>
                    <a:pt x="2528331" y="914267"/>
                    <a:pt x="2468428" y="1383731"/>
                  </a:cubicBezTo>
                  <a:cubicBezTo>
                    <a:pt x="2442898" y="1583798"/>
                    <a:pt x="2362971" y="1775188"/>
                    <a:pt x="2256013" y="1945303"/>
                  </a:cubicBezTo>
                  <a:cubicBezTo>
                    <a:pt x="2167910" y="2085133"/>
                    <a:pt x="2061787" y="2214033"/>
                    <a:pt x="1990620" y="2364125"/>
                  </a:cubicBezTo>
                  <a:cubicBezTo>
                    <a:pt x="1935723" y="2479760"/>
                    <a:pt x="1890170" y="2600150"/>
                    <a:pt x="1870730" y="2727298"/>
                  </a:cubicBezTo>
                  <a:cubicBezTo>
                    <a:pt x="1857277" y="2815338"/>
                    <a:pt x="1854946" y="2905960"/>
                    <a:pt x="1843006" y="2994516"/>
                  </a:cubicBezTo>
                  <a:lnTo>
                    <a:pt x="1831940" y="3055513"/>
                  </a:lnTo>
                  <a:lnTo>
                    <a:pt x="1374490" y="3055513"/>
                  </a:lnTo>
                  <a:lnTo>
                    <a:pt x="1371462" y="3041820"/>
                  </a:lnTo>
                  <a:cubicBezTo>
                    <a:pt x="1369010" y="3013048"/>
                    <a:pt x="1375486" y="2979760"/>
                    <a:pt x="1376988" y="2952478"/>
                  </a:cubicBezTo>
                  <a:cubicBezTo>
                    <a:pt x="1381493" y="2871800"/>
                    <a:pt x="1384163" y="2790622"/>
                    <a:pt x="1391004" y="2710112"/>
                  </a:cubicBezTo>
                  <a:cubicBezTo>
                    <a:pt x="1406939" y="2524645"/>
                    <a:pt x="1410109" y="2337427"/>
                    <a:pt x="1420288" y="2151543"/>
                  </a:cubicBezTo>
                  <a:cubicBezTo>
                    <a:pt x="1424376" y="2077040"/>
                    <a:pt x="1419120" y="1966160"/>
                    <a:pt x="1439978" y="1897914"/>
                  </a:cubicBezTo>
                  <a:cubicBezTo>
                    <a:pt x="1507223" y="1896913"/>
                    <a:pt x="1579891" y="1907425"/>
                    <a:pt x="1644466" y="1884565"/>
                  </a:cubicBezTo>
                  <a:cubicBezTo>
                    <a:pt x="1768111" y="1840848"/>
                    <a:pt x="1827013" y="1680827"/>
                    <a:pt x="1733737" y="1578124"/>
                  </a:cubicBezTo>
                  <a:cubicBezTo>
                    <a:pt x="1641129" y="1476256"/>
                    <a:pt x="1477939" y="1519640"/>
                    <a:pt x="1423542" y="1638528"/>
                  </a:cubicBezTo>
                  <a:cubicBezTo>
                    <a:pt x="1392673" y="1706024"/>
                    <a:pt x="1400932" y="1778191"/>
                    <a:pt x="1381576" y="1846771"/>
                  </a:cubicBezTo>
                  <a:cubicBezTo>
                    <a:pt x="1284797" y="1845436"/>
                    <a:pt x="1187934" y="1844185"/>
                    <a:pt x="1091154" y="1842850"/>
                  </a:cubicBezTo>
                  <a:cubicBezTo>
                    <a:pt x="1074718" y="1772601"/>
                    <a:pt x="1083812" y="1703187"/>
                    <a:pt x="1050691" y="1635525"/>
                  </a:cubicBezTo>
                  <a:cubicBezTo>
                    <a:pt x="995042" y="1521976"/>
                    <a:pt x="835940" y="1474504"/>
                    <a:pt x="743499" y="1576039"/>
                  </a:cubicBezTo>
                  <a:cubicBezTo>
                    <a:pt x="648304" y="1680661"/>
                    <a:pt x="705621" y="1842433"/>
                    <a:pt x="833020" y="1886067"/>
                  </a:cubicBezTo>
                  <a:cubicBezTo>
                    <a:pt x="899180" y="1908760"/>
                    <a:pt x="971431" y="1892157"/>
                    <a:pt x="1039511" y="1900250"/>
                  </a:cubicBezTo>
                  <a:lnTo>
                    <a:pt x="1104753" y="3055513"/>
                  </a:lnTo>
                  <a:lnTo>
                    <a:pt x="643095" y="3055513"/>
                  </a:lnTo>
                  <a:lnTo>
                    <a:pt x="632149" y="2975408"/>
                  </a:lnTo>
                  <a:cubicBezTo>
                    <a:pt x="620569" y="2870231"/>
                    <a:pt x="614703" y="2764279"/>
                    <a:pt x="591988" y="2660721"/>
                  </a:cubicBezTo>
                  <a:cubicBezTo>
                    <a:pt x="568628" y="2554513"/>
                    <a:pt x="527497" y="2453228"/>
                    <a:pt x="480942" y="2355364"/>
                  </a:cubicBezTo>
                  <a:cubicBezTo>
                    <a:pt x="407106" y="2200183"/>
                    <a:pt x="293140" y="2068613"/>
                    <a:pt x="205705" y="1921525"/>
                  </a:cubicBezTo>
                  <a:cubicBezTo>
                    <a:pt x="110927" y="1762172"/>
                    <a:pt x="41262" y="1591223"/>
                    <a:pt x="12229" y="1407425"/>
                  </a:cubicBezTo>
                  <a:cubicBezTo>
                    <a:pt x="-24147" y="1176489"/>
                    <a:pt x="22908" y="939796"/>
                    <a:pt x="123025" y="730552"/>
                  </a:cubicBezTo>
                  <a:cubicBezTo>
                    <a:pt x="328014" y="302136"/>
                    <a:pt x="727980" y="3287"/>
                    <a:pt x="1214715" y="33"/>
                  </a:cubicBezTo>
                  <a:close/>
                </a:path>
              </a:pathLst>
            </a:custGeom>
            <a:solidFill>
              <a:srgbClr val="FDB62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4A40703-7F31-5B74-B1D1-5C9F0A9034D9}"/>
                </a:ext>
              </a:extLst>
            </p:cNvPr>
            <p:cNvSpPr/>
            <p:nvPr/>
          </p:nvSpPr>
          <p:spPr>
            <a:xfrm>
              <a:off x="5531925" y="4929500"/>
              <a:ext cx="458284" cy="24697"/>
            </a:xfrm>
            <a:custGeom>
              <a:avLst/>
              <a:gdLst>
                <a:gd name="csX0" fmla="*/ 458284 w 458284"/>
                <a:gd name="csY0" fmla="*/ 0 h 24697"/>
                <a:gd name="csX1" fmla="*/ 458284 w 458284"/>
                <a:gd name="csY1" fmla="*/ 1 h 24697"/>
                <a:gd name="csX2" fmla="*/ 334640 w 458284"/>
                <a:gd name="csY2" fmla="*/ 11515 h 24697"/>
                <a:gd name="csX3" fmla="*/ 51476 w 458284"/>
                <a:gd name="csY3" fmla="*/ 12850 h 24697"/>
                <a:gd name="csX4" fmla="*/ 0 w 458284"/>
                <a:gd name="csY4" fmla="*/ 24697 h 24697"/>
                <a:gd name="csX5" fmla="*/ 0 w 458284"/>
                <a:gd name="csY5" fmla="*/ 24696 h 24697"/>
                <a:gd name="csX6" fmla="*/ 0 w 458284"/>
                <a:gd name="csY6" fmla="*/ 24696 h 24697"/>
                <a:gd name="csX7" fmla="*/ 51476 w 458284"/>
                <a:gd name="csY7" fmla="*/ 12849 h 24697"/>
                <a:gd name="csX8" fmla="*/ 334640 w 458284"/>
                <a:gd name="csY8" fmla="*/ 11514 h 24697"/>
                <a:gd name="csX9" fmla="*/ 434366 w 458284"/>
                <a:gd name="csY9" fmla="*/ 12863 h 24697"/>
                <a:gd name="csX10" fmla="*/ 458284 w 458284"/>
                <a:gd name="csY10" fmla="*/ 0 h 246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458284" h="24697">
                  <a:moveTo>
                    <a:pt x="458284" y="0"/>
                  </a:moveTo>
                  <a:lnTo>
                    <a:pt x="458284" y="1"/>
                  </a:lnTo>
                  <a:cubicBezTo>
                    <a:pt x="435758" y="26199"/>
                    <a:pt x="369514" y="11598"/>
                    <a:pt x="334640" y="11515"/>
                  </a:cubicBezTo>
                  <a:cubicBezTo>
                    <a:pt x="241615" y="11098"/>
                    <a:pt x="144001" y="3506"/>
                    <a:pt x="51476" y="12850"/>
                  </a:cubicBezTo>
                  <a:cubicBezTo>
                    <a:pt x="33622" y="14602"/>
                    <a:pt x="17604" y="22278"/>
                    <a:pt x="0" y="24697"/>
                  </a:cubicBezTo>
                  <a:lnTo>
                    <a:pt x="0" y="24696"/>
                  </a:lnTo>
                  <a:lnTo>
                    <a:pt x="0" y="24696"/>
                  </a:lnTo>
                  <a:cubicBezTo>
                    <a:pt x="17604" y="22277"/>
                    <a:pt x="33622" y="14601"/>
                    <a:pt x="51476" y="12849"/>
                  </a:cubicBezTo>
                  <a:cubicBezTo>
                    <a:pt x="144001" y="3505"/>
                    <a:pt x="241615" y="11097"/>
                    <a:pt x="334640" y="11514"/>
                  </a:cubicBezTo>
                  <a:cubicBezTo>
                    <a:pt x="360796" y="11576"/>
                    <a:pt x="404597" y="19805"/>
                    <a:pt x="434366" y="12863"/>
                  </a:cubicBezTo>
                  <a:lnTo>
                    <a:pt x="458284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8920592-8A2C-1C75-FA65-923A0AF5DE27}"/>
                </a:ext>
              </a:extLst>
            </p:cNvPr>
            <p:cNvSpPr/>
            <p:nvPr/>
          </p:nvSpPr>
          <p:spPr>
            <a:xfrm>
              <a:off x="6377454" y="4938384"/>
              <a:ext cx="335099" cy="17814"/>
            </a:xfrm>
            <a:custGeom>
              <a:avLst/>
              <a:gdLst>
                <a:gd name="csX0" fmla="*/ 201412 w 335099"/>
                <a:gd name="csY0" fmla="*/ 230 h 17814"/>
                <a:gd name="csX1" fmla="*/ 287544 w 335099"/>
                <a:gd name="csY1" fmla="*/ 4548 h 17814"/>
                <a:gd name="csX2" fmla="*/ 335099 w 335099"/>
                <a:gd name="csY2" fmla="*/ 17813 h 17814"/>
                <a:gd name="csX3" fmla="*/ 335099 w 335099"/>
                <a:gd name="csY3" fmla="*/ 17813 h 17814"/>
                <a:gd name="csX4" fmla="*/ 335099 w 335099"/>
                <a:gd name="csY4" fmla="*/ 17814 h 17814"/>
                <a:gd name="csX5" fmla="*/ 287544 w 335099"/>
                <a:gd name="csY5" fmla="*/ 4549 h 17814"/>
                <a:gd name="csX6" fmla="*/ 114842 w 335099"/>
                <a:gd name="csY6" fmla="*/ 2797 h 17814"/>
                <a:gd name="csX7" fmla="*/ 0 w 335099"/>
                <a:gd name="csY7" fmla="*/ 1326 h 17814"/>
                <a:gd name="csX8" fmla="*/ 114842 w 335099"/>
                <a:gd name="csY8" fmla="*/ 2796 h 17814"/>
                <a:gd name="csX9" fmla="*/ 201412 w 335099"/>
                <a:gd name="csY9" fmla="*/ 230 h 178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335099" h="17814">
                  <a:moveTo>
                    <a:pt x="201412" y="230"/>
                  </a:moveTo>
                  <a:cubicBezTo>
                    <a:pt x="230706" y="-416"/>
                    <a:pt x="259928" y="85"/>
                    <a:pt x="287544" y="4548"/>
                  </a:cubicBezTo>
                  <a:cubicBezTo>
                    <a:pt x="303813" y="7134"/>
                    <a:pt x="318997" y="14559"/>
                    <a:pt x="335099" y="17813"/>
                  </a:cubicBezTo>
                  <a:lnTo>
                    <a:pt x="335099" y="17813"/>
                  </a:lnTo>
                  <a:lnTo>
                    <a:pt x="335099" y="17814"/>
                  </a:lnTo>
                  <a:cubicBezTo>
                    <a:pt x="318997" y="14560"/>
                    <a:pt x="303813" y="7135"/>
                    <a:pt x="287544" y="4549"/>
                  </a:cubicBezTo>
                  <a:cubicBezTo>
                    <a:pt x="232313" y="-4378"/>
                    <a:pt x="170657" y="2546"/>
                    <a:pt x="114842" y="2797"/>
                  </a:cubicBezTo>
                  <a:cubicBezTo>
                    <a:pt x="76798" y="2922"/>
                    <a:pt x="38378" y="1754"/>
                    <a:pt x="0" y="1326"/>
                  </a:cubicBezTo>
                  <a:cubicBezTo>
                    <a:pt x="38378" y="1753"/>
                    <a:pt x="76798" y="2921"/>
                    <a:pt x="114842" y="2796"/>
                  </a:cubicBezTo>
                  <a:cubicBezTo>
                    <a:pt x="142750" y="2671"/>
                    <a:pt x="172117" y="877"/>
                    <a:pt x="201412" y="23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6E9C7C5-A315-C87F-24C0-FFD20808441E}"/>
                </a:ext>
              </a:extLst>
            </p:cNvPr>
            <p:cNvSpPr/>
            <p:nvPr/>
          </p:nvSpPr>
          <p:spPr>
            <a:xfrm>
              <a:off x="6045942" y="4939678"/>
              <a:ext cx="157267" cy="2170"/>
            </a:xfrm>
            <a:custGeom>
              <a:avLst/>
              <a:gdLst>
                <a:gd name="csX0" fmla="*/ 157267 w 157267"/>
                <a:gd name="csY0" fmla="*/ 0 h 2170"/>
                <a:gd name="csX1" fmla="*/ 157267 w 157267"/>
                <a:gd name="csY1" fmla="*/ 0 h 2170"/>
                <a:gd name="csX2" fmla="*/ 157267 w 157267"/>
                <a:gd name="csY2" fmla="*/ 1 h 2170"/>
                <a:gd name="csX3" fmla="*/ 0 w 157267"/>
                <a:gd name="csY3" fmla="*/ 2170 h 2170"/>
                <a:gd name="csX4" fmla="*/ 0 w 157267"/>
                <a:gd name="csY4" fmla="*/ 2169 h 2170"/>
                <a:gd name="csX5" fmla="*/ 0 w 157267"/>
                <a:gd name="csY5" fmla="*/ 2169 h 2170"/>
                <a:gd name="csX6" fmla="*/ 157267 w 157267"/>
                <a:gd name="csY6" fmla="*/ 0 h 21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57267" h="2170">
                  <a:moveTo>
                    <a:pt x="157267" y="0"/>
                  </a:moveTo>
                  <a:lnTo>
                    <a:pt x="157267" y="0"/>
                  </a:lnTo>
                  <a:lnTo>
                    <a:pt x="157267" y="1"/>
                  </a:lnTo>
                  <a:cubicBezTo>
                    <a:pt x="104872" y="669"/>
                    <a:pt x="52395" y="1419"/>
                    <a:pt x="0" y="2170"/>
                  </a:cubicBezTo>
                  <a:lnTo>
                    <a:pt x="0" y="2169"/>
                  </a:lnTo>
                  <a:lnTo>
                    <a:pt x="0" y="2169"/>
                  </a:lnTo>
                  <a:cubicBezTo>
                    <a:pt x="52395" y="1418"/>
                    <a:pt x="104872" y="668"/>
                    <a:pt x="157267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F208233-0A3A-E5EF-3B9B-AE1EF31CD8DA}"/>
                </a:ext>
              </a:extLst>
            </p:cNvPr>
            <p:cNvSpPr/>
            <p:nvPr/>
          </p:nvSpPr>
          <p:spPr>
            <a:xfrm>
              <a:off x="5561960" y="5211590"/>
              <a:ext cx="931462" cy="7361"/>
            </a:xfrm>
            <a:custGeom>
              <a:avLst/>
              <a:gdLst>
                <a:gd name="csX0" fmla="*/ 931462 w 931462"/>
                <a:gd name="csY0" fmla="*/ 0 h 7361"/>
                <a:gd name="csX1" fmla="*/ 780160 w 931462"/>
                <a:gd name="csY1" fmla="*/ 3995 h 7361"/>
                <a:gd name="csX2" fmla="*/ 0 w 931462"/>
                <a:gd name="csY2" fmla="*/ 6581 h 7361"/>
                <a:gd name="csX3" fmla="*/ 780160 w 931462"/>
                <a:gd name="csY3" fmla="*/ 3994 h 7361"/>
                <a:gd name="csX4" fmla="*/ 931462 w 931462"/>
                <a:gd name="csY4" fmla="*/ 0 h 73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931462" h="7361">
                  <a:moveTo>
                    <a:pt x="931462" y="0"/>
                  </a:moveTo>
                  <a:cubicBezTo>
                    <a:pt x="879401" y="1429"/>
                    <a:pt x="826965" y="4078"/>
                    <a:pt x="780160" y="3995"/>
                  </a:cubicBezTo>
                  <a:cubicBezTo>
                    <a:pt x="520524" y="3578"/>
                    <a:pt x="257884" y="9418"/>
                    <a:pt x="0" y="6581"/>
                  </a:cubicBezTo>
                  <a:cubicBezTo>
                    <a:pt x="257884" y="9417"/>
                    <a:pt x="520524" y="3577"/>
                    <a:pt x="780160" y="3994"/>
                  </a:cubicBezTo>
                  <a:cubicBezTo>
                    <a:pt x="826965" y="4078"/>
                    <a:pt x="879401" y="1429"/>
                    <a:pt x="931462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A4D3EBE-0221-97E4-96D3-0C395BC3D788}"/>
                </a:ext>
              </a:extLst>
            </p:cNvPr>
            <p:cNvSpPr/>
            <p:nvPr/>
          </p:nvSpPr>
          <p:spPr>
            <a:xfrm>
              <a:off x="5656158" y="5774820"/>
              <a:ext cx="933167" cy="288586"/>
            </a:xfrm>
            <a:custGeom>
              <a:avLst/>
              <a:gdLst>
                <a:gd name="csX0" fmla="*/ 0 w 933167"/>
                <a:gd name="csY0" fmla="*/ 0 h 288586"/>
                <a:gd name="csX1" fmla="*/ 933167 w 933167"/>
                <a:gd name="csY1" fmla="*/ 0 h 288586"/>
                <a:gd name="csX2" fmla="*/ 918104 w 933167"/>
                <a:gd name="csY2" fmla="*/ 53156 h 288586"/>
                <a:gd name="csX3" fmla="*/ 642411 w 933167"/>
                <a:gd name="csY3" fmla="*/ 283747 h 288586"/>
                <a:gd name="csX4" fmla="*/ 598362 w 933167"/>
                <a:gd name="csY4" fmla="*/ 288586 h 288586"/>
                <a:gd name="csX5" fmla="*/ 598361 w 933167"/>
                <a:gd name="csY5" fmla="*/ 288586 h 288586"/>
                <a:gd name="csX6" fmla="*/ 598360 w 933167"/>
                <a:gd name="csY6" fmla="*/ 288586 h 288586"/>
                <a:gd name="csX7" fmla="*/ 306354 w 933167"/>
                <a:gd name="csY7" fmla="*/ 286333 h 288586"/>
                <a:gd name="csX8" fmla="*/ 368677 w 933167"/>
                <a:gd name="csY8" fmla="*/ 281995 h 288586"/>
                <a:gd name="csX9" fmla="*/ 527445 w 933167"/>
                <a:gd name="csY9" fmla="*/ 273902 h 288586"/>
                <a:gd name="csX10" fmla="*/ 573061 w 933167"/>
                <a:gd name="csY10" fmla="*/ 272661 h 288586"/>
                <a:gd name="csX11" fmla="*/ 573060 w 933167"/>
                <a:gd name="csY11" fmla="*/ 272661 h 288586"/>
                <a:gd name="csX12" fmla="*/ 527444 w 933167"/>
                <a:gd name="csY12" fmla="*/ 273902 h 288586"/>
                <a:gd name="csX13" fmla="*/ 368675 w 933167"/>
                <a:gd name="csY13" fmla="*/ 281995 h 288586"/>
                <a:gd name="csX14" fmla="*/ 306352 w 933167"/>
                <a:gd name="csY14" fmla="*/ 286333 h 288586"/>
                <a:gd name="csX15" fmla="*/ 9197 w 933167"/>
                <a:gd name="csY15" fmla="*/ 43315 h 288586"/>
                <a:gd name="csX16" fmla="*/ 0 w 933167"/>
                <a:gd name="csY16" fmla="*/ 0 h 2885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933167" h="288586">
                  <a:moveTo>
                    <a:pt x="0" y="0"/>
                  </a:moveTo>
                  <a:lnTo>
                    <a:pt x="933167" y="0"/>
                  </a:lnTo>
                  <a:lnTo>
                    <a:pt x="918104" y="53156"/>
                  </a:lnTo>
                  <a:cubicBezTo>
                    <a:pt x="874056" y="172620"/>
                    <a:pt x="769508" y="258781"/>
                    <a:pt x="642411" y="283747"/>
                  </a:cubicBezTo>
                  <a:lnTo>
                    <a:pt x="598362" y="288586"/>
                  </a:lnTo>
                  <a:lnTo>
                    <a:pt x="598361" y="288586"/>
                  </a:lnTo>
                  <a:lnTo>
                    <a:pt x="598360" y="288586"/>
                  </a:lnTo>
                  <a:lnTo>
                    <a:pt x="306354" y="286333"/>
                  </a:lnTo>
                  <a:cubicBezTo>
                    <a:pt x="326961" y="280159"/>
                    <a:pt x="347569" y="285249"/>
                    <a:pt x="368677" y="281995"/>
                  </a:cubicBezTo>
                  <a:cubicBezTo>
                    <a:pt x="421155" y="273735"/>
                    <a:pt x="473299" y="273902"/>
                    <a:pt x="527445" y="273902"/>
                  </a:cubicBezTo>
                  <a:lnTo>
                    <a:pt x="573061" y="272661"/>
                  </a:lnTo>
                  <a:lnTo>
                    <a:pt x="573060" y="272661"/>
                  </a:lnTo>
                  <a:cubicBezTo>
                    <a:pt x="557625" y="272442"/>
                    <a:pt x="541586" y="273902"/>
                    <a:pt x="527444" y="273902"/>
                  </a:cubicBezTo>
                  <a:cubicBezTo>
                    <a:pt x="473297" y="273902"/>
                    <a:pt x="421153" y="273735"/>
                    <a:pt x="368675" y="281995"/>
                  </a:cubicBezTo>
                  <a:cubicBezTo>
                    <a:pt x="347567" y="285248"/>
                    <a:pt x="326959" y="280159"/>
                    <a:pt x="306352" y="286333"/>
                  </a:cubicBezTo>
                  <a:cubicBezTo>
                    <a:pt x="172102" y="276624"/>
                    <a:pt x="49222" y="171100"/>
                    <a:pt x="9197" y="4331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2D94FE55-B4C4-0D06-6CF1-A57833FEB61B}"/>
                </a:ext>
              </a:extLst>
            </p:cNvPr>
            <p:cNvGrpSpPr/>
            <p:nvPr/>
          </p:nvGrpSpPr>
          <p:grpSpPr>
            <a:xfrm>
              <a:off x="5424501" y="4929499"/>
              <a:ext cx="1397478" cy="875636"/>
              <a:chOff x="6066386" y="4929499"/>
              <a:chExt cx="1397478" cy="875636"/>
            </a:xfrm>
          </p:grpSpPr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84833D4C-6FAA-C15A-1806-F2AE12A6B317}"/>
                  </a:ext>
                </a:extLst>
              </p:cNvPr>
              <p:cNvSpPr/>
              <p:nvPr/>
            </p:nvSpPr>
            <p:spPr>
              <a:xfrm>
                <a:off x="6066386" y="4929499"/>
                <a:ext cx="1397478" cy="293092"/>
              </a:xfrm>
              <a:prstGeom prst="roundRect">
                <a:avLst>
                  <a:gd name="adj" fmla="val 50000"/>
                </a:avLst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9C0C9943-C8E6-C0E6-8A5E-20A93189046D}"/>
                  </a:ext>
                </a:extLst>
              </p:cNvPr>
              <p:cNvSpPr/>
              <p:nvPr/>
            </p:nvSpPr>
            <p:spPr>
              <a:xfrm>
                <a:off x="6066386" y="5218951"/>
                <a:ext cx="1397478" cy="293092"/>
              </a:xfrm>
              <a:prstGeom prst="roundRect">
                <a:avLst>
                  <a:gd name="adj" fmla="val 43156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79979177-11BC-4C62-F58F-42F743A7B80D}"/>
                  </a:ext>
                </a:extLst>
              </p:cNvPr>
              <p:cNvSpPr/>
              <p:nvPr/>
            </p:nvSpPr>
            <p:spPr>
              <a:xfrm>
                <a:off x="6066386" y="5512043"/>
                <a:ext cx="1397478" cy="293092"/>
              </a:xfrm>
              <a:prstGeom prst="roundRect">
                <a:avLst>
                  <a:gd name="adj" fmla="val 46100"/>
                </a:avLst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738176E-B7DC-B96D-37D9-E89777F6F6D5}"/>
              </a:ext>
            </a:extLst>
          </p:cNvPr>
          <p:cNvSpPr/>
          <p:nvPr/>
        </p:nvSpPr>
        <p:spPr>
          <a:xfrm>
            <a:off x="7122674" y="1175890"/>
            <a:ext cx="2037605" cy="1508047"/>
          </a:xfrm>
          <a:custGeom>
            <a:avLst/>
            <a:gdLst>
              <a:gd name="csX0" fmla="*/ 145294 w 2228360"/>
              <a:gd name="csY0" fmla="*/ 1445135 h 1649227"/>
              <a:gd name="csX1" fmla="*/ 153904 w 2228360"/>
              <a:gd name="csY1" fmla="*/ 1576967 h 1649227"/>
              <a:gd name="csX2" fmla="*/ 115359 w 2228360"/>
              <a:gd name="csY2" fmla="*/ 1447733 h 1649227"/>
              <a:gd name="csX3" fmla="*/ 145294 w 2228360"/>
              <a:gd name="csY3" fmla="*/ 1445135 h 1649227"/>
              <a:gd name="csX4" fmla="*/ 115776 w 2228360"/>
              <a:gd name="csY4" fmla="*/ 1398592 h 1649227"/>
              <a:gd name="csX5" fmla="*/ 150149 w 2228360"/>
              <a:gd name="csY5" fmla="*/ 1624189 h 1649227"/>
              <a:gd name="csX6" fmla="*/ 115776 w 2228360"/>
              <a:gd name="csY6" fmla="*/ 1398592 h 1649227"/>
              <a:gd name="csX7" fmla="*/ 1706635 w 2228360"/>
              <a:gd name="csY7" fmla="*/ 536 h 1649227"/>
              <a:gd name="csX8" fmla="*/ 2227990 w 2228360"/>
              <a:gd name="csY8" fmla="*/ 531581 h 1649227"/>
              <a:gd name="csX9" fmla="*/ 1433312 w 2228360"/>
              <a:gd name="csY9" fmla="*/ 1034584 h 1649227"/>
              <a:gd name="csX10" fmla="*/ 1147897 w 2228360"/>
              <a:gd name="csY10" fmla="*/ 593570 h 1649227"/>
              <a:gd name="csX11" fmla="*/ 964349 w 2228360"/>
              <a:gd name="csY11" fmla="*/ 588564 h 1649227"/>
              <a:gd name="csX12" fmla="*/ 769539 w 2228360"/>
              <a:gd name="csY12" fmla="*/ 607419 h 1649227"/>
              <a:gd name="csX13" fmla="*/ 552368 w 2228360"/>
              <a:gd name="csY13" fmla="*/ 873647 h 1649227"/>
              <a:gd name="csX14" fmla="*/ 540104 w 2228360"/>
              <a:gd name="csY14" fmla="*/ 1113593 h 1649227"/>
              <a:gd name="csX15" fmla="*/ 267787 w 2228360"/>
              <a:gd name="csY15" fmla="*/ 1449318 h 1649227"/>
              <a:gd name="csX16" fmla="*/ 254187 w 2228360"/>
              <a:gd name="csY16" fmla="*/ 1585727 h 1649227"/>
              <a:gd name="csX17" fmla="*/ 18579 w 2228360"/>
              <a:gd name="csY17" fmla="*/ 1581389 h 1649227"/>
              <a:gd name="csX18" fmla="*/ 122617 w 2228360"/>
              <a:gd name="csY18" fmla="*/ 1373062 h 1649227"/>
              <a:gd name="csX19" fmla="*/ 246845 w 2228360"/>
              <a:gd name="csY19" fmla="*/ 1418365 h 1649227"/>
              <a:gd name="csX20" fmla="*/ 506315 w 2228360"/>
              <a:gd name="csY20" fmla="*/ 1088731 h 1649227"/>
              <a:gd name="csX21" fmla="*/ 584823 w 2228360"/>
              <a:gd name="csY21" fmla="*/ 698609 h 1649227"/>
              <a:gd name="csX22" fmla="*/ 823769 w 2228360"/>
              <a:gd name="csY22" fmla="*/ 555692 h 1649227"/>
              <a:gd name="csX23" fmla="*/ 1144977 w 2228360"/>
              <a:gd name="csY23" fmla="*/ 548267 h 1649227"/>
              <a:gd name="csX24" fmla="*/ 1435732 w 2228360"/>
              <a:gd name="csY24" fmla="*/ 64369 h 1649227"/>
              <a:gd name="csX25" fmla="*/ 1706635 w 2228360"/>
              <a:gd name="csY25" fmla="*/ 536 h 16492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2228360" h="1649227">
                <a:moveTo>
                  <a:pt x="145294" y="1445135"/>
                </a:moveTo>
                <a:cubicBezTo>
                  <a:pt x="209294" y="1454032"/>
                  <a:pt x="229826" y="1558936"/>
                  <a:pt x="153904" y="1576967"/>
                </a:cubicBezTo>
                <a:cubicBezTo>
                  <a:pt x="75145" y="1595656"/>
                  <a:pt x="37768" y="1470676"/>
                  <a:pt x="115359" y="1447733"/>
                </a:cubicBezTo>
                <a:cubicBezTo>
                  <a:pt x="126122" y="1444552"/>
                  <a:pt x="136152" y="1443864"/>
                  <a:pt x="145294" y="1445135"/>
                </a:cubicBezTo>
                <a:close/>
                <a:moveTo>
                  <a:pt x="115776" y="1398592"/>
                </a:moveTo>
                <a:cubicBezTo>
                  <a:pt x="-18798" y="1424956"/>
                  <a:pt x="11738" y="1643128"/>
                  <a:pt x="150149" y="1624189"/>
                </a:cubicBezTo>
                <a:cubicBezTo>
                  <a:pt x="304830" y="1602998"/>
                  <a:pt x="262447" y="1369809"/>
                  <a:pt x="115776" y="1398592"/>
                </a:cubicBezTo>
                <a:close/>
                <a:moveTo>
                  <a:pt x="1706635" y="536"/>
                </a:moveTo>
                <a:cubicBezTo>
                  <a:pt x="1975852" y="12898"/>
                  <a:pt x="2217415" y="237863"/>
                  <a:pt x="2227990" y="531581"/>
                </a:cubicBezTo>
                <a:cubicBezTo>
                  <a:pt x="2242924" y="946648"/>
                  <a:pt x="1803494" y="1228227"/>
                  <a:pt x="1433312" y="1034584"/>
                </a:cubicBezTo>
                <a:cubicBezTo>
                  <a:pt x="1255605" y="941643"/>
                  <a:pt x="1179851" y="782791"/>
                  <a:pt x="1147897" y="593570"/>
                </a:cubicBezTo>
                <a:cubicBezTo>
                  <a:pt x="1093500" y="578302"/>
                  <a:pt x="1021416" y="587897"/>
                  <a:pt x="964349" y="588564"/>
                </a:cubicBezTo>
                <a:cubicBezTo>
                  <a:pt x="897855" y="589315"/>
                  <a:pt x="833446" y="585644"/>
                  <a:pt x="769539" y="607419"/>
                </a:cubicBezTo>
                <a:cubicBezTo>
                  <a:pt x="654655" y="646465"/>
                  <a:pt x="568470" y="753757"/>
                  <a:pt x="552368" y="873647"/>
                </a:cubicBezTo>
                <a:cubicBezTo>
                  <a:pt x="541773" y="953156"/>
                  <a:pt x="555872" y="1034418"/>
                  <a:pt x="540104" y="1113593"/>
                </a:cubicBezTo>
                <a:cubicBezTo>
                  <a:pt x="509068" y="1268607"/>
                  <a:pt x="402444" y="1377317"/>
                  <a:pt x="267787" y="1449318"/>
                </a:cubicBezTo>
                <a:cubicBezTo>
                  <a:pt x="272792" y="1495539"/>
                  <a:pt x="281552" y="1544012"/>
                  <a:pt x="254187" y="1585727"/>
                </a:cubicBezTo>
                <a:cubicBezTo>
                  <a:pt x="197038" y="1672662"/>
                  <a:pt x="72726" y="1669492"/>
                  <a:pt x="18579" y="1581389"/>
                </a:cubicBezTo>
                <a:cubicBezTo>
                  <a:pt x="-32230" y="1498542"/>
                  <a:pt x="27339" y="1383408"/>
                  <a:pt x="122617" y="1373062"/>
                </a:cubicBezTo>
                <a:cubicBezTo>
                  <a:pt x="174595" y="1367473"/>
                  <a:pt x="205881" y="1393336"/>
                  <a:pt x="246845" y="1418365"/>
                </a:cubicBezTo>
                <a:cubicBezTo>
                  <a:pt x="380919" y="1355709"/>
                  <a:pt x="484706" y="1238906"/>
                  <a:pt x="506315" y="1088731"/>
                </a:cubicBezTo>
                <a:cubicBezTo>
                  <a:pt x="526171" y="950486"/>
                  <a:pt x="489545" y="819750"/>
                  <a:pt x="584823" y="698609"/>
                </a:cubicBezTo>
                <a:cubicBezTo>
                  <a:pt x="644142" y="623021"/>
                  <a:pt x="727740" y="569625"/>
                  <a:pt x="823769" y="555692"/>
                </a:cubicBezTo>
                <a:cubicBezTo>
                  <a:pt x="929559" y="540258"/>
                  <a:pt x="1039520" y="564202"/>
                  <a:pt x="1144977" y="548267"/>
                </a:cubicBezTo>
                <a:cubicBezTo>
                  <a:pt x="1169755" y="336437"/>
                  <a:pt x="1240838" y="171160"/>
                  <a:pt x="1435732" y="64369"/>
                </a:cubicBezTo>
                <a:cubicBezTo>
                  <a:pt x="1524085" y="15917"/>
                  <a:pt x="1616896" y="-3585"/>
                  <a:pt x="1706635" y="53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42BD9CD8-629F-7494-985E-CD42049C0480}"/>
              </a:ext>
            </a:extLst>
          </p:cNvPr>
          <p:cNvSpPr/>
          <p:nvPr/>
        </p:nvSpPr>
        <p:spPr>
          <a:xfrm>
            <a:off x="3151774" y="1177939"/>
            <a:ext cx="2052357" cy="1506130"/>
          </a:xfrm>
          <a:custGeom>
            <a:avLst/>
            <a:gdLst>
              <a:gd name="csX0" fmla="*/ 2131429 w 2244494"/>
              <a:gd name="csY0" fmla="*/ 1396021 h 1647130"/>
              <a:gd name="csX1" fmla="*/ 2081232 w 2244494"/>
              <a:gd name="csY1" fmla="*/ 1396851 h 1647130"/>
              <a:gd name="csX2" fmla="*/ 2123364 w 2244494"/>
              <a:gd name="csY2" fmla="*/ 1621863 h 1647130"/>
              <a:gd name="csX3" fmla="*/ 2131429 w 2244494"/>
              <a:gd name="csY3" fmla="*/ 1396021 h 1647130"/>
              <a:gd name="csX4" fmla="*/ 586207 w 2244494"/>
              <a:gd name="csY4" fmla="*/ 1182 h 1647130"/>
              <a:gd name="csX5" fmla="*/ 875659 w 2244494"/>
              <a:gd name="csY5" fmla="*/ 108681 h 1647130"/>
              <a:gd name="csX6" fmla="*/ 1097918 w 2244494"/>
              <a:gd name="csY6" fmla="*/ 546025 h 1647130"/>
              <a:gd name="csX7" fmla="*/ 1410616 w 2244494"/>
              <a:gd name="csY7" fmla="*/ 552449 h 1647130"/>
              <a:gd name="csX8" fmla="*/ 1668250 w 2244494"/>
              <a:gd name="csY8" fmla="*/ 710216 h 1647130"/>
              <a:gd name="csX9" fmla="*/ 1734244 w 2244494"/>
              <a:gd name="csY9" fmla="*/ 1063128 h 1647130"/>
              <a:gd name="csX10" fmla="*/ 2003141 w 2244494"/>
              <a:gd name="csY10" fmla="*/ 1416540 h 1647130"/>
              <a:gd name="csX11" fmla="*/ 2220394 w 2244494"/>
              <a:gd name="csY11" fmla="*/ 1585153 h 1647130"/>
              <a:gd name="csX12" fmla="*/ 1986371 w 2244494"/>
              <a:gd name="csY12" fmla="*/ 1576727 h 1647130"/>
              <a:gd name="csX13" fmla="*/ 1978112 w 2244494"/>
              <a:gd name="csY13" fmla="*/ 1450747 h 1647130"/>
              <a:gd name="csX14" fmla="*/ 1904943 w 2244494"/>
              <a:gd name="csY14" fmla="*/ 1407780 h 1647130"/>
              <a:gd name="csX15" fmla="*/ 1716723 w 2244494"/>
              <a:gd name="csY15" fmla="*/ 1162577 h 1647130"/>
              <a:gd name="csX16" fmla="*/ 1691277 w 2244494"/>
              <a:gd name="csY16" fmla="*/ 863061 h 1647130"/>
              <a:gd name="csX17" fmla="*/ 1441736 w 2244494"/>
              <a:gd name="csY17" fmla="*/ 595332 h 1647130"/>
              <a:gd name="csX18" fmla="*/ 1100588 w 2244494"/>
              <a:gd name="csY18" fmla="*/ 587740 h 1647130"/>
              <a:gd name="csX19" fmla="*/ 1068717 w 2244494"/>
              <a:gd name="csY19" fmla="*/ 733827 h 1647130"/>
              <a:gd name="csX20" fmla="*/ 774040 w 2244494"/>
              <a:gd name="csY20" fmla="*/ 1064463 h 1647130"/>
              <a:gd name="csX21" fmla="*/ 54 w 2244494"/>
              <a:gd name="csY21" fmla="*/ 546025 h 1647130"/>
              <a:gd name="csX22" fmla="*/ 586207 w 2244494"/>
              <a:gd name="csY22" fmla="*/ 1182 h 164713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2244494" h="1647130">
                <a:moveTo>
                  <a:pt x="2131429" y="1396021"/>
                </a:moveTo>
                <a:cubicBezTo>
                  <a:pt x="2116448" y="1392754"/>
                  <a:pt x="2099660" y="1392721"/>
                  <a:pt x="2081232" y="1396851"/>
                </a:cubicBezTo>
                <a:cubicBezTo>
                  <a:pt x="1946074" y="1427219"/>
                  <a:pt x="1984035" y="1645140"/>
                  <a:pt x="2123364" y="1621863"/>
                </a:cubicBezTo>
                <a:cubicBezTo>
                  <a:pt x="2252651" y="1600254"/>
                  <a:pt x="2236299" y="1418891"/>
                  <a:pt x="2131429" y="1396021"/>
                </a:cubicBezTo>
                <a:close/>
                <a:moveTo>
                  <a:pt x="586207" y="1182"/>
                </a:moveTo>
                <a:cubicBezTo>
                  <a:pt x="684874" y="7746"/>
                  <a:pt x="784699" y="41853"/>
                  <a:pt x="875659" y="108681"/>
                </a:cubicBezTo>
                <a:cubicBezTo>
                  <a:pt x="1019243" y="214137"/>
                  <a:pt x="1079647" y="374825"/>
                  <a:pt x="1097918" y="546025"/>
                </a:cubicBezTo>
                <a:cubicBezTo>
                  <a:pt x="1199203" y="564379"/>
                  <a:pt x="1307830" y="540935"/>
                  <a:pt x="1410616" y="552449"/>
                </a:cubicBezTo>
                <a:cubicBezTo>
                  <a:pt x="1515405" y="564129"/>
                  <a:pt x="1608347" y="625033"/>
                  <a:pt x="1668250" y="710216"/>
                </a:cubicBezTo>
                <a:cubicBezTo>
                  <a:pt x="1748677" y="824766"/>
                  <a:pt x="1722146" y="934144"/>
                  <a:pt x="1734244" y="1063128"/>
                </a:cubicBezTo>
                <a:cubicBezTo>
                  <a:pt x="1748344" y="1213470"/>
                  <a:pt x="1852966" y="1372072"/>
                  <a:pt x="2003141" y="1416540"/>
                </a:cubicBezTo>
                <a:cubicBezTo>
                  <a:pt x="2126785" y="1297902"/>
                  <a:pt x="2310750" y="1443655"/>
                  <a:pt x="2220394" y="1585153"/>
                </a:cubicBezTo>
                <a:cubicBezTo>
                  <a:pt x="2165497" y="1671087"/>
                  <a:pt x="2035345" y="1667082"/>
                  <a:pt x="1986371" y="1576727"/>
                </a:cubicBezTo>
                <a:cubicBezTo>
                  <a:pt x="1964679" y="1536680"/>
                  <a:pt x="1972522" y="1493046"/>
                  <a:pt x="1978112" y="1450747"/>
                </a:cubicBezTo>
                <a:cubicBezTo>
                  <a:pt x="1954584" y="1434978"/>
                  <a:pt x="1928387" y="1423799"/>
                  <a:pt x="1904943" y="1407780"/>
                </a:cubicBezTo>
                <a:cubicBezTo>
                  <a:pt x="1817257" y="1347626"/>
                  <a:pt x="1749678" y="1264446"/>
                  <a:pt x="1716723" y="1162577"/>
                </a:cubicBezTo>
                <a:cubicBezTo>
                  <a:pt x="1685187" y="1065047"/>
                  <a:pt x="1705627" y="962844"/>
                  <a:pt x="1691277" y="863061"/>
                </a:cubicBezTo>
                <a:cubicBezTo>
                  <a:pt x="1672672" y="733160"/>
                  <a:pt x="1569301" y="623865"/>
                  <a:pt x="1441736" y="595332"/>
                </a:cubicBezTo>
                <a:cubicBezTo>
                  <a:pt x="1351380" y="575058"/>
                  <a:pt x="1195198" y="582067"/>
                  <a:pt x="1100588" y="587740"/>
                </a:cubicBezTo>
                <a:cubicBezTo>
                  <a:pt x="1088407" y="635963"/>
                  <a:pt x="1083902" y="686021"/>
                  <a:pt x="1068717" y="733827"/>
                </a:cubicBezTo>
                <a:cubicBezTo>
                  <a:pt x="1022080" y="880748"/>
                  <a:pt x="911951" y="998970"/>
                  <a:pt x="774040" y="1064463"/>
                </a:cubicBezTo>
                <a:cubicBezTo>
                  <a:pt x="403775" y="1240251"/>
                  <a:pt x="-5369" y="939817"/>
                  <a:pt x="54" y="546025"/>
                </a:cubicBezTo>
                <a:cubicBezTo>
                  <a:pt x="4622" y="209695"/>
                  <a:pt x="290206" y="-18509"/>
                  <a:pt x="586207" y="118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B5883032-4C83-0475-7DBF-EF3DA559396E}"/>
              </a:ext>
            </a:extLst>
          </p:cNvPr>
          <p:cNvSpPr/>
          <p:nvPr/>
        </p:nvSpPr>
        <p:spPr>
          <a:xfrm>
            <a:off x="5018475" y="2497283"/>
            <a:ext cx="118018" cy="122764"/>
          </a:xfrm>
          <a:custGeom>
            <a:avLst/>
            <a:gdLst>
              <a:gd name="csX0" fmla="*/ 74747 w 129067"/>
              <a:gd name="csY0" fmla="*/ 1024 h 134257"/>
              <a:gd name="csX1" fmla="*/ 85162 w 129067"/>
              <a:gd name="csY1" fmla="*/ 131450 h 134257"/>
              <a:gd name="csX2" fmla="*/ 46450 w 129067"/>
              <a:gd name="csY2" fmla="*/ 2133 h 134257"/>
              <a:gd name="csX3" fmla="*/ 74747 w 129067"/>
              <a:gd name="csY3" fmla="*/ 1024 h 1342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29067" h="134257">
                <a:moveTo>
                  <a:pt x="74747" y="1024"/>
                </a:moveTo>
                <a:cubicBezTo>
                  <a:pt x="135160" y="12221"/>
                  <a:pt x="154076" y="111886"/>
                  <a:pt x="85162" y="131450"/>
                </a:cubicBezTo>
                <a:cubicBezTo>
                  <a:pt x="1815" y="155061"/>
                  <a:pt x="-36981" y="22574"/>
                  <a:pt x="46450" y="2133"/>
                </a:cubicBezTo>
                <a:cubicBezTo>
                  <a:pt x="56639" y="-370"/>
                  <a:pt x="66116" y="-576"/>
                  <a:pt x="74747" y="102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84F0DE7C-45DE-4230-BB9C-4E2F0E369BC1}"/>
              </a:ext>
            </a:extLst>
          </p:cNvPr>
          <p:cNvSpPr/>
          <p:nvPr/>
        </p:nvSpPr>
        <p:spPr>
          <a:xfrm>
            <a:off x="7433288" y="2993807"/>
            <a:ext cx="1991898" cy="1008748"/>
          </a:xfrm>
          <a:custGeom>
            <a:avLst/>
            <a:gdLst>
              <a:gd name="csX0" fmla="*/ 146476 w 2178374"/>
              <a:gd name="csY0" fmla="*/ 484659 h 1103184"/>
              <a:gd name="csX1" fmla="*/ 156695 w 2178374"/>
              <a:gd name="csY1" fmla="*/ 615725 h 1103184"/>
              <a:gd name="csX2" fmla="*/ 117816 w 2178374"/>
              <a:gd name="csY2" fmla="*/ 485990 h 1103184"/>
              <a:gd name="csX3" fmla="*/ 146476 w 2178374"/>
              <a:gd name="csY3" fmla="*/ 484659 h 1103184"/>
              <a:gd name="csX4" fmla="*/ 125574 w 2178374"/>
              <a:gd name="csY4" fmla="*/ 436682 h 1103184"/>
              <a:gd name="csX5" fmla="*/ 148768 w 2178374"/>
              <a:gd name="csY5" fmla="*/ 664364 h 1103184"/>
              <a:gd name="csX6" fmla="*/ 125574 w 2178374"/>
              <a:gd name="csY6" fmla="*/ 436682 h 1103184"/>
              <a:gd name="csX7" fmla="*/ 1654703 w 2178374"/>
              <a:gd name="csY7" fmla="*/ 365 h 1103184"/>
              <a:gd name="csX8" fmla="*/ 2178302 w 2178374"/>
              <a:gd name="csY8" fmla="*/ 554152 h 1103184"/>
              <a:gd name="csX9" fmla="*/ 1407069 w 2178374"/>
              <a:gd name="csY9" fmla="*/ 1052650 h 1103184"/>
              <a:gd name="csX10" fmla="*/ 1114310 w 2178374"/>
              <a:gd name="csY10" fmla="*/ 695233 h 1103184"/>
              <a:gd name="csX11" fmla="*/ 1094371 w 2178374"/>
              <a:gd name="csY11" fmla="*/ 584521 h 1103184"/>
              <a:gd name="csX12" fmla="*/ 274248 w 2178374"/>
              <a:gd name="csY12" fmla="*/ 584521 h 1103184"/>
              <a:gd name="csX13" fmla="*/ 181973 w 2178374"/>
              <a:gd name="csY13" fmla="*/ 682802 h 1103184"/>
              <a:gd name="csX14" fmla="*/ 2097 w 2178374"/>
              <a:gd name="csY14" fmla="*/ 520780 h 1103184"/>
              <a:gd name="csX15" fmla="*/ 208838 w 2178374"/>
              <a:gd name="csY15" fmla="*/ 431926 h 1103184"/>
              <a:gd name="csX16" fmla="*/ 278753 w 2178374"/>
              <a:gd name="csY16" fmla="*/ 547644 h 1103184"/>
              <a:gd name="csX17" fmla="*/ 1091868 w 2178374"/>
              <a:gd name="csY17" fmla="*/ 547644 h 1103184"/>
              <a:gd name="csX18" fmla="*/ 1115646 w 2178374"/>
              <a:gd name="csY18" fmla="*/ 406062 h 1103184"/>
              <a:gd name="csX19" fmla="*/ 1355509 w 2178374"/>
              <a:gd name="csY19" fmla="*/ 79264 h 1103184"/>
              <a:gd name="csX20" fmla="*/ 1527459 w 2178374"/>
              <a:gd name="csY20" fmla="*/ 10434 h 1103184"/>
              <a:gd name="csX21" fmla="*/ 1654703 w 2178374"/>
              <a:gd name="csY21" fmla="*/ 365 h 110318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2178374" h="1103184">
                <a:moveTo>
                  <a:pt x="146476" y="484659"/>
                </a:moveTo>
                <a:cubicBezTo>
                  <a:pt x="207888" y="495600"/>
                  <a:pt x="228602" y="596671"/>
                  <a:pt x="156695" y="615725"/>
                </a:cubicBezTo>
                <a:cubicBezTo>
                  <a:pt x="72597" y="638001"/>
                  <a:pt x="34636" y="507181"/>
                  <a:pt x="117816" y="485990"/>
                </a:cubicBezTo>
                <a:cubicBezTo>
                  <a:pt x="128099" y="483373"/>
                  <a:pt x="137703" y="483096"/>
                  <a:pt x="146476" y="484659"/>
                </a:cubicBezTo>
                <a:close/>
                <a:moveTo>
                  <a:pt x="125574" y="436682"/>
                </a:moveTo>
                <a:cubicBezTo>
                  <a:pt x="-17259" y="449697"/>
                  <a:pt x="-2575" y="677796"/>
                  <a:pt x="148768" y="664364"/>
                </a:cubicBezTo>
                <a:cubicBezTo>
                  <a:pt x="290934" y="651766"/>
                  <a:pt x="268908" y="423583"/>
                  <a:pt x="125574" y="436682"/>
                </a:cubicBezTo>
                <a:close/>
                <a:moveTo>
                  <a:pt x="1654703" y="365"/>
                </a:moveTo>
                <a:cubicBezTo>
                  <a:pt x="1944140" y="10982"/>
                  <a:pt x="2173484" y="252289"/>
                  <a:pt x="2178302" y="554152"/>
                </a:cubicBezTo>
                <a:cubicBezTo>
                  <a:pt x="2184726" y="948695"/>
                  <a:pt x="1764737" y="1220512"/>
                  <a:pt x="1407069" y="1052650"/>
                </a:cubicBezTo>
                <a:cubicBezTo>
                  <a:pt x="1263235" y="985155"/>
                  <a:pt x="1153690" y="848662"/>
                  <a:pt x="1114310" y="695233"/>
                </a:cubicBezTo>
                <a:cubicBezTo>
                  <a:pt x="1104884" y="658774"/>
                  <a:pt x="1101463" y="621397"/>
                  <a:pt x="1094371" y="584521"/>
                </a:cubicBezTo>
                <a:cubicBezTo>
                  <a:pt x="821052" y="584521"/>
                  <a:pt x="547650" y="584521"/>
                  <a:pt x="274248" y="584521"/>
                </a:cubicBezTo>
                <a:cubicBezTo>
                  <a:pt x="251721" y="628405"/>
                  <a:pt x="231114" y="664614"/>
                  <a:pt x="181973" y="682802"/>
                </a:cubicBezTo>
                <a:cubicBezTo>
                  <a:pt x="76851" y="721764"/>
                  <a:pt x="-15173" y="622982"/>
                  <a:pt x="2097" y="520780"/>
                </a:cubicBezTo>
                <a:cubicBezTo>
                  <a:pt x="17698" y="428672"/>
                  <a:pt x="131164" y="385372"/>
                  <a:pt x="208838" y="431926"/>
                </a:cubicBezTo>
                <a:cubicBezTo>
                  <a:pt x="252639" y="458207"/>
                  <a:pt x="263568" y="502758"/>
                  <a:pt x="278753" y="547644"/>
                </a:cubicBezTo>
                <a:cubicBezTo>
                  <a:pt x="549819" y="547644"/>
                  <a:pt x="820802" y="547644"/>
                  <a:pt x="1091868" y="547644"/>
                </a:cubicBezTo>
                <a:cubicBezTo>
                  <a:pt x="1103382" y="501841"/>
                  <a:pt x="1103882" y="452700"/>
                  <a:pt x="1115646" y="406062"/>
                </a:cubicBezTo>
                <a:cubicBezTo>
                  <a:pt x="1149352" y="272323"/>
                  <a:pt x="1238455" y="151766"/>
                  <a:pt x="1355509" y="79264"/>
                </a:cubicBezTo>
                <a:cubicBezTo>
                  <a:pt x="1407903" y="46810"/>
                  <a:pt x="1466972" y="22115"/>
                  <a:pt x="1527459" y="10434"/>
                </a:cubicBezTo>
                <a:cubicBezTo>
                  <a:pt x="1570781" y="2039"/>
                  <a:pt x="1613355" y="-1152"/>
                  <a:pt x="1654703" y="36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027A155-3182-3C6C-B0D0-1EDFEC8737E5}"/>
              </a:ext>
            </a:extLst>
          </p:cNvPr>
          <p:cNvSpPr/>
          <p:nvPr/>
        </p:nvSpPr>
        <p:spPr>
          <a:xfrm>
            <a:off x="2766814" y="2995210"/>
            <a:ext cx="2128595" cy="1024277"/>
          </a:xfrm>
          <a:custGeom>
            <a:avLst/>
            <a:gdLst>
              <a:gd name="csX0" fmla="*/ 2203997 w 2327869"/>
              <a:gd name="csY0" fmla="*/ 483428 h 1120167"/>
              <a:gd name="csX1" fmla="*/ 2206970 w 2327869"/>
              <a:gd name="csY1" fmla="*/ 615442 h 1120167"/>
              <a:gd name="csX2" fmla="*/ 2175016 w 2327869"/>
              <a:gd name="csY2" fmla="*/ 483705 h 1120167"/>
              <a:gd name="csX3" fmla="*/ 2203997 w 2327869"/>
              <a:gd name="csY3" fmla="*/ 483428 h 1120167"/>
              <a:gd name="csX4" fmla="*/ 2184695 w 2327869"/>
              <a:gd name="csY4" fmla="*/ 435733 h 1120167"/>
              <a:gd name="csX5" fmla="*/ 2206888 w 2327869"/>
              <a:gd name="csY5" fmla="*/ 662748 h 1120167"/>
              <a:gd name="csX6" fmla="*/ 2184695 w 2327869"/>
              <a:gd name="csY6" fmla="*/ 435733 h 1120167"/>
              <a:gd name="csX7" fmla="*/ 573077 w 2327869"/>
              <a:gd name="csY7" fmla="*/ 860 h 1120167"/>
              <a:gd name="csX8" fmla="*/ 637890 w 2327869"/>
              <a:gd name="csY8" fmla="*/ 8401 h 1120167"/>
              <a:gd name="csX9" fmla="*/ 829948 w 2327869"/>
              <a:gd name="csY9" fmla="*/ 81486 h 1120167"/>
              <a:gd name="csX10" fmla="*/ 1097593 w 2327869"/>
              <a:gd name="csY10" fmla="*/ 546112 h 1120167"/>
              <a:gd name="csX11" fmla="*/ 2050872 w 2327869"/>
              <a:gd name="csY11" fmla="*/ 546112 h 1120167"/>
              <a:gd name="csX12" fmla="*/ 2121955 w 2327869"/>
              <a:gd name="csY12" fmla="*/ 429726 h 1120167"/>
              <a:gd name="csX13" fmla="*/ 2326443 w 2327869"/>
              <a:gd name="csY13" fmla="*/ 527924 h 1120167"/>
              <a:gd name="csX14" fmla="*/ 2148736 w 2327869"/>
              <a:gd name="csY14" fmla="*/ 682771 h 1120167"/>
              <a:gd name="csX15" fmla="*/ 2057046 w 2327869"/>
              <a:gd name="csY15" fmla="*/ 583322 h 1120167"/>
              <a:gd name="csX16" fmla="*/ 1097593 w 2327869"/>
              <a:gd name="csY16" fmla="*/ 583322 h 1120167"/>
              <a:gd name="csX17" fmla="*/ 1074734 w 2327869"/>
              <a:gd name="csY17" fmla="*/ 718396 h 1120167"/>
              <a:gd name="csX18" fmla="*/ 803667 w 2327869"/>
              <a:gd name="csY18" fmla="*/ 1055456 h 1120167"/>
              <a:gd name="csX19" fmla="*/ 146 w 2327869"/>
              <a:gd name="csY19" fmla="*/ 577649 h 1120167"/>
              <a:gd name="csX20" fmla="*/ 573077 w 2327869"/>
              <a:gd name="csY20" fmla="*/ 860 h 11201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2327869" h="1120167">
                <a:moveTo>
                  <a:pt x="2203997" y="483428"/>
                </a:moveTo>
                <a:cubicBezTo>
                  <a:pt x="2265171" y="496969"/>
                  <a:pt x="2279315" y="601207"/>
                  <a:pt x="2206970" y="615442"/>
                </a:cubicBezTo>
                <a:cubicBezTo>
                  <a:pt x="2123957" y="631711"/>
                  <a:pt x="2092003" y="501809"/>
                  <a:pt x="2175016" y="483705"/>
                </a:cubicBezTo>
                <a:cubicBezTo>
                  <a:pt x="2185560" y="481411"/>
                  <a:pt x="2195259" y="481494"/>
                  <a:pt x="2203997" y="483428"/>
                </a:cubicBezTo>
                <a:close/>
                <a:moveTo>
                  <a:pt x="2184695" y="435733"/>
                </a:moveTo>
                <a:cubicBezTo>
                  <a:pt x="2035354" y="446412"/>
                  <a:pt x="2052040" y="678016"/>
                  <a:pt x="2206888" y="662748"/>
                </a:cubicBezTo>
                <a:cubicBezTo>
                  <a:pt x="2343714" y="649232"/>
                  <a:pt x="2324692" y="425721"/>
                  <a:pt x="2184695" y="435733"/>
                </a:cubicBezTo>
                <a:close/>
                <a:moveTo>
                  <a:pt x="573077" y="860"/>
                </a:moveTo>
                <a:cubicBezTo>
                  <a:pt x="594433" y="2068"/>
                  <a:pt x="616057" y="4558"/>
                  <a:pt x="637890" y="8401"/>
                </a:cubicBezTo>
                <a:cubicBezTo>
                  <a:pt x="706470" y="20499"/>
                  <a:pt x="770462" y="45361"/>
                  <a:pt x="829948" y="81486"/>
                </a:cubicBezTo>
                <a:cubicBezTo>
                  <a:pt x="1006904" y="188862"/>
                  <a:pt x="1071313" y="349966"/>
                  <a:pt x="1097593" y="546112"/>
                </a:cubicBezTo>
                <a:cubicBezTo>
                  <a:pt x="1415381" y="546112"/>
                  <a:pt x="1733085" y="546112"/>
                  <a:pt x="2050872" y="546112"/>
                </a:cubicBezTo>
                <a:cubicBezTo>
                  <a:pt x="2065306" y="497889"/>
                  <a:pt x="2075818" y="457675"/>
                  <a:pt x="2121955" y="429726"/>
                </a:cubicBezTo>
                <a:cubicBezTo>
                  <a:pt x="2204468" y="379751"/>
                  <a:pt x="2312928" y="434815"/>
                  <a:pt x="2326443" y="527924"/>
                </a:cubicBezTo>
                <a:cubicBezTo>
                  <a:pt x="2340627" y="625037"/>
                  <a:pt x="2246684" y="716978"/>
                  <a:pt x="2148736" y="682771"/>
                </a:cubicBezTo>
                <a:cubicBezTo>
                  <a:pt x="2102015" y="666502"/>
                  <a:pt x="2074900" y="627040"/>
                  <a:pt x="2057046" y="583322"/>
                </a:cubicBezTo>
                <a:cubicBezTo>
                  <a:pt x="1737256" y="583322"/>
                  <a:pt x="1417383" y="583322"/>
                  <a:pt x="1097593" y="583322"/>
                </a:cubicBezTo>
                <a:cubicBezTo>
                  <a:pt x="1089834" y="628458"/>
                  <a:pt x="1087498" y="674011"/>
                  <a:pt x="1074734" y="718396"/>
                </a:cubicBezTo>
                <a:cubicBezTo>
                  <a:pt x="1033936" y="859978"/>
                  <a:pt x="933736" y="985792"/>
                  <a:pt x="803667" y="1055456"/>
                </a:cubicBezTo>
                <a:cubicBezTo>
                  <a:pt x="441161" y="1249599"/>
                  <a:pt x="9074" y="982621"/>
                  <a:pt x="146" y="577649"/>
                </a:cubicBezTo>
                <a:cubicBezTo>
                  <a:pt x="-7049" y="253286"/>
                  <a:pt x="252741" y="-17254"/>
                  <a:pt x="573077" y="86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8DE9D4E8-956B-9D3D-2BA1-85325E37B4EF}"/>
              </a:ext>
            </a:extLst>
          </p:cNvPr>
          <p:cNvSpPr/>
          <p:nvPr/>
        </p:nvSpPr>
        <p:spPr>
          <a:xfrm>
            <a:off x="7121526" y="4256086"/>
            <a:ext cx="1971906" cy="1449405"/>
          </a:xfrm>
          <a:custGeom>
            <a:avLst/>
            <a:gdLst>
              <a:gd name="csX0" fmla="*/ 145520 w 2156511"/>
              <a:gd name="csY0" fmla="*/ 70364 h 1585095"/>
              <a:gd name="csX1" fmla="*/ 154576 w 2156511"/>
              <a:gd name="csY1" fmla="*/ 201651 h 1585095"/>
              <a:gd name="csX2" fmla="*/ 116198 w 2156511"/>
              <a:gd name="csY2" fmla="*/ 72501 h 1585095"/>
              <a:gd name="csX3" fmla="*/ 145520 w 2156511"/>
              <a:gd name="csY3" fmla="*/ 70364 h 1585095"/>
              <a:gd name="csX4" fmla="*/ 123958 w 2156511"/>
              <a:gd name="csY4" fmla="*/ 23611 h 1585095"/>
              <a:gd name="csX5" fmla="*/ 145066 w 2156511"/>
              <a:gd name="csY5" fmla="*/ 249959 h 1585095"/>
              <a:gd name="csX6" fmla="*/ 123958 w 2156511"/>
              <a:gd name="csY6" fmla="*/ 23611 h 1585095"/>
              <a:gd name="csX7" fmla="*/ 138788 w 2156511"/>
              <a:gd name="csY7" fmla="*/ 11 h 1585095"/>
              <a:gd name="csX8" fmla="*/ 256029 w 2156511"/>
              <a:gd name="csY8" fmla="*/ 71083 h 1585095"/>
              <a:gd name="csX9" fmla="*/ 262035 w 2156511"/>
              <a:gd name="csY9" fmla="*/ 199900 h 1585095"/>
              <a:gd name="csX10" fmla="*/ 516749 w 2156511"/>
              <a:gd name="csY10" fmla="*/ 493660 h 1585095"/>
              <a:gd name="csX11" fmla="*/ 538441 w 2156511"/>
              <a:gd name="csY11" fmla="*/ 766478 h 1585095"/>
              <a:gd name="csX12" fmla="*/ 873832 w 2156511"/>
              <a:gd name="csY12" fmla="*/ 1030786 h 1585095"/>
              <a:gd name="csX13" fmla="*/ 1065723 w 2156511"/>
              <a:gd name="csY13" fmla="*/ 1027365 h 1585095"/>
              <a:gd name="csX14" fmla="*/ 1079656 w 2156511"/>
              <a:gd name="csY14" fmla="*/ 901135 h 1585095"/>
              <a:gd name="csX15" fmla="*/ 1317350 w 2156511"/>
              <a:gd name="csY15" fmla="*/ 555482 h 1585095"/>
              <a:gd name="csX16" fmla="*/ 2156245 w 2156511"/>
              <a:gd name="csY16" fmla="*/ 1009178 h 1585095"/>
              <a:gd name="csX17" fmla="*/ 1507322 w 2156511"/>
              <a:gd name="csY17" fmla="*/ 1574837 h 1585095"/>
              <a:gd name="csX18" fmla="*/ 1325443 w 2156511"/>
              <a:gd name="csY18" fmla="*/ 1504756 h 1585095"/>
              <a:gd name="csX19" fmla="*/ 1065723 w 2156511"/>
              <a:gd name="csY19" fmla="*/ 1067830 h 1585095"/>
              <a:gd name="csX20" fmla="*/ 628797 w 2156511"/>
              <a:gd name="csY20" fmla="*/ 991657 h 1585095"/>
              <a:gd name="csX21" fmla="*/ 503067 w 2156511"/>
              <a:gd name="csY21" fmla="*/ 775572 h 1585095"/>
              <a:gd name="csX22" fmla="*/ 491303 w 2156511"/>
              <a:gd name="csY22" fmla="*/ 543551 h 1585095"/>
              <a:gd name="csX23" fmla="*/ 239759 w 2156511"/>
              <a:gd name="csY23" fmla="*/ 232772 h 1585095"/>
              <a:gd name="csX24" fmla="*/ 123874 w 2156511"/>
              <a:gd name="csY24" fmla="*/ 276322 h 1585095"/>
              <a:gd name="csX25" fmla="*/ 18668 w 2156511"/>
              <a:gd name="csY25" fmla="*/ 66912 h 1585095"/>
              <a:gd name="csX26" fmla="*/ 138788 w 2156511"/>
              <a:gd name="csY26" fmla="*/ 11 h 15850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2156511" h="1585095">
                <a:moveTo>
                  <a:pt x="145520" y="70364"/>
                </a:moveTo>
                <a:cubicBezTo>
                  <a:pt x="208268" y="80048"/>
                  <a:pt x="228819" y="183839"/>
                  <a:pt x="154576" y="201651"/>
                </a:cubicBezTo>
                <a:cubicBezTo>
                  <a:pt x="72647" y="221257"/>
                  <a:pt x="36605" y="95027"/>
                  <a:pt x="116198" y="72501"/>
                </a:cubicBezTo>
                <a:cubicBezTo>
                  <a:pt x="126731" y="69518"/>
                  <a:pt x="136556" y="68981"/>
                  <a:pt x="145520" y="70364"/>
                </a:cubicBezTo>
                <a:close/>
                <a:moveTo>
                  <a:pt x="123958" y="23611"/>
                </a:moveTo>
                <a:cubicBezTo>
                  <a:pt x="-14287" y="38295"/>
                  <a:pt x="5069" y="262557"/>
                  <a:pt x="145066" y="249959"/>
                </a:cubicBezTo>
                <a:cubicBezTo>
                  <a:pt x="288566" y="237193"/>
                  <a:pt x="269211" y="8260"/>
                  <a:pt x="123958" y="23611"/>
                </a:cubicBezTo>
                <a:close/>
                <a:moveTo>
                  <a:pt x="138788" y="11"/>
                </a:moveTo>
                <a:cubicBezTo>
                  <a:pt x="184863" y="585"/>
                  <a:pt x="230458" y="24154"/>
                  <a:pt x="256029" y="71083"/>
                </a:cubicBezTo>
                <a:cubicBezTo>
                  <a:pt x="278721" y="112715"/>
                  <a:pt x="271213" y="155766"/>
                  <a:pt x="262035" y="199900"/>
                </a:cubicBezTo>
                <a:cubicBezTo>
                  <a:pt x="388016" y="285750"/>
                  <a:pt x="471697" y="334724"/>
                  <a:pt x="516749" y="493660"/>
                </a:cubicBezTo>
                <a:cubicBezTo>
                  <a:pt x="542446" y="583932"/>
                  <a:pt x="524842" y="675204"/>
                  <a:pt x="538441" y="766478"/>
                </a:cubicBezTo>
                <a:cubicBezTo>
                  <a:pt x="563470" y="934924"/>
                  <a:pt x="712060" y="1031787"/>
                  <a:pt x="873832" y="1030786"/>
                </a:cubicBezTo>
                <a:cubicBezTo>
                  <a:pt x="937073" y="1030369"/>
                  <a:pt x="1003317" y="1035959"/>
                  <a:pt x="1065723" y="1027365"/>
                </a:cubicBezTo>
                <a:cubicBezTo>
                  <a:pt x="1069728" y="984899"/>
                  <a:pt x="1070562" y="943017"/>
                  <a:pt x="1079656" y="901135"/>
                </a:cubicBezTo>
                <a:cubicBezTo>
                  <a:pt x="1109775" y="761222"/>
                  <a:pt x="1198378" y="634324"/>
                  <a:pt x="1317350" y="555482"/>
                </a:cubicBezTo>
                <a:cubicBezTo>
                  <a:pt x="1678855" y="315869"/>
                  <a:pt x="2143647" y="590356"/>
                  <a:pt x="2156245" y="1009178"/>
                </a:cubicBezTo>
                <a:cubicBezTo>
                  <a:pt x="2166841" y="1361422"/>
                  <a:pt x="1860400" y="1643084"/>
                  <a:pt x="1507322" y="1574837"/>
                </a:cubicBezTo>
                <a:cubicBezTo>
                  <a:pt x="1443163" y="1562406"/>
                  <a:pt x="1381591" y="1538795"/>
                  <a:pt x="1325443" y="1504756"/>
                </a:cubicBezTo>
                <a:cubicBezTo>
                  <a:pt x="1163587" y="1406558"/>
                  <a:pt x="1093756" y="1247205"/>
                  <a:pt x="1065723" y="1067830"/>
                </a:cubicBezTo>
                <a:cubicBezTo>
                  <a:pt x="914797" y="1048390"/>
                  <a:pt x="758198" y="1097447"/>
                  <a:pt x="628797" y="991657"/>
                </a:cubicBezTo>
                <a:cubicBezTo>
                  <a:pt x="563804" y="938512"/>
                  <a:pt x="513912" y="859670"/>
                  <a:pt x="503067" y="775572"/>
                </a:cubicBezTo>
                <a:cubicBezTo>
                  <a:pt x="493055" y="698482"/>
                  <a:pt x="505486" y="620307"/>
                  <a:pt x="491303" y="543551"/>
                </a:cubicBezTo>
                <a:cubicBezTo>
                  <a:pt x="464188" y="396296"/>
                  <a:pt x="368076" y="299183"/>
                  <a:pt x="239759" y="232772"/>
                </a:cubicBezTo>
                <a:cubicBezTo>
                  <a:pt x="202967" y="257718"/>
                  <a:pt x="170929" y="280160"/>
                  <a:pt x="123874" y="276322"/>
                </a:cubicBezTo>
                <a:cubicBezTo>
                  <a:pt x="26427" y="268397"/>
                  <a:pt x="-32058" y="150009"/>
                  <a:pt x="18668" y="66912"/>
                </a:cubicBezTo>
                <a:cubicBezTo>
                  <a:pt x="46159" y="21860"/>
                  <a:pt x="92713" y="-562"/>
                  <a:pt x="138788" y="11"/>
                </a:cubicBezTo>
                <a:close/>
              </a:path>
            </a:pathLst>
          </a:custGeom>
          <a:solidFill>
            <a:srgbClr val="9416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D3D63E34-C34B-C017-4FB2-30307DAFCD2B}"/>
              </a:ext>
            </a:extLst>
          </p:cNvPr>
          <p:cNvSpPr/>
          <p:nvPr/>
        </p:nvSpPr>
        <p:spPr>
          <a:xfrm>
            <a:off x="3174214" y="4256050"/>
            <a:ext cx="2039328" cy="1456115"/>
          </a:xfrm>
          <a:custGeom>
            <a:avLst/>
            <a:gdLst>
              <a:gd name="csX0" fmla="*/ 2102179 w 2230245"/>
              <a:gd name="csY0" fmla="*/ 70435 h 1592433"/>
              <a:gd name="csX1" fmla="*/ 2111172 w 2230245"/>
              <a:gd name="csY1" fmla="*/ 202525 h 1592433"/>
              <a:gd name="csX2" fmla="*/ 2072877 w 2230245"/>
              <a:gd name="csY2" fmla="*/ 73708 h 1592433"/>
              <a:gd name="csX3" fmla="*/ 2102179 w 2230245"/>
              <a:gd name="csY3" fmla="*/ 70435 h 1592433"/>
              <a:gd name="csX4" fmla="*/ 2079553 w 2230245"/>
              <a:gd name="csY4" fmla="*/ 23650 h 1592433"/>
              <a:gd name="csX5" fmla="*/ 2101746 w 2230245"/>
              <a:gd name="csY5" fmla="*/ 250415 h 1592433"/>
              <a:gd name="csX6" fmla="*/ 2079553 w 2230245"/>
              <a:gd name="csY6" fmla="*/ 23650 h 1592433"/>
              <a:gd name="csX7" fmla="*/ 2085716 w 2230245"/>
              <a:gd name="csY7" fmla="*/ 196 h 1592433"/>
              <a:gd name="csX8" fmla="*/ 2202780 w 2230245"/>
              <a:gd name="csY8" fmla="*/ 55187 h 1592433"/>
              <a:gd name="csX9" fmla="*/ 1999459 w 2230245"/>
              <a:gd name="csY9" fmla="*/ 233312 h 1592433"/>
              <a:gd name="csX10" fmla="*/ 1885910 w 2230245"/>
              <a:gd name="csY10" fmla="*/ 295300 h 1592433"/>
              <a:gd name="csX11" fmla="*/ 1734234 w 2230245"/>
              <a:gd name="csY11" fmla="*/ 558858 h 1592433"/>
              <a:gd name="csX12" fmla="*/ 1690682 w 2230245"/>
              <a:gd name="csY12" fmla="*/ 883737 h 1592433"/>
              <a:gd name="csX13" fmla="*/ 1102580 w 2230245"/>
              <a:gd name="csY13" fmla="*/ 1066700 h 1592433"/>
              <a:gd name="csX14" fmla="*/ 1069792 w 2230245"/>
              <a:gd name="csY14" fmla="*/ 1214706 h 1592433"/>
              <a:gd name="csX15" fmla="*/ 833766 w 2230245"/>
              <a:gd name="csY15" fmla="*/ 1512137 h 1592433"/>
              <a:gd name="csX16" fmla="*/ 127 w 2230245"/>
              <a:gd name="csY16" fmla="*/ 1017560 h 1592433"/>
              <a:gd name="csX17" fmla="*/ 838021 w 2230245"/>
              <a:gd name="csY17" fmla="*/ 551766 h 1592433"/>
              <a:gd name="csX18" fmla="*/ 1079720 w 2230245"/>
              <a:gd name="csY18" fmla="*/ 885322 h 1592433"/>
              <a:gd name="csX19" fmla="*/ 1102580 w 2230245"/>
              <a:gd name="csY19" fmla="*/ 1029907 h 1592433"/>
              <a:gd name="csX20" fmla="*/ 1531580 w 2230245"/>
              <a:gd name="csY20" fmla="*/ 991863 h 1592433"/>
              <a:gd name="csX21" fmla="*/ 1696272 w 2230245"/>
              <a:gd name="csY21" fmla="*/ 733478 h 1592433"/>
              <a:gd name="csX22" fmla="*/ 1710122 w 2230245"/>
              <a:gd name="csY22" fmla="*/ 502125 h 1592433"/>
              <a:gd name="csX23" fmla="*/ 1884075 w 2230245"/>
              <a:gd name="csY23" fmla="*/ 251166 h 1592433"/>
              <a:gd name="csX24" fmla="*/ 1968757 w 2230245"/>
              <a:gd name="csY24" fmla="*/ 199939 h 1592433"/>
              <a:gd name="csX25" fmla="*/ 1975098 w 2230245"/>
              <a:gd name="csY25" fmla="*/ 67535 h 1592433"/>
              <a:gd name="csX26" fmla="*/ 2085716 w 2230245"/>
              <a:gd name="csY26" fmla="*/ 196 h 15924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2230245" h="1592433">
                <a:moveTo>
                  <a:pt x="2102179" y="70435"/>
                </a:moveTo>
                <a:cubicBezTo>
                  <a:pt x="2164582" y="78385"/>
                  <a:pt x="2183006" y="186318"/>
                  <a:pt x="2111172" y="202525"/>
                </a:cubicBezTo>
                <a:cubicBezTo>
                  <a:pt x="2030411" y="220712"/>
                  <a:pt x="1993869" y="99821"/>
                  <a:pt x="2072877" y="73708"/>
                </a:cubicBezTo>
                <a:cubicBezTo>
                  <a:pt x="2083452" y="70204"/>
                  <a:pt x="2093264" y="69299"/>
                  <a:pt x="2102179" y="70435"/>
                </a:cubicBezTo>
                <a:close/>
                <a:moveTo>
                  <a:pt x="2079553" y="23650"/>
                </a:moveTo>
                <a:cubicBezTo>
                  <a:pt x="1942310" y="37834"/>
                  <a:pt x="1962416" y="262679"/>
                  <a:pt x="2101746" y="250415"/>
                </a:cubicBezTo>
                <a:cubicBezTo>
                  <a:pt x="2247582" y="237567"/>
                  <a:pt x="2229811" y="8049"/>
                  <a:pt x="2079553" y="23650"/>
                </a:cubicBezTo>
                <a:close/>
                <a:moveTo>
                  <a:pt x="2085716" y="196"/>
                </a:moveTo>
                <a:cubicBezTo>
                  <a:pt x="2129236" y="-2109"/>
                  <a:pt x="2173830" y="15975"/>
                  <a:pt x="2202780" y="55187"/>
                </a:cubicBezTo>
                <a:cubicBezTo>
                  <a:pt x="2302480" y="190262"/>
                  <a:pt x="2106668" y="361544"/>
                  <a:pt x="1999459" y="233312"/>
                </a:cubicBezTo>
                <a:cubicBezTo>
                  <a:pt x="1957911" y="240069"/>
                  <a:pt x="1918031" y="269103"/>
                  <a:pt x="1885910" y="295300"/>
                </a:cubicBezTo>
                <a:cubicBezTo>
                  <a:pt x="1804148" y="362128"/>
                  <a:pt x="1749334" y="453569"/>
                  <a:pt x="1734234" y="558858"/>
                </a:cubicBezTo>
                <a:cubicBezTo>
                  <a:pt x="1718465" y="668986"/>
                  <a:pt x="1747666" y="781451"/>
                  <a:pt x="1690682" y="883737"/>
                </a:cubicBezTo>
                <a:cubicBezTo>
                  <a:pt x="1563951" y="1111002"/>
                  <a:pt x="1321502" y="1060860"/>
                  <a:pt x="1102580" y="1066700"/>
                </a:cubicBezTo>
                <a:cubicBezTo>
                  <a:pt x="1089398" y="1115340"/>
                  <a:pt x="1085310" y="1166150"/>
                  <a:pt x="1069792" y="1214706"/>
                </a:cubicBezTo>
                <a:cubicBezTo>
                  <a:pt x="1031080" y="1336098"/>
                  <a:pt x="942476" y="1446227"/>
                  <a:pt x="833766" y="1512137"/>
                </a:cubicBezTo>
                <a:cubicBezTo>
                  <a:pt x="455075" y="1741571"/>
                  <a:pt x="-8800" y="1449063"/>
                  <a:pt x="127" y="1017560"/>
                </a:cubicBezTo>
                <a:cubicBezTo>
                  <a:pt x="8804" y="594400"/>
                  <a:pt x="471427" y="323417"/>
                  <a:pt x="838021" y="551766"/>
                </a:cubicBezTo>
                <a:cubicBezTo>
                  <a:pt x="956910" y="625769"/>
                  <a:pt x="1045179" y="749914"/>
                  <a:pt x="1079720" y="885322"/>
                </a:cubicBezTo>
                <a:cubicBezTo>
                  <a:pt x="1091901" y="933128"/>
                  <a:pt x="1092401" y="982602"/>
                  <a:pt x="1102580" y="1029907"/>
                </a:cubicBezTo>
                <a:cubicBezTo>
                  <a:pt x="1227726" y="1032994"/>
                  <a:pt x="1421201" y="1050848"/>
                  <a:pt x="1531580" y="991863"/>
                </a:cubicBezTo>
                <a:cubicBezTo>
                  <a:pt x="1628777" y="939886"/>
                  <a:pt x="1687095" y="842105"/>
                  <a:pt x="1696272" y="733478"/>
                </a:cubicBezTo>
                <a:cubicBezTo>
                  <a:pt x="1702863" y="655637"/>
                  <a:pt x="1690849" y="578965"/>
                  <a:pt x="1710122" y="502125"/>
                </a:cubicBezTo>
                <a:cubicBezTo>
                  <a:pt x="1735318" y="401257"/>
                  <a:pt x="1799810" y="311486"/>
                  <a:pt x="1884075" y="251166"/>
                </a:cubicBezTo>
                <a:cubicBezTo>
                  <a:pt x="1911106" y="231893"/>
                  <a:pt x="1941141" y="218044"/>
                  <a:pt x="1968757" y="199939"/>
                </a:cubicBezTo>
                <a:cubicBezTo>
                  <a:pt x="1958161" y="155054"/>
                  <a:pt x="1950569" y="109751"/>
                  <a:pt x="1975098" y="67535"/>
                </a:cubicBezTo>
                <a:cubicBezTo>
                  <a:pt x="1999752" y="25194"/>
                  <a:pt x="2042197" y="2501"/>
                  <a:pt x="2085716" y="19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7" name="Graphic 36" descr="Bullseye with solid fill">
            <a:extLst>
              <a:ext uri="{FF2B5EF4-FFF2-40B4-BE49-F238E27FC236}">
                <a16:creationId xmlns:a16="http://schemas.microsoft.com/office/drawing/2014/main" id="{B3D089DB-6489-FF5B-F71F-4079DEB72CF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317434" y="1347770"/>
            <a:ext cx="675790" cy="675790"/>
          </a:xfrm>
          <a:prstGeom prst="rect">
            <a:avLst/>
          </a:prstGeom>
        </p:spPr>
      </p:pic>
      <p:pic>
        <p:nvPicPr>
          <p:cNvPr id="38" name="Graphic 37" descr="Users with solid fill">
            <a:extLst>
              <a:ext uri="{FF2B5EF4-FFF2-40B4-BE49-F238E27FC236}">
                <a16:creationId xmlns:a16="http://schemas.microsoft.com/office/drawing/2014/main" id="{2F5BC5F4-65EA-06B6-D68D-04AC3CF75C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934414" y="3169453"/>
            <a:ext cx="675790" cy="675790"/>
          </a:xfrm>
          <a:prstGeom prst="rect">
            <a:avLst/>
          </a:prstGeom>
        </p:spPr>
      </p:pic>
      <p:pic>
        <p:nvPicPr>
          <p:cNvPr id="39" name="Graphic 38" descr="Bar chart with solid fill">
            <a:extLst>
              <a:ext uri="{FF2B5EF4-FFF2-40B4-BE49-F238E27FC236}">
                <a16:creationId xmlns:a16="http://schemas.microsoft.com/office/drawing/2014/main" id="{F046F443-FB42-F221-EABC-5668D41A646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334687" y="4872575"/>
            <a:ext cx="675790" cy="675790"/>
          </a:xfrm>
          <a:prstGeom prst="rect">
            <a:avLst/>
          </a:prstGeom>
        </p:spPr>
      </p:pic>
      <p:pic>
        <p:nvPicPr>
          <p:cNvPr id="40" name="Graphic 39" descr="Single gear with solid fill">
            <a:extLst>
              <a:ext uri="{FF2B5EF4-FFF2-40B4-BE49-F238E27FC236}">
                <a16:creationId xmlns:a16="http://schemas.microsoft.com/office/drawing/2014/main" id="{0C54580C-BC3A-76B6-E5AF-CF318789A5B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326719" y="1338775"/>
            <a:ext cx="675790" cy="675790"/>
          </a:xfrm>
          <a:prstGeom prst="rect">
            <a:avLst/>
          </a:prstGeom>
        </p:spPr>
      </p:pic>
      <p:pic>
        <p:nvPicPr>
          <p:cNvPr id="47" name="Graphic 46" descr="Lightbulb with solid fill">
            <a:extLst>
              <a:ext uri="{FF2B5EF4-FFF2-40B4-BE49-F238E27FC236}">
                <a16:creationId xmlns:a16="http://schemas.microsoft.com/office/drawing/2014/main" id="{6A1466BC-664E-EE17-8ED0-1F4BECD025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8592303" y="3162223"/>
            <a:ext cx="675790" cy="675790"/>
          </a:xfrm>
          <a:prstGeom prst="rect">
            <a:avLst/>
          </a:prstGeom>
        </p:spPr>
      </p:pic>
      <p:pic>
        <p:nvPicPr>
          <p:cNvPr id="48" name="Graphic 47" descr="Rocket with solid fill">
            <a:extLst>
              <a:ext uri="{FF2B5EF4-FFF2-40B4-BE49-F238E27FC236}">
                <a16:creationId xmlns:a16="http://schemas.microsoft.com/office/drawing/2014/main" id="{1A002341-A413-8A60-972C-48C7FC23A2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256062" y="4863421"/>
            <a:ext cx="675790" cy="675790"/>
          </a:xfrm>
          <a:prstGeom prst="rect">
            <a:avLst/>
          </a:prstGeom>
        </p:spPr>
      </p:pic>
      <p:grpSp>
        <p:nvGrpSpPr>
          <p:cNvPr id="52" name="Group 51">
            <a:extLst>
              <a:ext uri="{FF2B5EF4-FFF2-40B4-BE49-F238E27FC236}">
                <a16:creationId xmlns:a16="http://schemas.microsoft.com/office/drawing/2014/main" id="{DD75B146-3302-4981-5CD9-031E0812A6FA}"/>
              </a:ext>
            </a:extLst>
          </p:cNvPr>
          <p:cNvGrpSpPr/>
          <p:nvPr/>
        </p:nvGrpSpPr>
        <p:grpSpPr>
          <a:xfrm>
            <a:off x="9351437" y="1155926"/>
            <a:ext cx="2151341" cy="1057987"/>
            <a:chOff x="8921977" y="1265900"/>
            <a:chExt cx="2926080" cy="1057987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4B3A721E-81DA-34D0-19B7-5890ACC5749A}"/>
                </a:ext>
              </a:extLst>
            </p:cNvPr>
            <p:cNvSpPr txBox="1"/>
            <p:nvPr/>
          </p:nvSpPr>
          <p:spPr>
            <a:xfrm>
              <a:off x="8921977" y="126590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IDEA 04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8AD8643-FC65-5A38-E088-DA1DD35FD39F}"/>
                </a:ext>
              </a:extLst>
            </p:cNvPr>
            <p:cNvSpPr txBox="1"/>
            <p:nvPr/>
          </p:nvSpPr>
          <p:spPr>
            <a:xfrm>
              <a:off x="8921977" y="167755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7557054D-DE62-616A-B9A5-4374A8C721FF}"/>
              </a:ext>
            </a:extLst>
          </p:cNvPr>
          <p:cNvGrpSpPr/>
          <p:nvPr/>
        </p:nvGrpSpPr>
        <p:grpSpPr>
          <a:xfrm>
            <a:off x="9662693" y="2969187"/>
            <a:ext cx="2151341" cy="1057987"/>
            <a:chOff x="8921977" y="1265900"/>
            <a:chExt cx="2926080" cy="1057987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1EC9269-9A0E-DEC0-2F25-E1B40449AEE2}"/>
                </a:ext>
              </a:extLst>
            </p:cNvPr>
            <p:cNvSpPr txBox="1"/>
            <p:nvPr/>
          </p:nvSpPr>
          <p:spPr>
            <a:xfrm>
              <a:off x="8921977" y="126590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IDEA 05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14CE404-4D17-A291-32E0-024B43827734}"/>
                </a:ext>
              </a:extLst>
            </p:cNvPr>
            <p:cNvSpPr txBox="1"/>
            <p:nvPr/>
          </p:nvSpPr>
          <p:spPr>
            <a:xfrm>
              <a:off x="8921977" y="167755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A8865DC0-1004-2C1B-F5C9-17C281F8CFD6}"/>
              </a:ext>
            </a:extLst>
          </p:cNvPr>
          <p:cNvGrpSpPr/>
          <p:nvPr/>
        </p:nvGrpSpPr>
        <p:grpSpPr>
          <a:xfrm>
            <a:off x="9351437" y="4672322"/>
            <a:ext cx="2151341" cy="1057987"/>
            <a:chOff x="8921977" y="1265900"/>
            <a:chExt cx="2926080" cy="1057987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FE7D0B2-1EB8-56C4-4A22-BE4944FD10CD}"/>
                </a:ext>
              </a:extLst>
            </p:cNvPr>
            <p:cNvSpPr txBox="1"/>
            <p:nvPr/>
          </p:nvSpPr>
          <p:spPr>
            <a:xfrm>
              <a:off x="8921977" y="126590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941651"/>
                  </a:solidFill>
                </a:rPr>
                <a:t>IDEA 06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58ECCD6-8453-E2F2-F523-006834CF717C}"/>
                </a:ext>
              </a:extLst>
            </p:cNvPr>
            <p:cNvSpPr txBox="1"/>
            <p:nvPr/>
          </p:nvSpPr>
          <p:spPr>
            <a:xfrm>
              <a:off x="8921977" y="167755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CC5FF125-3228-B998-3FF7-78AC4270DD4B}"/>
              </a:ext>
            </a:extLst>
          </p:cNvPr>
          <p:cNvGrpSpPr/>
          <p:nvPr/>
        </p:nvGrpSpPr>
        <p:grpSpPr>
          <a:xfrm>
            <a:off x="834012" y="1155926"/>
            <a:ext cx="2151341" cy="1057987"/>
            <a:chOff x="8921977" y="1265900"/>
            <a:chExt cx="2926080" cy="1057987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33BFCA8E-9405-FCAA-4F2B-532D35C894BB}"/>
                </a:ext>
              </a:extLst>
            </p:cNvPr>
            <p:cNvSpPr txBox="1"/>
            <p:nvPr/>
          </p:nvSpPr>
          <p:spPr>
            <a:xfrm>
              <a:off x="8921977" y="126590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IDEA 01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A8DFA97D-13C0-2ADB-3524-424498F68BA6}"/>
                </a:ext>
              </a:extLst>
            </p:cNvPr>
            <p:cNvSpPr txBox="1"/>
            <p:nvPr/>
          </p:nvSpPr>
          <p:spPr>
            <a:xfrm>
              <a:off x="8921977" y="167755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DF89263F-5122-4DB0-F4C6-50423B993CE1}"/>
              </a:ext>
            </a:extLst>
          </p:cNvPr>
          <p:cNvGrpSpPr/>
          <p:nvPr/>
        </p:nvGrpSpPr>
        <p:grpSpPr>
          <a:xfrm>
            <a:off x="433165" y="2969187"/>
            <a:ext cx="2151341" cy="1057987"/>
            <a:chOff x="8921977" y="1265900"/>
            <a:chExt cx="2926080" cy="1057987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832CA51E-B877-4698-DEB5-7F231A31D476}"/>
                </a:ext>
              </a:extLst>
            </p:cNvPr>
            <p:cNvSpPr txBox="1"/>
            <p:nvPr/>
          </p:nvSpPr>
          <p:spPr>
            <a:xfrm>
              <a:off x="8921977" y="126590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IDEA 02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3E71930-8A2E-E402-0591-72044BEA6CEF}"/>
                </a:ext>
              </a:extLst>
            </p:cNvPr>
            <p:cNvSpPr txBox="1"/>
            <p:nvPr/>
          </p:nvSpPr>
          <p:spPr>
            <a:xfrm>
              <a:off x="8921977" y="167755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D40FEC8A-FF7B-4C36-A4D5-DA49DE981669}"/>
              </a:ext>
            </a:extLst>
          </p:cNvPr>
          <p:cNvGrpSpPr/>
          <p:nvPr/>
        </p:nvGrpSpPr>
        <p:grpSpPr>
          <a:xfrm>
            <a:off x="834012" y="4672322"/>
            <a:ext cx="2151341" cy="1057987"/>
            <a:chOff x="8921977" y="1265900"/>
            <a:chExt cx="2926080" cy="1057987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E74D019-3EE8-89BE-A39B-F40EF04FA66C}"/>
                </a:ext>
              </a:extLst>
            </p:cNvPr>
            <p:cNvSpPr txBox="1"/>
            <p:nvPr/>
          </p:nvSpPr>
          <p:spPr>
            <a:xfrm>
              <a:off x="8921977" y="126590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IDEA 03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85CA8A49-6172-EDFF-FA4E-1BC6B08F303F}"/>
                </a:ext>
              </a:extLst>
            </p:cNvPr>
            <p:cNvSpPr txBox="1"/>
            <p:nvPr/>
          </p:nvSpPr>
          <p:spPr>
            <a:xfrm>
              <a:off x="8921977" y="167755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4FACF-7817-C6E4-D0DF-3DFB4F53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FB28F-253A-681E-06EA-FD4590CA2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Creative Ideas Hub Diagram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B2CB7D1-CBF9-2E26-87FA-F1C3161ED1CE}"/>
              </a:ext>
            </a:extLst>
          </p:cNvPr>
          <p:cNvGrpSpPr/>
          <p:nvPr/>
        </p:nvGrpSpPr>
        <p:grpSpPr>
          <a:xfrm>
            <a:off x="5017935" y="2166356"/>
            <a:ext cx="2264716" cy="3830790"/>
            <a:chOff x="4885456" y="1873987"/>
            <a:chExt cx="2476733" cy="4189419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E842016-AE6C-937E-61EA-16FFFC7D9243}"/>
                </a:ext>
              </a:extLst>
            </p:cNvPr>
            <p:cNvSpPr/>
            <p:nvPr/>
          </p:nvSpPr>
          <p:spPr>
            <a:xfrm>
              <a:off x="4885456" y="1873987"/>
              <a:ext cx="2476733" cy="3067860"/>
            </a:xfrm>
            <a:custGeom>
              <a:avLst/>
              <a:gdLst>
                <a:gd name="csX0" fmla="*/ 1094909 w 2476733"/>
                <a:gd name="csY0" fmla="*/ 1901250 h 3067860"/>
                <a:gd name="csX1" fmla="*/ 1380659 w 2476733"/>
                <a:gd name="csY1" fmla="*/ 1901250 h 3067860"/>
                <a:gd name="csX2" fmla="*/ 1317752 w 2476733"/>
                <a:gd name="csY2" fmla="*/ 3065691 h 3067860"/>
                <a:gd name="csX3" fmla="*/ 1160485 w 2476733"/>
                <a:gd name="csY3" fmla="*/ 3067860 h 3067860"/>
                <a:gd name="csX4" fmla="*/ 1584219 w 2476733"/>
                <a:gd name="csY4" fmla="*/ 1573879 h 3067860"/>
                <a:gd name="csX5" fmla="*/ 1696193 w 2476733"/>
                <a:gd name="csY5" fmla="*/ 1615667 h 3067860"/>
                <a:gd name="csX6" fmla="*/ 1639043 w 2476733"/>
                <a:gd name="csY6" fmla="*/ 1829166 h 3067860"/>
                <a:gd name="csX7" fmla="*/ 1441479 w 2476733"/>
                <a:gd name="csY7" fmla="*/ 1842849 h 3067860"/>
                <a:gd name="csX8" fmla="*/ 1481944 w 2476733"/>
                <a:gd name="csY8" fmla="*/ 1638778 h 3067860"/>
                <a:gd name="csX9" fmla="*/ 1584219 w 2476733"/>
                <a:gd name="csY9" fmla="*/ 1573879 h 3067860"/>
                <a:gd name="csX10" fmla="*/ 887750 w 2476733"/>
                <a:gd name="csY10" fmla="*/ 1572879 h 3067860"/>
                <a:gd name="csX11" fmla="*/ 991871 w 2476733"/>
                <a:gd name="csY11" fmla="*/ 1636025 h 3067860"/>
                <a:gd name="csX12" fmla="*/ 1033754 w 2476733"/>
                <a:gd name="csY12" fmla="*/ 1842850 h 3067860"/>
                <a:gd name="csX13" fmla="*/ 827096 w 2476733"/>
                <a:gd name="csY13" fmla="*/ 1825997 h 3067860"/>
                <a:gd name="csX14" fmla="*/ 775870 w 2476733"/>
                <a:gd name="csY14" fmla="*/ 1616669 h 3067860"/>
                <a:gd name="csX15" fmla="*/ 887750 w 2476733"/>
                <a:gd name="csY15" fmla="*/ 1572879 h 3067860"/>
                <a:gd name="csX16" fmla="*/ 1214715 w 2476733"/>
                <a:gd name="csY16" fmla="*/ 33 h 3067860"/>
                <a:gd name="csX17" fmla="*/ 1852375 w 2476733"/>
                <a:gd name="csY17" fmla="*/ 166478 h 3067860"/>
                <a:gd name="csX18" fmla="*/ 2468428 w 2476733"/>
                <a:gd name="csY18" fmla="*/ 1383731 h 3067860"/>
                <a:gd name="csX19" fmla="*/ 2256013 w 2476733"/>
                <a:gd name="csY19" fmla="*/ 1945303 h 3067860"/>
                <a:gd name="csX20" fmla="*/ 1990620 w 2476733"/>
                <a:gd name="csY20" fmla="*/ 2364125 h 3067860"/>
                <a:gd name="csX21" fmla="*/ 1870730 w 2476733"/>
                <a:gd name="csY21" fmla="*/ 2727298 h 3067860"/>
                <a:gd name="csX22" fmla="*/ 1843006 w 2476733"/>
                <a:gd name="csY22" fmla="*/ 2994516 h 3067860"/>
                <a:gd name="csX23" fmla="*/ 1831940 w 2476733"/>
                <a:gd name="csY23" fmla="*/ 3055513 h 3067860"/>
                <a:gd name="csX24" fmla="*/ 1374490 w 2476733"/>
                <a:gd name="csY24" fmla="*/ 3055513 h 3067860"/>
                <a:gd name="csX25" fmla="*/ 1371462 w 2476733"/>
                <a:gd name="csY25" fmla="*/ 3041820 h 3067860"/>
                <a:gd name="csX26" fmla="*/ 1376988 w 2476733"/>
                <a:gd name="csY26" fmla="*/ 2952478 h 3067860"/>
                <a:gd name="csX27" fmla="*/ 1391004 w 2476733"/>
                <a:gd name="csY27" fmla="*/ 2710112 h 3067860"/>
                <a:gd name="csX28" fmla="*/ 1420288 w 2476733"/>
                <a:gd name="csY28" fmla="*/ 2151543 h 3067860"/>
                <a:gd name="csX29" fmla="*/ 1439978 w 2476733"/>
                <a:gd name="csY29" fmla="*/ 1897914 h 3067860"/>
                <a:gd name="csX30" fmla="*/ 1644466 w 2476733"/>
                <a:gd name="csY30" fmla="*/ 1884565 h 3067860"/>
                <a:gd name="csX31" fmla="*/ 1733737 w 2476733"/>
                <a:gd name="csY31" fmla="*/ 1578124 h 3067860"/>
                <a:gd name="csX32" fmla="*/ 1423542 w 2476733"/>
                <a:gd name="csY32" fmla="*/ 1638528 h 3067860"/>
                <a:gd name="csX33" fmla="*/ 1381576 w 2476733"/>
                <a:gd name="csY33" fmla="*/ 1846771 h 3067860"/>
                <a:gd name="csX34" fmla="*/ 1091154 w 2476733"/>
                <a:gd name="csY34" fmla="*/ 1842850 h 3067860"/>
                <a:gd name="csX35" fmla="*/ 1050691 w 2476733"/>
                <a:gd name="csY35" fmla="*/ 1635525 h 3067860"/>
                <a:gd name="csX36" fmla="*/ 743499 w 2476733"/>
                <a:gd name="csY36" fmla="*/ 1576039 h 3067860"/>
                <a:gd name="csX37" fmla="*/ 833020 w 2476733"/>
                <a:gd name="csY37" fmla="*/ 1886067 h 3067860"/>
                <a:gd name="csX38" fmla="*/ 1039511 w 2476733"/>
                <a:gd name="csY38" fmla="*/ 1900250 h 3067860"/>
                <a:gd name="csX39" fmla="*/ 1104753 w 2476733"/>
                <a:gd name="csY39" fmla="*/ 3055513 h 3067860"/>
                <a:gd name="csX40" fmla="*/ 643095 w 2476733"/>
                <a:gd name="csY40" fmla="*/ 3055513 h 3067860"/>
                <a:gd name="csX41" fmla="*/ 632149 w 2476733"/>
                <a:gd name="csY41" fmla="*/ 2975408 h 3067860"/>
                <a:gd name="csX42" fmla="*/ 591988 w 2476733"/>
                <a:gd name="csY42" fmla="*/ 2660721 h 3067860"/>
                <a:gd name="csX43" fmla="*/ 480942 w 2476733"/>
                <a:gd name="csY43" fmla="*/ 2355364 h 3067860"/>
                <a:gd name="csX44" fmla="*/ 205705 w 2476733"/>
                <a:gd name="csY44" fmla="*/ 1921525 h 3067860"/>
                <a:gd name="csX45" fmla="*/ 12229 w 2476733"/>
                <a:gd name="csY45" fmla="*/ 1407425 h 3067860"/>
                <a:gd name="csX46" fmla="*/ 123025 w 2476733"/>
                <a:gd name="csY46" fmla="*/ 730552 h 3067860"/>
                <a:gd name="csX47" fmla="*/ 1214715 w 2476733"/>
                <a:gd name="csY47" fmla="*/ 33 h 30678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</a:cxnLst>
              <a:rect l="l" t="t" r="r" b="b"/>
              <a:pathLst>
                <a:path w="2476733" h="3067860">
                  <a:moveTo>
                    <a:pt x="1094909" y="1901250"/>
                  </a:moveTo>
                  <a:cubicBezTo>
                    <a:pt x="1190186" y="1901250"/>
                    <a:pt x="1285464" y="1901250"/>
                    <a:pt x="1380659" y="1901250"/>
                  </a:cubicBezTo>
                  <a:lnTo>
                    <a:pt x="1317752" y="3065691"/>
                  </a:lnTo>
                  <a:cubicBezTo>
                    <a:pt x="1265357" y="3066359"/>
                    <a:pt x="1212880" y="3067109"/>
                    <a:pt x="1160485" y="3067860"/>
                  </a:cubicBezTo>
                  <a:close/>
                  <a:moveTo>
                    <a:pt x="1584219" y="1573879"/>
                  </a:moveTo>
                  <a:cubicBezTo>
                    <a:pt x="1623838" y="1568800"/>
                    <a:pt x="1665074" y="1581502"/>
                    <a:pt x="1696193" y="1615667"/>
                  </a:cubicBezTo>
                  <a:cubicBezTo>
                    <a:pt x="1761019" y="1686667"/>
                    <a:pt x="1717468" y="1792290"/>
                    <a:pt x="1639043" y="1829166"/>
                  </a:cubicBezTo>
                  <a:cubicBezTo>
                    <a:pt x="1582727" y="1855697"/>
                    <a:pt x="1501466" y="1850942"/>
                    <a:pt x="1441479" y="1842849"/>
                  </a:cubicBezTo>
                  <a:cubicBezTo>
                    <a:pt x="1434472" y="1783530"/>
                    <a:pt x="1447904" y="1689754"/>
                    <a:pt x="1481944" y="1638778"/>
                  </a:cubicBezTo>
                  <a:cubicBezTo>
                    <a:pt x="1506598" y="1601818"/>
                    <a:pt x="1544600" y="1578958"/>
                    <a:pt x="1584219" y="1573879"/>
                  </a:cubicBezTo>
                  <a:close/>
                  <a:moveTo>
                    <a:pt x="887750" y="1572879"/>
                  </a:moveTo>
                  <a:cubicBezTo>
                    <a:pt x="927880" y="1577395"/>
                    <a:pt x="966717" y="1599733"/>
                    <a:pt x="991871" y="1636025"/>
                  </a:cubicBezTo>
                  <a:cubicBezTo>
                    <a:pt x="1032586" y="1694844"/>
                    <a:pt x="1033253" y="1774103"/>
                    <a:pt x="1033754" y="1842850"/>
                  </a:cubicBezTo>
                  <a:cubicBezTo>
                    <a:pt x="973017" y="1853779"/>
                    <a:pt x="883746" y="1854947"/>
                    <a:pt x="827096" y="1825997"/>
                  </a:cubicBezTo>
                  <a:cubicBezTo>
                    <a:pt x="753093" y="1788203"/>
                    <a:pt x="717551" y="1683831"/>
                    <a:pt x="775870" y="1616669"/>
                  </a:cubicBezTo>
                  <a:cubicBezTo>
                    <a:pt x="806197" y="1581670"/>
                    <a:pt x="847620" y="1568363"/>
                    <a:pt x="887750" y="1572879"/>
                  </a:cubicBezTo>
                  <a:close/>
                  <a:moveTo>
                    <a:pt x="1214715" y="33"/>
                  </a:moveTo>
                  <a:cubicBezTo>
                    <a:pt x="1438226" y="-1552"/>
                    <a:pt x="1659067" y="53262"/>
                    <a:pt x="1852375" y="166478"/>
                  </a:cubicBezTo>
                  <a:cubicBezTo>
                    <a:pt x="2258182" y="404088"/>
                    <a:pt x="2528331" y="914267"/>
                    <a:pt x="2468428" y="1383731"/>
                  </a:cubicBezTo>
                  <a:cubicBezTo>
                    <a:pt x="2442898" y="1583798"/>
                    <a:pt x="2362971" y="1775188"/>
                    <a:pt x="2256013" y="1945303"/>
                  </a:cubicBezTo>
                  <a:cubicBezTo>
                    <a:pt x="2167910" y="2085133"/>
                    <a:pt x="2061787" y="2214033"/>
                    <a:pt x="1990620" y="2364125"/>
                  </a:cubicBezTo>
                  <a:cubicBezTo>
                    <a:pt x="1935723" y="2479760"/>
                    <a:pt x="1890170" y="2600150"/>
                    <a:pt x="1870730" y="2727298"/>
                  </a:cubicBezTo>
                  <a:cubicBezTo>
                    <a:pt x="1857277" y="2815338"/>
                    <a:pt x="1854946" y="2905960"/>
                    <a:pt x="1843006" y="2994516"/>
                  </a:cubicBezTo>
                  <a:lnTo>
                    <a:pt x="1831940" y="3055513"/>
                  </a:lnTo>
                  <a:lnTo>
                    <a:pt x="1374490" y="3055513"/>
                  </a:lnTo>
                  <a:lnTo>
                    <a:pt x="1371462" y="3041820"/>
                  </a:lnTo>
                  <a:cubicBezTo>
                    <a:pt x="1369010" y="3013048"/>
                    <a:pt x="1375486" y="2979760"/>
                    <a:pt x="1376988" y="2952478"/>
                  </a:cubicBezTo>
                  <a:cubicBezTo>
                    <a:pt x="1381493" y="2871800"/>
                    <a:pt x="1384163" y="2790622"/>
                    <a:pt x="1391004" y="2710112"/>
                  </a:cubicBezTo>
                  <a:cubicBezTo>
                    <a:pt x="1406939" y="2524645"/>
                    <a:pt x="1410109" y="2337427"/>
                    <a:pt x="1420288" y="2151543"/>
                  </a:cubicBezTo>
                  <a:cubicBezTo>
                    <a:pt x="1424376" y="2077040"/>
                    <a:pt x="1419120" y="1966160"/>
                    <a:pt x="1439978" y="1897914"/>
                  </a:cubicBezTo>
                  <a:cubicBezTo>
                    <a:pt x="1507223" y="1896913"/>
                    <a:pt x="1579891" y="1907425"/>
                    <a:pt x="1644466" y="1884565"/>
                  </a:cubicBezTo>
                  <a:cubicBezTo>
                    <a:pt x="1768111" y="1840848"/>
                    <a:pt x="1827013" y="1680827"/>
                    <a:pt x="1733737" y="1578124"/>
                  </a:cubicBezTo>
                  <a:cubicBezTo>
                    <a:pt x="1641129" y="1476256"/>
                    <a:pt x="1477939" y="1519640"/>
                    <a:pt x="1423542" y="1638528"/>
                  </a:cubicBezTo>
                  <a:cubicBezTo>
                    <a:pt x="1392673" y="1706024"/>
                    <a:pt x="1400932" y="1778191"/>
                    <a:pt x="1381576" y="1846771"/>
                  </a:cubicBezTo>
                  <a:cubicBezTo>
                    <a:pt x="1284797" y="1845436"/>
                    <a:pt x="1187934" y="1844185"/>
                    <a:pt x="1091154" y="1842850"/>
                  </a:cubicBezTo>
                  <a:cubicBezTo>
                    <a:pt x="1074718" y="1772601"/>
                    <a:pt x="1083812" y="1703187"/>
                    <a:pt x="1050691" y="1635525"/>
                  </a:cubicBezTo>
                  <a:cubicBezTo>
                    <a:pt x="995042" y="1521976"/>
                    <a:pt x="835940" y="1474504"/>
                    <a:pt x="743499" y="1576039"/>
                  </a:cubicBezTo>
                  <a:cubicBezTo>
                    <a:pt x="648304" y="1680661"/>
                    <a:pt x="705621" y="1842433"/>
                    <a:pt x="833020" y="1886067"/>
                  </a:cubicBezTo>
                  <a:cubicBezTo>
                    <a:pt x="899180" y="1908760"/>
                    <a:pt x="971431" y="1892157"/>
                    <a:pt x="1039511" y="1900250"/>
                  </a:cubicBezTo>
                  <a:lnTo>
                    <a:pt x="1104753" y="3055513"/>
                  </a:lnTo>
                  <a:lnTo>
                    <a:pt x="643095" y="3055513"/>
                  </a:lnTo>
                  <a:lnTo>
                    <a:pt x="632149" y="2975408"/>
                  </a:lnTo>
                  <a:cubicBezTo>
                    <a:pt x="620569" y="2870231"/>
                    <a:pt x="614703" y="2764279"/>
                    <a:pt x="591988" y="2660721"/>
                  </a:cubicBezTo>
                  <a:cubicBezTo>
                    <a:pt x="568628" y="2554513"/>
                    <a:pt x="527497" y="2453228"/>
                    <a:pt x="480942" y="2355364"/>
                  </a:cubicBezTo>
                  <a:cubicBezTo>
                    <a:pt x="407106" y="2200183"/>
                    <a:pt x="293140" y="2068613"/>
                    <a:pt x="205705" y="1921525"/>
                  </a:cubicBezTo>
                  <a:cubicBezTo>
                    <a:pt x="110927" y="1762172"/>
                    <a:pt x="41262" y="1591223"/>
                    <a:pt x="12229" y="1407425"/>
                  </a:cubicBezTo>
                  <a:cubicBezTo>
                    <a:pt x="-24147" y="1176489"/>
                    <a:pt x="22908" y="939796"/>
                    <a:pt x="123025" y="730552"/>
                  </a:cubicBezTo>
                  <a:cubicBezTo>
                    <a:pt x="328014" y="302136"/>
                    <a:pt x="727980" y="3287"/>
                    <a:pt x="1214715" y="33"/>
                  </a:cubicBezTo>
                  <a:close/>
                </a:path>
              </a:pathLst>
            </a:custGeom>
            <a:solidFill>
              <a:srgbClr val="FDB62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1DF993F-268A-775B-5989-C39068D127F3}"/>
                </a:ext>
              </a:extLst>
            </p:cNvPr>
            <p:cNvSpPr/>
            <p:nvPr/>
          </p:nvSpPr>
          <p:spPr>
            <a:xfrm>
              <a:off x="5531925" y="4929500"/>
              <a:ext cx="458284" cy="24697"/>
            </a:xfrm>
            <a:custGeom>
              <a:avLst/>
              <a:gdLst>
                <a:gd name="csX0" fmla="*/ 458284 w 458284"/>
                <a:gd name="csY0" fmla="*/ 0 h 24697"/>
                <a:gd name="csX1" fmla="*/ 458284 w 458284"/>
                <a:gd name="csY1" fmla="*/ 1 h 24697"/>
                <a:gd name="csX2" fmla="*/ 334640 w 458284"/>
                <a:gd name="csY2" fmla="*/ 11515 h 24697"/>
                <a:gd name="csX3" fmla="*/ 51476 w 458284"/>
                <a:gd name="csY3" fmla="*/ 12850 h 24697"/>
                <a:gd name="csX4" fmla="*/ 0 w 458284"/>
                <a:gd name="csY4" fmla="*/ 24697 h 24697"/>
                <a:gd name="csX5" fmla="*/ 0 w 458284"/>
                <a:gd name="csY5" fmla="*/ 24696 h 24697"/>
                <a:gd name="csX6" fmla="*/ 0 w 458284"/>
                <a:gd name="csY6" fmla="*/ 24696 h 24697"/>
                <a:gd name="csX7" fmla="*/ 51476 w 458284"/>
                <a:gd name="csY7" fmla="*/ 12849 h 24697"/>
                <a:gd name="csX8" fmla="*/ 334640 w 458284"/>
                <a:gd name="csY8" fmla="*/ 11514 h 24697"/>
                <a:gd name="csX9" fmla="*/ 434366 w 458284"/>
                <a:gd name="csY9" fmla="*/ 12863 h 24697"/>
                <a:gd name="csX10" fmla="*/ 458284 w 458284"/>
                <a:gd name="csY10" fmla="*/ 0 h 246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458284" h="24697">
                  <a:moveTo>
                    <a:pt x="458284" y="0"/>
                  </a:moveTo>
                  <a:lnTo>
                    <a:pt x="458284" y="1"/>
                  </a:lnTo>
                  <a:cubicBezTo>
                    <a:pt x="435758" y="26199"/>
                    <a:pt x="369514" y="11598"/>
                    <a:pt x="334640" y="11515"/>
                  </a:cubicBezTo>
                  <a:cubicBezTo>
                    <a:pt x="241615" y="11098"/>
                    <a:pt x="144001" y="3506"/>
                    <a:pt x="51476" y="12850"/>
                  </a:cubicBezTo>
                  <a:cubicBezTo>
                    <a:pt x="33622" y="14602"/>
                    <a:pt x="17604" y="22278"/>
                    <a:pt x="0" y="24697"/>
                  </a:cubicBezTo>
                  <a:lnTo>
                    <a:pt x="0" y="24696"/>
                  </a:lnTo>
                  <a:lnTo>
                    <a:pt x="0" y="24696"/>
                  </a:lnTo>
                  <a:cubicBezTo>
                    <a:pt x="17604" y="22277"/>
                    <a:pt x="33622" y="14601"/>
                    <a:pt x="51476" y="12849"/>
                  </a:cubicBezTo>
                  <a:cubicBezTo>
                    <a:pt x="144001" y="3505"/>
                    <a:pt x="241615" y="11097"/>
                    <a:pt x="334640" y="11514"/>
                  </a:cubicBezTo>
                  <a:cubicBezTo>
                    <a:pt x="360796" y="11576"/>
                    <a:pt x="404597" y="19805"/>
                    <a:pt x="434366" y="12863"/>
                  </a:cubicBezTo>
                  <a:lnTo>
                    <a:pt x="458284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44EB90E-0E70-8E4D-56DF-1265EE4752E6}"/>
                </a:ext>
              </a:extLst>
            </p:cNvPr>
            <p:cNvSpPr/>
            <p:nvPr/>
          </p:nvSpPr>
          <p:spPr>
            <a:xfrm>
              <a:off x="6377454" y="4938384"/>
              <a:ext cx="335099" cy="17814"/>
            </a:xfrm>
            <a:custGeom>
              <a:avLst/>
              <a:gdLst>
                <a:gd name="csX0" fmla="*/ 201412 w 335099"/>
                <a:gd name="csY0" fmla="*/ 230 h 17814"/>
                <a:gd name="csX1" fmla="*/ 287544 w 335099"/>
                <a:gd name="csY1" fmla="*/ 4548 h 17814"/>
                <a:gd name="csX2" fmla="*/ 335099 w 335099"/>
                <a:gd name="csY2" fmla="*/ 17813 h 17814"/>
                <a:gd name="csX3" fmla="*/ 335099 w 335099"/>
                <a:gd name="csY3" fmla="*/ 17813 h 17814"/>
                <a:gd name="csX4" fmla="*/ 335099 w 335099"/>
                <a:gd name="csY4" fmla="*/ 17814 h 17814"/>
                <a:gd name="csX5" fmla="*/ 287544 w 335099"/>
                <a:gd name="csY5" fmla="*/ 4549 h 17814"/>
                <a:gd name="csX6" fmla="*/ 114842 w 335099"/>
                <a:gd name="csY6" fmla="*/ 2797 h 17814"/>
                <a:gd name="csX7" fmla="*/ 0 w 335099"/>
                <a:gd name="csY7" fmla="*/ 1326 h 17814"/>
                <a:gd name="csX8" fmla="*/ 114842 w 335099"/>
                <a:gd name="csY8" fmla="*/ 2796 h 17814"/>
                <a:gd name="csX9" fmla="*/ 201412 w 335099"/>
                <a:gd name="csY9" fmla="*/ 230 h 178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335099" h="17814">
                  <a:moveTo>
                    <a:pt x="201412" y="230"/>
                  </a:moveTo>
                  <a:cubicBezTo>
                    <a:pt x="230706" y="-416"/>
                    <a:pt x="259928" y="85"/>
                    <a:pt x="287544" y="4548"/>
                  </a:cubicBezTo>
                  <a:cubicBezTo>
                    <a:pt x="303813" y="7134"/>
                    <a:pt x="318997" y="14559"/>
                    <a:pt x="335099" y="17813"/>
                  </a:cubicBezTo>
                  <a:lnTo>
                    <a:pt x="335099" y="17813"/>
                  </a:lnTo>
                  <a:lnTo>
                    <a:pt x="335099" y="17814"/>
                  </a:lnTo>
                  <a:cubicBezTo>
                    <a:pt x="318997" y="14560"/>
                    <a:pt x="303813" y="7135"/>
                    <a:pt x="287544" y="4549"/>
                  </a:cubicBezTo>
                  <a:cubicBezTo>
                    <a:pt x="232313" y="-4378"/>
                    <a:pt x="170657" y="2546"/>
                    <a:pt x="114842" y="2797"/>
                  </a:cubicBezTo>
                  <a:cubicBezTo>
                    <a:pt x="76798" y="2922"/>
                    <a:pt x="38378" y="1754"/>
                    <a:pt x="0" y="1326"/>
                  </a:cubicBezTo>
                  <a:cubicBezTo>
                    <a:pt x="38378" y="1753"/>
                    <a:pt x="76798" y="2921"/>
                    <a:pt x="114842" y="2796"/>
                  </a:cubicBezTo>
                  <a:cubicBezTo>
                    <a:pt x="142750" y="2671"/>
                    <a:pt x="172117" y="877"/>
                    <a:pt x="201412" y="23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6D6851B-D84F-9E38-2A73-B9DD6AEC518D}"/>
                </a:ext>
              </a:extLst>
            </p:cNvPr>
            <p:cNvSpPr/>
            <p:nvPr/>
          </p:nvSpPr>
          <p:spPr>
            <a:xfrm>
              <a:off x="6045942" y="4939678"/>
              <a:ext cx="157267" cy="2170"/>
            </a:xfrm>
            <a:custGeom>
              <a:avLst/>
              <a:gdLst>
                <a:gd name="csX0" fmla="*/ 157267 w 157267"/>
                <a:gd name="csY0" fmla="*/ 0 h 2170"/>
                <a:gd name="csX1" fmla="*/ 157267 w 157267"/>
                <a:gd name="csY1" fmla="*/ 0 h 2170"/>
                <a:gd name="csX2" fmla="*/ 157267 w 157267"/>
                <a:gd name="csY2" fmla="*/ 1 h 2170"/>
                <a:gd name="csX3" fmla="*/ 0 w 157267"/>
                <a:gd name="csY3" fmla="*/ 2170 h 2170"/>
                <a:gd name="csX4" fmla="*/ 0 w 157267"/>
                <a:gd name="csY4" fmla="*/ 2169 h 2170"/>
                <a:gd name="csX5" fmla="*/ 0 w 157267"/>
                <a:gd name="csY5" fmla="*/ 2169 h 2170"/>
                <a:gd name="csX6" fmla="*/ 157267 w 157267"/>
                <a:gd name="csY6" fmla="*/ 0 h 21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57267" h="2170">
                  <a:moveTo>
                    <a:pt x="157267" y="0"/>
                  </a:moveTo>
                  <a:lnTo>
                    <a:pt x="157267" y="0"/>
                  </a:lnTo>
                  <a:lnTo>
                    <a:pt x="157267" y="1"/>
                  </a:lnTo>
                  <a:cubicBezTo>
                    <a:pt x="104872" y="669"/>
                    <a:pt x="52395" y="1419"/>
                    <a:pt x="0" y="2170"/>
                  </a:cubicBezTo>
                  <a:lnTo>
                    <a:pt x="0" y="2169"/>
                  </a:lnTo>
                  <a:lnTo>
                    <a:pt x="0" y="2169"/>
                  </a:lnTo>
                  <a:cubicBezTo>
                    <a:pt x="52395" y="1418"/>
                    <a:pt x="104872" y="668"/>
                    <a:pt x="157267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AF6E53F-A46C-0CCF-EC21-B76C068E4DE4}"/>
                </a:ext>
              </a:extLst>
            </p:cNvPr>
            <p:cNvSpPr/>
            <p:nvPr/>
          </p:nvSpPr>
          <p:spPr>
            <a:xfrm>
              <a:off x="5561960" y="5211590"/>
              <a:ext cx="931462" cy="7361"/>
            </a:xfrm>
            <a:custGeom>
              <a:avLst/>
              <a:gdLst>
                <a:gd name="csX0" fmla="*/ 931462 w 931462"/>
                <a:gd name="csY0" fmla="*/ 0 h 7361"/>
                <a:gd name="csX1" fmla="*/ 780160 w 931462"/>
                <a:gd name="csY1" fmla="*/ 3995 h 7361"/>
                <a:gd name="csX2" fmla="*/ 0 w 931462"/>
                <a:gd name="csY2" fmla="*/ 6581 h 7361"/>
                <a:gd name="csX3" fmla="*/ 780160 w 931462"/>
                <a:gd name="csY3" fmla="*/ 3994 h 7361"/>
                <a:gd name="csX4" fmla="*/ 931462 w 931462"/>
                <a:gd name="csY4" fmla="*/ 0 h 73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931462" h="7361">
                  <a:moveTo>
                    <a:pt x="931462" y="0"/>
                  </a:moveTo>
                  <a:cubicBezTo>
                    <a:pt x="879401" y="1429"/>
                    <a:pt x="826965" y="4078"/>
                    <a:pt x="780160" y="3995"/>
                  </a:cubicBezTo>
                  <a:cubicBezTo>
                    <a:pt x="520524" y="3578"/>
                    <a:pt x="257884" y="9418"/>
                    <a:pt x="0" y="6581"/>
                  </a:cubicBezTo>
                  <a:cubicBezTo>
                    <a:pt x="257884" y="9417"/>
                    <a:pt x="520524" y="3577"/>
                    <a:pt x="780160" y="3994"/>
                  </a:cubicBezTo>
                  <a:cubicBezTo>
                    <a:pt x="826965" y="4078"/>
                    <a:pt x="879401" y="1429"/>
                    <a:pt x="931462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DC8EE6B-CD28-D1B5-A28C-83FB8A3FF4D0}"/>
                </a:ext>
              </a:extLst>
            </p:cNvPr>
            <p:cNvSpPr/>
            <p:nvPr/>
          </p:nvSpPr>
          <p:spPr>
            <a:xfrm>
              <a:off x="5656158" y="5774820"/>
              <a:ext cx="933167" cy="288586"/>
            </a:xfrm>
            <a:custGeom>
              <a:avLst/>
              <a:gdLst>
                <a:gd name="csX0" fmla="*/ 0 w 933167"/>
                <a:gd name="csY0" fmla="*/ 0 h 288586"/>
                <a:gd name="csX1" fmla="*/ 933167 w 933167"/>
                <a:gd name="csY1" fmla="*/ 0 h 288586"/>
                <a:gd name="csX2" fmla="*/ 918104 w 933167"/>
                <a:gd name="csY2" fmla="*/ 53156 h 288586"/>
                <a:gd name="csX3" fmla="*/ 642411 w 933167"/>
                <a:gd name="csY3" fmla="*/ 283747 h 288586"/>
                <a:gd name="csX4" fmla="*/ 598362 w 933167"/>
                <a:gd name="csY4" fmla="*/ 288586 h 288586"/>
                <a:gd name="csX5" fmla="*/ 598361 w 933167"/>
                <a:gd name="csY5" fmla="*/ 288586 h 288586"/>
                <a:gd name="csX6" fmla="*/ 598360 w 933167"/>
                <a:gd name="csY6" fmla="*/ 288586 h 288586"/>
                <a:gd name="csX7" fmla="*/ 306354 w 933167"/>
                <a:gd name="csY7" fmla="*/ 286333 h 288586"/>
                <a:gd name="csX8" fmla="*/ 368677 w 933167"/>
                <a:gd name="csY8" fmla="*/ 281995 h 288586"/>
                <a:gd name="csX9" fmla="*/ 527445 w 933167"/>
                <a:gd name="csY9" fmla="*/ 273902 h 288586"/>
                <a:gd name="csX10" fmla="*/ 573061 w 933167"/>
                <a:gd name="csY10" fmla="*/ 272661 h 288586"/>
                <a:gd name="csX11" fmla="*/ 573060 w 933167"/>
                <a:gd name="csY11" fmla="*/ 272661 h 288586"/>
                <a:gd name="csX12" fmla="*/ 527444 w 933167"/>
                <a:gd name="csY12" fmla="*/ 273902 h 288586"/>
                <a:gd name="csX13" fmla="*/ 368675 w 933167"/>
                <a:gd name="csY13" fmla="*/ 281995 h 288586"/>
                <a:gd name="csX14" fmla="*/ 306352 w 933167"/>
                <a:gd name="csY14" fmla="*/ 286333 h 288586"/>
                <a:gd name="csX15" fmla="*/ 9197 w 933167"/>
                <a:gd name="csY15" fmla="*/ 43315 h 288586"/>
                <a:gd name="csX16" fmla="*/ 0 w 933167"/>
                <a:gd name="csY16" fmla="*/ 0 h 2885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933167" h="288586">
                  <a:moveTo>
                    <a:pt x="0" y="0"/>
                  </a:moveTo>
                  <a:lnTo>
                    <a:pt x="933167" y="0"/>
                  </a:lnTo>
                  <a:lnTo>
                    <a:pt x="918104" y="53156"/>
                  </a:lnTo>
                  <a:cubicBezTo>
                    <a:pt x="874056" y="172620"/>
                    <a:pt x="769508" y="258781"/>
                    <a:pt x="642411" y="283747"/>
                  </a:cubicBezTo>
                  <a:lnTo>
                    <a:pt x="598362" y="288586"/>
                  </a:lnTo>
                  <a:lnTo>
                    <a:pt x="598361" y="288586"/>
                  </a:lnTo>
                  <a:lnTo>
                    <a:pt x="598360" y="288586"/>
                  </a:lnTo>
                  <a:lnTo>
                    <a:pt x="306354" y="286333"/>
                  </a:lnTo>
                  <a:cubicBezTo>
                    <a:pt x="326961" y="280159"/>
                    <a:pt x="347569" y="285249"/>
                    <a:pt x="368677" y="281995"/>
                  </a:cubicBezTo>
                  <a:cubicBezTo>
                    <a:pt x="421155" y="273735"/>
                    <a:pt x="473299" y="273902"/>
                    <a:pt x="527445" y="273902"/>
                  </a:cubicBezTo>
                  <a:lnTo>
                    <a:pt x="573061" y="272661"/>
                  </a:lnTo>
                  <a:lnTo>
                    <a:pt x="573060" y="272661"/>
                  </a:lnTo>
                  <a:cubicBezTo>
                    <a:pt x="557625" y="272442"/>
                    <a:pt x="541586" y="273902"/>
                    <a:pt x="527444" y="273902"/>
                  </a:cubicBezTo>
                  <a:cubicBezTo>
                    <a:pt x="473297" y="273902"/>
                    <a:pt x="421153" y="273735"/>
                    <a:pt x="368675" y="281995"/>
                  </a:cubicBezTo>
                  <a:cubicBezTo>
                    <a:pt x="347567" y="285248"/>
                    <a:pt x="326959" y="280159"/>
                    <a:pt x="306352" y="286333"/>
                  </a:cubicBezTo>
                  <a:cubicBezTo>
                    <a:pt x="172102" y="276624"/>
                    <a:pt x="49222" y="171100"/>
                    <a:pt x="9197" y="4331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804BD84B-9156-302B-5DE8-8D51BD35C9DB}"/>
                </a:ext>
              </a:extLst>
            </p:cNvPr>
            <p:cNvGrpSpPr/>
            <p:nvPr/>
          </p:nvGrpSpPr>
          <p:grpSpPr>
            <a:xfrm>
              <a:off x="5424501" y="4929499"/>
              <a:ext cx="1397478" cy="875636"/>
              <a:chOff x="6066386" y="4929499"/>
              <a:chExt cx="1397478" cy="875636"/>
            </a:xfrm>
          </p:grpSpPr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0A1C2D7A-0E7D-FAD4-DF26-87BB85E2EF1F}"/>
                  </a:ext>
                </a:extLst>
              </p:cNvPr>
              <p:cNvSpPr/>
              <p:nvPr/>
            </p:nvSpPr>
            <p:spPr>
              <a:xfrm>
                <a:off x="6066386" y="4929499"/>
                <a:ext cx="1397478" cy="293092"/>
              </a:xfrm>
              <a:prstGeom prst="roundRect">
                <a:avLst>
                  <a:gd name="adj" fmla="val 50000"/>
                </a:avLst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C7119A93-F095-9F3D-91EF-EFB573348526}"/>
                  </a:ext>
                </a:extLst>
              </p:cNvPr>
              <p:cNvSpPr/>
              <p:nvPr/>
            </p:nvSpPr>
            <p:spPr>
              <a:xfrm>
                <a:off x="6066386" y="5218951"/>
                <a:ext cx="1397478" cy="293092"/>
              </a:xfrm>
              <a:prstGeom prst="roundRect">
                <a:avLst>
                  <a:gd name="adj" fmla="val 43156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7400CF31-8D80-0F52-F4F1-91A7B32A0EF9}"/>
                  </a:ext>
                </a:extLst>
              </p:cNvPr>
              <p:cNvSpPr/>
              <p:nvPr/>
            </p:nvSpPr>
            <p:spPr>
              <a:xfrm>
                <a:off x="6066386" y="5512043"/>
                <a:ext cx="1397478" cy="293092"/>
              </a:xfrm>
              <a:prstGeom prst="roundRect">
                <a:avLst>
                  <a:gd name="adj" fmla="val 46100"/>
                </a:avLst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140C6973-4C72-9C2D-A874-241BD5CC87A9}"/>
              </a:ext>
            </a:extLst>
          </p:cNvPr>
          <p:cNvSpPr/>
          <p:nvPr/>
        </p:nvSpPr>
        <p:spPr>
          <a:xfrm>
            <a:off x="7122674" y="1175890"/>
            <a:ext cx="2037605" cy="1508047"/>
          </a:xfrm>
          <a:custGeom>
            <a:avLst/>
            <a:gdLst>
              <a:gd name="csX0" fmla="*/ 145294 w 2228360"/>
              <a:gd name="csY0" fmla="*/ 1445135 h 1649227"/>
              <a:gd name="csX1" fmla="*/ 153904 w 2228360"/>
              <a:gd name="csY1" fmla="*/ 1576967 h 1649227"/>
              <a:gd name="csX2" fmla="*/ 115359 w 2228360"/>
              <a:gd name="csY2" fmla="*/ 1447733 h 1649227"/>
              <a:gd name="csX3" fmla="*/ 145294 w 2228360"/>
              <a:gd name="csY3" fmla="*/ 1445135 h 1649227"/>
              <a:gd name="csX4" fmla="*/ 115776 w 2228360"/>
              <a:gd name="csY4" fmla="*/ 1398592 h 1649227"/>
              <a:gd name="csX5" fmla="*/ 150149 w 2228360"/>
              <a:gd name="csY5" fmla="*/ 1624189 h 1649227"/>
              <a:gd name="csX6" fmla="*/ 115776 w 2228360"/>
              <a:gd name="csY6" fmla="*/ 1398592 h 1649227"/>
              <a:gd name="csX7" fmla="*/ 1706635 w 2228360"/>
              <a:gd name="csY7" fmla="*/ 536 h 1649227"/>
              <a:gd name="csX8" fmla="*/ 2227990 w 2228360"/>
              <a:gd name="csY8" fmla="*/ 531581 h 1649227"/>
              <a:gd name="csX9" fmla="*/ 1433312 w 2228360"/>
              <a:gd name="csY9" fmla="*/ 1034584 h 1649227"/>
              <a:gd name="csX10" fmla="*/ 1147897 w 2228360"/>
              <a:gd name="csY10" fmla="*/ 593570 h 1649227"/>
              <a:gd name="csX11" fmla="*/ 964349 w 2228360"/>
              <a:gd name="csY11" fmla="*/ 588564 h 1649227"/>
              <a:gd name="csX12" fmla="*/ 769539 w 2228360"/>
              <a:gd name="csY12" fmla="*/ 607419 h 1649227"/>
              <a:gd name="csX13" fmla="*/ 552368 w 2228360"/>
              <a:gd name="csY13" fmla="*/ 873647 h 1649227"/>
              <a:gd name="csX14" fmla="*/ 540104 w 2228360"/>
              <a:gd name="csY14" fmla="*/ 1113593 h 1649227"/>
              <a:gd name="csX15" fmla="*/ 267787 w 2228360"/>
              <a:gd name="csY15" fmla="*/ 1449318 h 1649227"/>
              <a:gd name="csX16" fmla="*/ 254187 w 2228360"/>
              <a:gd name="csY16" fmla="*/ 1585727 h 1649227"/>
              <a:gd name="csX17" fmla="*/ 18579 w 2228360"/>
              <a:gd name="csY17" fmla="*/ 1581389 h 1649227"/>
              <a:gd name="csX18" fmla="*/ 122617 w 2228360"/>
              <a:gd name="csY18" fmla="*/ 1373062 h 1649227"/>
              <a:gd name="csX19" fmla="*/ 246845 w 2228360"/>
              <a:gd name="csY19" fmla="*/ 1418365 h 1649227"/>
              <a:gd name="csX20" fmla="*/ 506315 w 2228360"/>
              <a:gd name="csY20" fmla="*/ 1088731 h 1649227"/>
              <a:gd name="csX21" fmla="*/ 584823 w 2228360"/>
              <a:gd name="csY21" fmla="*/ 698609 h 1649227"/>
              <a:gd name="csX22" fmla="*/ 823769 w 2228360"/>
              <a:gd name="csY22" fmla="*/ 555692 h 1649227"/>
              <a:gd name="csX23" fmla="*/ 1144977 w 2228360"/>
              <a:gd name="csY23" fmla="*/ 548267 h 1649227"/>
              <a:gd name="csX24" fmla="*/ 1435732 w 2228360"/>
              <a:gd name="csY24" fmla="*/ 64369 h 1649227"/>
              <a:gd name="csX25" fmla="*/ 1706635 w 2228360"/>
              <a:gd name="csY25" fmla="*/ 536 h 16492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2228360" h="1649227">
                <a:moveTo>
                  <a:pt x="145294" y="1445135"/>
                </a:moveTo>
                <a:cubicBezTo>
                  <a:pt x="209294" y="1454032"/>
                  <a:pt x="229826" y="1558936"/>
                  <a:pt x="153904" y="1576967"/>
                </a:cubicBezTo>
                <a:cubicBezTo>
                  <a:pt x="75145" y="1595656"/>
                  <a:pt x="37768" y="1470676"/>
                  <a:pt x="115359" y="1447733"/>
                </a:cubicBezTo>
                <a:cubicBezTo>
                  <a:pt x="126122" y="1444552"/>
                  <a:pt x="136152" y="1443864"/>
                  <a:pt x="145294" y="1445135"/>
                </a:cubicBezTo>
                <a:close/>
                <a:moveTo>
                  <a:pt x="115776" y="1398592"/>
                </a:moveTo>
                <a:cubicBezTo>
                  <a:pt x="-18798" y="1424956"/>
                  <a:pt x="11738" y="1643128"/>
                  <a:pt x="150149" y="1624189"/>
                </a:cubicBezTo>
                <a:cubicBezTo>
                  <a:pt x="304830" y="1602998"/>
                  <a:pt x="262447" y="1369809"/>
                  <a:pt x="115776" y="1398592"/>
                </a:cubicBezTo>
                <a:close/>
                <a:moveTo>
                  <a:pt x="1706635" y="536"/>
                </a:moveTo>
                <a:cubicBezTo>
                  <a:pt x="1975852" y="12898"/>
                  <a:pt x="2217415" y="237863"/>
                  <a:pt x="2227990" y="531581"/>
                </a:cubicBezTo>
                <a:cubicBezTo>
                  <a:pt x="2242924" y="946648"/>
                  <a:pt x="1803494" y="1228227"/>
                  <a:pt x="1433312" y="1034584"/>
                </a:cubicBezTo>
                <a:cubicBezTo>
                  <a:pt x="1255605" y="941643"/>
                  <a:pt x="1179851" y="782791"/>
                  <a:pt x="1147897" y="593570"/>
                </a:cubicBezTo>
                <a:cubicBezTo>
                  <a:pt x="1093500" y="578302"/>
                  <a:pt x="1021416" y="587897"/>
                  <a:pt x="964349" y="588564"/>
                </a:cubicBezTo>
                <a:cubicBezTo>
                  <a:pt x="897855" y="589315"/>
                  <a:pt x="833446" y="585644"/>
                  <a:pt x="769539" y="607419"/>
                </a:cubicBezTo>
                <a:cubicBezTo>
                  <a:pt x="654655" y="646465"/>
                  <a:pt x="568470" y="753757"/>
                  <a:pt x="552368" y="873647"/>
                </a:cubicBezTo>
                <a:cubicBezTo>
                  <a:pt x="541773" y="953156"/>
                  <a:pt x="555872" y="1034418"/>
                  <a:pt x="540104" y="1113593"/>
                </a:cubicBezTo>
                <a:cubicBezTo>
                  <a:pt x="509068" y="1268607"/>
                  <a:pt x="402444" y="1377317"/>
                  <a:pt x="267787" y="1449318"/>
                </a:cubicBezTo>
                <a:cubicBezTo>
                  <a:pt x="272792" y="1495539"/>
                  <a:pt x="281552" y="1544012"/>
                  <a:pt x="254187" y="1585727"/>
                </a:cubicBezTo>
                <a:cubicBezTo>
                  <a:pt x="197038" y="1672662"/>
                  <a:pt x="72726" y="1669492"/>
                  <a:pt x="18579" y="1581389"/>
                </a:cubicBezTo>
                <a:cubicBezTo>
                  <a:pt x="-32230" y="1498542"/>
                  <a:pt x="27339" y="1383408"/>
                  <a:pt x="122617" y="1373062"/>
                </a:cubicBezTo>
                <a:cubicBezTo>
                  <a:pt x="174595" y="1367473"/>
                  <a:pt x="205881" y="1393336"/>
                  <a:pt x="246845" y="1418365"/>
                </a:cubicBezTo>
                <a:cubicBezTo>
                  <a:pt x="380919" y="1355709"/>
                  <a:pt x="484706" y="1238906"/>
                  <a:pt x="506315" y="1088731"/>
                </a:cubicBezTo>
                <a:cubicBezTo>
                  <a:pt x="526171" y="950486"/>
                  <a:pt x="489545" y="819750"/>
                  <a:pt x="584823" y="698609"/>
                </a:cubicBezTo>
                <a:cubicBezTo>
                  <a:pt x="644142" y="623021"/>
                  <a:pt x="727740" y="569625"/>
                  <a:pt x="823769" y="555692"/>
                </a:cubicBezTo>
                <a:cubicBezTo>
                  <a:pt x="929559" y="540258"/>
                  <a:pt x="1039520" y="564202"/>
                  <a:pt x="1144977" y="548267"/>
                </a:cubicBezTo>
                <a:cubicBezTo>
                  <a:pt x="1169755" y="336437"/>
                  <a:pt x="1240838" y="171160"/>
                  <a:pt x="1435732" y="64369"/>
                </a:cubicBezTo>
                <a:cubicBezTo>
                  <a:pt x="1524085" y="15917"/>
                  <a:pt x="1616896" y="-3585"/>
                  <a:pt x="1706635" y="53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7AD9F0C-4FEA-FC8A-393A-F81B8192F154}"/>
              </a:ext>
            </a:extLst>
          </p:cNvPr>
          <p:cNvSpPr/>
          <p:nvPr/>
        </p:nvSpPr>
        <p:spPr>
          <a:xfrm>
            <a:off x="3151774" y="1177939"/>
            <a:ext cx="2052357" cy="1506130"/>
          </a:xfrm>
          <a:custGeom>
            <a:avLst/>
            <a:gdLst>
              <a:gd name="csX0" fmla="*/ 2131429 w 2244494"/>
              <a:gd name="csY0" fmla="*/ 1396021 h 1647130"/>
              <a:gd name="csX1" fmla="*/ 2081232 w 2244494"/>
              <a:gd name="csY1" fmla="*/ 1396851 h 1647130"/>
              <a:gd name="csX2" fmla="*/ 2123364 w 2244494"/>
              <a:gd name="csY2" fmla="*/ 1621863 h 1647130"/>
              <a:gd name="csX3" fmla="*/ 2131429 w 2244494"/>
              <a:gd name="csY3" fmla="*/ 1396021 h 1647130"/>
              <a:gd name="csX4" fmla="*/ 586207 w 2244494"/>
              <a:gd name="csY4" fmla="*/ 1182 h 1647130"/>
              <a:gd name="csX5" fmla="*/ 875659 w 2244494"/>
              <a:gd name="csY5" fmla="*/ 108681 h 1647130"/>
              <a:gd name="csX6" fmla="*/ 1097918 w 2244494"/>
              <a:gd name="csY6" fmla="*/ 546025 h 1647130"/>
              <a:gd name="csX7" fmla="*/ 1410616 w 2244494"/>
              <a:gd name="csY7" fmla="*/ 552449 h 1647130"/>
              <a:gd name="csX8" fmla="*/ 1668250 w 2244494"/>
              <a:gd name="csY8" fmla="*/ 710216 h 1647130"/>
              <a:gd name="csX9" fmla="*/ 1734244 w 2244494"/>
              <a:gd name="csY9" fmla="*/ 1063128 h 1647130"/>
              <a:gd name="csX10" fmla="*/ 2003141 w 2244494"/>
              <a:gd name="csY10" fmla="*/ 1416540 h 1647130"/>
              <a:gd name="csX11" fmla="*/ 2220394 w 2244494"/>
              <a:gd name="csY11" fmla="*/ 1585153 h 1647130"/>
              <a:gd name="csX12" fmla="*/ 1986371 w 2244494"/>
              <a:gd name="csY12" fmla="*/ 1576727 h 1647130"/>
              <a:gd name="csX13" fmla="*/ 1978112 w 2244494"/>
              <a:gd name="csY13" fmla="*/ 1450747 h 1647130"/>
              <a:gd name="csX14" fmla="*/ 1904943 w 2244494"/>
              <a:gd name="csY14" fmla="*/ 1407780 h 1647130"/>
              <a:gd name="csX15" fmla="*/ 1716723 w 2244494"/>
              <a:gd name="csY15" fmla="*/ 1162577 h 1647130"/>
              <a:gd name="csX16" fmla="*/ 1691277 w 2244494"/>
              <a:gd name="csY16" fmla="*/ 863061 h 1647130"/>
              <a:gd name="csX17" fmla="*/ 1441736 w 2244494"/>
              <a:gd name="csY17" fmla="*/ 595332 h 1647130"/>
              <a:gd name="csX18" fmla="*/ 1100588 w 2244494"/>
              <a:gd name="csY18" fmla="*/ 587740 h 1647130"/>
              <a:gd name="csX19" fmla="*/ 1068717 w 2244494"/>
              <a:gd name="csY19" fmla="*/ 733827 h 1647130"/>
              <a:gd name="csX20" fmla="*/ 774040 w 2244494"/>
              <a:gd name="csY20" fmla="*/ 1064463 h 1647130"/>
              <a:gd name="csX21" fmla="*/ 54 w 2244494"/>
              <a:gd name="csY21" fmla="*/ 546025 h 1647130"/>
              <a:gd name="csX22" fmla="*/ 586207 w 2244494"/>
              <a:gd name="csY22" fmla="*/ 1182 h 164713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2244494" h="1647130">
                <a:moveTo>
                  <a:pt x="2131429" y="1396021"/>
                </a:moveTo>
                <a:cubicBezTo>
                  <a:pt x="2116448" y="1392754"/>
                  <a:pt x="2099660" y="1392721"/>
                  <a:pt x="2081232" y="1396851"/>
                </a:cubicBezTo>
                <a:cubicBezTo>
                  <a:pt x="1946074" y="1427219"/>
                  <a:pt x="1984035" y="1645140"/>
                  <a:pt x="2123364" y="1621863"/>
                </a:cubicBezTo>
                <a:cubicBezTo>
                  <a:pt x="2252651" y="1600254"/>
                  <a:pt x="2236299" y="1418891"/>
                  <a:pt x="2131429" y="1396021"/>
                </a:cubicBezTo>
                <a:close/>
                <a:moveTo>
                  <a:pt x="586207" y="1182"/>
                </a:moveTo>
                <a:cubicBezTo>
                  <a:pt x="684874" y="7746"/>
                  <a:pt x="784699" y="41853"/>
                  <a:pt x="875659" y="108681"/>
                </a:cubicBezTo>
                <a:cubicBezTo>
                  <a:pt x="1019243" y="214137"/>
                  <a:pt x="1079647" y="374825"/>
                  <a:pt x="1097918" y="546025"/>
                </a:cubicBezTo>
                <a:cubicBezTo>
                  <a:pt x="1199203" y="564379"/>
                  <a:pt x="1307830" y="540935"/>
                  <a:pt x="1410616" y="552449"/>
                </a:cubicBezTo>
                <a:cubicBezTo>
                  <a:pt x="1515405" y="564129"/>
                  <a:pt x="1608347" y="625033"/>
                  <a:pt x="1668250" y="710216"/>
                </a:cubicBezTo>
                <a:cubicBezTo>
                  <a:pt x="1748677" y="824766"/>
                  <a:pt x="1722146" y="934144"/>
                  <a:pt x="1734244" y="1063128"/>
                </a:cubicBezTo>
                <a:cubicBezTo>
                  <a:pt x="1748344" y="1213470"/>
                  <a:pt x="1852966" y="1372072"/>
                  <a:pt x="2003141" y="1416540"/>
                </a:cubicBezTo>
                <a:cubicBezTo>
                  <a:pt x="2126785" y="1297902"/>
                  <a:pt x="2310750" y="1443655"/>
                  <a:pt x="2220394" y="1585153"/>
                </a:cubicBezTo>
                <a:cubicBezTo>
                  <a:pt x="2165497" y="1671087"/>
                  <a:pt x="2035345" y="1667082"/>
                  <a:pt x="1986371" y="1576727"/>
                </a:cubicBezTo>
                <a:cubicBezTo>
                  <a:pt x="1964679" y="1536680"/>
                  <a:pt x="1972522" y="1493046"/>
                  <a:pt x="1978112" y="1450747"/>
                </a:cubicBezTo>
                <a:cubicBezTo>
                  <a:pt x="1954584" y="1434978"/>
                  <a:pt x="1928387" y="1423799"/>
                  <a:pt x="1904943" y="1407780"/>
                </a:cubicBezTo>
                <a:cubicBezTo>
                  <a:pt x="1817257" y="1347626"/>
                  <a:pt x="1749678" y="1264446"/>
                  <a:pt x="1716723" y="1162577"/>
                </a:cubicBezTo>
                <a:cubicBezTo>
                  <a:pt x="1685187" y="1065047"/>
                  <a:pt x="1705627" y="962844"/>
                  <a:pt x="1691277" y="863061"/>
                </a:cubicBezTo>
                <a:cubicBezTo>
                  <a:pt x="1672672" y="733160"/>
                  <a:pt x="1569301" y="623865"/>
                  <a:pt x="1441736" y="595332"/>
                </a:cubicBezTo>
                <a:cubicBezTo>
                  <a:pt x="1351380" y="575058"/>
                  <a:pt x="1195198" y="582067"/>
                  <a:pt x="1100588" y="587740"/>
                </a:cubicBezTo>
                <a:cubicBezTo>
                  <a:pt x="1088407" y="635963"/>
                  <a:pt x="1083902" y="686021"/>
                  <a:pt x="1068717" y="733827"/>
                </a:cubicBezTo>
                <a:cubicBezTo>
                  <a:pt x="1022080" y="880748"/>
                  <a:pt x="911951" y="998970"/>
                  <a:pt x="774040" y="1064463"/>
                </a:cubicBezTo>
                <a:cubicBezTo>
                  <a:pt x="403775" y="1240251"/>
                  <a:pt x="-5369" y="939817"/>
                  <a:pt x="54" y="546025"/>
                </a:cubicBezTo>
                <a:cubicBezTo>
                  <a:pt x="4622" y="209695"/>
                  <a:pt x="290206" y="-18509"/>
                  <a:pt x="586207" y="118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CA6C24CF-D8C0-8598-5734-1E526F708987}"/>
              </a:ext>
            </a:extLst>
          </p:cNvPr>
          <p:cNvSpPr/>
          <p:nvPr/>
        </p:nvSpPr>
        <p:spPr>
          <a:xfrm>
            <a:off x="5018475" y="2497283"/>
            <a:ext cx="118018" cy="122764"/>
          </a:xfrm>
          <a:custGeom>
            <a:avLst/>
            <a:gdLst>
              <a:gd name="csX0" fmla="*/ 74747 w 129067"/>
              <a:gd name="csY0" fmla="*/ 1024 h 134257"/>
              <a:gd name="csX1" fmla="*/ 85162 w 129067"/>
              <a:gd name="csY1" fmla="*/ 131450 h 134257"/>
              <a:gd name="csX2" fmla="*/ 46450 w 129067"/>
              <a:gd name="csY2" fmla="*/ 2133 h 134257"/>
              <a:gd name="csX3" fmla="*/ 74747 w 129067"/>
              <a:gd name="csY3" fmla="*/ 1024 h 1342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29067" h="134257">
                <a:moveTo>
                  <a:pt x="74747" y="1024"/>
                </a:moveTo>
                <a:cubicBezTo>
                  <a:pt x="135160" y="12221"/>
                  <a:pt x="154076" y="111886"/>
                  <a:pt x="85162" y="131450"/>
                </a:cubicBezTo>
                <a:cubicBezTo>
                  <a:pt x="1815" y="155061"/>
                  <a:pt x="-36981" y="22574"/>
                  <a:pt x="46450" y="2133"/>
                </a:cubicBezTo>
                <a:cubicBezTo>
                  <a:pt x="56639" y="-370"/>
                  <a:pt x="66116" y="-576"/>
                  <a:pt x="74747" y="102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9FF5C823-BC21-851B-D462-C4BBF86A68CD}"/>
              </a:ext>
            </a:extLst>
          </p:cNvPr>
          <p:cNvSpPr/>
          <p:nvPr/>
        </p:nvSpPr>
        <p:spPr>
          <a:xfrm>
            <a:off x="7433288" y="2993807"/>
            <a:ext cx="1991898" cy="1008748"/>
          </a:xfrm>
          <a:custGeom>
            <a:avLst/>
            <a:gdLst>
              <a:gd name="csX0" fmla="*/ 146476 w 2178374"/>
              <a:gd name="csY0" fmla="*/ 484659 h 1103184"/>
              <a:gd name="csX1" fmla="*/ 156695 w 2178374"/>
              <a:gd name="csY1" fmla="*/ 615725 h 1103184"/>
              <a:gd name="csX2" fmla="*/ 117816 w 2178374"/>
              <a:gd name="csY2" fmla="*/ 485990 h 1103184"/>
              <a:gd name="csX3" fmla="*/ 146476 w 2178374"/>
              <a:gd name="csY3" fmla="*/ 484659 h 1103184"/>
              <a:gd name="csX4" fmla="*/ 125574 w 2178374"/>
              <a:gd name="csY4" fmla="*/ 436682 h 1103184"/>
              <a:gd name="csX5" fmla="*/ 148768 w 2178374"/>
              <a:gd name="csY5" fmla="*/ 664364 h 1103184"/>
              <a:gd name="csX6" fmla="*/ 125574 w 2178374"/>
              <a:gd name="csY6" fmla="*/ 436682 h 1103184"/>
              <a:gd name="csX7" fmla="*/ 1654703 w 2178374"/>
              <a:gd name="csY7" fmla="*/ 365 h 1103184"/>
              <a:gd name="csX8" fmla="*/ 2178302 w 2178374"/>
              <a:gd name="csY8" fmla="*/ 554152 h 1103184"/>
              <a:gd name="csX9" fmla="*/ 1407069 w 2178374"/>
              <a:gd name="csY9" fmla="*/ 1052650 h 1103184"/>
              <a:gd name="csX10" fmla="*/ 1114310 w 2178374"/>
              <a:gd name="csY10" fmla="*/ 695233 h 1103184"/>
              <a:gd name="csX11" fmla="*/ 1094371 w 2178374"/>
              <a:gd name="csY11" fmla="*/ 584521 h 1103184"/>
              <a:gd name="csX12" fmla="*/ 274248 w 2178374"/>
              <a:gd name="csY12" fmla="*/ 584521 h 1103184"/>
              <a:gd name="csX13" fmla="*/ 181973 w 2178374"/>
              <a:gd name="csY13" fmla="*/ 682802 h 1103184"/>
              <a:gd name="csX14" fmla="*/ 2097 w 2178374"/>
              <a:gd name="csY14" fmla="*/ 520780 h 1103184"/>
              <a:gd name="csX15" fmla="*/ 208838 w 2178374"/>
              <a:gd name="csY15" fmla="*/ 431926 h 1103184"/>
              <a:gd name="csX16" fmla="*/ 278753 w 2178374"/>
              <a:gd name="csY16" fmla="*/ 547644 h 1103184"/>
              <a:gd name="csX17" fmla="*/ 1091868 w 2178374"/>
              <a:gd name="csY17" fmla="*/ 547644 h 1103184"/>
              <a:gd name="csX18" fmla="*/ 1115646 w 2178374"/>
              <a:gd name="csY18" fmla="*/ 406062 h 1103184"/>
              <a:gd name="csX19" fmla="*/ 1355509 w 2178374"/>
              <a:gd name="csY19" fmla="*/ 79264 h 1103184"/>
              <a:gd name="csX20" fmla="*/ 1527459 w 2178374"/>
              <a:gd name="csY20" fmla="*/ 10434 h 1103184"/>
              <a:gd name="csX21" fmla="*/ 1654703 w 2178374"/>
              <a:gd name="csY21" fmla="*/ 365 h 110318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2178374" h="1103184">
                <a:moveTo>
                  <a:pt x="146476" y="484659"/>
                </a:moveTo>
                <a:cubicBezTo>
                  <a:pt x="207888" y="495600"/>
                  <a:pt x="228602" y="596671"/>
                  <a:pt x="156695" y="615725"/>
                </a:cubicBezTo>
                <a:cubicBezTo>
                  <a:pt x="72597" y="638001"/>
                  <a:pt x="34636" y="507181"/>
                  <a:pt x="117816" y="485990"/>
                </a:cubicBezTo>
                <a:cubicBezTo>
                  <a:pt x="128099" y="483373"/>
                  <a:pt x="137703" y="483096"/>
                  <a:pt x="146476" y="484659"/>
                </a:cubicBezTo>
                <a:close/>
                <a:moveTo>
                  <a:pt x="125574" y="436682"/>
                </a:moveTo>
                <a:cubicBezTo>
                  <a:pt x="-17259" y="449697"/>
                  <a:pt x="-2575" y="677796"/>
                  <a:pt x="148768" y="664364"/>
                </a:cubicBezTo>
                <a:cubicBezTo>
                  <a:pt x="290934" y="651766"/>
                  <a:pt x="268908" y="423583"/>
                  <a:pt x="125574" y="436682"/>
                </a:cubicBezTo>
                <a:close/>
                <a:moveTo>
                  <a:pt x="1654703" y="365"/>
                </a:moveTo>
                <a:cubicBezTo>
                  <a:pt x="1944140" y="10982"/>
                  <a:pt x="2173484" y="252289"/>
                  <a:pt x="2178302" y="554152"/>
                </a:cubicBezTo>
                <a:cubicBezTo>
                  <a:pt x="2184726" y="948695"/>
                  <a:pt x="1764737" y="1220512"/>
                  <a:pt x="1407069" y="1052650"/>
                </a:cubicBezTo>
                <a:cubicBezTo>
                  <a:pt x="1263235" y="985155"/>
                  <a:pt x="1153690" y="848662"/>
                  <a:pt x="1114310" y="695233"/>
                </a:cubicBezTo>
                <a:cubicBezTo>
                  <a:pt x="1104884" y="658774"/>
                  <a:pt x="1101463" y="621397"/>
                  <a:pt x="1094371" y="584521"/>
                </a:cubicBezTo>
                <a:cubicBezTo>
                  <a:pt x="821052" y="584521"/>
                  <a:pt x="547650" y="584521"/>
                  <a:pt x="274248" y="584521"/>
                </a:cubicBezTo>
                <a:cubicBezTo>
                  <a:pt x="251721" y="628405"/>
                  <a:pt x="231114" y="664614"/>
                  <a:pt x="181973" y="682802"/>
                </a:cubicBezTo>
                <a:cubicBezTo>
                  <a:pt x="76851" y="721764"/>
                  <a:pt x="-15173" y="622982"/>
                  <a:pt x="2097" y="520780"/>
                </a:cubicBezTo>
                <a:cubicBezTo>
                  <a:pt x="17698" y="428672"/>
                  <a:pt x="131164" y="385372"/>
                  <a:pt x="208838" y="431926"/>
                </a:cubicBezTo>
                <a:cubicBezTo>
                  <a:pt x="252639" y="458207"/>
                  <a:pt x="263568" y="502758"/>
                  <a:pt x="278753" y="547644"/>
                </a:cubicBezTo>
                <a:cubicBezTo>
                  <a:pt x="549819" y="547644"/>
                  <a:pt x="820802" y="547644"/>
                  <a:pt x="1091868" y="547644"/>
                </a:cubicBezTo>
                <a:cubicBezTo>
                  <a:pt x="1103382" y="501841"/>
                  <a:pt x="1103882" y="452700"/>
                  <a:pt x="1115646" y="406062"/>
                </a:cubicBezTo>
                <a:cubicBezTo>
                  <a:pt x="1149352" y="272323"/>
                  <a:pt x="1238455" y="151766"/>
                  <a:pt x="1355509" y="79264"/>
                </a:cubicBezTo>
                <a:cubicBezTo>
                  <a:pt x="1407903" y="46810"/>
                  <a:pt x="1466972" y="22115"/>
                  <a:pt x="1527459" y="10434"/>
                </a:cubicBezTo>
                <a:cubicBezTo>
                  <a:pt x="1570781" y="2039"/>
                  <a:pt x="1613355" y="-1152"/>
                  <a:pt x="1654703" y="36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5AC8A356-8DD7-4CF6-D874-5E464D6B9C75}"/>
              </a:ext>
            </a:extLst>
          </p:cNvPr>
          <p:cNvSpPr/>
          <p:nvPr/>
        </p:nvSpPr>
        <p:spPr>
          <a:xfrm>
            <a:off x="2766814" y="2995210"/>
            <a:ext cx="2128595" cy="1024277"/>
          </a:xfrm>
          <a:custGeom>
            <a:avLst/>
            <a:gdLst>
              <a:gd name="csX0" fmla="*/ 2203997 w 2327869"/>
              <a:gd name="csY0" fmla="*/ 483428 h 1120167"/>
              <a:gd name="csX1" fmla="*/ 2206970 w 2327869"/>
              <a:gd name="csY1" fmla="*/ 615442 h 1120167"/>
              <a:gd name="csX2" fmla="*/ 2175016 w 2327869"/>
              <a:gd name="csY2" fmla="*/ 483705 h 1120167"/>
              <a:gd name="csX3" fmla="*/ 2203997 w 2327869"/>
              <a:gd name="csY3" fmla="*/ 483428 h 1120167"/>
              <a:gd name="csX4" fmla="*/ 2184695 w 2327869"/>
              <a:gd name="csY4" fmla="*/ 435733 h 1120167"/>
              <a:gd name="csX5" fmla="*/ 2206888 w 2327869"/>
              <a:gd name="csY5" fmla="*/ 662748 h 1120167"/>
              <a:gd name="csX6" fmla="*/ 2184695 w 2327869"/>
              <a:gd name="csY6" fmla="*/ 435733 h 1120167"/>
              <a:gd name="csX7" fmla="*/ 573077 w 2327869"/>
              <a:gd name="csY7" fmla="*/ 860 h 1120167"/>
              <a:gd name="csX8" fmla="*/ 637890 w 2327869"/>
              <a:gd name="csY8" fmla="*/ 8401 h 1120167"/>
              <a:gd name="csX9" fmla="*/ 829948 w 2327869"/>
              <a:gd name="csY9" fmla="*/ 81486 h 1120167"/>
              <a:gd name="csX10" fmla="*/ 1097593 w 2327869"/>
              <a:gd name="csY10" fmla="*/ 546112 h 1120167"/>
              <a:gd name="csX11" fmla="*/ 2050872 w 2327869"/>
              <a:gd name="csY11" fmla="*/ 546112 h 1120167"/>
              <a:gd name="csX12" fmla="*/ 2121955 w 2327869"/>
              <a:gd name="csY12" fmla="*/ 429726 h 1120167"/>
              <a:gd name="csX13" fmla="*/ 2326443 w 2327869"/>
              <a:gd name="csY13" fmla="*/ 527924 h 1120167"/>
              <a:gd name="csX14" fmla="*/ 2148736 w 2327869"/>
              <a:gd name="csY14" fmla="*/ 682771 h 1120167"/>
              <a:gd name="csX15" fmla="*/ 2057046 w 2327869"/>
              <a:gd name="csY15" fmla="*/ 583322 h 1120167"/>
              <a:gd name="csX16" fmla="*/ 1097593 w 2327869"/>
              <a:gd name="csY16" fmla="*/ 583322 h 1120167"/>
              <a:gd name="csX17" fmla="*/ 1074734 w 2327869"/>
              <a:gd name="csY17" fmla="*/ 718396 h 1120167"/>
              <a:gd name="csX18" fmla="*/ 803667 w 2327869"/>
              <a:gd name="csY18" fmla="*/ 1055456 h 1120167"/>
              <a:gd name="csX19" fmla="*/ 146 w 2327869"/>
              <a:gd name="csY19" fmla="*/ 577649 h 1120167"/>
              <a:gd name="csX20" fmla="*/ 573077 w 2327869"/>
              <a:gd name="csY20" fmla="*/ 860 h 11201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2327869" h="1120167">
                <a:moveTo>
                  <a:pt x="2203997" y="483428"/>
                </a:moveTo>
                <a:cubicBezTo>
                  <a:pt x="2265171" y="496969"/>
                  <a:pt x="2279315" y="601207"/>
                  <a:pt x="2206970" y="615442"/>
                </a:cubicBezTo>
                <a:cubicBezTo>
                  <a:pt x="2123957" y="631711"/>
                  <a:pt x="2092003" y="501809"/>
                  <a:pt x="2175016" y="483705"/>
                </a:cubicBezTo>
                <a:cubicBezTo>
                  <a:pt x="2185560" y="481411"/>
                  <a:pt x="2195259" y="481494"/>
                  <a:pt x="2203997" y="483428"/>
                </a:cubicBezTo>
                <a:close/>
                <a:moveTo>
                  <a:pt x="2184695" y="435733"/>
                </a:moveTo>
                <a:cubicBezTo>
                  <a:pt x="2035354" y="446412"/>
                  <a:pt x="2052040" y="678016"/>
                  <a:pt x="2206888" y="662748"/>
                </a:cubicBezTo>
                <a:cubicBezTo>
                  <a:pt x="2343714" y="649232"/>
                  <a:pt x="2324692" y="425721"/>
                  <a:pt x="2184695" y="435733"/>
                </a:cubicBezTo>
                <a:close/>
                <a:moveTo>
                  <a:pt x="573077" y="860"/>
                </a:moveTo>
                <a:cubicBezTo>
                  <a:pt x="594433" y="2068"/>
                  <a:pt x="616057" y="4558"/>
                  <a:pt x="637890" y="8401"/>
                </a:cubicBezTo>
                <a:cubicBezTo>
                  <a:pt x="706470" y="20499"/>
                  <a:pt x="770462" y="45361"/>
                  <a:pt x="829948" y="81486"/>
                </a:cubicBezTo>
                <a:cubicBezTo>
                  <a:pt x="1006904" y="188862"/>
                  <a:pt x="1071313" y="349966"/>
                  <a:pt x="1097593" y="546112"/>
                </a:cubicBezTo>
                <a:cubicBezTo>
                  <a:pt x="1415381" y="546112"/>
                  <a:pt x="1733085" y="546112"/>
                  <a:pt x="2050872" y="546112"/>
                </a:cubicBezTo>
                <a:cubicBezTo>
                  <a:pt x="2065306" y="497889"/>
                  <a:pt x="2075818" y="457675"/>
                  <a:pt x="2121955" y="429726"/>
                </a:cubicBezTo>
                <a:cubicBezTo>
                  <a:pt x="2204468" y="379751"/>
                  <a:pt x="2312928" y="434815"/>
                  <a:pt x="2326443" y="527924"/>
                </a:cubicBezTo>
                <a:cubicBezTo>
                  <a:pt x="2340627" y="625037"/>
                  <a:pt x="2246684" y="716978"/>
                  <a:pt x="2148736" y="682771"/>
                </a:cubicBezTo>
                <a:cubicBezTo>
                  <a:pt x="2102015" y="666502"/>
                  <a:pt x="2074900" y="627040"/>
                  <a:pt x="2057046" y="583322"/>
                </a:cubicBezTo>
                <a:cubicBezTo>
                  <a:pt x="1737256" y="583322"/>
                  <a:pt x="1417383" y="583322"/>
                  <a:pt x="1097593" y="583322"/>
                </a:cubicBezTo>
                <a:cubicBezTo>
                  <a:pt x="1089834" y="628458"/>
                  <a:pt x="1087498" y="674011"/>
                  <a:pt x="1074734" y="718396"/>
                </a:cubicBezTo>
                <a:cubicBezTo>
                  <a:pt x="1033936" y="859978"/>
                  <a:pt x="933736" y="985792"/>
                  <a:pt x="803667" y="1055456"/>
                </a:cubicBezTo>
                <a:cubicBezTo>
                  <a:pt x="441161" y="1249599"/>
                  <a:pt x="9074" y="982621"/>
                  <a:pt x="146" y="577649"/>
                </a:cubicBezTo>
                <a:cubicBezTo>
                  <a:pt x="-7049" y="253286"/>
                  <a:pt x="252741" y="-17254"/>
                  <a:pt x="573077" y="86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F53A41A8-EDA7-7267-3266-381224F68F68}"/>
              </a:ext>
            </a:extLst>
          </p:cNvPr>
          <p:cNvSpPr/>
          <p:nvPr/>
        </p:nvSpPr>
        <p:spPr>
          <a:xfrm>
            <a:off x="7121526" y="4256086"/>
            <a:ext cx="1971906" cy="1449405"/>
          </a:xfrm>
          <a:custGeom>
            <a:avLst/>
            <a:gdLst>
              <a:gd name="csX0" fmla="*/ 145520 w 2156511"/>
              <a:gd name="csY0" fmla="*/ 70364 h 1585095"/>
              <a:gd name="csX1" fmla="*/ 154576 w 2156511"/>
              <a:gd name="csY1" fmla="*/ 201651 h 1585095"/>
              <a:gd name="csX2" fmla="*/ 116198 w 2156511"/>
              <a:gd name="csY2" fmla="*/ 72501 h 1585095"/>
              <a:gd name="csX3" fmla="*/ 145520 w 2156511"/>
              <a:gd name="csY3" fmla="*/ 70364 h 1585095"/>
              <a:gd name="csX4" fmla="*/ 123958 w 2156511"/>
              <a:gd name="csY4" fmla="*/ 23611 h 1585095"/>
              <a:gd name="csX5" fmla="*/ 145066 w 2156511"/>
              <a:gd name="csY5" fmla="*/ 249959 h 1585095"/>
              <a:gd name="csX6" fmla="*/ 123958 w 2156511"/>
              <a:gd name="csY6" fmla="*/ 23611 h 1585095"/>
              <a:gd name="csX7" fmla="*/ 138788 w 2156511"/>
              <a:gd name="csY7" fmla="*/ 11 h 1585095"/>
              <a:gd name="csX8" fmla="*/ 256029 w 2156511"/>
              <a:gd name="csY8" fmla="*/ 71083 h 1585095"/>
              <a:gd name="csX9" fmla="*/ 262035 w 2156511"/>
              <a:gd name="csY9" fmla="*/ 199900 h 1585095"/>
              <a:gd name="csX10" fmla="*/ 516749 w 2156511"/>
              <a:gd name="csY10" fmla="*/ 493660 h 1585095"/>
              <a:gd name="csX11" fmla="*/ 538441 w 2156511"/>
              <a:gd name="csY11" fmla="*/ 766478 h 1585095"/>
              <a:gd name="csX12" fmla="*/ 873832 w 2156511"/>
              <a:gd name="csY12" fmla="*/ 1030786 h 1585095"/>
              <a:gd name="csX13" fmla="*/ 1065723 w 2156511"/>
              <a:gd name="csY13" fmla="*/ 1027365 h 1585095"/>
              <a:gd name="csX14" fmla="*/ 1079656 w 2156511"/>
              <a:gd name="csY14" fmla="*/ 901135 h 1585095"/>
              <a:gd name="csX15" fmla="*/ 1317350 w 2156511"/>
              <a:gd name="csY15" fmla="*/ 555482 h 1585095"/>
              <a:gd name="csX16" fmla="*/ 2156245 w 2156511"/>
              <a:gd name="csY16" fmla="*/ 1009178 h 1585095"/>
              <a:gd name="csX17" fmla="*/ 1507322 w 2156511"/>
              <a:gd name="csY17" fmla="*/ 1574837 h 1585095"/>
              <a:gd name="csX18" fmla="*/ 1325443 w 2156511"/>
              <a:gd name="csY18" fmla="*/ 1504756 h 1585095"/>
              <a:gd name="csX19" fmla="*/ 1065723 w 2156511"/>
              <a:gd name="csY19" fmla="*/ 1067830 h 1585095"/>
              <a:gd name="csX20" fmla="*/ 628797 w 2156511"/>
              <a:gd name="csY20" fmla="*/ 991657 h 1585095"/>
              <a:gd name="csX21" fmla="*/ 503067 w 2156511"/>
              <a:gd name="csY21" fmla="*/ 775572 h 1585095"/>
              <a:gd name="csX22" fmla="*/ 491303 w 2156511"/>
              <a:gd name="csY22" fmla="*/ 543551 h 1585095"/>
              <a:gd name="csX23" fmla="*/ 239759 w 2156511"/>
              <a:gd name="csY23" fmla="*/ 232772 h 1585095"/>
              <a:gd name="csX24" fmla="*/ 123874 w 2156511"/>
              <a:gd name="csY24" fmla="*/ 276322 h 1585095"/>
              <a:gd name="csX25" fmla="*/ 18668 w 2156511"/>
              <a:gd name="csY25" fmla="*/ 66912 h 1585095"/>
              <a:gd name="csX26" fmla="*/ 138788 w 2156511"/>
              <a:gd name="csY26" fmla="*/ 11 h 15850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2156511" h="1585095">
                <a:moveTo>
                  <a:pt x="145520" y="70364"/>
                </a:moveTo>
                <a:cubicBezTo>
                  <a:pt x="208268" y="80048"/>
                  <a:pt x="228819" y="183839"/>
                  <a:pt x="154576" y="201651"/>
                </a:cubicBezTo>
                <a:cubicBezTo>
                  <a:pt x="72647" y="221257"/>
                  <a:pt x="36605" y="95027"/>
                  <a:pt x="116198" y="72501"/>
                </a:cubicBezTo>
                <a:cubicBezTo>
                  <a:pt x="126731" y="69518"/>
                  <a:pt x="136556" y="68981"/>
                  <a:pt x="145520" y="70364"/>
                </a:cubicBezTo>
                <a:close/>
                <a:moveTo>
                  <a:pt x="123958" y="23611"/>
                </a:moveTo>
                <a:cubicBezTo>
                  <a:pt x="-14287" y="38295"/>
                  <a:pt x="5069" y="262557"/>
                  <a:pt x="145066" y="249959"/>
                </a:cubicBezTo>
                <a:cubicBezTo>
                  <a:pt x="288566" y="237193"/>
                  <a:pt x="269211" y="8260"/>
                  <a:pt x="123958" y="23611"/>
                </a:cubicBezTo>
                <a:close/>
                <a:moveTo>
                  <a:pt x="138788" y="11"/>
                </a:moveTo>
                <a:cubicBezTo>
                  <a:pt x="184863" y="585"/>
                  <a:pt x="230458" y="24154"/>
                  <a:pt x="256029" y="71083"/>
                </a:cubicBezTo>
                <a:cubicBezTo>
                  <a:pt x="278721" y="112715"/>
                  <a:pt x="271213" y="155766"/>
                  <a:pt x="262035" y="199900"/>
                </a:cubicBezTo>
                <a:cubicBezTo>
                  <a:pt x="388016" y="285750"/>
                  <a:pt x="471697" y="334724"/>
                  <a:pt x="516749" y="493660"/>
                </a:cubicBezTo>
                <a:cubicBezTo>
                  <a:pt x="542446" y="583932"/>
                  <a:pt x="524842" y="675204"/>
                  <a:pt x="538441" y="766478"/>
                </a:cubicBezTo>
                <a:cubicBezTo>
                  <a:pt x="563470" y="934924"/>
                  <a:pt x="712060" y="1031787"/>
                  <a:pt x="873832" y="1030786"/>
                </a:cubicBezTo>
                <a:cubicBezTo>
                  <a:pt x="937073" y="1030369"/>
                  <a:pt x="1003317" y="1035959"/>
                  <a:pt x="1065723" y="1027365"/>
                </a:cubicBezTo>
                <a:cubicBezTo>
                  <a:pt x="1069728" y="984899"/>
                  <a:pt x="1070562" y="943017"/>
                  <a:pt x="1079656" y="901135"/>
                </a:cubicBezTo>
                <a:cubicBezTo>
                  <a:pt x="1109775" y="761222"/>
                  <a:pt x="1198378" y="634324"/>
                  <a:pt x="1317350" y="555482"/>
                </a:cubicBezTo>
                <a:cubicBezTo>
                  <a:pt x="1678855" y="315869"/>
                  <a:pt x="2143647" y="590356"/>
                  <a:pt x="2156245" y="1009178"/>
                </a:cubicBezTo>
                <a:cubicBezTo>
                  <a:pt x="2166841" y="1361422"/>
                  <a:pt x="1860400" y="1643084"/>
                  <a:pt x="1507322" y="1574837"/>
                </a:cubicBezTo>
                <a:cubicBezTo>
                  <a:pt x="1443163" y="1562406"/>
                  <a:pt x="1381591" y="1538795"/>
                  <a:pt x="1325443" y="1504756"/>
                </a:cubicBezTo>
                <a:cubicBezTo>
                  <a:pt x="1163587" y="1406558"/>
                  <a:pt x="1093756" y="1247205"/>
                  <a:pt x="1065723" y="1067830"/>
                </a:cubicBezTo>
                <a:cubicBezTo>
                  <a:pt x="914797" y="1048390"/>
                  <a:pt x="758198" y="1097447"/>
                  <a:pt x="628797" y="991657"/>
                </a:cubicBezTo>
                <a:cubicBezTo>
                  <a:pt x="563804" y="938512"/>
                  <a:pt x="513912" y="859670"/>
                  <a:pt x="503067" y="775572"/>
                </a:cubicBezTo>
                <a:cubicBezTo>
                  <a:pt x="493055" y="698482"/>
                  <a:pt x="505486" y="620307"/>
                  <a:pt x="491303" y="543551"/>
                </a:cubicBezTo>
                <a:cubicBezTo>
                  <a:pt x="464188" y="396296"/>
                  <a:pt x="368076" y="299183"/>
                  <a:pt x="239759" y="232772"/>
                </a:cubicBezTo>
                <a:cubicBezTo>
                  <a:pt x="202967" y="257718"/>
                  <a:pt x="170929" y="280160"/>
                  <a:pt x="123874" y="276322"/>
                </a:cubicBezTo>
                <a:cubicBezTo>
                  <a:pt x="26427" y="268397"/>
                  <a:pt x="-32058" y="150009"/>
                  <a:pt x="18668" y="66912"/>
                </a:cubicBezTo>
                <a:cubicBezTo>
                  <a:pt x="46159" y="21860"/>
                  <a:pt x="92713" y="-562"/>
                  <a:pt x="138788" y="11"/>
                </a:cubicBezTo>
                <a:close/>
              </a:path>
            </a:pathLst>
          </a:custGeom>
          <a:solidFill>
            <a:srgbClr val="F595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00CF3EC2-1B63-56DC-90A8-E1AFA730E415}"/>
              </a:ext>
            </a:extLst>
          </p:cNvPr>
          <p:cNvSpPr/>
          <p:nvPr/>
        </p:nvSpPr>
        <p:spPr>
          <a:xfrm>
            <a:off x="3174214" y="4256050"/>
            <a:ext cx="2039328" cy="1456115"/>
          </a:xfrm>
          <a:custGeom>
            <a:avLst/>
            <a:gdLst>
              <a:gd name="csX0" fmla="*/ 2102179 w 2230245"/>
              <a:gd name="csY0" fmla="*/ 70435 h 1592433"/>
              <a:gd name="csX1" fmla="*/ 2111172 w 2230245"/>
              <a:gd name="csY1" fmla="*/ 202525 h 1592433"/>
              <a:gd name="csX2" fmla="*/ 2072877 w 2230245"/>
              <a:gd name="csY2" fmla="*/ 73708 h 1592433"/>
              <a:gd name="csX3" fmla="*/ 2102179 w 2230245"/>
              <a:gd name="csY3" fmla="*/ 70435 h 1592433"/>
              <a:gd name="csX4" fmla="*/ 2079553 w 2230245"/>
              <a:gd name="csY4" fmla="*/ 23650 h 1592433"/>
              <a:gd name="csX5" fmla="*/ 2101746 w 2230245"/>
              <a:gd name="csY5" fmla="*/ 250415 h 1592433"/>
              <a:gd name="csX6" fmla="*/ 2079553 w 2230245"/>
              <a:gd name="csY6" fmla="*/ 23650 h 1592433"/>
              <a:gd name="csX7" fmla="*/ 2085716 w 2230245"/>
              <a:gd name="csY7" fmla="*/ 196 h 1592433"/>
              <a:gd name="csX8" fmla="*/ 2202780 w 2230245"/>
              <a:gd name="csY8" fmla="*/ 55187 h 1592433"/>
              <a:gd name="csX9" fmla="*/ 1999459 w 2230245"/>
              <a:gd name="csY9" fmla="*/ 233312 h 1592433"/>
              <a:gd name="csX10" fmla="*/ 1885910 w 2230245"/>
              <a:gd name="csY10" fmla="*/ 295300 h 1592433"/>
              <a:gd name="csX11" fmla="*/ 1734234 w 2230245"/>
              <a:gd name="csY11" fmla="*/ 558858 h 1592433"/>
              <a:gd name="csX12" fmla="*/ 1690682 w 2230245"/>
              <a:gd name="csY12" fmla="*/ 883737 h 1592433"/>
              <a:gd name="csX13" fmla="*/ 1102580 w 2230245"/>
              <a:gd name="csY13" fmla="*/ 1066700 h 1592433"/>
              <a:gd name="csX14" fmla="*/ 1069792 w 2230245"/>
              <a:gd name="csY14" fmla="*/ 1214706 h 1592433"/>
              <a:gd name="csX15" fmla="*/ 833766 w 2230245"/>
              <a:gd name="csY15" fmla="*/ 1512137 h 1592433"/>
              <a:gd name="csX16" fmla="*/ 127 w 2230245"/>
              <a:gd name="csY16" fmla="*/ 1017560 h 1592433"/>
              <a:gd name="csX17" fmla="*/ 838021 w 2230245"/>
              <a:gd name="csY17" fmla="*/ 551766 h 1592433"/>
              <a:gd name="csX18" fmla="*/ 1079720 w 2230245"/>
              <a:gd name="csY18" fmla="*/ 885322 h 1592433"/>
              <a:gd name="csX19" fmla="*/ 1102580 w 2230245"/>
              <a:gd name="csY19" fmla="*/ 1029907 h 1592433"/>
              <a:gd name="csX20" fmla="*/ 1531580 w 2230245"/>
              <a:gd name="csY20" fmla="*/ 991863 h 1592433"/>
              <a:gd name="csX21" fmla="*/ 1696272 w 2230245"/>
              <a:gd name="csY21" fmla="*/ 733478 h 1592433"/>
              <a:gd name="csX22" fmla="*/ 1710122 w 2230245"/>
              <a:gd name="csY22" fmla="*/ 502125 h 1592433"/>
              <a:gd name="csX23" fmla="*/ 1884075 w 2230245"/>
              <a:gd name="csY23" fmla="*/ 251166 h 1592433"/>
              <a:gd name="csX24" fmla="*/ 1968757 w 2230245"/>
              <a:gd name="csY24" fmla="*/ 199939 h 1592433"/>
              <a:gd name="csX25" fmla="*/ 1975098 w 2230245"/>
              <a:gd name="csY25" fmla="*/ 67535 h 1592433"/>
              <a:gd name="csX26" fmla="*/ 2085716 w 2230245"/>
              <a:gd name="csY26" fmla="*/ 196 h 15924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2230245" h="1592433">
                <a:moveTo>
                  <a:pt x="2102179" y="70435"/>
                </a:moveTo>
                <a:cubicBezTo>
                  <a:pt x="2164582" y="78385"/>
                  <a:pt x="2183006" y="186318"/>
                  <a:pt x="2111172" y="202525"/>
                </a:cubicBezTo>
                <a:cubicBezTo>
                  <a:pt x="2030411" y="220712"/>
                  <a:pt x="1993869" y="99821"/>
                  <a:pt x="2072877" y="73708"/>
                </a:cubicBezTo>
                <a:cubicBezTo>
                  <a:pt x="2083452" y="70204"/>
                  <a:pt x="2093264" y="69299"/>
                  <a:pt x="2102179" y="70435"/>
                </a:cubicBezTo>
                <a:close/>
                <a:moveTo>
                  <a:pt x="2079553" y="23650"/>
                </a:moveTo>
                <a:cubicBezTo>
                  <a:pt x="1942310" y="37834"/>
                  <a:pt x="1962416" y="262679"/>
                  <a:pt x="2101746" y="250415"/>
                </a:cubicBezTo>
                <a:cubicBezTo>
                  <a:pt x="2247582" y="237567"/>
                  <a:pt x="2229811" y="8049"/>
                  <a:pt x="2079553" y="23650"/>
                </a:cubicBezTo>
                <a:close/>
                <a:moveTo>
                  <a:pt x="2085716" y="196"/>
                </a:moveTo>
                <a:cubicBezTo>
                  <a:pt x="2129236" y="-2109"/>
                  <a:pt x="2173830" y="15975"/>
                  <a:pt x="2202780" y="55187"/>
                </a:cubicBezTo>
                <a:cubicBezTo>
                  <a:pt x="2302480" y="190262"/>
                  <a:pt x="2106668" y="361544"/>
                  <a:pt x="1999459" y="233312"/>
                </a:cubicBezTo>
                <a:cubicBezTo>
                  <a:pt x="1957911" y="240069"/>
                  <a:pt x="1918031" y="269103"/>
                  <a:pt x="1885910" y="295300"/>
                </a:cubicBezTo>
                <a:cubicBezTo>
                  <a:pt x="1804148" y="362128"/>
                  <a:pt x="1749334" y="453569"/>
                  <a:pt x="1734234" y="558858"/>
                </a:cubicBezTo>
                <a:cubicBezTo>
                  <a:pt x="1718465" y="668986"/>
                  <a:pt x="1747666" y="781451"/>
                  <a:pt x="1690682" y="883737"/>
                </a:cubicBezTo>
                <a:cubicBezTo>
                  <a:pt x="1563951" y="1111002"/>
                  <a:pt x="1321502" y="1060860"/>
                  <a:pt x="1102580" y="1066700"/>
                </a:cubicBezTo>
                <a:cubicBezTo>
                  <a:pt x="1089398" y="1115340"/>
                  <a:pt x="1085310" y="1166150"/>
                  <a:pt x="1069792" y="1214706"/>
                </a:cubicBezTo>
                <a:cubicBezTo>
                  <a:pt x="1031080" y="1336098"/>
                  <a:pt x="942476" y="1446227"/>
                  <a:pt x="833766" y="1512137"/>
                </a:cubicBezTo>
                <a:cubicBezTo>
                  <a:pt x="455075" y="1741571"/>
                  <a:pt x="-8800" y="1449063"/>
                  <a:pt x="127" y="1017560"/>
                </a:cubicBezTo>
                <a:cubicBezTo>
                  <a:pt x="8804" y="594400"/>
                  <a:pt x="471427" y="323417"/>
                  <a:pt x="838021" y="551766"/>
                </a:cubicBezTo>
                <a:cubicBezTo>
                  <a:pt x="956910" y="625769"/>
                  <a:pt x="1045179" y="749914"/>
                  <a:pt x="1079720" y="885322"/>
                </a:cubicBezTo>
                <a:cubicBezTo>
                  <a:pt x="1091901" y="933128"/>
                  <a:pt x="1092401" y="982602"/>
                  <a:pt x="1102580" y="1029907"/>
                </a:cubicBezTo>
                <a:cubicBezTo>
                  <a:pt x="1227726" y="1032994"/>
                  <a:pt x="1421201" y="1050848"/>
                  <a:pt x="1531580" y="991863"/>
                </a:cubicBezTo>
                <a:cubicBezTo>
                  <a:pt x="1628777" y="939886"/>
                  <a:pt x="1687095" y="842105"/>
                  <a:pt x="1696272" y="733478"/>
                </a:cubicBezTo>
                <a:cubicBezTo>
                  <a:pt x="1702863" y="655637"/>
                  <a:pt x="1690849" y="578965"/>
                  <a:pt x="1710122" y="502125"/>
                </a:cubicBezTo>
                <a:cubicBezTo>
                  <a:pt x="1735318" y="401257"/>
                  <a:pt x="1799810" y="311486"/>
                  <a:pt x="1884075" y="251166"/>
                </a:cubicBezTo>
                <a:cubicBezTo>
                  <a:pt x="1911106" y="231893"/>
                  <a:pt x="1941141" y="218044"/>
                  <a:pt x="1968757" y="199939"/>
                </a:cubicBezTo>
                <a:cubicBezTo>
                  <a:pt x="1958161" y="155054"/>
                  <a:pt x="1950569" y="109751"/>
                  <a:pt x="1975098" y="67535"/>
                </a:cubicBezTo>
                <a:cubicBezTo>
                  <a:pt x="1999752" y="25194"/>
                  <a:pt x="2042197" y="2501"/>
                  <a:pt x="2085716" y="19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7" name="Graphic 36" descr="Bullseye with solid fill">
            <a:extLst>
              <a:ext uri="{FF2B5EF4-FFF2-40B4-BE49-F238E27FC236}">
                <a16:creationId xmlns:a16="http://schemas.microsoft.com/office/drawing/2014/main" id="{409A5984-9F6C-D82B-2412-D4F4D6B921C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317434" y="1347770"/>
            <a:ext cx="675790" cy="675790"/>
          </a:xfrm>
          <a:prstGeom prst="rect">
            <a:avLst/>
          </a:prstGeom>
        </p:spPr>
      </p:pic>
      <p:pic>
        <p:nvPicPr>
          <p:cNvPr id="38" name="Graphic 37" descr="Users with solid fill">
            <a:extLst>
              <a:ext uri="{FF2B5EF4-FFF2-40B4-BE49-F238E27FC236}">
                <a16:creationId xmlns:a16="http://schemas.microsoft.com/office/drawing/2014/main" id="{C06AAA02-2088-413A-D4FB-C1C03F9CABA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934414" y="3169453"/>
            <a:ext cx="675790" cy="675790"/>
          </a:xfrm>
          <a:prstGeom prst="rect">
            <a:avLst/>
          </a:prstGeom>
        </p:spPr>
      </p:pic>
      <p:pic>
        <p:nvPicPr>
          <p:cNvPr id="39" name="Graphic 38" descr="Bar chart with solid fill">
            <a:extLst>
              <a:ext uri="{FF2B5EF4-FFF2-40B4-BE49-F238E27FC236}">
                <a16:creationId xmlns:a16="http://schemas.microsoft.com/office/drawing/2014/main" id="{034FCB2A-3327-1073-1718-8A8610ABDD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334687" y="4872575"/>
            <a:ext cx="675790" cy="675790"/>
          </a:xfrm>
          <a:prstGeom prst="rect">
            <a:avLst/>
          </a:prstGeom>
        </p:spPr>
      </p:pic>
      <p:pic>
        <p:nvPicPr>
          <p:cNvPr id="40" name="Graphic 39" descr="Single gear with solid fill">
            <a:extLst>
              <a:ext uri="{FF2B5EF4-FFF2-40B4-BE49-F238E27FC236}">
                <a16:creationId xmlns:a16="http://schemas.microsoft.com/office/drawing/2014/main" id="{4179DAE8-332D-E145-E754-220616240BB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326719" y="1338775"/>
            <a:ext cx="675790" cy="675790"/>
          </a:xfrm>
          <a:prstGeom prst="rect">
            <a:avLst/>
          </a:prstGeom>
        </p:spPr>
      </p:pic>
      <p:pic>
        <p:nvPicPr>
          <p:cNvPr id="47" name="Graphic 46" descr="Lightbulb with solid fill">
            <a:extLst>
              <a:ext uri="{FF2B5EF4-FFF2-40B4-BE49-F238E27FC236}">
                <a16:creationId xmlns:a16="http://schemas.microsoft.com/office/drawing/2014/main" id="{667F64ED-49E9-1AED-9594-01E26CE7C78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8592303" y="3162223"/>
            <a:ext cx="675790" cy="675790"/>
          </a:xfrm>
          <a:prstGeom prst="rect">
            <a:avLst/>
          </a:prstGeom>
        </p:spPr>
      </p:pic>
      <p:pic>
        <p:nvPicPr>
          <p:cNvPr id="48" name="Graphic 47" descr="Rocket with solid fill">
            <a:extLst>
              <a:ext uri="{FF2B5EF4-FFF2-40B4-BE49-F238E27FC236}">
                <a16:creationId xmlns:a16="http://schemas.microsoft.com/office/drawing/2014/main" id="{499E3E5D-C258-2318-D6C1-99F17D28DEE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256062" y="4863421"/>
            <a:ext cx="675790" cy="675790"/>
          </a:xfrm>
          <a:prstGeom prst="rect">
            <a:avLst/>
          </a:prstGeom>
        </p:spPr>
      </p:pic>
      <p:grpSp>
        <p:nvGrpSpPr>
          <p:cNvPr id="52" name="Group 51">
            <a:extLst>
              <a:ext uri="{FF2B5EF4-FFF2-40B4-BE49-F238E27FC236}">
                <a16:creationId xmlns:a16="http://schemas.microsoft.com/office/drawing/2014/main" id="{B61D1D34-35A6-09BE-CCEE-CD129F2560C0}"/>
              </a:ext>
            </a:extLst>
          </p:cNvPr>
          <p:cNvGrpSpPr/>
          <p:nvPr/>
        </p:nvGrpSpPr>
        <p:grpSpPr>
          <a:xfrm>
            <a:off x="9351437" y="1155926"/>
            <a:ext cx="2151341" cy="1057987"/>
            <a:chOff x="8921977" y="1265900"/>
            <a:chExt cx="2926080" cy="1057987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39D2656-5545-796C-BE34-0E2C4A298221}"/>
                </a:ext>
              </a:extLst>
            </p:cNvPr>
            <p:cNvSpPr txBox="1"/>
            <p:nvPr/>
          </p:nvSpPr>
          <p:spPr>
            <a:xfrm>
              <a:off x="8921977" y="126590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IDEA 04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646ADDC-3A92-186C-E641-D7D133E81F4A}"/>
                </a:ext>
              </a:extLst>
            </p:cNvPr>
            <p:cNvSpPr txBox="1"/>
            <p:nvPr/>
          </p:nvSpPr>
          <p:spPr>
            <a:xfrm>
              <a:off x="8921977" y="167755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2138C160-7980-34D1-C884-319415D1F493}"/>
              </a:ext>
            </a:extLst>
          </p:cNvPr>
          <p:cNvGrpSpPr/>
          <p:nvPr/>
        </p:nvGrpSpPr>
        <p:grpSpPr>
          <a:xfrm>
            <a:off x="9662693" y="2969187"/>
            <a:ext cx="2151341" cy="1057987"/>
            <a:chOff x="8921977" y="1265900"/>
            <a:chExt cx="2926080" cy="1057987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7676290-6270-6199-469E-434C2190BCD0}"/>
                </a:ext>
              </a:extLst>
            </p:cNvPr>
            <p:cNvSpPr txBox="1"/>
            <p:nvPr/>
          </p:nvSpPr>
          <p:spPr>
            <a:xfrm>
              <a:off x="8921977" y="126590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IDEA 05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7343DDB9-8CD3-091B-B3C5-DC4CF995EA5B}"/>
                </a:ext>
              </a:extLst>
            </p:cNvPr>
            <p:cNvSpPr txBox="1"/>
            <p:nvPr/>
          </p:nvSpPr>
          <p:spPr>
            <a:xfrm>
              <a:off x="8921977" y="167755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61DEA1A7-0072-8A32-07D0-D1E3C7779C3E}"/>
              </a:ext>
            </a:extLst>
          </p:cNvPr>
          <p:cNvGrpSpPr/>
          <p:nvPr/>
        </p:nvGrpSpPr>
        <p:grpSpPr>
          <a:xfrm>
            <a:off x="9351437" y="4672322"/>
            <a:ext cx="2151341" cy="1057987"/>
            <a:chOff x="8921977" y="1265900"/>
            <a:chExt cx="2926080" cy="1057987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FDBBF07-D2DA-4739-9862-2D80F43820D6}"/>
                </a:ext>
              </a:extLst>
            </p:cNvPr>
            <p:cNvSpPr txBox="1"/>
            <p:nvPr/>
          </p:nvSpPr>
          <p:spPr>
            <a:xfrm>
              <a:off x="8921977" y="126590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F595A6"/>
                  </a:solidFill>
                </a:rPr>
                <a:t>IDEA 06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E5D9588F-F38C-A06B-1C52-18144A5F90D8}"/>
                </a:ext>
              </a:extLst>
            </p:cNvPr>
            <p:cNvSpPr txBox="1"/>
            <p:nvPr/>
          </p:nvSpPr>
          <p:spPr>
            <a:xfrm>
              <a:off x="8921977" y="167755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FDC239F7-5C80-FAE3-DF9C-8FF872A21CA7}"/>
              </a:ext>
            </a:extLst>
          </p:cNvPr>
          <p:cNvGrpSpPr/>
          <p:nvPr/>
        </p:nvGrpSpPr>
        <p:grpSpPr>
          <a:xfrm>
            <a:off x="834012" y="1155926"/>
            <a:ext cx="2151341" cy="1057987"/>
            <a:chOff x="8921977" y="1265900"/>
            <a:chExt cx="2926080" cy="1057987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18859AD-1B60-E8F1-5294-2D0F378FAB6C}"/>
                </a:ext>
              </a:extLst>
            </p:cNvPr>
            <p:cNvSpPr txBox="1"/>
            <p:nvPr/>
          </p:nvSpPr>
          <p:spPr>
            <a:xfrm>
              <a:off x="8921977" y="126590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IDEA 01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62C541A-BE93-4483-3877-C58C2629F80F}"/>
                </a:ext>
              </a:extLst>
            </p:cNvPr>
            <p:cNvSpPr txBox="1"/>
            <p:nvPr/>
          </p:nvSpPr>
          <p:spPr>
            <a:xfrm>
              <a:off x="8921977" y="167755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35A8A765-BB22-9BBC-6703-B86E69D25A38}"/>
              </a:ext>
            </a:extLst>
          </p:cNvPr>
          <p:cNvGrpSpPr/>
          <p:nvPr/>
        </p:nvGrpSpPr>
        <p:grpSpPr>
          <a:xfrm>
            <a:off x="433165" y="2969187"/>
            <a:ext cx="2151341" cy="1057987"/>
            <a:chOff x="8921977" y="1265900"/>
            <a:chExt cx="2926080" cy="1057987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0A9000B5-60B4-BB1A-254E-079546BC0C7F}"/>
                </a:ext>
              </a:extLst>
            </p:cNvPr>
            <p:cNvSpPr txBox="1"/>
            <p:nvPr/>
          </p:nvSpPr>
          <p:spPr>
            <a:xfrm>
              <a:off x="8921977" y="126590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IDEA 02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4BBF01D1-49B0-6062-1313-2FDFA96FBD81}"/>
                </a:ext>
              </a:extLst>
            </p:cNvPr>
            <p:cNvSpPr txBox="1"/>
            <p:nvPr/>
          </p:nvSpPr>
          <p:spPr>
            <a:xfrm>
              <a:off x="8921977" y="167755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5F12CB79-37D5-3BC5-5656-2913DC8A0252}"/>
              </a:ext>
            </a:extLst>
          </p:cNvPr>
          <p:cNvGrpSpPr/>
          <p:nvPr/>
        </p:nvGrpSpPr>
        <p:grpSpPr>
          <a:xfrm>
            <a:off x="834012" y="4672322"/>
            <a:ext cx="2151341" cy="1057987"/>
            <a:chOff x="8921977" y="1265900"/>
            <a:chExt cx="2926080" cy="1057987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EB6D4043-FE0C-A02B-66F1-B63AF82472A3}"/>
                </a:ext>
              </a:extLst>
            </p:cNvPr>
            <p:cNvSpPr txBox="1"/>
            <p:nvPr/>
          </p:nvSpPr>
          <p:spPr>
            <a:xfrm>
              <a:off x="8921977" y="126590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IDEA 03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8F39161C-3EB8-0049-FE18-15C898F79D7D}"/>
                </a:ext>
              </a:extLst>
            </p:cNvPr>
            <p:cNvSpPr txBox="1"/>
            <p:nvPr/>
          </p:nvSpPr>
          <p:spPr>
            <a:xfrm>
              <a:off x="8921977" y="167755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42979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9496</TotalTime>
  <Words>350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Creative Ideas Hub Diagram – Slide Template</vt:lpstr>
      <vt:lpstr>Creative Ideas Hub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Creative Ideas Hub Diagram</dc:title>
  <dc:creator>PresentationGO.com</dc:creator>
  <dc:description>© Copyright PresentationGO.com - Do not distribute or sale without written permission.</dc:description>
  <cp:lastModifiedBy>Christophe Barroche</cp:lastModifiedBy>
  <cp:revision>59</cp:revision>
  <dcterms:created xsi:type="dcterms:W3CDTF">2014-11-26T05:14:11Z</dcterms:created>
  <dcterms:modified xsi:type="dcterms:W3CDTF">2026-09-04T17:29:23Z</dcterms:modified>
  <cp:category>Charts &amp; Diagrams;Graphics &amp; Metaphors</cp:category>
</cp:coreProperties>
</file>