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F74F7-6CBC-4703-59CE-DD230CCB9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E1142A-448D-C88F-222D-07ECA51AF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3E1EE1-DEE7-5B7C-A37D-B2F237A0E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22774-5AD8-3AA7-5C3D-5785FC245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850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Process Path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75AF3A-2BE1-F380-B534-D9FDB021F973}"/>
              </a:ext>
            </a:extLst>
          </p:cNvPr>
          <p:cNvSpPr/>
          <p:nvPr/>
        </p:nvSpPr>
        <p:spPr>
          <a:xfrm>
            <a:off x="9806754" y="1245828"/>
            <a:ext cx="792565" cy="7891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DA824B6-00B9-5DCE-932F-268B18051EB1}"/>
              </a:ext>
            </a:extLst>
          </p:cNvPr>
          <p:cNvSpPr/>
          <p:nvPr/>
        </p:nvSpPr>
        <p:spPr>
          <a:xfrm>
            <a:off x="1567532" y="1246110"/>
            <a:ext cx="789926" cy="78862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B79072-237C-44AE-1F89-E6B8D96B57CC}"/>
              </a:ext>
            </a:extLst>
          </p:cNvPr>
          <p:cNvSpPr/>
          <p:nvPr/>
        </p:nvSpPr>
        <p:spPr>
          <a:xfrm>
            <a:off x="7065371" y="1246047"/>
            <a:ext cx="788849" cy="788746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72D9276-97B8-204B-0E62-07B35C1F574A}"/>
              </a:ext>
            </a:extLst>
          </p:cNvPr>
          <p:cNvSpPr/>
          <p:nvPr/>
        </p:nvSpPr>
        <p:spPr>
          <a:xfrm>
            <a:off x="4311195" y="1245493"/>
            <a:ext cx="788551" cy="78985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9D8D2F0-1764-2D99-F8E9-53EA040799B0}"/>
              </a:ext>
            </a:extLst>
          </p:cNvPr>
          <p:cNvSpPr/>
          <p:nvPr/>
        </p:nvSpPr>
        <p:spPr>
          <a:xfrm>
            <a:off x="9057366" y="1164040"/>
            <a:ext cx="2296434" cy="4526639"/>
          </a:xfrm>
          <a:custGeom>
            <a:avLst/>
            <a:gdLst>
              <a:gd name="csX0" fmla="*/ 1153968 w 2296434"/>
              <a:gd name="csY0" fmla="*/ 38 h 4526639"/>
              <a:gd name="csX1" fmla="*/ 1434967 w 2296434"/>
              <a:gd name="csY1" fmla="*/ 95880 h 4526639"/>
              <a:gd name="csX2" fmla="*/ 1606580 w 2296434"/>
              <a:gd name="csY2" fmla="*/ 347476 h 4526639"/>
              <a:gd name="csX3" fmla="*/ 1626699 w 2296434"/>
              <a:gd name="csY3" fmla="*/ 482239 h 4526639"/>
              <a:gd name="csX4" fmla="*/ 1951429 w 2296434"/>
              <a:gd name="csY4" fmla="*/ 483792 h 4526639"/>
              <a:gd name="csX5" fmla="*/ 2229849 w 2296434"/>
              <a:gd name="csY5" fmla="*/ 564975 h 4526639"/>
              <a:gd name="csX6" fmla="*/ 2292819 w 2296434"/>
              <a:gd name="csY6" fmla="*/ 839865 h 4526639"/>
              <a:gd name="csX7" fmla="*/ 2292255 w 2296434"/>
              <a:gd name="csY7" fmla="*/ 1305783 h 4526639"/>
              <a:gd name="csX8" fmla="*/ 2294937 w 2296434"/>
              <a:gd name="csY8" fmla="*/ 3317699 h 4526639"/>
              <a:gd name="csX9" fmla="*/ 2295008 w 2296434"/>
              <a:gd name="csY9" fmla="*/ 4186000 h 4526639"/>
              <a:gd name="csX10" fmla="*/ 2292114 w 2296434"/>
              <a:gd name="csY10" fmla="*/ 4326834 h 4526639"/>
              <a:gd name="csX11" fmla="*/ 2099605 w 2296434"/>
              <a:gd name="csY11" fmla="*/ 4520754 h 4526639"/>
              <a:gd name="csX12" fmla="*/ 1923192 w 2296434"/>
              <a:gd name="csY12" fmla="*/ 4524354 h 4526639"/>
              <a:gd name="csX13" fmla="*/ 1605521 w 2296434"/>
              <a:gd name="csY13" fmla="*/ 4524284 h 4526639"/>
              <a:gd name="csX14" fmla="*/ 574855 w 2296434"/>
              <a:gd name="csY14" fmla="*/ 4524637 h 4526639"/>
              <a:gd name="csX15" fmla="*/ 327777 w 2296434"/>
              <a:gd name="csY15" fmla="*/ 4524637 h 4526639"/>
              <a:gd name="csX16" fmla="*/ 57545 w 2296434"/>
              <a:gd name="csY16" fmla="*/ 4438513 h 4526639"/>
              <a:gd name="csX17" fmla="*/ 1635 w 2296434"/>
              <a:gd name="csY17" fmla="*/ 4143644 h 4526639"/>
              <a:gd name="csX18" fmla="*/ 1353 w 2296434"/>
              <a:gd name="csY18" fmla="*/ 3557717 h 4526639"/>
              <a:gd name="csX19" fmla="*/ 1495 w 2296434"/>
              <a:gd name="csY19" fmla="*/ 1425792 h 4526639"/>
              <a:gd name="csX20" fmla="*/ 1988 w 2296434"/>
              <a:gd name="csY20" fmla="*/ 875163 h 4526639"/>
              <a:gd name="csX21" fmla="*/ 43356 w 2296434"/>
              <a:gd name="csY21" fmla="*/ 594271 h 4526639"/>
              <a:gd name="csX22" fmla="*/ 299540 w 2296434"/>
              <a:gd name="csY22" fmla="*/ 484074 h 4526639"/>
              <a:gd name="csX23" fmla="*/ 518380 w 2296434"/>
              <a:gd name="csY23" fmla="*/ 483792 h 4526639"/>
              <a:gd name="csX24" fmla="*/ 666627 w 2296434"/>
              <a:gd name="csY24" fmla="*/ 480050 h 4526639"/>
              <a:gd name="csX25" fmla="*/ 736514 w 2296434"/>
              <a:gd name="csY25" fmla="*/ 228455 h 4526639"/>
              <a:gd name="csX26" fmla="*/ 1153968 w 2296434"/>
              <a:gd name="csY26" fmla="*/ 38 h 4526639"/>
              <a:gd name="csX27" fmla="*/ 1104871 w 2296434"/>
              <a:gd name="csY27" fmla="*/ 83809 h 4526639"/>
              <a:gd name="csX28" fmla="*/ 969755 w 2296434"/>
              <a:gd name="csY28" fmla="*/ 122917 h 4526639"/>
              <a:gd name="csX29" fmla="*/ 1019595 w 2296434"/>
              <a:gd name="csY29" fmla="*/ 850525 h 4526639"/>
              <a:gd name="csX30" fmla="*/ 1174830 w 2296434"/>
              <a:gd name="csY30" fmla="*/ 869868 h 4526639"/>
              <a:gd name="csX31" fmla="*/ 1327029 w 2296434"/>
              <a:gd name="csY31" fmla="*/ 825888 h 4526639"/>
              <a:gd name="csX32" fmla="*/ 1446192 w 2296434"/>
              <a:gd name="csY32" fmla="*/ 733199 h 4526639"/>
              <a:gd name="csX33" fmla="*/ 1273025 w 2296434"/>
              <a:gd name="csY33" fmla="*/ 103433 h 4526639"/>
              <a:gd name="csX34" fmla="*/ 1104871 w 2296434"/>
              <a:gd name="csY34" fmla="*/ 83809 h 4526639"/>
              <a:gd name="csX35" fmla="*/ 1779154 w 2296434"/>
              <a:gd name="csY35" fmla="*/ 537275 h 4526639"/>
              <a:gd name="csX36" fmla="*/ 1621687 w 2296434"/>
              <a:gd name="csY36" fmla="*/ 543372 h 4526639"/>
              <a:gd name="csX37" fmla="*/ 1600085 w 2296434"/>
              <a:gd name="csY37" fmla="*/ 626602 h 4526639"/>
              <a:gd name="csX38" fmla="*/ 1493418 w 2296434"/>
              <a:gd name="csY38" fmla="*/ 801886 h 4526639"/>
              <a:gd name="csX39" fmla="*/ 793836 w 2296434"/>
              <a:gd name="csY39" fmla="*/ 800827 h 4526639"/>
              <a:gd name="csX40" fmla="*/ 686322 w 2296434"/>
              <a:gd name="csY40" fmla="*/ 612625 h 4526639"/>
              <a:gd name="csX41" fmla="*/ 670157 w 2296434"/>
              <a:gd name="csY41" fmla="*/ 543372 h 4526639"/>
              <a:gd name="csX42" fmla="*/ 497202 w 2296434"/>
              <a:gd name="csY42" fmla="*/ 541043 h 4526639"/>
              <a:gd name="csX43" fmla="*/ 334836 w 2296434"/>
              <a:gd name="csY43" fmla="*/ 540972 h 4526639"/>
              <a:gd name="csX44" fmla="*/ 88324 w 2296434"/>
              <a:gd name="csY44" fmla="*/ 632179 h 4526639"/>
              <a:gd name="csX45" fmla="*/ 59522 w 2296434"/>
              <a:gd name="csY45" fmla="*/ 906506 h 4526639"/>
              <a:gd name="csX46" fmla="*/ 59522 w 2296434"/>
              <a:gd name="csY46" fmla="*/ 1435887 h 4526639"/>
              <a:gd name="csX47" fmla="*/ 58251 w 2296434"/>
              <a:gd name="csY47" fmla="*/ 3522420 h 4526639"/>
              <a:gd name="csX48" fmla="*/ 58817 w 2296434"/>
              <a:gd name="csY48" fmla="*/ 4122466 h 4526639"/>
              <a:gd name="csX49" fmla="*/ 96230 w 2296434"/>
              <a:gd name="csY49" fmla="*/ 4392628 h 4526639"/>
              <a:gd name="csX50" fmla="*/ 327777 w 2296434"/>
              <a:gd name="csY50" fmla="*/ 4469362 h 4526639"/>
              <a:gd name="csX51" fmla="*/ 596033 w 2296434"/>
              <a:gd name="csY51" fmla="*/ 4469221 h 4526639"/>
              <a:gd name="csX52" fmla="*/ 1584343 w 2296434"/>
              <a:gd name="csY52" fmla="*/ 4469434 h 4526639"/>
              <a:gd name="csX53" fmla="*/ 1894955 w 2296434"/>
              <a:gd name="csY53" fmla="*/ 4469362 h 4526639"/>
              <a:gd name="csX54" fmla="*/ 2068755 w 2296434"/>
              <a:gd name="csY54" fmla="*/ 4468444 h 4526639"/>
              <a:gd name="csX55" fmla="*/ 2233804 w 2296434"/>
              <a:gd name="csY55" fmla="*/ 4323869 h 4526639"/>
              <a:gd name="csX56" fmla="*/ 2238039 w 2296434"/>
              <a:gd name="csY56" fmla="*/ 4193059 h 4526639"/>
              <a:gd name="csX57" fmla="*/ 2237333 w 2296434"/>
              <a:gd name="csY57" fmla="*/ 3423589 h 4526639"/>
              <a:gd name="csX58" fmla="*/ 2235851 w 2296434"/>
              <a:gd name="csY58" fmla="*/ 1376376 h 4526639"/>
              <a:gd name="csX59" fmla="*/ 2235851 w 2296434"/>
              <a:gd name="csY59" fmla="*/ 861044 h 4526639"/>
              <a:gd name="csX60" fmla="*/ 2197730 w 2296434"/>
              <a:gd name="csY60" fmla="*/ 618343 h 4526639"/>
              <a:gd name="csX61" fmla="*/ 1937311 w 2296434"/>
              <a:gd name="csY61" fmla="*/ 540761 h 4526639"/>
              <a:gd name="csX62" fmla="*/ 1779154 w 2296434"/>
              <a:gd name="csY62" fmla="*/ 537275 h 4526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2296434" h="4526639">
                <a:moveTo>
                  <a:pt x="1153968" y="38"/>
                </a:moveTo>
                <a:cubicBezTo>
                  <a:pt x="1252263" y="1260"/>
                  <a:pt x="1350996" y="32240"/>
                  <a:pt x="1434967" y="95880"/>
                </a:cubicBezTo>
                <a:cubicBezTo>
                  <a:pt x="1516502" y="157650"/>
                  <a:pt x="1580954" y="248009"/>
                  <a:pt x="1606580" y="347476"/>
                </a:cubicBezTo>
                <a:cubicBezTo>
                  <a:pt x="1618087" y="392232"/>
                  <a:pt x="1617591" y="437906"/>
                  <a:pt x="1626699" y="482239"/>
                </a:cubicBezTo>
                <a:cubicBezTo>
                  <a:pt x="1733930" y="489298"/>
                  <a:pt x="1843915" y="484851"/>
                  <a:pt x="1951429" y="483792"/>
                </a:cubicBezTo>
                <a:cubicBezTo>
                  <a:pt x="2055484" y="482732"/>
                  <a:pt x="2154809" y="481744"/>
                  <a:pt x="2229849" y="564975"/>
                </a:cubicBezTo>
                <a:cubicBezTo>
                  <a:pt x="2300867" y="643686"/>
                  <a:pt x="2293314" y="740752"/>
                  <a:pt x="2292819" y="839865"/>
                </a:cubicBezTo>
                <a:cubicBezTo>
                  <a:pt x="2292114" y="995172"/>
                  <a:pt x="2292184" y="1150477"/>
                  <a:pt x="2292255" y="1305783"/>
                </a:cubicBezTo>
                <a:cubicBezTo>
                  <a:pt x="2292537" y="1976422"/>
                  <a:pt x="2296349" y="2646990"/>
                  <a:pt x="2294937" y="3317699"/>
                </a:cubicBezTo>
                <a:cubicBezTo>
                  <a:pt x="2294373" y="3607133"/>
                  <a:pt x="2295290" y="3896566"/>
                  <a:pt x="2295008" y="4186000"/>
                </a:cubicBezTo>
                <a:cubicBezTo>
                  <a:pt x="2294937" y="4232098"/>
                  <a:pt x="2299738" y="4281230"/>
                  <a:pt x="2292114" y="4326834"/>
                </a:cubicBezTo>
                <a:cubicBezTo>
                  <a:pt x="2276159" y="4422629"/>
                  <a:pt x="2194483" y="4503106"/>
                  <a:pt x="2099605" y="4520754"/>
                </a:cubicBezTo>
                <a:cubicBezTo>
                  <a:pt x="2042848" y="4531343"/>
                  <a:pt x="1980796" y="4524426"/>
                  <a:pt x="1923192" y="4524354"/>
                </a:cubicBezTo>
                <a:cubicBezTo>
                  <a:pt x="1817301" y="4524213"/>
                  <a:pt x="1711411" y="4523861"/>
                  <a:pt x="1605521" y="4524284"/>
                </a:cubicBezTo>
                <a:cubicBezTo>
                  <a:pt x="1262013" y="4525555"/>
                  <a:pt x="918363" y="4525766"/>
                  <a:pt x="574855" y="4524637"/>
                </a:cubicBezTo>
                <a:cubicBezTo>
                  <a:pt x="492472" y="4524354"/>
                  <a:pt x="410160" y="4524778"/>
                  <a:pt x="327777" y="4524637"/>
                </a:cubicBezTo>
                <a:cubicBezTo>
                  <a:pt x="222876" y="4524496"/>
                  <a:pt x="131246" y="4526896"/>
                  <a:pt x="57545" y="4438513"/>
                </a:cubicBezTo>
                <a:cubicBezTo>
                  <a:pt x="-12765" y="4354225"/>
                  <a:pt x="1565" y="4246005"/>
                  <a:pt x="1635" y="4143644"/>
                </a:cubicBezTo>
                <a:cubicBezTo>
                  <a:pt x="1706" y="3948312"/>
                  <a:pt x="2129" y="3753049"/>
                  <a:pt x="1353" y="3557717"/>
                </a:cubicBezTo>
                <a:cubicBezTo>
                  <a:pt x="-1400" y="2847052"/>
                  <a:pt x="788" y="2136387"/>
                  <a:pt x="1495" y="1425792"/>
                </a:cubicBezTo>
                <a:cubicBezTo>
                  <a:pt x="1706" y="1242249"/>
                  <a:pt x="647" y="1058706"/>
                  <a:pt x="1988" y="875163"/>
                </a:cubicBezTo>
                <a:cubicBezTo>
                  <a:pt x="2624" y="779296"/>
                  <a:pt x="-10789" y="678771"/>
                  <a:pt x="43356" y="594271"/>
                </a:cubicBezTo>
                <a:cubicBezTo>
                  <a:pt x="104207" y="499322"/>
                  <a:pt x="195203" y="484357"/>
                  <a:pt x="299540" y="484074"/>
                </a:cubicBezTo>
                <a:cubicBezTo>
                  <a:pt x="372463" y="483862"/>
                  <a:pt x="445457" y="483227"/>
                  <a:pt x="518380" y="483792"/>
                </a:cubicBezTo>
                <a:cubicBezTo>
                  <a:pt x="567090" y="484145"/>
                  <a:pt x="619047" y="489439"/>
                  <a:pt x="666627" y="480050"/>
                </a:cubicBezTo>
                <a:cubicBezTo>
                  <a:pt x="671003" y="389337"/>
                  <a:pt x="688793" y="307096"/>
                  <a:pt x="736514" y="228455"/>
                </a:cubicBezTo>
                <a:cubicBezTo>
                  <a:pt x="827536" y="78620"/>
                  <a:pt x="990144" y="-2000"/>
                  <a:pt x="1153968" y="38"/>
                </a:cubicBezTo>
                <a:close/>
                <a:moveTo>
                  <a:pt x="1104871" y="83809"/>
                </a:moveTo>
                <a:cubicBezTo>
                  <a:pt x="1057715" y="88115"/>
                  <a:pt x="1012323" y="102586"/>
                  <a:pt x="969755" y="122917"/>
                </a:cubicBezTo>
                <a:cubicBezTo>
                  <a:pt x="651167" y="275682"/>
                  <a:pt x="686887" y="740540"/>
                  <a:pt x="1019595" y="850525"/>
                </a:cubicBezTo>
                <a:cubicBezTo>
                  <a:pt x="1069857" y="867115"/>
                  <a:pt x="1121955" y="874386"/>
                  <a:pt x="1174830" y="869868"/>
                </a:cubicBezTo>
                <a:cubicBezTo>
                  <a:pt x="1228128" y="865279"/>
                  <a:pt x="1279873" y="850949"/>
                  <a:pt x="1327029" y="825888"/>
                </a:cubicBezTo>
                <a:cubicBezTo>
                  <a:pt x="1371503" y="802309"/>
                  <a:pt x="1413577" y="772096"/>
                  <a:pt x="1446192" y="733199"/>
                </a:cubicBezTo>
                <a:cubicBezTo>
                  <a:pt x="1629098" y="515065"/>
                  <a:pt x="1538315" y="198523"/>
                  <a:pt x="1273025" y="103433"/>
                </a:cubicBezTo>
                <a:cubicBezTo>
                  <a:pt x="1219656" y="84303"/>
                  <a:pt x="1161206" y="78656"/>
                  <a:pt x="1104871" y="83809"/>
                </a:cubicBezTo>
                <a:close/>
                <a:moveTo>
                  <a:pt x="1779154" y="537275"/>
                </a:moveTo>
                <a:cubicBezTo>
                  <a:pt x="1726024" y="536419"/>
                  <a:pt x="1673008" y="537160"/>
                  <a:pt x="1621687" y="543372"/>
                </a:cubicBezTo>
                <a:cubicBezTo>
                  <a:pt x="1612934" y="570480"/>
                  <a:pt x="1609121" y="599283"/>
                  <a:pt x="1600085" y="626602"/>
                </a:cubicBezTo>
                <a:cubicBezTo>
                  <a:pt x="1578907" y="690277"/>
                  <a:pt x="1540151" y="753812"/>
                  <a:pt x="1493418" y="801886"/>
                </a:cubicBezTo>
                <a:cubicBezTo>
                  <a:pt x="1299921" y="1001101"/>
                  <a:pt x="986204" y="1003925"/>
                  <a:pt x="793836" y="800827"/>
                </a:cubicBezTo>
                <a:cubicBezTo>
                  <a:pt x="744421" y="748659"/>
                  <a:pt x="706794" y="681454"/>
                  <a:pt x="686322" y="612625"/>
                </a:cubicBezTo>
                <a:cubicBezTo>
                  <a:pt x="679544" y="589752"/>
                  <a:pt x="676933" y="565892"/>
                  <a:pt x="670157" y="543372"/>
                </a:cubicBezTo>
                <a:cubicBezTo>
                  <a:pt x="613893" y="535678"/>
                  <a:pt x="554101" y="540972"/>
                  <a:pt x="497202" y="541043"/>
                </a:cubicBezTo>
                <a:cubicBezTo>
                  <a:pt x="443057" y="541114"/>
                  <a:pt x="388983" y="540831"/>
                  <a:pt x="334836" y="540972"/>
                </a:cubicBezTo>
                <a:cubicBezTo>
                  <a:pt x="238971" y="541254"/>
                  <a:pt x="143317" y="537090"/>
                  <a:pt x="88324" y="632179"/>
                </a:cubicBezTo>
                <a:cubicBezTo>
                  <a:pt x="44274" y="708279"/>
                  <a:pt x="58463" y="820453"/>
                  <a:pt x="59522" y="906506"/>
                </a:cubicBezTo>
                <a:cubicBezTo>
                  <a:pt x="61711" y="1082848"/>
                  <a:pt x="60863" y="1259544"/>
                  <a:pt x="59522" y="1435887"/>
                </a:cubicBezTo>
                <a:cubicBezTo>
                  <a:pt x="54086" y="2131304"/>
                  <a:pt x="52039" y="2827144"/>
                  <a:pt x="58251" y="3522420"/>
                </a:cubicBezTo>
                <a:cubicBezTo>
                  <a:pt x="60086" y="3722412"/>
                  <a:pt x="59734" y="3922474"/>
                  <a:pt x="58817" y="4122466"/>
                </a:cubicBezTo>
                <a:cubicBezTo>
                  <a:pt x="58392" y="4210496"/>
                  <a:pt x="40180" y="4317586"/>
                  <a:pt x="96230" y="4392628"/>
                </a:cubicBezTo>
                <a:cubicBezTo>
                  <a:pt x="154682" y="4470704"/>
                  <a:pt x="238901" y="4469221"/>
                  <a:pt x="327777" y="4469362"/>
                </a:cubicBezTo>
                <a:cubicBezTo>
                  <a:pt x="417220" y="4469503"/>
                  <a:pt x="506590" y="4469292"/>
                  <a:pt x="596033" y="4469221"/>
                </a:cubicBezTo>
                <a:cubicBezTo>
                  <a:pt x="925493" y="4468798"/>
                  <a:pt x="1254883" y="4469362"/>
                  <a:pt x="1584343" y="4469434"/>
                </a:cubicBezTo>
                <a:cubicBezTo>
                  <a:pt x="1687903" y="4469503"/>
                  <a:pt x="1791393" y="4469009"/>
                  <a:pt x="1894955" y="4469362"/>
                </a:cubicBezTo>
                <a:cubicBezTo>
                  <a:pt x="1951853" y="4469503"/>
                  <a:pt x="2012281" y="4475363"/>
                  <a:pt x="2068755" y="4468444"/>
                </a:cubicBezTo>
                <a:cubicBezTo>
                  <a:pt x="2145279" y="4458985"/>
                  <a:pt x="2216649" y="4400534"/>
                  <a:pt x="2233804" y="4323869"/>
                </a:cubicBezTo>
                <a:cubicBezTo>
                  <a:pt x="2243121" y="4282007"/>
                  <a:pt x="2238109" y="4235698"/>
                  <a:pt x="2238039" y="4193059"/>
                </a:cubicBezTo>
                <a:cubicBezTo>
                  <a:pt x="2237615" y="3936592"/>
                  <a:pt x="2236345" y="3680055"/>
                  <a:pt x="2237333" y="3423589"/>
                </a:cubicBezTo>
                <a:cubicBezTo>
                  <a:pt x="2239945" y="2741091"/>
                  <a:pt x="2235568" y="2058805"/>
                  <a:pt x="2235851" y="1376376"/>
                </a:cubicBezTo>
                <a:cubicBezTo>
                  <a:pt x="2235922" y="1204622"/>
                  <a:pt x="2235639" y="1032798"/>
                  <a:pt x="2235851" y="861044"/>
                </a:cubicBezTo>
                <a:cubicBezTo>
                  <a:pt x="2235922" y="778802"/>
                  <a:pt x="2249899" y="688513"/>
                  <a:pt x="2197730" y="618343"/>
                </a:cubicBezTo>
                <a:cubicBezTo>
                  <a:pt x="2133066" y="531372"/>
                  <a:pt x="2034235" y="541043"/>
                  <a:pt x="1937311" y="540761"/>
                </a:cubicBezTo>
                <a:cubicBezTo>
                  <a:pt x="1885531" y="540584"/>
                  <a:pt x="1832285" y="538131"/>
                  <a:pt x="1779154" y="537275"/>
                </a:cubicBezTo>
                <a:close/>
              </a:path>
            </a:pathLst>
          </a:custGeom>
          <a:solidFill>
            <a:srgbClr val="1B7C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3D7D36A-4DF2-5C5B-095D-296FE569B9AF}"/>
              </a:ext>
            </a:extLst>
          </p:cNvPr>
          <p:cNvSpPr/>
          <p:nvPr/>
        </p:nvSpPr>
        <p:spPr>
          <a:xfrm>
            <a:off x="838200" y="1163659"/>
            <a:ext cx="2299234" cy="4531576"/>
          </a:xfrm>
          <a:custGeom>
            <a:avLst/>
            <a:gdLst>
              <a:gd name="csX0" fmla="*/ 1140290 w 2299234"/>
              <a:gd name="csY0" fmla="*/ 295 h 4531576"/>
              <a:gd name="csX1" fmla="*/ 1509866 w 2299234"/>
              <a:gd name="csY1" fmla="*/ 194315 h 4531576"/>
              <a:gd name="csX2" fmla="*/ 1604320 w 2299234"/>
              <a:gd name="csY2" fmla="*/ 480219 h 4531576"/>
              <a:gd name="csX3" fmla="*/ 1714516 w 2299234"/>
              <a:gd name="csY3" fmla="*/ 483607 h 4531576"/>
              <a:gd name="csX4" fmla="*/ 1940415 w 2299234"/>
              <a:gd name="csY4" fmla="*/ 483677 h 4531576"/>
              <a:gd name="csX5" fmla="*/ 2093886 w 2299234"/>
              <a:gd name="csY5" fmla="*/ 486642 h 4531576"/>
              <a:gd name="csX6" fmla="*/ 2282512 w 2299234"/>
              <a:gd name="csY6" fmla="*/ 649855 h 4531576"/>
              <a:gd name="csX7" fmla="*/ 2295783 w 2299234"/>
              <a:gd name="csY7" fmla="*/ 974373 h 4531576"/>
              <a:gd name="csX8" fmla="*/ 2295713 w 2299234"/>
              <a:gd name="csY8" fmla="*/ 1673249 h 4531576"/>
              <a:gd name="csX9" fmla="*/ 2295855 w 2299234"/>
              <a:gd name="csY9" fmla="*/ 1877971 h 4531576"/>
              <a:gd name="csX10" fmla="*/ 2293878 w 2299234"/>
              <a:gd name="csY10" fmla="*/ 1967695 h 4531576"/>
              <a:gd name="csX11" fmla="*/ 2251027 w 2299234"/>
              <a:gd name="csY11" fmla="*/ 1978919 h 4531576"/>
              <a:gd name="csX12" fmla="*/ 2240438 w 2299234"/>
              <a:gd name="csY12" fmla="*/ 1899149 h 4531576"/>
              <a:gd name="csX13" fmla="*/ 2240438 w 2299234"/>
              <a:gd name="csY13" fmla="*/ 1701487 h 4531576"/>
              <a:gd name="csX14" fmla="*/ 2241427 w 2299234"/>
              <a:gd name="csY14" fmla="*/ 924958 h 4531576"/>
              <a:gd name="csX15" fmla="*/ 2129465 w 2299234"/>
              <a:gd name="csY15" fmla="*/ 556036 h 4531576"/>
              <a:gd name="csX16" fmla="*/ 1947475 w 2299234"/>
              <a:gd name="csY16" fmla="*/ 541141 h 4531576"/>
              <a:gd name="csX17" fmla="*/ 1601566 w 2299234"/>
              <a:gd name="csY17" fmla="*/ 540647 h 4531576"/>
              <a:gd name="csX18" fmla="*/ 1560199 w 2299234"/>
              <a:gd name="csY18" fmla="*/ 675763 h 4531576"/>
              <a:gd name="csX19" fmla="*/ 1423671 w 2299234"/>
              <a:gd name="csY19" fmla="*/ 849634 h 4531576"/>
              <a:gd name="csX20" fmla="*/ 775976 w 2299234"/>
              <a:gd name="csY20" fmla="*/ 801137 h 4531576"/>
              <a:gd name="csX21" fmla="*/ 651942 w 2299234"/>
              <a:gd name="csY21" fmla="*/ 543753 h 4531576"/>
              <a:gd name="csX22" fmla="*/ 479129 w 2299234"/>
              <a:gd name="csY22" fmla="*/ 540859 h 4531576"/>
              <a:gd name="csX23" fmla="*/ 330883 w 2299234"/>
              <a:gd name="csY23" fmla="*/ 540717 h 4531576"/>
              <a:gd name="csX24" fmla="*/ 98559 w 2299234"/>
              <a:gd name="csY24" fmla="*/ 625570 h 4531576"/>
              <a:gd name="csX25" fmla="*/ 65521 w 2299234"/>
              <a:gd name="csY25" fmla="*/ 875543 h 4531576"/>
              <a:gd name="csX26" fmla="*/ 65663 w 2299234"/>
              <a:gd name="csY26" fmla="*/ 1397935 h 4531576"/>
              <a:gd name="csX27" fmla="*/ 65239 w 2299234"/>
              <a:gd name="csY27" fmla="*/ 2612144 h 4531576"/>
              <a:gd name="csX28" fmla="*/ 56274 w 2299234"/>
              <a:gd name="csY28" fmla="*/ 3395732 h 4531576"/>
              <a:gd name="csX29" fmla="*/ 50697 w 2299234"/>
              <a:gd name="csY29" fmla="*/ 4151083 h 4531576"/>
              <a:gd name="csX30" fmla="*/ 129762 w 2299234"/>
              <a:gd name="csY30" fmla="*/ 4454565 h 4531576"/>
              <a:gd name="csX31" fmla="*/ 309704 w 2299234"/>
              <a:gd name="csY31" fmla="*/ 4488238 h 4531576"/>
              <a:gd name="csX32" fmla="*/ 592079 w 2299234"/>
              <a:gd name="csY32" fmla="*/ 4488026 h 4531576"/>
              <a:gd name="csX33" fmla="*/ 916809 w 2299234"/>
              <a:gd name="csY33" fmla="*/ 4484214 h 4531576"/>
              <a:gd name="csX34" fmla="*/ 1121389 w 2299234"/>
              <a:gd name="csY34" fmla="*/ 4481884 h 4531576"/>
              <a:gd name="csX35" fmla="*/ 1778050 w 2299234"/>
              <a:gd name="csY35" fmla="*/ 4488873 h 4531576"/>
              <a:gd name="csX36" fmla="*/ 1954534 w 2299234"/>
              <a:gd name="csY36" fmla="*/ 4488520 h 4531576"/>
              <a:gd name="csX37" fmla="*/ 2233803 w 2299234"/>
              <a:gd name="csY37" fmla="*/ 4348745 h 4531576"/>
              <a:gd name="csX38" fmla="*/ 2239944 w 2299234"/>
              <a:gd name="csY38" fmla="*/ 4214617 h 4531576"/>
              <a:gd name="csX39" fmla="*/ 2239591 w 2299234"/>
              <a:gd name="csY39" fmla="*/ 3960481 h 4531576"/>
              <a:gd name="csX40" fmla="*/ 2240368 w 2299234"/>
              <a:gd name="csY40" fmla="*/ 3113358 h 4531576"/>
              <a:gd name="csX41" fmla="*/ 2240368 w 2299234"/>
              <a:gd name="csY41" fmla="*/ 2802747 h 4531576"/>
              <a:gd name="csX42" fmla="*/ 2251027 w 2299234"/>
              <a:gd name="csY42" fmla="*/ 2681678 h 4531576"/>
              <a:gd name="csX43" fmla="*/ 2295572 w 2299234"/>
              <a:gd name="csY43" fmla="*/ 2774509 h 4531576"/>
              <a:gd name="csX44" fmla="*/ 2295713 w 2299234"/>
              <a:gd name="csY44" fmla="*/ 3063942 h 4531576"/>
              <a:gd name="csX45" fmla="*/ 2295713 w 2299234"/>
              <a:gd name="csY45" fmla="*/ 3932243 h 4531576"/>
              <a:gd name="csX46" fmla="*/ 2295783 w 2299234"/>
              <a:gd name="csY46" fmla="*/ 4186380 h 4531576"/>
              <a:gd name="csX47" fmla="*/ 2288088 w 2299234"/>
              <a:gd name="csY47" fmla="*/ 4348180 h 4531576"/>
              <a:gd name="csX48" fmla="*/ 2102640 w 2299234"/>
              <a:gd name="csY48" fmla="*/ 4528194 h 4531576"/>
              <a:gd name="csX49" fmla="*/ 2018069 w 2299234"/>
              <a:gd name="csY49" fmla="*/ 4530594 h 4531576"/>
              <a:gd name="csX50" fmla="*/ 1827466 w 2299234"/>
              <a:gd name="csY50" fmla="*/ 4530736 h 4531576"/>
              <a:gd name="csX51" fmla="*/ 592079 w 2299234"/>
              <a:gd name="csY51" fmla="*/ 4530523 h 4531576"/>
              <a:gd name="csX52" fmla="*/ 316764 w 2299234"/>
              <a:gd name="csY52" fmla="*/ 4530664 h 4531576"/>
              <a:gd name="csX53" fmla="*/ 92700 w 2299234"/>
              <a:gd name="csY53" fmla="*/ 4484426 h 4531576"/>
              <a:gd name="csX54" fmla="*/ 1564 w 2299234"/>
              <a:gd name="csY54" fmla="*/ 4144023 h 4531576"/>
              <a:gd name="csX55" fmla="*/ 4599 w 2299234"/>
              <a:gd name="csY55" fmla="*/ 3311020 h 4531576"/>
              <a:gd name="csX56" fmla="*/ 8553 w 2299234"/>
              <a:gd name="csY56" fmla="*/ 1306164 h 4531576"/>
              <a:gd name="csX57" fmla="*/ 9188 w 2299234"/>
              <a:gd name="csY57" fmla="*/ 840246 h 4531576"/>
              <a:gd name="csX58" fmla="*/ 74063 w 2299234"/>
              <a:gd name="csY58" fmla="*/ 565848 h 4531576"/>
              <a:gd name="csX59" fmla="*/ 323823 w 2299234"/>
              <a:gd name="csY59" fmla="*/ 483749 h 4531576"/>
              <a:gd name="csX60" fmla="*/ 521486 w 2299234"/>
              <a:gd name="csY60" fmla="*/ 483819 h 4531576"/>
              <a:gd name="csX61" fmla="*/ 646789 w 2299234"/>
              <a:gd name="csY61" fmla="*/ 480219 h 4531576"/>
              <a:gd name="csX62" fmla="*/ 753597 w 2299234"/>
              <a:gd name="csY62" fmla="*/ 179137 h 4531576"/>
              <a:gd name="csX63" fmla="*/ 890901 w 2299234"/>
              <a:gd name="csY63" fmla="*/ 62729 h 4531576"/>
              <a:gd name="csX64" fmla="*/ 1140290 w 2299234"/>
              <a:gd name="csY64" fmla="*/ 295 h 4531576"/>
              <a:gd name="csX65" fmla="*/ 1087151 w 2299234"/>
              <a:gd name="csY65" fmla="*/ 84471 h 4531576"/>
              <a:gd name="csX66" fmla="*/ 731783 w 2299234"/>
              <a:gd name="csY66" fmla="*/ 522292 h 4531576"/>
              <a:gd name="csX67" fmla="*/ 870359 w 2299234"/>
              <a:gd name="csY67" fmla="*/ 777135 h 4531576"/>
              <a:gd name="csX68" fmla="*/ 1001380 w 2299234"/>
              <a:gd name="csY68" fmla="*/ 851259 h 4531576"/>
              <a:gd name="csX69" fmla="*/ 1156757 w 2299234"/>
              <a:gd name="csY69" fmla="*/ 870248 h 4531576"/>
              <a:gd name="csX70" fmla="*/ 1299144 w 2299234"/>
              <a:gd name="csY70" fmla="*/ 830857 h 4531576"/>
              <a:gd name="csX71" fmla="*/ 1416894 w 2299234"/>
              <a:gd name="csY71" fmla="*/ 743744 h 4531576"/>
              <a:gd name="csX72" fmla="*/ 1254317 w 2299234"/>
              <a:gd name="csY72" fmla="*/ 104378 h 4531576"/>
              <a:gd name="csX73" fmla="*/ 1087151 w 2299234"/>
              <a:gd name="csY73" fmla="*/ 84471 h 4531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</a:cxnLst>
            <a:rect l="l" t="t" r="r" b="b"/>
            <a:pathLst>
              <a:path w="2299234" h="4531576">
                <a:moveTo>
                  <a:pt x="1140290" y="295"/>
                </a:moveTo>
                <a:cubicBezTo>
                  <a:pt x="1282505" y="5306"/>
                  <a:pt x="1421403" y="74041"/>
                  <a:pt x="1509866" y="194315"/>
                </a:cubicBezTo>
                <a:cubicBezTo>
                  <a:pt x="1571988" y="278744"/>
                  <a:pt x="1599590" y="376799"/>
                  <a:pt x="1604320" y="480219"/>
                </a:cubicBezTo>
                <a:cubicBezTo>
                  <a:pt x="1639758" y="487137"/>
                  <a:pt x="1678090" y="483607"/>
                  <a:pt x="1714516" y="483607"/>
                </a:cubicBezTo>
                <a:cubicBezTo>
                  <a:pt x="1789840" y="483607"/>
                  <a:pt x="1865093" y="483537"/>
                  <a:pt x="1940415" y="483677"/>
                </a:cubicBezTo>
                <a:cubicBezTo>
                  <a:pt x="1990467" y="483749"/>
                  <a:pt x="2044470" y="478312"/>
                  <a:pt x="2093886" y="486642"/>
                </a:cubicBezTo>
                <a:cubicBezTo>
                  <a:pt x="2182340" y="501750"/>
                  <a:pt x="2251804" y="567543"/>
                  <a:pt x="2282512" y="649855"/>
                </a:cubicBezTo>
                <a:cubicBezTo>
                  <a:pt x="2309549" y="722213"/>
                  <a:pt x="2295642" y="890932"/>
                  <a:pt x="2295783" y="974373"/>
                </a:cubicBezTo>
                <a:cubicBezTo>
                  <a:pt x="2296137" y="1207332"/>
                  <a:pt x="2295007" y="1440291"/>
                  <a:pt x="2295713" y="1673249"/>
                </a:cubicBezTo>
                <a:cubicBezTo>
                  <a:pt x="2295995" y="1741514"/>
                  <a:pt x="2296066" y="1809707"/>
                  <a:pt x="2295855" y="1877971"/>
                </a:cubicBezTo>
                <a:cubicBezTo>
                  <a:pt x="2295783" y="1903738"/>
                  <a:pt x="2303267" y="1943552"/>
                  <a:pt x="2293878" y="1967695"/>
                </a:cubicBezTo>
                <a:cubicBezTo>
                  <a:pt x="2286818" y="1985626"/>
                  <a:pt x="2265217" y="1980614"/>
                  <a:pt x="2251027" y="1978919"/>
                </a:cubicBezTo>
                <a:cubicBezTo>
                  <a:pt x="2233661" y="1958095"/>
                  <a:pt x="2240438" y="1925551"/>
                  <a:pt x="2240438" y="1899149"/>
                </a:cubicBezTo>
                <a:cubicBezTo>
                  <a:pt x="2240580" y="1833285"/>
                  <a:pt x="2240368" y="1767351"/>
                  <a:pt x="2240438" y="1701487"/>
                </a:cubicBezTo>
                <a:cubicBezTo>
                  <a:pt x="2240438" y="1442691"/>
                  <a:pt x="2238391" y="1183754"/>
                  <a:pt x="2241427" y="924958"/>
                </a:cubicBezTo>
                <a:cubicBezTo>
                  <a:pt x="2242909" y="792454"/>
                  <a:pt x="2281948" y="621970"/>
                  <a:pt x="2129465" y="556036"/>
                </a:cubicBezTo>
                <a:cubicBezTo>
                  <a:pt x="2073273" y="531822"/>
                  <a:pt x="2007127" y="541071"/>
                  <a:pt x="1947475" y="541141"/>
                </a:cubicBezTo>
                <a:cubicBezTo>
                  <a:pt x="1832195" y="541141"/>
                  <a:pt x="1716846" y="541706"/>
                  <a:pt x="1601566" y="540647"/>
                </a:cubicBezTo>
                <a:cubicBezTo>
                  <a:pt x="1584907" y="584627"/>
                  <a:pt x="1579330" y="631924"/>
                  <a:pt x="1560199" y="675763"/>
                </a:cubicBezTo>
                <a:cubicBezTo>
                  <a:pt x="1531397" y="741979"/>
                  <a:pt x="1480146" y="804949"/>
                  <a:pt x="1423671" y="849634"/>
                </a:cubicBezTo>
                <a:cubicBezTo>
                  <a:pt x="1229186" y="1003599"/>
                  <a:pt x="945682" y="980938"/>
                  <a:pt x="775976" y="801137"/>
                </a:cubicBezTo>
                <a:cubicBezTo>
                  <a:pt x="706229" y="727225"/>
                  <a:pt x="676579" y="639549"/>
                  <a:pt x="651942" y="543753"/>
                </a:cubicBezTo>
                <a:cubicBezTo>
                  <a:pt x="596950" y="533658"/>
                  <a:pt x="535322" y="540788"/>
                  <a:pt x="479129" y="540859"/>
                </a:cubicBezTo>
                <a:cubicBezTo>
                  <a:pt x="429713" y="540929"/>
                  <a:pt x="380298" y="540717"/>
                  <a:pt x="330883" y="540717"/>
                </a:cubicBezTo>
                <a:cubicBezTo>
                  <a:pt x="241582" y="540788"/>
                  <a:pt x="153481" y="543682"/>
                  <a:pt x="98559" y="625570"/>
                </a:cubicBezTo>
                <a:cubicBezTo>
                  <a:pt x="49991" y="698141"/>
                  <a:pt x="65310" y="792666"/>
                  <a:pt x="65521" y="875543"/>
                </a:cubicBezTo>
                <a:cubicBezTo>
                  <a:pt x="65945" y="1049697"/>
                  <a:pt x="65310" y="1223781"/>
                  <a:pt x="65663" y="1397935"/>
                </a:cubicBezTo>
                <a:cubicBezTo>
                  <a:pt x="66581" y="1802577"/>
                  <a:pt x="69687" y="2207572"/>
                  <a:pt x="65239" y="2612144"/>
                </a:cubicBezTo>
                <a:cubicBezTo>
                  <a:pt x="62416" y="2873339"/>
                  <a:pt x="56980" y="3134606"/>
                  <a:pt x="56274" y="3395732"/>
                </a:cubicBezTo>
                <a:cubicBezTo>
                  <a:pt x="55639" y="3647399"/>
                  <a:pt x="52038" y="3899347"/>
                  <a:pt x="50697" y="4151083"/>
                </a:cubicBezTo>
                <a:cubicBezTo>
                  <a:pt x="50132" y="4258739"/>
                  <a:pt x="30154" y="4382983"/>
                  <a:pt x="129762" y="4454565"/>
                </a:cubicBezTo>
                <a:cubicBezTo>
                  <a:pt x="183977" y="4493533"/>
                  <a:pt x="246171" y="4488450"/>
                  <a:pt x="309704" y="4488238"/>
                </a:cubicBezTo>
                <a:cubicBezTo>
                  <a:pt x="403806" y="4487955"/>
                  <a:pt x="497977" y="4488026"/>
                  <a:pt x="592079" y="4488026"/>
                </a:cubicBezTo>
                <a:cubicBezTo>
                  <a:pt x="700440" y="4488026"/>
                  <a:pt x="808730" y="4487461"/>
                  <a:pt x="916809" y="4484214"/>
                </a:cubicBezTo>
                <a:cubicBezTo>
                  <a:pt x="984508" y="4482167"/>
                  <a:pt x="1053690" y="4478143"/>
                  <a:pt x="1121389" y="4481884"/>
                </a:cubicBezTo>
                <a:cubicBezTo>
                  <a:pt x="1339312" y="4493744"/>
                  <a:pt x="1559352" y="4487955"/>
                  <a:pt x="1778050" y="4488873"/>
                </a:cubicBezTo>
                <a:cubicBezTo>
                  <a:pt x="1836855" y="4489085"/>
                  <a:pt x="1895730" y="4488096"/>
                  <a:pt x="1954534" y="4488520"/>
                </a:cubicBezTo>
                <a:cubicBezTo>
                  <a:pt x="2080473" y="4489296"/>
                  <a:pt x="2191447" y="4492333"/>
                  <a:pt x="2233803" y="4348745"/>
                </a:cubicBezTo>
                <a:cubicBezTo>
                  <a:pt x="2246297" y="4306460"/>
                  <a:pt x="2239944" y="4258244"/>
                  <a:pt x="2239944" y="4214617"/>
                </a:cubicBezTo>
                <a:cubicBezTo>
                  <a:pt x="2239873" y="4129905"/>
                  <a:pt x="2239520" y="4045193"/>
                  <a:pt x="2239591" y="3960481"/>
                </a:cubicBezTo>
                <a:cubicBezTo>
                  <a:pt x="2239944" y="3678106"/>
                  <a:pt x="2240015" y="3395732"/>
                  <a:pt x="2240368" y="3113358"/>
                </a:cubicBezTo>
                <a:cubicBezTo>
                  <a:pt x="2240509" y="3009797"/>
                  <a:pt x="2240368" y="2906307"/>
                  <a:pt x="2240368" y="2802747"/>
                </a:cubicBezTo>
                <a:cubicBezTo>
                  <a:pt x="2240368" y="2768791"/>
                  <a:pt x="2228720" y="2708292"/>
                  <a:pt x="2251027" y="2681678"/>
                </a:cubicBezTo>
                <a:cubicBezTo>
                  <a:pt x="2313432" y="2673136"/>
                  <a:pt x="2295360" y="2729893"/>
                  <a:pt x="2295572" y="2774509"/>
                </a:cubicBezTo>
                <a:cubicBezTo>
                  <a:pt x="2296066" y="2871011"/>
                  <a:pt x="2295572" y="2967441"/>
                  <a:pt x="2295713" y="3063942"/>
                </a:cubicBezTo>
                <a:cubicBezTo>
                  <a:pt x="2296066" y="3353376"/>
                  <a:pt x="2296702" y="3642809"/>
                  <a:pt x="2295713" y="3932243"/>
                </a:cubicBezTo>
                <a:cubicBezTo>
                  <a:pt x="2295360" y="4016956"/>
                  <a:pt x="2295713" y="4101667"/>
                  <a:pt x="2295783" y="4186380"/>
                </a:cubicBezTo>
                <a:cubicBezTo>
                  <a:pt x="2295855" y="4240102"/>
                  <a:pt x="2300231" y="4295518"/>
                  <a:pt x="2288088" y="4348180"/>
                </a:cubicBezTo>
                <a:cubicBezTo>
                  <a:pt x="2267405" y="4437693"/>
                  <a:pt x="2193847" y="4511604"/>
                  <a:pt x="2102640" y="4528194"/>
                </a:cubicBezTo>
                <a:cubicBezTo>
                  <a:pt x="2074967" y="4533276"/>
                  <a:pt x="2046024" y="4530453"/>
                  <a:pt x="2018069" y="4530594"/>
                </a:cubicBezTo>
                <a:cubicBezTo>
                  <a:pt x="1954534" y="4530806"/>
                  <a:pt x="1891000" y="4530382"/>
                  <a:pt x="1827466" y="4530736"/>
                </a:cubicBezTo>
                <a:cubicBezTo>
                  <a:pt x="1415694" y="4533206"/>
                  <a:pt x="1003851" y="4529324"/>
                  <a:pt x="592079" y="4530523"/>
                </a:cubicBezTo>
                <a:cubicBezTo>
                  <a:pt x="500307" y="4530736"/>
                  <a:pt x="408536" y="4530453"/>
                  <a:pt x="316764" y="4530664"/>
                </a:cubicBezTo>
                <a:cubicBezTo>
                  <a:pt x="236711" y="4530947"/>
                  <a:pt x="160329" y="4534265"/>
                  <a:pt x="92700" y="4484426"/>
                </a:cubicBezTo>
                <a:cubicBezTo>
                  <a:pt x="-17920" y="4402890"/>
                  <a:pt x="999" y="4265233"/>
                  <a:pt x="1564" y="4144023"/>
                </a:cubicBezTo>
                <a:cubicBezTo>
                  <a:pt x="2693" y="3866379"/>
                  <a:pt x="4599" y="3588664"/>
                  <a:pt x="4599" y="3311020"/>
                </a:cubicBezTo>
                <a:cubicBezTo>
                  <a:pt x="4529" y="2642782"/>
                  <a:pt x="8906" y="1974472"/>
                  <a:pt x="8553" y="1306164"/>
                </a:cubicBezTo>
                <a:cubicBezTo>
                  <a:pt x="8482" y="1150857"/>
                  <a:pt x="8694" y="995552"/>
                  <a:pt x="9188" y="840246"/>
                </a:cubicBezTo>
                <a:cubicBezTo>
                  <a:pt x="9471" y="741344"/>
                  <a:pt x="2693" y="644066"/>
                  <a:pt x="74063" y="565848"/>
                </a:cubicBezTo>
                <a:cubicBezTo>
                  <a:pt x="145434" y="487701"/>
                  <a:pt x="224357" y="483466"/>
                  <a:pt x="323823" y="483749"/>
                </a:cubicBezTo>
                <a:cubicBezTo>
                  <a:pt x="389687" y="483889"/>
                  <a:pt x="455622" y="483749"/>
                  <a:pt x="521486" y="483819"/>
                </a:cubicBezTo>
                <a:cubicBezTo>
                  <a:pt x="562924" y="483889"/>
                  <a:pt x="606057" y="486642"/>
                  <a:pt x="646789" y="480219"/>
                </a:cubicBezTo>
                <a:cubicBezTo>
                  <a:pt x="656954" y="368752"/>
                  <a:pt x="681803" y="268297"/>
                  <a:pt x="753597" y="179137"/>
                </a:cubicBezTo>
                <a:cubicBezTo>
                  <a:pt x="791788" y="131769"/>
                  <a:pt x="838662" y="93436"/>
                  <a:pt x="890901" y="62729"/>
                </a:cubicBezTo>
                <a:cubicBezTo>
                  <a:pt x="968439" y="17222"/>
                  <a:pt x="1054962" y="-2712"/>
                  <a:pt x="1140290" y="295"/>
                </a:cubicBezTo>
                <a:close/>
                <a:moveTo>
                  <a:pt x="1087151" y="84471"/>
                </a:moveTo>
                <a:cubicBezTo>
                  <a:pt x="873324" y="102896"/>
                  <a:pt x="707005" y="309877"/>
                  <a:pt x="731783" y="522292"/>
                </a:cubicBezTo>
                <a:cubicBezTo>
                  <a:pt x="743573" y="623382"/>
                  <a:pt x="795247" y="710495"/>
                  <a:pt x="870359" y="777135"/>
                </a:cubicBezTo>
                <a:cubicBezTo>
                  <a:pt x="907703" y="810314"/>
                  <a:pt x="953588" y="836645"/>
                  <a:pt x="1001380" y="851259"/>
                </a:cubicBezTo>
                <a:cubicBezTo>
                  <a:pt x="1051572" y="866718"/>
                  <a:pt x="1104165" y="874413"/>
                  <a:pt x="1156757" y="870248"/>
                </a:cubicBezTo>
                <a:cubicBezTo>
                  <a:pt x="1205748" y="866295"/>
                  <a:pt x="1255165" y="852811"/>
                  <a:pt x="1299144" y="830857"/>
                </a:cubicBezTo>
                <a:cubicBezTo>
                  <a:pt x="1342629" y="809255"/>
                  <a:pt x="1384421" y="780242"/>
                  <a:pt x="1416894" y="743744"/>
                </a:cubicBezTo>
                <a:cubicBezTo>
                  <a:pt x="1607920" y="529069"/>
                  <a:pt x="1519043" y="204339"/>
                  <a:pt x="1254317" y="104378"/>
                </a:cubicBezTo>
                <a:cubicBezTo>
                  <a:pt x="1201513" y="84471"/>
                  <a:pt x="1143061" y="79671"/>
                  <a:pt x="1087151" y="84471"/>
                </a:cubicBezTo>
                <a:close/>
              </a:path>
            </a:pathLst>
          </a:custGeom>
          <a:solidFill>
            <a:srgbClr val="0A8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85025F-6E92-E8FC-7B7D-B16E4E683D69}"/>
              </a:ext>
            </a:extLst>
          </p:cNvPr>
          <p:cNvSpPr/>
          <p:nvPr/>
        </p:nvSpPr>
        <p:spPr>
          <a:xfrm>
            <a:off x="3077932" y="3195315"/>
            <a:ext cx="324660" cy="595455"/>
          </a:xfrm>
          <a:custGeom>
            <a:avLst/>
            <a:gdLst>
              <a:gd name="csX0" fmla="*/ 23529 w 324660"/>
              <a:gd name="csY0" fmla="*/ 661 h 595455"/>
              <a:gd name="csX1" fmla="*/ 92831 w 324660"/>
              <a:gd name="csY1" fmla="*/ 50684 h 595455"/>
              <a:gd name="csX2" fmla="*/ 260913 w 324660"/>
              <a:gd name="csY2" fmla="*/ 221521 h 595455"/>
              <a:gd name="csX3" fmla="*/ 324660 w 324660"/>
              <a:gd name="csY3" fmla="*/ 305174 h 595455"/>
              <a:gd name="csX4" fmla="*/ 249125 w 324660"/>
              <a:gd name="csY4" fmla="*/ 391157 h 595455"/>
              <a:gd name="csX5" fmla="*/ 97208 w 324660"/>
              <a:gd name="csY5" fmla="*/ 542791 h 595455"/>
              <a:gd name="csX6" fmla="*/ 4236 w 324660"/>
              <a:gd name="csY6" fmla="*/ 585219 h 595455"/>
              <a:gd name="csX7" fmla="*/ 60428 w 324660"/>
              <a:gd name="csY7" fmla="*/ 499023 h 595455"/>
              <a:gd name="csX8" fmla="*/ 183685 w 324660"/>
              <a:gd name="csY8" fmla="*/ 375203 h 595455"/>
              <a:gd name="csX9" fmla="*/ 256608 w 324660"/>
              <a:gd name="csY9" fmla="*/ 298115 h 595455"/>
              <a:gd name="csX10" fmla="*/ 65511 w 324660"/>
              <a:gd name="csY10" fmla="*/ 106171 h 595455"/>
              <a:gd name="csX11" fmla="*/ 0 w 324660"/>
              <a:gd name="csY11" fmla="*/ 22800 h 595455"/>
              <a:gd name="csX12" fmla="*/ 23529 w 324660"/>
              <a:gd name="csY12" fmla="*/ 661 h 595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4660" h="595455">
                <a:moveTo>
                  <a:pt x="23529" y="661"/>
                </a:moveTo>
                <a:cubicBezTo>
                  <a:pt x="47603" y="-5319"/>
                  <a:pt x="72659" y="30724"/>
                  <a:pt x="92831" y="50684"/>
                </a:cubicBezTo>
                <a:cubicBezTo>
                  <a:pt x="149518" y="106947"/>
                  <a:pt x="205075" y="164411"/>
                  <a:pt x="260913" y="221521"/>
                </a:cubicBezTo>
                <a:cubicBezTo>
                  <a:pt x="285622" y="246863"/>
                  <a:pt x="318871" y="269030"/>
                  <a:pt x="324660" y="305174"/>
                </a:cubicBezTo>
                <a:cubicBezTo>
                  <a:pt x="311106" y="338565"/>
                  <a:pt x="274962" y="366096"/>
                  <a:pt x="249125" y="391157"/>
                </a:cubicBezTo>
                <a:cubicBezTo>
                  <a:pt x="197874" y="441066"/>
                  <a:pt x="147682" y="492106"/>
                  <a:pt x="97208" y="542791"/>
                </a:cubicBezTo>
                <a:cubicBezTo>
                  <a:pt x="71794" y="568276"/>
                  <a:pt x="41227" y="616562"/>
                  <a:pt x="4236" y="585219"/>
                </a:cubicBezTo>
                <a:cubicBezTo>
                  <a:pt x="-3247" y="544910"/>
                  <a:pt x="34803" y="525991"/>
                  <a:pt x="60428" y="499023"/>
                </a:cubicBezTo>
                <a:cubicBezTo>
                  <a:pt x="100455" y="456879"/>
                  <a:pt x="142176" y="415935"/>
                  <a:pt x="183685" y="375203"/>
                </a:cubicBezTo>
                <a:cubicBezTo>
                  <a:pt x="208604" y="350777"/>
                  <a:pt x="237689" y="327199"/>
                  <a:pt x="256608" y="298115"/>
                </a:cubicBezTo>
                <a:cubicBezTo>
                  <a:pt x="194274" y="232816"/>
                  <a:pt x="128975" y="170411"/>
                  <a:pt x="65511" y="106171"/>
                </a:cubicBezTo>
                <a:cubicBezTo>
                  <a:pt x="40168" y="80545"/>
                  <a:pt x="5577" y="59579"/>
                  <a:pt x="0" y="22800"/>
                </a:cubicBezTo>
                <a:cubicBezTo>
                  <a:pt x="7589" y="9317"/>
                  <a:pt x="15505" y="2654"/>
                  <a:pt x="23529" y="661"/>
                </a:cubicBezTo>
                <a:close/>
              </a:path>
            </a:pathLst>
          </a:custGeom>
          <a:solidFill>
            <a:srgbClr val="0A8F8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F1941EE-AAFA-F32C-CFD5-E3A86019F732}"/>
              </a:ext>
            </a:extLst>
          </p:cNvPr>
          <p:cNvSpPr/>
          <p:nvPr/>
        </p:nvSpPr>
        <p:spPr>
          <a:xfrm>
            <a:off x="6317943" y="1163135"/>
            <a:ext cx="2308714" cy="4528497"/>
          </a:xfrm>
          <a:custGeom>
            <a:avLst/>
            <a:gdLst>
              <a:gd name="csX0" fmla="*/ 1097462 w 2308714"/>
              <a:gd name="csY0" fmla="*/ 2237 h 4528497"/>
              <a:gd name="csX1" fmla="*/ 1519099 w 2308714"/>
              <a:gd name="csY1" fmla="*/ 188345 h 4528497"/>
              <a:gd name="csX2" fmla="*/ 1611575 w 2308714"/>
              <a:gd name="csY2" fmla="*/ 398290 h 4528497"/>
              <a:gd name="csX3" fmla="*/ 1618282 w 2308714"/>
              <a:gd name="csY3" fmla="*/ 474814 h 4528497"/>
              <a:gd name="csX4" fmla="*/ 1964190 w 2308714"/>
              <a:gd name="csY4" fmla="*/ 476791 h 4528497"/>
              <a:gd name="csX5" fmla="*/ 2136085 w 2308714"/>
              <a:gd name="csY5" fmla="*/ 488368 h 4528497"/>
              <a:gd name="csX6" fmla="*/ 2304380 w 2308714"/>
              <a:gd name="csY6" fmla="*/ 699937 h 4528497"/>
              <a:gd name="csX7" fmla="*/ 2305722 w 2308714"/>
              <a:gd name="csY7" fmla="*/ 826652 h 4528497"/>
              <a:gd name="csX8" fmla="*/ 2305651 w 2308714"/>
              <a:gd name="csY8" fmla="*/ 1285510 h 4528497"/>
              <a:gd name="csX9" fmla="*/ 2305934 w 2308714"/>
              <a:gd name="csY9" fmla="*/ 1822021 h 4528497"/>
              <a:gd name="csX10" fmla="*/ 2300497 w 2308714"/>
              <a:gd name="csY10" fmla="*/ 1971256 h 4528497"/>
              <a:gd name="csX11" fmla="*/ 2257365 w 2308714"/>
              <a:gd name="csY11" fmla="*/ 1977327 h 4528497"/>
              <a:gd name="csX12" fmla="*/ 2248470 w 2308714"/>
              <a:gd name="csY12" fmla="*/ 1885556 h 4528497"/>
              <a:gd name="csX13" fmla="*/ 2248258 w 2308714"/>
              <a:gd name="csY13" fmla="*/ 1673775 h 4528497"/>
              <a:gd name="csX14" fmla="*/ 2247976 w 2308714"/>
              <a:gd name="csY14" fmla="*/ 890186 h 4528497"/>
              <a:gd name="csX15" fmla="*/ 2179571 w 2308714"/>
              <a:gd name="csY15" fmla="*/ 579504 h 4528497"/>
              <a:gd name="csX16" fmla="*/ 1872419 w 2308714"/>
              <a:gd name="csY16" fmla="*/ 534254 h 4528497"/>
              <a:gd name="csX17" fmla="*/ 1615599 w 2308714"/>
              <a:gd name="csY17" fmla="*/ 537219 h 4528497"/>
              <a:gd name="csX18" fmla="*/ 1500038 w 2308714"/>
              <a:gd name="csY18" fmla="*/ 789661 h 4528497"/>
              <a:gd name="csX19" fmla="*/ 835612 w 2308714"/>
              <a:gd name="csY19" fmla="*/ 843594 h 4528497"/>
              <a:gd name="csX20" fmla="*/ 665270 w 2308714"/>
              <a:gd name="csY20" fmla="*/ 533971 h 4528497"/>
              <a:gd name="csX21" fmla="*/ 326421 w 2308714"/>
              <a:gd name="csY21" fmla="*/ 534113 h 4528497"/>
              <a:gd name="csX22" fmla="*/ 107299 w 2308714"/>
              <a:gd name="csY22" fmla="*/ 597011 h 4528497"/>
              <a:gd name="csX23" fmla="*/ 55482 w 2308714"/>
              <a:gd name="csY23" fmla="*/ 840771 h 4528497"/>
              <a:gd name="csX24" fmla="*/ 55059 w 2308714"/>
              <a:gd name="csY24" fmla="*/ 1320808 h 4528497"/>
              <a:gd name="csX25" fmla="*/ 54565 w 2308714"/>
              <a:gd name="csY25" fmla="*/ 3311545 h 4528497"/>
              <a:gd name="csX26" fmla="*/ 55130 w 2308714"/>
              <a:gd name="csY26" fmla="*/ 4116312 h 4528497"/>
              <a:gd name="csX27" fmla="*/ 137160 w 2308714"/>
              <a:gd name="csY27" fmla="*/ 4436524 h 4528497"/>
              <a:gd name="csX28" fmla="*/ 312302 w 2308714"/>
              <a:gd name="csY28" fmla="*/ 4470127 h 4528497"/>
              <a:gd name="csX29" fmla="*/ 601735 w 2308714"/>
              <a:gd name="csY29" fmla="*/ 4470127 h 4528497"/>
              <a:gd name="csX30" fmla="*/ 1780647 w 2308714"/>
              <a:gd name="csY30" fmla="*/ 4470127 h 4528497"/>
              <a:gd name="csX31" fmla="*/ 1957131 w 2308714"/>
              <a:gd name="csY31" fmla="*/ 4469985 h 4528497"/>
              <a:gd name="csX32" fmla="*/ 2240776 w 2308714"/>
              <a:gd name="csY32" fmla="*/ 4333528 h 4528497"/>
              <a:gd name="csX33" fmla="*/ 2248046 w 2308714"/>
              <a:gd name="csY33" fmla="*/ 4179846 h 4528497"/>
              <a:gd name="csX34" fmla="*/ 2248188 w 2308714"/>
              <a:gd name="csY34" fmla="*/ 3939828 h 4528497"/>
              <a:gd name="csX35" fmla="*/ 2248258 w 2308714"/>
              <a:gd name="csY35" fmla="*/ 3113884 h 4528497"/>
              <a:gd name="csX36" fmla="*/ 2248258 w 2308714"/>
              <a:gd name="csY36" fmla="*/ 2803272 h 4528497"/>
              <a:gd name="csX37" fmla="*/ 2260683 w 2308714"/>
              <a:gd name="csY37" fmla="*/ 2681215 h 4528497"/>
              <a:gd name="csX38" fmla="*/ 2305934 w 2308714"/>
              <a:gd name="csY38" fmla="*/ 2775035 h 4528497"/>
              <a:gd name="csX39" fmla="*/ 2306004 w 2308714"/>
              <a:gd name="csY39" fmla="*/ 3064468 h 4528497"/>
              <a:gd name="csX40" fmla="*/ 2305580 w 2308714"/>
              <a:gd name="csY40" fmla="*/ 3925709 h 4528497"/>
              <a:gd name="csX41" fmla="*/ 2305509 w 2308714"/>
              <a:gd name="csY41" fmla="*/ 4186905 h 4528497"/>
              <a:gd name="csX42" fmla="*/ 2298733 w 2308714"/>
              <a:gd name="csY42" fmla="*/ 4341929 h 4528497"/>
              <a:gd name="csX43" fmla="*/ 1844181 w 2308714"/>
              <a:gd name="csY43" fmla="*/ 4526178 h 4528497"/>
              <a:gd name="csX44" fmla="*/ 615007 w 2308714"/>
              <a:gd name="csY44" fmla="*/ 4525755 h 4528497"/>
              <a:gd name="csX45" fmla="*/ 323244 w 2308714"/>
              <a:gd name="csY45" fmla="*/ 4525755 h 4528497"/>
              <a:gd name="csX46" fmla="*/ 104334 w 2308714"/>
              <a:gd name="csY46" fmla="*/ 4483257 h 4528497"/>
              <a:gd name="csX47" fmla="*/ 1549 w 2308714"/>
              <a:gd name="csY47" fmla="*/ 4130430 h 4528497"/>
              <a:gd name="csX48" fmla="*/ 1832 w 2308714"/>
              <a:gd name="csY48" fmla="*/ 3318604 h 4528497"/>
              <a:gd name="csX49" fmla="*/ 1549 w 2308714"/>
              <a:gd name="csY49" fmla="*/ 1299629 h 4528497"/>
              <a:gd name="csX50" fmla="*/ 1479 w 2308714"/>
              <a:gd name="csY50" fmla="*/ 833712 h 4528497"/>
              <a:gd name="csX51" fmla="*/ 66071 w 2308714"/>
              <a:gd name="csY51" fmla="*/ 555926 h 4528497"/>
              <a:gd name="csX52" fmla="*/ 333480 w 2308714"/>
              <a:gd name="csY52" fmla="*/ 477073 h 4528497"/>
              <a:gd name="csX53" fmla="*/ 658210 w 2308714"/>
              <a:gd name="csY53" fmla="*/ 476579 h 4528497"/>
              <a:gd name="csX54" fmla="*/ 677765 w 2308714"/>
              <a:gd name="csY54" fmla="*/ 361864 h 4528497"/>
              <a:gd name="csX55" fmla="*/ 831800 w 2308714"/>
              <a:gd name="csY55" fmla="*/ 114222 h 4528497"/>
              <a:gd name="csX56" fmla="*/ 1097462 w 2308714"/>
              <a:gd name="csY56" fmla="*/ 2237 h 4528497"/>
              <a:gd name="csX57" fmla="*/ 1103937 w 2308714"/>
              <a:gd name="csY57" fmla="*/ 84785 h 4528497"/>
              <a:gd name="csX58" fmla="*/ 959009 w 2308714"/>
              <a:gd name="csY58" fmla="*/ 128482 h 4528497"/>
              <a:gd name="csX59" fmla="*/ 1001859 w 2308714"/>
              <a:gd name="csY59" fmla="*/ 846983 h 4528497"/>
              <a:gd name="csX60" fmla="*/ 1173543 w 2308714"/>
              <a:gd name="csY60" fmla="*/ 870632 h 4528497"/>
              <a:gd name="csX61" fmla="*/ 1536181 w 2308714"/>
              <a:gd name="csY61" fmla="*/ 487803 h 4528497"/>
              <a:gd name="csX62" fmla="*/ 1264961 w 2308714"/>
              <a:gd name="csY62" fmla="*/ 103986 h 4528497"/>
              <a:gd name="csX63" fmla="*/ 1103937 w 2308714"/>
              <a:gd name="csY63" fmla="*/ 84785 h 4528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2308714" h="4528497">
                <a:moveTo>
                  <a:pt x="1097462" y="2237"/>
                </a:moveTo>
                <a:cubicBezTo>
                  <a:pt x="1254764" y="-13001"/>
                  <a:pt x="1415900" y="49673"/>
                  <a:pt x="1519099" y="188345"/>
                </a:cubicBezTo>
                <a:cubicBezTo>
                  <a:pt x="1564419" y="249127"/>
                  <a:pt x="1600140" y="322826"/>
                  <a:pt x="1611575" y="398290"/>
                </a:cubicBezTo>
                <a:cubicBezTo>
                  <a:pt x="1615388" y="423704"/>
                  <a:pt x="1614470" y="449612"/>
                  <a:pt x="1618282" y="474814"/>
                </a:cubicBezTo>
                <a:cubicBezTo>
                  <a:pt x="1731726" y="485474"/>
                  <a:pt x="1850111" y="476932"/>
                  <a:pt x="1964190" y="476791"/>
                </a:cubicBezTo>
                <a:cubicBezTo>
                  <a:pt x="2020806" y="476720"/>
                  <a:pt x="2081517" y="470719"/>
                  <a:pt x="2136085" y="488368"/>
                </a:cubicBezTo>
                <a:cubicBezTo>
                  <a:pt x="2228986" y="518370"/>
                  <a:pt x="2294285" y="603859"/>
                  <a:pt x="2304380" y="699937"/>
                </a:cubicBezTo>
                <a:cubicBezTo>
                  <a:pt x="2308757" y="741587"/>
                  <a:pt x="2305651" y="784790"/>
                  <a:pt x="2305722" y="826652"/>
                </a:cubicBezTo>
                <a:cubicBezTo>
                  <a:pt x="2305934" y="979629"/>
                  <a:pt x="2305580" y="1132534"/>
                  <a:pt x="2305651" y="1285510"/>
                </a:cubicBezTo>
                <a:cubicBezTo>
                  <a:pt x="2305792" y="1464324"/>
                  <a:pt x="2305862" y="1643208"/>
                  <a:pt x="2305934" y="1822021"/>
                </a:cubicBezTo>
                <a:cubicBezTo>
                  <a:pt x="2306004" y="1850965"/>
                  <a:pt x="2314899" y="1951278"/>
                  <a:pt x="2300497" y="1971256"/>
                </a:cubicBezTo>
                <a:cubicBezTo>
                  <a:pt x="2289344" y="1986575"/>
                  <a:pt x="2272119" y="1981563"/>
                  <a:pt x="2257365" y="1977327"/>
                </a:cubicBezTo>
                <a:cubicBezTo>
                  <a:pt x="2242328" y="1951208"/>
                  <a:pt x="2248612" y="1915770"/>
                  <a:pt x="2248470" y="1885556"/>
                </a:cubicBezTo>
                <a:cubicBezTo>
                  <a:pt x="2248188" y="1814962"/>
                  <a:pt x="2248258" y="1744368"/>
                  <a:pt x="2248258" y="1673775"/>
                </a:cubicBezTo>
                <a:cubicBezTo>
                  <a:pt x="2248258" y="1412579"/>
                  <a:pt x="2248964" y="1151383"/>
                  <a:pt x="2247976" y="890186"/>
                </a:cubicBezTo>
                <a:cubicBezTo>
                  <a:pt x="2247624" y="784014"/>
                  <a:pt x="2270072" y="656663"/>
                  <a:pt x="2179571" y="579504"/>
                </a:cubicBezTo>
                <a:cubicBezTo>
                  <a:pt x="2100365" y="512017"/>
                  <a:pt x="1969626" y="534254"/>
                  <a:pt x="1872419" y="534254"/>
                </a:cubicBezTo>
                <a:cubicBezTo>
                  <a:pt x="1791448" y="534183"/>
                  <a:pt x="1694241" y="523735"/>
                  <a:pt x="1615599" y="537219"/>
                </a:cubicBezTo>
                <a:cubicBezTo>
                  <a:pt x="1594351" y="630473"/>
                  <a:pt x="1564277" y="716527"/>
                  <a:pt x="1500038" y="789661"/>
                </a:cubicBezTo>
                <a:cubicBezTo>
                  <a:pt x="1332166" y="980829"/>
                  <a:pt x="1031862" y="1010619"/>
                  <a:pt x="835612" y="843594"/>
                </a:cubicBezTo>
                <a:cubicBezTo>
                  <a:pt x="727250" y="751329"/>
                  <a:pt x="699366" y="666264"/>
                  <a:pt x="665270" y="533971"/>
                </a:cubicBezTo>
                <a:cubicBezTo>
                  <a:pt x="552391" y="532559"/>
                  <a:pt x="439300" y="533901"/>
                  <a:pt x="326421" y="534113"/>
                </a:cubicBezTo>
                <a:cubicBezTo>
                  <a:pt x="245662" y="534254"/>
                  <a:pt x="166173" y="532136"/>
                  <a:pt x="107299" y="597011"/>
                </a:cubicBezTo>
                <a:cubicBezTo>
                  <a:pt x="45105" y="665487"/>
                  <a:pt x="55482" y="754858"/>
                  <a:pt x="55482" y="840771"/>
                </a:cubicBezTo>
                <a:cubicBezTo>
                  <a:pt x="55482" y="1000806"/>
                  <a:pt x="55059" y="1160771"/>
                  <a:pt x="55059" y="1320808"/>
                </a:cubicBezTo>
                <a:cubicBezTo>
                  <a:pt x="54918" y="1984386"/>
                  <a:pt x="56682" y="2647966"/>
                  <a:pt x="54565" y="3311545"/>
                </a:cubicBezTo>
                <a:cubicBezTo>
                  <a:pt x="53717" y="3579730"/>
                  <a:pt x="53930" y="3848127"/>
                  <a:pt x="55130" y="4116312"/>
                </a:cubicBezTo>
                <a:cubicBezTo>
                  <a:pt x="55624" y="4229897"/>
                  <a:pt x="32328" y="4360636"/>
                  <a:pt x="137160" y="4436524"/>
                </a:cubicBezTo>
                <a:cubicBezTo>
                  <a:pt x="189681" y="4474575"/>
                  <a:pt x="250815" y="4470056"/>
                  <a:pt x="312302" y="4470127"/>
                </a:cubicBezTo>
                <a:cubicBezTo>
                  <a:pt x="408803" y="4470198"/>
                  <a:pt x="505234" y="4470056"/>
                  <a:pt x="601735" y="4470127"/>
                </a:cubicBezTo>
                <a:cubicBezTo>
                  <a:pt x="994729" y="4470409"/>
                  <a:pt x="1387653" y="4469421"/>
                  <a:pt x="1780647" y="4470127"/>
                </a:cubicBezTo>
                <a:cubicBezTo>
                  <a:pt x="1839451" y="4470198"/>
                  <a:pt x="1898327" y="4469845"/>
                  <a:pt x="1957131" y="4469985"/>
                </a:cubicBezTo>
                <a:cubicBezTo>
                  <a:pt x="2073681" y="4470198"/>
                  <a:pt x="2202444" y="4472880"/>
                  <a:pt x="2240776" y="4333528"/>
                </a:cubicBezTo>
                <a:cubicBezTo>
                  <a:pt x="2254188" y="4284819"/>
                  <a:pt x="2248400" y="4229827"/>
                  <a:pt x="2248046" y="4179846"/>
                </a:cubicBezTo>
                <a:cubicBezTo>
                  <a:pt x="2247552" y="4099863"/>
                  <a:pt x="2248188" y="4019810"/>
                  <a:pt x="2248188" y="3939828"/>
                </a:cubicBezTo>
                <a:cubicBezTo>
                  <a:pt x="2248400" y="3664513"/>
                  <a:pt x="2248329" y="3389198"/>
                  <a:pt x="2248258" y="3113884"/>
                </a:cubicBezTo>
                <a:cubicBezTo>
                  <a:pt x="2248258" y="3010323"/>
                  <a:pt x="2248329" y="2906832"/>
                  <a:pt x="2248258" y="2803272"/>
                </a:cubicBezTo>
                <a:cubicBezTo>
                  <a:pt x="2248258" y="2767834"/>
                  <a:pt x="2236469" y="2708676"/>
                  <a:pt x="2260683" y="2681215"/>
                </a:cubicBezTo>
                <a:cubicBezTo>
                  <a:pt x="2324005" y="2673945"/>
                  <a:pt x="2305722" y="2729572"/>
                  <a:pt x="2305934" y="2775035"/>
                </a:cubicBezTo>
                <a:cubicBezTo>
                  <a:pt x="2306357" y="2871536"/>
                  <a:pt x="2305934" y="2967966"/>
                  <a:pt x="2306004" y="3064468"/>
                </a:cubicBezTo>
                <a:cubicBezTo>
                  <a:pt x="2306286" y="3351572"/>
                  <a:pt x="2306004" y="3638606"/>
                  <a:pt x="2305580" y="3925709"/>
                </a:cubicBezTo>
                <a:cubicBezTo>
                  <a:pt x="2305509" y="4012751"/>
                  <a:pt x="2305509" y="4099863"/>
                  <a:pt x="2305509" y="4186905"/>
                </a:cubicBezTo>
                <a:cubicBezTo>
                  <a:pt x="2305580" y="4238297"/>
                  <a:pt x="2310874" y="4291596"/>
                  <a:pt x="2298733" y="4341929"/>
                </a:cubicBezTo>
                <a:cubicBezTo>
                  <a:pt x="2246282" y="4559428"/>
                  <a:pt x="2015300" y="4527378"/>
                  <a:pt x="1844181" y="4526178"/>
                </a:cubicBezTo>
                <a:cubicBezTo>
                  <a:pt x="1434527" y="4523213"/>
                  <a:pt x="1024661" y="4524272"/>
                  <a:pt x="615007" y="4525755"/>
                </a:cubicBezTo>
                <a:cubicBezTo>
                  <a:pt x="517799" y="4526178"/>
                  <a:pt x="420522" y="4525683"/>
                  <a:pt x="323244" y="4525755"/>
                </a:cubicBezTo>
                <a:cubicBezTo>
                  <a:pt x="246297" y="4525825"/>
                  <a:pt x="170409" y="4529990"/>
                  <a:pt x="104334" y="4483257"/>
                </a:cubicBezTo>
                <a:cubicBezTo>
                  <a:pt x="-19347" y="4395792"/>
                  <a:pt x="1408" y="4263782"/>
                  <a:pt x="1549" y="4130430"/>
                </a:cubicBezTo>
                <a:cubicBezTo>
                  <a:pt x="1832" y="3859845"/>
                  <a:pt x="3455" y="3589190"/>
                  <a:pt x="1832" y="3318604"/>
                </a:cubicBezTo>
                <a:cubicBezTo>
                  <a:pt x="-2192" y="2645636"/>
                  <a:pt x="1690" y="1972597"/>
                  <a:pt x="1549" y="1299629"/>
                </a:cubicBezTo>
                <a:cubicBezTo>
                  <a:pt x="1549" y="1144324"/>
                  <a:pt x="2467" y="989017"/>
                  <a:pt x="1479" y="833712"/>
                </a:cubicBezTo>
                <a:cubicBezTo>
                  <a:pt x="844" y="732974"/>
                  <a:pt x="-5863" y="635838"/>
                  <a:pt x="66071" y="555926"/>
                </a:cubicBezTo>
                <a:cubicBezTo>
                  <a:pt x="140265" y="473472"/>
                  <a:pt x="231543" y="477073"/>
                  <a:pt x="333480" y="477073"/>
                </a:cubicBezTo>
                <a:cubicBezTo>
                  <a:pt x="441700" y="477144"/>
                  <a:pt x="549990" y="477284"/>
                  <a:pt x="658210" y="476579"/>
                </a:cubicBezTo>
                <a:cubicBezTo>
                  <a:pt x="669223" y="440082"/>
                  <a:pt x="668940" y="399632"/>
                  <a:pt x="677765" y="361864"/>
                </a:cubicBezTo>
                <a:cubicBezTo>
                  <a:pt x="700001" y="267481"/>
                  <a:pt x="757535" y="176415"/>
                  <a:pt x="831800" y="114222"/>
                </a:cubicBezTo>
                <a:cubicBezTo>
                  <a:pt x="910079" y="48570"/>
                  <a:pt x="1003081" y="11379"/>
                  <a:pt x="1097462" y="2237"/>
                </a:cubicBezTo>
                <a:close/>
                <a:moveTo>
                  <a:pt x="1103937" y="84785"/>
                </a:moveTo>
                <a:cubicBezTo>
                  <a:pt x="1053252" y="89726"/>
                  <a:pt x="1004048" y="104622"/>
                  <a:pt x="959009" y="128482"/>
                </a:cubicBezTo>
                <a:cubicBezTo>
                  <a:pt x="657858" y="287811"/>
                  <a:pt x="683554" y="725280"/>
                  <a:pt x="1001859" y="846983"/>
                </a:cubicBezTo>
                <a:cubicBezTo>
                  <a:pt x="1055793" y="867597"/>
                  <a:pt x="1116151" y="874727"/>
                  <a:pt x="1173543" y="870632"/>
                </a:cubicBezTo>
                <a:cubicBezTo>
                  <a:pt x="1369087" y="856655"/>
                  <a:pt x="1531805" y="683206"/>
                  <a:pt x="1536181" y="487803"/>
                </a:cubicBezTo>
                <a:cubicBezTo>
                  <a:pt x="1540065" y="314990"/>
                  <a:pt x="1425138" y="161379"/>
                  <a:pt x="1264961" y="103986"/>
                </a:cubicBezTo>
                <a:cubicBezTo>
                  <a:pt x="1213781" y="85703"/>
                  <a:pt x="1158012" y="79561"/>
                  <a:pt x="1103937" y="847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77C1637-203A-EC64-128F-02289480A720}"/>
              </a:ext>
            </a:extLst>
          </p:cNvPr>
          <p:cNvSpPr/>
          <p:nvPr/>
        </p:nvSpPr>
        <p:spPr>
          <a:xfrm>
            <a:off x="8565637" y="3195501"/>
            <a:ext cx="324730" cy="595065"/>
          </a:xfrm>
          <a:custGeom>
            <a:avLst/>
            <a:gdLst>
              <a:gd name="csX0" fmla="*/ 23149 w 324730"/>
              <a:gd name="csY0" fmla="*/ 822 h 595065"/>
              <a:gd name="csX1" fmla="*/ 90148 w 324730"/>
              <a:gd name="csY1" fmla="*/ 47887 h 595065"/>
              <a:gd name="csX2" fmla="*/ 261760 w 324730"/>
              <a:gd name="csY2" fmla="*/ 222041 h 595065"/>
              <a:gd name="csX3" fmla="*/ 324730 w 324730"/>
              <a:gd name="csY3" fmla="*/ 304988 h 595065"/>
              <a:gd name="csX4" fmla="*/ 253078 w 324730"/>
              <a:gd name="csY4" fmla="*/ 386171 h 595065"/>
              <a:gd name="csX5" fmla="*/ 97913 w 324730"/>
              <a:gd name="csY5" fmla="*/ 541618 h 595065"/>
              <a:gd name="csX6" fmla="*/ 5930 w 324730"/>
              <a:gd name="csY6" fmla="*/ 587151 h 595065"/>
              <a:gd name="csX7" fmla="*/ 63180 w 324730"/>
              <a:gd name="csY7" fmla="*/ 492838 h 595065"/>
              <a:gd name="csX8" fmla="*/ 204297 w 324730"/>
              <a:gd name="csY8" fmla="*/ 351580 h 595065"/>
              <a:gd name="csX9" fmla="*/ 255406 w 324730"/>
              <a:gd name="csY9" fmla="*/ 297929 h 595065"/>
              <a:gd name="csX10" fmla="*/ 69675 w 324730"/>
              <a:gd name="csY10" fmla="*/ 110574 h 595065"/>
              <a:gd name="csX11" fmla="*/ 0 w 324730"/>
              <a:gd name="csY11" fmla="*/ 22614 h 595065"/>
              <a:gd name="csX12" fmla="*/ 23149 w 324730"/>
              <a:gd name="csY12" fmla="*/ 822 h 595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4730" h="595065">
                <a:moveTo>
                  <a:pt x="23149" y="822"/>
                </a:moveTo>
                <a:cubicBezTo>
                  <a:pt x="46534" y="-5667"/>
                  <a:pt x="70188" y="27821"/>
                  <a:pt x="90148" y="47887"/>
                </a:cubicBezTo>
                <a:cubicBezTo>
                  <a:pt x="147681" y="105632"/>
                  <a:pt x="205144" y="163448"/>
                  <a:pt x="261760" y="222041"/>
                </a:cubicBezTo>
                <a:cubicBezTo>
                  <a:pt x="285762" y="246890"/>
                  <a:pt x="318942" y="269762"/>
                  <a:pt x="324730" y="304988"/>
                </a:cubicBezTo>
                <a:cubicBezTo>
                  <a:pt x="311952" y="336896"/>
                  <a:pt x="277290" y="362028"/>
                  <a:pt x="253078" y="386171"/>
                </a:cubicBezTo>
                <a:cubicBezTo>
                  <a:pt x="201262" y="437846"/>
                  <a:pt x="150646" y="490932"/>
                  <a:pt x="97913" y="541618"/>
                </a:cubicBezTo>
                <a:cubicBezTo>
                  <a:pt x="72358" y="566255"/>
                  <a:pt x="43768" y="613906"/>
                  <a:pt x="5930" y="587151"/>
                </a:cubicBezTo>
                <a:cubicBezTo>
                  <a:pt x="-5507" y="543806"/>
                  <a:pt x="33884" y="522275"/>
                  <a:pt x="63180" y="492838"/>
                </a:cubicBezTo>
                <a:cubicBezTo>
                  <a:pt x="110125" y="445681"/>
                  <a:pt x="157494" y="398948"/>
                  <a:pt x="204297" y="351580"/>
                </a:cubicBezTo>
                <a:cubicBezTo>
                  <a:pt x="221804" y="333932"/>
                  <a:pt x="242347" y="318965"/>
                  <a:pt x="255406" y="297929"/>
                </a:cubicBezTo>
                <a:cubicBezTo>
                  <a:pt x="197238" y="232489"/>
                  <a:pt x="131445" y="172696"/>
                  <a:pt x="69675" y="110574"/>
                </a:cubicBezTo>
                <a:cubicBezTo>
                  <a:pt x="43909" y="84666"/>
                  <a:pt x="6494" y="58970"/>
                  <a:pt x="0" y="22614"/>
                </a:cubicBezTo>
                <a:cubicBezTo>
                  <a:pt x="7588" y="9590"/>
                  <a:pt x="15354" y="2985"/>
                  <a:pt x="23149" y="8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FEB995F-C4D6-C2BD-3247-C51B6DCB0851}"/>
              </a:ext>
            </a:extLst>
          </p:cNvPr>
          <p:cNvSpPr/>
          <p:nvPr/>
        </p:nvSpPr>
        <p:spPr>
          <a:xfrm>
            <a:off x="3569592" y="1162766"/>
            <a:ext cx="2313787" cy="4528912"/>
          </a:xfrm>
          <a:custGeom>
            <a:avLst/>
            <a:gdLst>
              <a:gd name="csX0" fmla="*/ 1168194 w 2313787"/>
              <a:gd name="csY0" fmla="*/ 690 h 4528912"/>
              <a:gd name="csX1" fmla="*/ 1425312 w 2313787"/>
              <a:gd name="csY1" fmla="*/ 97294 h 4528912"/>
              <a:gd name="csX2" fmla="*/ 1597984 w 2313787"/>
              <a:gd name="csY2" fmla="*/ 354890 h 4528912"/>
              <a:gd name="csX3" fmla="*/ 1617185 w 2313787"/>
              <a:gd name="csY3" fmla="*/ 476735 h 4528912"/>
              <a:gd name="csX4" fmla="*/ 1977212 w 2313787"/>
              <a:gd name="csY4" fmla="*/ 477299 h 4528912"/>
              <a:gd name="csX5" fmla="*/ 2219559 w 2313787"/>
              <a:gd name="csY5" fmla="*/ 531585 h 4528912"/>
              <a:gd name="csX6" fmla="*/ 2310979 w 2313787"/>
              <a:gd name="csY6" fmla="*/ 876435 h 4528912"/>
              <a:gd name="csX7" fmla="*/ 2310767 w 2313787"/>
              <a:gd name="csY7" fmla="*/ 1645905 h 4528912"/>
              <a:gd name="csX8" fmla="*/ 2310907 w 2313787"/>
              <a:gd name="csY8" fmla="*/ 1864745 h 4528912"/>
              <a:gd name="csX9" fmla="*/ 2301942 w 2313787"/>
              <a:gd name="csY9" fmla="*/ 1979742 h 4528912"/>
              <a:gd name="csX10" fmla="*/ 2264810 w 2313787"/>
              <a:gd name="csY10" fmla="*/ 1979742 h 4528912"/>
              <a:gd name="csX11" fmla="*/ 2253162 w 2313787"/>
              <a:gd name="csY11" fmla="*/ 1878864 h 4528912"/>
              <a:gd name="csX12" fmla="*/ 2252668 w 2313787"/>
              <a:gd name="csY12" fmla="*/ 1660023 h 4528912"/>
              <a:gd name="csX13" fmla="*/ 2252245 w 2313787"/>
              <a:gd name="csY13" fmla="*/ 897613 h 4528912"/>
              <a:gd name="csX14" fmla="*/ 2196405 w 2313787"/>
              <a:gd name="csY14" fmla="*/ 590249 h 4528912"/>
              <a:gd name="csX15" fmla="*/ 1871322 w 2313787"/>
              <a:gd name="csY15" fmla="*/ 534197 h 4528912"/>
              <a:gd name="csX16" fmla="*/ 1610196 w 2313787"/>
              <a:gd name="csY16" fmla="*/ 537586 h 4528912"/>
              <a:gd name="csX17" fmla="*/ 952405 w 2313787"/>
              <a:gd name="csY17" fmla="*/ 916673 h 4528912"/>
              <a:gd name="csX18" fmla="*/ 810301 w 2313787"/>
              <a:gd name="csY18" fmla="*/ 825678 h 4528912"/>
              <a:gd name="csX19" fmla="*/ 661772 w 2313787"/>
              <a:gd name="csY19" fmla="*/ 537586 h 4528912"/>
              <a:gd name="csX20" fmla="*/ 487688 w 2313787"/>
              <a:gd name="csY20" fmla="*/ 534339 h 4528912"/>
              <a:gd name="csX21" fmla="*/ 332382 w 2313787"/>
              <a:gd name="csY21" fmla="*/ 534127 h 4528912"/>
              <a:gd name="csX22" fmla="*/ 91800 w 2313787"/>
              <a:gd name="csY22" fmla="*/ 617992 h 4528912"/>
              <a:gd name="csX23" fmla="*/ 60033 w 2313787"/>
              <a:gd name="csY23" fmla="*/ 855257 h 4528912"/>
              <a:gd name="csX24" fmla="*/ 59680 w 2313787"/>
              <a:gd name="csY24" fmla="*/ 1377649 h 4528912"/>
              <a:gd name="csX25" fmla="*/ 58409 w 2313787"/>
              <a:gd name="csY25" fmla="*/ 3375447 h 4528912"/>
              <a:gd name="csX26" fmla="*/ 58550 w 2313787"/>
              <a:gd name="csY26" fmla="*/ 4144916 h 4528912"/>
              <a:gd name="csX27" fmla="*/ 140862 w 2313787"/>
              <a:gd name="csY27" fmla="*/ 4438585 h 4528912"/>
              <a:gd name="csX28" fmla="*/ 332382 w 2313787"/>
              <a:gd name="csY28" fmla="*/ 4470847 h 4528912"/>
              <a:gd name="csX29" fmla="*/ 607698 w 2313787"/>
              <a:gd name="csY29" fmla="*/ 4470917 h 4528912"/>
              <a:gd name="csX30" fmla="*/ 1744254 w 2313787"/>
              <a:gd name="csY30" fmla="*/ 4470988 h 4528912"/>
              <a:gd name="csX31" fmla="*/ 1984272 w 2313787"/>
              <a:gd name="csY31" fmla="*/ 4471059 h 4528912"/>
              <a:gd name="csX32" fmla="*/ 2221042 w 2313787"/>
              <a:gd name="csY32" fmla="*/ 4385428 h 4528912"/>
              <a:gd name="csX33" fmla="*/ 2252668 w 2313787"/>
              <a:gd name="csY33" fmla="*/ 4208450 h 4528912"/>
              <a:gd name="csX34" fmla="*/ 2252527 w 2313787"/>
              <a:gd name="csY34" fmla="*/ 3997375 h 4528912"/>
              <a:gd name="csX35" fmla="*/ 2253092 w 2313787"/>
              <a:gd name="csY35" fmla="*/ 3071894 h 4528912"/>
              <a:gd name="csX36" fmla="*/ 2253092 w 2313787"/>
              <a:gd name="csY36" fmla="*/ 2775401 h 4528912"/>
              <a:gd name="csX37" fmla="*/ 2301942 w 2313787"/>
              <a:gd name="csY37" fmla="*/ 2683418 h 4528912"/>
              <a:gd name="csX38" fmla="*/ 2310767 w 2313787"/>
              <a:gd name="csY38" fmla="*/ 2803639 h 4528912"/>
              <a:gd name="csX39" fmla="*/ 2310837 w 2313787"/>
              <a:gd name="csY39" fmla="*/ 3093073 h 4528912"/>
              <a:gd name="csX40" fmla="*/ 2310554 w 2313787"/>
              <a:gd name="csY40" fmla="*/ 4095500 h 4528912"/>
              <a:gd name="csX41" fmla="*/ 2197605 w 2313787"/>
              <a:gd name="csY41" fmla="*/ 4489060 h 4528912"/>
              <a:gd name="csX42" fmla="*/ 1821906 w 2313787"/>
              <a:gd name="csY42" fmla="*/ 4525204 h 4528912"/>
              <a:gd name="csX43" fmla="*/ 988903 w 2313787"/>
              <a:gd name="csY43" fmla="*/ 4525416 h 4528912"/>
              <a:gd name="csX44" fmla="*/ 381798 w 2313787"/>
              <a:gd name="csY44" fmla="*/ 4525133 h 4528912"/>
              <a:gd name="csX45" fmla="*/ 88270 w 2313787"/>
              <a:gd name="csY45" fmla="*/ 4469999 h 4528912"/>
              <a:gd name="csX46" fmla="*/ 2993 w 2313787"/>
              <a:gd name="csY46" fmla="*/ 4173154 h 4528912"/>
              <a:gd name="csX47" fmla="*/ 3064 w 2313787"/>
              <a:gd name="csY47" fmla="*/ 3580168 h 4528912"/>
              <a:gd name="csX48" fmla="*/ 3064 w 2313787"/>
              <a:gd name="csY48" fmla="*/ 1462362 h 4528912"/>
              <a:gd name="csX49" fmla="*/ 3064 w 2313787"/>
              <a:gd name="csY49" fmla="*/ 883495 h 4528912"/>
              <a:gd name="csX50" fmla="*/ 30595 w 2313787"/>
              <a:gd name="csY50" fmla="*/ 606626 h 4528912"/>
              <a:gd name="csX51" fmla="*/ 346501 w 2313787"/>
              <a:gd name="csY51" fmla="*/ 474122 h 4528912"/>
              <a:gd name="csX52" fmla="*/ 537104 w 2313787"/>
              <a:gd name="csY52" fmla="*/ 474546 h 4528912"/>
              <a:gd name="csX53" fmla="*/ 657113 w 2313787"/>
              <a:gd name="csY53" fmla="*/ 471228 h 4528912"/>
              <a:gd name="csX54" fmla="*/ 762862 w 2313787"/>
              <a:gd name="csY54" fmla="*/ 180947 h 4528912"/>
              <a:gd name="csX55" fmla="*/ 1168194 w 2313787"/>
              <a:gd name="csY55" fmla="*/ 690 h 4528912"/>
              <a:gd name="csX56" fmla="*/ 1174564 w 2313787"/>
              <a:gd name="csY56" fmla="*/ 84702 h 4528912"/>
              <a:gd name="csX57" fmla="*/ 1089569 w 2313787"/>
              <a:gd name="csY57" fmla="*/ 85364 h 4528912"/>
              <a:gd name="csX58" fmla="*/ 951912 w 2313787"/>
              <a:gd name="csY58" fmla="*/ 129837 h 4528912"/>
              <a:gd name="csX59" fmla="*/ 1016081 w 2313787"/>
              <a:gd name="csY59" fmla="*/ 853351 h 4528912"/>
              <a:gd name="csX60" fmla="*/ 1172234 w 2313787"/>
              <a:gd name="csY60" fmla="*/ 870858 h 4528912"/>
              <a:gd name="csX61" fmla="*/ 1322245 w 2313787"/>
              <a:gd name="csY61" fmla="*/ 824973 h 4528912"/>
              <a:gd name="csX62" fmla="*/ 1436042 w 2313787"/>
              <a:gd name="csY62" fmla="*/ 733907 h 4528912"/>
              <a:gd name="csX63" fmla="*/ 1257440 w 2313787"/>
              <a:gd name="csY63" fmla="*/ 102941 h 4528912"/>
              <a:gd name="csX64" fmla="*/ 1174564 w 2313787"/>
              <a:gd name="csY64" fmla="*/ 84702 h 45289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2313787" h="4528912">
                <a:moveTo>
                  <a:pt x="1168194" y="690"/>
                </a:moveTo>
                <a:cubicBezTo>
                  <a:pt x="1258899" y="5596"/>
                  <a:pt x="1348648" y="36778"/>
                  <a:pt x="1425312" y="97294"/>
                </a:cubicBezTo>
                <a:cubicBezTo>
                  <a:pt x="1506777" y="161675"/>
                  <a:pt x="1573064" y="253094"/>
                  <a:pt x="1597984" y="354890"/>
                </a:cubicBezTo>
                <a:cubicBezTo>
                  <a:pt x="1607796" y="395058"/>
                  <a:pt x="1608431" y="436990"/>
                  <a:pt x="1617185" y="476735"/>
                </a:cubicBezTo>
                <a:cubicBezTo>
                  <a:pt x="1736841" y="481182"/>
                  <a:pt x="1857486" y="477793"/>
                  <a:pt x="1977212" y="477299"/>
                </a:cubicBezTo>
                <a:cubicBezTo>
                  <a:pt x="2063477" y="477017"/>
                  <a:pt x="2148895" y="473205"/>
                  <a:pt x="2219559" y="531585"/>
                </a:cubicBezTo>
                <a:cubicBezTo>
                  <a:pt x="2325944" y="619475"/>
                  <a:pt x="2310767" y="752261"/>
                  <a:pt x="2310979" y="876435"/>
                </a:cubicBezTo>
                <a:cubicBezTo>
                  <a:pt x="2311402" y="1132901"/>
                  <a:pt x="2309919" y="1389438"/>
                  <a:pt x="2310767" y="1645905"/>
                </a:cubicBezTo>
                <a:cubicBezTo>
                  <a:pt x="2310979" y="1718827"/>
                  <a:pt x="2310625" y="1791821"/>
                  <a:pt x="2310907" y="1864745"/>
                </a:cubicBezTo>
                <a:cubicBezTo>
                  <a:pt x="2311049" y="1901666"/>
                  <a:pt x="2317684" y="1946421"/>
                  <a:pt x="2301942" y="1979742"/>
                </a:cubicBezTo>
                <a:cubicBezTo>
                  <a:pt x="2289588" y="1979742"/>
                  <a:pt x="2277234" y="1979742"/>
                  <a:pt x="2264810" y="1979742"/>
                </a:cubicBezTo>
                <a:cubicBezTo>
                  <a:pt x="2246667" y="1949598"/>
                  <a:pt x="2253232" y="1913383"/>
                  <a:pt x="2253162" y="1878864"/>
                </a:cubicBezTo>
                <a:cubicBezTo>
                  <a:pt x="2253021" y="1805940"/>
                  <a:pt x="2252527" y="1732946"/>
                  <a:pt x="2252668" y="1660023"/>
                </a:cubicBezTo>
                <a:cubicBezTo>
                  <a:pt x="2253303" y="1405887"/>
                  <a:pt x="2251185" y="1151750"/>
                  <a:pt x="2252245" y="897613"/>
                </a:cubicBezTo>
                <a:cubicBezTo>
                  <a:pt x="2252668" y="797017"/>
                  <a:pt x="2275328" y="668113"/>
                  <a:pt x="2196405" y="590249"/>
                </a:cubicBezTo>
                <a:cubicBezTo>
                  <a:pt x="2114940" y="509913"/>
                  <a:pt x="1976223" y="533985"/>
                  <a:pt x="1871322" y="534197"/>
                </a:cubicBezTo>
                <a:cubicBezTo>
                  <a:pt x="1790986" y="534268"/>
                  <a:pt x="1687214" y="523890"/>
                  <a:pt x="1610196" y="537586"/>
                </a:cubicBezTo>
                <a:cubicBezTo>
                  <a:pt x="1560428" y="846080"/>
                  <a:pt x="1249887" y="1042330"/>
                  <a:pt x="952405" y="916673"/>
                </a:cubicBezTo>
                <a:cubicBezTo>
                  <a:pt x="900167" y="894577"/>
                  <a:pt x="851880" y="864716"/>
                  <a:pt x="810301" y="825678"/>
                </a:cubicBezTo>
                <a:cubicBezTo>
                  <a:pt x="726930" y="747390"/>
                  <a:pt x="684150" y="647641"/>
                  <a:pt x="661772" y="537586"/>
                </a:cubicBezTo>
                <a:cubicBezTo>
                  <a:pt x="606779" y="526785"/>
                  <a:pt x="544092" y="534127"/>
                  <a:pt x="487688" y="534339"/>
                </a:cubicBezTo>
                <a:cubicBezTo>
                  <a:pt x="435943" y="534550"/>
                  <a:pt x="384127" y="534268"/>
                  <a:pt x="332382" y="534127"/>
                </a:cubicBezTo>
                <a:cubicBezTo>
                  <a:pt x="238140" y="533985"/>
                  <a:pt x="150675" y="530103"/>
                  <a:pt x="91800" y="617992"/>
                </a:cubicBezTo>
                <a:cubicBezTo>
                  <a:pt x="45773" y="686609"/>
                  <a:pt x="60174" y="777040"/>
                  <a:pt x="60033" y="855257"/>
                </a:cubicBezTo>
                <a:cubicBezTo>
                  <a:pt x="59680" y="1029411"/>
                  <a:pt x="59610" y="1203495"/>
                  <a:pt x="59680" y="1377649"/>
                </a:cubicBezTo>
                <a:cubicBezTo>
                  <a:pt x="60103" y="2043558"/>
                  <a:pt x="58621" y="2709537"/>
                  <a:pt x="58409" y="3375447"/>
                </a:cubicBezTo>
                <a:cubicBezTo>
                  <a:pt x="58268" y="3631913"/>
                  <a:pt x="57703" y="3888450"/>
                  <a:pt x="58550" y="4144916"/>
                </a:cubicBezTo>
                <a:cubicBezTo>
                  <a:pt x="58903" y="4247630"/>
                  <a:pt x="39137" y="4375192"/>
                  <a:pt x="140862" y="4438585"/>
                </a:cubicBezTo>
                <a:cubicBezTo>
                  <a:pt x="200443" y="4475717"/>
                  <a:pt x="264825" y="4470917"/>
                  <a:pt x="332382" y="4470847"/>
                </a:cubicBezTo>
                <a:cubicBezTo>
                  <a:pt x="424155" y="4470706"/>
                  <a:pt x="515926" y="4470917"/>
                  <a:pt x="607698" y="4470917"/>
                </a:cubicBezTo>
                <a:cubicBezTo>
                  <a:pt x="986573" y="4470917"/>
                  <a:pt x="1365378" y="4470776"/>
                  <a:pt x="1744254" y="4470988"/>
                </a:cubicBezTo>
                <a:cubicBezTo>
                  <a:pt x="1824236" y="4471059"/>
                  <a:pt x="1904289" y="4471129"/>
                  <a:pt x="1984272" y="4471059"/>
                </a:cubicBezTo>
                <a:cubicBezTo>
                  <a:pt x="2074560" y="4471059"/>
                  <a:pt x="2166403" y="4470212"/>
                  <a:pt x="2221042" y="4385428"/>
                </a:cubicBezTo>
                <a:cubicBezTo>
                  <a:pt x="2256480" y="4330578"/>
                  <a:pt x="2253232" y="4271279"/>
                  <a:pt x="2252668" y="4208450"/>
                </a:cubicBezTo>
                <a:cubicBezTo>
                  <a:pt x="2252032" y="4138139"/>
                  <a:pt x="2252385" y="4067757"/>
                  <a:pt x="2252527" y="3997375"/>
                </a:cubicBezTo>
                <a:cubicBezTo>
                  <a:pt x="2252880" y="3688882"/>
                  <a:pt x="2251821" y="3380388"/>
                  <a:pt x="2253092" y="3071894"/>
                </a:cubicBezTo>
                <a:cubicBezTo>
                  <a:pt x="2253445" y="2973064"/>
                  <a:pt x="2252809" y="2874232"/>
                  <a:pt x="2253092" y="2775401"/>
                </a:cubicBezTo>
                <a:cubicBezTo>
                  <a:pt x="2253232" y="2730010"/>
                  <a:pt x="2235373" y="2668311"/>
                  <a:pt x="2301942" y="2683418"/>
                </a:cubicBezTo>
                <a:cubicBezTo>
                  <a:pt x="2321709" y="2713137"/>
                  <a:pt x="2310767" y="2768624"/>
                  <a:pt x="2310767" y="2803639"/>
                </a:cubicBezTo>
                <a:cubicBezTo>
                  <a:pt x="2310767" y="2900140"/>
                  <a:pt x="2310696" y="2996571"/>
                  <a:pt x="2310837" y="3093073"/>
                </a:cubicBezTo>
                <a:cubicBezTo>
                  <a:pt x="2311119" y="3427192"/>
                  <a:pt x="2310484" y="3761381"/>
                  <a:pt x="2310554" y="4095500"/>
                </a:cubicBezTo>
                <a:cubicBezTo>
                  <a:pt x="2310554" y="4238029"/>
                  <a:pt x="2339921" y="4401877"/>
                  <a:pt x="2197605" y="4489060"/>
                </a:cubicBezTo>
                <a:cubicBezTo>
                  <a:pt x="2105834" y="4545323"/>
                  <a:pt x="1929703" y="4525698"/>
                  <a:pt x="1821906" y="4525204"/>
                </a:cubicBezTo>
                <a:cubicBezTo>
                  <a:pt x="1544261" y="4523862"/>
                  <a:pt x="1266547" y="4524639"/>
                  <a:pt x="988903" y="4525416"/>
                </a:cubicBezTo>
                <a:cubicBezTo>
                  <a:pt x="786511" y="4525980"/>
                  <a:pt x="584190" y="4525345"/>
                  <a:pt x="381798" y="4525133"/>
                </a:cubicBezTo>
                <a:cubicBezTo>
                  <a:pt x="279225" y="4524992"/>
                  <a:pt x="172983" y="4539958"/>
                  <a:pt x="88270" y="4469999"/>
                </a:cubicBezTo>
                <a:cubicBezTo>
                  <a:pt x="-5266" y="4392841"/>
                  <a:pt x="2711" y="4283703"/>
                  <a:pt x="2993" y="4173154"/>
                </a:cubicBezTo>
                <a:cubicBezTo>
                  <a:pt x="3417" y="3975491"/>
                  <a:pt x="3628" y="3777830"/>
                  <a:pt x="3064" y="3580168"/>
                </a:cubicBezTo>
                <a:cubicBezTo>
                  <a:pt x="1088" y="2874232"/>
                  <a:pt x="3558" y="2168297"/>
                  <a:pt x="3064" y="1462362"/>
                </a:cubicBezTo>
                <a:cubicBezTo>
                  <a:pt x="2993" y="1269429"/>
                  <a:pt x="3276" y="1076426"/>
                  <a:pt x="3064" y="883495"/>
                </a:cubicBezTo>
                <a:cubicBezTo>
                  <a:pt x="2993" y="794335"/>
                  <a:pt x="-13455" y="688021"/>
                  <a:pt x="30595" y="606626"/>
                </a:cubicBezTo>
                <a:cubicBezTo>
                  <a:pt x="102813" y="473205"/>
                  <a:pt x="211456" y="474122"/>
                  <a:pt x="346501" y="474122"/>
                </a:cubicBezTo>
                <a:cubicBezTo>
                  <a:pt x="410036" y="474122"/>
                  <a:pt x="473570" y="473981"/>
                  <a:pt x="537104" y="474546"/>
                </a:cubicBezTo>
                <a:cubicBezTo>
                  <a:pt x="575507" y="474899"/>
                  <a:pt x="619840" y="480335"/>
                  <a:pt x="657113" y="471228"/>
                </a:cubicBezTo>
                <a:cubicBezTo>
                  <a:pt x="670526" y="364561"/>
                  <a:pt x="693115" y="266860"/>
                  <a:pt x="762862" y="180947"/>
                </a:cubicBezTo>
                <a:cubicBezTo>
                  <a:pt x="863193" y="57320"/>
                  <a:pt x="1017021" y="-7488"/>
                  <a:pt x="1168194" y="690"/>
                </a:cubicBezTo>
                <a:close/>
                <a:moveTo>
                  <a:pt x="1174564" y="84702"/>
                </a:moveTo>
                <a:cubicBezTo>
                  <a:pt x="1146344" y="81834"/>
                  <a:pt x="1117771" y="82117"/>
                  <a:pt x="1089569" y="85364"/>
                </a:cubicBezTo>
                <a:cubicBezTo>
                  <a:pt x="1040788" y="91011"/>
                  <a:pt x="995115" y="106895"/>
                  <a:pt x="951912" y="129837"/>
                </a:cubicBezTo>
                <a:cubicBezTo>
                  <a:pt x="642642" y="294391"/>
                  <a:pt x="683233" y="746331"/>
                  <a:pt x="1016081" y="853351"/>
                </a:cubicBezTo>
                <a:cubicBezTo>
                  <a:pt x="1066061" y="869446"/>
                  <a:pt x="1119783" y="876011"/>
                  <a:pt x="1172234" y="870858"/>
                </a:cubicBezTo>
                <a:cubicBezTo>
                  <a:pt x="1224967" y="865705"/>
                  <a:pt x="1275936" y="850597"/>
                  <a:pt x="1322245" y="824973"/>
                </a:cubicBezTo>
                <a:cubicBezTo>
                  <a:pt x="1364319" y="801676"/>
                  <a:pt x="1405546" y="771674"/>
                  <a:pt x="1436042" y="733907"/>
                </a:cubicBezTo>
                <a:cubicBezTo>
                  <a:pt x="1616056" y="511043"/>
                  <a:pt x="1527672" y="197325"/>
                  <a:pt x="1257440" y="102941"/>
                </a:cubicBezTo>
                <a:cubicBezTo>
                  <a:pt x="1230650" y="93588"/>
                  <a:pt x="1202783" y="87570"/>
                  <a:pt x="1174564" y="847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6A6DF94-B007-C1ED-62B7-A3809DAEB93E}"/>
              </a:ext>
            </a:extLst>
          </p:cNvPr>
          <p:cNvSpPr/>
          <p:nvPr/>
        </p:nvSpPr>
        <p:spPr>
          <a:xfrm>
            <a:off x="5824659" y="3197644"/>
            <a:ext cx="326284" cy="595252"/>
          </a:xfrm>
          <a:custGeom>
            <a:avLst/>
            <a:gdLst>
              <a:gd name="csX0" fmla="*/ 23264 w 326284"/>
              <a:gd name="csY0" fmla="*/ 506 h 595252"/>
              <a:gd name="csX1" fmla="*/ 92407 w 326284"/>
              <a:gd name="csY1" fmla="*/ 49059 h 595252"/>
              <a:gd name="csX2" fmla="*/ 264656 w 326284"/>
              <a:gd name="csY2" fmla="*/ 222861 h 595252"/>
              <a:gd name="csX3" fmla="*/ 326284 w 326284"/>
              <a:gd name="csY3" fmla="*/ 302844 h 595252"/>
              <a:gd name="csX4" fmla="*/ 245525 w 326284"/>
              <a:gd name="csY4" fmla="*/ 392003 h 595252"/>
              <a:gd name="csX5" fmla="*/ 93889 w 326284"/>
              <a:gd name="csY5" fmla="*/ 543920 h 595252"/>
              <a:gd name="csX6" fmla="*/ 0 w 326284"/>
              <a:gd name="csY6" fmla="*/ 571099 h 595252"/>
              <a:gd name="csX7" fmla="*/ 70453 w 326284"/>
              <a:gd name="csY7" fmla="*/ 485186 h 595252"/>
              <a:gd name="csX8" fmla="*/ 211639 w 326284"/>
              <a:gd name="csY8" fmla="*/ 344000 h 595252"/>
              <a:gd name="csX9" fmla="*/ 256890 w 326284"/>
              <a:gd name="csY9" fmla="*/ 295784 h 595252"/>
              <a:gd name="csX10" fmla="*/ 73418 w 326284"/>
              <a:gd name="csY10" fmla="*/ 110406 h 595252"/>
              <a:gd name="csX11" fmla="*/ 353 w 326284"/>
              <a:gd name="csY11" fmla="*/ 20470 h 595252"/>
              <a:gd name="csX12" fmla="*/ 23264 w 326284"/>
              <a:gd name="csY12" fmla="*/ 506 h 595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6284" h="595252">
                <a:moveTo>
                  <a:pt x="23264" y="506"/>
                </a:moveTo>
                <a:cubicBezTo>
                  <a:pt x="47086" y="-4534"/>
                  <a:pt x="72764" y="29311"/>
                  <a:pt x="92407" y="49059"/>
                </a:cubicBezTo>
                <a:cubicBezTo>
                  <a:pt x="149941" y="106876"/>
                  <a:pt x="207757" y="164409"/>
                  <a:pt x="264656" y="222861"/>
                </a:cubicBezTo>
                <a:cubicBezTo>
                  <a:pt x="288657" y="247498"/>
                  <a:pt x="320777" y="267829"/>
                  <a:pt x="326284" y="302844"/>
                </a:cubicBezTo>
                <a:cubicBezTo>
                  <a:pt x="310259" y="336799"/>
                  <a:pt x="272774" y="365884"/>
                  <a:pt x="245525" y="392003"/>
                </a:cubicBezTo>
                <a:cubicBezTo>
                  <a:pt x="193992" y="441560"/>
                  <a:pt x="144082" y="493023"/>
                  <a:pt x="93889" y="543920"/>
                </a:cubicBezTo>
                <a:cubicBezTo>
                  <a:pt x="67276" y="570887"/>
                  <a:pt x="28943" y="627574"/>
                  <a:pt x="0" y="571099"/>
                </a:cubicBezTo>
                <a:cubicBezTo>
                  <a:pt x="7624" y="534955"/>
                  <a:pt x="45039" y="511094"/>
                  <a:pt x="70453" y="485186"/>
                </a:cubicBezTo>
                <a:cubicBezTo>
                  <a:pt x="117044" y="437677"/>
                  <a:pt x="165189" y="391650"/>
                  <a:pt x="211639" y="344000"/>
                </a:cubicBezTo>
                <a:cubicBezTo>
                  <a:pt x="227241" y="327904"/>
                  <a:pt x="244607" y="314209"/>
                  <a:pt x="256890" y="295784"/>
                </a:cubicBezTo>
                <a:cubicBezTo>
                  <a:pt x="198509" y="231755"/>
                  <a:pt x="135540" y="170763"/>
                  <a:pt x="73418" y="110406"/>
                </a:cubicBezTo>
                <a:cubicBezTo>
                  <a:pt x="46097" y="83792"/>
                  <a:pt x="6424" y="59366"/>
                  <a:pt x="353" y="20470"/>
                </a:cubicBezTo>
                <a:cubicBezTo>
                  <a:pt x="7589" y="8187"/>
                  <a:pt x="15324" y="2186"/>
                  <a:pt x="23264" y="50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0E8C734-F08F-C2CB-DD8E-3D08B79F6E51}"/>
              </a:ext>
            </a:extLst>
          </p:cNvPr>
          <p:cNvGrpSpPr/>
          <p:nvPr/>
        </p:nvGrpSpPr>
        <p:grpSpPr>
          <a:xfrm>
            <a:off x="1095379" y="2087795"/>
            <a:ext cx="1725374" cy="3457180"/>
            <a:chOff x="1089992" y="6734580"/>
            <a:chExt cx="1821567" cy="345718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E2D2E31-7B1C-9D56-97DA-75641B7A9AA1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rgbClr val="0A8F8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CBF85517-D0F7-856A-4D8D-CCA78847D146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8A65ED7-2D10-E4E8-7041-F8BB06346550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rgbClr val="0A8F82"/>
                    </a:solidFill>
                  </a:rPr>
                  <a:t>01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35C1BA1-7A11-8901-911A-760915675EC7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mauris, cras.</a:t>
                </a:r>
              </a:p>
            </p:txBody>
          </p:sp>
        </p:grpSp>
      </p:grpSp>
      <p:pic>
        <p:nvPicPr>
          <p:cNvPr id="35" name="Graphic 34" descr="Magnifying glass with solid fill">
            <a:extLst>
              <a:ext uri="{FF2B5EF4-FFF2-40B4-BE49-F238E27FC236}">
                <a16:creationId xmlns:a16="http://schemas.microsoft.com/office/drawing/2014/main" id="{8DDFC8B9-A582-9196-C5B8-D0D1C8B883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1599" y="1329524"/>
            <a:ext cx="621792" cy="621792"/>
          </a:xfrm>
          <a:prstGeom prst="rect">
            <a:avLst/>
          </a:prstGeom>
        </p:spPr>
      </p:pic>
      <p:pic>
        <p:nvPicPr>
          <p:cNvPr id="36" name="Graphic 35" descr="Lightbulb with solid fill">
            <a:extLst>
              <a:ext uri="{FF2B5EF4-FFF2-40B4-BE49-F238E27FC236}">
                <a16:creationId xmlns:a16="http://schemas.microsoft.com/office/drawing/2014/main" id="{B877D8C9-10BA-71DC-BE7D-F492747F2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94574" y="1329524"/>
            <a:ext cx="621792" cy="621792"/>
          </a:xfrm>
          <a:prstGeom prst="rect">
            <a:avLst/>
          </a:prstGeom>
        </p:spPr>
      </p:pic>
      <p:pic>
        <p:nvPicPr>
          <p:cNvPr id="37" name="Graphic 36" descr="Single gear with solid fill">
            <a:extLst>
              <a:ext uri="{FF2B5EF4-FFF2-40B4-BE49-F238E27FC236}">
                <a16:creationId xmlns:a16="http://schemas.microsoft.com/office/drawing/2014/main" id="{72920892-ADC7-9FC1-46CA-A35935FAA0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8899" y="1329524"/>
            <a:ext cx="621792" cy="621792"/>
          </a:xfrm>
          <a:prstGeom prst="rect">
            <a:avLst/>
          </a:prstGeom>
        </p:spPr>
      </p:pic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AE29F35A-F741-94BC-F4D6-BF357A4BD9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92140" y="1329524"/>
            <a:ext cx="621792" cy="62179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746B6B33-402D-9C95-7211-06C0DFEE2D71}"/>
              </a:ext>
            </a:extLst>
          </p:cNvPr>
          <p:cNvGrpSpPr/>
          <p:nvPr/>
        </p:nvGrpSpPr>
        <p:grpSpPr>
          <a:xfrm>
            <a:off x="3842783" y="2087795"/>
            <a:ext cx="1725374" cy="3457180"/>
            <a:chOff x="1089992" y="6734580"/>
            <a:chExt cx="1821567" cy="345718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6034FA2-D686-06A9-5E7D-6D988CAFF875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CC9D669-FAFF-FF05-38A9-D018EB331413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DEB847AC-0BB7-6A75-0C65-6E9FC19CE06D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1"/>
                    </a:solidFill>
                  </a:rPr>
                  <a:t>02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A0A823B-B3A0-8159-9086-DD82125A8484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mauris, cras.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C90D70D-A6B9-E32B-4024-C496C8DC6EAB}"/>
              </a:ext>
            </a:extLst>
          </p:cNvPr>
          <p:cNvGrpSpPr/>
          <p:nvPr/>
        </p:nvGrpSpPr>
        <p:grpSpPr>
          <a:xfrm>
            <a:off x="6609613" y="2087795"/>
            <a:ext cx="1725374" cy="3457180"/>
            <a:chOff x="1089992" y="6734580"/>
            <a:chExt cx="1821567" cy="345718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A388A13-140E-BFDC-C96F-932CE15EB447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E03AA4F-E70F-3219-C8F9-A1EA985DB430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01E8FD2-30EE-D53E-3397-2C18DA4AA8DA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2"/>
                    </a:solidFill>
                  </a:rPr>
                  <a:t>03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FBBB9CB-2A76-8113-084A-809762E9F909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mauris, cras.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B2395DD-B9E6-972F-27F0-30D0280955F0}"/>
              </a:ext>
            </a:extLst>
          </p:cNvPr>
          <p:cNvGrpSpPr/>
          <p:nvPr/>
        </p:nvGrpSpPr>
        <p:grpSpPr>
          <a:xfrm>
            <a:off x="9340349" y="2087795"/>
            <a:ext cx="1725374" cy="3457180"/>
            <a:chOff x="1089992" y="6734580"/>
            <a:chExt cx="1821567" cy="345718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EBB8DF-A170-EB8B-17F4-D4116D6B8084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rgbClr val="1B7CC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97B68CA2-4F77-17F8-3415-26F57235D9A8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28F4A76-0453-035A-EAA2-3B1E6C1B0DC2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rgbClr val="1B7CCB"/>
                    </a:solidFill>
                  </a:rPr>
                  <a:t>04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C68C4A5-2939-BB71-2DA4-98D5535C3CD9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mauris, cras.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B3C4A-AEBF-49C3-24B2-A28EC55A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B8781-1A94-BA3F-BC3C-A243BFAC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Icon Process Path </a:t>
            </a:r>
            <a:r>
              <a:rPr lang="en-US" dirty="0"/>
              <a:t>– Slide Template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B8584D9-98A3-DFF7-88EC-4589B7DC8603}"/>
              </a:ext>
            </a:extLst>
          </p:cNvPr>
          <p:cNvSpPr/>
          <p:nvPr/>
        </p:nvSpPr>
        <p:spPr>
          <a:xfrm>
            <a:off x="9057366" y="1164040"/>
            <a:ext cx="2296434" cy="4526639"/>
          </a:xfrm>
          <a:custGeom>
            <a:avLst/>
            <a:gdLst>
              <a:gd name="csX0" fmla="*/ 1153968 w 2296434"/>
              <a:gd name="csY0" fmla="*/ 38 h 4526639"/>
              <a:gd name="csX1" fmla="*/ 1434967 w 2296434"/>
              <a:gd name="csY1" fmla="*/ 95880 h 4526639"/>
              <a:gd name="csX2" fmla="*/ 1606580 w 2296434"/>
              <a:gd name="csY2" fmla="*/ 347476 h 4526639"/>
              <a:gd name="csX3" fmla="*/ 1626699 w 2296434"/>
              <a:gd name="csY3" fmla="*/ 482239 h 4526639"/>
              <a:gd name="csX4" fmla="*/ 1951429 w 2296434"/>
              <a:gd name="csY4" fmla="*/ 483792 h 4526639"/>
              <a:gd name="csX5" fmla="*/ 2229849 w 2296434"/>
              <a:gd name="csY5" fmla="*/ 564975 h 4526639"/>
              <a:gd name="csX6" fmla="*/ 2292819 w 2296434"/>
              <a:gd name="csY6" fmla="*/ 839865 h 4526639"/>
              <a:gd name="csX7" fmla="*/ 2292255 w 2296434"/>
              <a:gd name="csY7" fmla="*/ 1305783 h 4526639"/>
              <a:gd name="csX8" fmla="*/ 2294937 w 2296434"/>
              <a:gd name="csY8" fmla="*/ 3317699 h 4526639"/>
              <a:gd name="csX9" fmla="*/ 2295008 w 2296434"/>
              <a:gd name="csY9" fmla="*/ 4186000 h 4526639"/>
              <a:gd name="csX10" fmla="*/ 2292114 w 2296434"/>
              <a:gd name="csY10" fmla="*/ 4326834 h 4526639"/>
              <a:gd name="csX11" fmla="*/ 2099605 w 2296434"/>
              <a:gd name="csY11" fmla="*/ 4520754 h 4526639"/>
              <a:gd name="csX12" fmla="*/ 1923192 w 2296434"/>
              <a:gd name="csY12" fmla="*/ 4524354 h 4526639"/>
              <a:gd name="csX13" fmla="*/ 1605521 w 2296434"/>
              <a:gd name="csY13" fmla="*/ 4524284 h 4526639"/>
              <a:gd name="csX14" fmla="*/ 574855 w 2296434"/>
              <a:gd name="csY14" fmla="*/ 4524637 h 4526639"/>
              <a:gd name="csX15" fmla="*/ 327777 w 2296434"/>
              <a:gd name="csY15" fmla="*/ 4524637 h 4526639"/>
              <a:gd name="csX16" fmla="*/ 57545 w 2296434"/>
              <a:gd name="csY16" fmla="*/ 4438513 h 4526639"/>
              <a:gd name="csX17" fmla="*/ 1635 w 2296434"/>
              <a:gd name="csY17" fmla="*/ 4143644 h 4526639"/>
              <a:gd name="csX18" fmla="*/ 1353 w 2296434"/>
              <a:gd name="csY18" fmla="*/ 3557717 h 4526639"/>
              <a:gd name="csX19" fmla="*/ 1495 w 2296434"/>
              <a:gd name="csY19" fmla="*/ 1425792 h 4526639"/>
              <a:gd name="csX20" fmla="*/ 1988 w 2296434"/>
              <a:gd name="csY20" fmla="*/ 875163 h 4526639"/>
              <a:gd name="csX21" fmla="*/ 43356 w 2296434"/>
              <a:gd name="csY21" fmla="*/ 594271 h 4526639"/>
              <a:gd name="csX22" fmla="*/ 299540 w 2296434"/>
              <a:gd name="csY22" fmla="*/ 484074 h 4526639"/>
              <a:gd name="csX23" fmla="*/ 518380 w 2296434"/>
              <a:gd name="csY23" fmla="*/ 483792 h 4526639"/>
              <a:gd name="csX24" fmla="*/ 666627 w 2296434"/>
              <a:gd name="csY24" fmla="*/ 480050 h 4526639"/>
              <a:gd name="csX25" fmla="*/ 736514 w 2296434"/>
              <a:gd name="csY25" fmla="*/ 228455 h 4526639"/>
              <a:gd name="csX26" fmla="*/ 1153968 w 2296434"/>
              <a:gd name="csY26" fmla="*/ 38 h 4526639"/>
              <a:gd name="csX27" fmla="*/ 1104871 w 2296434"/>
              <a:gd name="csY27" fmla="*/ 83809 h 4526639"/>
              <a:gd name="csX28" fmla="*/ 969755 w 2296434"/>
              <a:gd name="csY28" fmla="*/ 122917 h 4526639"/>
              <a:gd name="csX29" fmla="*/ 1019595 w 2296434"/>
              <a:gd name="csY29" fmla="*/ 850525 h 4526639"/>
              <a:gd name="csX30" fmla="*/ 1174830 w 2296434"/>
              <a:gd name="csY30" fmla="*/ 869868 h 4526639"/>
              <a:gd name="csX31" fmla="*/ 1327029 w 2296434"/>
              <a:gd name="csY31" fmla="*/ 825888 h 4526639"/>
              <a:gd name="csX32" fmla="*/ 1446192 w 2296434"/>
              <a:gd name="csY32" fmla="*/ 733199 h 4526639"/>
              <a:gd name="csX33" fmla="*/ 1273025 w 2296434"/>
              <a:gd name="csY33" fmla="*/ 103433 h 4526639"/>
              <a:gd name="csX34" fmla="*/ 1104871 w 2296434"/>
              <a:gd name="csY34" fmla="*/ 83809 h 4526639"/>
              <a:gd name="csX35" fmla="*/ 1779154 w 2296434"/>
              <a:gd name="csY35" fmla="*/ 537275 h 4526639"/>
              <a:gd name="csX36" fmla="*/ 1621687 w 2296434"/>
              <a:gd name="csY36" fmla="*/ 543372 h 4526639"/>
              <a:gd name="csX37" fmla="*/ 1600085 w 2296434"/>
              <a:gd name="csY37" fmla="*/ 626602 h 4526639"/>
              <a:gd name="csX38" fmla="*/ 1493418 w 2296434"/>
              <a:gd name="csY38" fmla="*/ 801886 h 4526639"/>
              <a:gd name="csX39" fmla="*/ 793836 w 2296434"/>
              <a:gd name="csY39" fmla="*/ 800827 h 4526639"/>
              <a:gd name="csX40" fmla="*/ 686322 w 2296434"/>
              <a:gd name="csY40" fmla="*/ 612625 h 4526639"/>
              <a:gd name="csX41" fmla="*/ 670157 w 2296434"/>
              <a:gd name="csY41" fmla="*/ 543372 h 4526639"/>
              <a:gd name="csX42" fmla="*/ 497202 w 2296434"/>
              <a:gd name="csY42" fmla="*/ 541043 h 4526639"/>
              <a:gd name="csX43" fmla="*/ 334836 w 2296434"/>
              <a:gd name="csY43" fmla="*/ 540972 h 4526639"/>
              <a:gd name="csX44" fmla="*/ 88324 w 2296434"/>
              <a:gd name="csY44" fmla="*/ 632179 h 4526639"/>
              <a:gd name="csX45" fmla="*/ 59522 w 2296434"/>
              <a:gd name="csY45" fmla="*/ 906506 h 4526639"/>
              <a:gd name="csX46" fmla="*/ 59522 w 2296434"/>
              <a:gd name="csY46" fmla="*/ 1435887 h 4526639"/>
              <a:gd name="csX47" fmla="*/ 58251 w 2296434"/>
              <a:gd name="csY47" fmla="*/ 3522420 h 4526639"/>
              <a:gd name="csX48" fmla="*/ 58817 w 2296434"/>
              <a:gd name="csY48" fmla="*/ 4122466 h 4526639"/>
              <a:gd name="csX49" fmla="*/ 96230 w 2296434"/>
              <a:gd name="csY49" fmla="*/ 4392628 h 4526639"/>
              <a:gd name="csX50" fmla="*/ 327777 w 2296434"/>
              <a:gd name="csY50" fmla="*/ 4469362 h 4526639"/>
              <a:gd name="csX51" fmla="*/ 596033 w 2296434"/>
              <a:gd name="csY51" fmla="*/ 4469221 h 4526639"/>
              <a:gd name="csX52" fmla="*/ 1584343 w 2296434"/>
              <a:gd name="csY52" fmla="*/ 4469434 h 4526639"/>
              <a:gd name="csX53" fmla="*/ 1894955 w 2296434"/>
              <a:gd name="csY53" fmla="*/ 4469362 h 4526639"/>
              <a:gd name="csX54" fmla="*/ 2068755 w 2296434"/>
              <a:gd name="csY54" fmla="*/ 4468444 h 4526639"/>
              <a:gd name="csX55" fmla="*/ 2233804 w 2296434"/>
              <a:gd name="csY55" fmla="*/ 4323869 h 4526639"/>
              <a:gd name="csX56" fmla="*/ 2238039 w 2296434"/>
              <a:gd name="csY56" fmla="*/ 4193059 h 4526639"/>
              <a:gd name="csX57" fmla="*/ 2237333 w 2296434"/>
              <a:gd name="csY57" fmla="*/ 3423589 h 4526639"/>
              <a:gd name="csX58" fmla="*/ 2235851 w 2296434"/>
              <a:gd name="csY58" fmla="*/ 1376376 h 4526639"/>
              <a:gd name="csX59" fmla="*/ 2235851 w 2296434"/>
              <a:gd name="csY59" fmla="*/ 861044 h 4526639"/>
              <a:gd name="csX60" fmla="*/ 2197730 w 2296434"/>
              <a:gd name="csY60" fmla="*/ 618343 h 4526639"/>
              <a:gd name="csX61" fmla="*/ 1937311 w 2296434"/>
              <a:gd name="csY61" fmla="*/ 540761 h 4526639"/>
              <a:gd name="csX62" fmla="*/ 1779154 w 2296434"/>
              <a:gd name="csY62" fmla="*/ 537275 h 4526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</a:cxnLst>
            <a:rect l="l" t="t" r="r" b="b"/>
            <a:pathLst>
              <a:path w="2296434" h="4526639">
                <a:moveTo>
                  <a:pt x="1153968" y="38"/>
                </a:moveTo>
                <a:cubicBezTo>
                  <a:pt x="1252263" y="1260"/>
                  <a:pt x="1350996" y="32240"/>
                  <a:pt x="1434967" y="95880"/>
                </a:cubicBezTo>
                <a:cubicBezTo>
                  <a:pt x="1516502" y="157650"/>
                  <a:pt x="1580954" y="248009"/>
                  <a:pt x="1606580" y="347476"/>
                </a:cubicBezTo>
                <a:cubicBezTo>
                  <a:pt x="1618087" y="392232"/>
                  <a:pt x="1617591" y="437906"/>
                  <a:pt x="1626699" y="482239"/>
                </a:cubicBezTo>
                <a:cubicBezTo>
                  <a:pt x="1733930" y="489298"/>
                  <a:pt x="1843915" y="484851"/>
                  <a:pt x="1951429" y="483792"/>
                </a:cubicBezTo>
                <a:cubicBezTo>
                  <a:pt x="2055484" y="482732"/>
                  <a:pt x="2154809" y="481744"/>
                  <a:pt x="2229849" y="564975"/>
                </a:cubicBezTo>
                <a:cubicBezTo>
                  <a:pt x="2300867" y="643686"/>
                  <a:pt x="2293314" y="740752"/>
                  <a:pt x="2292819" y="839865"/>
                </a:cubicBezTo>
                <a:cubicBezTo>
                  <a:pt x="2292114" y="995172"/>
                  <a:pt x="2292184" y="1150477"/>
                  <a:pt x="2292255" y="1305783"/>
                </a:cubicBezTo>
                <a:cubicBezTo>
                  <a:pt x="2292537" y="1976422"/>
                  <a:pt x="2296349" y="2646990"/>
                  <a:pt x="2294937" y="3317699"/>
                </a:cubicBezTo>
                <a:cubicBezTo>
                  <a:pt x="2294373" y="3607133"/>
                  <a:pt x="2295290" y="3896566"/>
                  <a:pt x="2295008" y="4186000"/>
                </a:cubicBezTo>
                <a:cubicBezTo>
                  <a:pt x="2294937" y="4232098"/>
                  <a:pt x="2299738" y="4281230"/>
                  <a:pt x="2292114" y="4326834"/>
                </a:cubicBezTo>
                <a:cubicBezTo>
                  <a:pt x="2276159" y="4422629"/>
                  <a:pt x="2194483" y="4503106"/>
                  <a:pt x="2099605" y="4520754"/>
                </a:cubicBezTo>
                <a:cubicBezTo>
                  <a:pt x="2042848" y="4531343"/>
                  <a:pt x="1980796" y="4524426"/>
                  <a:pt x="1923192" y="4524354"/>
                </a:cubicBezTo>
                <a:cubicBezTo>
                  <a:pt x="1817301" y="4524213"/>
                  <a:pt x="1711411" y="4523861"/>
                  <a:pt x="1605521" y="4524284"/>
                </a:cubicBezTo>
                <a:cubicBezTo>
                  <a:pt x="1262013" y="4525555"/>
                  <a:pt x="918363" y="4525766"/>
                  <a:pt x="574855" y="4524637"/>
                </a:cubicBezTo>
                <a:cubicBezTo>
                  <a:pt x="492472" y="4524354"/>
                  <a:pt x="410160" y="4524778"/>
                  <a:pt x="327777" y="4524637"/>
                </a:cubicBezTo>
                <a:cubicBezTo>
                  <a:pt x="222876" y="4524496"/>
                  <a:pt x="131246" y="4526896"/>
                  <a:pt x="57545" y="4438513"/>
                </a:cubicBezTo>
                <a:cubicBezTo>
                  <a:pt x="-12765" y="4354225"/>
                  <a:pt x="1565" y="4246005"/>
                  <a:pt x="1635" y="4143644"/>
                </a:cubicBezTo>
                <a:cubicBezTo>
                  <a:pt x="1706" y="3948312"/>
                  <a:pt x="2129" y="3753049"/>
                  <a:pt x="1353" y="3557717"/>
                </a:cubicBezTo>
                <a:cubicBezTo>
                  <a:pt x="-1400" y="2847052"/>
                  <a:pt x="788" y="2136387"/>
                  <a:pt x="1495" y="1425792"/>
                </a:cubicBezTo>
                <a:cubicBezTo>
                  <a:pt x="1706" y="1242249"/>
                  <a:pt x="647" y="1058706"/>
                  <a:pt x="1988" y="875163"/>
                </a:cubicBezTo>
                <a:cubicBezTo>
                  <a:pt x="2624" y="779296"/>
                  <a:pt x="-10789" y="678771"/>
                  <a:pt x="43356" y="594271"/>
                </a:cubicBezTo>
                <a:cubicBezTo>
                  <a:pt x="104207" y="499322"/>
                  <a:pt x="195203" y="484357"/>
                  <a:pt x="299540" y="484074"/>
                </a:cubicBezTo>
                <a:cubicBezTo>
                  <a:pt x="372463" y="483862"/>
                  <a:pt x="445457" y="483227"/>
                  <a:pt x="518380" y="483792"/>
                </a:cubicBezTo>
                <a:cubicBezTo>
                  <a:pt x="567090" y="484145"/>
                  <a:pt x="619047" y="489439"/>
                  <a:pt x="666627" y="480050"/>
                </a:cubicBezTo>
                <a:cubicBezTo>
                  <a:pt x="671003" y="389337"/>
                  <a:pt x="688793" y="307096"/>
                  <a:pt x="736514" y="228455"/>
                </a:cubicBezTo>
                <a:cubicBezTo>
                  <a:pt x="827536" y="78620"/>
                  <a:pt x="990144" y="-2000"/>
                  <a:pt x="1153968" y="38"/>
                </a:cubicBezTo>
                <a:close/>
                <a:moveTo>
                  <a:pt x="1104871" y="83809"/>
                </a:moveTo>
                <a:cubicBezTo>
                  <a:pt x="1057715" y="88115"/>
                  <a:pt x="1012323" y="102586"/>
                  <a:pt x="969755" y="122917"/>
                </a:cubicBezTo>
                <a:cubicBezTo>
                  <a:pt x="651167" y="275682"/>
                  <a:pt x="686887" y="740540"/>
                  <a:pt x="1019595" y="850525"/>
                </a:cubicBezTo>
                <a:cubicBezTo>
                  <a:pt x="1069857" y="867115"/>
                  <a:pt x="1121955" y="874386"/>
                  <a:pt x="1174830" y="869868"/>
                </a:cubicBezTo>
                <a:cubicBezTo>
                  <a:pt x="1228128" y="865279"/>
                  <a:pt x="1279873" y="850949"/>
                  <a:pt x="1327029" y="825888"/>
                </a:cubicBezTo>
                <a:cubicBezTo>
                  <a:pt x="1371503" y="802309"/>
                  <a:pt x="1413577" y="772096"/>
                  <a:pt x="1446192" y="733199"/>
                </a:cubicBezTo>
                <a:cubicBezTo>
                  <a:pt x="1629098" y="515065"/>
                  <a:pt x="1538315" y="198523"/>
                  <a:pt x="1273025" y="103433"/>
                </a:cubicBezTo>
                <a:cubicBezTo>
                  <a:pt x="1219656" y="84303"/>
                  <a:pt x="1161206" y="78656"/>
                  <a:pt x="1104871" y="83809"/>
                </a:cubicBezTo>
                <a:close/>
                <a:moveTo>
                  <a:pt x="1779154" y="537275"/>
                </a:moveTo>
                <a:cubicBezTo>
                  <a:pt x="1726024" y="536419"/>
                  <a:pt x="1673008" y="537160"/>
                  <a:pt x="1621687" y="543372"/>
                </a:cubicBezTo>
                <a:cubicBezTo>
                  <a:pt x="1612934" y="570480"/>
                  <a:pt x="1609121" y="599283"/>
                  <a:pt x="1600085" y="626602"/>
                </a:cubicBezTo>
                <a:cubicBezTo>
                  <a:pt x="1578907" y="690277"/>
                  <a:pt x="1540151" y="753812"/>
                  <a:pt x="1493418" y="801886"/>
                </a:cubicBezTo>
                <a:cubicBezTo>
                  <a:pt x="1299921" y="1001101"/>
                  <a:pt x="986204" y="1003925"/>
                  <a:pt x="793836" y="800827"/>
                </a:cubicBezTo>
                <a:cubicBezTo>
                  <a:pt x="744421" y="748659"/>
                  <a:pt x="706794" y="681454"/>
                  <a:pt x="686322" y="612625"/>
                </a:cubicBezTo>
                <a:cubicBezTo>
                  <a:pt x="679544" y="589752"/>
                  <a:pt x="676933" y="565892"/>
                  <a:pt x="670157" y="543372"/>
                </a:cubicBezTo>
                <a:cubicBezTo>
                  <a:pt x="613893" y="535678"/>
                  <a:pt x="554101" y="540972"/>
                  <a:pt x="497202" y="541043"/>
                </a:cubicBezTo>
                <a:cubicBezTo>
                  <a:pt x="443057" y="541114"/>
                  <a:pt x="388983" y="540831"/>
                  <a:pt x="334836" y="540972"/>
                </a:cubicBezTo>
                <a:cubicBezTo>
                  <a:pt x="238971" y="541254"/>
                  <a:pt x="143317" y="537090"/>
                  <a:pt x="88324" y="632179"/>
                </a:cubicBezTo>
                <a:cubicBezTo>
                  <a:pt x="44274" y="708279"/>
                  <a:pt x="58463" y="820453"/>
                  <a:pt x="59522" y="906506"/>
                </a:cubicBezTo>
                <a:cubicBezTo>
                  <a:pt x="61711" y="1082848"/>
                  <a:pt x="60863" y="1259544"/>
                  <a:pt x="59522" y="1435887"/>
                </a:cubicBezTo>
                <a:cubicBezTo>
                  <a:pt x="54086" y="2131304"/>
                  <a:pt x="52039" y="2827144"/>
                  <a:pt x="58251" y="3522420"/>
                </a:cubicBezTo>
                <a:cubicBezTo>
                  <a:pt x="60086" y="3722412"/>
                  <a:pt x="59734" y="3922474"/>
                  <a:pt x="58817" y="4122466"/>
                </a:cubicBezTo>
                <a:cubicBezTo>
                  <a:pt x="58392" y="4210496"/>
                  <a:pt x="40180" y="4317586"/>
                  <a:pt x="96230" y="4392628"/>
                </a:cubicBezTo>
                <a:cubicBezTo>
                  <a:pt x="154682" y="4470704"/>
                  <a:pt x="238901" y="4469221"/>
                  <a:pt x="327777" y="4469362"/>
                </a:cubicBezTo>
                <a:cubicBezTo>
                  <a:pt x="417220" y="4469503"/>
                  <a:pt x="506590" y="4469292"/>
                  <a:pt x="596033" y="4469221"/>
                </a:cubicBezTo>
                <a:cubicBezTo>
                  <a:pt x="925493" y="4468798"/>
                  <a:pt x="1254883" y="4469362"/>
                  <a:pt x="1584343" y="4469434"/>
                </a:cubicBezTo>
                <a:cubicBezTo>
                  <a:pt x="1687903" y="4469503"/>
                  <a:pt x="1791393" y="4469009"/>
                  <a:pt x="1894955" y="4469362"/>
                </a:cubicBezTo>
                <a:cubicBezTo>
                  <a:pt x="1951853" y="4469503"/>
                  <a:pt x="2012281" y="4475363"/>
                  <a:pt x="2068755" y="4468444"/>
                </a:cubicBezTo>
                <a:cubicBezTo>
                  <a:pt x="2145279" y="4458985"/>
                  <a:pt x="2216649" y="4400534"/>
                  <a:pt x="2233804" y="4323869"/>
                </a:cubicBezTo>
                <a:cubicBezTo>
                  <a:pt x="2243121" y="4282007"/>
                  <a:pt x="2238109" y="4235698"/>
                  <a:pt x="2238039" y="4193059"/>
                </a:cubicBezTo>
                <a:cubicBezTo>
                  <a:pt x="2237615" y="3936592"/>
                  <a:pt x="2236345" y="3680055"/>
                  <a:pt x="2237333" y="3423589"/>
                </a:cubicBezTo>
                <a:cubicBezTo>
                  <a:pt x="2239945" y="2741091"/>
                  <a:pt x="2235568" y="2058805"/>
                  <a:pt x="2235851" y="1376376"/>
                </a:cubicBezTo>
                <a:cubicBezTo>
                  <a:pt x="2235922" y="1204622"/>
                  <a:pt x="2235639" y="1032798"/>
                  <a:pt x="2235851" y="861044"/>
                </a:cubicBezTo>
                <a:cubicBezTo>
                  <a:pt x="2235922" y="778802"/>
                  <a:pt x="2249899" y="688513"/>
                  <a:pt x="2197730" y="618343"/>
                </a:cubicBezTo>
                <a:cubicBezTo>
                  <a:pt x="2133066" y="531372"/>
                  <a:pt x="2034235" y="541043"/>
                  <a:pt x="1937311" y="540761"/>
                </a:cubicBezTo>
                <a:cubicBezTo>
                  <a:pt x="1885531" y="540584"/>
                  <a:pt x="1832285" y="538131"/>
                  <a:pt x="1779154" y="53727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C6E5F3-F169-DC52-260E-E3CD5F9A89FB}"/>
              </a:ext>
            </a:extLst>
          </p:cNvPr>
          <p:cNvSpPr/>
          <p:nvPr/>
        </p:nvSpPr>
        <p:spPr>
          <a:xfrm>
            <a:off x="838200" y="1163659"/>
            <a:ext cx="2299234" cy="4531576"/>
          </a:xfrm>
          <a:custGeom>
            <a:avLst/>
            <a:gdLst>
              <a:gd name="csX0" fmla="*/ 1140290 w 2299234"/>
              <a:gd name="csY0" fmla="*/ 295 h 4531576"/>
              <a:gd name="csX1" fmla="*/ 1509866 w 2299234"/>
              <a:gd name="csY1" fmla="*/ 194315 h 4531576"/>
              <a:gd name="csX2" fmla="*/ 1604320 w 2299234"/>
              <a:gd name="csY2" fmla="*/ 480219 h 4531576"/>
              <a:gd name="csX3" fmla="*/ 1714516 w 2299234"/>
              <a:gd name="csY3" fmla="*/ 483607 h 4531576"/>
              <a:gd name="csX4" fmla="*/ 1940415 w 2299234"/>
              <a:gd name="csY4" fmla="*/ 483677 h 4531576"/>
              <a:gd name="csX5" fmla="*/ 2093886 w 2299234"/>
              <a:gd name="csY5" fmla="*/ 486642 h 4531576"/>
              <a:gd name="csX6" fmla="*/ 2282512 w 2299234"/>
              <a:gd name="csY6" fmla="*/ 649855 h 4531576"/>
              <a:gd name="csX7" fmla="*/ 2295783 w 2299234"/>
              <a:gd name="csY7" fmla="*/ 974373 h 4531576"/>
              <a:gd name="csX8" fmla="*/ 2295713 w 2299234"/>
              <a:gd name="csY8" fmla="*/ 1673249 h 4531576"/>
              <a:gd name="csX9" fmla="*/ 2295855 w 2299234"/>
              <a:gd name="csY9" fmla="*/ 1877971 h 4531576"/>
              <a:gd name="csX10" fmla="*/ 2293878 w 2299234"/>
              <a:gd name="csY10" fmla="*/ 1967695 h 4531576"/>
              <a:gd name="csX11" fmla="*/ 2251027 w 2299234"/>
              <a:gd name="csY11" fmla="*/ 1978919 h 4531576"/>
              <a:gd name="csX12" fmla="*/ 2240438 w 2299234"/>
              <a:gd name="csY12" fmla="*/ 1899149 h 4531576"/>
              <a:gd name="csX13" fmla="*/ 2240438 w 2299234"/>
              <a:gd name="csY13" fmla="*/ 1701487 h 4531576"/>
              <a:gd name="csX14" fmla="*/ 2241427 w 2299234"/>
              <a:gd name="csY14" fmla="*/ 924958 h 4531576"/>
              <a:gd name="csX15" fmla="*/ 2129465 w 2299234"/>
              <a:gd name="csY15" fmla="*/ 556036 h 4531576"/>
              <a:gd name="csX16" fmla="*/ 1947475 w 2299234"/>
              <a:gd name="csY16" fmla="*/ 541141 h 4531576"/>
              <a:gd name="csX17" fmla="*/ 1601566 w 2299234"/>
              <a:gd name="csY17" fmla="*/ 540647 h 4531576"/>
              <a:gd name="csX18" fmla="*/ 1560199 w 2299234"/>
              <a:gd name="csY18" fmla="*/ 675763 h 4531576"/>
              <a:gd name="csX19" fmla="*/ 1423671 w 2299234"/>
              <a:gd name="csY19" fmla="*/ 849634 h 4531576"/>
              <a:gd name="csX20" fmla="*/ 775976 w 2299234"/>
              <a:gd name="csY20" fmla="*/ 801137 h 4531576"/>
              <a:gd name="csX21" fmla="*/ 651942 w 2299234"/>
              <a:gd name="csY21" fmla="*/ 543753 h 4531576"/>
              <a:gd name="csX22" fmla="*/ 479129 w 2299234"/>
              <a:gd name="csY22" fmla="*/ 540859 h 4531576"/>
              <a:gd name="csX23" fmla="*/ 330883 w 2299234"/>
              <a:gd name="csY23" fmla="*/ 540717 h 4531576"/>
              <a:gd name="csX24" fmla="*/ 98559 w 2299234"/>
              <a:gd name="csY24" fmla="*/ 625570 h 4531576"/>
              <a:gd name="csX25" fmla="*/ 65521 w 2299234"/>
              <a:gd name="csY25" fmla="*/ 875543 h 4531576"/>
              <a:gd name="csX26" fmla="*/ 65663 w 2299234"/>
              <a:gd name="csY26" fmla="*/ 1397935 h 4531576"/>
              <a:gd name="csX27" fmla="*/ 65239 w 2299234"/>
              <a:gd name="csY27" fmla="*/ 2612144 h 4531576"/>
              <a:gd name="csX28" fmla="*/ 56274 w 2299234"/>
              <a:gd name="csY28" fmla="*/ 3395732 h 4531576"/>
              <a:gd name="csX29" fmla="*/ 50697 w 2299234"/>
              <a:gd name="csY29" fmla="*/ 4151083 h 4531576"/>
              <a:gd name="csX30" fmla="*/ 129762 w 2299234"/>
              <a:gd name="csY30" fmla="*/ 4454565 h 4531576"/>
              <a:gd name="csX31" fmla="*/ 309704 w 2299234"/>
              <a:gd name="csY31" fmla="*/ 4488238 h 4531576"/>
              <a:gd name="csX32" fmla="*/ 592079 w 2299234"/>
              <a:gd name="csY32" fmla="*/ 4488026 h 4531576"/>
              <a:gd name="csX33" fmla="*/ 916809 w 2299234"/>
              <a:gd name="csY33" fmla="*/ 4484214 h 4531576"/>
              <a:gd name="csX34" fmla="*/ 1121389 w 2299234"/>
              <a:gd name="csY34" fmla="*/ 4481884 h 4531576"/>
              <a:gd name="csX35" fmla="*/ 1778050 w 2299234"/>
              <a:gd name="csY35" fmla="*/ 4488873 h 4531576"/>
              <a:gd name="csX36" fmla="*/ 1954534 w 2299234"/>
              <a:gd name="csY36" fmla="*/ 4488520 h 4531576"/>
              <a:gd name="csX37" fmla="*/ 2233803 w 2299234"/>
              <a:gd name="csY37" fmla="*/ 4348745 h 4531576"/>
              <a:gd name="csX38" fmla="*/ 2239944 w 2299234"/>
              <a:gd name="csY38" fmla="*/ 4214617 h 4531576"/>
              <a:gd name="csX39" fmla="*/ 2239591 w 2299234"/>
              <a:gd name="csY39" fmla="*/ 3960481 h 4531576"/>
              <a:gd name="csX40" fmla="*/ 2240368 w 2299234"/>
              <a:gd name="csY40" fmla="*/ 3113358 h 4531576"/>
              <a:gd name="csX41" fmla="*/ 2240368 w 2299234"/>
              <a:gd name="csY41" fmla="*/ 2802747 h 4531576"/>
              <a:gd name="csX42" fmla="*/ 2251027 w 2299234"/>
              <a:gd name="csY42" fmla="*/ 2681678 h 4531576"/>
              <a:gd name="csX43" fmla="*/ 2295572 w 2299234"/>
              <a:gd name="csY43" fmla="*/ 2774509 h 4531576"/>
              <a:gd name="csX44" fmla="*/ 2295713 w 2299234"/>
              <a:gd name="csY44" fmla="*/ 3063942 h 4531576"/>
              <a:gd name="csX45" fmla="*/ 2295713 w 2299234"/>
              <a:gd name="csY45" fmla="*/ 3932243 h 4531576"/>
              <a:gd name="csX46" fmla="*/ 2295783 w 2299234"/>
              <a:gd name="csY46" fmla="*/ 4186380 h 4531576"/>
              <a:gd name="csX47" fmla="*/ 2288088 w 2299234"/>
              <a:gd name="csY47" fmla="*/ 4348180 h 4531576"/>
              <a:gd name="csX48" fmla="*/ 2102640 w 2299234"/>
              <a:gd name="csY48" fmla="*/ 4528194 h 4531576"/>
              <a:gd name="csX49" fmla="*/ 2018069 w 2299234"/>
              <a:gd name="csY49" fmla="*/ 4530594 h 4531576"/>
              <a:gd name="csX50" fmla="*/ 1827466 w 2299234"/>
              <a:gd name="csY50" fmla="*/ 4530736 h 4531576"/>
              <a:gd name="csX51" fmla="*/ 592079 w 2299234"/>
              <a:gd name="csY51" fmla="*/ 4530523 h 4531576"/>
              <a:gd name="csX52" fmla="*/ 316764 w 2299234"/>
              <a:gd name="csY52" fmla="*/ 4530664 h 4531576"/>
              <a:gd name="csX53" fmla="*/ 92700 w 2299234"/>
              <a:gd name="csY53" fmla="*/ 4484426 h 4531576"/>
              <a:gd name="csX54" fmla="*/ 1564 w 2299234"/>
              <a:gd name="csY54" fmla="*/ 4144023 h 4531576"/>
              <a:gd name="csX55" fmla="*/ 4599 w 2299234"/>
              <a:gd name="csY55" fmla="*/ 3311020 h 4531576"/>
              <a:gd name="csX56" fmla="*/ 8553 w 2299234"/>
              <a:gd name="csY56" fmla="*/ 1306164 h 4531576"/>
              <a:gd name="csX57" fmla="*/ 9188 w 2299234"/>
              <a:gd name="csY57" fmla="*/ 840246 h 4531576"/>
              <a:gd name="csX58" fmla="*/ 74063 w 2299234"/>
              <a:gd name="csY58" fmla="*/ 565848 h 4531576"/>
              <a:gd name="csX59" fmla="*/ 323823 w 2299234"/>
              <a:gd name="csY59" fmla="*/ 483749 h 4531576"/>
              <a:gd name="csX60" fmla="*/ 521486 w 2299234"/>
              <a:gd name="csY60" fmla="*/ 483819 h 4531576"/>
              <a:gd name="csX61" fmla="*/ 646789 w 2299234"/>
              <a:gd name="csY61" fmla="*/ 480219 h 4531576"/>
              <a:gd name="csX62" fmla="*/ 753597 w 2299234"/>
              <a:gd name="csY62" fmla="*/ 179137 h 4531576"/>
              <a:gd name="csX63" fmla="*/ 890901 w 2299234"/>
              <a:gd name="csY63" fmla="*/ 62729 h 4531576"/>
              <a:gd name="csX64" fmla="*/ 1140290 w 2299234"/>
              <a:gd name="csY64" fmla="*/ 295 h 4531576"/>
              <a:gd name="csX65" fmla="*/ 1087151 w 2299234"/>
              <a:gd name="csY65" fmla="*/ 84471 h 4531576"/>
              <a:gd name="csX66" fmla="*/ 731783 w 2299234"/>
              <a:gd name="csY66" fmla="*/ 522292 h 4531576"/>
              <a:gd name="csX67" fmla="*/ 870359 w 2299234"/>
              <a:gd name="csY67" fmla="*/ 777135 h 4531576"/>
              <a:gd name="csX68" fmla="*/ 1001380 w 2299234"/>
              <a:gd name="csY68" fmla="*/ 851259 h 4531576"/>
              <a:gd name="csX69" fmla="*/ 1156757 w 2299234"/>
              <a:gd name="csY69" fmla="*/ 870248 h 4531576"/>
              <a:gd name="csX70" fmla="*/ 1299144 w 2299234"/>
              <a:gd name="csY70" fmla="*/ 830857 h 4531576"/>
              <a:gd name="csX71" fmla="*/ 1416894 w 2299234"/>
              <a:gd name="csY71" fmla="*/ 743744 h 4531576"/>
              <a:gd name="csX72" fmla="*/ 1254317 w 2299234"/>
              <a:gd name="csY72" fmla="*/ 104378 h 4531576"/>
              <a:gd name="csX73" fmla="*/ 1087151 w 2299234"/>
              <a:gd name="csY73" fmla="*/ 84471 h 4531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</a:cxnLst>
            <a:rect l="l" t="t" r="r" b="b"/>
            <a:pathLst>
              <a:path w="2299234" h="4531576">
                <a:moveTo>
                  <a:pt x="1140290" y="295"/>
                </a:moveTo>
                <a:cubicBezTo>
                  <a:pt x="1282505" y="5306"/>
                  <a:pt x="1421403" y="74041"/>
                  <a:pt x="1509866" y="194315"/>
                </a:cubicBezTo>
                <a:cubicBezTo>
                  <a:pt x="1571988" y="278744"/>
                  <a:pt x="1599590" y="376799"/>
                  <a:pt x="1604320" y="480219"/>
                </a:cubicBezTo>
                <a:cubicBezTo>
                  <a:pt x="1639758" y="487137"/>
                  <a:pt x="1678090" y="483607"/>
                  <a:pt x="1714516" y="483607"/>
                </a:cubicBezTo>
                <a:cubicBezTo>
                  <a:pt x="1789840" y="483607"/>
                  <a:pt x="1865093" y="483537"/>
                  <a:pt x="1940415" y="483677"/>
                </a:cubicBezTo>
                <a:cubicBezTo>
                  <a:pt x="1990467" y="483749"/>
                  <a:pt x="2044470" y="478312"/>
                  <a:pt x="2093886" y="486642"/>
                </a:cubicBezTo>
                <a:cubicBezTo>
                  <a:pt x="2182340" y="501750"/>
                  <a:pt x="2251804" y="567543"/>
                  <a:pt x="2282512" y="649855"/>
                </a:cubicBezTo>
                <a:cubicBezTo>
                  <a:pt x="2309549" y="722213"/>
                  <a:pt x="2295642" y="890932"/>
                  <a:pt x="2295783" y="974373"/>
                </a:cubicBezTo>
                <a:cubicBezTo>
                  <a:pt x="2296137" y="1207332"/>
                  <a:pt x="2295007" y="1440291"/>
                  <a:pt x="2295713" y="1673249"/>
                </a:cubicBezTo>
                <a:cubicBezTo>
                  <a:pt x="2295995" y="1741514"/>
                  <a:pt x="2296066" y="1809707"/>
                  <a:pt x="2295855" y="1877971"/>
                </a:cubicBezTo>
                <a:cubicBezTo>
                  <a:pt x="2295783" y="1903738"/>
                  <a:pt x="2303267" y="1943552"/>
                  <a:pt x="2293878" y="1967695"/>
                </a:cubicBezTo>
                <a:cubicBezTo>
                  <a:pt x="2286818" y="1985626"/>
                  <a:pt x="2265217" y="1980614"/>
                  <a:pt x="2251027" y="1978919"/>
                </a:cubicBezTo>
                <a:cubicBezTo>
                  <a:pt x="2233661" y="1958095"/>
                  <a:pt x="2240438" y="1925551"/>
                  <a:pt x="2240438" y="1899149"/>
                </a:cubicBezTo>
                <a:cubicBezTo>
                  <a:pt x="2240580" y="1833285"/>
                  <a:pt x="2240368" y="1767351"/>
                  <a:pt x="2240438" y="1701487"/>
                </a:cubicBezTo>
                <a:cubicBezTo>
                  <a:pt x="2240438" y="1442691"/>
                  <a:pt x="2238391" y="1183754"/>
                  <a:pt x="2241427" y="924958"/>
                </a:cubicBezTo>
                <a:cubicBezTo>
                  <a:pt x="2242909" y="792454"/>
                  <a:pt x="2281948" y="621970"/>
                  <a:pt x="2129465" y="556036"/>
                </a:cubicBezTo>
                <a:cubicBezTo>
                  <a:pt x="2073273" y="531822"/>
                  <a:pt x="2007127" y="541071"/>
                  <a:pt x="1947475" y="541141"/>
                </a:cubicBezTo>
                <a:cubicBezTo>
                  <a:pt x="1832195" y="541141"/>
                  <a:pt x="1716846" y="541706"/>
                  <a:pt x="1601566" y="540647"/>
                </a:cubicBezTo>
                <a:cubicBezTo>
                  <a:pt x="1584907" y="584627"/>
                  <a:pt x="1579330" y="631924"/>
                  <a:pt x="1560199" y="675763"/>
                </a:cubicBezTo>
                <a:cubicBezTo>
                  <a:pt x="1531397" y="741979"/>
                  <a:pt x="1480146" y="804949"/>
                  <a:pt x="1423671" y="849634"/>
                </a:cubicBezTo>
                <a:cubicBezTo>
                  <a:pt x="1229186" y="1003599"/>
                  <a:pt x="945682" y="980938"/>
                  <a:pt x="775976" y="801137"/>
                </a:cubicBezTo>
                <a:cubicBezTo>
                  <a:pt x="706229" y="727225"/>
                  <a:pt x="676579" y="639549"/>
                  <a:pt x="651942" y="543753"/>
                </a:cubicBezTo>
                <a:cubicBezTo>
                  <a:pt x="596950" y="533658"/>
                  <a:pt x="535322" y="540788"/>
                  <a:pt x="479129" y="540859"/>
                </a:cubicBezTo>
                <a:cubicBezTo>
                  <a:pt x="429713" y="540929"/>
                  <a:pt x="380298" y="540717"/>
                  <a:pt x="330883" y="540717"/>
                </a:cubicBezTo>
                <a:cubicBezTo>
                  <a:pt x="241582" y="540788"/>
                  <a:pt x="153481" y="543682"/>
                  <a:pt x="98559" y="625570"/>
                </a:cubicBezTo>
                <a:cubicBezTo>
                  <a:pt x="49991" y="698141"/>
                  <a:pt x="65310" y="792666"/>
                  <a:pt x="65521" y="875543"/>
                </a:cubicBezTo>
                <a:cubicBezTo>
                  <a:pt x="65945" y="1049697"/>
                  <a:pt x="65310" y="1223781"/>
                  <a:pt x="65663" y="1397935"/>
                </a:cubicBezTo>
                <a:cubicBezTo>
                  <a:pt x="66581" y="1802577"/>
                  <a:pt x="69687" y="2207572"/>
                  <a:pt x="65239" y="2612144"/>
                </a:cubicBezTo>
                <a:cubicBezTo>
                  <a:pt x="62416" y="2873339"/>
                  <a:pt x="56980" y="3134606"/>
                  <a:pt x="56274" y="3395732"/>
                </a:cubicBezTo>
                <a:cubicBezTo>
                  <a:pt x="55639" y="3647399"/>
                  <a:pt x="52038" y="3899347"/>
                  <a:pt x="50697" y="4151083"/>
                </a:cubicBezTo>
                <a:cubicBezTo>
                  <a:pt x="50132" y="4258739"/>
                  <a:pt x="30154" y="4382983"/>
                  <a:pt x="129762" y="4454565"/>
                </a:cubicBezTo>
                <a:cubicBezTo>
                  <a:pt x="183977" y="4493533"/>
                  <a:pt x="246171" y="4488450"/>
                  <a:pt x="309704" y="4488238"/>
                </a:cubicBezTo>
                <a:cubicBezTo>
                  <a:pt x="403806" y="4487955"/>
                  <a:pt x="497977" y="4488026"/>
                  <a:pt x="592079" y="4488026"/>
                </a:cubicBezTo>
                <a:cubicBezTo>
                  <a:pt x="700440" y="4488026"/>
                  <a:pt x="808730" y="4487461"/>
                  <a:pt x="916809" y="4484214"/>
                </a:cubicBezTo>
                <a:cubicBezTo>
                  <a:pt x="984508" y="4482167"/>
                  <a:pt x="1053690" y="4478143"/>
                  <a:pt x="1121389" y="4481884"/>
                </a:cubicBezTo>
                <a:cubicBezTo>
                  <a:pt x="1339312" y="4493744"/>
                  <a:pt x="1559352" y="4487955"/>
                  <a:pt x="1778050" y="4488873"/>
                </a:cubicBezTo>
                <a:cubicBezTo>
                  <a:pt x="1836855" y="4489085"/>
                  <a:pt x="1895730" y="4488096"/>
                  <a:pt x="1954534" y="4488520"/>
                </a:cubicBezTo>
                <a:cubicBezTo>
                  <a:pt x="2080473" y="4489296"/>
                  <a:pt x="2191447" y="4492333"/>
                  <a:pt x="2233803" y="4348745"/>
                </a:cubicBezTo>
                <a:cubicBezTo>
                  <a:pt x="2246297" y="4306460"/>
                  <a:pt x="2239944" y="4258244"/>
                  <a:pt x="2239944" y="4214617"/>
                </a:cubicBezTo>
                <a:cubicBezTo>
                  <a:pt x="2239873" y="4129905"/>
                  <a:pt x="2239520" y="4045193"/>
                  <a:pt x="2239591" y="3960481"/>
                </a:cubicBezTo>
                <a:cubicBezTo>
                  <a:pt x="2239944" y="3678106"/>
                  <a:pt x="2240015" y="3395732"/>
                  <a:pt x="2240368" y="3113358"/>
                </a:cubicBezTo>
                <a:cubicBezTo>
                  <a:pt x="2240509" y="3009797"/>
                  <a:pt x="2240368" y="2906307"/>
                  <a:pt x="2240368" y="2802747"/>
                </a:cubicBezTo>
                <a:cubicBezTo>
                  <a:pt x="2240368" y="2768791"/>
                  <a:pt x="2228720" y="2708292"/>
                  <a:pt x="2251027" y="2681678"/>
                </a:cubicBezTo>
                <a:cubicBezTo>
                  <a:pt x="2313432" y="2673136"/>
                  <a:pt x="2295360" y="2729893"/>
                  <a:pt x="2295572" y="2774509"/>
                </a:cubicBezTo>
                <a:cubicBezTo>
                  <a:pt x="2296066" y="2871011"/>
                  <a:pt x="2295572" y="2967441"/>
                  <a:pt x="2295713" y="3063942"/>
                </a:cubicBezTo>
                <a:cubicBezTo>
                  <a:pt x="2296066" y="3353376"/>
                  <a:pt x="2296702" y="3642809"/>
                  <a:pt x="2295713" y="3932243"/>
                </a:cubicBezTo>
                <a:cubicBezTo>
                  <a:pt x="2295360" y="4016956"/>
                  <a:pt x="2295713" y="4101667"/>
                  <a:pt x="2295783" y="4186380"/>
                </a:cubicBezTo>
                <a:cubicBezTo>
                  <a:pt x="2295855" y="4240102"/>
                  <a:pt x="2300231" y="4295518"/>
                  <a:pt x="2288088" y="4348180"/>
                </a:cubicBezTo>
                <a:cubicBezTo>
                  <a:pt x="2267405" y="4437693"/>
                  <a:pt x="2193847" y="4511604"/>
                  <a:pt x="2102640" y="4528194"/>
                </a:cubicBezTo>
                <a:cubicBezTo>
                  <a:pt x="2074967" y="4533276"/>
                  <a:pt x="2046024" y="4530453"/>
                  <a:pt x="2018069" y="4530594"/>
                </a:cubicBezTo>
                <a:cubicBezTo>
                  <a:pt x="1954534" y="4530806"/>
                  <a:pt x="1891000" y="4530382"/>
                  <a:pt x="1827466" y="4530736"/>
                </a:cubicBezTo>
                <a:cubicBezTo>
                  <a:pt x="1415694" y="4533206"/>
                  <a:pt x="1003851" y="4529324"/>
                  <a:pt x="592079" y="4530523"/>
                </a:cubicBezTo>
                <a:cubicBezTo>
                  <a:pt x="500307" y="4530736"/>
                  <a:pt x="408536" y="4530453"/>
                  <a:pt x="316764" y="4530664"/>
                </a:cubicBezTo>
                <a:cubicBezTo>
                  <a:pt x="236711" y="4530947"/>
                  <a:pt x="160329" y="4534265"/>
                  <a:pt x="92700" y="4484426"/>
                </a:cubicBezTo>
                <a:cubicBezTo>
                  <a:pt x="-17920" y="4402890"/>
                  <a:pt x="999" y="4265233"/>
                  <a:pt x="1564" y="4144023"/>
                </a:cubicBezTo>
                <a:cubicBezTo>
                  <a:pt x="2693" y="3866379"/>
                  <a:pt x="4599" y="3588664"/>
                  <a:pt x="4599" y="3311020"/>
                </a:cubicBezTo>
                <a:cubicBezTo>
                  <a:pt x="4529" y="2642782"/>
                  <a:pt x="8906" y="1974472"/>
                  <a:pt x="8553" y="1306164"/>
                </a:cubicBezTo>
                <a:cubicBezTo>
                  <a:pt x="8482" y="1150857"/>
                  <a:pt x="8694" y="995552"/>
                  <a:pt x="9188" y="840246"/>
                </a:cubicBezTo>
                <a:cubicBezTo>
                  <a:pt x="9471" y="741344"/>
                  <a:pt x="2693" y="644066"/>
                  <a:pt x="74063" y="565848"/>
                </a:cubicBezTo>
                <a:cubicBezTo>
                  <a:pt x="145434" y="487701"/>
                  <a:pt x="224357" y="483466"/>
                  <a:pt x="323823" y="483749"/>
                </a:cubicBezTo>
                <a:cubicBezTo>
                  <a:pt x="389687" y="483889"/>
                  <a:pt x="455622" y="483749"/>
                  <a:pt x="521486" y="483819"/>
                </a:cubicBezTo>
                <a:cubicBezTo>
                  <a:pt x="562924" y="483889"/>
                  <a:pt x="606057" y="486642"/>
                  <a:pt x="646789" y="480219"/>
                </a:cubicBezTo>
                <a:cubicBezTo>
                  <a:pt x="656954" y="368752"/>
                  <a:pt x="681803" y="268297"/>
                  <a:pt x="753597" y="179137"/>
                </a:cubicBezTo>
                <a:cubicBezTo>
                  <a:pt x="791788" y="131769"/>
                  <a:pt x="838662" y="93436"/>
                  <a:pt x="890901" y="62729"/>
                </a:cubicBezTo>
                <a:cubicBezTo>
                  <a:pt x="968439" y="17222"/>
                  <a:pt x="1054962" y="-2712"/>
                  <a:pt x="1140290" y="295"/>
                </a:cubicBezTo>
                <a:close/>
                <a:moveTo>
                  <a:pt x="1087151" y="84471"/>
                </a:moveTo>
                <a:cubicBezTo>
                  <a:pt x="873324" y="102896"/>
                  <a:pt x="707005" y="309877"/>
                  <a:pt x="731783" y="522292"/>
                </a:cubicBezTo>
                <a:cubicBezTo>
                  <a:pt x="743573" y="623382"/>
                  <a:pt x="795247" y="710495"/>
                  <a:pt x="870359" y="777135"/>
                </a:cubicBezTo>
                <a:cubicBezTo>
                  <a:pt x="907703" y="810314"/>
                  <a:pt x="953588" y="836645"/>
                  <a:pt x="1001380" y="851259"/>
                </a:cubicBezTo>
                <a:cubicBezTo>
                  <a:pt x="1051572" y="866718"/>
                  <a:pt x="1104165" y="874413"/>
                  <a:pt x="1156757" y="870248"/>
                </a:cubicBezTo>
                <a:cubicBezTo>
                  <a:pt x="1205748" y="866295"/>
                  <a:pt x="1255165" y="852811"/>
                  <a:pt x="1299144" y="830857"/>
                </a:cubicBezTo>
                <a:cubicBezTo>
                  <a:pt x="1342629" y="809255"/>
                  <a:pt x="1384421" y="780242"/>
                  <a:pt x="1416894" y="743744"/>
                </a:cubicBezTo>
                <a:cubicBezTo>
                  <a:pt x="1607920" y="529069"/>
                  <a:pt x="1519043" y="204339"/>
                  <a:pt x="1254317" y="104378"/>
                </a:cubicBezTo>
                <a:cubicBezTo>
                  <a:pt x="1201513" y="84471"/>
                  <a:pt x="1143061" y="79671"/>
                  <a:pt x="1087151" y="844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DE022C-565E-F4CF-40BA-7E15F48E506B}"/>
              </a:ext>
            </a:extLst>
          </p:cNvPr>
          <p:cNvSpPr/>
          <p:nvPr/>
        </p:nvSpPr>
        <p:spPr>
          <a:xfrm>
            <a:off x="3077932" y="3195315"/>
            <a:ext cx="324660" cy="595455"/>
          </a:xfrm>
          <a:custGeom>
            <a:avLst/>
            <a:gdLst>
              <a:gd name="csX0" fmla="*/ 23529 w 324660"/>
              <a:gd name="csY0" fmla="*/ 661 h 595455"/>
              <a:gd name="csX1" fmla="*/ 92831 w 324660"/>
              <a:gd name="csY1" fmla="*/ 50684 h 595455"/>
              <a:gd name="csX2" fmla="*/ 260913 w 324660"/>
              <a:gd name="csY2" fmla="*/ 221521 h 595455"/>
              <a:gd name="csX3" fmla="*/ 324660 w 324660"/>
              <a:gd name="csY3" fmla="*/ 305174 h 595455"/>
              <a:gd name="csX4" fmla="*/ 249125 w 324660"/>
              <a:gd name="csY4" fmla="*/ 391157 h 595455"/>
              <a:gd name="csX5" fmla="*/ 97208 w 324660"/>
              <a:gd name="csY5" fmla="*/ 542791 h 595455"/>
              <a:gd name="csX6" fmla="*/ 4236 w 324660"/>
              <a:gd name="csY6" fmla="*/ 585219 h 595455"/>
              <a:gd name="csX7" fmla="*/ 60428 w 324660"/>
              <a:gd name="csY7" fmla="*/ 499023 h 595455"/>
              <a:gd name="csX8" fmla="*/ 183685 w 324660"/>
              <a:gd name="csY8" fmla="*/ 375203 h 595455"/>
              <a:gd name="csX9" fmla="*/ 256608 w 324660"/>
              <a:gd name="csY9" fmla="*/ 298115 h 595455"/>
              <a:gd name="csX10" fmla="*/ 65511 w 324660"/>
              <a:gd name="csY10" fmla="*/ 106171 h 595455"/>
              <a:gd name="csX11" fmla="*/ 0 w 324660"/>
              <a:gd name="csY11" fmla="*/ 22800 h 595455"/>
              <a:gd name="csX12" fmla="*/ 23529 w 324660"/>
              <a:gd name="csY12" fmla="*/ 661 h 595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4660" h="595455">
                <a:moveTo>
                  <a:pt x="23529" y="661"/>
                </a:moveTo>
                <a:cubicBezTo>
                  <a:pt x="47603" y="-5319"/>
                  <a:pt x="72659" y="30724"/>
                  <a:pt x="92831" y="50684"/>
                </a:cubicBezTo>
                <a:cubicBezTo>
                  <a:pt x="149518" y="106947"/>
                  <a:pt x="205075" y="164411"/>
                  <a:pt x="260913" y="221521"/>
                </a:cubicBezTo>
                <a:cubicBezTo>
                  <a:pt x="285622" y="246863"/>
                  <a:pt x="318871" y="269030"/>
                  <a:pt x="324660" y="305174"/>
                </a:cubicBezTo>
                <a:cubicBezTo>
                  <a:pt x="311106" y="338565"/>
                  <a:pt x="274962" y="366096"/>
                  <a:pt x="249125" y="391157"/>
                </a:cubicBezTo>
                <a:cubicBezTo>
                  <a:pt x="197874" y="441066"/>
                  <a:pt x="147682" y="492106"/>
                  <a:pt x="97208" y="542791"/>
                </a:cubicBezTo>
                <a:cubicBezTo>
                  <a:pt x="71794" y="568276"/>
                  <a:pt x="41227" y="616562"/>
                  <a:pt x="4236" y="585219"/>
                </a:cubicBezTo>
                <a:cubicBezTo>
                  <a:pt x="-3247" y="544910"/>
                  <a:pt x="34803" y="525991"/>
                  <a:pt x="60428" y="499023"/>
                </a:cubicBezTo>
                <a:cubicBezTo>
                  <a:pt x="100455" y="456879"/>
                  <a:pt x="142176" y="415935"/>
                  <a:pt x="183685" y="375203"/>
                </a:cubicBezTo>
                <a:cubicBezTo>
                  <a:pt x="208604" y="350777"/>
                  <a:pt x="237689" y="327199"/>
                  <a:pt x="256608" y="298115"/>
                </a:cubicBezTo>
                <a:cubicBezTo>
                  <a:pt x="194274" y="232816"/>
                  <a:pt x="128975" y="170411"/>
                  <a:pt x="65511" y="106171"/>
                </a:cubicBezTo>
                <a:cubicBezTo>
                  <a:pt x="40168" y="80545"/>
                  <a:pt x="5577" y="59579"/>
                  <a:pt x="0" y="22800"/>
                </a:cubicBezTo>
                <a:cubicBezTo>
                  <a:pt x="7589" y="9317"/>
                  <a:pt x="15505" y="2654"/>
                  <a:pt x="23529" y="66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42052AE-B1C0-9F6F-63FE-116D8CDF3DE7}"/>
              </a:ext>
            </a:extLst>
          </p:cNvPr>
          <p:cNvSpPr/>
          <p:nvPr/>
        </p:nvSpPr>
        <p:spPr>
          <a:xfrm>
            <a:off x="6317943" y="1163135"/>
            <a:ext cx="2308714" cy="4528497"/>
          </a:xfrm>
          <a:custGeom>
            <a:avLst/>
            <a:gdLst>
              <a:gd name="csX0" fmla="*/ 1097462 w 2308714"/>
              <a:gd name="csY0" fmla="*/ 2237 h 4528497"/>
              <a:gd name="csX1" fmla="*/ 1519099 w 2308714"/>
              <a:gd name="csY1" fmla="*/ 188345 h 4528497"/>
              <a:gd name="csX2" fmla="*/ 1611575 w 2308714"/>
              <a:gd name="csY2" fmla="*/ 398290 h 4528497"/>
              <a:gd name="csX3" fmla="*/ 1618282 w 2308714"/>
              <a:gd name="csY3" fmla="*/ 474814 h 4528497"/>
              <a:gd name="csX4" fmla="*/ 1964190 w 2308714"/>
              <a:gd name="csY4" fmla="*/ 476791 h 4528497"/>
              <a:gd name="csX5" fmla="*/ 2136085 w 2308714"/>
              <a:gd name="csY5" fmla="*/ 488368 h 4528497"/>
              <a:gd name="csX6" fmla="*/ 2304380 w 2308714"/>
              <a:gd name="csY6" fmla="*/ 699937 h 4528497"/>
              <a:gd name="csX7" fmla="*/ 2305722 w 2308714"/>
              <a:gd name="csY7" fmla="*/ 826652 h 4528497"/>
              <a:gd name="csX8" fmla="*/ 2305651 w 2308714"/>
              <a:gd name="csY8" fmla="*/ 1285510 h 4528497"/>
              <a:gd name="csX9" fmla="*/ 2305934 w 2308714"/>
              <a:gd name="csY9" fmla="*/ 1822021 h 4528497"/>
              <a:gd name="csX10" fmla="*/ 2300497 w 2308714"/>
              <a:gd name="csY10" fmla="*/ 1971256 h 4528497"/>
              <a:gd name="csX11" fmla="*/ 2257365 w 2308714"/>
              <a:gd name="csY11" fmla="*/ 1977327 h 4528497"/>
              <a:gd name="csX12" fmla="*/ 2248470 w 2308714"/>
              <a:gd name="csY12" fmla="*/ 1885556 h 4528497"/>
              <a:gd name="csX13" fmla="*/ 2248258 w 2308714"/>
              <a:gd name="csY13" fmla="*/ 1673775 h 4528497"/>
              <a:gd name="csX14" fmla="*/ 2247976 w 2308714"/>
              <a:gd name="csY14" fmla="*/ 890186 h 4528497"/>
              <a:gd name="csX15" fmla="*/ 2179571 w 2308714"/>
              <a:gd name="csY15" fmla="*/ 579504 h 4528497"/>
              <a:gd name="csX16" fmla="*/ 1872419 w 2308714"/>
              <a:gd name="csY16" fmla="*/ 534254 h 4528497"/>
              <a:gd name="csX17" fmla="*/ 1615599 w 2308714"/>
              <a:gd name="csY17" fmla="*/ 537219 h 4528497"/>
              <a:gd name="csX18" fmla="*/ 1500038 w 2308714"/>
              <a:gd name="csY18" fmla="*/ 789661 h 4528497"/>
              <a:gd name="csX19" fmla="*/ 835612 w 2308714"/>
              <a:gd name="csY19" fmla="*/ 843594 h 4528497"/>
              <a:gd name="csX20" fmla="*/ 665270 w 2308714"/>
              <a:gd name="csY20" fmla="*/ 533971 h 4528497"/>
              <a:gd name="csX21" fmla="*/ 326421 w 2308714"/>
              <a:gd name="csY21" fmla="*/ 534113 h 4528497"/>
              <a:gd name="csX22" fmla="*/ 107299 w 2308714"/>
              <a:gd name="csY22" fmla="*/ 597011 h 4528497"/>
              <a:gd name="csX23" fmla="*/ 55482 w 2308714"/>
              <a:gd name="csY23" fmla="*/ 840771 h 4528497"/>
              <a:gd name="csX24" fmla="*/ 55059 w 2308714"/>
              <a:gd name="csY24" fmla="*/ 1320808 h 4528497"/>
              <a:gd name="csX25" fmla="*/ 54565 w 2308714"/>
              <a:gd name="csY25" fmla="*/ 3311545 h 4528497"/>
              <a:gd name="csX26" fmla="*/ 55130 w 2308714"/>
              <a:gd name="csY26" fmla="*/ 4116312 h 4528497"/>
              <a:gd name="csX27" fmla="*/ 137160 w 2308714"/>
              <a:gd name="csY27" fmla="*/ 4436524 h 4528497"/>
              <a:gd name="csX28" fmla="*/ 312302 w 2308714"/>
              <a:gd name="csY28" fmla="*/ 4470127 h 4528497"/>
              <a:gd name="csX29" fmla="*/ 601735 w 2308714"/>
              <a:gd name="csY29" fmla="*/ 4470127 h 4528497"/>
              <a:gd name="csX30" fmla="*/ 1780647 w 2308714"/>
              <a:gd name="csY30" fmla="*/ 4470127 h 4528497"/>
              <a:gd name="csX31" fmla="*/ 1957131 w 2308714"/>
              <a:gd name="csY31" fmla="*/ 4469985 h 4528497"/>
              <a:gd name="csX32" fmla="*/ 2240776 w 2308714"/>
              <a:gd name="csY32" fmla="*/ 4333528 h 4528497"/>
              <a:gd name="csX33" fmla="*/ 2248046 w 2308714"/>
              <a:gd name="csY33" fmla="*/ 4179846 h 4528497"/>
              <a:gd name="csX34" fmla="*/ 2248188 w 2308714"/>
              <a:gd name="csY34" fmla="*/ 3939828 h 4528497"/>
              <a:gd name="csX35" fmla="*/ 2248258 w 2308714"/>
              <a:gd name="csY35" fmla="*/ 3113884 h 4528497"/>
              <a:gd name="csX36" fmla="*/ 2248258 w 2308714"/>
              <a:gd name="csY36" fmla="*/ 2803272 h 4528497"/>
              <a:gd name="csX37" fmla="*/ 2260683 w 2308714"/>
              <a:gd name="csY37" fmla="*/ 2681215 h 4528497"/>
              <a:gd name="csX38" fmla="*/ 2305934 w 2308714"/>
              <a:gd name="csY38" fmla="*/ 2775035 h 4528497"/>
              <a:gd name="csX39" fmla="*/ 2306004 w 2308714"/>
              <a:gd name="csY39" fmla="*/ 3064468 h 4528497"/>
              <a:gd name="csX40" fmla="*/ 2305580 w 2308714"/>
              <a:gd name="csY40" fmla="*/ 3925709 h 4528497"/>
              <a:gd name="csX41" fmla="*/ 2305509 w 2308714"/>
              <a:gd name="csY41" fmla="*/ 4186905 h 4528497"/>
              <a:gd name="csX42" fmla="*/ 2298733 w 2308714"/>
              <a:gd name="csY42" fmla="*/ 4341929 h 4528497"/>
              <a:gd name="csX43" fmla="*/ 1844181 w 2308714"/>
              <a:gd name="csY43" fmla="*/ 4526178 h 4528497"/>
              <a:gd name="csX44" fmla="*/ 615007 w 2308714"/>
              <a:gd name="csY44" fmla="*/ 4525755 h 4528497"/>
              <a:gd name="csX45" fmla="*/ 323244 w 2308714"/>
              <a:gd name="csY45" fmla="*/ 4525755 h 4528497"/>
              <a:gd name="csX46" fmla="*/ 104334 w 2308714"/>
              <a:gd name="csY46" fmla="*/ 4483257 h 4528497"/>
              <a:gd name="csX47" fmla="*/ 1549 w 2308714"/>
              <a:gd name="csY47" fmla="*/ 4130430 h 4528497"/>
              <a:gd name="csX48" fmla="*/ 1832 w 2308714"/>
              <a:gd name="csY48" fmla="*/ 3318604 h 4528497"/>
              <a:gd name="csX49" fmla="*/ 1549 w 2308714"/>
              <a:gd name="csY49" fmla="*/ 1299629 h 4528497"/>
              <a:gd name="csX50" fmla="*/ 1479 w 2308714"/>
              <a:gd name="csY50" fmla="*/ 833712 h 4528497"/>
              <a:gd name="csX51" fmla="*/ 66071 w 2308714"/>
              <a:gd name="csY51" fmla="*/ 555926 h 4528497"/>
              <a:gd name="csX52" fmla="*/ 333480 w 2308714"/>
              <a:gd name="csY52" fmla="*/ 477073 h 4528497"/>
              <a:gd name="csX53" fmla="*/ 658210 w 2308714"/>
              <a:gd name="csY53" fmla="*/ 476579 h 4528497"/>
              <a:gd name="csX54" fmla="*/ 677765 w 2308714"/>
              <a:gd name="csY54" fmla="*/ 361864 h 4528497"/>
              <a:gd name="csX55" fmla="*/ 831800 w 2308714"/>
              <a:gd name="csY55" fmla="*/ 114222 h 4528497"/>
              <a:gd name="csX56" fmla="*/ 1097462 w 2308714"/>
              <a:gd name="csY56" fmla="*/ 2237 h 4528497"/>
              <a:gd name="csX57" fmla="*/ 1103937 w 2308714"/>
              <a:gd name="csY57" fmla="*/ 84785 h 4528497"/>
              <a:gd name="csX58" fmla="*/ 959009 w 2308714"/>
              <a:gd name="csY58" fmla="*/ 128482 h 4528497"/>
              <a:gd name="csX59" fmla="*/ 1001859 w 2308714"/>
              <a:gd name="csY59" fmla="*/ 846983 h 4528497"/>
              <a:gd name="csX60" fmla="*/ 1173543 w 2308714"/>
              <a:gd name="csY60" fmla="*/ 870632 h 4528497"/>
              <a:gd name="csX61" fmla="*/ 1536181 w 2308714"/>
              <a:gd name="csY61" fmla="*/ 487803 h 4528497"/>
              <a:gd name="csX62" fmla="*/ 1264961 w 2308714"/>
              <a:gd name="csY62" fmla="*/ 103986 h 4528497"/>
              <a:gd name="csX63" fmla="*/ 1103937 w 2308714"/>
              <a:gd name="csY63" fmla="*/ 84785 h 45284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2308714" h="4528497">
                <a:moveTo>
                  <a:pt x="1097462" y="2237"/>
                </a:moveTo>
                <a:cubicBezTo>
                  <a:pt x="1254764" y="-13001"/>
                  <a:pt x="1415900" y="49673"/>
                  <a:pt x="1519099" y="188345"/>
                </a:cubicBezTo>
                <a:cubicBezTo>
                  <a:pt x="1564419" y="249127"/>
                  <a:pt x="1600140" y="322826"/>
                  <a:pt x="1611575" y="398290"/>
                </a:cubicBezTo>
                <a:cubicBezTo>
                  <a:pt x="1615388" y="423704"/>
                  <a:pt x="1614470" y="449612"/>
                  <a:pt x="1618282" y="474814"/>
                </a:cubicBezTo>
                <a:cubicBezTo>
                  <a:pt x="1731726" y="485474"/>
                  <a:pt x="1850111" y="476932"/>
                  <a:pt x="1964190" y="476791"/>
                </a:cubicBezTo>
                <a:cubicBezTo>
                  <a:pt x="2020806" y="476720"/>
                  <a:pt x="2081517" y="470719"/>
                  <a:pt x="2136085" y="488368"/>
                </a:cubicBezTo>
                <a:cubicBezTo>
                  <a:pt x="2228986" y="518370"/>
                  <a:pt x="2294285" y="603859"/>
                  <a:pt x="2304380" y="699937"/>
                </a:cubicBezTo>
                <a:cubicBezTo>
                  <a:pt x="2308757" y="741587"/>
                  <a:pt x="2305651" y="784790"/>
                  <a:pt x="2305722" y="826652"/>
                </a:cubicBezTo>
                <a:cubicBezTo>
                  <a:pt x="2305934" y="979629"/>
                  <a:pt x="2305580" y="1132534"/>
                  <a:pt x="2305651" y="1285510"/>
                </a:cubicBezTo>
                <a:cubicBezTo>
                  <a:pt x="2305792" y="1464324"/>
                  <a:pt x="2305862" y="1643208"/>
                  <a:pt x="2305934" y="1822021"/>
                </a:cubicBezTo>
                <a:cubicBezTo>
                  <a:pt x="2306004" y="1850965"/>
                  <a:pt x="2314899" y="1951278"/>
                  <a:pt x="2300497" y="1971256"/>
                </a:cubicBezTo>
                <a:cubicBezTo>
                  <a:pt x="2289344" y="1986575"/>
                  <a:pt x="2272119" y="1981563"/>
                  <a:pt x="2257365" y="1977327"/>
                </a:cubicBezTo>
                <a:cubicBezTo>
                  <a:pt x="2242328" y="1951208"/>
                  <a:pt x="2248612" y="1915770"/>
                  <a:pt x="2248470" y="1885556"/>
                </a:cubicBezTo>
                <a:cubicBezTo>
                  <a:pt x="2248188" y="1814962"/>
                  <a:pt x="2248258" y="1744368"/>
                  <a:pt x="2248258" y="1673775"/>
                </a:cubicBezTo>
                <a:cubicBezTo>
                  <a:pt x="2248258" y="1412579"/>
                  <a:pt x="2248964" y="1151383"/>
                  <a:pt x="2247976" y="890186"/>
                </a:cubicBezTo>
                <a:cubicBezTo>
                  <a:pt x="2247624" y="784014"/>
                  <a:pt x="2270072" y="656663"/>
                  <a:pt x="2179571" y="579504"/>
                </a:cubicBezTo>
                <a:cubicBezTo>
                  <a:pt x="2100365" y="512017"/>
                  <a:pt x="1969626" y="534254"/>
                  <a:pt x="1872419" y="534254"/>
                </a:cubicBezTo>
                <a:cubicBezTo>
                  <a:pt x="1791448" y="534183"/>
                  <a:pt x="1694241" y="523735"/>
                  <a:pt x="1615599" y="537219"/>
                </a:cubicBezTo>
                <a:cubicBezTo>
                  <a:pt x="1594351" y="630473"/>
                  <a:pt x="1564277" y="716527"/>
                  <a:pt x="1500038" y="789661"/>
                </a:cubicBezTo>
                <a:cubicBezTo>
                  <a:pt x="1332166" y="980829"/>
                  <a:pt x="1031862" y="1010619"/>
                  <a:pt x="835612" y="843594"/>
                </a:cubicBezTo>
                <a:cubicBezTo>
                  <a:pt x="727250" y="751329"/>
                  <a:pt x="699366" y="666264"/>
                  <a:pt x="665270" y="533971"/>
                </a:cubicBezTo>
                <a:cubicBezTo>
                  <a:pt x="552391" y="532559"/>
                  <a:pt x="439300" y="533901"/>
                  <a:pt x="326421" y="534113"/>
                </a:cubicBezTo>
                <a:cubicBezTo>
                  <a:pt x="245662" y="534254"/>
                  <a:pt x="166173" y="532136"/>
                  <a:pt x="107299" y="597011"/>
                </a:cubicBezTo>
                <a:cubicBezTo>
                  <a:pt x="45105" y="665487"/>
                  <a:pt x="55482" y="754858"/>
                  <a:pt x="55482" y="840771"/>
                </a:cubicBezTo>
                <a:cubicBezTo>
                  <a:pt x="55482" y="1000806"/>
                  <a:pt x="55059" y="1160771"/>
                  <a:pt x="55059" y="1320808"/>
                </a:cubicBezTo>
                <a:cubicBezTo>
                  <a:pt x="54918" y="1984386"/>
                  <a:pt x="56682" y="2647966"/>
                  <a:pt x="54565" y="3311545"/>
                </a:cubicBezTo>
                <a:cubicBezTo>
                  <a:pt x="53717" y="3579730"/>
                  <a:pt x="53930" y="3848127"/>
                  <a:pt x="55130" y="4116312"/>
                </a:cubicBezTo>
                <a:cubicBezTo>
                  <a:pt x="55624" y="4229897"/>
                  <a:pt x="32328" y="4360636"/>
                  <a:pt x="137160" y="4436524"/>
                </a:cubicBezTo>
                <a:cubicBezTo>
                  <a:pt x="189681" y="4474575"/>
                  <a:pt x="250815" y="4470056"/>
                  <a:pt x="312302" y="4470127"/>
                </a:cubicBezTo>
                <a:cubicBezTo>
                  <a:pt x="408803" y="4470198"/>
                  <a:pt x="505234" y="4470056"/>
                  <a:pt x="601735" y="4470127"/>
                </a:cubicBezTo>
                <a:cubicBezTo>
                  <a:pt x="994729" y="4470409"/>
                  <a:pt x="1387653" y="4469421"/>
                  <a:pt x="1780647" y="4470127"/>
                </a:cubicBezTo>
                <a:cubicBezTo>
                  <a:pt x="1839451" y="4470198"/>
                  <a:pt x="1898327" y="4469845"/>
                  <a:pt x="1957131" y="4469985"/>
                </a:cubicBezTo>
                <a:cubicBezTo>
                  <a:pt x="2073681" y="4470198"/>
                  <a:pt x="2202444" y="4472880"/>
                  <a:pt x="2240776" y="4333528"/>
                </a:cubicBezTo>
                <a:cubicBezTo>
                  <a:pt x="2254188" y="4284819"/>
                  <a:pt x="2248400" y="4229827"/>
                  <a:pt x="2248046" y="4179846"/>
                </a:cubicBezTo>
                <a:cubicBezTo>
                  <a:pt x="2247552" y="4099863"/>
                  <a:pt x="2248188" y="4019810"/>
                  <a:pt x="2248188" y="3939828"/>
                </a:cubicBezTo>
                <a:cubicBezTo>
                  <a:pt x="2248400" y="3664513"/>
                  <a:pt x="2248329" y="3389198"/>
                  <a:pt x="2248258" y="3113884"/>
                </a:cubicBezTo>
                <a:cubicBezTo>
                  <a:pt x="2248258" y="3010323"/>
                  <a:pt x="2248329" y="2906832"/>
                  <a:pt x="2248258" y="2803272"/>
                </a:cubicBezTo>
                <a:cubicBezTo>
                  <a:pt x="2248258" y="2767834"/>
                  <a:pt x="2236469" y="2708676"/>
                  <a:pt x="2260683" y="2681215"/>
                </a:cubicBezTo>
                <a:cubicBezTo>
                  <a:pt x="2324005" y="2673945"/>
                  <a:pt x="2305722" y="2729572"/>
                  <a:pt x="2305934" y="2775035"/>
                </a:cubicBezTo>
                <a:cubicBezTo>
                  <a:pt x="2306357" y="2871536"/>
                  <a:pt x="2305934" y="2967966"/>
                  <a:pt x="2306004" y="3064468"/>
                </a:cubicBezTo>
                <a:cubicBezTo>
                  <a:pt x="2306286" y="3351572"/>
                  <a:pt x="2306004" y="3638606"/>
                  <a:pt x="2305580" y="3925709"/>
                </a:cubicBezTo>
                <a:cubicBezTo>
                  <a:pt x="2305509" y="4012751"/>
                  <a:pt x="2305509" y="4099863"/>
                  <a:pt x="2305509" y="4186905"/>
                </a:cubicBezTo>
                <a:cubicBezTo>
                  <a:pt x="2305580" y="4238297"/>
                  <a:pt x="2310874" y="4291596"/>
                  <a:pt x="2298733" y="4341929"/>
                </a:cubicBezTo>
                <a:cubicBezTo>
                  <a:pt x="2246282" y="4559428"/>
                  <a:pt x="2015300" y="4527378"/>
                  <a:pt x="1844181" y="4526178"/>
                </a:cubicBezTo>
                <a:cubicBezTo>
                  <a:pt x="1434527" y="4523213"/>
                  <a:pt x="1024661" y="4524272"/>
                  <a:pt x="615007" y="4525755"/>
                </a:cubicBezTo>
                <a:cubicBezTo>
                  <a:pt x="517799" y="4526178"/>
                  <a:pt x="420522" y="4525683"/>
                  <a:pt x="323244" y="4525755"/>
                </a:cubicBezTo>
                <a:cubicBezTo>
                  <a:pt x="246297" y="4525825"/>
                  <a:pt x="170409" y="4529990"/>
                  <a:pt x="104334" y="4483257"/>
                </a:cubicBezTo>
                <a:cubicBezTo>
                  <a:pt x="-19347" y="4395792"/>
                  <a:pt x="1408" y="4263782"/>
                  <a:pt x="1549" y="4130430"/>
                </a:cubicBezTo>
                <a:cubicBezTo>
                  <a:pt x="1832" y="3859845"/>
                  <a:pt x="3455" y="3589190"/>
                  <a:pt x="1832" y="3318604"/>
                </a:cubicBezTo>
                <a:cubicBezTo>
                  <a:pt x="-2192" y="2645636"/>
                  <a:pt x="1690" y="1972597"/>
                  <a:pt x="1549" y="1299629"/>
                </a:cubicBezTo>
                <a:cubicBezTo>
                  <a:pt x="1549" y="1144324"/>
                  <a:pt x="2467" y="989017"/>
                  <a:pt x="1479" y="833712"/>
                </a:cubicBezTo>
                <a:cubicBezTo>
                  <a:pt x="844" y="732974"/>
                  <a:pt x="-5863" y="635838"/>
                  <a:pt x="66071" y="555926"/>
                </a:cubicBezTo>
                <a:cubicBezTo>
                  <a:pt x="140265" y="473472"/>
                  <a:pt x="231543" y="477073"/>
                  <a:pt x="333480" y="477073"/>
                </a:cubicBezTo>
                <a:cubicBezTo>
                  <a:pt x="441700" y="477144"/>
                  <a:pt x="549990" y="477284"/>
                  <a:pt x="658210" y="476579"/>
                </a:cubicBezTo>
                <a:cubicBezTo>
                  <a:pt x="669223" y="440082"/>
                  <a:pt x="668940" y="399632"/>
                  <a:pt x="677765" y="361864"/>
                </a:cubicBezTo>
                <a:cubicBezTo>
                  <a:pt x="700001" y="267481"/>
                  <a:pt x="757535" y="176415"/>
                  <a:pt x="831800" y="114222"/>
                </a:cubicBezTo>
                <a:cubicBezTo>
                  <a:pt x="910079" y="48570"/>
                  <a:pt x="1003081" y="11379"/>
                  <a:pt x="1097462" y="2237"/>
                </a:cubicBezTo>
                <a:close/>
                <a:moveTo>
                  <a:pt x="1103937" y="84785"/>
                </a:moveTo>
                <a:cubicBezTo>
                  <a:pt x="1053252" y="89726"/>
                  <a:pt x="1004048" y="104622"/>
                  <a:pt x="959009" y="128482"/>
                </a:cubicBezTo>
                <a:cubicBezTo>
                  <a:pt x="657858" y="287811"/>
                  <a:pt x="683554" y="725280"/>
                  <a:pt x="1001859" y="846983"/>
                </a:cubicBezTo>
                <a:cubicBezTo>
                  <a:pt x="1055793" y="867597"/>
                  <a:pt x="1116151" y="874727"/>
                  <a:pt x="1173543" y="870632"/>
                </a:cubicBezTo>
                <a:cubicBezTo>
                  <a:pt x="1369087" y="856655"/>
                  <a:pt x="1531805" y="683206"/>
                  <a:pt x="1536181" y="487803"/>
                </a:cubicBezTo>
                <a:cubicBezTo>
                  <a:pt x="1540065" y="314990"/>
                  <a:pt x="1425138" y="161379"/>
                  <a:pt x="1264961" y="103986"/>
                </a:cubicBezTo>
                <a:cubicBezTo>
                  <a:pt x="1213781" y="85703"/>
                  <a:pt x="1158012" y="79561"/>
                  <a:pt x="1103937" y="8478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48CA3CC-2FBE-E56D-4096-D3E308793283}"/>
              </a:ext>
            </a:extLst>
          </p:cNvPr>
          <p:cNvSpPr/>
          <p:nvPr/>
        </p:nvSpPr>
        <p:spPr>
          <a:xfrm>
            <a:off x="8565637" y="3195501"/>
            <a:ext cx="324730" cy="595065"/>
          </a:xfrm>
          <a:custGeom>
            <a:avLst/>
            <a:gdLst>
              <a:gd name="csX0" fmla="*/ 23149 w 324730"/>
              <a:gd name="csY0" fmla="*/ 822 h 595065"/>
              <a:gd name="csX1" fmla="*/ 90148 w 324730"/>
              <a:gd name="csY1" fmla="*/ 47887 h 595065"/>
              <a:gd name="csX2" fmla="*/ 261760 w 324730"/>
              <a:gd name="csY2" fmla="*/ 222041 h 595065"/>
              <a:gd name="csX3" fmla="*/ 324730 w 324730"/>
              <a:gd name="csY3" fmla="*/ 304988 h 595065"/>
              <a:gd name="csX4" fmla="*/ 253078 w 324730"/>
              <a:gd name="csY4" fmla="*/ 386171 h 595065"/>
              <a:gd name="csX5" fmla="*/ 97913 w 324730"/>
              <a:gd name="csY5" fmla="*/ 541618 h 595065"/>
              <a:gd name="csX6" fmla="*/ 5930 w 324730"/>
              <a:gd name="csY6" fmla="*/ 587151 h 595065"/>
              <a:gd name="csX7" fmla="*/ 63180 w 324730"/>
              <a:gd name="csY7" fmla="*/ 492838 h 595065"/>
              <a:gd name="csX8" fmla="*/ 204297 w 324730"/>
              <a:gd name="csY8" fmla="*/ 351580 h 595065"/>
              <a:gd name="csX9" fmla="*/ 255406 w 324730"/>
              <a:gd name="csY9" fmla="*/ 297929 h 595065"/>
              <a:gd name="csX10" fmla="*/ 69675 w 324730"/>
              <a:gd name="csY10" fmla="*/ 110574 h 595065"/>
              <a:gd name="csX11" fmla="*/ 0 w 324730"/>
              <a:gd name="csY11" fmla="*/ 22614 h 595065"/>
              <a:gd name="csX12" fmla="*/ 23149 w 324730"/>
              <a:gd name="csY12" fmla="*/ 822 h 5950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4730" h="595065">
                <a:moveTo>
                  <a:pt x="23149" y="822"/>
                </a:moveTo>
                <a:cubicBezTo>
                  <a:pt x="46534" y="-5667"/>
                  <a:pt x="70188" y="27821"/>
                  <a:pt x="90148" y="47887"/>
                </a:cubicBezTo>
                <a:cubicBezTo>
                  <a:pt x="147681" y="105632"/>
                  <a:pt x="205144" y="163448"/>
                  <a:pt x="261760" y="222041"/>
                </a:cubicBezTo>
                <a:cubicBezTo>
                  <a:pt x="285762" y="246890"/>
                  <a:pt x="318942" y="269762"/>
                  <a:pt x="324730" y="304988"/>
                </a:cubicBezTo>
                <a:cubicBezTo>
                  <a:pt x="311952" y="336896"/>
                  <a:pt x="277290" y="362028"/>
                  <a:pt x="253078" y="386171"/>
                </a:cubicBezTo>
                <a:cubicBezTo>
                  <a:pt x="201262" y="437846"/>
                  <a:pt x="150646" y="490932"/>
                  <a:pt x="97913" y="541618"/>
                </a:cubicBezTo>
                <a:cubicBezTo>
                  <a:pt x="72358" y="566255"/>
                  <a:pt x="43768" y="613906"/>
                  <a:pt x="5930" y="587151"/>
                </a:cubicBezTo>
                <a:cubicBezTo>
                  <a:pt x="-5507" y="543806"/>
                  <a:pt x="33884" y="522275"/>
                  <a:pt x="63180" y="492838"/>
                </a:cubicBezTo>
                <a:cubicBezTo>
                  <a:pt x="110125" y="445681"/>
                  <a:pt x="157494" y="398948"/>
                  <a:pt x="204297" y="351580"/>
                </a:cubicBezTo>
                <a:cubicBezTo>
                  <a:pt x="221804" y="333932"/>
                  <a:pt x="242347" y="318965"/>
                  <a:pt x="255406" y="297929"/>
                </a:cubicBezTo>
                <a:cubicBezTo>
                  <a:pt x="197238" y="232489"/>
                  <a:pt x="131445" y="172696"/>
                  <a:pt x="69675" y="110574"/>
                </a:cubicBezTo>
                <a:cubicBezTo>
                  <a:pt x="43909" y="84666"/>
                  <a:pt x="6494" y="58970"/>
                  <a:pt x="0" y="22614"/>
                </a:cubicBezTo>
                <a:cubicBezTo>
                  <a:pt x="7588" y="9590"/>
                  <a:pt x="15354" y="2985"/>
                  <a:pt x="23149" y="8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1000296-64B8-C0C8-03AF-533B7367CCA8}"/>
              </a:ext>
            </a:extLst>
          </p:cNvPr>
          <p:cNvSpPr/>
          <p:nvPr/>
        </p:nvSpPr>
        <p:spPr>
          <a:xfrm>
            <a:off x="3569592" y="1162766"/>
            <a:ext cx="2313787" cy="4528912"/>
          </a:xfrm>
          <a:custGeom>
            <a:avLst/>
            <a:gdLst>
              <a:gd name="csX0" fmla="*/ 1168194 w 2313787"/>
              <a:gd name="csY0" fmla="*/ 690 h 4528912"/>
              <a:gd name="csX1" fmla="*/ 1425312 w 2313787"/>
              <a:gd name="csY1" fmla="*/ 97294 h 4528912"/>
              <a:gd name="csX2" fmla="*/ 1597984 w 2313787"/>
              <a:gd name="csY2" fmla="*/ 354890 h 4528912"/>
              <a:gd name="csX3" fmla="*/ 1617185 w 2313787"/>
              <a:gd name="csY3" fmla="*/ 476735 h 4528912"/>
              <a:gd name="csX4" fmla="*/ 1977212 w 2313787"/>
              <a:gd name="csY4" fmla="*/ 477299 h 4528912"/>
              <a:gd name="csX5" fmla="*/ 2219559 w 2313787"/>
              <a:gd name="csY5" fmla="*/ 531585 h 4528912"/>
              <a:gd name="csX6" fmla="*/ 2310979 w 2313787"/>
              <a:gd name="csY6" fmla="*/ 876435 h 4528912"/>
              <a:gd name="csX7" fmla="*/ 2310767 w 2313787"/>
              <a:gd name="csY7" fmla="*/ 1645905 h 4528912"/>
              <a:gd name="csX8" fmla="*/ 2310907 w 2313787"/>
              <a:gd name="csY8" fmla="*/ 1864745 h 4528912"/>
              <a:gd name="csX9" fmla="*/ 2301942 w 2313787"/>
              <a:gd name="csY9" fmla="*/ 1979742 h 4528912"/>
              <a:gd name="csX10" fmla="*/ 2264810 w 2313787"/>
              <a:gd name="csY10" fmla="*/ 1979742 h 4528912"/>
              <a:gd name="csX11" fmla="*/ 2253162 w 2313787"/>
              <a:gd name="csY11" fmla="*/ 1878864 h 4528912"/>
              <a:gd name="csX12" fmla="*/ 2252668 w 2313787"/>
              <a:gd name="csY12" fmla="*/ 1660023 h 4528912"/>
              <a:gd name="csX13" fmla="*/ 2252245 w 2313787"/>
              <a:gd name="csY13" fmla="*/ 897613 h 4528912"/>
              <a:gd name="csX14" fmla="*/ 2196405 w 2313787"/>
              <a:gd name="csY14" fmla="*/ 590249 h 4528912"/>
              <a:gd name="csX15" fmla="*/ 1871322 w 2313787"/>
              <a:gd name="csY15" fmla="*/ 534197 h 4528912"/>
              <a:gd name="csX16" fmla="*/ 1610196 w 2313787"/>
              <a:gd name="csY16" fmla="*/ 537586 h 4528912"/>
              <a:gd name="csX17" fmla="*/ 952405 w 2313787"/>
              <a:gd name="csY17" fmla="*/ 916673 h 4528912"/>
              <a:gd name="csX18" fmla="*/ 810301 w 2313787"/>
              <a:gd name="csY18" fmla="*/ 825678 h 4528912"/>
              <a:gd name="csX19" fmla="*/ 661772 w 2313787"/>
              <a:gd name="csY19" fmla="*/ 537586 h 4528912"/>
              <a:gd name="csX20" fmla="*/ 487688 w 2313787"/>
              <a:gd name="csY20" fmla="*/ 534339 h 4528912"/>
              <a:gd name="csX21" fmla="*/ 332382 w 2313787"/>
              <a:gd name="csY21" fmla="*/ 534127 h 4528912"/>
              <a:gd name="csX22" fmla="*/ 91800 w 2313787"/>
              <a:gd name="csY22" fmla="*/ 617992 h 4528912"/>
              <a:gd name="csX23" fmla="*/ 60033 w 2313787"/>
              <a:gd name="csY23" fmla="*/ 855257 h 4528912"/>
              <a:gd name="csX24" fmla="*/ 59680 w 2313787"/>
              <a:gd name="csY24" fmla="*/ 1377649 h 4528912"/>
              <a:gd name="csX25" fmla="*/ 58409 w 2313787"/>
              <a:gd name="csY25" fmla="*/ 3375447 h 4528912"/>
              <a:gd name="csX26" fmla="*/ 58550 w 2313787"/>
              <a:gd name="csY26" fmla="*/ 4144916 h 4528912"/>
              <a:gd name="csX27" fmla="*/ 140862 w 2313787"/>
              <a:gd name="csY27" fmla="*/ 4438585 h 4528912"/>
              <a:gd name="csX28" fmla="*/ 332382 w 2313787"/>
              <a:gd name="csY28" fmla="*/ 4470847 h 4528912"/>
              <a:gd name="csX29" fmla="*/ 607698 w 2313787"/>
              <a:gd name="csY29" fmla="*/ 4470917 h 4528912"/>
              <a:gd name="csX30" fmla="*/ 1744254 w 2313787"/>
              <a:gd name="csY30" fmla="*/ 4470988 h 4528912"/>
              <a:gd name="csX31" fmla="*/ 1984272 w 2313787"/>
              <a:gd name="csY31" fmla="*/ 4471059 h 4528912"/>
              <a:gd name="csX32" fmla="*/ 2221042 w 2313787"/>
              <a:gd name="csY32" fmla="*/ 4385428 h 4528912"/>
              <a:gd name="csX33" fmla="*/ 2252668 w 2313787"/>
              <a:gd name="csY33" fmla="*/ 4208450 h 4528912"/>
              <a:gd name="csX34" fmla="*/ 2252527 w 2313787"/>
              <a:gd name="csY34" fmla="*/ 3997375 h 4528912"/>
              <a:gd name="csX35" fmla="*/ 2253092 w 2313787"/>
              <a:gd name="csY35" fmla="*/ 3071894 h 4528912"/>
              <a:gd name="csX36" fmla="*/ 2253092 w 2313787"/>
              <a:gd name="csY36" fmla="*/ 2775401 h 4528912"/>
              <a:gd name="csX37" fmla="*/ 2301942 w 2313787"/>
              <a:gd name="csY37" fmla="*/ 2683418 h 4528912"/>
              <a:gd name="csX38" fmla="*/ 2310767 w 2313787"/>
              <a:gd name="csY38" fmla="*/ 2803639 h 4528912"/>
              <a:gd name="csX39" fmla="*/ 2310837 w 2313787"/>
              <a:gd name="csY39" fmla="*/ 3093073 h 4528912"/>
              <a:gd name="csX40" fmla="*/ 2310554 w 2313787"/>
              <a:gd name="csY40" fmla="*/ 4095500 h 4528912"/>
              <a:gd name="csX41" fmla="*/ 2197605 w 2313787"/>
              <a:gd name="csY41" fmla="*/ 4489060 h 4528912"/>
              <a:gd name="csX42" fmla="*/ 1821906 w 2313787"/>
              <a:gd name="csY42" fmla="*/ 4525204 h 4528912"/>
              <a:gd name="csX43" fmla="*/ 988903 w 2313787"/>
              <a:gd name="csY43" fmla="*/ 4525416 h 4528912"/>
              <a:gd name="csX44" fmla="*/ 381798 w 2313787"/>
              <a:gd name="csY44" fmla="*/ 4525133 h 4528912"/>
              <a:gd name="csX45" fmla="*/ 88270 w 2313787"/>
              <a:gd name="csY45" fmla="*/ 4469999 h 4528912"/>
              <a:gd name="csX46" fmla="*/ 2993 w 2313787"/>
              <a:gd name="csY46" fmla="*/ 4173154 h 4528912"/>
              <a:gd name="csX47" fmla="*/ 3064 w 2313787"/>
              <a:gd name="csY47" fmla="*/ 3580168 h 4528912"/>
              <a:gd name="csX48" fmla="*/ 3064 w 2313787"/>
              <a:gd name="csY48" fmla="*/ 1462362 h 4528912"/>
              <a:gd name="csX49" fmla="*/ 3064 w 2313787"/>
              <a:gd name="csY49" fmla="*/ 883495 h 4528912"/>
              <a:gd name="csX50" fmla="*/ 30595 w 2313787"/>
              <a:gd name="csY50" fmla="*/ 606626 h 4528912"/>
              <a:gd name="csX51" fmla="*/ 346501 w 2313787"/>
              <a:gd name="csY51" fmla="*/ 474122 h 4528912"/>
              <a:gd name="csX52" fmla="*/ 537104 w 2313787"/>
              <a:gd name="csY52" fmla="*/ 474546 h 4528912"/>
              <a:gd name="csX53" fmla="*/ 657113 w 2313787"/>
              <a:gd name="csY53" fmla="*/ 471228 h 4528912"/>
              <a:gd name="csX54" fmla="*/ 762862 w 2313787"/>
              <a:gd name="csY54" fmla="*/ 180947 h 4528912"/>
              <a:gd name="csX55" fmla="*/ 1168194 w 2313787"/>
              <a:gd name="csY55" fmla="*/ 690 h 4528912"/>
              <a:gd name="csX56" fmla="*/ 1174564 w 2313787"/>
              <a:gd name="csY56" fmla="*/ 84702 h 4528912"/>
              <a:gd name="csX57" fmla="*/ 1089569 w 2313787"/>
              <a:gd name="csY57" fmla="*/ 85364 h 4528912"/>
              <a:gd name="csX58" fmla="*/ 951912 w 2313787"/>
              <a:gd name="csY58" fmla="*/ 129837 h 4528912"/>
              <a:gd name="csX59" fmla="*/ 1016081 w 2313787"/>
              <a:gd name="csY59" fmla="*/ 853351 h 4528912"/>
              <a:gd name="csX60" fmla="*/ 1172234 w 2313787"/>
              <a:gd name="csY60" fmla="*/ 870858 h 4528912"/>
              <a:gd name="csX61" fmla="*/ 1322245 w 2313787"/>
              <a:gd name="csY61" fmla="*/ 824973 h 4528912"/>
              <a:gd name="csX62" fmla="*/ 1436042 w 2313787"/>
              <a:gd name="csY62" fmla="*/ 733907 h 4528912"/>
              <a:gd name="csX63" fmla="*/ 1257440 w 2313787"/>
              <a:gd name="csY63" fmla="*/ 102941 h 4528912"/>
              <a:gd name="csX64" fmla="*/ 1174564 w 2313787"/>
              <a:gd name="csY64" fmla="*/ 84702 h 45289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2313787" h="4528912">
                <a:moveTo>
                  <a:pt x="1168194" y="690"/>
                </a:moveTo>
                <a:cubicBezTo>
                  <a:pt x="1258899" y="5596"/>
                  <a:pt x="1348648" y="36778"/>
                  <a:pt x="1425312" y="97294"/>
                </a:cubicBezTo>
                <a:cubicBezTo>
                  <a:pt x="1506777" y="161675"/>
                  <a:pt x="1573064" y="253094"/>
                  <a:pt x="1597984" y="354890"/>
                </a:cubicBezTo>
                <a:cubicBezTo>
                  <a:pt x="1607796" y="395058"/>
                  <a:pt x="1608431" y="436990"/>
                  <a:pt x="1617185" y="476735"/>
                </a:cubicBezTo>
                <a:cubicBezTo>
                  <a:pt x="1736841" y="481182"/>
                  <a:pt x="1857486" y="477793"/>
                  <a:pt x="1977212" y="477299"/>
                </a:cubicBezTo>
                <a:cubicBezTo>
                  <a:pt x="2063477" y="477017"/>
                  <a:pt x="2148895" y="473205"/>
                  <a:pt x="2219559" y="531585"/>
                </a:cubicBezTo>
                <a:cubicBezTo>
                  <a:pt x="2325944" y="619475"/>
                  <a:pt x="2310767" y="752261"/>
                  <a:pt x="2310979" y="876435"/>
                </a:cubicBezTo>
                <a:cubicBezTo>
                  <a:pt x="2311402" y="1132901"/>
                  <a:pt x="2309919" y="1389438"/>
                  <a:pt x="2310767" y="1645905"/>
                </a:cubicBezTo>
                <a:cubicBezTo>
                  <a:pt x="2310979" y="1718827"/>
                  <a:pt x="2310625" y="1791821"/>
                  <a:pt x="2310907" y="1864745"/>
                </a:cubicBezTo>
                <a:cubicBezTo>
                  <a:pt x="2311049" y="1901666"/>
                  <a:pt x="2317684" y="1946421"/>
                  <a:pt x="2301942" y="1979742"/>
                </a:cubicBezTo>
                <a:cubicBezTo>
                  <a:pt x="2289588" y="1979742"/>
                  <a:pt x="2277234" y="1979742"/>
                  <a:pt x="2264810" y="1979742"/>
                </a:cubicBezTo>
                <a:cubicBezTo>
                  <a:pt x="2246667" y="1949598"/>
                  <a:pt x="2253232" y="1913383"/>
                  <a:pt x="2253162" y="1878864"/>
                </a:cubicBezTo>
                <a:cubicBezTo>
                  <a:pt x="2253021" y="1805940"/>
                  <a:pt x="2252527" y="1732946"/>
                  <a:pt x="2252668" y="1660023"/>
                </a:cubicBezTo>
                <a:cubicBezTo>
                  <a:pt x="2253303" y="1405887"/>
                  <a:pt x="2251185" y="1151750"/>
                  <a:pt x="2252245" y="897613"/>
                </a:cubicBezTo>
                <a:cubicBezTo>
                  <a:pt x="2252668" y="797017"/>
                  <a:pt x="2275328" y="668113"/>
                  <a:pt x="2196405" y="590249"/>
                </a:cubicBezTo>
                <a:cubicBezTo>
                  <a:pt x="2114940" y="509913"/>
                  <a:pt x="1976223" y="533985"/>
                  <a:pt x="1871322" y="534197"/>
                </a:cubicBezTo>
                <a:cubicBezTo>
                  <a:pt x="1790986" y="534268"/>
                  <a:pt x="1687214" y="523890"/>
                  <a:pt x="1610196" y="537586"/>
                </a:cubicBezTo>
                <a:cubicBezTo>
                  <a:pt x="1560428" y="846080"/>
                  <a:pt x="1249887" y="1042330"/>
                  <a:pt x="952405" y="916673"/>
                </a:cubicBezTo>
                <a:cubicBezTo>
                  <a:pt x="900167" y="894577"/>
                  <a:pt x="851880" y="864716"/>
                  <a:pt x="810301" y="825678"/>
                </a:cubicBezTo>
                <a:cubicBezTo>
                  <a:pt x="726930" y="747390"/>
                  <a:pt x="684150" y="647641"/>
                  <a:pt x="661772" y="537586"/>
                </a:cubicBezTo>
                <a:cubicBezTo>
                  <a:pt x="606779" y="526785"/>
                  <a:pt x="544092" y="534127"/>
                  <a:pt x="487688" y="534339"/>
                </a:cubicBezTo>
                <a:cubicBezTo>
                  <a:pt x="435943" y="534550"/>
                  <a:pt x="384127" y="534268"/>
                  <a:pt x="332382" y="534127"/>
                </a:cubicBezTo>
                <a:cubicBezTo>
                  <a:pt x="238140" y="533985"/>
                  <a:pt x="150675" y="530103"/>
                  <a:pt x="91800" y="617992"/>
                </a:cubicBezTo>
                <a:cubicBezTo>
                  <a:pt x="45773" y="686609"/>
                  <a:pt x="60174" y="777040"/>
                  <a:pt x="60033" y="855257"/>
                </a:cubicBezTo>
                <a:cubicBezTo>
                  <a:pt x="59680" y="1029411"/>
                  <a:pt x="59610" y="1203495"/>
                  <a:pt x="59680" y="1377649"/>
                </a:cubicBezTo>
                <a:cubicBezTo>
                  <a:pt x="60103" y="2043558"/>
                  <a:pt x="58621" y="2709537"/>
                  <a:pt x="58409" y="3375447"/>
                </a:cubicBezTo>
                <a:cubicBezTo>
                  <a:pt x="58268" y="3631913"/>
                  <a:pt x="57703" y="3888450"/>
                  <a:pt x="58550" y="4144916"/>
                </a:cubicBezTo>
                <a:cubicBezTo>
                  <a:pt x="58903" y="4247630"/>
                  <a:pt x="39137" y="4375192"/>
                  <a:pt x="140862" y="4438585"/>
                </a:cubicBezTo>
                <a:cubicBezTo>
                  <a:pt x="200443" y="4475717"/>
                  <a:pt x="264825" y="4470917"/>
                  <a:pt x="332382" y="4470847"/>
                </a:cubicBezTo>
                <a:cubicBezTo>
                  <a:pt x="424155" y="4470706"/>
                  <a:pt x="515926" y="4470917"/>
                  <a:pt x="607698" y="4470917"/>
                </a:cubicBezTo>
                <a:cubicBezTo>
                  <a:pt x="986573" y="4470917"/>
                  <a:pt x="1365378" y="4470776"/>
                  <a:pt x="1744254" y="4470988"/>
                </a:cubicBezTo>
                <a:cubicBezTo>
                  <a:pt x="1824236" y="4471059"/>
                  <a:pt x="1904289" y="4471129"/>
                  <a:pt x="1984272" y="4471059"/>
                </a:cubicBezTo>
                <a:cubicBezTo>
                  <a:pt x="2074560" y="4471059"/>
                  <a:pt x="2166403" y="4470212"/>
                  <a:pt x="2221042" y="4385428"/>
                </a:cubicBezTo>
                <a:cubicBezTo>
                  <a:pt x="2256480" y="4330578"/>
                  <a:pt x="2253232" y="4271279"/>
                  <a:pt x="2252668" y="4208450"/>
                </a:cubicBezTo>
                <a:cubicBezTo>
                  <a:pt x="2252032" y="4138139"/>
                  <a:pt x="2252385" y="4067757"/>
                  <a:pt x="2252527" y="3997375"/>
                </a:cubicBezTo>
                <a:cubicBezTo>
                  <a:pt x="2252880" y="3688882"/>
                  <a:pt x="2251821" y="3380388"/>
                  <a:pt x="2253092" y="3071894"/>
                </a:cubicBezTo>
                <a:cubicBezTo>
                  <a:pt x="2253445" y="2973064"/>
                  <a:pt x="2252809" y="2874232"/>
                  <a:pt x="2253092" y="2775401"/>
                </a:cubicBezTo>
                <a:cubicBezTo>
                  <a:pt x="2253232" y="2730010"/>
                  <a:pt x="2235373" y="2668311"/>
                  <a:pt x="2301942" y="2683418"/>
                </a:cubicBezTo>
                <a:cubicBezTo>
                  <a:pt x="2321709" y="2713137"/>
                  <a:pt x="2310767" y="2768624"/>
                  <a:pt x="2310767" y="2803639"/>
                </a:cubicBezTo>
                <a:cubicBezTo>
                  <a:pt x="2310767" y="2900140"/>
                  <a:pt x="2310696" y="2996571"/>
                  <a:pt x="2310837" y="3093073"/>
                </a:cubicBezTo>
                <a:cubicBezTo>
                  <a:pt x="2311119" y="3427192"/>
                  <a:pt x="2310484" y="3761381"/>
                  <a:pt x="2310554" y="4095500"/>
                </a:cubicBezTo>
                <a:cubicBezTo>
                  <a:pt x="2310554" y="4238029"/>
                  <a:pt x="2339921" y="4401877"/>
                  <a:pt x="2197605" y="4489060"/>
                </a:cubicBezTo>
                <a:cubicBezTo>
                  <a:pt x="2105834" y="4545323"/>
                  <a:pt x="1929703" y="4525698"/>
                  <a:pt x="1821906" y="4525204"/>
                </a:cubicBezTo>
                <a:cubicBezTo>
                  <a:pt x="1544261" y="4523862"/>
                  <a:pt x="1266547" y="4524639"/>
                  <a:pt x="988903" y="4525416"/>
                </a:cubicBezTo>
                <a:cubicBezTo>
                  <a:pt x="786511" y="4525980"/>
                  <a:pt x="584190" y="4525345"/>
                  <a:pt x="381798" y="4525133"/>
                </a:cubicBezTo>
                <a:cubicBezTo>
                  <a:pt x="279225" y="4524992"/>
                  <a:pt x="172983" y="4539958"/>
                  <a:pt x="88270" y="4469999"/>
                </a:cubicBezTo>
                <a:cubicBezTo>
                  <a:pt x="-5266" y="4392841"/>
                  <a:pt x="2711" y="4283703"/>
                  <a:pt x="2993" y="4173154"/>
                </a:cubicBezTo>
                <a:cubicBezTo>
                  <a:pt x="3417" y="3975491"/>
                  <a:pt x="3628" y="3777830"/>
                  <a:pt x="3064" y="3580168"/>
                </a:cubicBezTo>
                <a:cubicBezTo>
                  <a:pt x="1088" y="2874232"/>
                  <a:pt x="3558" y="2168297"/>
                  <a:pt x="3064" y="1462362"/>
                </a:cubicBezTo>
                <a:cubicBezTo>
                  <a:pt x="2993" y="1269429"/>
                  <a:pt x="3276" y="1076426"/>
                  <a:pt x="3064" y="883495"/>
                </a:cubicBezTo>
                <a:cubicBezTo>
                  <a:pt x="2993" y="794335"/>
                  <a:pt x="-13455" y="688021"/>
                  <a:pt x="30595" y="606626"/>
                </a:cubicBezTo>
                <a:cubicBezTo>
                  <a:pt x="102813" y="473205"/>
                  <a:pt x="211456" y="474122"/>
                  <a:pt x="346501" y="474122"/>
                </a:cubicBezTo>
                <a:cubicBezTo>
                  <a:pt x="410036" y="474122"/>
                  <a:pt x="473570" y="473981"/>
                  <a:pt x="537104" y="474546"/>
                </a:cubicBezTo>
                <a:cubicBezTo>
                  <a:pt x="575507" y="474899"/>
                  <a:pt x="619840" y="480335"/>
                  <a:pt x="657113" y="471228"/>
                </a:cubicBezTo>
                <a:cubicBezTo>
                  <a:pt x="670526" y="364561"/>
                  <a:pt x="693115" y="266860"/>
                  <a:pt x="762862" y="180947"/>
                </a:cubicBezTo>
                <a:cubicBezTo>
                  <a:pt x="863193" y="57320"/>
                  <a:pt x="1017021" y="-7488"/>
                  <a:pt x="1168194" y="690"/>
                </a:cubicBezTo>
                <a:close/>
                <a:moveTo>
                  <a:pt x="1174564" y="84702"/>
                </a:moveTo>
                <a:cubicBezTo>
                  <a:pt x="1146344" y="81834"/>
                  <a:pt x="1117771" y="82117"/>
                  <a:pt x="1089569" y="85364"/>
                </a:cubicBezTo>
                <a:cubicBezTo>
                  <a:pt x="1040788" y="91011"/>
                  <a:pt x="995115" y="106895"/>
                  <a:pt x="951912" y="129837"/>
                </a:cubicBezTo>
                <a:cubicBezTo>
                  <a:pt x="642642" y="294391"/>
                  <a:pt x="683233" y="746331"/>
                  <a:pt x="1016081" y="853351"/>
                </a:cubicBezTo>
                <a:cubicBezTo>
                  <a:pt x="1066061" y="869446"/>
                  <a:pt x="1119783" y="876011"/>
                  <a:pt x="1172234" y="870858"/>
                </a:cubicBezTo>
                <a:cubicBezTo>
                  <a:pt x="1224967" y="865705"/>
                  <a:pt x="1275936" y="850597"/>
                  <a:pt x="1322245" y="824973"/>
                </a:cubicBezTo>
                <a:cubicBezTo>
                  <a:pt x="1364319" y="801676"/>
                  <a:pt x="1405546" y="771674"/>
                  <a:pt x="1436042" y="733907"/>
                </a:cubicBezTo>
                <a:cubicBezTo>
                  <a:pt x="1616056" y="511043"/>
                  <a:pt x="1527672" y="197325"/>
                  <a:pt x="1257440" y="102941"/>
                </a:cubicBezTo>
                <a:cubicBezTo>
                  <a:pt x="1230650" y="93588"/>
                  <a:pt x="1202783" y="87570"/>
                  <a:pt x="1174564" y="84702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573DD1D-613A-6A39-BE6E-E8758728DE3A}"/>
              </a:ext>
            </a:extLst>
          </p:cNvPr>
          <p:cNvSpPr/>
          <p:nvPr/>
        </p:nvSpPr>
        <p:spPr>
          <a:xfrm>
            <a:off x="5824659" y="3197644"/>
            <a:ext cx="326284" cy="595252"/>
          </a:xfrm>
          <a:custGeom>
            <a:avLst/>
            <a:gdLst>
              <a:gd name="csX0" fmla="*/ 23264 w 326284"/>
              <a:gd name="csY0" fmla="*/ 506 h 595252"/>
              <a:gd name="csX1" fmla="*/ 92407 w 326284"/>
              <a:gd name="csY1" fmla="*/ 49059 h 595252"/>
              <a:gd name="csX2" fmla="*/ 264656 w 326284"/>
              <a:gd name="csY2" fmla="*/ 222861 h 595252"/>
              <a:gd name="csX3" fmla="*/ 326284 w 326284"/>
              <a:gd name="csY3" fmla="*/ 302844 h 595252"/>
              <a:gd name="csX4" fmla="*/ 245525 w 326284"/>
              <a:gd name="csY4" fmla="*/ 392003 h 595252"/>
              <a:gd name="csX5" fmla="*/ 93889 w 326284"/>
              <a:gd name="csY5" fmla="*/ 543920 h 595252"/>
              <a:gd name="csX6" fmla="*/ 0 w 326284"/>
              <a:gd name="csY6" fmla="*/ 571099 h 595252"/>
              <a:gd name="csX7" fmla="*/ 70453 w 326284"/>
              <a:gd name="csY7" fmla="*/ 485186 h 595252"/>
              <a:gd name="csX8" fmla="*/ 211639 w 326284"/>
              <a:gd name="csY8" fmla="*/ 344000 h 595252"/>
              <a:gd name="csX9" fmla="*/ 256890 w 326284"/>
              <a:gd name="csY9" fmla="*/ 295784 h 595252"/>
              <a:gd name="csX10" fmla="*/ 73418 w 326284"/>
              <a:gd name="csY10" fmla="*/ 110406 h 595252"/>
              <a:gd name="csX11" fmla="*/ 353 w 326284"/>
              <a:gd name="csY11" fmla="*/ 20470 h 595252"/>
              <a:gd name="csX12" fmla="*/ 23264 w 326284"/>
              <a:gd name="csY12" fmla="*/ 506 h 5952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6284" h="595252">
                <a:moveTo>
                  <a:pt x="23264" y="506"/>
                </a:moveTo>
                <a:cubicBezTo>
                  <a:pt x="47086" y="-4534"/>
                  <a:pt x="72764" y="29311"/>
                  <a:pt x="92407" y="49059"/>
                </a:cubicBezTo>
                <a:cubicBezTo>
                  <a:pt x="149941" y="106876"/>
                  <a:pt x="207757" y="164409"/>
                  <a:pt x="264656" y="222861"/>
                </a:cubicBezTo>
                <a:cubicBezTo>
                  <a:pt x="288657" y="247498"/>
                  <a:pt x="320777" y="267829"/>
                  <a:pt x="326284" y="302844"/>
                </a:cubicBezTo>
                <a:cubicBezTo>
                  <a:pt x="310259" y="336799"/>
                  <a:pt x="272774" y="365884"/>
                  <a:pt x="245525" y="392003"/>
                </a:cubicBezTo>
                <a:cubicBezTo>
                  <a:pt x="193992" y="441560"/>
                  <a:pt x="144082" y="493023"/>
                  <a:pt x="93889" y="543920"/>
                </a:cubicBezTo>
                <a:cubicBezTo>
                  <a:pt x="67276" y="570887"/>
                  <a:pt x="28943" y="627574"/>
                  <a:pt x="0" y="571099"/>
                </a:cubicBezTo>
                <a:cubicBezTo>
                  <a:pt x="7624" y="534955"/>
                  <a:pt x="45039" y="511094"/>
                  <a:pt x="70453" y="485186"/>
                </a:cubicBezTo>
                <a:cubicBezTo>
                  <a:pt x="117044" y="437677"/>
                  <a:pt x="165189" y="391650"/>
                  <a:pt x="211639" y="344000"/>
                </a:cubicBezTo>
                <a:cubicBezTo>
                  <a:pt x="227241" y="327904"/>
                  <a:pt x="244607" y="314209"/>
                  <a:pt x="256890" y="295784"/>
                </a:cubicBezTo>
                <a:cubicBezTo>
                  <a:pt x="198509" y="231755"/>
                  <a:pt x="135540" y="170763"/>
                  <a:pt x="73418" y="110406"/>
                </a:cubicBezTo>
                <a:cubicBezTo>
                  <a:pt x="46097" y="83792"/>
                  <a:pt x="6424" y="59366"/>
                  <a:pt x="353" y="20470"/>
                </a:cubicBezTo>
                <a:cubicBezTo>
                  <a:pt x="7589" y="8187"/>
                  <a:pt x="15324" y="2186"/>
                  <a:pt x="23264" y="506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6322503-A8FA-5B29-6F9E-FCD58001B8E0}"/>
              </a:ext>
            </a:extLst>
          </p:cNvPr>
          <p:cNvGrpSpPr/>
          <p:nvPr/>
        </p:nvGrpSpPr>
        <p:grpSpPr>
          <a:xfrm>
            <a:off x="1095379" y="2087795"/>
            <a:ext cx="1725374" cy="3457180"/>
            <a:chOff x="1089992" y="6734580"/>
            <a:chExt cx="1821567" cy="345718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C7BC448-FBF3-6413-193E-60258751AA94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FBE5A6D0-E5F2-7B5A-C3FA-22FA1D167746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B01F76F-A7A4-8855-BDB7-1F32F04F65A0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4"/>
                    </a:solidFill>
                  </a:rPr>
                  <a:t>01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F5082B7-BDE7-601D-21B0-E1CD9B22BC69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Suspendisse viverra sodales mauris, cras.</a:t>
                </a:r>
              </a:p>
            </p:txBody>
          </p:sp>
        </p:grpSp>
      </p:grpSp>
      <p:pic>
        <p:nvPicPr>
          <p:cNvPr id="35" name="Graphic 34" descr="Magnifying glass with solid fill">
            <a:extLst>
              <a:ext uri="{FF2B5EF4-FFF2-40B4-BE49-F238E27FC236}">
                <a16:creationId xmlns:a16="http://schemas.microsoft.com/office/drawing/2014/main" id="{E6119CC9-6E3D-BAED-4368-5A7D5C0806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1599" y="1329524"/>
            <a:ext cx="621792" cy="621792"/>
          </a:xfrm>
          <a:prstGeom prst="rect">
            <a:avLst/>
          </a:prstGeom>
        </p:spPr>
      </p:pic>
      <p:pic>
        <p:nvPicPr>
          <p:cNvPr id="36" name="Graphic 35" descr="Lightbulb with solid fill">
            <a:extLst>
              <a:ext uri="{FF2B5EF4-FFF2-40B4-BE49-F238E27FC236}">
                <a16:creationId xmlns:a16="http://schemas.microsoft.com/office/drawing/2014/main" id="{9F0D657E-D95E-C6E0-880D-8A340FE593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394574" y="1329524"/>
            <a:ext cx="621792" cy="621792"/>
          </a:xfrm>
          <a:prstGeom prst="rect">
            <a:avLst/>
          </a:prstGeom>
        </p:spPr>
      </p:pic>
      <p:pic>
        <p:nvPicPr>
          <p:cNvPr id="37" name="Graphic 36" descr="Single gear with solid fill">
            <a:extLst>
              <a:ext uri="{FF2B5EF4-FFF2-40B4-BE49-F238E27FC236}">
                <a16:creationId xmlns:a16="http://schemas.microsoft.com/office/drawing/2014/main" id="{B042DF65-0AA7-30E7-1865-C99C8C2BC2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148899" y="1329524"/>
            <a:ext cx="621792" cy="621792"/>
          </a:xfrm>
          <a:prstGeom prst="rect">
            <a:avLst/>
          </a:prstGeom>
        </p:spPr>
      </p:pic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0E63964E-00DF-0C36-66E9-2F5C665F3A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892140" y="1329524"/>
            <a:ext cx="621792" cy="621792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4D152196-F70A-BB41-40DB-2BDE19383BDC}"/>
              </a:ext>
            </a:extLst>
          </p:cNvPr>
          <p:cNvGrpSpPr/>
          <p:nvPr/>
        </p:nvGrpSpPr>
        <p:grpSpPr>
          <a:xfrm>
            <a:off x="3842783" y="2087795"/>
            <a:ext cx="1725374" cy="3457180"/>
            <a:chOff x="1089992" y="6734580"/>
            <a:chExt cx="1821567" cy="345718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D20F5C9-A2D8-BCB1-DFAA-1D68B991E73B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398898A-501D-E1CE-3737-D1EA58B21DE0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5D9BF38C-48F5-2535-E91F-886B0F327202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1"/>
                    </a:solidFill>
                  </a:rPr>
                  <a:t>02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E6FCD97-FF49-CED8-E9E2-FDACBE11A3D1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Suspendisse viverra sodales mauris, cras.</a:t>
                </a: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360FDBC-2324-64DB-91FE-0DAEADAE83E6}"/>
              </a:ext>
            </a:extLst>
          </p:cNvPr>
          <p:cNvGrpSpPr/>
          <p:nvPr/>
        </p:nvGrpSpPr>
        <p:grpSpPr>
          <a:xfrm>
            <a:off x="6609613" y="2087795"/>
            <a:ext cx="1725374" cy="3457180"/>
            <a:chOff x="1089992" y="6734580"/>
            <a:chExt cx="1821567" cy="345718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28CCEAA-88A1-6724-2BDE-2A19A77A84EF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ECE7B54-4415-578B-F566-D2452C1FAB5C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97CBAA5-CEF6-54AF-08F8-CDDC298E137B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2"/>
                    </a:solidFill>
                  </a:rPr>
                  <a:t>03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1C83EB70-B3AF-F3AB-62AA-B7CDB9B011AF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Suspendisse viverra sodales mauris, cras.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26928C5-8B02-1BEC-9DD1-C283DCE83030}"/>
              </a:ext>
            </a:extLst>
          </p:cNvPr>
          <p:cNvGrpSpPr/>
          <p:nvPr/>
        </p:nvGrpSpPr>
        <p:grpSpPr>
          <a:xfrm>
            <a:off x="9340349" y="2087795"/>
            <a:ext cx="1725374" cy="3457180"/>
            <a:chOff x="1089992" y="6734580"/>
            <a:chExt cx="1821567" cy="345718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DBB0C19-4190-2B05-922F-0C59DA282E78}"/>
                </a:ext>
              </a:extLst>
            </p:cNvPr>
            <p:cNvSpPr/>
            <p:nvPr/>
          </p:nvSpPr>
          <p:spPr>
            <a:xfrm>
              <a:off x="1094997" y="7473376"/>
              <a:ext cx="367390" cy="39159"/>
            </a:xfrm>
            <a:custGeom>
              <a:avLst/>
              <a:gdLst>
                <a:gd name="csX0" fmla="*/ 329003 w 362815"/>
                <a:gd name="csY0" fmla="*/ 467 h 40099"/>
                <a:gd name="csX1" fmla="*/ 362815 w 362815"/>
                <a:gd name="csY1" fmla="*/ 20350 h 40099"/>
                <a:gd name="csX2" fmla="*/ 285223 w 362815"/>
                <a:gd name="csY2" fmla="*/ 38383 h 40099"/>
                <a:gd name="csX3" fmla="*/ 84058 w 362815"/>
                <a:gd name="csY3" fmla="*/ 38383 h 40099"/>
                <a:gd name="csX4" fmla="*/ 0 w 362815"/>
                <a:gd name="csY4" fmla="*/ 20350 h 40099"/>
                <a:gd name="csX5" fmla="*/ 76874 w 362815"/>
                <a:gd name="csY5" fmla="*/ 1168 h 40099"/>
                <a:gd name="csX6" fmla="*/ 285223 w 362815"/>
                <a:gd name="csY6" fmla="*/ 1168 h 40099"/>
                <a:gd name="csX7" fmla="*/ 329003 w 362815"/>
                <a:gd name="csY7" fmla="*/ 467 h 400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62815" h="40099">
                  <a:moveTo>
                    <a:pt x="329003" y="467"/>
                  </a:moveTo>
                  <a:cubicBezTo>
                    <a:pt x="342663" y="1832"/>
                    <a:pt x="354661" y="6628"/>
                    <a:pt x="362815" y="20350"/>
                  </a:cubicBezTo>
                  <a:cubicBezTo>
                    <a:pt x="345860" y="46573"/>
                    <a:pt x="314464" y="38527"/>
                    <a:pt x="285223" y="38383"/>
                  </a:cubicBezTo>
                  <a:cubicBezTo>
                    <a:pt x="218192" y="38168"/>
                    <a:pt x="151089" y="38168"/>
                    <a:pt x="84058" y="38383"/>
                  </a:cubicBezTo>
                  <a:cubicBezTo>
                    <a:pt x="54171" y="38455"/>
                    <a:pt x="16165" y="48226"/>
                    <a:pt x="0" y="20350"/>
                  </a:cubicBezTo>
                  <a:cubicBezTo>
                    <a:pt x="15303" y="-7023"/>
                    <a:pt x="47777" y="1455"/>
                    <a:pt x="76874" y="1168"/>
                  </a:cubicBezTo>
                  <a:cubicBezTo>
                    <a:pt x="146276" y="449"/>
                    <a:pt x="215749" y="1239"/>
                    <a:pt x="285223" y="1168"/>
                  </a:cubicBezTo>
                  <a:cubicBezTo>
                    <a:pt x="300023" y="1168"/>
                    <a:pt x="315344" y="-898"/>
                    <a:pt x="329003" y="46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2000"/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CF17EC81-50F0-5731-4EF7-31196E4E392D}"/>
                </a:ext>
              </a:extLst>
            </p:cNvPr>
            <p:cNvGrpSpPr/>
            <p:nvPr/>
          </p:nvGrpSpPr>
          <p:grpSpPr>
            <a:xfrm>
              <a:off x="1089992" y="6734580"/>
              <a:ext cx="1821567" cy="3457180"/>
              <a:chOff x="8921977" y="543060"/>
              <a:chExt cx="2658744" cy="3457180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3530BE5-E4E1-1DCF-1E98-395BDE629FEE}"/>
                  </a:ext>
                </a:extLst>
              </p:cNvPr>
              <p:cNvSpPr txBox="1"/>
              <p:nvPr/>
            </p:nvSpPr>
            <p:spPr>
              <a:xfrm>
                <a:off x="8921977" y="543060"/>
                <a:ext cx="2658744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4000" b="1" noProof="1">
                    <a:solidFill>
                      <a:schemeClr val="accent5"/>
                    </a:solidFill>
                  </a:rPr>
                  <a:t>04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241A62D-B86F-463F-C656-BF1884B25C3B}"/>
                  </a:ext>
                </a:extLst>
              </p:cNvPr>
              <p:cNvSpPr txBox="1"/>
              <p:nvPr/>
            </p:nvSpPr>
            <p:spPr>
              <a:xfrm>
                <a:off x="8921977" y="1445695"/>
                <a:ext cx="2658744" cy="255454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Lorem ipsum dolor sit amet, nibh est.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A magna maecenas, quam magna nec quis, lorem nunc.</a:t>
                </a:r>
              </a:p>
              <a:p>
                <a:pPr marL="173038" indent="-173038">
                  <a:buFont typeface="Arial" panose="020B0604020202020204" pitchFamily="34" charset="0"/>
                  <a:buChar char="•"/>
                  <a:tabLst>
                    <a:tab pos="396875" algn="l"/>
                  </a:tabLst>
                </a:pPr>
                <a:r>
                  <a:rPr lang="en-US" sz="1600" noProof="1">
                    <a:solidFill>
                      <a:schemeClr val="bg1"/>
                    </a:solidFill>
                  </a:rPr>
                  <a:t>Suspendisse viverra sodales mauris, cras.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6288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304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Icon Process Path – Slide Template</vt:lpstr>
      <vt:lpstr>Icon Process Path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Process Path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2026-09-04T17:20:40Z</dcterms:modified>
  <cp:category>Charts &amp; Diagrams</cp:category>
</cp:coreProperties>
</file>