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7" d="100"/>
          <a:sy n="87" d="100"/>
        </p:scale>
        <p:origin x="65" y="5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B38CE-FD46-91A3-1F66-D09779183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F15D8B-B250-4DED-AD16-425C52B12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F75E94-CAA7-FBA7-2214-65C8EA8636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A2987-6C54-D1A8-AF45-ACEEA2004B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622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Two-Way Communication Strategy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4F6CD9-1D27-E275-5A59-3EEE887CD1A6}"/>
              </a:ext>
            </a:extLst>
          </p:cNvPr>
          <p:cNvSpPr/>
          <p:nvPr/>
        </p:nvSpPr>
        <p:spPr>
          <a:xfrm>
            <a:off x="6368204" y="5453731"/>
            <a:ext cx="732862" cy="721891"/>
          </a:xfrm>
          <a:custGeom>
            <a:avLst/>
            <a:gdLst>
              <a:gd name="csX0" fmla="*/ 503270 w 1673552"/>
              <a:gd name="csY0" fmla="*/ 868464 h 1648499"/>
              <a:gd name="csX1" fmla="*/ 552096 w 1673552"/>
              <a:gd name="csY1" fmla="*/ 888851 h 1648499"/>
              <a:gd name="csX2" fmla="*/ 495007 w 1673552"/>
              <a:gd name="csY2" fmla="*/ 1015769 h 1648499"/>
              <a:gd name="csX3" fmla="*/ 483885 w 1673552"/>
              <a:gd name="csY3" fmla="*/ 1114741 h 1648499"/>
              <a:gd name="csX4" fmla="*/ 298472 w 1673552"/>
              <a:gd name="csY4" fmla="*/ 1114107 h 1648499"/>
              <a:gd name="csX5" fmla="*/ 289461 w 1673552"/>
              <a:gd name="csY5" fmla="*/ 1057793 h 1648499"/>
              <a:gd name="csX6" fmla="*/ 448689 w 1673552"/>
              <a:gd name="csY6" fmla="*/ 871042 h 1648499"/>
              <a:gd name="csX7" fmla="*/ 503270 w 1673552"/>
              <a:gd name="csY7" fmla="*/ 868464 h 1648499"/>
              <a:gd name="csX8" fmla="*/ 1178062 w 1673552"/>
              <a:gd name="csY8" fmla="*/ 867363 h 1648499"/>
              <a:gd name="csX9" fmla="*/ 1240606 w 1673552"/>
              <a:gd name="csY9" fmla="*/ 874702 h 1648499"/>
              <a:gd name="csX10" fmla="*/ 1382095 w 1673552"/>
              <a:gd name="csY10" fmla="*/ 1057793 h 1648499"/>
              <a:gd name="csX11" fmla="*/ 1372663 w 1673552"/>
              <a:gd name="csY11" fmla="*/ 1114107 h 1648499"/>
              <a:gd name="csX12" fmla="*/ 1187812 w 1673552"/>
              <a:gd name="csY12" fmla="*/ 1116853 h 1648499"/>
              <a:gd name="csX13" fmla="*/ 1174930 w 1673552"/>
              <a:gd name="csY13" fmla="*/ 1016895 h 1648499"/>
              <a:gd name="csX14" fmla="*/ 1121220 w 1673552"/>
              <a:gd name="csY14" fmla="*/ 888851 h 1648499"/>
              <a:gd name="csX15" fmla="*/ 1178062 w 1673552"/>
              <a:gd name="csY15" fmla="*/ 867363 h 1648499"/>
              <a:gd name="csX16" fmla="*/ 809522 w 1673552"/>
              <a:gd name="csY16" fmla="*/ 804029 h 1648499"/>
              <a:gd name="csX17" fmla="*/ 1121431 w 1673552"/>
              <a:gd name="csY17" fmla="*/ 1057794 h 1648499"/>
              <a:gd name="csX18" fmla="*/ 1108761 w 1673552"/>
              <a:gd name="csY18" fmla="*/ 1193441 h 1648499"/>
              <a:gd name="csX19" fmla="*/ 990712 w 1673552"/>
              <a:gd name="csY19" fmla="*/ 1203578 h 1648499"/>
              <a:gd name="csX20" fmla="*/ 680985 w 1673552"/>
              <a:gd name="csY20" fmla="*/ 1203648 h 1648499"/>
              <a:gd name="csX21" fmla="*/ 555615 w 1673552"/>
              <a:gd name="csY21" fmla="*/ 1186613 h 1648499"/>
              <a:gd name="csX22" fmla="*/ 548506 w 1673552"/>
              <a:gd name="csY22" fmla="*/ 1071591 h 1648499"/>
              <a:gd name="csX23" fmla="*/ 809522 w 1673552"/>
              <a:gd name="csY23" fmla="*/ 804029 h 1648499"/>
              <a:gd name="csX24" fmla="*/ 522723 w 1673552"/>
              <a:gd name="csY24" fmla="*/ 608747 h 1648499"/>
              <a:gd name="csX25" fmla="*/ 524150 w 1673552"/>
              <a:gd name="csY25" fmla="*/ 826202 h 1648499"/>
              <a:gd name="csX26" fmla="*/ 471144 w 1673552"/>
              <a:gd name="csY26" fmla="*/ 612771 h 1648499"/>
              <a:gd name="csX27" fmla="*/ 522723 w 1673552"/>
              <a:gd name="csY27" fmla="*/ 608747 h 1648499"/>
              <a:gd name="csX28" fmla="*/ 1184404 w 1673552"/>
              <a:gd name="csY28" fmla="*/ 608276 h 1648499"/>
              <a:gd name="csX29" fmla="*/ 1185348 w 1673552"/>
              <a:gd name="csY29" fmla="*/ 825850 h 1648499"/>
              <a:gd name="csX30" fmla="*/ 1133187 w 1673552"/>
              <a:gd name="csY30" fmla="*/ 612982 h 1648499"/>
              <a:gd name="csX31" fmla="*/ 1184404 w 1673552"/>
              <a:gd name="csY31" fmla="*/ 608276 h 1648499"/>
              <a:gd name="csX32" fmla="*/ 848746 w 1673552"/>
              <a:gd name="csY32" fmla="*/ 413683 h 1648499"/>
              <a:gd name="csX33" fmla="*/ 849857 w 1673552"/>
              <a:gd name="csY33" fmla="*/ 750460 h 1648499"/>
              <a:gd name="csX34" fmla="*/ 809310 w 1673552"/>
              <a:gd name="csY34" fmla="*/ 416377 h 1648499"/>
              <a:gd name="csX35" fmla="*/ 848746 w 1673552"/>
              <a:gd name="csY35" fmla="*/ 413683 h 1648499"/>
              <a:gd name="csX36" fmla="*/ 842179 w 1673552"/>
              <a:gd name="csY36" fmla="*/ 52051 h 1648499"/>
              <a:gd name="csX37" fmla="*/ 758979 w 1673552"/>
              <a:gd name="csY37" fmla="*/ 57233 h 1648499"/>
              <a:gd name="csX38" fmla="*/ 53294 w 1673552"/>
              <a:gd name="csY38" fmla="*/ 811419 h 1648499"/>
              <a:gd name="csX39" fmla="*/ 912928 w 1673552"/>
              <a:gd name="csY39" fmla="*/ 1593974 h 1648499"/>
              <a:gd name="csX40" fmla="*/ 1620374 w 1673552"/>
              <a:gd name="csY40" fmla="*/ 832537 h 1648499"/>
              <a:gd name="csX41" fmla="*/ 842179 w 1673552"/>
              <a:gd name="csY41" fmla="*/ 52051 h 1648499"/>
              <a:gd name="csX42" fmla="*/ 802623 w 1673552"/>
              <a:gd name="csY42" fmla="*/ 1552 h 1648499"/>
              <a:gd name="csX43" fmla="*/ 1004932 w 1673552"/>
              <a:gd name="csY43" fmla="*/ 18587 h 1648499"/>
              <a:gd name="csX44" fmla="*/ 1669438 w 1673552"/>
              <a:gd name="csY44" fmla="*/ 902930 h 1648499"/>
              <a:gd name="csX45" fmla="*/ 864006 w 1673552"/>
              <a:gd name="csY45" fmla="*/ 1647754 h 1648499"/>
              <a:gd name="csX46" fmla="*/ 3808 w 1673552"/>
              <a:gd name="csY46" fmla="*/ 748206 h 1648499"/>
              <a:gd name="csX47" fmla="*/ 802623 w 1673552"/>
              <a:gd name="csY47" fmla="*/ 1552 h 1648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1673552" h="1648499">
                <a:moveTo>
                  <a:pt x="503270" y="868464"/>
                </a:moveTo>
                <a:cubicBezTo>
                  <a:pt x="521264" y="870619"/>
                  <a:pt x="538299" y="876603"/>
                  <a:pt x="552096" y="888851"/>
                </a:cubicBezTo>
                <a:cubicBezTo>
                  <a:pt x="528304" y="929115"/>
                  <a:pt x="505074" y="969310"/>
                  <a:pt x="495007" y="1015769"/>
                </a:cubicBezTo>
                <a:cubicBezTo>
                  <a:pt x="487897" y="1048642"/>
                  <a:pt x="490854" y="1082431"/>
                  <a:pt x="483885" y="1114741"/>
                </a:cubicBezTo>
                <a:cubicBezTo>
                  <a:pt x="452561" y="1129242"/>
                  <a:pt x="329304" y="1130439"/>
                  <a:pt x="298472" y="1114107"/>
                </a:cubicBezTo>
                <a:cubicBezTo>
                  <a:pt x="288264" y="1095665"/>
                  <a:pt x="289038" y="1079122"/>
                  <a:pt x="289461" y="1057793"/>
                </a:cubicBezTo>
                <a:cubicBezTo>
                  <a:pt x="291432" y="964453"/>
                  <a:pt x="355560" y="887232"/>
                  <a:pt x="448689" y="871042"/>
                </a:cubicBezTo>
                <a:cubicBezTo>
                  <a:pt x="466323" y="867980"/>
                  <a:pt x="485276" y="866308"/>
                  <a:pt x="503270" y="868464"/>
                </a:cubicBezTo>
                <a:close/>
                <a:moveTo>
                  <a:pt x="1178062" y="867363"/>
                </a:moveTo>
                <a:cubicBezTo>
                  <a:pt x="1199321" y="866132"/>
                  <a:pt x="1221529" y="869704"/>
                  <a:pt x="1240606" y="874702"/>
                </a:cubicBezTo>
                <a:cubicBezTo>
                  <a:pt x="1324092" y="896594"/>
                  <a:pt x="1381673" y="972266"/>
                  <a:pt x="1382095" y="1057793"/>
                </a:cubicBezTo>
                <a:cubicBezTo>
                  <a:pt x="1382165" y="1079052"/>
                  <a:pt x="1382799" y="1095805"/>
                  <a:pt x="1372663" y="1114107"/>
                </a:cubicBezTo>
                <a:cubicBezTo>
                  <a:pt x="1340704" y="1129242"/>
                  <a:pt x="1220262" y="1129875"/>
                  <a:pt x="1187812" y="1116853"/>
                </a:cubicBezTo>
                <a:cubicBezTo>
                  <a:pt x="1179083" y="1084824"/>
                  <a:pt x="1182673" y="1050050"/>
                  <a:pt x="1174930" y="1016895"/>
                </a:cubicBezTo>
                <a:cubicBezTo>
                  <a:pt x="1164089" y="970366"/>
                  <a:pt x="1140930" y="931579"/>
                  <a:pt x="1121220" y="888851"/>
                </a:cubicBezTo>
                <a:cubicBezTo>
                  <a:pt x="1136495" y="874632"/>
                  <a:pt x="1156804" y="868595"/>
                  <a:pt x="1178062" y="867363"/>
                </a:cubicBezTo>
                <a:close/>
                <a:moveTo>
                  <a:pt x="809522" y="804029"/>
                </a:moveTo>
                <a:cubicBezTo>
                  <a:pt x="961148" y="789950"/>
                  <a:pt x="1105945" y="905605"/>
                  <a:pt x="1121431" y="1057794"/>
                </a:cubicBezTo>
                <a:cubicBezTo>
                  <a:pt x="1124740" y="1090668"/>
                  <a:pt x="1136144" y="1170704"/>
                  <a:pt x="1108761" y="1193441"/>
                </a:cubicBezTo>
                <a:cubicBezTo>
                  <a:pt x="1082152" y="1215474"/>
                  <a:pt x="1023163" y="1203578"/>
                  <a:pt x="990712" y="1203578"/>
                </a:cubicBezTo>
                <a:cubicBezTo>
                  <a:pt x="887446" y="1203578"/>
                  <a:pt x="784251" y="1203789"/>
                  <a:pt x="680985" y="1203648"/>
                </a:cubicBezTo>
                <a:cubicBezTo>
                  <a:pt x="647407" y="1203578"/>
                  <a:pt x="578704" y="1217515"/>
                  <a:pt x="555615" y="1186613"/>
                </a:cubicBezTo>
                <a:cubicBezTo>
                  <a:pt x="535553" y="1159793"/>
                  <a:pt x="545056" y="1102916"/>
                  <a:pt x="548506" y="1071591"/>
                </a:cubicBezTo>
                <a:cubicBezTo>
                  <a:pt x="564133" y="930665"/>
                  <a:pt x="664513" y="817474"/>
                  <a:pt x="809522" y="804029"/>
                </a:cubicBezTo>
                <a:close/>
                <a:moveTo>
                  <a:pt x="522723" y="608747"/>
                </a:moveTo>
                <a:cubicBezTo>
                  <a:pt x="631284" y="624490"/>
                  <a:pt x="654112" y="801256"/>
                  <a:pt x="524150" y="826202"/>
                </a:cubicBezTo>
                <a:cubicBezTo>
                  <a:pt x="386673" y="852599"/>
                  <a:pt x="344227" y="648038"/>
                  <a:pt x="471144" y="612771"/>
                </a:cubicBezTo>
                <a:cubicBezTo>
                  <a:pt x="489956" y="607536"/>
                  <a:pt x="507215" y="606499"/>
                  <a:pt x="522723" y="608747"/>
                </a:cubicBezTo>
                <a:close/>
                <a:moveTo>
                  <a:pt x="1184404" y="608276"/>
                </a:moveTo>
                <a:cubicBezTo>
                  <a:pt x="1292467" y="622622"/>
                  <a:pt x="1316973" y="799365"/>
                  <a:pt x="1185348" y="825850"/>
                </a:cubicBezTo>
                <a:cubicBezTo>
                  <a:pt x="1049419" y="853232"/>
                  <a:pt x="1004720" y="650783"/>
                  <a:pt x="1133187" y="612982"/>
                </a:cubicBezTo>
                <a:cubicBezTo>
                  <a:pt x="1151823" y="607492"/>
                  <a:pt x="1168966" y="606227"/>
                  <a:pt x="1184404" y="608276"/>
                </a:cubicBezTo>
                <a:close/>
                <a:moveTo>
                  <a:pt x="848746" y="413683"/>
                </a:moveTo>
                <a:cubicBezTo>
                  <a:pt x="1035371" y="421176"/>
                  <a:pt x="1061959" y="730002"/>
                  <a:pt x="849857" y="750460"/>
                </a:cubicBezTo>
                <a:cubicBezTo>
                  <a:pt x="641283" y="770522"/>
                  <a:pt x="601934" y="451573"/>
                  <a:pt x="809310" y="416377"/>
                </a:cubicBezTo>
                <a:cubicBezTo>
                  <a:pt x="823151" y="414023"/>
                  <a:pt x="836304" y="413184"/>
                  <a:pt x="848746" y="413683"/>
                </a:cubicBezTo>
                <a:close/>
                <a:moveTo>
                  <a:pt x="842179" y="52051"/>
                </a:moveTo>
                <a:cubicBezTo>
                  <a:pt x="814595" y="52147"/>
                  <a:pt x="786828" y="53845"/>
                  <a:pt x="758979" y="57233"/>
                </a:cubicBezTo>
                <a:cubicBezTo>
                  <a:pt x="383646" y="102917"/>
                  <a:pt x="64487" y="426724"/>
                  <a:pt x="53294" y="811419"/>
                </a:cubicBezTo>
                <a:cubicBezTo>
                  <a:pt x="40130" y="1265381"/>
                  <a:pt x="466428" y="1642756"/>
                  <a:pt x="912928" y="1593974"/>
                </a:cubicBezTo>
                <a:cubicBezTo>
                  <a:pt x="1291500" y="1552583"/>
                  <a:pt x="1612983" y="1217585"/>
                  <a:pt x="1620374" y="832537"/>
                </a:cubicBezTo>
                <a:cubicBezTo>
                  <a:pt x="1628557" y="409588"/>
                  <a:pt x="1255940" y="50610"/>
                  <a:pt x="842179" y="52051"/>
                </a:cubicBezTo>
                <a:close/>
                <a:moveTo>
                  <a:pt x="802623" y="1552"/>
                </a:moveTo>
                <a:cubicBezTo>
                  <a:pt x="869918" y="-3727"/>
                  <a:pt x="939185" y="5072"/>
                  <a:pt x="1004932" y="18587"/>
                </a:cubicBezTo>
                <a:cubicBezTo>
                  <a:pt x="1407085" y="101439"/>
                  <a:pt x="1712870" y="487050"/>
                  <a:pt x="1669438" y="902930"/>
                </a:cubicBezTo>
                <a:cubicBezTo>
                  <a:pt x="1626709" y="1311348"/>
                  <a:pt x="1269115" y="1629874"/>
                  <a:pt x="864006" y="1647754"/>
                </a:cubicBezTo>
                <a:cubicBezTo>
                  <a:pt x="380901" y="1669012"/>
                  <a:pt x="-44904" y="1232226"/>
                  <a:pt x="3808" y="748206"/>
                </a:cubicBezTo>
                <a:cubicBezTo>
                  <a:pt x="45621" y="332890"/>
                  <a:pt x="397373" y="33440"/>
                  <a:pt x="802623" y="155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596FF1A-3E82-3B75-A9F5-A6DA641D181E}"/>
              </a:ext>
            </a:extLst>
          </p:cNvPr>
          <p:cNvGrpSpPr/>
          <p:nvPr/>
        </p:nvGrpSpPr>
        <p:grpSpPr>
          <a:xfrm>
            <a:off x="5710662" y="2964149"/>
            <a:ext cx="770677" cy="770677"/>
            <a:chOff x="5605669" y="3355558"/>
            <a:chExt cx="770677" cy="770677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42CB8A8-47FB-68A7-A65C-3609A851A754}"/>
                </a:ext>
              </a:extLst>
            </p:cNvPr>
            <p:cNvSpPr/>
            <p:nvPr/>
          </p:nvSpPr>
          <p:spPr>
            <a:xfrm>
              <a:off x="5605669" y="3355558"/>
              <a:ext cx="770677" cy="77067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207C9D6-C75C-0EF7-53B1-82635D5DBCD5}"/>
                </a:ext>
              </a:extLst>
            </p:cNvPr>
            <p:cNvSpPr/>
            <p:nvPr/>
          </p:nvSpPr>
          <p:spPr>
            <a:xfrm>
              <a:off x="5718803" y="3515416"/>
              <a:ext cx="544408" cy="450961"/>
            </a:xfrm>
            <a:custGeom>
              <a:avLst/>
              <a:gdLst>
                <a:gd name="csX0" fmla="*/ 436717 w 1699588"/>
                <a:gd name="csY0" fmla="*/ 1107894 h 1407856"/>
                <a:gd name="csX1" fmla="*/ 504514 w 1699588"/>
                <a:gd name="csY1" fmla="*/ 1109971 h 1407856"/>
                <a:gd name="csX2" fmla="*/ 560828 w 1699588"/>
                <a:gd name="csY2" fmla="*/ 1121867 h 1407856"/>
                <a:gd name="csX3" fmla="*/ 455662 w 1699588"/>
                <a:gd name="csY3" fmla="*/ 1170368 h 1407856"/>
                <a:gd name="csX4" fmla="*/ 1036682 w 1699588"/>
                <a:gd name="csY4" fmla="*/ 1325513 h 1407856"/>
                <a:gd name="csX5" fmla="*/ 1222026 w 1699588"/>
                <a:gd name="csY5" fmla="*/ 1222740 h 1407856"/>
                <a:gd name="csX6" fmla="*/ 1297769 w 1699588"/>
                <a:gd name="csY6" fmla="*/ 1150517 h 1407856"/>
                <a:gd name="csX7" fmla="*/ 1345072 w 1699588"/>
                <a:gd name="csY7" fmla="*/ 1170368 h 1407856"/>
                <a:gd name="csX8" fmla="*/ 1300584 w 1699588"/>
                <a:gd name="csY8" fmla="*/ 1230765 h 1407856"/>
                <a:gd name="csX9" fmla="*/ 1153252 w 1699588"/>
                <a:gd name="csY9" fmla="*/ 1336987 h 1407856"/>
                <a:gd name="csX10" fmla="*/ 559068 w 1699588"/>
                <a:gd name="csY10" fmla="*/ 1330652 h 1407856"/>
                <a:gd name="csX11" fmla="*/ 413004 w 1699588"/>
                <a:gd name="csY11" fmla="*/ 1213167 h 1407856"/>
                <a:gd name="csX12" fmla="*/ 370768 w 1699588"/>
                <a:gd name="csY12" fmla="*/ 1322627 h 1407856"/>
                <a:gd name="csX13" fmla="*/ 349017 w 1699588"/>
                <a:gd name="csY13" fmla="*/ 1302213 h 1407856"/>
                <a:gd name="csX14" fmla="*/ 351974 w 1699588"/>
                <a:gd name="csY14" fmla="*/ 1247800 h 1407856"/>
                <a:gd name="csX15" fmla="*/ 370134 w 1699588"/>
                <a:gd name="csY15" fmla="*/ 1114054 h 1407856"/>
                <a:gd name="csX16" fmla="*/ 436717 w 1699588"/>
                <a:gd name="csY16" fmla="*/ 1107894 h 1407856"/>
                <a:gd name="csX17" fmla="*/ 1386576 w 1699588"/>
                <a:gd name="csY17" fmla="*/ 759529 h 1407856"/>
                <a:gd name="csX18" fmla="*/ 1188941 w 1699588"/>
                <a:gd name="csY18" fmla="*/ 872958 h 1407856"/>
                <a:gd name="csX19" fmla="*/ 1157124 w 1699588"/>
                <a:gd name="csY19" fmla="*/ 997694 h 1407856"/>
                <a:gd name="csX20" fmla="*/ 1636779 w 1699588"/>
                <a:gd name="csY20" fmla="*/ 997694 h 1407856"/>
                <a:gd name="csX21" fmla="*/ 1386576 w 1699588"/>
                <a:gd name="csY21" fmla="*/ 759529 h 1407856"/>
                <a:gd name="csX22" fmla="*/ 282544 w 1699588"/>
                <a:gd name="csY22" fmla="*/ 724564 h 1407856"/>
                <a:gd name="csX23" fmla="*/ 61041 w 1699588"/>
                <a:gd name="csY23" fmla="*/ 957642 h 1407856"/>
                <a:gd name="csX24" fmla="*/ 539710 w 1699588"/>
                <a:gd name="csY24" fmla="*/ 957642 h 1407856"/>
                <a:gd name="csX25" fmla="*/ 525139 w 1699588"/>
                <a:gd name="csY25" fmla="*/ 864934 h 1407856"/>
                <a:gd name="csX26" fmla="*/ 333070 w 1699588"/>
                <a:gd name="csY26" fmla="*/ 725131 h 1407856"/>
                <a:gd name="csX27" fmla="*/ 282544 w 1699588"/>
                <a:gd name="csY27" fmla="*/ 724564 h 1407856"/>
                <a:gd name="csX28" fmla="*/ 1398219 w 1699588"/>
                <a:gd name="csY28" fmla="*/ 389009 h 1407856"/>
                <a:gd name="csX29" fmla="*/ 1377383 w 1699588"/>
                <a:gd name="csY29" fmla="*/ 647068 h 1407856"/>
                <a:gd name="csX30" fmla="*/ 1398219 w 1699588"/>
                <a:gd name="csY30" fmla="*/ 389009 h 1407856"/>
                <a:gd name="csX31" fmla="*/ 294392 w 1699588"/>
                <a:gd name="csY31" fmla="*/ 353321 h 1407856"/>
                <a:gd name="csX32" fmla="*/ 300376 w 1699588"/>
                <a:gd name="csY32" fmla="*/ 611943 h 1407856"/>
                <a:gd name="csX33" fmla="*/ 294392 w 1699588"/>
                <a:gd name="csY33" fmla="*/ 353321 h 1407856"/>
                <a:gd name="csX34" fmla="*/ 1405540 w 1699588"/>
                <a:gd name="csY34" fmla="*/ 328190 h 1407856"/>
                <a:gd name="csX35" fmla="*/ 1582225 w 1699588"/>
                <a:gd name="csY35" fmla="*/ 542042 h 1407856"/>
                <a:gd name="csX36" fmla="*/ 1446931 w 1699588"/>
                <a:gd name="csY36" fmla="*/ 698736 h 1407856"/>
                <a:gd name="csX37" fmla="*/ 1549211 w 1699588"/>
                <a:gd name="csY37" fmla="*/ 734496 h 1407856"/>
                <a:gd name="csX38" fmla="*/ 1697880 w 1699588"/>
                <a:gd name="csY38" fmla="*/ 959189 h 1407856"/>
                <a:gd name="csX39" fmla="*/ 1688096 w 1699588"/>
                <a:gd name="csY39" fmla="*/ 1050699 h 1407856"/>
                <a:gd name="csX40" fmla="*/ 1553364 w 1699588"/>
                <a:gd name="csY40" fmla="*/ 1059991 h 1407856"/>
                <a:gd name="csX41" fmla="*/ 1243637 w 1699588"/>
                <a:gd name="csY41" fmla="*/ 1059639 h 1407856"/>
                <a:gd name="csX42" fmla="*/ 1106864 w 1699588"/>
                <a:gd name="csY42" fmla="*/ 1050699 h 1407856"/>
                <a:gd name="csX43" fmla="*/ 1098558 w 1699588"/>
                <a:gd name="csY43" fmla="*/ 952150 h 1407856"/>
                <a:gd name="csX44" fmla="*/ 1326348 w 1699588"/>
                <a:gd name="csY44" fmla="*/ 705776 h 1407856"/>
                <a:gd name="csX45" fmla="*/ 1228995 w 1699588"/>
                <a:gd name="csY45" fmla="*/ 618630 h 1407856"/>
                <a:gd name="csX46" fmla="*/ 1405540 w 1699588"/>
                <a:gd name="csY46" fmla="*/ 328190 h 1407856"/>
                <a:gd name="csX47" fmla="*/ 321493 w 1699588"/>
                <a:gd name="csY47" fmla="*/ 293135 h 1407856"/>
                <a:gd name="csX48" fmla="*/ 477695 w 1699588"/>
                <a:gd name="csY48" fmla="*/ 542043 h 1407856"/>
                <a:gd name="csX49" fmla="*/ 353804 w 1699588"/>
                <a:gd name="csY49" fmla="*/ 663541 h 1407856"/>
                <a:gd name="csX50" fmla="*/ 438908 w 1699588"/>
                <a:gd name="csY50" fmla="*/ 690712 h 1407856"/>
                <a:gd name="csX51" fmla="*/ 601445 w 1699588"/>
                <a:gd name="csY51" fmla="*/ 923994 h 1407856"/>
                <a:gd name="csX52" fmla="*/ 594335 w 1699588"/>
                <a:gd name="csY52" fmla="*/ 1008465 h 1407856"/>
                <a:gd name="csX53" fmla="*/ 462279 w 1699588"/>
                <a:gd name="csY53" fmla="*/ 1019376 h 1407856"/>
                <a:gd name="csX54" fmla="*/ 145512 w 1699588"/>
                <a:gd name="csY54" fmla="*/ 1019446 h 1407856"/>
                <a:gd name="csX55" fmla="*/ 7543 w 1699588"/>
                <a:gd name="csY55" fmla="*/ 1008465 h 1407856"/>
                <a:gd name="csX56" fmla="*/ 221 w 1699588"/>
                <a:gd name="csY56" fmla="*/ 952151 h 1407856"/>
                <a:gd name="csX57" fmla="*/ 132278 w 1699588"/>
                <a:gd name="csY57" fmla="*/ 709930 h 1407856"/>
                <a:gd name="csX58" fmla="*/ 234488 w 1699588"/>
                <a:gd name="csY58" fmla="*/ 663541 h 1407856"/>
                <a:gd name="csX59" fmla="*/ 321493 w 1699588"/>
                <a:gd name="csY59" fmla="*/ 293135 h 1407856"/>
                <a:gd name="csX60" fmla="*/ 823710 w 1699588"/>
                <a:gd name="csY60" fmla="*/ 2 h 1407856"/>
                <a:gd name="csX61" fmla="*/ 1100599 w 1699588"/>
                <a:gd name="csY61" fmla="*/ 64217 h 1407856"/>
                <a:gd name="csX62" fmla="*/ 1183029 w 1699588"/>
                <a:gd name="csY62" fmla="*/ 115041 h 1407856"/>
                <a:gd name="csX63" fmla="*/ 1250676 w 1699588"/>
                <a:gd name="csY63" fmla="*/ 171144 h 1407856"/>
                <a:gd name="csX64" fmla="*/ 1271794 w 1699588"/>
                <a:gd name="csY64" fmla="*/ 61331 h 1407856"/>
                <a:gd name="csX65" fmla="*/ 1312903 w 1699588"/>
                <a:gd name="csY65" fmla="*/ 77381 h 1407856"/>
                <a:gd name="csX66" fmla="*/ 1311566 w 1699588"/>
                <a:gd name="csY66" fmla="*/ 121517 h 1407856"/>
                <a:gd name="csX67" fmla="*/ 1285872 w 1699588"/>
                <a:gd name="csY67" fmla="*/ 271312 h 1407856"/>
                <a:gd name="csX68" fmla="*/ 1100599 w 1699588"/>
                <a:gd name="csY68" fmla="*/ 262302 h 1407856"/>
                <a:gd name="csX69" fmla="*/ 1205836 w 1699588"/>
                <a:gd name="csY69" fmla="*/ 213027 h 1407856"/>
                <a:gd name="csX70" fmla="*/ 654450 w 1699588"/>
                <a:gd name="csY70" fmla="*/ 78648 h 1407856"/>
                <a:gd name="csX71" fmla="*/ 482340 w 1699588"/>
                <a:gd name="csY71" fmla="*/ 159459 h 1407856"/>
                <a:gd name="csX72" fmla="*/ 400544 w 1699588"/>
                <a:gd name="csY72" fmla="*/ 225628 h 1407856"/>
                <a:gd name="csX73" fmla="*/ 358942 w 1699588"/>
                <a:gd name="csY73" fmla="*/ 205988 h 1407856"/>
                <a:gd name="csX74" fmla="*/ 545342 w 1699588"/>
                <a:gd name="csY74" fmla="*/ 60064 h 1407856"/>
                <a:gd name="csX75" fmla="*/ 823710 w 1699588"/>
                <a:gd name="csY75" fmla="*/ 2 h 14078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1699588" h="1407856">
                  <a:moveTo>
                    <a:pt x="436717" y="1107894"/>
                  </a:moveTo>
                  <a:cubicBezTo>
                    <a:pt x="459815" y="1108211"/>
                    <a:pt x="483115" y="1109901"/>
                    <a:pt x="504514" y="1109971"/>
                  </a:cubicBezTo>
                  <a:cubicBezTo>
                    <a:pt x="525913" y="1110041"/>
                    <a:pt x="544075" y="1107437"/>
                    <a:pt x="560828" y="1121867"/>
                  </a:cubicBezTo>
                  <a:cubicBezTo>
                    <a:pt x="573992" y="1187614"/>
                    <a:pt x="498390" y="1163399"/>
                    <a:pt x="455662" y="1170368"/>
                  </a:cubicBezTo>
                  <a:cubicBezTo>
                    <a:pt x="584269" y="1343674"/>
                    <a:pt x="840287" y="1386262"/>
                    <a:pt x="1036682" y="1325513"/>
                  </a:cubicBezTo>
                  <a:cubicBezTo>
                    <a:pt x="1105245" y="1304325"/>
                    <a:pt x="1167190" y="1268636"/>
                    <a:pt x="1222026" y="1222740"/>
                  </a:cubicBezTo>
                  <a:cubicBezTo>
                    <a:pt x="1244270" y="1204086"/>
                    <a:pt x="1274398" y="1162484"/>
                    <a:pt x="1297769" y="1150517"/>
                  </a:cubicBezTo>
                  <a:cubicBezTo>
                    <a:pt x="1320224" y="1138973"/>
                    <a:pt x="1335006" y="1151432"/>
                    <a:pt x="1345072" y="1170368"/>
                  </a:cubicBezTo>
                  <a:cubicBezTo>
                    <a:pt x="1339370" y="1197047"/>
                    <a:pt x="1319731" y="1211900"/>
                    <a:pt x="1300584" y="1230765"/>
                  </a:cubicBezTo>
                  <a:cubicBezTo>
                    <a:pt x="1257504" y="1273282"/>
                    <a:pt x="1206892" y="1308830"/>
                    <a:pt x="1153252" y="1336987"/>
                  </a:cubicBezTo>
                  <a:cubicBezTo>
                    <a:pt x="971217" y="1432510"/>
                    <a:pt x="738358" y="1432510"/>
                    <a:pt x="559068" y="1330652"/>
                  </a:cubicBezTo>
                  <a:cubicBezTo>
                    <a:pt x="502613" y="1298553"/>
                    <a:pt x="462842" y="1252586"/>
                    <a:pt x="413004" y="1213167"/>
                  </a:cubicBezTo>
                  <a:cubicBezTo>
                    <a:pt x="405965" y="1254346"/>
                    <a:pt x="420043" y="1312631"/>
                    <a:pt x="370768" y="1322627"/>
                  </a:cubicBezTo>
                  <a:cubicBezTo>
                    <a:pt x="360843" y="1317348"/>
                    <a:pt x="352114" y="1314602"/>
                    <a:pt x="349017" y="1302213"/>
                  </a:cubicBezTo>
                  <a:cubicBezTo>
                    <a:pt x="344934" y="1285601"/>
                    <a:pt x="350495" y="1264624"/>
                    <a:pt x="351974" y="1247800"/>
                  </a:cubicBezTo>
                  <a:cubicBezTo>
                    <a:pt x="355634" y="1206902"/>
                    <a:pt x="349650" y="1149391"/>
                    <a:pt x="370134" y="1114054"/>
                  </a:cubicBezTo>
                  <a:cubicBezTo>
                    <a:pt x="390724" y="1108634"/>
                    <a:pt x="413619" y="1107578"/>
                    <a:pt x="436717" y="1107894"/>
                  </a:cubicBezTo>
                  <a:close/>
                  <a:moveTo>
                    <a:pt x="1386576" y="759529"/>
                  </a:moveTo>
                  <a:cubicBezTo>
                    <a:pt x="1310920" y="761819"/>
                    <a:pt x="1235612" y="797541"/>
                    <a:pt x="1188941" y="872958"/>
                  </a:cubicBezTo>
                  <a:cubicBezTo>
                    <a:pt x="1165923" y="910266"/>
                    <a:pt x="1158250" y="954684"/>
                    <a:pt x="1157124" y="997694"/>
                  </a:cubicBezTo>
                  <a:cubicBezTo>
                    <a:pt x="1316986" y="997694"/>
                    <a:pt x="1476847" y="997694"/>
                    <a:pt x="1636779" y="997694"/>
                  </a:cubicBezTo>
                  <a:cubicBezTo>
                    <a:pt x="1639727" y="844766"/>
                    <a:pt x="1512669" y="755714"/>
                    <a:pt x="1386576" y="759529"/>
                  </a:cubicBezTo>
                  <a:close/>
                  <a:moveTo>
                    <a:pt x="282544" y="724564"/>
                  </a:moveTo>
                  <a:cubicBezTo>
                    <a:pt x="164833" y="734000"/>
                    <a:pt x="53727" y="817863"/>
                    <a:pt x="61041" y="957642"/>
                  </a:cubicBezTo>
                  <a:cubicBezTo>
                    <a:pt x="220621" y="957642"/>
                    <a:pt x="380131" y="957642"/>
                    <a:pt x="539710" y="957642"/>
                  </a:cubicBezTo>
                  <a:cubicBezTo>
                    <a:pt x="540907" y="925331"/>
                    <a:pt x="537528" y="894992"/>
                    <a:pt x="525139" y="864934"/>
                  </a:cubicBezTo>
                  <a:cubicBezTo>
                    <a:pt x="489556" y="778114"/>
                    <a:pt x="413515" y="733503"/>
                    <a:pt x="333070" y="725131"/>
                  </a:cubicBezTo>
                  <a:cubicBezTo>
                    <a:pt x="316310" y="723387"/>
                    <a:pt x="299360" y="723216"/>
                    <a:pt x="282544" y="724564"/>
                  </a:cubicBezTo>
                  <a:close/>
                  <a:moveTo>
                    <a:pt x="1398219" y="389009"/>
                  </a:moveTo>
                  <a:cubicBezTo>
                    <a:pt x="1247720" y="386263"/>
                    <a:pt x="1223293" y="634609"/>
                    <a:pt x="1377383" y="647068"/>
                  </a:cubicBezTo>
                  <a:cubicBezTo>
                    <a:pt x="1539286" y="660161"/>
                    <a:pt x="1577368" y="392247"/>
                    <a:pt x="1398219" y="389009"/>
                  </a:cubicBezTo>
                  <a:close/>
                  <a:moveTo>
                    <a:pt x="294392" y="353321"/>
                  </a:moveTo>
                  <a:cubicBezTo>
                    <a:pt x="135939" y="363809"/>
                    <a:pt x="138332" y="620320"/>
                    <a:pt x="300376" y="611943"/>
                  </a:cubicBezTo>
                  <a:cubicBezTo>
                    <a:pt x="462701" y="603426"/>
                    <a:pt x="464742" y="341988"/>
                    <a:pt x="294392" y="353321"/>
                  </a:cubicBezTo>
                  <a:close/>
                  <a:moveTo>
                    <a:pt x="1405540" y="328190"/>
                  </a:moveTo>
                  <a:cubicBezTo>
                    <a:pt x="1517956" y="331146"/>
                    <a:pt x="1605947" y="427725"/>
                    <a:pt x="1582225" y="542042"/>
                  </a:cubicBezTo>
                  <a:cubicBezTo>
                    <a:pt x="1567443" y="613350"/>
                    <a:pt x="1510847" y="669594"/>
                    <a:pt x="1446931" y="698736"/>
                  </a:cubicBezTo>
                  <a:cubicBezTo>
                    <a:pt x="1480578" y="712181"/>
                    <a:pt x="1516549" y="717320"/>
                    <a:pt x="1549211" y="734496"/>
                  </a:cubicBezTo>
                  <a:cubicBezTo>
                    <a:pt x="1632415" y="778210"/>
                    <a:pt x="1691756" y="864933"/>
                    <a:pt x="1697880" y="959189"/>
                  </a:cubicBezTo>
                  <a:cubicBezTo>
                    <a:pt x="1699851" y="989528"/>
                    <a:pt x="1703019" y="1023950"/>
                    <a:pt x="1688096" y="1050699"/>
                  </a:cubicBezTo>
                  <a:cubicBezTo>
                    <a:pt x="1653110" y="1070621"/>
                    <a:pt x="1593136" y="1059921"/>
                    <a:pt x="1553364" y="1059991"/>
                  </a:cubicBezTo>
                  <a:cubicBezTo>
                    <a:pt x="1450098" y="1060202"/>
                    <a:pt x="1346902" y="1059499"/>
                    <a:pt x="1243637" y="1059639"/>
                  </a:cubicBezTo>
                  <a:cubicBezTo>
                    <a:pt x="1203161" y="1059639"/>
                    <a:pt x="1142131" y="1071747"/>
                    <a:pt x="1106864" y="1050699"/>
                  </a:cubicBezTo>
                  <a:cubicBezTo>
                    <a:pt x="1090321" y="1023246"/>
                    <a:pt x="1095178" y="983756"/>
                    <a:pt x="1098558" y="952150"/>
                  </a:cubicBezTo>
                  <a:cubicBezTo>
                    <a:pt x="1111650" y="827977"/>
                    <a:pt x="1209707" y="735552"/>
                    <a:pt x="1326348" y="705776"/>
                  </a:cubicBezTo>
                  <a:cubicBezTo>
                    <a:pt x="1289110" y="677126"/>
                    <a:pt x="1251380" y="665229"/>
                    <a:pt x="1228995" y="618630"/>
                  </a:cubicBezTo>
                  <a:cubicBezTo>
                    <a:pt x="1165993" y="487629"/>
                    <a:pt x="1256307" y="324248"/>
                    <a:pt x="1405540" y="328190"/>
                  </a:cubicBezTo>
                  <a:close/>
                  <a:moveTo>
                    <a:pt x="321493" y="293135"/>
                  </a:moveTo>
                  <a:cubicBezTo>
                    <a:pt x="445244" y="300808"/>
                    <a:pt x="518734" y="428219"/>
                    <a:pt x="477695" y="542043"/>
                  </a:cubicBezTo>
                  <a:cubicBezTo>
                    <a:pt x="456225" y="601596"/>
                    <a:pt x="409132" y="637707"/>
                    <a:pt x="353804" y="663541"/>
                  </a:cubicBezTo>
                  <a:cubicBezTo>
                    <a:pt x="382172" y="673114"/>
                    <a:pt x="411455" y="678112"/>
                    <a:pt x="438908" y="690712"/>
                  </a:cubicBezTo>
                  <a:cubicBezTo>
                    <a:pt x="530560" y="732737"/>
                    <a:pt x="594476" y="823191"/>
                    <a:pt x="601445" y="923994"/>
                  </a:cubicBezTo>
                  <a:cubicBezTo>
                    <a:pt x="603345" y="952010"/>
                    <a:pt x="605950" y="982771"/>
                    <a:pt x="594335" y="1008465"/>
                  </a:cubicBezTo>
                  <a:cubicBezTo>
                    <a:pt x="560687" y="1030216"/>
                    <a:pt x="501839" y="1019094"/>
                    <a:pt x="462279" y="1019376"/>
                  </a:cubicBezTo>
                  <a:cubicBezTo>
                    <a:pt x="356690" y="1020220"/>
                    <a:pt x="251101" y="1019728"/>
                    <a:pt x="145512" y="1019446"/>
                  </a:cubicBezTo>
                  <a:cubicBezTo>
                    <a:pt x="105107" y="1019376"/>
                    <a:pt x="41331" y="1031976"/>
                    <a:pt x="7543" y="1008465"/>
                  </a:cubicBezTo>
                  <a:cubicBezTo>
                    <a:pt x="-1116" y="989741"/>
                    <a:pt x="-130" y="972846"/>
                    <a:pt x="221" y="952151"/>
                  </a:cubicBezTo>
                  <a:cubicBezTo>
                    <a:pt x="1700" y="855361"/>
                    <a:pt x="50341" y="763006"/>
                    <a:pt x="132278" y="709930"/>
                  </a:cubicBezTo>
                  <a:cubicBezTo>
                    <a:pt x="163744" y="689586"/>
                    <a:pt x="206824" y="684166"/>
                    <a:pt x="234488" y="663541"/>
                  </a:cubicBezTo>
                  <a:cubicBezTo>
                    <a:pt x="26056" y="596457"/>
                    <a:pt x="104755" y="279620"/>
                    <a:pt x="321493" y="293135"/>
                  </a:cubicBezTo>
                  <a:close/>
                  <a:moveTo>
                    <a:pt x="823710" y="2"/>
                  </a:moveTo>
                  <a:cubicBezTo>
                    <a:pt x="919532" y="283"/>
                    <a:pt x="1015107" y="21278"/>
                    <a:pt x="1100599" y="64217"/>
                  </a:cubicBezTo>
                  <a:cubicBezTo>
                    <a:pt x="1129108" y="78507"/>
                    <a:pt x="1158039" y="95120"/>
                    <a:pt x="1183029" y="115041"/>
                  </a:cubicBezTo>
                  <a:cubicBezTo>
                    <a:pt x="1205343" y="132850"/>
                    <a:pt x="1226179" y="158966"/>
                    <a:pt x="1250676" y="171144"/>
                  </a:cubicBezTo>
                  <a:cubicBezTo>
                    <a:pt x="1254899" y="135525"/>
                    <a:pt x="1247720" y="89559"/>
                    <a:pt x="1271794" y="61331"/>
                  </a:cubicBezTo>
                  <a:cubicBezTo>
                    <a:pt x="1288899" y="57530"/>
                    <a:pt x="1305371" y="57812"/>
                    <a:pt x="1312903" y="77381"/>
                  </a:cubicBezTo>
                  <a:cubicBezTo>
                    <a:pt x="1317760" y="90122"/>
                    <a:pt x="1312410" y="108424"/>
                    <a:pt x="1311566" y="121517"/>
                  </a:cubicBezTo>
                  <a:cubicBezTo>
                    <a:pt x="1309031" y="160655"/>
                    <a:pt x="1311213" y="243085"/>
                    <a:pt x="1285872" y="271312"/>
                  </a:cubicBezTo>
                  <a:cubicBezTo>
                    <a:pt x="1248987" y="277859"/>
                    <a:pt x="1129319" y="282927"/>
                    <a:pt x="1100599" y="262302"/>
                  </a:cubicBezTo>
                  <a:cubicBezTo>
                    <a:pt x="1091729" y="195640"/>
                    <a:pt x="1162826" y="224360"/>
                    <a:pt x="1205836" y="213027"/>
                  </a:cubicBezTo>
                  <a:cubicBezTo>
                    <a:pt x="1063150" y="65484"/>
                    <a:pt x="849297" y="24445"/>
                    <a:pt x="654450" y="78648"/>
                  </a:cubicBezTo>
                  <a:cubicBezTo>
                    <a:pt x="592857" y="95824"/>
                    <a:pt x="535276" y="123629"/>
                    <a:pt x="482340" y="159459"/>
                  </a:cubicBezTo>
                  <a:cubicBezTo>
                    <a:pt x="457351" y="176353"/>
                    <a:pt x="426026" y="215209"/>
                    <a:pt x="400544" y="225628"/>
                  </a:cubicBezTo>
                  <a:cubicBezTo>
                    <a:pt x="380271" y="234004"/>
                    <a:pt x="368586" y="221615"/>
                    <a:pt x="358942" y="205988"/>
                  </a:cubicBezTo>
                  <a:cubicBezTo>
                    <a:pt x="369360" y="148829"/>
                    <a:pt x="494096" y="83787"/>
                    <a:pt x="545342" y="60064"/>
                  </a:cubicBezTo>
                  <a:cubicBezTo>
                    <a:pt x="631820" y="20152"/>
                    <a:pt x="727888" y="-280"/>
                    <a:pt x="823710" y="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679371-FA43-76C9-CF87-C8411DAABC45}"/>
              </a:ext>
            </a:extLst>
          </p:cNvPr>
          <p:cNvCxnSpPr>
            <a:cxnSpLocks/>
          </p:cNvCxnSpPr>
          <p:nvPr/>
        </p:nvCxnSpPr>
        <p:spPr>
          <a:xfrm>
            <a:off x="374017" y="2723476"/>
            <a:ext cx="1842052" cy="0"/>
          </a:xfrm>
          <a:prstGeom prst="line">
            <a:avLst/>
          </a:prstGeom>
          <a:ln w="25400" cap="rnd">
            <a:solidFill>
              <a:srgbClr val="14A4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6283B68-7342-AAF6-E467-434AA746F038}"/>
              </a:ext>
            </a:extLst>
          </p:cNvPr>
          <p:cNvCxnSpPr>
            <a:cxnSpLocks/>
          </p:cNvCxnSpPr>
          <p:nvPr/>
        </p:nvCxnSpPr>
        <p:spPr>
          <a:xfrm>
            <a:off x="9836069" y="2723476"/>
            <a:ext cx="1842052" cy="0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8E07E17-67A1-3A3B-71A5-E4405E99FC14}"/>
              </a:ext>
            </a:extLst>
          </p:cNvPr>
          <p:cNvSpPr/>
          <p:nvPr/>
        </p:nvSpPr>
        <p:spPr>
          <a:xfrm>
            <a:off x="964550" y="1865060"/>
            <a:ext cx="660986" cy="645191"/>
          </a:xfrm>
          <a:custGeom>
            <a:avLst/>
            <a:gdLst>
              <a:gd name="csX0" fmla="*/ 682119 w 1509417"/>
              <a:gd name="csY0" fmla="*/ 743747 h 1473348"/>
              <a:gd name="csX1" fmla="*/ 658300 w 1509417"/>
              <a:gd name="csY1" fmla="*/ 746871 h 1473348"/>
              <a:gd name="csX2" fmla="*/ 632677 w 1509417"/>
              <a:gd name="csY2" fmla="*/ 853586 h 1473348"/>
              <a:gd name="csX3" fmla="*/ 748332 w 1509417"/>
              <a:gd name="csY3" fmla="*/ 791992 h 1473348"/>
              <a:gd name="csX4" fmla="*/ 706097 w 1509417"/>
              <a:gd name="csY4" fmla="*/ 746167 h 1473348"/>
              <a:gd name="csX5" fmla="*/ 682119 w 1509417"/>
              <a:gd name="csY5" fmla="*/ 743747 h 1473348"/>
              <a:gd name="csX6" fmla="*/ 702569 w 1509417"/>
              <a:gd name="csY6" fmla="*/ 395786 h 1473348"/>
              <a:gd name="csX7" fmla="*/ 770858 w 1509417"/>
              <a:gd name="csY7" fmla="*/ 404833 h 1473348"/>
              <a:gd name="csX8" fmla="*/ 863635 w 1509417"/>
              <a:gd name="csY8" fmla="*/ 452981 h 1473348"/>
              <a:gd name="csX9" fmla="*/ 825412 w 1509417"/>
              <a:gd name="csY9" fmla="*/ 498666 h 1473348"/>
              <a:gd name="csX10" fmla="*/ 741786 w 1509417"/>
              <a:gd name="csY10" fmla="*/ 482476 h 1473348"/>
              <a:gd name="csX11" fmla="*/ 614586 w 1509417"/>
              <a:gd name="csY11" fmla="*/ 485292 h 1473348"/>
              <a:gd name="csX12" fmla="*/ 397988 w 1509417"/>
              <a:gd name="csY12" fmla="*/ 975647 h 1473348"/>
              <a:gd name="csX13" fmla="*/ 950641 w 1509417"/>
              <a:gd name="csY13" fmla="*/ 996694 h 1473348"/>
              <a:gd name="csX14" fmla="*/ 1008996 w 1509417"/>
              <a:gd name="csY14" fmla="*/ 785727 h 1473348"/>
              <a:gd name="csX15" fmla="*/ 988723 w 1509417"/>
              <a:gd name="csY15" fmla="*/ 685277 h 1473348"/>
              <a:gd name="csX16" fmla="*/ 1043981 w 1509417"/>
              <a:gd name="csY16" fmla="*/ 640578 h 1473348"/>
              <a:gd name="csX17" fmla="*/ 1084105 w 1509417"/>
              <a:gd name="csY17" fmla="*/ 741169 h 1473348"/>
              <a:gd name="csX18" fmla="*/ 986541 w 1509417"/>
              <a:gd name="csY18" fmla="*/ 1081658 h 1473348"/>
              <a:gd name="csX19" fmla="*/ 369057 w 1509417"/>
              <a:gd name="csY19" fmla="*/ 1074971 h 1473348"/>
              <a:gd name="csX20" fmla="*/ 503788 w 1509417"/>
              <a:gd name="csY20" fmla="*/ 437213 h 1473348"/>
              <a:gd name="csX21" fmla="*/ 702569 w 1509417"/>
              <a:gd name="csY21" fmla="*/ 395786 h 1473348"/>
              <a:gd name="csX22" fmla="*/ 706097 w 1509417"/>
              <a:gd name="csY22" fmla="*/ 130724 h 1473348"/>
              <a:gd name="csX23" fmla="*/ 977742 w 1509417"/>
              <a:gd name="csY23" fmla="*/ 192177 h 1473348"/>
              <a:gd name="csX24" fmla="*/ 952612 w 1509417"/>
              <a:gd name="csY24" fmla="*/ 264963 h 1473348"/>
              <a:gd name="csX25" fmla="*/ 901929 w 1509417"/>
              <a:gd name="csY25" fmla="*/ 247083 h 1473348"/>
              <a:gd name="csX26" fmla="*/ 790427 w 1509417"/>
              <a:gd name="csY26" fmla="*/ 218293 h 1473348"/>
              <a:gd name="csX27" fmla="*/ 369972 w 1509417"/>
              <a:gd name="csY27" fmla="*/ 296499 h 1473348"/>
              <a:gd name="csX28" fmla="*/ 192231 w 1509417"/>
              <a:gd name="csY28" fmla="*/ 1146349 h 1473348"/>
              <a:gd name="csX29" fmla="*/ 1206659 w 1509417"/>
              <a:gd name="csY29" fmla="*/ 1084051 h 1473348"/>
              <a:gd name="csX30" fmla="*/ 1269378 w 1509417"/>
              <a:gd name="csY30" fmla="*/ 723289 h 1473348"/>
              <a:gd name="csX31" fmla="*/ 1250373 w 1509417"/>
              <a:gd name="csY31" fmla="*/ 636777 h 1473348"/>
              <a:gd name="csX32" fmla="*/ 1223271 w 1509417"/>
              <a:gd name="csY32" fmla="*/ 544492 h 1473348"/>
              <a:gd name="csX33" fmla="*/ 1283316 w 1509417"/>
              <a:gd name="csY33" fmla="*/ 522741 h 1473348"/>
              <a:gd name="csX34" fmla="*/ 1345403 w 1509417"/>
              <a:gd name="csY34" fmla="*/ 698440 h 1473348"/>
              <a:gd name="csX35" fmla="*/ 1171955 w 1509417"/>
              <a:gd name="csY35" fmla="*/ 1267354 h 1473348"/>
              <a:gd name="csX36" fmla="*/ 55599 w 1509417"/>
              <a:gd name="csY36" fmla="*/ 1064904 h 1473348"/>
              <a:gd name="csX37" fmla="*/ 706097 w 1509417"/>
              <a:gd name="csY37" fmla="*/ 130724 h 1473348"/>
              <a:gd name="csX38" fmla="*/ 1255159 w 1509417"/>
              <a:gd name="csY38" fmla="*/ 117983 h 1473348"/>
              <a:gd name="csX39" fmla="*/ 1150204 w 1509417"/>
              <a:gd name="csY39" fmla="*/ 238706 h 1473348"/>
              <a:gd name="csX40" fmla="*/ 1152456 w 1509417"/>
              <a:gd name="csY40" fmla="*/ 312196 h 1473348"/>
              <a:gd name="csX41" fmla="*/ 1191806 w 1509417"/>
              <a:gd name="csY41" fmla="*/ 352883 h 1473348"/>
              <a:gd name="csX42" fmla="*/ 1261494 w 1509417"/>
              <a:gd name="csY42" fmla="*/ 357036 h 1473348"/>
              <a:gd name="csX43" fmla="*/ 1295776 w 1509417"/>
              <a:gd name="csY43" fmla="*/ 328246 h 1473348"/>
              <a:gd name="csX44" fmla="*/ 1381444 w 1509417"/>
              <a:gd name="csY44" fmla="*/ 241804 h 1473348"/>
              <a:gd name="csX45" fmla="*/ 1308235 w 1509417"/>
              <a:gd name="csY45" fmla="*/ 242156 h 1473348"/>
              <a:gd name="csX46" fmla="*/ 1220808 w 1509417"/>
              <a:gd name="csY46" fmla="*/ 284039 h 1473348"/>
              <a:gd name="csX47" fmla="*/ 1270434 w 1509417"/>
              <a:gd name="csY47" fmla="*/ 192529 h 1473348"/>
              <a:gd name="csX48" fmla="*/ 1255159 w 1509417"/>
              <a:gd name="csY48" fmla="*/ 117983 h 1473348"/>
              <a:gd name="csX49" fmla="*/ 1278288 w 1509417"/>
              <a:gd name="csY49" fmla="*/ 651 h 1473348"/>
              <a:gd name="csX50" fmla="*/ 1302463 w 1509417"/>
              <a:gd name="csY50" fmla="*/ 2469 h 1473348"/>
              <a:gd name="csX51" fmla="*/ 1339630 w 1509417"/>
              <a:gd name="csY51" fmla="*/ 167328 h 1473348"/>
              <a:gd name="csX52" fmla="*/ 1491467 w 1509417"/>
              <a:gd name="csY52" fmla="*/ 178380 h 1473348"/>
              <a:gd name="csX53" fmla="*/ 1509417 w 1509417"/>
              <a:gd name="csY53" fmla="*/ 199568 h 1473348"/>
              <a:gd name="csX54" fmla="*/ 1465985 w 1509417"/>
              <a:gd name="csY54" fmla="*/ 259050 h 1473348"/>
              <a:gd name="csX55" fmla="*/ 1346247 w 1509417"/>
              <a:gd name="csY55" fmla="*/ 378647 h 1473348"/>
              <a:gd name="csX56" fmla="*/ 1290074 w 1509417"/>
              <a:gd name="csY56" fmla="*/ 429048 h 1473348"/>
              <a:gd name="csX57" fmla="*/ 1129931 w 1509417"/>
              <a:gd name="csY57" fmla="*/ 422361 h 1473348"/>
              <a:gd name="csX58" fmla="*/ 1039687 w 1509417"/>
              <a:gd name="csY58" fmla="*/ 508592 h 1473348"/>
              <a:gd name="csX59" fmla="*/ 809715 w 1509417"/>
              <a:gd name="csY59" fmla="*/ 734552 h 1473348"/>
              <a:gd name="csX60" fmla="*/ 815557 w 1509417"/>
              <a:gd name="csY60" fmla="*/ 861329 h 1473348"/>
              <a:gd name="csX61" fmla="*/ 576152 w 1509417"/>
              <a:gd name="csY61" fmla="*/ 903213 h 1473348"/>
              <a:gd name="csX62" fmla="*/ 624512 w 1509417"/>
              <a:gd name="csY62" fmla="*/ 677815 h 1473348"/>
              <a:gd name="csX63" fmla="*/ 762411 w 1509417"/>
              <a:gd name="csY63" fmla="*/ 688304 h 1473348"/>
              <a:gd name="csX64" fmla="*/ 837661 w 1509417"/>
              <a:gd name="csY64" fmla="*/ 616222 h 1473348"/>
              <a:gd name="csX65" fmla="*/ 990483 w 1509417"/>
              <a:gd name="csY65" fmla="*/ 466426 h 1473348"/>
              <a:gd name="csX66" fmla="*/ 1085231 w 1509417"/>
              <a:gd name="csY66" fmla="*/ 371185 h 1473348"/>
              <a:gd name="csX67" fmla="*/ 1081219 w 1509417"/>
              <a:gd name="csY67" fmla="*/ 220686 h 1473348"/>
              <a:gd name="csX68" fmla="*/ 1110784 w 1509417"/>
              <a:gd name="csY68" fmla="*/ 178450 h 1473348"/>
              <a:gd name="csX69" fmla="*/ 1228199 w 1509417"/>
              <a:gd name="csY69" fmla="*/ 42592 h 1473348"/>
              <a:gd name="csX70" fmla="*/ 1278288 w 1509417"/>
              <a:gd name="csY70" fmla="*/ 651 h 14733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</a:cxnLst>
            <a:rect l="l" t="t" r="r" b="b"/>
            <a:pathLst>
              <a:path w="1509417" h="1473348">
                <a:moveTo>
                  <a:pt x="682119" y="743747"/>
                </a:moveTo>
                <a:cubicBezTo>
                  <a:pt x="674244" y="743527"/>
                  <a:pt x="666396" y="744231"/>
                  <a:pt x="658300" y="746871"/>
                </a:cubicBezTo>
                <a:cubicBezTo>
                  <a:pt x="613319" y="761442"/>
                  <a:pt x="602479" y="820361"/>
                  <a:pt x="632677" y="853586"/>
                </a:cubicBezTo>
                <a:cubicBezTo>
                  <a:pt x="682726" y="908633"/>
                  <a:pt x="754879" y="856613"/>
                  <a:pt x="748332" y="791992"/>
                </a:cubicBezTo>
                <a:cubicBezTo>
                  <a:pt x="723484" y="778406"/>
                  <a:pt x="716163" y="773127"/>
                  <a:pt x="706097" y="746167"/>
                </a:cubicBezTo>
                <a:cubicBezTo>
                  <a:pt x="697896" y="745111"/>
                  <a:pt x="689995" y="743967"/>
                  <a:pt x="682119" y="743747"/>
                </a:cubicBezTo>
                <a:close/>
                <a:moveTo>
                  <a:pt x="702569" y="395786"/>
                </a:moveTo>
                <a:cubicBezTo>
                  <a:pt x="725323" y="396760"/>
                  <a:pt x="748139" y="399730"/>
                  <a:pt x="770858" y="404833"/>
                </a:cubicBezTo>
                <a:cubicBezTo>
                  <a:pt x="804154" y="412365"/>
                  <a:pt x="849275" y="419404"/>
                  <a:pt x="863635" y="452981"/>
                </a:cubicBezTo>
                <a:cubicBezTo>
                  <a:pt x="859271" y="471495"/>
                  <a:pt x="847164" y="494795"/>
                  <a:pt x="825412" y="498666"/>
                </a:cubicBezTo>
                <a:cubicBezTo>
                  <a:pt x="800353" y="503171"/>
                  <a:pt x="766916" y="486911"/>
                  <a:pt x="741786" y="482476"/>
                </a:cubicBezTo>
                <a:cubicBezTo>
                  <a:pt x="698917" y="474874"/>
                  <a:pt x="657104" y="476422"/>
                  <a:pt x="614586" y="485292"/>
                </a:cubicBezTo>
                <a:cubicBezTo>
                  <a:pt x="403549" y="529146"/>
                  <a:pt x="273957" y="786783"/>
                  <a:pt x="397988" y="975647"/>
                </a:cubicBezTo>
                <a:cubicBezTo>
                  <a:pt x="524906" y="1169015"/>
                  <a:pt x="813023" y="1195061"/>
                  <a:pt x="950641" y="996694"/>
                </a:cubicBezTo>
                <a:cubicBezTo>
                  <a:pt x="992384" y="936579"/>
                  <a:pt x="1015824" y="859006"/>
                  <a:pt x="1008996" y="785727"/>
                </a:cubicBezTo>
                <a:cubicBezTo>
                  <a:pt x="1005828" y="751305"/>
                  <a:pt x="994214" y="718925"/>
                  <a:pt x="988723" y="685277"/>
                </a:cubicBezTo>
                <a:cubicBezTo>
                  <a:pt x="1003646" y="664511"/>
                  <a:pt x="1019062" y="647335"/>
                  <a:pt x="1043981" y="640578"/>
                </a:cubicBezTo>
                <a:cubicBezTo>
                  <a:pt x="1072561" y="664511"/>
                  <a:pt x="1076644" y="706395"/>
                  <a:pt x="1084105" y="741169"/>
                </a:cubicBezTo>
                <a:cubicBezTo>
                  <a:pt x="1109939" y="860836"/>
                  <a:pt x="1068548" y="992330"/>
                  <a:pt x="986541" y="1081658"/>
                </a:cubicBezTo>
                <a:cubicBezTo>
                  <a:pt x="819781" y="1263130"/>
                  <a:pt x="532931" y="1255387"/>
                  <a:pt x="369057" y="1074971"/>
                </a:cubicBezTo>
                <a:cubicBezTo>
                  <a:pt x="190049" y="877871"/>
                  <a:pt x="265580" y="548293"/>
                  <a:pt x="503788" y="437213"/>
                </a:cubicBezTo>
                <a:cubicBezTo>
                  <a:pt x="566614" y="407913"/>
                  <a:pt x="634310" y="392866"/>
                  <a:pt x="702569" y="395786"/>
                </a:cubicBezTo>
                <a:close/>
                <a:moveTo>
                  <a:pt x="706097" y="130724"/>
                </a:moveTo>
                <a:cubicBezTo>
                  <a:pt x="781628" y="133540"/>
                  <a:pt x="913614" y="149448"/>
                  <a:pt x="977742" y="192177"/>
                </a:cubicBezTo>
                <a:cubicBezTo>
                  <a:pt x="1011460" y="214702"/>
                  <a:pt x="991539" y="265526"/>
                  <a:pt x="952612" y="264963"/>
                </a:cubicBezTo>
                <a:cubicBezTo>
                  <a:pt x="935225" y="264681"/>
                  <a:pt x="917908" y="252855"/>
                  <a:pt x="901929" y="247083"/>
                </a:cubicBezTo>
                <a:cubicBezTo>
                  <a:pt x="865888" y="233990"/>
                  <a:pt x="828228" y="224628"/>
                  <a:pt x="790427" y="218293"/>
                </a:cubicBezTo>
                <a:cubicBezTo>
                  <a:pt x="645630" y="194289"/>
                  <a:pt x="495975" y="220263"/>
                  <a:pt x="369972" y="296499"/>
                </a:cubicBezTo>
                <a:cubicBezTo>
                  <a:pt x="72493" y="476633"/>
                  <a:pt x="-3038" y="861822"/>
                  <a:pt x="192231" y="1146349"/>
                </a:cubicBezTo>
                <a:cubicBezTo>
                  <a:pt x="436141" y="1501691"/>
                  <a:pt x="1010263" y="1470648"/>
                  <a:pt x="1206659" y="1084051"/>
                </a:cubicBezTo>
                <a:cubicBezTo>
                  <a:pt x="1263254" y="972549"/>
                  <a:pt x="1287681" y="847884"/>
                  <a:pt x="1269378" y="723289"/>
                </a:cubicBezTo>
                <a:cubicBezTo>
                  <a:pt x="1265155" y="694217"/>
                  <a:pt x="1259594" y="664793"/>
                  <a:pt x="1250373" y="636777"/>
                </a:cubicBezTo>
                <a:cubicBezTo>
                  <a:pt x="1240095" y="605381"/>
                  <a:pt x="1223482" y="577647"/>
                  <a:pt x="1223271" y="544492"/>
                </a:cubicBezTo>
                <a:cubicBezTo>
                  <a:pt x="1240306" y="520981"/>
                  <a:pt x="1255159" y="517743"/>
                  <a:pt x="1283316" y="522741"/>
                </a:cubicBezTo>
                <a:cubicBezTo>
                  <a:pt x="1318653" y="556811"/>
                  <a:pt x="1336603" y="650433"/>
                  <a:pt x="1345403" y="698440"/>
                </a:cubicBezTo>
                <a:cubicBezTo>
                  <a:pt x="1382359" y="900186"/>
                  <a:pt x="1313726" y="1119740"/>
                  <a:pt x="1171955" y="1267354"/>
                </a:cubicBezTo>
                <a:cubicBezTo>
                  <a:pt x="836323" y="1616923"/>
                  <a:pt x="249953" y="1503239"/>
                  <a:pt x="55599" y="1064904"/>
                </a:cubicBezTo>
                <a:cubicBezTo>
                  <a:pt x="-144598" y="613195"/>
                  <a:pt x="224400" y="112844"/>
                  <a:pt x="706097" y="130724"/>
                </a:cubicBezTo>
                <a:close/>
                <a:moveTo>
                  <a:pt x="1255159" y="117983"/>
                </a:moveTo>
                <a:cubicBezTo>
                  <a:pt x="1234182" y="140227"/>
                  <a:pt x="1158580" y="215195"/>
                  <a:pt x="1150204" y="238706"/>
                </a:cubicBezTo>
                <a:cubicBezTo>
                  <a:pt x="1143235" y="258346"/>
                  <a:pt x="1151893" y="291430"/>
                  <a:pt x="1152456" y="312196"/>
                </a:cubicBezTo>
                <a:cubicBezTo>
                  <a:pt x="1170195" y="325078"/>
                  <a:pt x="1179980" y="334159"/>
                  <a:pt x="1191806" y="352883"/>
                </a:cubicBezTo>
                <a:cubicBezTo>
                  <a:pt x="1212642" y="356403"/>
                  <a:pt x="1240869" y="362879"/>
                  <a:pt x="1261494" y="357036"/>
                </a:cubicBezTo>
                <a:cubicBezTo>
                  <a:pt x="1274024" y="353517"/>
                  <a:pt x="1286343" y="336974"/>
                  <a:pt x="1295776" y="328246"/>
                </a:cubicBezTo>
                <a:cubicBezTo>
                  <a:pt x="1325200" y="301004"/>
                  <a:pt x="1355891" y="272636"/>
                  <a:pt x="1381444" y="241804"/>
                </a:cubicBezTo>
                <a:cubicBezTo>
                  <a:pt x="1359692" y="238847"/>
                  <a:pt x="1328931" y="232301"/>
                  <a:pt x="1308235" y="242156"/>
                </a:cubicBezTo>
                <a:cubicBezTo>
                  <a:pt x="1276066" y="257501"/>
                  <a:pt x="1261283" y="307621"/>
                  <a:pt x="1220808" y="284039"/>
                </a:cubicBezTo>
                <a:cubicBezTo>
                  <a:pt x="1207011" y="241452"/>
                  <a:pt x="1249317" y="224135"/>
                  <a:pt x="1270434" y="192529"/>
                </a:cubicBezTo>
                <a:cubicBezTo>
                  <a:pt x="1265366" y="167680"/>
                  <a:pt x="1260227" y="142832"/>
                  <a:pt x="1255159" y="117983"/>
                </a:cubicBezTo>
                <a:close/>
                <a:moveTo>
                  <a:pt x="1278288" y="651"/>
                </a:moveTo>
                <a:cubicBezTo>
                  <a:pt x="1285199" y="-571"/>
                  <a:pt x="1293083" y="-135"/>
                  <a:pt x="1302463" y="2469"/>
                </a:cubicBezTo>
                <a:cubicBezTo>
                  <a:pt x="1328720" y="35342"/>
                  <a:pt x="1328086" y="123403"/>
                  <a:pt x="1339630" y="167328"/>
                </a:cubicBezTo>
                <a:cubicBezTo>
                  <a:pt x="1378980" y="172678"/>
                  <a:pt x="1460354" y="165076"/>
                  <a:pt x="1491467" y="178380"/>
                </a:cubicBezTo>
                <a:cubicBezTo>
                  <a:pt x="1501393" y="182603"/>
                  <a:pt x="1504842" y="190699"/>
                  <a:pt x="1509417" y="199568"/>
                </a:cubicBezTo>
                <a:cubicBezTo>
                  <a:pt x="1505827" y="226951"/>
                  <a:pt x="1484991" y="240185"/>
                  <a:pt x="1465985" y="259050"/>
                </a:cubicBezTo>
                <a:cubicBezTo>
                  <a:pt x="1426002" y="298822"/>
                  <a:pt x="1386230" y="338875"/>
                  <a:pt x="1346247" y="378647"/>
                </a:cubicBezTo>
                <a:cubicBezTo>
                  <a:pt x="1331183" y="393641"/>
                  <a:pt x="1310910" y="423276"/>
                  <a:pt x="1290074" y="429048"/>
                </a:cubicBezTo>
                <a:cubicBezTo>
                  <a:pt x="1243263" y="442000"/>
                  <a:pt x="1174067" y="405959"/>
                  <a:pt x="1129931" y="422361"/>
                </a:cubicBezTo>
                <a:cubicBezTo>
                  <a:pt x="1110854" y="429400"/>
                  <a:pt x="1058271" y="491205"/>
                  <a:pt x="1039687" y="508592"/>
                </a:cubicBezTo>
                <a:cubicBezTo>
                  <a:pt x="961833" y="581518"/>
                  <a:pt x="881656" y="655783"/>
                  <a:pt x="809715" y="734552"/>
                </a:cubicBezTo>
                <a:cubicBezTo>
                  <a:pt x="819429" y="777069"/>
                  <a:pt x="834000" y="817967"/>
                  <a:pt x="815557" y="861329"/>
                </a:cubicBezTo>
                <a:cubicBezTo>
                  <a:pt x="775434" y="955655"/>
                  <a:pt x="645489" y="978744"/>
                  <a:pt x="576152" y="903213"/>
                </a:cubicBezTo>
                <a:cubicBezTo>
                  <a:pt x="511743" y="833172"/>
                  <a:pt x="533917" y="714068"/>
                  <a:pt x="624512" y="677815"/>
                </a:cubicBezTo>
                <a:cubicBezTo>
                  <a:pt x="673716" y="658176"/>
                  <a:pt x="715741" y="670424"/>
                  <a:pt x="762411" y="688304"/>
                </a:cubicBezTo>
                <a:cubicBezTo>
                  <a:pt x="789512" y="667116"/>
                  <a:pt x="812953" y="640226"/>
                  <a:pt x="837661" y="616222"/>
                </a:cubicBezTo>
                <a:cubicBezTo>
                  <a:pt x="888836" y="566525"/>
                  <a:pt x="939800" y="516616"/>
                  <a:pt x="990483" y="466426"/>
                </a:cubicBezTo>
                <a:cubicBezTo>
                  <a:pt x="1010686" y="446365"/>
                  <a:pt x="1075447" y="392937"/>
                  <a:pt x="1085231" y="371185"/>
                </a:cubicBezTo>
                <a:cubicBezTo>
                  <a:pt x="1101492" y="335074"/>
                  <a:pt x="1073476" y="262569"/>
                  <a:pt x="1081219" y="220686"/>
                </a:cubicBezTo>
                <a:cubicBezTo>
                  <a:pt x="1084457" y="202947"/>
                  <a:pt x="1099521" y="191332"/>
                  <a:pt x="1110784" y="178450"/>
                </a:cubicBezTo>
                <a:cubicBezTo>
                  <a:pt x="1150063" y="133329"/>
                  <a:pt x="1188638" y="87573"/>
                  <a:pt x="1228199" y="42592"/>
                </a:cubicBezTo>
                <a:cubicBezTo>
                  <a:pt x="1245568" y="22900"/>
                  <a:pt x="1257553" y="4317"/>
                  <a:pt x="1278288" y="651"/>
                </a:cubicBezTo>
                <a:close/>
              </a:path>
            </a:pathLst>
          </a:custGeom>
          <a:solidFill>
            <a:srgbClr val="14A4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146C02F-6321-AB79-622A-D8B5C9CE2A94}"/>
              </a:ext>
            </a:extLst>
          </p:cNvPr>
          <p:cNvSpPr/>
          <p:nvPr/>
        </p:nvSpPr>
        <p:spPr>
          <a:xfrm>
            <a:off x="10459266" y="1865060"/>
            <a:ext cx="595658" cy="624492"/>
          </a:xfrm>
          <a:custGeom>
            <a:avLst/>
            <a:gdLst>
              <a:gd name="csX0" fmla="*/ 98870 w 1360236"/>
              <a:gd name="csY0" fmla="*/ 1076596 h 1426080"/>
              <a:gd name="csX1" fmla="*/ 93590 w 1360236"/>
              <a:gd name="csY1" fmla="*/ 1345637 h 1426080"/>
              <a:gd name="csX2" fmla="*/ 304980 w 1360236"/>
              <a:gd name="csY2" fmla="*/ 1345637 h 1426080"/>
              <a:gd name="csX3" fmla="*/ 304980 w 1360236"/>
              <a:gd name="csY3" fmla="*/ 1076596 h 1426080"/>
              <a:gd name="csX4" fmla="*/ 98870 w 1360236"/>
              <a:gd name="csY4" fmla="*/ 1076596 h 1426080"/>
              <a:gd name="csX5" fmla="*/ 573105 w 1360236"/>
              <a:gd name="csY5" fmla="*/ 854507 h 1426080"/>
              <a:gd name="csX6" fmla="*/ 573105 w 1360236"/>
              <a:gd name="csY6" fmla="*/ 1345848 h 1426080"/>
              <a:gd name="csX7" fmla="*/ 785831 w 1360236"/>
              <a:gd name="csY7" fmla="*/ 1345848 h 1426080"/>
              <a:gd name="csX8" fmla="*/ 785831 w 1360236"/>
              <a:gd name="csY8" fmla="*/ 854507 h 1426080"/>
              <a:gd name="csX9" fmla="*/ 573105 w 1360236"/>
              <a:gd name="csY9" fmla="*/ 854507 h 1426080"/>
              <a:gd name="csX10" fmla="*/ 1047058 w 1360236"/>
              <a:gd name="csY10" fmla="*/ 602150 h 1426080"/>
              <a:gd name="csX11" fmla="*/ 1047058 w 1360236"/>
              <a:gd name="csY11" fmla="*/ 1345637 h 1426080"/>
              <a:gd name="csX12" fmla="*/ 1275553 w 1360236"/>
              <a:gd name="csY12" fmla="*/ 1345637 h 1426080"/>
              <a:gd name="csX13" fmla="*/ 1275553 w 1360236"/>
              <a:gd name="csY13" fmla="*/ 602150 h 1426080"/>
              <a:gd name="csX14" fmla="*/ 1047058 w 1360236"/>
              <a:gd name="csY14" fmla="*/ 602150 h 1426080"/>
              <a:gd name="csX15" fmla="*/ 1031316 w 1360236"/>
              <a:gd name="csY15" fmla="*/ 528511 h 1426080"/>
              <a:gd name="csX16" fmla="*/ 1077327 w 1360236"/>
              <a:gd name="csY16" fmla="*/ 530631 h 1426080"/>
              <a:gd name="csX17" fmla="*/ 1239230 w 1360236"/>
              <a:gd name="csY17" fmla="*/ 530842 h 1426080"/>
              <a:gd name="csX18" fmla="*/ 1323278 w 1360236"/>
              <a:gd name="csY18" fmla="*/ 531335 h 1426080"/>
              <a:gd name="csX19" fmla="*/ 1353970 w 1360236"/>
              <a:gd name="csY19" fmla="*/ 582158 h 1426080"/>
              <a:gd name="csX20" fmla="*/ 1354041 w 1360236"/>
              <a:gd name="csY20" fmla="*/ 729983 h 1426080"/>
              <a:gd name="csX21" fmla="*/ 1356081 w 1360236"/>
              <a:gd name="csY21" fmla="*/ 1208653 h 1426080"/>
              <a:gd name="csX22" fmla="*/ 1349675 w 1360236"/>
              <a:gd name="csY22" fmla="*/ 1412791 h 1426080"/>
              <a:gd name="csX23" fmla="*/ 1253308 w 1360236"/>
              <a:gd name="csY23" fmla="*/ 1425039 h 1426080"/>
              <a:gd name="csX24" fmla="*/ 1042131 w 1360236"/>
              <a:gd name="csY24" fmla="*/ 1424969 h 1426080"/>
              <a:gd name="csX25" fmla="*/ 310047 w 1360236"/>
              <a:gd name="csY25" fmla="*/ 1424969 h 1426080"/>
              <a:gd name="csX26" fmla="*/ 119988 w 1360236"/>
              <a:gd name="csY26" fmla="*/ 1424406 h 1426080"/>
              <a:gd name="csX27" fmla="*/ 28618 w 1360236"/>
              <a:gd name="csY27" fmla="*/ 1412791 h 1426080"/>
              <a:gd name="csX28" fmla="*/ 22071 w 1360236"/>
              <a:gd name="csY28" fmla="*/ 1307202 h 1426080"/>
              <a:gd name="csX29" fmla="*/ 21861 w 1360236"/>
              <a:gd name="csY29" fmla="*/ 1117142 h 1426080"/>
              <a:gd name="csX30" fmla="*/ 35517 w 1360236"/>
              <a:gd name="csY30" fmla="*/ 1014158 h 1426080"/>
              <a:gd name="csX31" fmla="*/ 119988 w 1360236"/>
              <a:gd name="csY31" fmla="*/ 1006274 h 1426080"/>
              <a:gd name="csX32" fmla="*/ 281891 w 1360236"/>
              <a:gd name="csY32" fmla="*/ 1006204 h 1426080"/>
              <a:gd name="csX33" fmla="*/ 366362 w 1360236"/>
              <a:gd name="csY33" fmla="*/ 1016973 h 1426080"/>
              <a:gd name="csX34" fmla="*/ 376428 w 1360236"/>
              <a:gd name="csY34" fmla="*/ 1117142 h 1426080"/>
              <a:gd name="csX35" fmla="*/ 376780 w 1360236"/>
              <a:gd name="csY35" fmla="*/ 1345496 h 1426080"/>
              <a:gd name="csX36" fmla="*/ 500107 w 1360236"/>
              <a:gd name="csY36" fmla="*/ 1345496 h 1426080"/>
              <a:gd name="csX37" fmla="*/ 502430 w 1360236"/>
              <a:gd name="csY37" fmla="*/ 962279 h 1426080"/>
              <a:gd name="csX38" fmla="*/ 508414 w 1360236"/>
              <a:gd name="csY38" fmla="*/ 800375 h 1426080"/>
              <a:gd name="csX39" fmla="*/ 662010 w 1360236"/>
              <a:gd name="csY39" fmla="*/ 785523 h 1426080"/>
              <a:gd name="csX40" fmla="*/ 788717 w 1360236"/>
              <a:gd name="csY40" fmla="*/ 784467 h 1426080"/>
              <a:gd name="csX41" fmla="*/ 841723 w 1360236"/>
              <a:gd name="csY41" fmla="*/ 793055 h 1426080"/>
              <a:gd name="csX42" fmla="*/ 855520 w 1360236"/>
              <a:gd name="csY42" fmla="*/ 934121 h 1426080"/>
              <a:gd name="csX43" fmla="*/ 856717 w 1360236"/>
              <a:gd name="csY43" fmla="*/ 1345144 h 1426080"/>
              <a:gd name="csX44" fmla="*/ 974905 w 1360236"/>
              <a:gd name="csY44" fmla="*/ 1345144 h 1426080"/>
              <a:gd name="csX45" fmla="*/ 975469 w 1360236"/>
              <a:gd name="csY45" fmla="*/ 744061 h 1426080"/>
              <a:gd name="csX46" fmla="*/ 975539 w 1360236"/>
              <a:gd name="csY46" fmla="*/ 603276 h 1426080"/>
              <a:gd name="csX47" fmla="*/ 989054 w 1360236"/>
              <a:gd name="csY47" fmla="*/ 539641 h 1426080"/>
              <a:gd name="csX48" fmla="*/ 1031316 w 1360236"/>
              <a:gd name="csY48" fmla="*/ 528511 h 1426080"/>
              <a:gd name="csX49" fmla="*/ 1267387 w 1360236"/>
              <a:gd name="csY49" fmla="*/ 224 h 1426080"/>
              <a:gd name="csX50" fmla="*/ 1339398 w 1360236"/>
              <a:gd name="csY50" fmla="*/ 11979 h 1426080"/>
              <a:gd name="csX51" fmla="*/ 1348057 w 1360236"/>
              <a:gd name="csY51" fmla="*/ 237236 h 1426080"/>
              <a:gd name="csX52" fmla="*/ 1323771 w 1360236"/>
              <a:gd name="csY52" fmla="*/ 311852 h 1426080"/>
              <a:gd name="csX53" fmla="*/ 1271610 w 1360236"/>
              <a:gd name="csY53" fmla="*/ 286088 h 1426080"/>
              <a:gd name="csX54" fmla="*/ 1267387 w 1360236"/>
              <a:gd name="csY54" fmla="*/ 133688 h 1426080"/>
              <a:gd name="csX55" fmla="*/ 1136034 w 1360236"/>
              <a:gd name="csY55" fmla="*/ 243360 h 1426080"/>
              <a:gd name="csX56" fmla="*/ 873822 w 1360236"/>
              <a:gd name="csY56" fmla="*/ 466575 h 1426080"/>
              <a:gd name="csX57" fmla="*/ 760842 w 1360236"/>
              <a:gd name="csY57" fmla="*/ 564843 h 1426080"/>
              <a:gd name="csX58" fmla="*/ 703823 w 1360236"/>
              <a:gd name="csY58" fmla="*/ 604474 h 1426080"/>
              <a:gd name="csX59" fmla="*/ 633220 w 1360236"/>
              <a:gd name="csY59" fmla="*/ 572023 h 1426080"/>
              <a:gd name="csX60" fmla="*/ 478990 w 1360236"/>
              <a:gd name="csY60" fmla="*/ 487341 h 1426080"/>
              <a:gd name="csX61" fmla="*/ 125971 w 1360236"/>
              <a:gd name="csY61" fmla="*/ 767855 h 1426080"/>
              <a:gd name="csX62" fmla="*/ 743 w 1360236"/>
              <a:gd name="csY62" fmla="*/ 796435 h 1426080"/>
              <a:gd name="csX63" fmla="*/ 97955 w 1360236"/>
              <a:gd name="csY63" fmla="*/ 690634 h 1426080"/>
              <a:gd name="csX64" fmla="*/ 363475 w 1360236"/>
              <a:gd name="csY64" fmla="*/ 477063 h 1426080"/>
              <a:gd name="csX65" fmla="*/ 478919 w 1360236"/>
              <a:gd name="csY65" fmla="*/ 398435 h 1426080"/>
              <a:gd name="csX66" fmla="*/ 548045 w 1360236"/>
              <a:gd name="csY66" fmla="*/ 432153 h 1426080"/>
              <a:gd name="csX67" fmla="*/ 697207 w 1360236"/>
              <a:gd name="csY67" fmla="*/ 514231 h 1426080"/>
              <a:gd name="csX68" fmla="*/ 1202203 w 1360236"/>
              <a:gd name="csY68" fmla="*/ 82372 h 1426080"/>
              <a:gd name="csX69" fmla="*/ 1071344 w 1360236"/>
              <a:gd name="csY69" fmla="*/ 76952 h 1426080"/>
              <a:gd name="csX70" fmla="*/ 1046565 w 1360236"/>
              <a:gd name="csY70" fmla="*/ 20356 h 1426080"/>
              <a:gd name="csX71" fmla="*/ 1119562 w 1360236"/>
              <a:gd name="csY71" fmla="*/ 857 h 1426080"/>
              <a:gd name="csX72" fmla="*/ 1267387 w 1360236"/>
              <a:gd name="csY72" fmla="*/ 224 h 1426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</a:cxnLst>
            <a:rect l="l" t="t" r="r" b="b"/>
            <a:pathLst>
              <a:path w="1360236" h="1426080">
                <a:moveTo>
                  <a:pt x="98870" y="1076596"/>
                </a:moveTo>
                <a:cubicBezTo>
                  <a:pt x="82046" y="1129531"/>
                  <a:pt x="93590" y="1281298"/>
                  <a:pt x="93590" y="1345637"/>
                </a:cubicBezTo>
                <a:cubicBezTo>
                  <a:pt x="164053" y="1345637"/>
                  <a:pt x="234517" y="1345637"/>
                  <a:pt x="304980" y="1345637"/>
                </a:cubicBezTo>
                <a:cubicBezTo>
                  <a:pt x="304980" y="1255957"/>
                  <a:pt x="304980" y="1166276"/>
                  <a:pt x="304980" y="1076596"/>
                </a:cubicBezTo>
                <a:cubicBezTo>
                  <a:pt x="236276" y="1076596"/>
                  <a:pt x="167573" y="1076596"/>
                  <a:pt x="98870" y="1076596"/>
                </a:cubicBezTo>
                <a:close/>
                <a:moveTo>
                  <a:pt x="573105" y="854507"/>
                </a:moveTo>
                <a:cubicBezTo>
                  <a:pt x="573105" y="1018311"/>
                  <a:pt x="573105" y="1182044"/>
                  <a:pt x="573105" y="1345848"/>
                </a:cubicBezTo>
                <a:cubicBezTo>
                  <a:pt x="644060" y="1345848"/>
                  <a:pt x="714946" y="1345848"/>
                  <a:pt x="785831" y="1345848"/>
                </a:cubicBezTo>
                <a:cubicBezTo>
                  <a:pt x="785831" y="1182044"/>
                  <a:pt x="785831" y="1018311"/>
                  <a:pt x="785831" y="854507"/>
                </a:cubicBezTo>
                <a:cubicBezTo>
                  <a:pt x="714946" y="854507"/>
                  <a:pt x="644060" y="854507"/>
                  <a:pt x="573105" y="854507"/>
                </a:cubicBezTo>
                <a:close/>
                <a:moveTo>
                  <a:pt x="1047058" y="602150"/>
                </a:moveTo>
                <a:cubicBezTo>
                  <a:pt x="1047058" y="849932"/>
                  <a:pt x="1047058" y="1097784"/>
                  <a:pt x="1047058" y="1345637"/>
                </a:cubicBezTo>
                <a:cubicBezTo>
                  <a:pt x="1123223" y="1345637"/>
                  <a:pt x="1199387" y="1345637"/>
                  <a:pt x="1275553" y="1345637"/>
                </a:cubicBezTo>
                <a:cubicBezTo>
                  <a:pt x="1275553" y="1097784"/>
                  <a:pt x="1275553" y="849932"/>
                  <a:pt x="1275553" y="602150"/>
                </a:cubicBezTo>
                <a:cubicBezTo>
                  <a:pt x="1199387" y="602150"/>
                  <a:pt x="1123223" y="602150"/>
                  <a:pt x="1047058" y="602150"/>
                </a:cubicBezTo>
                <a:close/>
                <a:moveTo>
                  <a:pt x="1031316" y="528511"/>
                </a:moveTo>
                <a:cubicBezTo>
                  <a:pt x="1047850" y="528502"/>
                  <a:pt x="1065008" y="530702"/>
                  <a:pt x="1077327" y="530631"/>
                </a:cubicBezTo>
                <a:cubicBezTo>
                  <a:pt x="1131318" y="530490"/>
                  <a:pt x="1185238" y="531053"/>
                  <a:pt x="1239230" y="530842"/>
                </a:cubicBezTo>
                <a:cubicBezTo>
                  <a:pt x="1266260" y="530701"/>
                  <a:pt x="1296671" y="526619"/>
                  <a:pt x="1323278" y="531335"/>
                </a:cubicBezTo>
                <a:cubicBezTo>
                  <a:pt x="1349254" y="535910"/>
                  <a:pt x="1353336" y="559914"/>
                  <a:pt x="1353970" y="582158"/>
                </a:cubicBezTo>
                <a:cubicBezTo>
                  <a:pt x="1355237" y="631363"/>
                  <a:pt x="1353759" y="680778"/>
                  <a:pt x="1354041" y="729983"/>
                </a:cubicBezTo>
                <a:cubicBezTo>
                  <a:pt x="1354955" y="889563"/>
                  <a:pt x="1355307" y="1049073"/>
                  <a:pt x="1356081" y="1208653"/>
                </a:cubicBezTo>
                <a:cubicBezTo>
                  <a:pt x="1356363" y="1257435"/>
                  <a:pt x="1368612" y="1373794"/>
                  <a:pt x="1349675" y="1412791"/>
                </a:cubicBezTo>
                <a:cubicBezTo>
                  <a:pt x="1321730" y="1431164"/>
                  <a:pt x="1285830" y="1425180"/>
                  <a:pt x="1253308" y="1425039"/>
                </a:cubicBezTo>
                <a:cubicBezTo>
                  <a:pt x="1182916" y="1424828"/>
                  <a:pt x="1112523" y="1425251"/>
                  <a:pt x="1042131" y="1424969"/>
                </a:cubicBezTo>
                <a:cubicBezTo>
                  <a:pt x="798150" y="1424124"/>
                  <a:pt x="554099" y="1424406"/>
                  <a:pt x="310047" y="1424969"/>
                </a:cubicBezTo>
                <a:cubicBezTo>
                  <a:pt x="246694" y="1425110"/>
                  <a:pt x="183341" y="1424406"/>
                  <a:pt x="119988" y="1424406"/>
                </a:cubicBezTo>
                <a:cubicBezTo>
                  <a:pt x="88381" y="1424406"/>
                  <a:pt x="55719" y="1430389"/>
                  <a:pt x="28618" y="1412791"/>
                </a:cubicBezTo>
                <a:cubicBezTo>
                  <a:pt x="16088" y="1381466"/>
                  <a:pt x="21861" y="1340920"/>
                  <a:pt x="22071" y="1307202"/>
                </a:cubicBezTo>
                <a:cubicBezTo>
                  <a:pt x="22494" y="1243849"/>
                  <a:pt x="22001" y="1180496"/>
                  <a:pt x="21861" y="1117142"/>
                </a:cubicBezTo>
                <a:cubicBezTo>
                  <a:pt x="21790" y="1083072"/>
                  <a:pt x="14751" y="1042667"/>
                  <a:pt x="35517" y="1014158"/>
                </a:cubicBezTo>
                <a:cubicBezTo>
                  <a:pt x="61280" y="1001487"/>
                  <a:pt x="91478" y="1006204"/>
                  <a:pt x="119988" y="1006274"/>
                </a:cubicBezTo>
                <a:cubicBezTo>
                  <a:pt x="173979" y="1006344"/>
                  <a:pt x="227899" y="1005711"/>
                  <a:pt x="281891" y="1006204"/>
                </a:cubicBezTo>
                <a:cubicBezTo>
                  <a:pt x="311104" y="1006485"/>
                  <a:pt x="341161" y="1001628"/>
                  <a:pt x="366362" y="1016973"/>
                </a:cubicBezTo>
                <a:cubicBezTo>
                  <a:pt x="383960" y="1045553"/>
                  <a:pt x="376358" y="1084480"/>
                  <a:pt x="376428" y="1117142"/>
                </a:cubicBezTo>
                <a:cubicBezTo>
                  <a:pt x="376639" y="1193237"/>
                  <a:pt x="376568" y="1269402"/>
                  <a:pt x="376780" y="1345496"/>
                </a:cubicBezTo>
                <a:cubicBezTo>
                  <a:pt x="417889" y="1345496"/>
                  <a:pt x="458998" y="1345496"/>
                  <a:pt x="500107" y="1345496"/>
                </a:cubicBezTo>
                <a:cubicBezTo>
                  <a:pt x="512779" y="1219634"/>
                  <a:pt x="501445" y="1088774"/>
                  <a:pt x="502430" y="962279"/>
                </a:cubicBezTo>
                <a:cubicBezTo>
                  <a:pt x="502853" y="912581"/>
                  <a:pt x="491520" y="846975"/>
                  <a:pt x="508414" y="800375"/>
                </a:cubicBezTo>
                <a:cubicBezTo>
                  <a:pt x="545370" y="771022"/>
                  <a:pt x="616396" y="785593"/>
                  <a:pt x="662010" y="785523"/>
                </a:cubicBezTo>
                <a:cubicBezTo>
                  <a:pt x="704246" y="785382"/>
                  <a:pt x="746482" y="784256"/>
                  <a:pt x="788717" y="784467"/>
                </a:cubicBezTo>
                <a:cubicBezTo>
                  <a:pt x="805893" y="784537"/>
                  <a:pt x="827363" y="781299"/>
                  <a:pt x="841723" y="793055"/>
                </a:cubicBezTo>
                <a:cubicBezTo>
                  <a:pt x="865516" y="812413"/>
                  <a:pt x="855590" y="903360"/>
                  <a:pt x="855520" y="934121"/>
                </a:cubicBezTo>
                <a:cubicBezTo>
                  <a:pt x="855167" y="1070824"/>
                  <a:pt x="850803" y="1208512"/>
                  <a:pt x="856717" y="1345144"/>
                </a:cubicBezTo>
                <a:cubicBezTo>
                  <a:pt x="896066" y="1345144"/>
                  <a:pt x="935486" y="1345144"/>
                  <a:pt x="974905" y="1345144"/>
                </a:cubicBezTo>
                <a:cubicBezTo>
                  <a:pt x="979833" y="1145018"/>
                  <a:pt x="974976" y="944258"/>
                  <a:pt x="975469" y="744061"/>
                </a:cubicBezTo>
                <a:cubicBezTo>
                  <a:pt x="975610" y="697110"/>
                  <a:pt x="975328" y="650228"/>
                  <a:pt x="975539" y="603276"/>
                </a:cubicBezTo>
                <a:cubicBezTo>
                  <a:pt x="975680" y="581947"/>
                  <a:pt x="971527" y="555550"/>
                  <a:pt x="989054" y="539641"/>
                </a:cubicBezTo>
                <a:cubicBezTo>
                  <a:pt x="998874" y="530737"/>
                  <a:pt x="1014783" y="528519"/>
                  <a:pt x="1031316" y="528511"/>
                </a:cubicBezTo>
                <a:close/>
                <a:moveTo>
                  <a:pt x="1267387" y="224"/>
                </a:moveTo>
                <a:cubicBezTo>
                  <a:pt x="1293010" y="294"/>
                  <a:pt x="1317506" y="-2803"/>
                  <a:pt x="1339398" y="11979"/>
                </a:cubicBezTo>
                <a:cubicBezTo>
                  <a:pt x="1360657" y="54074"/>
                  <a:pt x="1347916" y="184089"/>
                  <a:pt x="1348057" y="237236"/>
                </a:cubicBezTo>
                <a:cubicBezTo>
                  <a:pt x="1348127" y="264055"/>
                  <a:pt x="1353547" y="298688"/>
                  <a:pt x="1323771" y="311852"/>
                </a:cubicBezTo>
                <a:cubicBezTo>
                  <a:pt x="1303217" y="320932"/>
                  <a:pt x="1276819" y="308262"/>
                  <a:pt x="1271610" y="286088"/>
                </a:cubicBezTo>
                <a:cubicBezTo>
                  <a:pt x="1260277" y="237517"/>
                  <a:pt x="1276045" y="182892"/>
                  <a:pt x="1267387" y="133688"/>
                </a:cubicBezTo>
                <a:cubicBezTo>
                  <a:pt x="1220928" y="166421"/>
                  <a:pt x="1180241" y="207600"/>
                  <a:pt x="1136034" y="243360"/>
                </a:cubicBezTo>
                <a:cubicBezTo>
                  <a:pt x="1047340" y="315231"/>
                  <a:pt x="957519" y="388861"/>
                  <a:pt x="873822" y="466575"/>
                </a:cubicBezTo>
                <a:cubicBezTo>
                  <a:pt x="837288" y="500574"/>
                  <a:pt x="797798" y="531266"/>
                  <a:pt x="760842" y="564843"/>
                </a:cubicBezTo>
                <a:cubicBezTo>
                  <a:pt x="745145" y="579062"/>
                  <a:pt x="726349" y="602644"/>
                  <a:pt x="703823" y="604474"/>
                </a:cubicBezTo>
                <a:cubicBezTo>
                  <a:pt x="678623" y="606515"/>
                  <a:pt x="653634" y="584271"/>
                  <a:pt x="633220" y="572023"/>
                </a:cubicBezTo>
                <a:cubicBezTo>
                  <a:pt x="585494" y="543443"/>
                  <a:pt x="531996" y="503109"/>
                  <a:pt x="478990" y="487341"/>
                </a:cubicBezTo>
                <a:cubicBezTo>
                  <a:pt x="359181" y="577936"/>
                  <a:pt x="242189" y="672684"/>
                  <a:pt x="125971" y="767855"/>
                </a:cubicBezTo>
                <a:cubicBezTo>
                  <a:pt x="98729" y="790099"/>
                  <a:pt x="20664" y="870206"/>
                  <a:pt x="743" y="796435"/>
                </a:cubicBezTo>
                <a:cubicBezTo>
                  <a:pt x="-8620" y="761942"/>
                  <a:pt x="73035" y="710415"/>
                  <a:pt x="97955" y="690634"/>
                </a:cubicBezTo>
                <a:cubicBezTo>
                  <a:pt x="186861" y="620031"/>
                  <a:pt x="275767" y="549075"/>
                  <a:pt x="363475" y="477063"/>
                </a:cubicBezTo>
                <a:cubicBezTo>
                  <a:pt x="387902" y="456931"/>
                  <a:pt x="448650" y="398083"/>
                  <a:pt x="478919" y="398435"/>
                </a:cubicBezTo>
                <a:cubicBezTo>
                  <a:pt x="503275" y="398716"/>
                  <a:pt x="528265" y="419764"/>
                  <a:pt x="548045" y="432153"/>
                </a:cubicBezTo>
                <a:cubicBezTo>
                  <a:pt x="593519" y="460451"/>
                  <a:pt x="645749" y="499941"/>
                  <a:pt x="697207" y="514231"/>
                </a:cubicBezTo>
                <a:cubicBezTo>
                  <a:pt x="865516" y="370278"/>
                  <a:pt x="1033894" y="226325"/>
                  <a:pt x="1202203" y="82372"/>
                </a:cubicBezTo>
                <a:cubicBezTo>
                  <a:pt x="1159897" y="76177"/>
                  <a:pt x="1113016" y="86314"/>
                  <a:pt x="1071344" y="76952"/>
                </a:cubicBezTo>
                <a:cubicBezTo>
                  <a:pt x="1046495" y="71320"/>
                  <a:pt x="1034458" y="42318"/>
                  <a:pt x="1046565" y="20356"/>
                </a:cubicBezTo>
                <a:cubicBezTo>
                  <a:pt x="1060926" y="-5619"/>
                  <a:pt x="1094714" y="857"/>
                  <a:pt x="1119562" y="857"/>
                </a:cubicBezTo>
                <a:cubicBezTo>
                  <a:pt x="1168837" y="787"/>
                  <a:pt x="1218112" y="12"/>
                  <a:pt x="1267387" y="22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47648E6-BB82-A461-E14E-0BD66C5AC0F5}"/>
              </a:ext>
            </a:extLst>
          </p:cNvPr>
          <p:cNvGrpSpPr/>
          <p:nvPr/>
        </p:nvGrpSpPr>
        <p:grpSpPr>
          <a:xfrm>
            <a:off x="374017" y="2932732"/>
            <a:ext cx="1981915" cy="1936483"/>
            <a:chOff x="8921977" y="1334483"/>
            <a:chExt cx="2926080" cy="193648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A833DDA-4613-8CEC-B5E2-331BE5EEF5F8}"/>
                </a:ext>
              </a:extLst>
            </p:cNvPr>
            <p:cNvSpPr txBox="1"/>
            <p:nvPr/>
          </p:nvSpPr>
          <p:spPr>
            <a:xfrm>
              <a:off x="8921977" y="133448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Key Inputs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932F03B-F4AD-2C8C-0742-1D477724B0E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Objectives and priorities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Clear role ownership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Shared project context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A9AAAB2-0F21-EBA6-DB82-014CAFC75035}"/>
              </a:ext>
            </a:extLst>
          </p:cNvPr>
          <p:cNvGrpSpPr/>
          <p:nvPr/>
        </p:nvGrpSpPr>
        <p:grpSpPr>
          <a:xfrm>
            <a:off x="9836069" y="2932732"/>
            <a:ext cx="1981915" cy="1936483"/>
            <a:chOff x="8921977" y="1334483"/>
            <a:chExt cx="2926080" cy="193648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99A5DCC-BE31-73FA-F55A-05DF63572F73}"/>
                </a:ext>
              </a:extLst>
            </p:cNvPr>
            <p:cNvSpPr txBox="1"/>
            <p:nvPr/>
          </p:nvSpPr>
          <p:spPr>
            <a:xfrm>
              <a:off x="8921977" y="133448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Expected Outcomes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35203C0-4FD1-0E40-751C-80793E01859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Faster decision-making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Better team alignment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Continuous improvement</a:t>
              </a:r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4546E0B-6361-5FE2-6099-E104A2EFBFC1}"/>
              </a:ext>
            </a:extLst>
          </p:cNvPr>
          <p:cNvSpPr/>
          <p:nvPr/>
        </p:nvSpPr>
        <p:spPr>
          <a:xfrm>
            <a:off x="3305702" y="1150580"/>
            <a:ext cx="4996069" cy="1953896"/>
          </a:xfrm>
          <a:custGeom>
            <a:avLst/>
            <a:gdLst>
              <a:gd name="csX0" fmla="*/ 6385665 w 8207218"/>
              <a:gd name="csY0" fmla="*/ 3183054 h 3600970"/>
              <a:gd name="csX1" fmla="*/ 6210461 w 8207218"/>
              <a:gd name="csY1" fmla="*/ 3179967 h 3600970"/>
              <a:gd name="csX2" fmla="*/ 5885081 w 8207218"/>
              <a:gd name="csY2" fmla="*/ 3179967 h 3600970"/>
              <a:gd name="csX3" fmla="*/ 4858884 w 8207218"/>
              <a:gd name="csY3" fmla="*/ 3179967 h 3600970"/>
              <a:gd name="csX4" fmla="*/ 1696862 w 8207218"/>
              <a:gd name="csY4" fmla="*/ 3179800 h 3600970"/>
              <a:gd name="csX5" fmla="*/ 512147 w 8207218"/>
              <a:gd name="csY5" fmla="*/ 3179967 h 3600970"/>
              <a:gd name="csX6" fmla="*/ 278541 w 8207218"/>
              <a:gd name="csY6" fmla="*/ 3179800 h 3600970"/>
              <a:gd name="csX7" fmla="*/ 63540 w 8207218"/>
              <a:gd name="csY7" fmla="*/ 3118061 h 3600970"/>
              <a:gd name="csX8" fmla="*/ 3053 w 8207218"/>
              <a:gd name="csY8" fmla="*/ 2890379 h 3600970"/>
              <a:gd name="csX9" fmla="*/ 3136 w 8207218"/>
              <a:gd name="csY9" fmla="*/ 2481569 h 3600970"/>
              <a:gd name="csX10" fmla="*/ 3219 w 8207218"/>
              <a:gd name="csY10" fmla="*/ 1211671 h 3600970"/>
              <a:gd name="csX11" fmla="*/ 3136 w 8207218"/>
              <a:gd name="csY11" fmla="*/ 804613 h 3600970"/>
              <a:gd name="csX12" fmla="*/ 5806 w 8207218"/>
              <a:gd name="csY12" fmla="*/ 596036 h 3600970"/>
              <a:gd name="csX13" fmla="*/ 378657 w 8207218"/>
              <a:gd name="csY13" fmla="*/ 420331 h 3600970"/>
              <a:gd name="csX14" fmla="*/ 1521658 w 8207218"/>
              <a:gd name="csY14" fmla="*/ 420748 h 3600970"/>
              <a:gd name="csX15" fmla="*/ 4850541 w 8207218"/>
              <a:gd name="csY15" fmla="*/ 420247 h 3600970"/>
              <a:gd name="csX16" fmla="*/ 5910861 w 8207218"/>
              <a:gd name="csY16" fmla="*/ 420748 h 3600970"/>
              <a:gd name="csX17" fmla="*/ 6209627 w 8207218"/>
              <a:gd name="csY17" fmla="*/ 420665 h 3600970"/>
              <a:gd name="csX18" fmla="*/ 6385665 w 8207218"/>
              <a:gd name="csY18" fmla="*/ 416577 h 3600970"/>
              <a:gd name="csX19" fmla="*/ 6388084 w 8207218"/>
              <a:gd name="csY19" fmla="*/ 120481 h 3600970"/>
              <a:gd name="csX20" fmla="*/ 6453661 w 8207218"/>
              <a:gd name="csY20" fmla="*/ 1676 h 3600970"/>
              <a:gd name="csX21" fmla="*/ 6587150 w 8207218"/>
              <a:gd name="csY21" fmla="*/ 81686 h 3600970"/>
              <a:gd name="csX22" fmla="*/ 6871899 w 8207218"/>
              <a:gd name="csY22" fmla="*/ 372442 h 3600970"/>
              <a:gd name="csX23" fmla="*/ 7308658 w 8207218"/>
              <a:gd name="csY23" fmla="*/ 820130 h 3600970"/>
              <a:gd name="csX24" fmla="*/ 7879324 w 8207218"/>
              <a:gd name="csY24" fmla="*/ 1400808 h 3600970"/>
              <a:gd name="csX25" fmla="*/ 8115016 w 8207218"/>
              <a:gd name="csY25" fmla="*/ 1640671 h 3600970"/>
              <a:gd name="csX26" fmla="*/ 8207206 w 8207218"/>
              <a:gd name="csY26" fmla="*/ 1797437 h 3600970"/>
              <a:gd name="csX27" fmla="*/ 8112179 w 8207218"/>
              <a:gd name="csY27" fmla="*/ 1959710 h 3600970"/>
              <a:gd name="csX28" fmla="*/ 7880576 w 8207218"/>
              <a:gd name="csY28" fmla="*/ 2195235 h 3600970"/>
              <a:gd name="csX29" fmla="*/ 6865725 w 8207218"/>
              <a:gd name="csY29" fmla="*/ 3232862 h 3600970"/>
              <a:gd name="csX30" fmla="*/ 6577973 w 8207218"/>
              <a:gd name="csY30" fmla="*/ 3529041 h 3600970"/>
              <a:gd name="csX31" fmla="*/ 6436808 w 8207218"/>
              <a:gd name="csY31" fmla="*/ 3594116 h 3600970"/>
              <a:gd name="csX32" fmla="*/ 6388418 w 8207218"/>
              <a:gd name="csY32" fmla="*/ 3474394 h 3600970"/>
              <a:gd name="csX33" fmla="*/ 6385665 w 8207218"/>
              <a:gd name="csY33" fmla="*/ 3183054 h 36009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8207218" h="3600970">
                <a:moveTo>
                  <a:pt x="6385665" y="3183054"/>
                </a:moveTo>
                <a:cubicBezTo>
                  <a:pt x="6330100" y="3172542"/>
                  <a:pt x="6267193" y="3179800"/>
                  <a:pt x="6210461" y="3179967"/>
                </a:cubicBezTo>
                <a:cubicBezTo>
                  <a:pt x="6102001" y="3180217"/>
                  <a:pt x="5993541" y="3179884"/>
                  <a:pt x="5885081" y="3179967"/>
                </a:cubicBezTo>
                <a:cubicBezTo>
                  <a:pt x="5543015" y="3180050"/>
                  <a:pt x="5200950" y="3180050"/>
                  <a:pt x="4858884" y="3179967"/>
                </a:cubicBezTo>
                <a:cubicBezTo>
                  <a:pt x="3804904" y="3179633"/>
                  <a:pt x="2750842" y="3179633"/>
                  <a:pt x="1696862" y="3179800"/>
                </a:cubicBezTo>
                <a:cubicBezTo>
                  <a:pt x="1301985" y="3179884"/>
                  <a:pt x="907024" y="3179716"/>
                  <a:pt x="512147" y="3179967"/>
                </a:cubicBezTo>
                <a:cubicBezTo>
                  <a:pt x="434306" y="3179967"/>
                  <a:pt x="356381" y="3180050"/>
                  <a:pt x="278541" y="3179800"/>
                </a:cubicBezTo>
                <a:cubicBezTo>
                  <a:pt x="197613" y="3179466"/>
                  <a:pt x="124111" y="3179633"/>
                  <a:pt x="63540" y="3118061"/>
                </a:cubicBezTo>
                <a:cubicBezTo>
                  <a:pt x="550" y="3054070"/>
                  <a:pt x="3219" y="2974227"/>
                  <a:pt x="3053" y="2890379"/>
                </a:cubicBezTo>
                <a:cubicBezTo>
                  <a:pt x="2719" y="2754137"/>
                  <a:pt x="3637" y="2617811"/>
                  <a:pt x="3136" y="2481569"/>
                </a:cubicBezTo>
                <a:cubicBezTo>
                  <a:pt x="1384" y="2058242"/>
                  <a:pt x="3720" y="1634914"/>
                  <a:pt x="3219" y="1211671"/>
                </a:cubicBezTo>
                <a:cubicBezTo>
                  <a:pt x="3053" y="1075929"/>
                  <a:pt x="3136" y="940271"/>
                  <a:pt x="3136" y="804613"/>
                </a:cubicBezTo>
                <a:cubicBezTo>
                  <a:pt x="3136" y="736867"/>
                  <a:pt x="-5457" y="662947"/>
                  <a:pt x="5806" y="596036"/>
                </a:cubicBezTo>
                <a:cubicBezTo>
                  <a:pt x="38761" y="399890"/>
                  <a:pt x="229483" y="420414"/>
                  <a:pt x="378657" y="420331"/>
                </a:cubicBezTo>
                <a:cubicBezTo>
                  <a:pt x="759685" y="420331"/>
                  <a:pt x="1140630" y="420748"/>
                  <a:pt x="1521658" y="420748"/>
                </a:cubicBezTo>
                <a:cubicBezTo>
                  <a:pt x="2631285" y="420665"/>
                  <a:pt x="3740913" y="418913"/>
                  <a:pt x="4850541" y="420247"/>
                </a:cubicBezTo>
                <a:cubicBezTo>
                  <a:pt x="5203953" y="420665"/>
                  <a:pt x="5557449" y="421582"/>
                  <a:pt x="5910861" y="420748"/>
                </a:cubicBezTo>
                <a:cubicBezTo>
                  <a:pt x="6010394" y="420581"/>
                  <a:pt x="6110093" y="419497"/>
                  <a:pt x="6209627" y="420665"/>
                </a:cubicBezTo>
                <a:cubicBezTo>
                  <a:pt x="6265108" y="421416"/>
                  <a:pt x="6332436" y="430176"/>
                  <a:pt x="6385665" y="416577"/>
                </a:cubicBezTo>
                <a:cubicBezTo>
                  <a:pt x="6396845" y="320381"/>
                  <a:pt x="6389085" y="217511"/>
                  <a:pt x="6388084" y="120481"/>
                </a:cubicBezTo>
                <a:cubicBezTo>
                  <a:pt x="6387500" y="70339"/>
                  <a:pt x="6393925" y="13523"/>
                  <a:pt x="6453661" y="1676"/>
                </a:cubicBezTo>
                <a:cubicBezTo>
                  <a:pt x="6513898" y="-10255"/>
                  <a:pt x="6550190" y="44142"/>
                  <a:pt x="6587150" y="81686"/>
                </a:cubicBezTo>
                <a:cubicBezTo>
                  <a:pt x="6682261" y="178298"/>
                  <a:pt x="6775036" y="277581"/>
                  <a:pt x="6871899" y="372442"/>
                </a:cubicBezTo>
                <a:cubicBezTo>
                  <a:pt x="7020823" y="518278"/>
                  <a:pt x="7161988" y="672125"/>
                  <a:pt x="7308658" y="820130"/>
                </a:cubicBezTo>
                <a:cubicBezTo>
                  <a:pt x="7499798" y="1012772"/>
                  <a:pt x="7691689" y="1204829"/>
                  <a:pt x="7879324" y="1400808"/>
                </a:cubicBezTo>
                <a:cubicBezTo>
                  <a:pt x="7956831" y="1481736"/>
                  <a:pt x="8036758" y="1560494"/>
                  <a:pt x="8115016" y="1640671"/>
                </a:cubicBezTo>
                <a:cubicBezTo>
                  <a:pt x="8160318" y="1687059"/>
                  <a:pt x="8206289" y="1726855"/>
                  <a:pt x="8207206" y="1797437"/>
                </a:cubicBezTo>
                <a:cubicBezTo>
                  <a:pt x="8208124" y="1870523"/>
                  <a:pt x="8159317" y="1912238"/>
                  <a:pt x="8112179" y="1959710"/>
                </a:cubicBezTo>
                <a:cubicBezTo>
                  <a:pt x="8034589" y="2037885"/>
                  <a:pt x="7957749" y="2116726"/>
                  <a:pt x="7880576" y="2195235"/>
                </a:cubicBezTo>
                <a:cubicBezTo>
                  <a:pt x="7541430" y="2540137"/>
                  <a:pt x="7208208" y="2891380"/>
                  <a:pt x="6865725" y="3232862"/>
                </a:cubicBezTo>
                <a:cubicBezTo>
                  <a:pt x="6768278" y="3330059"/>
                  <a:pt x="6675336" y="3431761"/>
                  <a:pt x="6577973" y="3529041"/>
                </a:cubicBezTo>
                <a:cubicBezTo>
                  <a:pt x="6538093" y="3568837"/>
                  <a:pt x="6500299" y="3619563"/>
                  <a:pt x="6436808" y="3594116"/>
                </a:cubicBezTo>
                <a:cubicBezTo>
                  <a:pt x="6385331" y="3573593"/>
                  <a:pt x="6388585" y="3521115"/>
                  <a:pt x="6388418" y="3474394"/>
                </a:cubicBezTo>
                <a:cubicBezTo>
                  <a:pt x="6387918" y="3378281"/>
                  <a:pt x="6395677" y="3278415"/>
                  <a:pt x="6385665" y="3183054"/>
                </a:cubicBezTo>
                <a:close/>
              </a:path>
            </a:pathLst>
          </a:custGeom>
          <a:solidFill>
            <a:srgbClr val="14A4C7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04A91B4-2D57-8DA5-0ABC-D401D89207AD}"/>
              </a:ext>
            </a:extLst>
          </p:cNvPr>
          <p:cNvSpPr/>
          <p:nvPr/>
        </p:nvSpPr>
        <p:spPr>
          <a:xfrm rot="10800000">
            <a:off x="3948431" y="3588980"/>
            <a:ext cx="4996069" cy="1953896"/>
          </a:xfrm>
          <a:custGeom>
            <a:avLst/>
            <a:gdLst>
              <a:gd name="csX0" fmla="*/ 6385665 w 8207218"/>
              <a:gd name="csY0" fmla="*/ 3183054 h 3600970"/>
              <a:gd name="csX1" fmla="*/ 6210461 w 8207218"/>
              <a:gd name="csY1" fmla="*/ 3179967 h 3600970"/>
              <a:gd name="csX2" fmla="*/ 5885081 w 8207218"/>
              <a:gd name="csY2" fmla="*/ 3179967 h 3600970"/>
              <a:gd name="csX3" fmla="*/ 4858884 w 8207218"/>
              <a:gd name="csY3" fmla="*/ 3179967 h 3600970"/>
              <a:gd name="csX4" fmla="*/ 1696862 w 8207218"/>
              <a:gd name="csY4" fmla="*/ 3179800 h 3600970"/>
              <a:gd name="csX5" fmla="*/ 512147 w 8207218"/>
              <a:gd name="csY5" fmla="*/ 3179967 h 3600970"/>
              <a:gd name="csX6" fmla="*/ 278541 w 8207218"/>
              <a:gd name="csY6" fmla="*/ 3179800 h 3600970"/>
              <a:gd name="csX7" fmla="*/ 63540 w 8207218"/>
              <a:gd name="csY7" fmla="*/ 3118061 h 3600970"/>
              <a:gd name="csX8" fmla="*/ 3053 w 8207218"/>
              <a:gd name="csY8" fmla="*/ 2890379 h 3600970"/>
              <a:gd name="csX9" fmla="*/ 3136 w 8207218"/>
              <a:gd name="csY9" fmla="*/ 2481569 h 3600970"/>
              <a:gd name="csX10" fmla="*/ 3219 w 8207218"/>
              <a:gd name="csY10" fmla="*/ 1211671 h 3600970"/>
              <a:gd name="csX11" fmla="*/ 3136 w 8207218"/>
              <a:gd name="csY11" fmla="*/ 804613 h 3600970"/>
              <a:gd name="csX12" fmla="*/ 5806 w 8207218"/>
              <a:gd name="csY12" fmla="*/ 596036 h 3600970"/>
              <a:gd name="csX13" fmla="*/ 378657 w 8207218"/>
              <a:gd name="csY13" fmla="*/ 420331 h 3600970"/>
              <a:gd name="csX14" fmla="*/ 1521658 w 8207218"/>
              <a:gd name="csY14" fmla="*/ 420748 h 3600970"/>
              <a:gd name="csX15" fmla="*/ 4850541 w 8207218"/>
              <a:gd name="csY15" fmla="*/ 420247 h 3600970"/>
              <a:gd name="csX16" fmla="*/ 5910861 w 8207218"/>
              <a:gd name="csY16" fmla="*/ 420748 h 3600970"/>
              <a:gd name="csX17" fmla="*/ 6209627 w 8207218"/>
              <a:gd name="csY17" fmla="*/ 420665 h 3600970"/>
              <a:gd name="csX18" fmla="*/ 6385665 w 8207218"/>
              <a:gd name="csY18" fmla="*/ 416577 h 3600970"/>
              <a:gd name="csX19" fmla="*/ 6388084 w 8207218"/>
              <a:gd name="csY19" fmla="*/ 120481 h 3600970"/>
              <a:gd name="csX20" fmla="*/ 6453661 w 8207218"/>
              <a:gd name="csY20" fmla="*/ 1676 h 3600970"/>
              <a:gd name="csX21" fmla="*/ 6587150 w 8207218"/>
              <a:gd name="csY21" fmla="*/ 81686 h 3600970"/>
              <a:gd name="csX22" fmla="*/ 6871899 w 8207218"/>
              <a:gd name="csY22" fmla="*/ 372442 h 3600970"/>
              <a:gd name="csX23" fmla="*/ 7308658 w 8207218"/>
              <a:gd name="csY23" fmla="*/ 820130 h 3600970"/>
              <a:gd name="csX24" fmla="*/ 7879324 w 8207218"/>
              <a:gd name="csY24" fmla="*/ 1400808 h 3600970"/>
              <a:gd name="csX25" fmla="*/ 8115016 w 8207218"/>
              <a:gd name="csY25" fmla="*/ 1640671 h 3600970"/>
              <a:gd name="csX26" fmla="*/ 8207206 w 8207218"/>
              <a:gd name="csY26" fmla="*/ 1797437 h 3600970"/>
              <a:gd name="csX27" fmla="*/ 8112179 w 8207218"/>
              <a:gd name="csY27" fmla="*/ 1959710 h 3600970"/>
              <a:gd name="csX28" fmla="*/ 7880576 w 8207218"/>
              <a:gd name="csY28" fmla="*/ 2195235 h 3600970"/>
              <a:gd name="csX29" fmla="*/ 6865725 w 8207218"/>
              <a:gd name="csY29" fmla="*/ 3232862 h 3600970"/>
              <a:gd name="csX30" fmla="*/ 6577973 w 8207218"/>
              <a:gd name="csY30" fmla="*/ 3529041 h 3600970"/>
              <a:gd name="csX31" fmla="*/ 6436808 w 8207218"/>
              <a:gd name="csY31" fmla="*/ 3594116 h 3600970"/>
              <a:gd name="csX32" fmla="*/ 6388418 w 8207218"/>
              <a:gd name="csY32" fmla="*/ 3474394 h 3600970"/>
              <a:gd name="csX33" fmla="*/ 6385665 w 8207218"/>
              <a:gd name="csY33" fmla="*/ 3183054 h 36009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8207218" h="3600970">
                <a:moveTo>
                  <a:pt x="6385665" y="3183054"/>
                </a:moveTo>
                <a:cubicBezTo>
                  <a:pt x="6330100" y="3172542"/>
                  <a:pt x="6267193" y="3179800"/>
                  <a:pt x="6210461" y="3179967"/>
                </a:cubicBezTo>
                <a:cubicBezTo>
                  <a:pt x="6102001" y="3180217"/>
                  <a:pt x="5993541" y="3179884"/>
                  <a:pt x="5885081" y="3179967"/>
                </a:cubicBezTo>
                <a:cubicBezTo>
                  <a:pt x="5543015" y="3180050"/>
                  <a:pt x="5200950" y="3180050"/>
                  <a:pt x="4858884" y="3179967"/>
                </a:cubicBezTo>
                <a:cubicBezTo>
                  <a:pt x="3804904" y="3179633"/>
                  <a:pt x="2750842" y="3179633"/>
                  <a:pt x="1696862" y="3179800"/>
                </a:cubicBezTo>
                <a:cubicBezTo>
                  <a:pt x="1301985" y="3179884"/>
                  <a:pt x="907024" y="3179716"/>
                  <a:pt x="512147" y="3179967"/>
                </a:cubicBezTo>
                <a:cubicBezTo>
                  <a:pt x="434306" y="3179967"/>
                  <a:pt x="356381" y="3180050"/>
                  <a:pt x="278541" y="3179800"/>
                </a:cubicBezTo>
                <a:cubicBezTo>
                  <a:pt x="197613" y="3179466"/>
                  <a:pt x="124111" y="3179633"/>
                  <a:pt x="63540" y="3118061"/>
                </a:cubicBezTo>
                <a:cubicBezTo>
                  <a:pt x="550" y="3054070"/>
                  <a:pt x="3219" y="2974227"/>
                  <a:pt x="3053" y="2890379"/>
                </a:cubicBezTo>
                <a:cubicBezTo>
                  <a:pt x="2719" y="2754137"/>
                  <a:pt x="3637" y="2617811"/>
                  <a:pt x="3136" y="2481569"/>
                </a:cubicBezTo>
                <a:cubicBezTo>
                  <a:pt x="1384" y="2058242"/>
                  <a:pt x="3720" y="1634914"/>
                  <a:pt x="3219" y="1211671"/>
                </a:cubicBezTo>
                <a:cubicBezTo>
                  <a:pt x="3053" y="1075929"/>
                  <a:pt x="3136" y="940271"/>
                  <a:pt x="3136" y="804613"/>
                </a:cubicBezTo>
                <a:cubicBezTo>
                  <a:pt x="3136" y="736867"/>
                  <a:pt x="-5457" y="662947"/>
                  <a:pt x="5806" y="596036"/>
                </a:cubicBezTo>
                <a:cubicBezTo>
                  <a:pt x="38761" y="399890"/>
                  <a:pt x="229483" y="420414"/>
                  <a:pt x="378657" y="420331"/>
                </a:cubicBezTo>
                <a:cubicBezTo>
                  <a:pt x="759685" y="420331"/>
                  <a:pt x="1140630" y="420748"/>
                  <a:pt x="1521658" y="420748"/>
                </a:cubicBezTo>
                <a:cubicBezTo>
                  <a:pt x="2631285" y="420665"/>
                  <a:pt x="3740913" y="418913"/>
                  <a:pt x="4850541" y="420247"/>
                </a:cubicBezTo>
                <a:cubicBezTo>
                  <a:pt x="5203953" y="420665"/>
                  <a:pt x="5557449" y="421582"/>
                  <a:pt x="5910861" y="420748"/>
                </a:cubicBezTo>
                <a:cubicBezTo>
                  <a:pt x="6010394" y="420581"/>
                  <a:pt x="6110093" y="419497"/>
                  <a:pt x="6209627" y="420665"/>
                </a:cubicBezTo>
                <a:cubicBezTo>
                  <a:pt x="6265108" y="421416"/>
                  <a:pt x="6332436" y="430176"/>
                  <a:pt x="6385665" y="416577"/>
                </a:cubicBezTo>
                <a:cubicBezTo>
                  <a:pt x="6396845" y="320381"/>
                  <a:pt x="6389085" y="217511"/>
                  <a:pt x="6388084" y="120481"/>
                </a:cubicBezTo>
                <a:cubicBezTo>
                  <a:pt x="6387500" y="70339"/>
                  <a:pt x="6393925" y="13523"/>
                  <a:pt x="6453661" y="1676"/>
                </a:cubicBezTo>
                <a:cubicBezTo>
                  <a:pt x="6513898" y="-10255"/>
                  <a:pt x="6550190" y="44142"/>
                  <a:pt x="6587150" y="81686"/>
                </a:cubicBezTo>
                <a:cubicBezTo>
                  <a:pt x="6682261" y="178298"/>
                  <a:pt x="6775036" y="277581"/>
                  <a:pt x="6871899" y="372442"/>
                </a:cubicBezTo>
                <a:cubicBezTo>
                  <a:pt x="7020823" y="518278"/>
                  <a:pt x="7161988" y="672125"/>
                  <a:pt x="7308658" y="820130"/>
                </a:cubicBezTo>
                <a:cubicBezTo>
                  <a:pt x="7499798" y="1012772"/>
                  <a:pt x="7691689" y="1204829"/>
                  <a:pt x="7879324" y="1400808"/>
                </a:cubicBezTo>
                <a:cubicBezTo>
                  <a:pt x="7956831" y="1481736"/>
                  <a:pt x="8036758" y="1560494"/>
                  <a:pt x="8115016" y="1640671"/>
                </a:cubicBezTo>
                <a:cubicBezTo>
                  <a:pt x="8160318" y="1687059"/>
                  <a:pt x="8206289" y="1726855"/>
                  <a:pt x="8207206" y="1797437"/>
                </a:cubicBezTo>
                <a:cubicBezTo>
                  <a:pt x="8208124" y="1870523"/>
                  <a:pt x="8159317" y="1912238"/>
                  <a:pt x="8112179" y="1959710"/>
                </a:cubicBezTo>
                <a:cubicBezTo>
                  <a:pt x="8034589" y="2037885"/>
                  <a:pt x="7957749" y="2116726"/>
                  <a:pt x="7880576" y="2195235"/>
                </a:cubicBezTo>
                <a:cubicBezTo>
                  <a:pt x="7541430" y="2540137"/>
                  <a:pt x="7208208" y="2891380"/>
                  <a:pt x="6865725" y="3232862"/>
                </a:cubicBezTo>
                <a:cubicBezTo>
                  <a:pt x="6768278" y="3330059"/>
                  <a:pt x="6675336" y="3431761"/>
                  <a:pt x="6577973" y="3529041"/>
                </a:cubicBezTo>
                <a:cubicBezTo>
                  <a:pt x="6538093" y="3568837"/>
                  <a:pt x="6500299" y="3619563"/>
                  <a:pt x="6436808" y="3594116"/>
                </a:cubicBezTo>
                <a:cubicBezTo>
                  <a:pt x="6385331" y="3573593"/>
                  <a:pt x="6388585" y="3521115"/>
                  <a:pt x="6388418" y="3474394"/>
                </a:cubicBezTo>
                <a:cubicBezTo>
                  <a:pt x="6387918" y="3378281"/>
                  <a:pt x="6395677" y="3278415"/>
                  <a:pt x="6385665" y="3183054"/>
                </a:cubicBezTo>
                <a:close/>
              </a:path>
            </a:pathLst>
          </a:custGeom>
          <a:solidFill>
            <a:schemeClr val="accent1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DA4142C-2A26-AE96-4356-4969F0E60158}"/>
              </a:ext>
            </a:extLst>
          </p:cNvPr>
          <p:cNvSpPr/>
          <p:nvPr/>
        </p:nvSpPr>
        <p:spPr>
          <a:xfrm>
            <a:off x="3153314" y="4253780"/>
            <a:ext cx="622573" cy="624297"/>
          </a:xfrm>
          <a:custGeom>
            <a:avLst/>
            <a:gdLst>
              <a:gd name="csX0" fmla="*/ 681013 w 1421699"/>
              <a:gd name="csY0" fmla="*/ 303831 h 1425636"/>
              <a:gd name="csX1" fmla="*/ 764358 w 1421699"/>
              <a:gd name="csY1" fmla="*/ 360708 h 1425636"/>
              <a:gd name="csX2" fmla="*/ 964484 w 1421699"/>
              <a:gd name="csY2" fmla="*/ 568929 h 1425636"/>
              <a:gd name="csX3" fmla="*/ 1013899 w 1421699"/>
              <a:gd name="csY3" fmla="*/ 664733 h 1425636"/>
              <a:gd name="csX4" fmla="*/ 927950 w 1421699"/>
              <a:gd name="csY4" fmla="*/ 647487 h 1425636"/>
              <a:gd name="csX5" fmla="*/ 736975 w 1421699"/>
              <a:gd name="csY5" fmla="*/ 451233 h 1425636"/>
              <a:gd name="csX6" fmla="*/ 734018 w 1421699"/>
              <a:gd name="csY6" fmla="*/ 637914 h 1425636"/>
              <a:gd name="csX7" fmla="*/ 733737 w 1421699"/>
              <a:gd name="csY7" fmla="*/ 982838 h 1425636"/>
              <a:gd name="csX8" fmla="*/ 694599 w 1421699"/>
              <a:gd name="csY8" fmla="*/ 1145515 h 1425636"/>
              <a:gd name="csX9" fmla="*/ 651166 w 1421699"/>
              <a:gd name="csY9" fmla="*/ 982838 h 1425636"/>
              <a:gd name="csX10" fmla="*/ 651448 w 1421699"/>
              <a:gd name="csY10" fmla="*/ 623835 h 1425636"/>
              <a:gd name="csX11" fmla="*/ 645464 w 1421699"/>
              <a:gd name="csY11" fmla="*/ 457075 h 1425636"/>
              <a:gd name="csX12" fmla="*/ 464555 w 1421699"/>
              <a:gd name="csY12" fmla="*/ 650444 h 1425636"/>
              <a:gd name="csX13" fmla="*/ 382900 w 1421699"/>
              <a:gd name="csY13" fmla="*/ 664522 h 1425636"/>
              <a:gd name="csX14" fmla="*/ 427388 w 1421699"/>
              <a:gd name="csY14" fmla="*/ 571252 h 1425636"/>
              <a:gd name="csX15" fmla="*/ 606889 w 1421699"/>
              <a:gd name="csY15" fmla="*/ 377672 h 1425636"/>
              <a:gd name="csX16" fmla="*/ 681013 w 1421699"/>
              <a:gd name="csY16" fmla="*/ 303831 h 1425636"/>
              <a:gd name="csX17" fmla="*/ 681154 w 1421699"/>
              <a:gd name="csY17" fmla="*/ 67031 h 1425636"/>
              <a:gd name="csX18" fmla="*/ 67471 w 1421699"/>
              <a:gd name="csY18" fmla="*/ 631931 h 1425636"/>
              <a:gd name="csX19" fmla="*/ 722896 w 1421699"/>
              <a:gd name="csY19" fmla="*/ 1360565 h 1425636"/>
              <a:gd name="csX20" fmla="*/ 1329962 w 1421699"/>
              <a:gd name="csY20" fmla="*/ 869084 h 1425636"/>
              <a:gd name="csX21" fmla="*/ 1267242 w 1421699"/>
              <a:gd name="csY21" fmla="*/ 378518 h 1425636"/>
              <a:gd name="csX22" fmla="*/ 1120544 w 1421699"/>
              <a:gd name="csY22" fmla="*/ 201551 h 1425636"/>
              <a:gd name="csX23" fmla="*/ 912675 w 1421699"/>
              <a:gd name="csY23" fmla="*/ 93217 h 1425636"/>
              <a:gd name="csX24" fmla="*/ 681154 w 1421699"/>
              <a:gd name="csY24" fmla="*/ 67031 h 1425636"/>
              <a:gd name="csX25" fmla="*/ 792171 w 1421699"/>
              <a:gd name="csY25" fmla="*/ 2683 h 1425636"/>
              <a:gd name="csX26" fmla="*/ 927457 w 1421699"/>
              <a:gd name="csY26" fmla="*/ 27822 h 1425636"/>
              <a:gd name="csX27" fmla="*/ 1159119 w 1421699"/>
              <a:gd name="csY27" fmla="*/ 148827 h 1425636"/>
              <a:gd name="csX28" fmla="*/ 1415982 w 1421699"/>
              <a:gd name="csY28" fmla="*/ 799818 h 1425636"/>
              <a:gd name="csX29" fmla="*/ 772171 w 1421699"/>
              <a:gd name="csY29" fmla="*/ 1423004 h 1425636"/>
              <a:gd name="csX30" fmla="*/ 487926 w 1421699"/>
              <a:gd name="csY30" fmla="*/ 1390693 h 1425636"/>
              <a:gd name="csX31" fmla="*/ 38187 w 1421699"/>
              <a:gd name="csY31" fmla="*/ 484318 h 1425636"/>
              <a:gd name="csX32" fmla="*/ 654615 w 1421699"/>
              <a:gd name="csY32" fmla="*/ 4100 h 1425636"/>
              <a:gd name="csX33" fmla="*/ 792171 w 1421699"/>
              <a:gd name="csY33" fmla="*/ 2683 h 14256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1421699" h="1425636">
                <a:moveTo>
                  <a:pt x="681013" y="303831"/>
                </a:moveTo>
                <a:cubicBezTo>
                  <a:pt x="719025" y="294539"/>
                  <a:pt x="741621" y="336985"/>
                  <a:pt x="764358" y="360708"/>
                </a:cubicBezTo>
                <a:cubicBezTo>
                  <a:pt x="830879" y="430185"/>
                  <a:pt x="899159" y="498255"/>
                  <a:pt x="964484" y="568929"/>
                </a:cubicBezTo>
                <a:cubicBezTo>
                  <a:pt x="986798" y="593003"/>
                  <a:pt x="1039381" y="626862"/>
                  <a:pt x="1013899" y="664733"/>
                </a:cubicBezTo>
                <a:cubicBezTo>
                  <a:pt x="986798" y="704928"/>
                  <a:pt x="950335" y="670576"/>
                  <a:pt x="927950" y="647487"/>
                </a:cubicBezTo>
                <a:cubicBezTo>
                  <a:pt x="864667" y="582233"/>
                  <a:pt x="804200" y="512474"/>
                  <a:pt x="736975" y="451233"/>
                </a:cubicBezTo>
                <a:cubicBezTo>
                  <a:pt x="725219" y="509799"/>
                  <a:pt x="734018" y="577728"/>
                  <a:pt x="734018" y="637914"/>
                </a:cubicBezTo>
                <a:cubicBezTo>
                  <a:pt x="734089" y="752865"/>
                  <a:pt x="734370" y="867886"/>
                  <a:pt x="733737" y="982838"/>
                </a:cubicBezTo>
                <a:cubicBezTo>
                  <a:pt x="733526" y="1022750"/>
                  <a:pt x="752672" y="1143474"/>
                  <a:pt x="694599" y="1145515"/>
                </a:cubicBezTo>
                <a:cubicBezTo>
                  <a:pt x="631527" y="1147767"/>
                  <a:pt x="651096" y="1023172"/>
                  <a:pt x="651166" y="982838"/>
                </a:cubicBezTo>
                <a:cubicBezTo>
                  <a:pt x="651518" y="863170"/>
                  <a:pt x="652293" y="743503"/>
                  <a:pt x="651448" y="623835"/>
                </a:cubicBezTo>
                <a:cubicBezTo>
                  <a:pt x="651025" y="571322"/>
                  <a:pt x="661162" y="506491"/>
                  <a:pt x="645464" y="457075"/>
                </a:cubicBezTo>
                <a:cubicBezTo>
                  <a:pt x="584645" y="521062"/>
                  <a:pt x="524530" y="585612"/>
                  <a:pt x="464555" y="650444"/>
                </a:cubicBezTo>
                <a:cubicBezTo>
                  <a:pt x="443226" y="673532"/>
                  <a:pt x="408312" y="701549"/>
                  <a:pt x="382900" y="664522"/>
                </a:cubicBezTo>
                <a:cubicBezTo>
                  <a:pt x="358544" y="629115"/>
                  <a:pt x="406341" y="594270"/>
                  <a:pt x="427388" y="571252"/>
                </a:cubicBezTo>
                <a:cubicBezTo>
                  <a:pt x="486729" y="506209"/>
                  <a:pt x="547056" y="442152"/>
                  <a:pt x="606889" y="377672"/>
                </a:cubicBezTo>
                <a:cubicBezTo>
                  <a:pt x="622868" y="360426"/>
                  <a:pt x="660317" y="308828"/>
                  <a:pt x="681013" y="303831"/>
                </a:cubicBezTo>
                <a:close/>
                <a:moveTo>
                  <a:pt x="681154" y="67031"/>
                </a:moveTo>
                <a:cubicBezTo>
                  <a:pt x="381281" y="91739"/>
                  <a:pt x="110199" y="329595"/>
                  <a:pt x="67471" y="631931"/>
                </a:cubicBezTo>
                <a:cubicBezTo>
                  <a:pt x="12283" y="1022188"/>
                  <a:pt x="330528" y="1374644"/>
                  <a:pt x="722896" y="1360565"/>
                </a:cubicBezTo>
                <a:cubicBezTo>
                  <a:pt x="1002285" y="1350570"/>
                  <a:pt x="1257739" y="1137773"/>
                  <a:pt x="1329962" y="869084"/>
                </a:cubicBezTo>
                <a:cubicBezTo>
                  <a:pt x="1374732" y="702746"/>
                  <a:pt x="1349813" y="528313"/>
                  <a:pt x="1267242" y="378518"/>
                </a:cubicBezTo>
                <a:cubicBezTo>
                  <a:pt x="1229723" y="310448"/>
                  <a:pt x="1180448" y="251037"/>
                  <a:pt x="1120544" y="201551"/>
                </a:cubicBezTo>
                <a:cubicBezTo>
                  <a:pt x="1059373" y="151009"/>
                  <a:pt x="988840" y="114898"/>
                  <a:pt x="912675" y="93217"/>
                </a:cubicBezTo>
                <a:cubicBezTo>
                  <a:pt x="837355" y="71817"/>
                  <a:pt x="759641" y="60625"/>
                  <a:pt x="681154" y="67031"/>
                </a:cubicBezTo>
                <a:close/>
                <a:moveTo>
                  <a:pt x="792171" y="2683"/>
                </a:moveTo>
                <a:cubicBezTo>
                  <a:pt x="838270" y="6669"/>
                  <a:pt x="883990" y="15081"/>
                  <a:pt x="927457" y="27822"/>
                </a:cubicBezTo>
                <a:cubicBezTo>
                  <a:pt x="1012139" y="52671"/>
                  <a:pt x="1090768" y="92724"/>
                  <a:pt x="1159119" y="148827"/>
                </a:cubicBezTo>
                <a:cubicBezTo>
                  <a:pt x="1347279" y="303268"/>
                  <a:pt x="1447447" y="559145"/>
                  <a:pt x="1415982" y="799818"/>
                </a:cubicBezTo>
                <a:cubicBezTo>
                  <a:pt x="1374028" y="1120808"/>
                  <a:pt x="1094851" y="1394424"/>
                  <a:pt x="772171" y="1423004"/>
                </a:cubicBezTo>
                <a:cubicBezTo>
                  <a:pt x="676226" y="1431451"/>
                  <a:pt x="579577" y="1419273"/>
                  <a:pt x="487926" y="1390693"/>
                </a:cubicBezTo>
                <a:cubicBezTo>
                  <a:pt x="117379" y="1275109"/>
                  <a:pt x="-90420" y="848107"/>
                  <a:pt x="38187" y="484318"/>
                </a:cubicBezTo>
                <a:cubicBezTo>
                  <a:pt x="131528" y="220487"/>
                  <a:pt x="379451" y="34369"/>
                  <a:pt x="654615" y="4100"/>
                </a:cubicBezTo>
                <a:cubicBezTo>
                  <a:pt x="699596" y="-863"/>
                  <a:pt x="746073" y="-1303"/>
                  <a:pt x="792171" y="268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4A4A23B-A7F8-FB87-9FA9-C07225AC5622}"/>
              </a:ext>
            </a:extLst>
          </p:cNvPr>
          <p:cNvSpPr/>
          <p:nvPr/>
        </p:nvSpPr>
        <p:spPr>
          <a:xfrm>
            <a:off x="6433519" y="4231319"/>
            <a:ext cx="779666" cy="776453"/>
          </a:xfrm>
          <a:custGeom>
            <a:avLst/>
            <a:gdLst>
              <a:gd name="csX0" fmla="*/ 648859 w 1780434"/>
              <a:gd name="csY0" fmla="*/ 815554 h 1773096"/>
              <a:gd name="csX1" fmla="*/ 656596 w 1780434"/>
              <a:gd name="csY1" fmla="*/ 975385 h 1773096"/>
              <a:gd name="csX2" fmla="*/ 610771 w 1780434"/>
              <a:gd name="csY2" fmla="*/ 818128 h 1773096"/>
              <a:gd name="csX3" fmla="*/ 648859 w 1780434"/>
              <a:gd name="csY3" fmla="*/ 815554 h 1773096"/>
              <a:gd name="csX4" fmla="*/ 1176963 w 1780434"/>
              <a:gd name="csY4" fmla="*/ 814677 h 1773096"/>
              <a:gd name="csX5" fmla="*/ 1185174 w 1780434"/>
              <a:gd name="csY5" fmla="*/ 975878 h 1773096"/>
              <a:gd name="csX6" fmla="*/ 1138715 w 1780434"/>
              <a:gd name="csY6" fmla="*/ 817917 h 1773096"/>
              <a:gd name="csX7" fmla="*/ 1176963 w 1780434"/>
              <a:gd name="csY7" fmla="*/ 814677 h 1773096"/>
              <a:gd name="csX8" fmla="*/ 907517 w 1780434"/>
              <a:gd name="csY8" fmla="*/ 814562 h 1773096"/>
              <a:gd name="csX9" fmla="*/ 938800 w 1780434"/>
              <a:gd name="csY9" fmla="*/ 969471 h 1773096"/>
              <a:gd name="csX10" fmla="*/ 872209 w 1780434"/>
              <a:gd name="csY10" fmla="*/ 819113 h 1773096"/>
              <a:gd name="csX11" fmla="*/ 907517 w 1780434"/>
              <a:gd name="csY11" fmla="*/ 814562 h 1773096"/>
              <a:gd name="csX12" fmla="*/ 857323 w 1780434"/>
              <a:gd name="csY12" fmla="*/ 366360 h 1773096"/>
              <a:gd name="csX13" fmla="*/ 603802 w 1780434"/>
              <a:gd name="csY13" fmla="*/ 423648 h 1773096"/>
              <a:gd name="csX14" fmla="*/ 290695 w 1780434"/>
              <a:gd name="csY14" fmla="*/ 1023534 h 1773096"/>
              <a:gd name="csX15" fmla="*/ 434085 w 1780434"/>
              <a:gd name="csY15" fmla="*/ 1235416 h 1773096"/>
              <a:gd name="csX16" fmla="*/ 393469 w 1780434"/>
              <a:gd name="csY16" fmla="*/ 1361137 h 1773096"/>
              <a:gd name="csX17" fmla="*/ 391568 w 1780434"/>
              <a:gd name="csY17" fmla="*/ 1424561 h 1773096"/>
              <a:gd name="csX18" fmla="*/ 580572 w 1780434"/>
              <a:gd name="csY18" fmla="*/ 1364164 h 1773096"/>
              <a:gd name="csX19" fmla="*/ 617036 w 1780434"/>
              <a:gd name="csY19" fmla="*/ 1352267 h 1773096"/>
              <a:gd name="csX20" fmla="*/ 750570 w 1780434"/>
              <a:gd name="csY20" fmla="*/ 1387182 h 1773096"/>
              <a:gd name="csX21" fmla="*/ 989905 w 1780434"/>
              <a:gd name="csY21" fmla="*/ 1392813 h 1773096"/>
              <a:gd name="csX22" fmla="*/ 1499970 w 1780434"/>
              <a:gd name="csY22" fmla="*/ 784903 h 1773096"/>
              <a:gd name="csX23" fmla="*/ 1439362 w 1780434"/>
              <a:gd name="csY23" fmla="*/ 641865 h 1773096"/>
              <a:gd name="csX24" fmla="*/ 946090 w 1780434"/>
              <a:gd name="csY24" fmla="*/ 367533 h 1773096"/>
              <a:gd name="csX25" fmla="*/ 857323 w 1780434"/>
              <a:gd name="csY25" fmla="*/ 366360 h 1773096"/>
              <a:gd name="csX26" fmla="*/ 930570 w 1780434"/>
              <a:gd name="csY26" fmla="*/ 254 h 1773096"/>
              <a:gd name="csX27" fmla="*/ 1188764 w 1780434"/>
              <a:gd name="csY27" fmla="*/ 46977 h 1773096"/>
              <a:gd name="csX28" fmla="*/ 1479626 w 1780434"/>
              <a:gd name="csY28" fmla="*/ 214371 h 1773096"/>
              <a:gd name="csX29" fmla="*/ 1714104 w 1780434"/>
              <a:gd name="csY29" fmla="*/ 543245 h 1773096"/>
              <a:gd name="csX30" fmla="*/ 1779218 w 1780434"/>
              <a:gd name="csY30" fmla="*/ 834178 h 1773096"/>
              <a:gd name="csX31" fmla="*/ 926552 w 1780434"/>
              <a:gd name="csY31" fmla="*/ 1772159 h 1773096"/>
              <a:gd name="csX32" fmla="*/ 567127 w 1780434"/>
              <a:gd name="csY32" fmla="*/ 1711269 h 1773096"/>
              <a:gd name="csX33" fmla="*/ 262890 w 1780434"/>
              <a:gd name="csY33" fmla="*/ 1515508 h 1773096"/>
              <a:gd name="csX34" fmla="*/ 84375 w 1780434"/>
              <a:gd name="csY34" fmla="*/ 1264347 h 1773096"/>
              <a:gd name="csX35" fmla="*/ 2086 w 1780434"/>
              <a:gd name="csY35" fmla="*/ 841217 h 1773096"/>
              <a:gd name="csX36" fmla="*/ 842785 w 1780434"/>
              <a:gd name="csY36" fmla="*/ 2841 h 1773096"/>
              <a:gd name="csX37" fmla="*/ 930570 w 1780434"/>
              <a:gd name="csY37" fmla="*/ 254 h 1773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780434" h="1773096">
                <a:moveTo>
                  <a:pt x="648859" y="815554"/>
                </a:moveTo>
                <a:cubicBezTo>
                  <a:pt x="729154" y="827207"/>
                  <a:pt x="747201" y="952227"/>
                  <a:pt x="656596" y="975385"/>
                </a:cubicBezTo>
                <a:cubicBezTo>
                  <a:pt x="555231" y="1001290"/>
                  <a:pt x="510250" y="844174"/>
                  <a:pt x="610771" y="818128"/>
                </a:cubicBezTo>
                <a:cubicBezTo>
                  <a:pt x="624647" y="814538"/>
                  <a:pt x="637388" y="813889"/>
                  <a:pt x="648859" y="815554"/>
                </a:cubicBezTo>
                <a:close/>
                <a:moveTo>
                  <a:pt x="1176963" y="814677"/>
                </a:moveTo>
                <a:cubicBezTo>
                  <a:pt x="1257632" y="825443"/>
                  <a:pt x="1276025" y="953827"/>
                  <a:pt x="1185174" y="975878"/>
                </a:cubicBezTo>
                <a:cubicBezTo>
                  <a:pt x="1080079" y="1001431"/>
                  <a:pt x="1041996" y="845088"/>
                  <a:pt x="1138715" y="817917"/>
                </a:cubicBezTo>
                <a:cubicBezTo>
                  <a:pt x="1152644" y="814002"/>
                  <a:pt x="1165439" y="813139"/>
                  <a:pt x="1176963" y="814677"/>
                </a:cubicBezTo>
                <a:close/>
                <a:moveTo>
                  <a:pt x="907517" y="814562"/>
                </a:moveTo>
                <a:cubicBezTo>
                  <a:pt x="984065" y="820200"/>
                  <a:pt x="1016593" y="931160"/>
                  <a:pt x="938800" y="969471"/>
                </a:cubicBezTo>
                <a:cubicBezTo>
                  <a:pt x="832508" y="1021843"/>
                  <a:pt x="765072" y="853324"/>
                  <a:pt x="872209" y="819113"/>
                </a:cubicBezTo>
                <a:cubicBezTo>
                  <a:pt x="884748" y="815101"/>
                  <a:pt x="896582" y="813757"/>
                  <a:pt x="907517" y="814562"/>
                </a:cubicBezTo>
                <a:close/>
                <a:moveTo>
                  <a:pt x="857323" y="366360"/>
                </a:moveTo>
                <a:cubicBezTo>
                  <a:pt x="768778" y="370296"/>
                  <a:pt x="681747" y="389516"/>
                  <a:pt x="603802" y="423648"/>
                </a:cubicBezTo>
                <a:cubicBezTo>
                  <a:pt x="373689" y="524521"/>
                  <a:pt x="203268" y="766812"/>
                  <a:pt x="290695" y="1023534"/>
                </a:cubicBezTo>
                <a:cubicBezTo>
                  <a:pt x="319838" y="1109202"/>
                  <a:pt x="375659" y="1169528"/>
                  <a:pt x="434085" y="1235416"/>
                </a:cubicBezTo>
                <a:cubicBezTo>
                  <a:pt x="424371" y="1278074"/>
                  <a:pt x="407406" y="1319675"/>
                  <a:pt x="393469" y="1361137"/>
                </a:cubicBezTo>
                <a:cubicBezTo>
                  <a:pt x="385163" y="1385915"/>
                  <a:pt x="374956" y="1402457"/>
                  <a:pt x="391568" y="1424561"/>
                </a:cubicBezTo>
                <a:cubicBezTo>
                  <a:pt x="431622" y="1427235"/>
                  <a:pt x="537140" y="1379157"/>
                  <a:pt x="580572" y="1364164"/>
                </a:cubicBezTo>
                <a:cubicBezTo>
                  <a:pt x="592046" y="1360151"/>
                  <a:pt x="604787" y="1352971"/>
                  <a:pt x="617036" y="1352267"/>
                </a:cubicBezTo>
                <a:cubicBezTo>
                  <a:pt x="647656" y="1350367"/>
                  <a:pt x="715796" y="1379932"/>
                  <a:pt x="750570" y="1387182"/>
                </a:cubicBezTo>
                <a:cubicBezTo>
                  <a:pt x="827299" y="1403232"/>
                  <a:pt x="912332" y="1402669"/>
                  <a:pt x="989905" y="1392813"/>
                </a:cubicBezTo>
                <a:cubicBezTo>
                  <a:pt x="1287666" y="1355013"/>
                  <a:pt x="1569096" y="1106668"/>
                  <a:pt x="1499970" y="784903"/>
                </a:cubicBezTo>
                <a:cubicBezTo>
                  <a:pt x="1488919" y="733516"/>
                  <a:pt x="1466745" y="686564"/>
                  <a:pt x="1439362" y="641865"/>
                </a:cubicBezTo>
                <a:cubicBezTo>
                  <a:pt x="1335357" y="471603"/>
                  <a:pt x="1143224" y="381523"/>
                  <a:pt x="946090" y="367533"/>
                </a:cubicBezTo>
                <a:cubicBezTo>
                  <a:pt x="916520" y="365435"/>
                  <a:pt x="886837" y="365048"/>
                  <a:pt x="857323" y="366360"/>
                </a:cubicBezTo>
                <a:close/>
                <a:moveTo>
                  <a:pt x="930570" y="254"/>
                </a:moveTo>
                <a:cubicBezTo>
                  <a:pt x="1018357" y="2445"/>
                  <a:pt x="1105719" y="18732"/>
                  <a:pt x="1188764" y="46977"/>
                </a:cubicBezTo>
                <a:cubicBezTo>
                  <a:pt x="1294212" y="82877"/>
                  <a:pt x="1396775" y="139402"/>
                  <a:pt x="1479626" y="214371"/>
                </a:cubicBezTo>
                <a:cubicBezTo>
                  <a:pt x="1581415" y="306374"/>
                  <a:pt x="1661310" y="416186"/>
                  <a:pt x="1714104" y="543245"/>
                </a:cubicBezTo>
                <a:cubicBezTo>
                  <a:pt x="1752468" y="635530"/>
                  <a:pt x="1773938" y="734572"/>
                  <a:pt x="1779218" y="834178"/>
                </a:cubicBezTo>
                <a:cubicBezTo>
                  <a:pt x="1805192" y="1322280"/>
                  <a:pt x="1411909" y="1748718"/>
                  <a:pt x="926552" y="1772159"/>
                </a:cubicBezTo>
                <a:cubicBezTo>
                  <a:pt x="805195" y="1778002"/>
                  <a:pt x="679755" y="1756391"/>
                  <a:pt x="567127" y="1711269"/>
                </a:cubicBezTo>
                <a:cubicBezTo>
                  <a:pt x="454288" y="1666078"/>
                  <a:pt x="349966" y="1600613"/>
                  <a:pt x="262890" y="1515508"/>
                </a:cubicBezTo>
                <a:cubicBezTo>
                  <a:pt x="189119" y="1443355"/>
                  <a:pt x="127314" y="1358251"/>
                  <a:pt x="84375" y="1264347"/>
                </a:cubicBezTo>
                <a:cubicBezTo>
                  <a:pt x="24189" y="1132643"/>
                  <a:pt x="-8896" y="986578"/>
                  <a:pt x="2086" y="841217"/>
                </a:cubicBezTo>
                <a:cubicBezTo>
                  <a:pt x="35382" y="400700"/>
                  <a:pt x="406280" y="40008"/>
                  <a:pt x="842785" y="2841"/>
                </a:cubicBezTo>
                <a:cubicBezTo>
                  <a:pt x="871998" y="360"/>
                  <a:pt x="901308" y="-476"/>
                  <a:pt x="930570" y="25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DCB4593-CF1F-B1FC-E6A7-0B95CA9BD850}"/>
              </a:ext>
            </a:extLst>
          </p:cNvPr>
          <p:cNvSpPr/>
          <p:nvPr/>
        </p:nvSpPr>
        <p:spPr>
          <a:xfrm>
            <a:off x="8449495" y="1832993"/>
            <a:ext cx="589191" cy="589070"/>
          </a:xfrm>
          <a:custGeom>
            <a:avLst/>
            <a:gdLst>
              <a:gd name="csX0" fmla="*/ 667891 w 1345467"/>
              <a:gd name="csY0" fmla="*/ 289138 h 1345190"/>
              <a:gd name="csX1" fmla="*/ 693678 w 1345467"/>
              <a:gd name="csY1" fmla="*/ 301353 h 1345190"/>
              <a:gd name="csX2" fmla="*/ 701773 w 1345467"/>
              <a:gd name="csY2" fmla="*/ 450515 h 1345190"/>
              <a:gd name="csX3" fmla="*/ 701421 w 1345467"/>
              <a:gd name="csY3" fmla="*/ 732085 h 1345190"/>
              <a:gd name="csX4" fmla="*/ 707757 w 1345467"/>
              <a:gd name="csY4" fmla="*/ 883993 h 1345190"/>
              <a:gd name="csX5" fmla="*/ 848471 w 1345467"/>
              <a:gd name="csY5" fmla="*/ 735605 h 1345190"/>
              <a:gd name="csX6" fmla="*/ 925974 w 1345467"/>
              <a:gd name="csY6" fmla="*/ 680980 h 1345190"/>
              <a:gd name="csX7" fmla="*/ 950259 w 1345467"/>
              <a:gd name="csY7" fmla="*/ 703928 h 1345190"/>
              <a:gd name="csX8" fmla="*/ 894368 w 1345467"/>
              <a:gd name="csY8" fmla="*/ 795580 h 1345190"/>
              <a:gd name="csX9" fmla="*/ 748866 w 1345467"/>
              <a:gd name="csY9" fmla="*/ 952555 h 1345190"/>
              <a:gd name="csX10" fmla="*/ 665521 w 1345467"/>
              <a:gd name="csY10" fmla="*/ 1025059 h 1345190"/>
              <a:gd name="csX11" fmla="*/ 587737 w 1345467"/>
              <a:gd name="csY11" fmla="*/ 954244 h 1345190"/>
              <a:gd name="csX12" fmla="*/ 444207 w 1345467"/>
              <a:gd name="csY12" fmla="*/ 795016 h 1345190"/>
              <a:gd name="csX13" fmla="*/ 387752 w 1345467"/>
              <a:gd name="csY13" fmla="*/ 703928 h 1345190"/>
              <a:gd name="csX14" fmla="*/ 433225 w 1345467"/>
              <a:gd name="csY14" fmla="*/ 681262 h 1345190"/>
              <a:gd name="csX15" fmla="*/ 623285 w 1345467"/>
              <a:gd name="csY15" fmla="*/ 882937 h 1345190"/>
              <a:gd name="csX16" fmla="*/ 629269 w 1345467"/>
              <a:gd name="csY16" fmla="*/ 725046 h 1345190"/>
              <a:gd name="csX17" fmla="*/ 629551 w 1345467"/>
              <a:gd name="csY17" fmla="*/ 415319 h 1345190"/>
              <a:gd name="csX18" fmla="*/ 667891 w 1345467"/>
              <a:gd name="csY18" fmla="*/ 289138 h 1345190"/>
              <a:gd name="csX19" fmla="*/ 733855 w 1345467"/>
              <a:gd name="csY19" fmla="*/ 68081 h 1345190"/>
              <a:gd name="csX20" fmla="*/ 617724 w 1345467"/>
              <a:gd name="csY20" fmla="*/ 69832 h 1345190"/>
              <a:gd name="csX21" fmla="*/ 109771 w 1345467"/>
              <a:gd name="csY21" fmla="*/ 447347 h 1345190"/>
              <a:gd name="csX22" fmla="*/ 473913 w 1345467"/>
              <a:gd name="csY22" fmla="*/ 1251442 h 1345190"/>
              <a:gd name="csX23" fmla="*/ 721835 w 1345467"/>
              <a:gd name="csY23" fmla="*/ 1277417 h 1345190"/>
              <a:gd name="csX24" fmla="*/ 1183681 w 1345467"/>
              <a:gd name="csY24" fmla="*/ 336831 h 1345190"/>
              <a:gd name="csX25" fmla="*/ 1042896 w 1345467"/>
              <a:gd name="csY25" fmla="*/ 182460 h 1345190"/>
              <a:gd name="csX26" fmla="*/ 848401 w 1345467"/>
              <a:gd name="csY26" fmla="*/ 88345 h 1345190"/>
              <a:gd name="csX27" fmla="*/ 733855 w 1345467"/>
              <a:gd name="csY27" fmla="*/ 68081 h 1345190"/>
              <a:gd name="csX28" fmla="*/ 736688 w 1345467"/>
              <a:gd name="csY28" fmla="*/ 1648 h 1345190"/>
              <a:gd name="csX29" fmla="*/ 875080 w 1345467"/>
              <a:gd name="csY29" fmla="*/ 26822 h 1345190"/>
              <a:gd name="csX30" fmla="*/ 1116526 w 1345467"/>
              <a:gd name="csY30" fmla="*/ 157963 h 1345190"/>
              <a:gd name="csX31" fmla="*/ 1268575 w 1345467"/>
              <a:gd name="csY31" fmla="*/ 358019 h 1345190"/>
              <a:gd name="csX32" fmla="*/ 1343261 w 1345467"/>
              <a:gd name="csY32" fmla="*/ 725046 h 1345190"/>
              <a:gd name="csX33" fmla="*/ 756891 w 1345467"/>
              <a:gd name="csY33" fmla="*/ 1339433 h 1345190"/>
              <a:gd name="csX34" fmla="*/ 489258 w 1345467"/>
              <a:gd name="csY34" fmla="*/ 1320849 h 1345190"/>
              <a:gd name="csX35" fmla="*/ 259426 w 1345467"/>
              <a:gd name="csY35" fmla="*/ 1204983 h 1345190"/>
              <a:gd name="csX36" fmla="*/ 68240 w 1345467"/>
              <a:gd name="csY36" fmla="*/ 966704 h 1345190"/>
              <a:gd name="csX37" fmla="*/ 595973 w 1345467"/>
              <a:gd name="csY37" fmla="*/ 5985 h 1345190"/>
              <a:gd name="csX38" fmla="*/ 736688 w 1345467"/>
              <a:gd name="csY38" fmla="*/ 1648 h 13451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345467" h="1345190">
                <a:moveTo>
                  <a:pt x="667891" y="289138"/>
                </a:moveTo>
                <a:cubicBezTo>
                  <a:pt x="675133" y="290733"/>
                  <a:pt x="683656" y="294631"/>
                  <a:pt x="693678" y="301353"/>
                </a:cubicBezTo>
                <a:cubicBezTo>
                  <a:pt x="712403" y="343659"/>
                  <a:pt x="701773" y="404689"/>
                  <a:pt x="701773" y="450515"/>
                </a:cubicBezTo>
                <a:cubicBezTo>
                  <a:pt x="701844" y="544348"/>
                  <a:pt x="702054" y="638252"/>
                  <a:pt x="701421" y="732085"/>
                </a:cubicBezTo>
                <a:cubicBezTo>
                  <a:pt x="701140" y="780234"/>
                  <a:pt x="692622" y="838730"/>
                  <a:pt x="707757" y="883993"/>
                </a:cubicBezTo>
                <a:cubicBezTo>
                  <a:pt x="758017" y="838449"/>
                  <a:pt x="801942" y="784950"/>
                  <a:pt x="848471" y="735605"/>
                </a:cubicBezTo>
                <a:cubicBezTo>
                  <a:pt x="872194" y="710545"/>
                  <a:pt x="889792" y="682599"/>
                  <a:pt x="925974" y="680980"/>
                </a:cubicBezTo>
                <a:cubicBezTo>
                  <a:pt x="934069" y="688653"/>
                  <a:pt x="942164" y="696255"/>
                  <a:pt x="950259" y="703928"/>
                </a:cubicBezTo>
                <a:cubicBezTo>
                  <a:pt x="953357" y="746657"/>
                  <a:pt x="922102" y="766789"/>
                  <a:pt x="894368" y="795580"/>
                </a:cubicBezTo>
                <a:cubicBezTo>
                  <a:pt x="845022" y="846896"/>
                  <a:pt x="796663" y="899761"/>
                  <a:pt x="748866" y="952555"/>
                </a:cubicBezTo>
                <a:cubicBezTo>
                  <a:pt x="724581" y="979375"/>
                  <a:pt x="701421" y="1016190"/>
                  <a:pt x="665521" y="1025059"/>
                </a:cubicBezTo>
                <a:cubicBezTo>
                  <a:pt x="631803" y="1014853"/>
                  <a:pt x="610967" y="979867"/>
                  <a:pt x="587737" y="954244"/>
                </a:cubicBezTo>
                <a:cubicBezTo>
                  <a:pt x="539800" y="901380"/>
                  <a:pt x="493341" y="846825"/>
                  <a:pt x="444207" y="795016"/>
                </a:cubicBezTo>
                <a:cubicBezTo>
                  <a:pt x="417458" y="766859"/>
                  <a:pt x="385992" y="745038"/>
                  <a:pt x="387752" y="703928"/>
                </a:cubicBezTo>
                <a:cubicBezTo>
                  <a:pt x="400493" y="684359"/>
                  <a:pt x="410207" y="681473"/>
                  <a:pt x="433225" y="681262"/>
                </a:cubicBezTo>
                <a:cubicBezTo>
                  <a:pt x="496579" y="748487"/>
                  <a:pt x="559932" y="815712"/>
                  <a:pt x="623285" y="882937"/>
                </a:cubicBezTo>
                <a:cubicBezTo>
                  <a:pt x="638842" y="836266"/>
                  <a:pt x="629621" y="774884"/>
                  <a:pt x="629269" y="725046"/>
                </a:cubicBezTo>
                <a:cubicBezTo>
                  <a:pt x="628635" y="621850"/>
                  <a:pt x="630184" y="518585"/>
                  <a:pt x="629551" y="415319"/>
                </a:cubicBezTo>
                <a:cubicBezTo>
                  <a:pt x="629304" y="379656"/>
                  <a:pt x="617201" y="277973"/>
                  <a:pt x="667891" y="289138"/>
                </a:cubicBezTo>
                <a:close/>
                <a:moveTo>
                  <a:pt x="733855" y="68081"/>
                </a:moveTo>
                <a:cubicBezTo>
                  <a:pt x="695051" y="64852"/>
                  <a:pt x="655983" y="65292"/>
                  <a:pt x="617724" y="69832"/>
                </a:cubicBezTo>
                <a:cubicBezTo>
                  <a:pt x="399085" y="95666"/>
                  <a:pt x="192060" y="238844"/>
                  <a:pt x="109771" y="447347"/>
                </a:cubicBezTo>
                <a:cubicBezTo>
                  <a:pt x="-15739" y="765311"/>
                  <a:pt x="143490" y="1143741"/>
                  <a:pt x="473913" y="1251442"/>
                </a:cubicBezTo>
                <a:cubicBezTo>
                  <a:pt x="552260" y="1276995"/>
                  <a:pt x="639898" y="1285090"/>
                  <a:pt x="721835" y="1277417"/>
                </a:cubicBezTo>
                <a:cubicBezTo>
                  <a:pt x="1171715" y="1235463"/>
                  <a:pt x="1424776" y="720048"/>
                  <a:pt x="1183681" y="336831"/>
                </a:cubicBezTo>
                <a:cubicBezTo>
                  <a:pt x="1145810" y="276645"/>
                  <a:pt x="1099562" y="225399"/>
                  <a:pt x="1042896" y="182460"/>
                </a:cubicBezTo>
                <a:cubicBezTo>
                  <a:pt x="984892" y="138394"/>
                  <a:pt x="918653" y="107562"/>
                  <a:pt x="848401" y="88345"/>
                </a:cubicBezTo>
                <a:cubicBezTo>
                  <a:pt x="811199" y="78209"/>
                  <a:pt x="772659" y="71310"/>
                  <a:pt x="733855" y="68081"/>
                </a:cubicBezTo>
                <a:close/>
                <a:moveTo>
                  <a:pt x="736688" y="1648"/>
                </a:moveTo>
                <a:cubicBezTo>
                  <a:pt x="784133" y="4912"/>
                  <a:pt x="831191" y="13096"/>
                  <a:pt x="875080" y="26822"/>
                </a:cubicBezTo>
                <a:cubicBezTo>
                  <a:pt x="964127" y="54697"/>
                  <a:pt x="1045923" y="96370"/>
                  <a:pt x="1116526" y="157963"/>
                </a:cubicBezTo>
                <a:cubicBezTo>
                  <a:pt x="1179317" y="212799"/>
                  <a:pt x="1232674" y="282769"/>
                  <a:pt x="1268575" y="358019"/>
                </a:cubicBezTo>
                <a:cubicBezTo>
                  <a:pt x="1322988" y="472266"/>
                  <a:pt x="1354313" y="597706"/>
                  <a:pt x="1343261" y="725046"/>
                </a:cubicBezTo>
                <a:cubicBezTo>
                  <a:pt x="1316371" y="1036745"/>
                  <a:pt x="1066829" y="1298957"/>
                  <a:pt x="756891" y="1339433"/>
                </a:cubicBezTo>
                <a:cubicBezTo>
                  <a:pt x="668407" y="1351048"/>
                  <a:pt x="575208" y="1345205"/>
                  <a:pt x="489258" y="1320849"/>
                </a:cubicBezTo>
                <a:cubicBezTo>
                  <a:pt x="406054" y="1297338"/>
                  <a:pt x="327144" y="1259256"/>
                  <a:pt x="259426" y="1204983"/>
                </a:cubicBezTo>
                <a:cubicBezTo>
                  <a:pt x="179178" y="1140644"/>
                  <a:pt x="113925" y="1058777"/>
                  <a:pt x="68240" y="966704"/>
                </a:cubicBezTo>
                <a:cubicBezTo>
                  <a:pt x="-138011" y="551247"/>
                  <a:pt x="147854" y="64693"/>
                  <a:pt x="595973" y="5985"/>
                </a:cubicBezTo>
                <a:cubicBezTo>
                  <a:pt x="641412" y="37"/>
                  <a:pt x="689244" y="-1617"/>
                  <a:pt x="736688" y="1648"/>
                </a:cubicBezTo>
                <a:close/>
              </a:path>
            </a:pathLst>
          </a:custGeom>
          <a:solidFill>
            <a:srgbClr val="14A4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5168D6E-58C9-40E1-090B-5FF82A53D381}"/>
              </a:ext>
            </a:extLst>
          </p:cNvPr>
          <p:cNvGrpSpPr/>
          <p:nvPr/>
        </p:nvGrpSpPr>
        <p:grpSpPr>
          <a:xfrm>
            <a:off x="3534919" y="1637198"/>
            <a:ext cx="980661" cy="980661"/>
            <a:chOff x="3555513" y="1958648"/>
            <a:chExt cx="980661" cy="980661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CEBD68A-2F2A-B521-8FDB-8EE8B9EF12D7}"/>
                </a:ext>
              </a:extLst>
            </p:cNvPr>
            <p:cNvSpPr/>
            <p:nvPr/>
          </p:nvSpPr>
          <p:spPr>
            <a:xfrm>
              <a:off x="3555513" y="1958648"/>
              <a:ext cx="980661" cy="9806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D3AAE5C-2A96-2E4A-B165-628ABE5166EB}"/>
                </a:ext>
              </a:extLst>
            </p:cNvPr>
            <p:cNvSpPr/>
            <p:nvPr/>
          </p:nvSpPr>
          <p:spPr>
            <a:xfrm>
              <a:off x="3795706" y="2145523"/>
              <a:ext cx="500275" cy="606910"/>
            </a:xfrm>
            <a:custGeom>
              <a:avLst/>
              <a:gdLst>
                <a:gd name="csX0" fmla="*/ 235053 w 882097"/>
                <a:gd name="csY0" fmla="*/ 746789 h 1070119"/>
                <a:gd name="csX1" fmla="*/ 162056 w 882097"/>
                <a:gd name="csY1" fmla="*/ 760656 h 1070119"/>
                <a:gd name="csX2" fmla="*/ 175290 w 882097"/>
                <a:gd name="csY2" fmla="*/ 802610 h 1070119"/>
                <a:gd name="csX3" fmla="*/ 249132 w 882097"/>
                <a:gd name="csY3" fmla="*/ 804863 h 1070119"/>
                <a:gd name="csX4" fmla="*/ 396956 w 882097"/>
                <a:gd name="csY4" fmla="*/ 805215 h 1070119"/>
                <a:gd name="csX5" fmla="*/ 463407 w 882097"/>
                <a:gd name="csY5" fmla="*/ 802328 h 1070119"/>
                <a:gd name="csX6" fmla="*/ 476148 w 882097"/>
                <a:gd name="csY6" fmla="*/ 760656 h 1070119"/>
                <a:gd name="csX7" fmla="*/ 396956 w 882097"/>
                <a:gd name="csY7" fmla="*/ 747352 h 1070119"/>
                <a:gd name="csX8" fmla="*/ 235053 w 882097"/>
                <a:gd name="csY8" fmla="*/ 746789 h 1070119"/>
                <a:gd name="csX9" fmla="*/ 671884 w 882097"/>
                <a:gd name="csY9" fmla="*/ 579298 h 1070119"/>
                <a:gd name="csX10" fmla="*/ 601095 w 882097"/>
                <a:gd name="csY10" fmla="*/ 582211 h 1070119"/>
                <a:gd name="csX11" fmla="*/ 277289 w 882097"/>
                <a:gd name="csY11" fmla="*/ 582211 h 1070119"/>
                <a:gd name="csX12" fmla="*/ 158185 w 882097"/>
                <a:gd name="csY12" fmla="*/ 605792 h 1070119"/>
                <a:gd name="csX13" fmla="*/ 270250 w 882097"/>
                <a:gd name="csY13" fmla="*/ 644227 h 1070119"/>
                <a:gd name="csX14" fmla="*/ 608134 w 882097"/>
                <a:gd name="csY14" fmla="*/ 644297 h 1070119"/>
                <a:gd name="csX15" fmla="*/ 730054 w 882097"/>
                <a:gd name="csY15" fmla="*/ 605792 h 1070119"/>
                <a:gd name="csX16" fmla="*/ 671884 w 882097"/>
                <a:gd name="csY16" fmla="*/ 579298 h 1070119"/>
                <a:gd name="csX17" fmla="*/ 204679 w 882097"/>
                <a:gd name="csY17" fmla="*/ 417765 h 1070119"/>
                <a:gd name="csX18" fmla="*/ 157622 w 882097"/>
                <a:gd name="csY18" fmla="*/ 455997 h 1070119"/>
                <a:gd name="csX19" fmla="*/ 284328 w 882097"/>
                <a:gd name="csY19" fmla="*/ 481479 h 1070119"/>
                <a:gd name="csX20" fmla="*/ 615174 w 882097"/>
                <a:gd name="csY20" fmla="*/ 481479 h 1070119"/>
                <a:gd name="csX21" fmla="*/ 730899 w 882097"/>
                <a:gd name="csY21" fmla="*/ 457968 h 1070119"/>
                <a:gd name="csX22" fmla="*/ 622213 w 882097"/>
                <a:gd name="csY22" fmla="*/ 419885 h 1070119"/>
                <a:gd name="csX23" fmla="*/ 277289 w 882097"/>
                <a:gd name="csY23" fmla="*/ 419604 h 1070119"/>
                <a:gd name="csX24" fmla="*/ 204679 w 882097"/>
                <a:gd name="csY24" fmla="*/ 417765 h 1070119"/>
                <a:gd name="csX25" fmla="*/ 281213 w 882097"/>
                <a:gd name="csY25" fmla="*/ 259760 h 1070119"/>
                <a:gd name="csX26" fmla="*/ 179162 w 882097"/>
                <a:gd name="csY26" fmla="*/ 264810 h 1070119"/>
                <a:gd name="csX27" fmla="*/ 171630 w 882097"/>
                <a:gd name="csY27" fmla="*/ 317183 h 1070119"/>
                <a:gd name="csX28" fmla="*/ 368799 w 882097"/>
                <a:gd name="csY28" fmla="*/ 320773 h 1070119"/>
                <a:gd name="csX29" fmla="*/ 459043 w 882097"/>
                <a:gd name="csY29" fmla="*/ 318802 h 1070119"/>
                <a:gd name="csX30" fmla="*/ 474388 w 882097"/>
                <a:gd name="csY30" fmla="*/ 274525 h 1070119"/>
                <a:gd name="csX31" fmla="*/ 389917 w 882097"/>
                <a:gd name="csY31" fmla="*/ 263051 h 1070119"/>
                <a:gd name="csX32" fmla="*/ 281213 w 882097"/>
                <a:gd name="csY32" fmla="*/ 259760 h 1070119"/>
                <a:gd name="csX33" fmla="*/ 656002 w 882097"/>
                <a:gd name="csY33" fmla="*/ 32022 h 1070119"/>
                <a:gd name="csX34" fmla="*/ 852679 w 882097"/>
                <a:gd name="csY34" fmla="*/ 232711 h 1070119"/>
                <a:gd name="csX35" fmla="*/ 798195 w 882097"/>
                <a:gd name="csY35" fmla="*/ 239399 h 1070119"/>
                <a:gd name="csX36" fmla="*/ 656002 w 882097"/>
                <a:gd name="csY36" fmla="*/ 233134 h 1070119"/>
                <a:gd name="csX37" fmla="*/ 656002 w 882097"/>
                <a:gd name="csY37" fmla="*/ 32022 h 1070119"/>
                <a:gd name="csX38" fmla="*/ 517038 w 882097"/>
                <a:gd name="csY38" fmla="*/ 117 h 1070119"/>
                <a:gd name="csX39" fmla="*/ 593352 w 882097"/>
                <a:gd name="csY39" fmla="*/ 7455 h 1070119"/>
                <a:gd name="csX40" fmla="*/ 593352 w 882097"/>
                <a:gd name="csY40" fmla="*/ 211594 h 1070119"/>
                <a:gd name="csX41" fmla="*/ 626014 w 882097"/>
                <a:gd name="csY41" fmla="*/ 295783 h 1070119"/>
                <a:gd name="csX42" fmla="*/ 706684 w 882097"/>
                <a:gd name="csY42" fmla="*/ 300781 h 1070119"/>
                <a:gd name="csX43" fmla="*/ 875767 w 882097"/>
                <a:gd name="csY43" fmla="*/ 303104 h 1070119"/>
                <a:gd name="csX44" fmla="*/ 878864 w 882097"/>
                <a:gd name="csY44" fmla="*/ 500203 h 1070119"/>
                <a:gd name="csX45" fmla="*/ 878934 w 882097"/>
                <a:gd name="csY45" fmla="*/ 859206 h 1070119"/>
                <a:gd name="csX46" fmla="*/ 852326 w 882097"/>
                <a:gd name="csY46" fmla="*/ 1050251 h 1070119"/>
                <a:gd name="csX47" fmla="*/ 713723 w 882097"/>
                <a:gd name="csY47" fmla="*/ 1068272 h 1070119"/>
                <a:gd name="csX48" fmla="*/ 382878 w 882097"/>
                <a:gd name="csY48" fmla="*/ 1068624 h 1070119"/>
                <a:gd name="csX49" fmla="*/ 136504 w 882097"/>
                <a:gd name="csY49" fmla="*/ 1068342 h 1070119"/>
                <a:gd name="csX50" fmla="*/ 27114 w 882097"/>
                <a:gd name="csY50" fmla="*/ 1049477 h 1070119"/>
                <a:gd name="csX51" fmla="*/ 2687 w 882097"/>
                <a:gd name="csY51" fmla="*/ 916787 h 1070119"/>
                <a:gd name="csX52" fmla="*/ 2265 w 882097"/>
                <a:gd name="csY52" fmla="*/ 584675 h 1070119"/>
                <a:gd name="csX53" fmla="*/ 2546 w 882097"/>
                <a:gd name="csY53" fmla="*/ 190476 h 1070119"/>
                <a:gd name="csX54" fmla="*/ 16625 w 882097"/>
                <a:gd name="csY54" fmla="*/ 31881 h 1070119"/>
                <a:gd name="csX55" fmla="*/ 164661 w 882097"/>
                <a:gd name="csY55" fmla="*/ 2176 h 1070119"/>
                <a:gd name="csX56" fmla="*/ 439192 w 882097"/>
                <a:gd name="csY56" fmla="*/ 2176 h 1070119"/>
                <a:gd name="csX57" fmla="*/ 517038 w 882097"/>
                <a:gd name="csY57" fmla="*/ 117 h 10701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882097" h="1070119">
                  <a:moveTo>
                    <a:pt x="235053" y="746789"/>
                  </a:moveTo>
                  <a:cubicBezTo>
                    <a:pt x="208375" y="747211"/>
                    <a:pt x="183526" y="743128"/>
                    <a:pt x="162056" y="760656"/>
                  </a:cubicBezTo>
                  <a:cubicBezTo>
                    <a:pt x="159663" y="776846"/>
                    <a:pt x="155791" y="794585"/>
                    <a:pt x="175290" y="802610"/>
                  </a:cubicBezTo>
                  <a:cubicBezTo>
                    <a:pt x="195845" y="810987"/>
                    <a:pt x="227169" y="804792"/>
                    <a:pt x="249132" y="804863"/>
                  </a:cubicBezTo>
                  <a:cubicBezTo>
                    <a:pt x="298407" y="804933"/>
                    <a:pt x="347682" y="805496"/>
                    <a:pt x="396956" y="805215"/>
                  </a:cubicBezTo>
                  <a:cubicBezTo>
                    <a:pt x="416666" y="805144"/>
                    <a:pt x="445035" y="810072"/>
                    <a:pt x="463407" y="802328"/>
                  </a:cubicBezTo>
                  <a:cubicBezTo>
                    <a:pt x="482413" y="794374"/>
                    <a:pt x="478330" y="776565"/>
                    <a:pt x="476148" y="760656"/>
                  </a:cubicBezTo>
                  <a:cubicBezTo>
                    <a:pt x="453834" y="741439"/>
                    <a:pt x="424973" y="747352"/>
                    <a:pt x="396956" y="747352"/>
                  </a:cubicBezTo>
                  <a:cubicBezTo>
                    <a:pt x="342965" y="747352"/>
                    <a:pt x="289044" y="746014"/>
                    <a:pt x="235053" y="746789"/>
                  </a:cubicBezTo>
                  <a:close/>
                  <a:moveTo>
                    <a:pt x="671884" y="579298"/>
                  </a:moveTo>
                  <a:cubicBezTo>
                    <a:pt x="647554" y="578357"/>
                    <a:pt x="621122" y="582317"/>
                    <a:pt x="601095" y="582211"/>
                  </a:cubicBezTo>
                  <a:cubicBezTo>
                    <a:pt x="493183" y="581718"/>
                    <a:pt x="385201" y="581788"/>
                    <a:pt x="277289" y="582211"/>
                  </a:cubicBezTo>
                  <a:cubicBezTo>
                    <a:pt x="237165" y="582352"/>
                    <a:pt x="183033" y="569118"/>
                    <a:pt x="158185" y="605792"/>
                  </a:cubicBezTo>
                  <a:cubicBezTo>
                    <a:pt x="166984" y="661614"/>
                    <a:pt x="225410" y="644367"/>
                    <a:pt x="270250" y="644227"/>
                  </a:cubicBezTo>
                  <a:cubicBezTo>
                    <a:pt x="382878" y="643945"/>
                    <a:pt x="495506" y="644227"/>
                    <a:pt x="608134" y="644297"/>
                  </a:cubicBezTo>
                  <a:cubicBezTo>
                    <a:pt x="651496" y="644297"/>
                    <a:pt x="722804" y="662036"/>
                    <a:pt x="730054" y="605792"/>
                  </a:cubicBezTo>
                  <a:cubicBezTo>
                    <a:pt x="718440" y="586082"/>
                    <a:pt x="696213" y="580240"/>
                    <a:pt x="671884" y="579298"/>
                  </a:cubicBezTo>
                  <a:close/>
                  <a:moveTo>
                    <a:pt x="204679" y="417765"/>
                  </a:moveTo>
                  <a:cubicBezTo>
                    <a:pt x="180165" y="420167"/>
                    <a:pt x="159910" y="429248"/>
                    <a:pt x="157622" y="455997"/>
                  </a:cubicBezTo>
                  <a:cubicBezTo>
                    <a:pt x="178810" y="497458"/>
                    <a:pt x="244134" y="481479"/>
                    <a:pt x="284328" y="481479"/>
                  </a:cubicBezTo>
                  <a:cubicBezTo>
                    <a:pt x="394633" y="481409"/>
                    <a:pt x="504868" y="481268"/>
                    <a:pt x="615174" y="481479"/>
                  </a:cubicBezTo>
                  <a:cubicBezTo>
                    <a:pt x="653819" y="481549"/>
                    <a:pt x="707599" y="494572"/>
                    <a:pt x="730899" y="457968"/>
                  </a:cubicBezTo>
                  <a:cubicBezTo>
                    <a:pt x="723860" y="404258"/>
                    <a:pt x="664307" y="419956"/>
                    <a:pt x="622213" y="419885"/>
                  </a:cubicBezTo>
                  <a:cubicBezTo>
                    <a:pt x="507262" y="419604"/>
                    <a:pt x="392240" y="419322"/>
                    <a:pt x="277289" y="419604"/>
                  </a:cubicBezTo>
                  <a:cubicBezTo>
                    <a:pt x="257967" y="419639"/>
                    <a:pt x="229194" y="415363"/>
                    <a:pt x="204679" y="417765"/>
                  </a:cubicBezTo>
                  <a:close/>
                  <a:moveTo>
                    <a:pt x="281213" y="259760"/>
                  </a:moveTo>
                  <a:cubicBezTo>
                    <a:pt x="239066" y="258827"/>
                    <a:pt x="198027" y="259285"/>
                    <a:pt x="179162" y="264810"/>
                  </a:cubicBezTo>
                  <a:cubicBezTo>
                    <a:pt x="149386" y="273539"/>
                    <a:pt x="158185" y="300007"/>
                    <a:pt x="171630" y="317183"/>
                  </a:cubicBezTo>
                  <a:cubicBezTo>
                    <a:pt x="229352" y="329994"/>
                    <a:pt x="308614" y="321336"/>
                    <a:pt x="368799" y="320773"/>
                  </a:cubicBezTo>
                  <a:cubicBezTo>
                    <a:pt x="396323" y="320561"/>
                    <a:pt x="432646" y="326545"/>
                    <a:pt x="459043" y="318802"/>
                  </a:cubicBezTo>
                  <a:cubicBezTo>
                    <a:pt x="480583" y="312537"/>
                    <a:pt x="479456" y="291630"/>
                    <a:pt x="474388" y="274525"/>
                  </a:cubicBezTo>
                  <a:cubicBezTo>
                    <a:pt x="449329" y="257279"/>
                    <a:pt x="419764" y="263121"/>
                    <a:pt x="389917" y="263051"/>
                  </a:cubicBezTo>
                  <a:cubicBezTo>
                    <a:pt x="366617" y="263016"/>
                    <a:pt x="323361" y="260693"/>
                    <a:pt x="281213" y="259760"/>
                  </a:cubicBezTo>
                  <a:close/>
                  <a:moveTo>
                    <a:pt x="656002" y="32022"/>
                  </a:moveTo>
                  <a:cubicBezTo>
                    <a:pt x="721538" y="98895"/>
                    <a:pt x="787144" y="165838"/>
                    <a:pt x="852679" y="232711"/>
                  </a:cubicBezTo>
                  <a:cubicBezTo>
                    <a:pt x="839305" y="244256"/>
                    <a:pt x="816568" y="239117"/>
                    <a:pt x="798195" y="239399"/>
                  </a:cubicBezTo>
                  <a:cubicBezTo>
                    <a:pt x="751525" y="240032"/>
                    <a:pt x="700983" y="244749"/>
                    <a:pt x="656002" y="233134"/>
                  </a:cubicBezTo>
                  <a:cubicBezTo>
                    <a:pt x="656002" y="166120"/>
                    <a:pt x="656002" y="99036"/>
                    <a:pt x="656002" y="32022"/>
                  </a:cubicBezTo>
                  <a:close/>
                  <a:moveTo>
                    <a:pt x="517038" y="117"/>
                  </a:moveTo>
                  <a:cubicBezTo>
                    <a:pt x="543391" y="-130"/>
                    <a:pt x="569489" y="1190"/>
                    <a:pt x="593352" y="7455"/>
                  </a:cubicBezTo>
                  <a:cubicBezTo>
                    <a:pt x="593000" y="75454"/>
                    <a:pt x="594830" y="143594"/>
                    <a:pt x="593352" y="211594"/>
                  </a:cubicBezTo>
                  <a:cubicBezTo>
                    <a:pt x="592648" y="243482"/>
                    <a:pt x="592014" y="279734"/>
                    <a:pt x="626014" y="295783"/>
                  </a:cubicBezTo>
                  <a:cubicBezTo>
                    <a:pt x="649314" y="306905"/>
                    <a:pt x="681483" y="300922"/>
                    <a:pt x="706684" y="300781"/>
                  </a:cubicBezTo>
                  <a:cubicBezTo>
                    <a:pt x="762505" y="300429"/>
                    <a:pt x="820298" y="296909"/>
                    <a:pt x="875767" y="303104"/>
                  </a:cubicBezTo>
                  <a:cubicBezTo>
                    <a:pt x="885763" y="366528"/>
                    <a:pt x="879005" y="435794"/>
                    <a:pt x="878864" y="500203"/>
                  </a:cubicBezTo>
                  <a:cubicBezTo>
                    <a:pt x="878723" y="619871"/>
                    <a:pt x="879216" y="739538"/>
                    <a:pt x="878934" y="859206"/>
                  </a:cubicBezTo>
                  <a:cubicBezTo>
                    <a:pt x="878723" y="910452"/>
                    <a:pt x="895899" y="1016392"/>
                    <a:pt x="852326" y="1050251"/>
                  </a:cubicBezTo>
                  <a:cubicBezTo>
                    <a:pt x="815300" y="1079112"/>
                    <a:pt x="757789" y="1067920"/>
                    <a:pt x="713723" y="1068272"/>
                  </a:cubicBezTo>
                  <a:cubicBezTo>
                    <a:pt x="603489" y="1069187"/>
                    <a:pt x="493183" y="1068483"/>
                    <a:pt x="382878" y="1068624"/>
                  </a:cubicBezTo>
                  <a:cubicBezTo>
                    <a:pt x="300730" y="1068694"/>
                    <a:pt x="218652" y="1068272"/>
                    <a:pt x="136504" y="1068342"/>
                  </a:cubicBezTo>
                  <a:cubicBezTo>
                    <a:pt x="99477" y="1068413"/>
                    <a:pt x="57453" y="1075452"/>
                    <a:pt x="27114" y="1049477"/>
                  </a:cubicBezTo>
                  <a:cubicBezTo>
                    <a:pt x="-8716" y="1018927"/>
                    <a:pt x="2476" y="958671"/>
                    <a:pt x="2687" y="916787"/>
                  </a:cubicBezTo>
                  <a:cubicBezTo>
                    <a:pt x="3321" y="806059"/>
                    <a:pt x="2406" y="695332"/>
                    <a:pt x="2265" y="584675"/>
                  </a:cubicBezTo>
                  <a:cubicBezTo>
                    <a:pt x="2054" y="453252"/>
                    <a:pt x="2758" y="321899"/>
                    <a:pt x="2546" y="190476"/>
                  </a:cubicBezTo>
                  <a:cubicBezTo>
                    <a:pt x="2476" y="148592"/>
                    <a:pt x="-8787" y="66092"/>
                    <a:pt x="16625" y="31881"/>
                  </a:cubicBezTo>
                  <a:cubicBezTo>
                    <a:pt x="49217" y="-11973"/>
                    <a:pt x="117357" y="2176"/>
                    <a:pt x="164661" y="2176"/>
                  </a:cubicBezTo>
                  <a:cubicBezTo>
                    <a:pt x="256171" y="2316"/>
                    <a:pt x="347682" y="2246"/>
                    <a:pt x="439192" y="2176"/>
                  </a:cubicBezTo>
                  <a:cubicBezTo>
                    <a:pt x="464076" y="2176"/>
                    <a:pt x="490685" y="363"/>
                    <a:pt x="517038" y="117"/>
                  </a:cubicBezTo>
                  <a:close/>
                </a:path>
              </a:pathLst>
            </a:custGeom>
            <a:solidFill>
              <a:srgbClr val="14A4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488402F-48F4-904E-9C5E-53BC9D25A1EB}"/>
              </a:ext>
            </a:extLst>
          </p:cNvPr>
          <p:cNvGrpSpPr/>
          <p:nvPr/>
        </p:nvGrpSpPr>
        <p:grpSpPr>
          <a:xfrm>
            <a:off x="7745180" y="4075598"/>
            <a:ext cx="980661" cy="980661"/>
            <a:chOff x="7765774" y="4400122"/>
            <a:chExt cx="980661" cy="980661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A0CEC1E1-304C-2BD2-85C2-F4F8FA0C128C}"/>
                </a:ext>
              </a:extLst>
            </p:cNvPr>
            <p:cNvSpPr/>
            <p:nvPr/>
          </p:nvSpPr>
          <p:spPr>
            <a:xfrm>
              <a:off x="7765774" y="4400122"/>
              <a:ext cx="980661" cy="9806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EF7ABA9-A378-F70B-6DBC-E4584BF3D08C}"/>
                </a:ext>
              </a:extLst>
            </p:cNvPr>
            <p:cNvSpPr/>
            <p:nvPr/>
          </p:nvSpPr>
          <p:spPr>
            <a:xfrm>
              <a:off x="7944305" y="4624824"/>
              <a:ext cx="623598" cy="531257"/>
            </a:xfrm>
            <a:custGeom>
              <a:avLst/>
              <a:gdLst>
                <a:gd name="csX0" fmla="*/ 678702 w 1243150"/>
                <a:gd name="csY0" fmla="*/ 1932 h 1059067"/>
                <a:gd name="csX1" fmla="*/ 1171974 w 1243150"/>
                <a:gd name="csY1" fmla="*/ 276264 h 1059067"/>
                <a:gd name="csX2" fmla="*/ 1232582 w 1243150"/>
                <a:gd name="csY2" fmla="*/ 419302 h 1059067"/>
                <a:gd name="csX3" fmla="*/ 722517 w 1243150"/>
                <a:gd name="csY3" fmla="*/ 1027212 h 1059067"/>
                <a:gd name="csX4" fmla="*/ 483182 w 1243150"/>
                <a:gd name="csY4" fmla="*/ 1021581 h 1059067"/>
                <a:gd name="csX5" fmla="*/ 349648 w 1243150"/>
                <a:gd name="csY5" fmla="*/ 986666 h 1059067"/>
                <a:gd name="csX6" fmla="*/ 313184 w 1243150"/>
                <a:gd name="csY6" fmla="*/ 998563 h 1059067"/>
                <a:gd name="csX7" fmla="*/ 124180 w 1243150"/>
                <a:gd name="csY7" fmla="*/ 1058960 h 1059067"/>
                <a:gd name="csX8" fmla="*/ 126081 w 1243150"/>
                <a:gd name="csY8" fmla="*/ 995536 h 1059067"/>
                <a:gd name="csX9" fmla="*/ 166697 w 1243150"/>
                <a:gd name="csY9" fmla="*/ 869815 h 1059067"/>
                <a:gd name="csX10" fmla="*/ 23307 w 1243150"/>
                <a:gd name="csY10" fmla="*/ 657933 h 1059067"/>
                <a:gd name="csX11" fmla="*/ 336414 w 1243150"/>
                <a:gd name="csY11" fmla="*/ 58047 h 1059067"/>
                <a:gd name="csX12" fmla="*/ 678702 w 1243150"/>
                <a:gd name="csY12" fmla="*/ 1932 h 1059067"/>
                <a:gd name="csX13" fmla="*/ 640129 w 1243150"/>
                <a:gd name="csY13" fmla="*/ 448962 h 1059067"/>
                <a:gd name="csX14" fmla="*/ 604821 w 1243150"/>
                <a:gd name="csY14" fmla="*/ 453513 h 1059067"/>
                <a:gd name="csX15" fmla="*/ 671412 w 1243150"/>
                <a:gd name="csY15" fmla="*/ 603871 h 1059067"/>
                <a:gd name="csX16" fmla="*/ 640129 w 1243150"/>
                <a:gd name="csY16" fmla="*/ 448962 h 1059067"/>
                <a:gd name="csX17" fmla="*/ 909575 w 1243150"/>
                <a:gd name="csY17" fmla="*/ 449076 h 1059067"/>
                <a:gd name="csX18" fmla="*/ 871327 w 1243150"/>
                <a:gd name="csY18" fmla="*/ 452316 h 1059067"/>
                <a:gd name="csX19" fmla="*/ 917786 w 1243150"/>
                <a:gd name="csY19" fmla="*/ 610277 h 1059067"/>
                <a:gd name="csX20" fmla="*/ 909575 w 1243150"/>
                <a:gd name="csY20" fmla="*/ 449076 h 1059067"/>
                <a:gd name="csX21" fmla="*/ 381471 w 1243150"/>
                <a:gd name="csY21" fmla="*/ 449953 h 1059067"/>
                <a:gd name="csX22" fmla="*/ 343383 w 1243150"/>
                <a:gd name="csY22" fmla="*/ 452527 h 1059067"/>
                <a:gd name="csX23" fmla="*/ 389208 w 1243150"/>
                <a:gd name="csY23" fmla="*/ 609784 h 1059067"/>
                <a:gd name="csX24" fmla="*/ 381471 w 1243150"/>
                <a:gd name="csY24" fmla="*/ 449953 h 10590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243150" h="1059067">
                  <a:moveTo>
                    <a:pt x="678702" y="1932"/>
                  </a:moveTo>
                  <a:cubicBezTo>
                    <a:pt x="875836" y="15922"/>
                    <a:pt x="1067969" y="106002"/>
                    <a:pt x="1171974" y="276264"/>
                  </a:cubicBezTo>
                  <a:cubicBezTo>
                    <a:pt x="1199357" y="320963"/>
                    <a:pt x="1221531" y="367915"/>
                    <a:pt x="1232582" y="419302"/>
                  </a:cubicBezTo>
                  <a:cubicBezTo>
                    <a:pt x="1301708" y="741067"/>
                    <a:pt x="1020278" y="989412"/>
                    <a:pt x="722517" y="1027212"/>
                  </a:cubicBezTo>
                  <a:cubicBezTo>
                    <a:pt x="644944" y="1037068"/>
                    <a:pt x="559911" y="1037631"/>
                    <a:pt x="483182" y="1021581"/>
                  </a:cubicBezTo>
                  <a:cubicBezTo>
                    <a:pt x="448408" y="1014331"/>
                    <a:pt x="380268" y="984766"/>
                    <a:pt x="349648" y="986666"/>
                  </a:cubicBezTo>
                  <a:cubicBezTo>
                    <a:pt x="337399" y="987370"/>
                    <a:pt x="324658" y="994550"/>
                    <a:pt x="313184" y="998563"/>
                  </a:cubicBezTo>
                  <a:cubicBezTo>
                    <a:pt x="269752" y="1013556"/>
                    <a:pt x="164234" y="1061634"/>
                    <a:pt x="124180" y="1058960"/>
                  </a:cubicBezTo>
                  <a:cubicBezTo>
                    <a:pt x="107568" y="1036856"/>
                    <a:pt x="117775" y="1020314"/>
                    <a:pt x="126081" y="995536"/>
                  </a:cubicBezTo>
                  <a:cubicBezTo>
                    <a:pt x="140018" y="954074"/>
                    <a:pt x="156983" y="912473"/>
                    <a:pt x="166697" y="869815"/>
                  </a:cubicBezTo>
                  <a:cubicBezTo>
                    <a:pt x="108271" y="803927"/>
                    <a:pt x="52450" y="743601"/>
                    <a:pt x="23307" y="657933"/>
                  </a:cubicBezTo>
                  <a:cubicBezTo>
                    <a:pt x="-64120" y="401211"/>
                    <a:pt x="106301" y="158920"/>
                    <a:pt x="336414" y="58047"/>
                  </a:cubicBezTo>
                  <a:cubicBezTo>
                    <a:pt x="440340" y="12538"/>
                    <a:pt x="560421" y="-6461"/>
                    <a:pt x="678702" y="1932"/>
                  </a:cubicBezTo>
                  <a:close/>
                  <a:moveTo>
                    <a:pt x="640129" y="448962"/>
                  </a:moveTo>
                  <a:cubicBezTo>
                    <a:pt x="629194" y="448157"/>
                    <a:pt x="617360" y="449501"/>
                    <a:pt x="604821" y="453513"/>
                  </a:cubicBezTo>
                  <a:cubicBezTo>
                    <a:pt x="497684" y="487724"/>
                    <a:pt x="565120" y="656243"/>
                    <a:pt x="671412" y="603871"/>
                  </a:cubicBezTo>
                  <a:cubicBezTo>
                    <a:pt x="749205" y="565560"/>
                    <a:pt x="716677" y="454600"/>
                    <a:pt x="640129" y="448962"/>
                  </a:cubicBezTo>
                  <a:close/>
                  <a:moveTo>
                    <a:pt x="909575" y="449076"/>
                  </a:moveTo>
                  <a:cubicBezTo>
                    <a:pt x="898051" y="447538"/>
                    <a:pt x="885256" y="448401"/>
                    <a:pt x="871327" y="452316"/>
                  </a:cubicBezTo>
                  <a:cubicBezTo>
                    <a:pt x="774608" y="479487"/>
                    <a:pt x="812691" y="635830"/>
                    <a:pt x="917786" y="610277"/>
                  </a:cubicBezTo>
                  <a:cubicBezTo>
                    <a:pt x="1008637" y="588226"/>
                    <a:pt x="990244" y="459842"/>
                    <a:pt x="909575" y="449076"/>
                  </a:cubicBezTo>
                  <a:close/>
                  <a:moveTo>
                    <a:pt x="381471" y="449953"/>
                  </a:moveTo>
                  <a:cubicBezTo>
                    <a:pt x="370000" y="448288"/>
                    <a:pt x="357259" y="448937"/>
                    <a:pt x="343383" y="452527"/>
                  </a:cubicBezTo>
                  <a:cubicBezTo>
                    <a:pt x="242862" y="478573"/>
                    <a:pt x="287843" y="635689"/>
                    <a:pt x="389208" y="609784"/>
                  </a:cubicBezTo>
                  <a:cubicBezTo>
                    <a:pt x="479813" y="586626"/>
                    <a:pt x="461766" y="461606"/>
                    <a:pt x="381471" y="449953"/>
                  </a:cubicBezTo>
                  <a:close/>
                </a:path>
              </a:pathLst>
            </a:custGeom>
            <a:solidFill>
              <a:srgbClr val="F75A42"/>
            </a:solidFill>
            <a:ln w="1760" cap="flat">
              <a:solidFill>
                <a:srgbClr val="F75A4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666D1D7-E9B7-D1B8-91CE-6677B505AE12}"/>
              </a:ext>
            </a:extLst>
          </p:cNvPr>
          <p:cNvGrpSpPr/>
          <p:nvPr/>
        </p:nvGrpSpPr>
        <p:grpSpPr>
          <a:xfrm>
            <a:off x="4709154" y="1605563"/>
            <a:ext cx="2926080" cy="1043931"/>
            <a:chOff x="8921977" y="1242150"/>
            <a:chExt cx="2926080" cy="104393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838E85F-A4BB-7CCC-2CFB-C8B3D4C5EB4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Information Flow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BE01BA5-BAA2-E550-8711-734CE2B7251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84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600" noProof="1">
                  <a:solidFill>
                    <a:schemeClr val="bg1"/>
                  </a:solidFill>
                </a:rPr>
                <a:t>Share goals, plans, updates, and key information.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33CD36D-566F-8F12-5E69-9075FD70E90C}"/>
              </a:ext>
            </a:extLst>
          </p:cNvPr>
          <p:cNvGrpSpPr/>
          <p:nvPr/>
        </p:nvGrpSpPr>
        <p:grpSpPr>
          <a:xfrm>
            <a:off x="4652414" y="4043963"/>
            <a:ext cx="2926080" cy="1043931"/>
            <a:chOff x="8921977" y="1242150"/>
            <a:chExt cx="2926080" cy="104393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37CE630-EE58-36E9-9D1A-7CB85A94F3F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Feedback Loop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D464F9F-629E-25CB-0C85-F2EDD636FC6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84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600" noProof="1">
                  <a:solidFill>
                    <a:schemeClr val="bg1"/>
                  </a:solidFill>
                </a:rPr>
                <a:t>Share feedback, raise concerns, and suggest improvements.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5E2B95AF-6C54-BD35-9590-C71FFC27A9E9}"/>
              </a:ext>
            </a:extLst>
          </p:cNvPr>
          <p:cNvSpPr txBox="1"/>
          <p:nvPr/>
        </p:nvSpPr>
        <p:spPr>
          <a:xfrm>
            <a:off x="7996674" y="2483619"/>
            <a:ext cx="153601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/>
              <a:t>Top-down guidance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49DE53-D311-D2BD-E403-CFADED37F28E}"/>
              </a:ext>
            </a:extLst>
          </p:cNvPr>
          <p:cNvSpPr txBox="1"/>
          <p:nvPr/>
        </p:nvSpPr>
        <p:spPr>
          <a:xfrm>
            <a:off x="2717185" y="4869215"/>
            <a:ext cx="153601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/>
              <a:t>Bottom-up insights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42ED357-FAB8-5D0B-F56A-1E76FCCF9846}"/>
              </a:ext>
            </a:extLst>
          </p:cNvPr>
          <p:cNvCxnSpPr>
            <a:cxnSpLocks/>
          </p:cNvCxnSpPr>
          <p:nvPr/>
        </p:nvCxnSpPr>
        <p:spPr>
          <a:xfrm>
            <a:off x="2641619" y="1663302"/>
            <a:ext cx="0" cy="3578087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66232FB-68D2-B098-BD50-65F4D0B69325}"/>
              </a:ext>
            </a:extLst>
          </p:cNvPr>
          <p:cNvCxnSpPr>
            <a:cxnSpLocks/>
          </p:cNvCxnSpPr>
          <p:nvPr/>
        </p:nvCxnSpPr>
        <p:spPr>
          <a:xfrm>
            <a:off x="9550382" y="1663302"/>
            <a:ext cx="0" cy="3578087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C1ED2337-5A0E-EC0D-98AA-8E31E260A520}"/>
              </a:ext>
            </a:extLst>
          </p:cNvPr>
          <p:cNvSpPr txBox="1"/>
          <p:nvPr/>
        </p:nvSpPr>
        <p:spPr>
          <a:xfrm>
            <a:off x="7213185" y="5522288"/>
            <a:ext cx="3881466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Open communication in both directions drives clarity, alignment, and results.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4F68A-A6E3-0A0D-704C-14BFBFA0F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B9AA8-80F7-8C01-EC8A-1B2947730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Two-Way Communication Strategy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3F7A792-BAE2-5854-8CD4-112257796280}"/>
              </a:ext>
            </a:extLst>
          </p:cNvPr>
          <p:cNvSpPr/>
          <p:nvPr/>
        </p:nvSpPr>
        <p:spPr>
          <a:xfrm>
            <a:off x="6368204" y="5453731"/>
            <a:ext cx="732862" cy="721891"/>
          </a:xfrm>
          <a:custGeom>
            <a:avLst/>
            <a:gdLst>
              <a:gd name="csX0" fmla="*/ 503270 w 1673552"/>
              <a:gd name="csY0" fmla="*/ 868464 h 1648499"/>
              <a:gd name="csX1" fmla="*/ 552096 w 1673552"/>
              <a:gd name="csY1" fmla="*/ 888851 h 1648499"/>
              <a:gd name="csX2" fmla="*/ 495007 w 1673552"/>
              <a:gd name="csY2" fmla="*/ 1015769 h 1648499"/>
              <a:gd name="csX3" fmla="*/ 483885 w 1673552"/>
              <a:gd name="csY3" fmla="*/ 1114741 h 1648499"/>
              <a:gd name="csX4" fmla="*/ 298472 w 1673552"/>
              <a:gd name="csY4" fmla="*/ 1114107 h 1648499"/>
              <a:gd name="csX5" fmla="*/ 289461 w 1673552"/>
              <a:gd name="csY5" fmla="*/ 1057793 h 1648499"/>
              <a:gd name="csX6" fmla="*/ 448689 w 1673552"/>
              <a:gd name="csY6" fmla="*/ 871042 h 1648499"/>
              <a:gd name="csX7" fmla="*/ 503270 w 1673552"/>
              <a:gd name="csY7" fmla="*/ 868464 h 1648499"/>
              <a:gd name="csX8" fmla="*/ 1178062 w 1673552"/>
              <a:gd name="csY8" fmla="*/ 867363 h 1648499"/>
              <a:gd name="csX9" fmla="*/ 1240606 w 1673552"/>
              <a:gd name="csY9" fmla="*/ 874702 h 1648499"/>
              <a:gd name="csX10" fmla="*/ 1382095 w 1673552"/>
              <a:gd name="csY10" fmla="*/ 1057793 h 1648499"/>
              <a:gd name="csX11" fmla="*/ 1372663 w 1673552"/>
              <a:gd name="csY11" fmla="*/ 1114107 h 1648499"/>
              <a:gd name="csX12" fmla="*/ 1187812 w 1673552"/>
              <a:gd name="csY12" fmla="*/ 1116853 h 1648499"/>
              <a:gd name="csX13" fmla="*/ 1174930 w 1673552"/>
              <a:gd name="csY13" fmla="*/ 1016895 h 1648499"/>
              <a:gd name="csX14" fmla="*/ 1121220 w 1673552"/>
              <a:gd name="csY14" fmla="*/ 888851 h 1648499"/>
              <a:gd name="csX15" fmla="*/ 1178062 w 1673552"/>
              <a:gd name="csY15" fmla="*/ 867363 h 1648499"/>
              <a:gd name="csX16" fmla="*/ 809522 w 1673552"/>
              <a:gd name="csY16" fmla="*/ 804029 h 1648499"/>
              <a:gd name="csX17" fmla="*/ 1121431 w 1673552"/>
              <a:gd name="csY17" fmla="*/ 1057794 h 1648499"/>
              <a:gd name="csX18" fmla="*/ 1108761 w 1673552"/>
              <a:gd name="csY18" fmla="*/ 1193441 h 1648499"/>
              <a:gd name="csX19" fmla="*/ 990712 w 1673552"/>
              <a:gd name="csY19" fmla="*/ 1203578 h 1648499"/>
              <a:gd name="csX20" fmla="*/ 680985 w 1673552"/>
              <a:gd name="csY20" fmla="*/ 1203648 h 1648499"/>
              <a:gd name="csX21" fmla="*/ 555615 w 1673552"/>
              <a:gd name="csY21" fmla="*/ 1186613 h 1648499"/>
              <a:gd name="csX22" fmla="*/ 548506 w 1673552"/>
              <a:gd name="csY22" fmla="*/ 1071591 h 1648499"/>
              <a:gd name="csX23" fmla="*/ 809522 w 1673552"/>
              <a:gd name="csY23" fmla="*/ 804029 h 1648499"/>
              <a:gd name="csX24" fmla="*/ 522723 w 1673552"/>
              <a:gd name="csY24" fmla="*/ 608747 h 1648499"/>
              <a:gd name="csX25" fmla="*/ 524150 w 1673552"/>
              <a:gd name="csY25" fmla="*/ 826202 h 1648499"/>
              <a:gd name="csX26" fmla="*/ 471144 w 1673552"/>
              <a:gd name="csY26" fmla="*/ 612771 h 1648499"/>
              <a:gd name="csX27" fmla="*/ 522723 w 1673552"/>
              <a:gd name="csY27" fmla="*/ 608747 h 1648499"/>
              <a:gd name="csX28" fmla="*/ 1184404 w 1673552"/>
              <a:gd name="csY28" fmla="*/ 608276 h 1648499"/>
              <a:gd name="csX29" fmla="*/ 1185348 w 1673552"/>
              <a:gd name="csY29" fmla="*/ 825850 h 1648499"/>
              <a:gd name="csX30" fmla="*/ 1133187 w 1673552"/>
              <a:gd name="csY30" fmla="*/ 612982 h 1648499"/>
              <a:gd name="csX31" fmla="*/ 1184404 w 1673552"/>
              <a:gd name="csY31" fmla="*/ 608276 h 1648499"/>
              <a:gd name="csX32" fmla="*/ 848746 w 1673552"/>
              <a:gd name="csY32" fmla="*/ 413683 h 1648499"/>
              <a:gd name="csX33" fmla="*/ 849857 w 1673552"/>
              <a:gd name="csY33" fmla="*/ 750460 h 1648499"/>
              <a:gd name="csX34" fmla="*/ 809310 w 1673552"/>
              <a:gd name="csY34" fmla="*/ 416377 h 1648499"/>
              <a:gd name="csX35" fmla="*/ 848746 w 1673552"/>
              <a:gd name="csY35" fmla="*/ 413683 h 1648499"/>
              <a:gd name="csX36" fmla="*/ 842179 w 1673552"/>
              <a:gd name="csY36" fmla="*/ 52051 h 1648499"/>
              <a:gd name="csX37" fmla="*/ 758979 w 1673552"/>
              <a:gd name="csY37" fmla="*/ 57233 h 1648499"/>
              <a:gd name="csX38" fmla="*/ 53294 w 1673552"/>
              <a:gd name="csY38" fmla="*/ 811419 h 1648499"/>
              <a:gd name="csX39" fmla="*/ 912928 w 1673552"/>
              <a:gd name="csY39" fmla="*/ 1593974 h 1648499"/>
              <a:gd name="csX40" fmla="*/ 1620374 w 1673552"/>
              <a:gd name="csY40" fmla="*/ 832537 h 1648499"/>
              <a:gd name="csX41" fmla="*/ 842179 w 1673552"/>
              <a:gd name="csY41" fmla="*/ 52051 h 1648499"/>
              <a:gd name="csX42" fmla="*/ 802623 w 1673552"/>
              <a:gd name="csY42" fmla="*/ 1552 h 1648499"/>
              <a:gd name="csX43" fmla="*/ 1004932 w 1673552"/>
              <a:gd name="csY43" fmla="*/ 18587 h 1648499"/>
              <a:gd name="csX44" fmla="*/ 1669438 w 1673552"/>
              <a:gd name="csY44" fmla="*/ 902930 h 1648499"/>
              <a:gd name="csX45" fmla="*/ 864006 w 1673552"/>
              <a:gd name="csY45" fmla="*/ 1647754 h 1648499"/>
              <a:gd name="csX46" fmla="*/ 3808 w 1673552"/>
              <a:gd name="csY46" fmla="*/ 748206 h 1648499"/>
              <a:gd name="csX47" fmla="*/ 802623 w 1673552"/>
              <a:gd name="csY47" fmla="*/ 1552 h 16484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1673552" h="1648499">
                <a:moveTo>
                  <a:pt x="503270" y="868464"/>
                </a:moveTo>
                <a:cubicBezTo>
                  <a:pt x="521264" y="870619"/>
                  <a:pt x="538299" y="876603"/>
                  <a:pt x="552096" y="888851"/>
                </a:cubicBezTo>
                <a:cubicBezTo>
                  <a:pt x="528304" y="929115"/>
                  <a:pt x="505074" y="969310"/>
                  <a:pt x="495007" y="1015769"/>
                </a:cubicBezTo>
                <a:cubicBezTo>
                  <a:pt x="487897" y="1048642"/>
                  <a:pt x="490854" y="1082431"/>
                  <a:pt x="483885" y="1114741"/>
                </a:cubicBezTo>
                <a:cubicBezTo>
                  <a:pt x="452561" y="1129242"/>
                  <a:pt x="329304" y="1130439"/>
                  <a:pt x="298472" y="1114107"/>
                </a:cubicBezTo>
                <a:cubicBezTo>
                  <a:pt x="288264" y="1095665"/>
                  <a:pt x="289038" y="1079122"/>
                  <a:pt x="289461" y="1057793"/>
                </a:cubicBezTo>
                <a:cubicBezTo>
                  <a:pt x="291432" y="964453"/>
                  <a:pt x="355560" y="887232"/>
                  <a:pt x="448689" y="871042"/>
                </a:cubicBezTo>
                <a:cubicBezTo>
                  <a:pt x="466323" y="867980"/>
                  <a:pt x="485276" y="866308"/>
                  <a:pt x="503270" y="868464"/>
                </a:cubicBezTo>
                <a:close/>
                <a:moveTo>
                  <a:pt x="1178062" y="867363"/>
                </a:moveTo>
                <a:cubicBezTo>
                  <a:pt x="1199321" y="866132"/>
                  <a:pt x="1221529" y="869704"/>
                  <a:pt x="1240606" y="874702"/>
                </a:cubicBezTo>
                <a:cubicBezTo>
                  <a:pt x="1324092" y="896594"/>
                  <a:pt x="1381673" y="972266"/>
                  <a:pt x="1382095" y="1057793"/>
                </a:cubicBezTo>
                <a:cubicBezTo>
                  <a:pt x="1382165" y="1079052"/>
                  <a:pt x="1382799" y="1095805"/>
                  <a:pt x="1372663" y="1114107"/>
                </a:cubicBezTo>
                <a:cubicBezTo>
                  <a:pt x="1340704" y="1129242"/>
                  <a:pt x="1220262" y="1129875"/>
                  <a:pt x="1187812" y="1116853"/>
                </a:cubicBezTo>
                <a:cubicBezTo>
                  <a:pt x="1179083" y="1084824"/>
                  <a:pt x="1182673" y="1050050"/>
                  <a:pt x="1174930" y="1016895"/>
                </a:cubicBezTo>
                <a:cubicBezTo>
                  <a:pt x="1164089" y="970366"/>
                  <a:pt x="1140930" y="931579"/>
                  <a:pt x="1121220" y="888851"/>
                </a:cubicBezTo>
                <a:cubicBezTo>
                  <a:pt x="1136495" y="874632"/>
                  <a:pt x="1156804" y="868595"/>
                  <a:pt x="1178062" y="867363"/>
                </a:cubicBezTo>
                <a:close/>
                <a:moveTo>
                  <a:pt x="809522" y="804029"/>
                </a:moveTo>
                <a:cubicBezTo>
                  <a:pt x="961148" y="789950"/>
                  <a:pt x="1105945" y="905605"/>
                  <a:pt x="1121431" y="1057794"/>
                </a:cubicBezTo>
                <a:cubicBezTo>
                  <a:pt x="1124740" y="1090668"/>
                  <a:pt x="1136144" y="1170704"/>
                  <a:pt x="1108761" y="1193441"/>
                </a:cubicBezTo>
                <a:cubicBezTo>
                  <a:pt x="1082152" y="1215474"/>
                  <a:pt x="1023163" y="1203578"/>
                  <a:pt x="990712" y="1203578"/>
                </a:cubicBezTo>
                <a:cubicBezTo>
                  <a:pt x="887446" y="1203578"/>
                  <a:pt x="784251" y="1203789"/>
                  <a:pt x="680985" y="1203648"/>
                </a:cubicBezTo>
                <a:cubicBezTo>
                  <a:pt x="647407" y="1203578"/>
                  <a:pt x="578704" y="1217515"/>
                  <a:pt x="555615" y="1186613"/>
                </a:cubicBezTo>
                <a:cubicBezTo>
                  <a:pt x="535553" y="1159793"/>
                  <a:pt x="545056" y="1102916"/>
                  <a:pt x="548506" y="1071591"/>
                </a:cubicBezTo>
                <a:cubicBezTo>
                  <a:pt x="564133" y="930665"/>
                  <a:pt x="664513" y="817474"/>
                  <a:pt x="809522" y="804029"/>
                </a:cubicBezTo>
                <a:close/>
                <a:moveTo>
                  <a:pt x="522723" y="608747"/>
                </a:moveTo>
                <a:cubicBezTo>
                  <a:pt x="631284" y="624490"/>
                  <a:pt x="654112" y="801256"/>
                  <a:pt x="524150" y="826202"/>
                </a:cubicBezTo>
                <a:cubicBezTo>
                  <a:pt x="386673" y="852599"/>
                  <a:pt x="344227" y="648038"/>
                  <a:pt x="471144" y="612771"/>
                </a:cubicBezTo>
                <a:cubicBezTo>
                  <a:pt x="489956" y="607536"/>
                  <a:pt x="507215" y="606499"/>
                  <a:pt x="522723" y="608747"/>
                </a:cubicBezTo>
                <a:close/>
                <a:moveTo>
                  <a:pt x="1184404" y="608276"/>
                </a:moveTo>
                <a:cubicBezTo>
                  <a:pt x="1292467" y="622622"/>
                  <a:pt x="1316973" y="799365"/>
                  <a:pt x="1185348" y="825850"/>
                </a:cubicBezTo>
                <a:cubicBezTo>
                  <a:pt x="1049419" y="853232"/>
                  <a:pt x="1004720" y="650783"/>
                  <a:pt x="1133187" y="612982"/>
                </a:cubicBezTo>
                <a:cubicBezTo>
                  <a:pt x="1151823" y="607492"/>
                  <a:pt x="1168966" y="606227"/>
                  <a:pt x="1184404" y="608276"/>
                </a:cubicBezTo>
                <a:close/>
                <a:moveTo>
                  <a:pt x="848746" y="413683"/>
                </a:moveTo>
                <a:cubicBezTo>
                  <a:pt x="1035371" y="421176"/>
                  <a:pt x="1061959" y="730002"/>
                  <a:pt x="849857" y="750460"/>
                </a:cubicBezTo>
                <a:cubicBezTo>
                  <a:pt x="641283" y="770522"/>
                  <a:pt x="601934" y="451573"/>
                  <a:pt x="809310" y="416377"/>
                </a:cubicBezTo>
                <a:cubicBezTo>
                  <a:pt x="823151" y="414023"/>
                  <a:pt x="836304" y="413184"/>
                  <a:pt x="848746" y="413683"/>
                </a:cubicBezTo>
                <a:close/>
                <a:moveTo>
                  <a:pt x="842179" y="52051"/>
                </a:moveTo>
                <a:cubicBezTo>
                  <a:pt x="814595" y="52147"/>
                  <a:pt x="786828" y="53845"/>
                  <a:pt x="758979" y="57233"/>
                </a:cubicBezTo>
                <a:cubicBezTo>
                  <a:pt x="383646" y="102917"/>
                  <a:pt x="64487" y="426724"/>
                  <a:pt x="53294" y="811419"/>
                </a:cubicBezTo>
                <a:cubicBezTo>
                  <a:pt x="40130" y="1265381"/>
                  <a:pt x="466428" y="1642756"/>
                  <a:pt x="912928" y="1593974"/>
                </a:cubicBezTo>
                <a:cubicBezTo>
                  <a:pt x="1291500" y="1552583"/>
                  <a:pt x="1612983" y="1217585"/>
                  <a:pt x="1620374" y="832537"/>
                </a:cubicBezTo>
                <a:cubicBezTo>
                  <a:pt x="1628557" y="409588"/>
                  <a:pt x="1255940" y="50610"/>
                  <a:pt x="842179" y="52051"/>
                </a:cubicBezTo>
                <a:close/>
                <a:moveTo>
                  <a:pt x="802623" y="1552"/>
                </a:moveTo>
                <a:cubicBezTo>
                  <a:pt x="869918" y="-3727"/>
                  <a:pt x="939185" y="5072"/>
                  <a:pt x="1004932" y="18587"/>
                </a:cubicBezTo>
                <a:cubicBezTo>
                  <a:pt x="1407085" y="101439"/>
                  <a:pt x="1712870" y="487050"/>
                  <a:pt x="1669438" y="902930"/>
                </a:cubicBezTo>
                <a:cubicBezTo>
                  <a:pt x="1626709" y="1311348"/>
                  <a:pt x="1269115" y="1629874"/>
                  <a:pt x="864006" y="1647754"/>
                </a:cubicBezTo>
                <a:cubicBezTo>
                  <a:pt x="380901" y="1669012"/>
                  <a:pt x="-44904" y="1232226"/>
                  <a:pt x="3808" y="748206"/>
                </a:cubicBezTo>
                <a:cubicBezTo>
                  <a:pt x="45621" y="332890"/>
                  <a:pt x="397373" y="33440"/>
                  <a:pt x="802623" y="155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CF5A9E9-74B6-63D3-8C81-F3611DD65DE2}"/>
              </a:ext>
            </a:extLst>
          </p:cNvPr>
          <p:cNvGrpSpPr/>
          <p:nvPr/>
        </p:nvGrpSpPr>
        <p:grpSpPr>
          <a:xfrm>
            <a:off x="5710662" y="2964149"/>
            <a:ext cx="770677" cy="770677"/>
            <a:chOff x="5605669" y="3355558"/>
            <a:chExt cx="770677" cy="770677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5ADB1FF-36A2-7821-94EB-FAD8DBE62A79}"/>
                </a:ext>
              </a:extLst>
            </p:cNvPr>
            <p:cNvSpPr/>
            <p:nvPr/>
          </p:nvSpPr>
          <p:spPr>
            <a:xfrm>
              <a:off x="5605669" y="3355558"/>
              <a:ext cx="770677" cy="770677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AC0BE9-0CC0-171F-5FE9-3A1A81D4E2E3}"/>
                </a:ext>
              </a:extLst>
            </p:cNvPr>
            <p:cNvSpPr/>
            <p:nvPr/>
          </p:nvSpPr>
          <p:spPr>
            <a:xfrm>
              <a:off x="5718803" y="3515416"/>
              <a:ext cx="544408" cy="450961"/>
            </a:xfrm>
            <a:custGeom>
              <a:avLst/>
              <a:gdLst>
                <a:gd name="csX0" fmla="*/ 436717 w 1699588"/>
                <a:gd name="csY0" fmla="*/ 1107894 h 1407856"/>
                <a:gd name="csX1" fmla="*/ 504514 w 1699588"/>
                <a:gd name="csY1" fmla="*/ 1109971 h 1407856"/>
                <a:gd name="csX2" fmla="*/ 560828 w 1699588"/>
                <a:gd name="csY2" fmla="*/ 1121867 h 1407856"/>
                <a:gd name="csX3" fmla="*/ 455662 w 1699588"/>
                <a:gd name="csY3" fmla="*/ 1170368 h 1407856"/>
                <a:gd name="csX4" fmla="*/ 1036682 w 1699588"/>
                <a:gd name="csY4" fmla="*/ 1325513 h 1407856"/>
                <a:gd name="csX5" fmla="*/ 1222026 w 1699588"/>
                <a:gd name="csY5" fmla="*/ 1222740 h 1407856"/>
                <a:gd name="csX6" fmla="*/ 1297769 w 1699588"/>
                <a:gd name="csY6" fmla="*/ 1150517 h 1407856"/>
                <a:gd name="csX7" fmla="*/ 1345072 w 1699588"/>
                <a:gd name="csY7" fmla="*/ 1170368 h 1407856"/>
                <a:gd name="csX8" fmla="*/ 1300584 w 1699588"/>
                <a:gd name="csY8" fmla="*/ 1230765 h 1407856"/>
                <a:gd name="csX9" fmla="*/ 1153252 w 1699588"/>
                <a:gd name="csY9" fmla="*/ 1336987 h 1407856"/>
                <a:gd name="csX10" fmla="*/ 559068 w 1699588"/>
                <a:gd name="csY10" fmla="*/ 1330652 h 1407856"/>
                <a:gd name="csX11" fmla="*/ 413004 w 1699588"/>
                <a:gd name="csY11" fmla="*/ 1213167 h 1407856"/>
                <a:gd name="csX12" fmla="*/ 370768 w 1699588"/>
                <a:gd name="csY12" fmla="*/ 1322627 h 1407856"/>
                <a:gd name="csX13" fmla="*/ 349017 w 1699588"/>
                <a:gd name="csY13" fmla="*/ 1302213 h 1407856"/>
                <a:gd name="csX14" fmla="*/ 351974 w 1699588"/>
                <a:gd name="csY14" fmla="*/ 1247800 h 1407856"/>
                <a:gd name="csX15" fmla="*/ 370134 w 1699588"/>
                <a:gd name="csY15" fmla="*/ 1114054 h 1407856"/>
                <a:gd name="csX16" fmla="*/ 436717 w 1699588"/>
                <a:gd name="csY16" fmla="*/ 1107894 h 1407856"/>
                <a:gd name="csX17" fmla="*/ 1386576 w 1699588"/>
                <a:gd name="csY17" fmla="*/ 759529 h 1407856"/>
                <a:gd name="csX18" fmla="*/ 1188941 w 1699588"/>
                <a:gd name="csY18" fmla="*/ 872958 h 1407856"/>
                <a:gd name="csX19" fmla="*/ 1157124 w 1699588"/>
                <a:gd name="csY19" fmla="*/ 997694 h 1407856"/>
                <a:gd name="csX20" fmla="*/ 1636779 w 1699588"/>
                <a:gd name="csY20" fmla="*/ 997694 h 1407856"/>
                <a:gd name="csX21" fmla="*/ 1386576 w 1699588"/>
                <a:gd name="csY21" fmla="*/ 759529 h 1407856"/>
                <a:gd name="csX22" fmla="*/ 282544 w 1699588"/>
                <a:gd name="csY22" fmla="*/ 724564 h 1407856"/>
                <a:gd name="csX23" fmla="*/ 61041 w 1699588"/>
                <a:gd name="csY23" fmla="*/ 957642 h 1407856"/>
                <a:gd name="csX24" fmla="*/ 539710 w 1699588"/>
                <a:gd name="csY24" fmla="*/ 957642 h 1407856"/>
                <a:gd name="csX25" fmla="*/ 525139 w 1699588"/>
                <a:gd name="csY25" fmla="*/ 864934 h 1407856"/>
                <a:gd name="csX26" fmla="*/ 333070 w 1699588"/>
                <a:gd name="csY26" fmla="*/ 725131 h 1407856"/>
                <a:gd name="csX27" fmla="*/ 282544 w 1699588"/>
                <a:gd name="csY27" fmla="*/ 724564 h 1407856"/>
                <a:gd name="csX28" fmla="*/ 1398219 w 1699588"/>
                <a:gd name="csY28" fmla="*/ 389009 h 1407856"/>
                <a:gd name="csX29" fmla="*/ 1377383 w 1699588"/>
                <a:gd name="csY29" fmla="*/ 647068 h 1407856"/>
                <a:gd name="csX30" fmla="*/ 1398219 w 1699588"/>
                <a:gd name="csY30" fmla="*/ 389009 h 1407856"/>
                <a:gd name="csX31" fmla="*/ 294392 w 1699588"/>
                <a:gd name="csY31" fmla="*/ 353321 h 1407856"/>
                <a:gd name="csX32" fmla="*/ 300376 w 1699588"/>
                <a:gd name="csY32" fmla="*/ 611943 h 1407856"/>
                <a:gd name="csX33" fmla="*/ 294392 w 1699588"/>
                <a:gd name="csY33" fmla="*/ 353321 h 1407856"/>
                <a:gd name="csX34" fmla="*/ 1405540 w 1699588"/>
                <a:gd name="csY34" fmla="*/ 328190 h 1407856"/>
                <a:gd name="csX35" fmla="*/ 1582225 w 1699588"/>
                <a:gd name="csY35" fmla="*/ 542042 h 1407856"/>
                <a:gd name="csX36" fmla="*/ 1446931 w 1699588"/>
                <a:gd name="csY36" fmla="*/ 698736 h 1407856"/>
                <a:gd name="csX37" fmla="*/ 1549211 w 1699588"/>
                <a:gd name="csY37" fmla="*/ 734496 h 1407856"/>
                <a:gd name="csX38" fmla="*/ 1697880 w 1699588"/>
                <a:gd name="csY38" fmla="*/ 959189 h 1407856"/>
                <a:gd name="csX39" fmla="*/ 1688096 w 1699588"/>
                <a:gd name="csY39" fmla="*/ 1050699 h 1407856"/>
                <a:gd name="csX40" fmla="*/ 1553364 w 1699588"/>
                <a:gd name="csY40" fmla="*/ 1059991 h 1407856"/>
                <a:gd name="csX41" fmla="*/ 1243637 w 1699588"/>
                <a:gd name="csY41" fmla="*/ 1059639 h 1407856"/>
                <a:gd name="csX42" fmla="*/ 1106864 w 1699588"/>
                <a:gd name="csY42" fmla="*/ 1050699 h 1407856"/>
                <a:gd name="csX43" fmla="*/ 1098558 w 1699588"/>
                <a:gd name="csY43" fmla="*/ 952150 h 1407856"/>
                <a:gd name="csX44" fmla="*/ 1326348 w 1699588"/>
                <a:gd name="csY44" fmla="*/ 705776 h 1407856"/>
                <a:gd name="csX45" fmla="*/ 1228995 w 1699588"/>
                <a:gd name="csY45" fmla="*/ 618630 h 1407856"/>
                <a:gd name="csX46" fmla="*/ 1405540 w 1699588"/>
                <a:gd name="csY46" fmla="*/ 328190 h 1407856"/>
                <a:gd name="csX47" fmla="*/ 321493 w 1699588"/>
                <a:gd name="csY47" fmla="*/ 293135 h 1407856"/>
                <a:gd name="csX48" fmla="*/ 477695 w 1699588"/>
                <a:gd name="csY48" fmla="*/ 542043 h 1407856"/>
                <a:gd name="csX49" fmla="*/ 353804 w 1699588"/>
                <a:gd name="csY49" fmla="*/ 663541 h 1407856"/>
                <a:gd name="csX50" fmla="*/ 438908 w 1699588"/>
                <a:gd name="csY50" fmla="*/ 690712 h 1407856"/>
                <a:gd name="csX51" fmla="*/ 601445 w 1699588"/>
                <a:gd name="csY51" fmla="*/ 923994 h 1407856"/>
                <a:gd name="csX52" fmla="*/ 594335 w 1699588"/>
                <a:gd name="csY52" fmla="*/ 1008465 h 1407856"/>
                <a:gd name="csX53" fmla="*/ 462279 w 1699588"/>
                <a:gd name="csY53" fmla="*/ 1019376 h 1407856"/>
                <a:gd name="csX54" fmla="*/ 145512 w 1699588"/>
                <a:gd name="csY54" fmla="*/ 1019446 h 1407856"/>
                <a:gd name="csX55" fmla="*/ 7543 w 1699588"/>
                <a:gd name="csY55" fmla="*/ 1008465 h 1407856"/>
                <a:gd name="csX56" fmla="*/ 221 w 1699588"/>
                <a:gd name="csY56" fmla="*/ 952151 h 1407856"/>
                <a:gd name="csX57" fmla="*/ 132278 w 1699588"/>
                <a:gd name="csY57" fmla="*/ 709930 h 1407856"/>
                <a:gd name="csX58" fmla="*/ 234488 w 1699588"/>
                <a:gd name="csY58" fmla="*/ 663541 h 1407856"/>
                <a:gd name="csX59" fmla="*/ 321493 w 1699588"/>
                <a:gd name="csY59" fmla="*/ 293135 h 1407856"/>
                <a:gd name="csX60" fmla="*/ 823710 w 1699588"/>
                <a:gd name="csY60" fmla="*/ 2 h 1407856"/>
                <a:gd name="csX61" fmla="*/ 1100599 w 1699588"/>
                <a:gd name="csY61" fmla="*/ 64217 h 1407856"/>
                <a:gd name="csX62" fmla="*/ 1183029 w 1699588"/>
                <a:gd name="csY62" fmla="*/ 115041 h 1407856"/>
                <a:gd name="csX63" fmla="*/ 1250676 w 1699588"/>
                <a:gd name="csY63" fmla="*/ 171144 h 1407856"/>
                <a:gd name="csX64" fmla="*/ 1271794 w 1699588"/>
                <a:gd name="csY64" fmla="*/ 61331 h 1407856"/>
                <a:gd name="csX65" fmla="*/ 1312903 w 1699588"/>
                <a:gd name="csY65" fmla="*/ 77381 h 1407856"/>
                <a:gd name="csX66" fmla="*/ 1311566 w 1699588"/>
                <a:gd name="csY66" fmla="*/ 121517 h 1407856"/>
                <a:gd name="csX67" fmla="*/ 1285872 w 1699588"/>
                <a:gd name="csY67" fmla="*/ 271312 h 1407856"/>
                <a:gd name="csX68" fmla="*/ 1100599 w 1699588"/>
                <a:gd name="csY68" fmla="*/ 262302 h 1407856"/>
                <a:gd name="csX69" fmla="*/ 1205836 w 1699588"/>
                <a:gd name="csY69" fmla="*/ 213027 h 1407856"/>
                <a:gd name="csX70" fmla="*/ 654450 w 1699588"/>
                <a:gd name="csY70" fmla="*/ 78648 h 1407856"/>
                <a:gd name="csX71" fmla="*/ 482340 w 1699588"/>
                <a:gd name="csY71" fmla="*/ 159459 h 1407856"/>
                <a:gd name="csX72" fmla="*/ 400544 w 1699588"/>
                <a:gd name="csY72" fmla="*/ 225628 h 1407856"/>
                <a:gd name="csX73" fmla="*/ 358942 w 1699588"/>
                <a:gd name="csY73" fmla="*/ 205988 h 1407856"/>
                <a:gd name="csX74" fmla="*/ 545342 w 1699588"/>
                <a:gd name="csY74" fmla="*/ 60064 h 1407856"/>
                <a:gd name="csX75" fmla="*/ 823710 w 1699588"/>
                <a:gd name="csY75" fmla="*/ 2 h 14078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1699588" h="1407856">
                  <a:moveTo>
                    <a:pt x="436717" y="1107894"/>
                  </a:moveTo>
                  <a:cubicBezTo>
                    <a:pt x="459815" y="1108211"/>
                    <a:pt x="483115" y="1109901"/>
                    <a:pt x="504514" y="1109971"/>
                  </a:cubicBezTo>
                  <a:cubicBezTo>
                    <a:pt x="525913" y="1110041"/>
                    <a:pt x="544075" y="1107437"/>
                    <a:pt x="560828" y="1121867"/>
                  </a:cubicBezTo>
                  <a:cubicBezTo>
                    <a:pt x="573992" y="1187614"/>
                    <a:pt x="498390" y="1163399"/>
                    <a:pt x="455662" y="1170368"/>
                  </a:cubicBezTo>
                  <a:cubicBezTo>
                    <a:pt x="584269" y="1343674"/>
                    <a:pt x="840287" y="1386262"/>
                    <a:pt x="1036682" y="1325513"/>
                  </a:cubicBezTo>
                  <a:cubicBezTo>
                    <a:pt x="1105245" y="1304325"/>
                    <a:pt x="1167190" y="1268636"/>
                    <a:pt x="1222026" y="1222740"/>
                  </a:cubicBezTo>
                  <a:cubicBezTo>
                    <a:pt x="1244270" y="1204086"/>
                    <a:pt x="1274398" y="1162484"/>
                    <a:pt x="1297769" y="1150517"/>
                  </a:cubicBezTo>
                  <a:cubicBezTo>
                    <a:pt x="1320224" y="1138973"/>
                    <a:pt x="1335006" y="1151432"/>
                    <a:pt x="1345072" y="1170368"/>
                  </a:cubicBezTo>
                  <a:cubicBezTo>
                    <a:pt x="1339370" y="1197047"/>
                    <a:pt x="1319731" y="1211900"/>
                    <a:pt x="1300584" y="1230765"/>
                  </a:cubicBezTo>
                  <a:cubicBezTo>
                    <a:pt x="1257504" y="1273282"/>
                    <a:pt x="1206892" y="1308830"/>
                    <a:pt x="1153252" y="1336987"/>
                  </a:cubicBezTo>
                  <a:cubicBezTo>
                    <a:pt x="971217" y="1432510"/>
                    <a:pt x="738358" y="1432510"/>
                    <a:pt x="559068" y="1330652"/>
                  </a:cubicBezTo>
                  <a:cubicBezTo>
                    <a:pt x="502613" y="1298553"/>
                    <a:pt x="462842" y="1252586"/>
                    <a:pt x="413004" y="1213167"/>
                  </a:cubicBezTo>
                  <a:cubicBezTo>
                    <a:pt x="405965" y="1254346"/>
                    <a:pt x="420043" y="1312631"/>
                    <a:pt x="370768" y="1322627"/>
                  </a:cubicBezTo>
                  <a:cubicBezTo>
                    <a:pt x="360843" y="1317348"/>
                    <a:pt x="352114" y="1314602"/>
                    <a:pt x="349017" y="1302213"/>
                  </a:cubicBezTo>
                  <a:cubicBezTo>
                    <a:pt x="344934" y="1285601"/>
                    <a:pt x="350495" y="1264624"/>
                    <a:pt x="351974" y="1247800"/>
                  </a:cubicBezTo>
                  <a:cubicBezTo>
                    <a:pt x="355634" y="1206902"/>
                    <a:pt x="349650" y="1149391"/>
                    <a:pt x="370134" y="1114054"/>
                  </a:cubicBezTo>
                  <a:cubicBezTo>
                    <a:pt x="390724" y="1108634"/>
                    <a:pt x="413619" y="1107578"/>
                    <a:pt x="436717" y="1107894"/>
                  </a:cubicBezTo>
                  <a:close/>
                  <a:moveTo>
                    <a:pt x="1386576" y="759529"/>
                  </a:moveTo>
                  <a:cubicBezTo>
                    <a:pt x="1310920" y="761819"/>
                    <a:pt x="1235612" y="797541"/>
                    <a:pt x="1188941" y="872958"/>
                  </a:cubicBezTo>
                  <a:cubicBezTo>
                    <a:pt x="1165923" y="910266"/>
                    <a:pt x="1158250" y="954684"/>
                    <a:pt x="1157124" y="997694"/>
                  </a:cubicBezTo>
                  <a:cubicBezTo>
                    <a:pt x="1316986" y="997694"/>
                    <a:pt x="1476847" y="997694"/>
                    <a:pt x="1636779" y="997694"/>
                  </a:cubicBezTo>
                  <a:cubicBezTo>
                    <a:pt x="1639727" y="844766"/>
                    <a:pt x="1512669" y="755714"/>
                    <a:pt x="1386576" y="759529"/>
                  </a:cubicBezTo>
                  <a:close/>
                  <a:moveTo>
                    <a:pt x="282544" y="724564"/>
                  </a:moveTo>
                  <a:cubicBezTo>
                    <a:pt x="164833" y="734000"/>
                    <a:pt x="53727" y="817863"/>
                    <a:pt x="61041" y="957642"/>
                  </a:cubicBezTo>
                  <a:cubicBezTo>
                    <a:pt x="220621" y="957642"/>
                    <a:pt x="380131" y="957642"/>
                    <a:pt x="539710" y="957642"/>
                  </a:cubicBezTo>
                  <a:cubicBezTo>
                    <a:pt x="540907" y="925331"/>
                    <a:pt x="537528" y="894992"/>
                    <a:pt x="525139" y="864934"/>
                  </a:cubicBezTo>
                  <a:cubicBezTo>
                    <a:pt x="489556" y="778114"/>
                    <a:pt x="413515" y="733503"/>
                    <a:pt x="333070" y="725131"/>
                  </a:cubicBezTo>
                  <a:cubicBezTo>
                    <a:pt x="316310" y="723387"/>
                    <a:pt x="299360" y="723216"/>
                    <a:pt x="282544" y="724564"/>
                  </a:cubicBezTo>
                  <a:close/>
                  <a:moveTo>
                    <a:pt x="1398219" y="389009"/>
                  </a:moveTo>
                  <a:cubicBezTo>
                    <a:pt x="1247720" y="386263"/>
                    <a:pt x="1223293" y="634609"/>
                    <a:pt x="1377383" y="647068"/>
                  </a:cubicBezTo>
                  <a:cubicBezTo>
                    <a:pt x="1539286" y="660161"/>
                    <a:pt x="1577368" y="392247"/>
                    <a:pt x="1398219" y="389009"/>
                  </a:cubicBezTo>
                  <a:close/>
                  <a:moveTo>
                    <a:pt x="294392" y="353321"/>
                  </a:moveTo>
                  <a:cubicBezTo>
                    <a:pt x="135939" y="363809"/>
                    <a:pt x="138332" y="620320"/>
                    <a:pt x="300376" y="611943"/>
                  </a:cubicBezTo>
                  <a:cubicBezTo>
                    <a:pt x="462701" y="603426"/>
                    <a:pt x="464742" y="341988"/>
                    <a:pt x="294392" y="353321"/>
                  </a:cubicBezTo>
                  <a:close/>
                  <a:moveTo>
                    <a:pt x="1405540" y="328190"/>
                  </a:moveTo>
                  <a:cubicBezTo>
                    <a:pt x="1517956" y="331146"/>
                    <a:pt x="1605947" y="427725"/>
                    <a:pt x="1582225" y="542042"/>
                  </a:cubicBezTo>
                  <a:cubicBezTo>
                    <a:pt x="1567443" y="613350"/>
                    <a:pt x="1510847" y="669594"/>
                    <a:pt x="1446931" y="698736"/>
                  </a:cubicBezTo>
                  <a:cubicBezTo>
                    <a:pt x="1480578" y="712181"/>
                    <a:pt x="1516549" y="717320"/>
                    <a:pt x="1549211" y="734496"/>
                  </a:cubicBezTo>
                  <a:cubicBezTo>
                    <a:pt x="1632415" y="778210"/>
                    <a:pt x="1691756" y="864933"/>
                    <a:pt x="1697880" y="959189"/>
                  </a:cubicBezTo>
                  <a:cubicBezTo>
                    <a:pt x="1699851" y="989528"/>
                    <a:pt x="1703019" y="1023950"/>
                    <a:pt x="1688096" y="1050699"/>
                  </a:cubicBezTo>
                  <a:cubicBezTo>
                    <a:pt x="1653110" y="1070621"/>
                    <a:pt x="1593136" y="1059921"/>
                    <a:pt x="1553364" y="1059991"/>
                  </a:cubicBezTo>
                  <a:cubicBezTo>
                    <a:pt x="1450098" y="1060202"/>
                    <a:pt x="1346902" y="1059499"/>
                    <a:pt x="1243637" y="1059639"/>
                  </a:cubicBezTo>
                  <a:cubicBezTo>
                    <a:pt x="1203161" y="1059639"/>
                    <a:pt x="1142131" y="1071747"/>
                    <a:pt x="1106864" y="1050699"/>
                  </a:cubicBezTo>
                  <a:cubicBezTo>
                    <a:pt x="1090321" y="1023246"/>
                    <a:pt x="1095178" y="983756"/>
                    <a:pt x="1098558" y="952150"/>
                  </a:cubicBezTo>
                  <a:cubicBezTo>
                    <a:pt x="1111650" y="827977"/>
                    <a:pt x="1209707" y="735552"/>
                    <a:pt x="1326348" y="705776"/>
                  </a:cubicBezTo>
                  <a:cubicBezTo>
                    <a:pt x="1289110" y="677126"/>
                    <a:pt x="1251380" y="665229"/>
                    <a:pt x="1228995" y="618630"/>
                  </a:cubicBezTo>
                  <a:cubicBezTo>
                    <a:pt x="1165993" y="487629"/>
                    <a:pt x="1256307" y="324248"/>
                    <a:pt x="1405540" y="328190"/>
                  </a:cubicBezTo>
                  <a:close/>
                  <a:moveTo>
                    <a:pt x="321493" y="293135"/>
                  </a:moveTo>
                  <a:cubicBezTo>
                    <a:pt x="445244" y="300808"/>
                    <a:pt x="518734" y="428219"/>
                    <a:pt x="477695" y="542043"/>
                  </a:cubicBezTo>
                  <a:cubicBezTo>
                    <a:pt x="456225" y="601596"/>
                    <a:pt x="409132" y="637707"/>
                    <a:pt x="353804" y="663541"/>
                  </a:cubicBezTo>
                  <a:cubicBezTo>
                    <a:pt x="382172" y="673114"/>
                    <a:pt x="411455" y="678112"/>
                    <a:pt x="438908" y="690712"/>
                  </a:cubicBezTo>
                  <a:cubicBezTo>
                    <a:pt x="530560" y="732737"/>
                    <a:pt x="594476" y="823191"/>
                    <a:pt x="601445" y="923994"/>
                  </a:cubicBezTo>
                  <a:cubicBezTo>
                    <a:pt x="603345" y="952010"/>
                    <a:pt x="605950" y="982771"/>
                    <a:pt x="594335" y="1008465"/>
                  </a:cubicBezTo>
                  <a:cubicBezTo>
                    <a:pt x="560687" y="1030216"/>
                    <a:pt x="501839" y="1019094"/>
                    <a:pt x="462279" y="1019376"/>
                  </a:cubicBezTo>
                  <a:cubicBezTo>
                    <a:pt x="356690" y="1020220"/>
                    <a:pt x="251101" y="1019728"/>
                    <a:pt x="145512" y="1019446"/>
                  </a:cubicBezTo>
                  <a:cubicBezTo>
                    <a:pt x="105107" y="1019376"/>
                    <a:pt x="41331" y="1031976"/>
                    <a:pt x="7543" y="1008465"/>
                  </a:cubicBezTo>
                  <a:cubicBezTo>
                    <a:pt x="-1116" y="989741"/>
                    <a:pt x="-130" y="972846"/>
                    <a:pt x="221" y="952151"/>
                  </a:cubicBezTo>
                  <a:cubicBezTo>
                    <a:pt x="1700" y="855361"/>
                    <a:pt x="50341" y="763006"/>
                    <a:pt x="132278" y="709930"/>
                  </a:cubicBezTo>
                  <a:cubicBezTo>
                    <a:pt x="163744" y="689586"/>
                    <a:pt x="206824" y="684166"/>
                    <a:pt x="234488" y="663541"/>
                  </a:cubicBezTo>
                  <a:cubicBezTo>
                    <a:pt x="26056" y="596457"/>
                    <a:pt x="104755" y="279620"/>
                    <a:pt x="321493" y="293135"/>
                  </a:cubicBezTo>
                  <a:close/>
                  <a:moveTo>
                    <a:pt x="823710" y="2"/>
                  </a:moveTo>
                  <a:cubicBezTo>
                    <a:pt x="919532" y="283"/>
                    <a:pt x="1015107" y="21278"/>
                    <a:pt x="1100599" y="64217"/>
                  </a:cubicBezTo>
                  <a:cubicBezTo>
                    <a:pt x="1129108" y="78507"/>
                    <a:pt x="1158039" y="95120"/>
                    <a:pt x="1183029" y="115041"/>
                  </a:cubicBezTo>
                  <a:cubicBezTo>
                    <a:pt x="1205343" y="132850"/>
                    <a:pt x="1226179" y="158966"/>
                    <a:pt x="1250676" y="171144"/>
                  </a:cubicBezTo>
                  <a:cubicBezTo>
                    <a:pt x="1254899" y="135525"/>
                    <a:pt x="1247720" y="89559"/>
                    <a:pt x="1271794" y="61331"/>
                  </a:cubicBezTo>
                  <a:cubicBezTo>
                    <a:pt x="1288899" y="57530"/>
                    <a:pt x="1305371" y="57812"/>
                    <a:pt x="1312903" y="77381"/>
                  </a:cubicBezTo>
                  <a:cubicBezTo>
                    <a:pt x="1317760" y="90122"/>
                    <a:pt x="1312410" y="108424"/>
                    <a:pt x="1311566" y="121517"/>
                  </a:cubicBezTo>
                  <a:cubicBezTo>
                    <a:pt x="1309031" y="160655"/>
                    <a:pt x="1311213" y="243085"/>
                    <a:pt x="1285872" y="271312"/>
                  </a:cubicBezTo>
                  <a:cubicBezTo>
                    <a:pt x="1248987" y="277859"/>
                    <a:pt x="1129319" y="282927"/>
                    <a:pt x="1100599" y="262302"/>
                  </a:cubicBezTo>
                  <a:cubicBezTo>
                    <a:pt x="1091729" y="195640"/>
                    <a:pt x="1162826" y="224360"/>
                    <a:pt x="1205836" y="213027"/>
                  </a:cubicBezTo>
                  <a:cubicBezTo>
                    <a:pt x="1063150" y="65484"/>
                    <a:pt x="849297" y="24445"/>
                    <a:pt x="654450" y="78648"/>
                  </a:cubicBezTo>
                  <a:cubicBezTo>
                    <a:pt x="592857" y="95824"/>
                    <a:pt x="535276" y="123629"/>
                    <a:pt x="482340" y="159459"/>
                  </a:cubicBezTo>
                  <a:cubicBezTo>
                    <a:pt x="457351" y="176353"/>
                    <a:pt x="426026" y="215209"/>
                    <a:pt x="400544" y="225628"/>
                  </a:cubicBezTo>
                  <a:cubicBezTo>
                    <a:pt x="380271" y="234004"/>
                    <a:pt x="368586" y="221615"/>
                    <a:pt x="358942" y="205988"/>
                  </a:cubicBezTo>
                  <a:cubicBezTo>
                    <a:pt x="369360" y="148829"/>
                    <a:pt x="494096" y="83787"/>
                    <a:pt x="545342" y="60064"/>
                  </a:cubicBezTo>
                  <a:cubicBezTo>
                    <a:pt x="631820" y="20152"/>
                    <a:pt x="727888" y="-280"/>
                    <a:pt x="823710" y="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4CA393C-D0B2-892F-07EB-5021102741F3}"/>
              </a:ext>
            </a:extLst>
          </p:cNvPr>
          <p:cNvCxnSpPr>
            <a:cxnSpLocks/>
          </p:cNvCxnSpPr>
          <p:nvPr/>
        </p:nvCxnSpPr>
        <p:spPr>
          <a:xfrm>
            <a:off x="374017" y="2723476"/>
            <a:ext cx="1842052" cy="0"/>
          </a:xfrm>
          <a:prstGeom prst="line">
            <a:avLst/>
          </a:prstGeom>
          <a:ln w="25400" cap="rnd">
            <a:solidFill>
              <a:srgbClr val="14A4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50050C1-2C41-BED8-5414-1984BF607815}"/>
              </a:ext>
            </a:extLst>
          </p:cNvPr>
          <p:cNvCxnSpPr>
            <a:cxnSpLocks/>
          </p:cNvCxnSpPr>
          <p:nvPr/>
        </p:nvCxnSpPr>
        <p:spPr>
          <a:xfrm>
            <a:off x="9836069" y="2723476"/>
            <a:ext cx="1842052" cy="0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44EC887-0B08-216D-4C22-FD62426F207E}"/>
              </a:ext>
            </a:extLst>
          </p:cNvPr>
          <p:cNvSpPr/>
          <p:nvPr/>
        </p:nvSpPr>
        <p:spPr>
          <a:xfrm>
            <a:off x="964550" y="1865060"/>
            <a:ext cx="660986" cy="645191"/>
          </a:xfrm>
          <a:custGeom>
            <a:avLst/>
            <a:gdLst>
              <a:gd name="csX0" fmla="*/ 682119 w 1509417"/>
              <a:gd name="csY0" fmla="*/ 743747 h 1473348"/>
              <a:gd name="csX1" fmla="*/ 658300 w 1509417"/>
              <a:gd name="csY1" fmla="*/ 746871 h 1473348"/>
              <a:gd name="csX2" fmla="*/ 632677 w 1509417"/>
              <a:gd name="csY2" fmla="*/ 853586 h 1473348"/>
              <a:gd name="csX3" fmla="*/ 748332 w 1509417"/>
              <a:gd name="csY3" fmla="*/ 791992 h 1473348"/>
              <a:gd name="csX4" fmla="*/ 706097 w 1509417"/>
              <a:gd name="csY4" fmla="*/ 746167 h 1473348"/>
              <a:gd name="csX5" fmla="*/ 682119 w 1509417"/>
              <a:gd name="csY5" fmla="*/ 743747 h 1473348"/>
              <a:gd name="csX6" fmla="*/ 702569 w 1509417"/>
              <a:gd name="csY6" fmla="*/ 395786 h 1473348"/>
              <a:gd name="csX7" fmla="*/ 770858 w 1509417"/>
              <a:gd name="csY7" fmla="*/ 404833 h 1473348"/>
              <a:gd name="csX8" fmla="*/ 863635 w 1509417"/>
              <a:gd name="csY8" fmla="*/ 452981 h 1473348"/>
              <a:gd name="csX9" fmla="*/ 825412 w 1509417"/>
              <a:gd name="csY9" fmla="*/ 498666 h 1473348"/>
              <a:gd name="csX10" fmla="*/ 741786 w 1509417"/>
              <a:gd name="csY10" fmla="*/ 482476 h 1473348"/>
              <a:gd name="csX11" fmla="*/ 614586 w 1509417"/>
              <a:gd name="csY11" fmla="*/ 485292 h 1473348"/>
              <a:gd name="csX12" fmla="*/ 397988 w 1509417"/>
              <a:gd name="csY12" fmla="*/ 975647 h 1473348"/>
              <a:gd name="csX13" fmla="*/ 950641 w 1509417"/>
              <a:gd name="csY13" fmla="*/ 996694 h 1473348"/>
              <a:gd name="csX14" fmla="*/ 1008996 w 1509417"/>
              <a:gd name="csY14" fmla="*/ 785727 h 1473348"/>
              <a:gd name="csX15" fmla="*/ 988723 w 1509417"/>
              <a:gd name="csY15" fmla="*/ 685277 h 1473348"/>
              <a:gd name="csX16" fmla="*/ 1043981 w 1509417"/>
              <a:gd name="csY16" fmla="*/ 640578 h 1473348"/>
              <a:gd name="csX17" fmla="*/ 1084105 w 1509417"/>
              <a:gd name="csY17" fmla="*/ 741169 h 1473348"/>
              <a:gd name="csX18" fmla="*/ 986541 w 1509417"/>
              <a:gd name="csY18" fmla="*/ 1081658 h 1473348"/>
              <a:gd name="csX19" fmla="*/ 369057 w 1509417"/>
              <a:gd name="csY19" fmla="*/ 1074971 h 1473348"/>
              <a:gd name="csX20" fmla="*/ 503788 w 1509417"/>
              <a:gd name="csY20" fmla="*/ 437213 h 1473348"/>
              <a:gd name="csX21" fmla="*/ 702569 w 1509417"/>
              <a:gd name="csY21" fmla="*/ 395786 h 1473348"/>
              <a:gd name="csX22" fmla="*/ 706097 w 1509417"/>
              <a:gd name="csY22" fmla="*/ 130724 h 1473348"/>
              <a:gd name="csX23" fmla="*/ 977742 w 1509417"/>
              <a:gd name="csY23" fmla="*/ 192177 h 1473348"/>
              <a:gd name="csX24" fmla="*/ 952612 w 1509417"/>
              <a:gd name="csY24" fmla="*/ 264963 h 1473348"/>
              <a:gd name="csX25" fmla="*/ 901929 w 1509417"/>
              <a:gd name="csY25" fmla="*/ 247083 h 1473348"/>
              <a:gd name="csX26" fmla="*/ 790427 w 1509417"/>
              <a:gd name="csY26" fmla="*/ 218293 h 1473348"/>
              <a:gd name="csX27" fmla="*/ 369972 w 1509417"/>
              <a:gd name="csY27" fmla="*/ 296499 h 1473348"/>
              <a:gd name="csX28" fmla="*/ 192231 w 1509417"/>
              <a:gd name="csY28" fmla="*/ 1146349 h 1473348"/>
              <a:gd name="csX29" fmla="*/ 1206659 w 1509417"/>
              <a:gd name="csY29" fmla="*/ 1084051 h 1473348"/>
              <a:gd name="csX30" fmla="*/ 1269378 w 1509417"/>
              <a:gd name="csY30" fmla="*/ 723289 h 1473348"/>
              <a:gd name="csX31" fmla="*/ 1250373 w 1509417"/>
              <a:gd name="csY31" fmla="*/ 636777 h 1473348"/>
              <a:gd name="csX32" fmla="*/ 1223271 w 1509417"/>
              <a:gd name="csY32" fmla="*/ 544492 h 1473348"/>
              <a:gd name="csX33" fmla="*/ 1283316 w 1509417"/>
              <a:gd name="csY33" fmla="*/ 522741 h 1473348"/>
              <a:gd name="csX34" fmla="*/ 1345403 w 1509417"/>
              <a:gd name="csY34" fmla="*/ 698440 h 1473348"/>
              <a:gd name="csX35" fmla="*/ 1171955 w 1509417"/>
              <a:gd name="csY35" fmla="*/ 1267354 h 1473348"/>
              <a:gd name="csX36" fmla="*/ 55599 w 1509417"/>
              <a:gd name="csY36" fmla="*/ 1064904 h 1473348"/>
              <a:gd name="csX37" fmla="*/ 706097 w 1509417"/>
              <a:gd name="csY37" fmla="*/ 130724 h 1473348"/>
              <a:gd name="csX38" fmla="*/ 1255159 w 1509417"/>
              <a:gd name="csY38" fmla="*/ 117983 h 1473348"/>
              <a:gd name="csX39" fmla="*/ 1150204 w 1509417"/>
              <a:gd name="csY39" fmla="*/ 238706 h 1473348"/>
              <a:gd name="csX40" fmla="*/ 1152456 w 1509417"/>
              <a:gd name="csY40" fmla="*/ 312196 h 1473348"/>
              <a:gd name="csX41" fmla="*/ 1191806 w 1509417"/>
              <a:gd name="csY41" fmla="*/ 352883 h 1473348"/>
              <a:gd name="csX42" fmla="*/ 1261494 w 1509417"/>
              <a:gd name="csY42" fmla="*/ 357036 h 1473348"/>
              <a:gd name="csX43" fmla="*/ 1295776 w 1509417"/>
              <a:gd name="csY43" fmla="*/ 328246 h 1473348"/>
              <a:gd name="csX44" fmla="*/ 1381444 w 1509417"/>
              <a:gd name="csY44" fmla="*/ 241804 h 1473348"/>
              <a:gd name="csX45" fmla="*/ 1308235 w 1509417"/>
              <a:gd name="csY45" fmla="*/ 242156 h 1473348"/>
              <a:gd name="csX46" fmla="*/ 1220808 w 1509417"/>
              <a:gd name="csY46" fmla="*/ 284039 h 1473348"/>
              <a:gd name="csX47" fmla="*/ 1270434 w 1509417"/>
              <a:gd name="csY47" fmla="*/ 192529 h 1473348"/>
              <a:gd name="csX48" fmla="*/ 1255159 w 1509417"/>
              <a:gd name="csY48" fmla="*/ 117983 h 1473348"/>
              <a:gd name="csX49" fmla="*/ 1278288 w 1509417"/>
              <a:gd name="csY49" fmla="*/ 651 h 1473348"/>
              <a:gd name="csX50" fmla="*/ 1302463 w 1509417"/>
              <a:gd name="csY50" fmla="*/ 2469 h 1473348"/>
              <a:gd name="csX51" fmla="*/ 1339630 w 1509417"/>
              <a:gd name="csY51" fmla="*/ 167328 h 1473348"/>
              <a:gd name="csX52" fmla="*/ 1491467 w 1509417"/>
              <a:gd name="csY52" fmla="*/ 178380 h 1473348"/>
              <a:gd name="csX53" fmla="*/ 1509417 w 1509417"/>
              <a:gd name="csY53" fmla="*/ 199568 h 1473348"/>
              <a:gd name="csX54" fmla="*/ 1465985 w 1509417"/>
              <a:gd name="csY54" fmla="*/ 259050 h 1473348"/>
              <a:gd name="csX55" fmla="*/ 1346247 w 1509417"/>
              <a:gd name="csY55" fmla="*/ 378647 h 1473348"/>
              <a:gd name="csX56" fmla="*/ 1290074 w 1509417"/>
              <a:gd name="csY56" fmla="*/ 429048 h 1473348"/>
              <a:gd name="csX57" fmla="*/ 1129931 w 1509417"/>
              <a:gd name="csY57" fmla="*/ 422361 h 1473348"/>
              <a:gd name="csX58" fmla="*/ 1039687 w 1509417"/>
              <a:gd name="csY58" fmla="*/ 508592 h 1473348"/>
              <a:gd name="csX59" fmla="*/ 809715 w 1509417"/>
              <a:gd name="csY59" fmla="*/ 734552 h 1473348"/>
              <a:gd name="csX60" fmla="*/ 815557 w 1509417"/>
              <a:gd name="csY60" fmla="*/ 861329 h 1473348"/>
              <a:gd name="csX61" fmla="*/ 576152 w 1509417"/>
              <a:gd name="csY61" fmla="*/ 903213 h 1473348"/>
              <a:gd name="csX62" fmla="*/ 624512 w 1509417"/>
              <a:gd name="csY62" fmla="*/ 677815 h 1473348"/>
              <a:gd name="csX63" fmla="*/ 762411 w 1509417"/>
              <a:gd name="csY63" fmla="*/ 688304 h 1473348"/>
              <a:gd name="csX64" fmla="*/ 837661 w 1509417"/>
              <a:gd name="csY64" fmla="*/ 616222 h 1473348"/>
              <a:gd name="csX65" fmla="*/ 990483 w 1509417"/>
              <a:gd name="csY65" fmla="*/ 466426 h 1473348"/>
              <a:gd name="csX66" fmla="*/ 1085231 w 1509417"/>
              <a:gd name="csY66" fmla="*/ 371185 h 1473348"/>
              <a:gd name="csX67" fmla="*/ 1081219 w 1509417"/>
              <a:gd name="csY67" fmla="*/ 220686 h 1473348"/>
              <a:gd name="csX68" fmla="*/ 1110784 w 1509417"/>
              <a:gd name="csY68" fmla="*/ 178450 h 1473348"/>
              <a:gd name="csX69" fmla="*/ 1228199 w 1509417"/>
              <a:gd name="csY69" fmla="*/ 42592 h 1473348"/>
              <a:gd name="csX70" fmla="*/ 1278288 w 1509417"/>
              <a:gd name="csY70" fmla="*/ 651 h 14733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</a:cxnLst>
            <a:rect l="l" t="t" r="r" b="b"/>
            <a:pathLst>
              <a:path w="1509417" h="1473348">
                <a:moveTo>
                  <a:pt x="682119" y="743747"/>
                </a:moveTo>
                <a:cubicBezTo>
                  <a:pt x="674244" y="743527"/>
                  <a:pt x="666396" y="744231"/>
                  <a:pt x="658300" y="746871"/>
                </a:cubicBezTo>
                <a:cubicBezTo>
                  <a:pt x="613319" y="761442"/>
                  <a:pt x="602479" y="820361"/>
                  <a:pt x="632677" y="853586"/>
                </a:cubicBezTo>
                <a:cubicBezTo>
                  <a:pt x="682726" y="908633"/>
                  <a:pt x="754879" y="856613"/>
                  <a:pt x="748332" y="791992"/>
                </a:cubicBezTo>
                <a:cubicBezTo>
                  <a:pt x="723484" y="778406"/>
                  <a:pt x="716163" y="773127"/>
                  <a:pt x="706097" y="746167"/>
                </a:cubicBezTo>
                <a:cubicBezTo>
                  <a:pt x="697896" y="745111"/>
                  <a:pt x="689995" y="743967"/>
                  <a:pt x="682119" y="743747"/>
                </a:cubicBezTo>
                <a:close/>
                <a:moveTo>
                  <a:pt x="702569" y="395786"/>
                </a:moveTo>
                <a:cubicBezTo>
                  <a:pt x="725323" y="396760"/>
                  <a:pt x="748139" y="399730"/>
                  <a:pt x="770858" y="404833"/>
                </a:cubicBezTo>
                <a:cubicBezTo>
                  <a:pt x="804154" y="412365"/>
                  <a:pt x="849275" y="419404"/>
                  <a:pt x="863635" y="452981"/>
                </a:cubicBezTo>
                <a:cubicBezTo>
                  <a:pt x="859271" y="471495"/>
                  <a:pt x="847164" y="494795"/>
                  <a:pt x="825412" y="498666"/>
                </a:cubicBezTo>
                <a:cubicBezTo>
                  <a:pt x="800353" y="503171"/>
                  <a:pt x="766916" y="486911"/>
                  <a:pt x="741786" y="482476"/>
                </a:cubicBezTo>
                <a:cubicBezTo>
                  <a:pt x="698917" y="474874"/>
                  <a:pt x="657104" y="476422"/>
                  <a:pt x="614586" y="485292"/>
                </a:cubicBezTo>
                <a:cubicBezTo>
                  <a:pt x="403549" y="529146"/>
                  <a:pt x="273957" y="786783"/>
                  <a:pt x="397988" y="975647"/>
                </a:cubicBezTo>
                <a:cubicBezTo>
                  <a:pt x="524906" y="1169015"/>
                  <a:pt x="813023" y="1195061"/>
                  <a:pt x="950641" y="996694"/>
                </a:cubicBezTo>
                <a:cubicBezTo>
                  <a:pt x="992384" y="936579"/>
                  <a:pt x="1015824" y="859006"/>
                  <a:pt x="1008996" y="785727"/>
                </a:cubicBezTo>
                <a:cubicBezTo>
                  <a:pt x="1005828" y="751305"/>
                  <a:pt x="994214" y="718925"/>
                  <a:pt x="988723" y="685277"/>
                </a:cubicBezTo>
                <a:cubicBezTo>
                  <a:pt x="1003646" y="664511"/>
                  <a:pt x="1019062" y="647335"/>
                  <a:pt x="1043981" y="640578"/>
                </a:cubicBezTo>
                <a:cubicBezTo>
                  <a:pt x="1072561" y="664511"/>
                  <a:pt x="1076644" y="706395"/>
                  <a:pt x="1084105" y="741169"/>
                </a:cubicBezTo>
                <a:cubicBezTo>
                  <a:pt x="1109939" y="860836"/>
                  <a:pt x="1068548" y="992330"/>
                  <a:pt x="986541" y="1081658"/>
                </a:cubicBezTo>
                <a:cubicBezTo>
                  <a:pt x="819781" y="1263130"/>
                  <a:pt x="532931" y="1255387"/>
                  <a:pt x="369057" y="1074971"/>
                </a:cubicBezTo>
                <a:cubicBezTo>
                  <a:pt x="190049" y="877871"/>
                  <a:pt x="265580" y="548293"/>
                  <a:pt x="503788" y="437213"/>
                </a:cubicBezTo>
                <a:cubicBezTo>
                  <a:pt x="566614" y="407913"/>
                  <a:pt x="634310" y="392866"/>
                  <a:pt x="702569" y="395786"/>
                </a:cubicBezTo>
                <a:close/>
                <a:moveTo>
                  <a:pt x="706097" y="130724"/>
                </a:moveTo>
                <a:cubicBezTo>
                  <a:pt x="781628" y="133540"/>
                  <a:pt x="913614" y="149448"/>
                  <a:pt x="977742" y="192177"/>
                </a:cubicBezTo>
                <a:cubicBezTo>
                  <a:pt x="1011460" y="214702"/>
                  <a:pt x="991539" y="265526"/>
                  <a:pt x="952612" y="264963"/>
                </a:cubicBezTo>
                <a:cubicBezTo>
                  <a:pt x="935225" y="264681"/>
                  <a:pt x="917908" y="252855"/>
                  <a:pt x="901929" y="247083"/>
                </a:cubicBezTo>
                <a:cubicBezTo>
                  <a:pt x="865888" y="233990"/>
                  <a:pt x="828228" y="224628"/>
                  <a:pt x="790427" y="218293"/>
                </a:cubicBezTo>
                <a:cubicBezTo>
                  <a:pt x="645630" y="194289"/>
                  <a:pt x="495975" y="220263"/>
                  <a:pt x="369972" y="296499"/>
                </a:cubicBezTo>
                <a:cubicBezTo>
                  <a:pt x="72493" y="476633"/>
                  <a:pt x="-3038" y="861822"/>
                  <a:pt x="192231" y="1146349"/>
                </a:cubicBezTo>
                <a:cubicBezTo>
                  <a:pt x="436141" y="1501691"/>
                  <a:pt x="1010263" y="1470648"/>
                  <a:pt x="1206659" y="1084051"/>
                </a:cubicBezTo>
                <a:cubicBezTo>
                  <a:pt x="1263254" y="972549"/>
                  <a:pt x="1287681" y="847884"/>
                  <a:pt x="1269378" y="723289"/>
                </a:cubicBezTo>
                <a:cubicBezTo>
                  <a:pt x="1265155" y="694217"/>
                  <a:pt x="1259594" y="664793"/>
                  <a:pt x="1250373" y="636777"/>
                </a:cubicBezTo>
                <a:cubicBezTo>
                  <a:pt x="1240095" y="605381"/>
                  <a:pt x="1223482" y="577647"/>
                  <a:pt x="1223271" y="544492"/>
                </a:cubicBezTo>
                <a:cubicBezTo>
                  <a:pt x="1240306" y="520981"/>
                  <a:pt x="1255159" y="517743"/>
                  <a:pt x="1283316" y="522741"/>
                </a:cubicBezTo>
                <a:cubicBezTo>
                  <a:pt x="1318653" y="556811"/>
                  <a:pt x="1336603" y="650433"/>
                  <a:pt x="1345403" y="698440"/>
                </a:cubicBezTo>
                <a:cubicBezTo>
                  <a:pt x="1382359" y="900186"/>
                  <a:pt x="1313726" y="1119740"/>
                  <a:pt x="1171955" y="1267354"/>
                </a:cubicBezTo>
                <a:cubicBezTo>
                  <a:pt x="836323" y="1616923"/>
                  <a:pt x="249953" y="1503239"/>
                  <a:pt x="55599" y="1064904"/>
                </a:cubicBezTo>
                <a:cubicBezTo>
                  <a:pt x="-144598" y="613195"/>
                  <a:pt x="224400" y="112844"/>
                  <a:pt x="706097" y="130724"/>
                </a:cubicBezTo>
                <a:close/>
                <a:moveTo>
                  <a:pt x="1255159" y="117983"/>
                </a:moveTo>
                <a:cubicBezTo>
                  <a:pt x="1234182" y="140227"/>
                  <a:pt x="1158580" y="215195"/>
                  <a:pt x="1150204" y="238706"/>
                </a:cubicBezTo>
                <a:cubicBezTo>
                  <a:pt x="1143235" y="258346"/>
                  <a:pt x="1151893" y="291430"/>
                  <a:pt x="1152456" y="312196"/>
                </a:cubicBezTo>
                <a:cubicBezTo>
                  <a:pt x="1170195" y="325078"/>
                  <a:pt x="1179980" y="334159"/>
                  <a:pt x="1191806" y="352883"/>
                </a:cubicBezTo>
                <a:cubicBezTo>
                  <a:pt x="1212642" y="356403"/>
                  <a:pt x="1240869" y="362879"/>
                  <a:pt x="1261494" y="357036"/>
                </a:cubicBezTo>
                <a:cubicBezTo>
                  <a:pt x="1274024" y="353517"/>
                  <a:pt x="1286343" y="336974"/>
                  <a:pt x="1295776" y="328246"/>
                </a:cubicBezTo>
                <a:cubicBezTo>
                  <a:pt x="1325200" y="301004"/>
                  <a:pt x="1355891" y="272636"/>
                  <a:pt x="1381444" y="241804"/>
                </a:cubicBezTo>
                <a:cubicBezTo>
                  <a:pt x="1359692" y="238847"/>
                  <a:pt x="1328931" y="232301"/>
                  <a:pt x="1308235" y="242156"/>
                </a:cubicBezTo>
                <a:cubicBezTo>
                  <a:pt x="1276066" y="257501"/>
                  <a:pt x="1261283" y="307621"/>
                  <a:pt x="1220808" y="284039"/>
                </a:cubicBezTo>
                <a:cubicBezTo>
                  <a:pt x="1207011" y="241452"/>
                  <a:pt x="1249317" y="224135"/>
                  <a:pt x="1270434" y="192529"/>
                </a:cubicBezTo>
                <a:cubicBezTo>
                  <a:pt x="1265366" y="167680"/>
                  <a:pt x="1260227" y="142832"/>
                  <a:pt x="1255159" y="117983"/>
                </a:cubicBezTo>
                <a:close/>
                <a:moveTo>
                  <a:pt x="1278288" y="651"/>
                </a:moveTo>
                <a:cubicBezTo>
                  <a:pt x="1285199" y="-571"/>
                  <a:pt x="1293083" y="-135"/>
                  <a:pt x="1302463" y="2469"/>
                </a:cubicBezTo>
                <a:cubicBezTo>
                  <a:pt x="1328720" y="35342"/>
                  <a:pt x="1328086" y="123403"/>
                  <a:pt x="1339630" y="167328"/>
                </a:cubicBezTo>
                <a:cubicBezTo>
                  <a:pt x="1378980" y="172678"/>
                  <a:pt x="1460354" y="165076"/>
                  <a:pt x="1491467" y="178380"/>
                </a:cubicBezTo>
                <a:cubicBezTo>
                  <a:pt x="1501393" y="182603"/>
                  <a:pt x="1504842" y="190699"/>
                  <a:pt x="1509417" y="199568"/>
                </a:cubicBezTo>
                <a:cubicBezTo>
                  <a:pt x="1505827" y="226951"/>
                  <a:pt x="1484991" y="240185"/>
                  <a:pt x="1465985" y="259050"/>
                </a:cubicBezTo>
                <a:cubicBezTo>
                  <a:pt x="1426002" y="298822"/>
                  <a:pt x="1386230" y="338875"/>
                  <a:pt x="1346247" y="378647"/>
                </a:cubicBezTo>
                <a:cubicBezTo>
                  <a:pt x="1331183" y="393641"/>
                  <a:pt x="1310910" y="423276"/>
                  <a:pt x="1290074" y="429048"/>
                </a:cubicBezTo>
                <a:cubicBezTo>
                  <a:pt x="1243263" y="442000"/>
                  <a:pt x="1174067" y="405959"/>
                  <a:pt x="1129931" y="422361"/>
                </a:cubicBezTo>
                <a:cubicBezTo>
                  <a:pt x="1110854" y="429400"/>
                  <a:pt x="1058271" y="491205"/>
                  <a:pt x="1039687" y="508592"/>
                </a:cubicBezTo>
                <a:cubicBezTo>
                  <a:pt x="961833" y="581518"/>
                  <a:pt x="881656" y="655783"/>
                  <a:pt x="809715" y="734552"/>
                </a:cubicBezTo>
                <a:cubicBezTo>
                  <a:pt x="819429" y="777069"/>
                  <a:pt x="834000" y="817967"/>
                  <a:pt x="815557" y="861329"/>
                </a:cubicBezTo>
                <a:cubicBezTo>
                  <a:pt x="775434" y="955655"/>
                  <a:pt x="645489" y="978744"/>
                  <a:pt x="576152" y="903213"/>
                </a:cubicBezTo>
                <a:cubicBezTo>
                  <a:pt x="511743" y="833172"/>
                  <a:pt x="533917" y="714068"/>
                  <a:pt x="624512" y="677815"/>
                </a:cubicBezTo>
                <a:cubicBezTo>
                  <a:pt x="673716" y="658176"/>
                  <a:pt x="715741" y="670424"/>
                  <a:pt x="762411" y="688304"/>
                </a:cubicBezTo>
                <a:cubicBezTo>
                  <a:pt x="789512" y="667116"/>
                  <a:pt x="812953" y="640226"/>
                  <a:pt x="837661" y="616222"/>
                </a:cubicBezTo>
                <a:cubicBezTo>
                  <a:pt x="888836" y="566525"/>
                  <a:pt x="939800" y="516616"/>
                  <a:pt x="990483" y="466426"/>
                </a:cubicBezTo>
                <a:cubicBezTo>
                  <a:pt x="1010686" y="446365"/>
                  <a:pt x="1075447" y="392937"/>
                  <a:pt x="1085231" y="371185"/>
                </a:cubicBezTo>
                <a:cubicBezTo>
                  <a:pt x="1101492" y="335074"/>
                  <a:pt x="1073476" y="262569"/>
                  <a:pt x="1081219" y="220686"/>
                </a:cubicBezTo>
                <a:cubicBezTo>
                  <a:pt x="1084457" y="202947"/>
                  <a:pt x="1099521" y="191332"/>
                  <a:pt x="1110784" y="178450"/>
                </a:cubicBezTo>
                <a:cubicBezTo>
                  <a:pt x="1150063" y="133329"/>
                  <a:pt x="1188638" y="87573"/>
                  <a:pt x="1228199" y="42592"/>
                </a:cubicBezTo>
                <a:cubicBezTo>
                  <a:pt x="1245568" y="22900"/>
                  <a:pt x="1257553" y="4317"/>
                  <a:pt x="1278288" y="651"/>
                </a:cubicBezTo>
                <a:close/>
              </a:path>
            </a:pathLst>
          </a:custGeom>
          <a:solidFill>
            <a:srgbClr val="14A4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2A63DE9-1636-0177-2FF2-2EBB7FDB9D90}"/>
              </a:ext>
            </a:extLst>
          </p:cNvPr>
          <p:cNvSpPr/>
          <p:nvPr/>
        </p:nvSpPr>
        <p:spPr>
          <a:xfrm>
            <a:off x="10459266" y="1865060"/>
            <a:ext cx="595658" cy="624492"/>
          </a:xfrm>
          <a:custGeom>
            <a:avLst/>
            <a:gdLst>
              <a:gd name="csX0" fmla="*/ 98870 w 1360236"/>
              <a:gd name="csY0" fmla="*/ 1076596 h 1426080"/>
              <a:gd name="csX1" fmla="*/ 93590 w 1360236"/>
              <a:gd name="csY1" fmla="*/ 1345637 h 1426080"/>
              <a:gd name="csX2" fmla="*/ 304980 w 1360236"/>
              <a:gd name="csY2" fmla="*/ 1345637 h 1426080"/>
              <a:gd name="csX3" fmla="*/ 304980 w 1360236"/>
              <a:gd name="csY3" fmla="*/ 1076596 h 1426080"/>
              <a:gd name="csX4" fmla="*/ 98870 w 1360236"/>
              <a:gd name="csY4" fmla="*/ 1076596 h 1426080"/>
              <a:gd name="csX5" fmla="*/ 573105 w 1360236"/>
              <a:gd name="csY5" fmla="*/ 854507 h 1426080"/>
              <a:gd name="csX6" fmla="*/ 573105 w 1360236"/>
              <a:gd name="csY6" fmla="*/ 1345848 h 1426080"/>
              <a:gd name="csX7" fmla="*/ 785831 w 1360236"/>
              <a:gd name="csY7" fmla="*/ 1345848 h 1426080"/>
              <a:gd name="csX8" fmla="*/ 785831 w 1360236"/>
              <a:gd name="csY8" fmla="*/ 854507 h 1426080"/>
              <a:gd name="csX9" fmla="*/ 573105 w 1360236"/>
              <a:gd name="csY9" fmla="*/ 854507 h 1426080"/>
              <a:gd name="csX10" fmla="*/ 1047058 w 1360236"/>
              <a:gd name="csY10" fmla="*/ 602150 h 1426080"/>
              <a:gd name="csX11" fmla="*/ 1047058 w 1360236"/>
              <a:gd name="csY11" fmla="*/ 1345637 h 1426080"/>
              <a:gd name="csX12" fmla="*/ 1275553 w 1360236"/>
              <a:gd name="csY12" fmla="*/ 1345637 h 1426080"/>
              <a:gd name="csX13" fmla="*/ 1275553 w 1360236"/>
              <a:gd name="csY13" fmla="*/ 602150 h 1426080"/>
              <a:gd name="csX14" fmla="*/ 1047058 w 1360236"/>
              <a:gd name="csY14" fmla="*/ 602150 h 1426080"/>
              <a:gd name="csX15" fmla="*/ 1031316 w 1360236"/>
              <a:gd name="csY15" fmla="*/ 528511 h 1426080"/>
              <a:gd name="csX16" fmla="*/ 1077327 w 1360236"/>
              <a:gd name="csY16" fmla="*/ 530631 h 1426080"/>
              <a:gd name="csX17" fmla="*/ 1239230 w 1360236"/>
              <a:gd name="csY17" fmla="*/ 530842 h 1426080"/>
              <a:gd name="csX18" fmla="*/ 1323278 w 1360236"/>
              <a:gd name="csY18" fmla="*/ 531335 h 1426080"/>
              <a:gd name="csX19" fmla="*/ 1353970 w 1360236"/>
              <a:gd name="csY19" fmla="*/ 582158 h 1426080"/>
              <a:gd name="csX20" fmla="*/ 1354041 w 1360236"/>
              <a:gd name="csY20" fmla="*/ 729983 h 1426080"/>
              <a:gd name="csX21" fmla="*/ 1356081 w 1360236"/>
              <a:gd name="csY21" fmla="*/ 1208653 h 1426080"/>
              <a:gd name="csX22" fmla="*/ 1349675 w 1360236"/>
              <a:gd name="csY22" fmla="*/ 1412791 h 1426080"/>
              <a:gd name="csX23" fmla="*/ 1253308 w 1360236"/>
              <a:gd name="csY23" fmla="*/ 1425039 h 1426080"/>
              <a:gd name="csX24" fmla="*/ 1042131 w 1360236"/>
              <a:gd name="csY24" fmla="*/ 1424969 h 1426080"/>
              <a:gd name="csX25" fmla="*/ 310047 w 1360236"/>
              <a:gd name="csY25" fmla="*/ 1424969 h 1426080"/>
              <a:gd name="csX26" fmla="*/ 119988 w 1360236"/>
              <a:gd name="csY26" fmla="*/ 1424406 h 1426080"/>
              <a:gd name="csX27" fmla="*/ 28618 w 1360236"/>
              <a:gd name="csY27" fmla="*/ 1412791 h 1426080"/>
              <a:gd name="csX28" fmla="*/ 22071 w 1360236"/>
              <a:gd name="csY28" fmla="*/ 1307202 h 1426080"/>
              <a:gd name="csX29" fmla="*/ 21861 w 1360236"/>
              <a:gd name="csY29" fmla="*/ 1117142 h 1426080"/>
              <a:gd name="csX30" fmla="*/ 35517 w 1360236"/>
              <a:gd name="csY30" fmla="*/ 1014158 h 1426080"/>
              <a:gd name="csX31" fmla="*/ 119988 w 1360236"/>
              <a:gd name="csY31" fmla="*/ 1006274 h 1426080"/>
              <a:gd name="csX32" fmla="*/ 281891 w 1360236"/>
              <a:gd name="csY32" fmla="*/ 1006204 h 1426080"/>
              <a:gd name="csX33" fmla="*/ 366362 w 1360236"/>
              <a:gd name="csY33" fmla="*/ 1016973 h 1426080"/>
              <a:gd name="csX34" fmla="*/ 376428 w 1360236"/>
              <a:gd name="csY34" fmla="*/ 1117142 h 1426080"/>
              <a:gd name="csX35" fmla="*/ 376780 w 1360236"/>
              <a:gd name="csY35" fmla="*/ 1345496 h 1426080"/>
              <a:gd name="csX36" fmla="*/ 500107 w 1360236"/>
              <a:gd name="csY36" fmla="*/ 1345496 h 1426080"/>
              <a:gd name="csX37" fmla="*/ 502430 w 1360236"/>
              <a:gd name="csY37" fmla="*/ 962279 h 1426080"/>
              <a:gd name="csX38" fmla="*/ 508414 w 1360236"/>
              <a:gd name="csY38" fmla="*/ 800375 h 1426080"/>
              <a:gd name="csX39" fmla="*/ 662010 w 1360236"/>
              <a:gd name="csY39" fmla="*/ 785523 h 1426080"/>
              <a:gd name="csX40" fmla="*/ 788717 w 1360236"/>
              <a:gd name="csY40" fmla="*/ 784467 h 1426080"/>
              <a:gd name="csX41" fmla="*/ 841723 w 1360236"/>
              <a:gd name="csY41" fmla="*/ 793055 h 1426080"/>
              <a:gd name="csX42" fmla="*/ 855520 w 1360236"/>
              <a:gd name="csY42" fmla="*/ 934121 h 1426080"/>
              <a:gd name="csX43" fmla="*/ 856717 w 1360236"/>
              <a:gd name="csY43" fmla="*/ 1345144 h 1426080"/>
              <a:gd name="csX44" fmla="*/ 974905 w 1360236"/>
              <a:gd name="csY44" fmla="*/ 1345144 h 1426080"/>
              <a:gd name="csX45" fmla="*/ 975469 w 1360236"/>
              <a:gd name="csY45" fmla="*/ 744061 h 1426080"/>
              <a:gd name="csX46" fmla="*/ 975539 w 1360236"/>
              <a:gd name="csY46" fmla="*/ 603276 h 1426080"/>
              <a:gd name="csX47" fmla="*/ 989054 w 1360236"/>
              <a:gd name="csY47" fmla="*/ 539641 h 1426080"/>
              <a:gd name="csX48" fmla="*/ 1031316 w 1360236"/>
              <a:gd name="csY48" fmla="*/ 528511 h 1426080"/>
              <a:gd name="csX49" fmla="*/ 1267387 w 1360236"/>
              <a:gd name="csY49" fmla="*/ 224 h 1426080"/>
              <a:gd name="csX50" fmla="*/ 1339398 w 1360236"/>
              <a:gd name="csY50" fmla="*/ 11979 h 1426080"/>
              <a:gd name="csX51" fmla="*/ 1348057 w 1360236"/>
              <a:gd name="csY51" fmla="*/ 237236 h 1426080"/>
              <a:gd name="csX52" fmla="*/ 1323771 w 1360236"/>
              <a:gd name="csY52" fmla="*/ 311852 h 1426080"/>
              <a:gd name="csX53" fmla="*/ 1271610 w 1360236"/>
              <a:gd name="csY53" fmla="*/ 286088 h 1426080"/>
              <a:gd name="csX54" fmla="*/ 1267387 w 1360236"/>
              <a:gd name="csY54" fmla="*/ 133688 h 1426080"/>
              <a:gd name="csX55" fmla="*/ 1136034 w 1360236"/>
              <a:gd name="csY55" fmla="*/ 243360 h 1426080"/>
              <a:gd name="csX56" fmla="*/ 873822 w 1360236"/>
              <a:gd name="csY56" fmla="*/ 466575 h 1426080"/>
              <a:gd name="csX57" fmla="*/ 760842 w 1360236"/>
              <a:gd name="csY57" fmla="*/ 564843 h 1426080"/>
              <a:gd name="csX58" fmla="*/ 703823 w 1360236"/>
              <a:gd name="csY58" fmla="*/ 604474 h 1426080"/>
              <a:gd name="csX59" fmla="*/ 633220 w 1360236"/>
              <a:gd name="csY59" fmla="*/ 572023 h 1426080"/>
              <a:gd name="csX60" fmla="*/ 478990 w 1360236"/>
              <a:gd name="csY60" fmla="*/ 487341 h 1426080"/>
              <a:gd name="csX61" fmla="*/ 125971 w 1360236"/>
              <a:gd name="csY61" fmla="*/ 767855 h 1426080"/>
              <a:gd name="csX62" fmla="*/ 743 w 1360236"/>
              <a:gd name="csY62" fmla="*/ 796435 h 1426080"/>
              <a:gd name="csX63" fmla="*/ 97955 w 1360236"/>
              <a:gd name="csY63" fmla="*/ 690634 h 1426080"/>
              <a:gd name="csX64" fmla="*/ 363475 w 1360236"/>
              <a:gd name="csY64" fmla="*/ 477063 h 1426080"/>
              <a:gd name="csX65" fmla="*/ 478919 w 1360236"/>
              <a:gd name="csY65" fmla="*/ 398435 h 1426080"/>
              <a:gd name="csX66" fmla="*/ 548045 w 1360236"/>
              <a:gd name="csY66" fmla="*/ 432153 h 1426080"/>
              <a:gd name="csX67" fmla="*/ 697207 w 1360236"/>
              <a:gd name="csY67" fmla="*/ 514231 h 1426080"/>
              <a:gd name="csX68" fmla="*/ 1202203 w 1360236"/>
              <a:gd name="csY68" fmla="*/ 82372 h 1426080"/>
              <a:gd name="csX69" fmla="*/ 1071344 w 1360236"/>
              <a:gd name="csY69" fmla="*/ 76952 h 1426080"/>
              <a:gd name="csX70" fmla="*/ 1046565 w 1360236"/>
              <a:gd name="csY70" fmla="*/ 20356 h 1426080"/>
              <a:gd name="csX71" fmla="*/ 1119562 w 1360236"/>
              <a:gd name="csY71" fmla="*/ 857 h 1426080"/>
              <a:gd name="csX72" fmla="*/ 1267387 w 1360236"/>
              <a:gd name="csY72" fmla="*/ 224 h 1426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</a:cxnLst>
            <a:rect l="l" t="t" r="r" b="b"/>
            <a:pathLst>
              <a:path w="1360236" h="1426080">
                <a:moveTo>
                  <a:pt x="98870" y="1076596"/>
                </a:moveTo>
                <a:cubicBezTo>
                  <a:pt x="82046" y="1129531"/>
                  <a:pt x="93590" y="1281298"/>
                  <a:pt x="93590" y="1345637"/>
                </a:cubicBezTo>
                <a:cubicBezTo>
                  <a:pt x="164053" y="1345637"/>
                  <a:pt x="234517" y="1345637"/>
                  <a:pt x="304980" y="1345637"/>
                </a:cubicBezTo>
                <a:cubicBezTo>
                  <a:pt x="304980" y="1255957"/>
                  <a:pt x="304980" y="1166276"/>
                  <a:pt x="304980" y="1076596"/>
                </a:cubicBezTo>
                <a:cubicBezTo>
                  <a:pt x="236276" y="1076596"/>
                  <a:pt x="167573" y="1076596"/>
                  <a:pt x="98870" y="1076596"/>
                </a:cubicBezTo>
                <a:close/>
                <a:moveTo>
                  <a:pt x="573105" y="854507"/>
                </a:moveTo>
                <a:cubicBezTo>
                  <a:pt x="573105" y="1018311"/>
                  <a:pt x="573105" y="1182044"/>
                  <a:pt x="573105" y="1345848"/>
                </a:cubicBezTo>
                <a:cubicBezTo>
                  <a:pt x="644060" y="1345848"/>
                  <a:pt x="714946" y="1345848"/>
                  <a:pt x="785831" y="1345848"/>
                </a:cubicBezTo>
                <a:cubicBezTo>
                  <a:pt x="785831" y="1182044"/>
                  <a:pt x="785831" y="1018311"/>
                  <a:pt x="785831" y="854507"/>
                </a:cubicBezTo>
                <a:cubicBezTo>
                  <a:pt x="714946" y="854507"/>
                  <a:pt x="644060" y="854507"/>
                  <a:pt x="573105" y="854507"/>
                </a:cubicBezTo>
                <a:close/>
                <a:moveTo>
                  <a:pt x="1047058" y="602150"/>
                </a:moveTo>
                <a:cubicBezTo>
                  <a:pt x="1047058" y="849932"/>
                  <a:pt x="1047058" y="1097784"/>
                  <a:pt x="1047058" y="1345637"/>
                </a:cubicBezTo>
                <a:cubicBezTo>
                  <a:pt x="1123223" y="1345637"/>
                  <a:pt x="1199387" y="1345637"/>
                  <a:pt x="1275553" y="1345637"/>
                </a:cubicBezTo>
                <a:cubicBezTo>
                  <a:pt x="1275553" y="1097784"/>
                  <a:pt x="1275553" y="849932"/>
                  <a:pt x="1275553" y="602150"/>
                </a:cubicBezTo>
                <a:cubicBezTo>
                  <a:pt x="1199387" y="602150"/>
                  <a:pt x="1123223" y="602150"/>
                  <a:pt x="1047058" y="602150"/>
                </a:cubicBezTo>
                <a:close/>
                <a:moveTo>
                  <a:pt x="1031316" y="528511"/>
                </a:moveTo>
                <a:cubicBezTo>
                  <a:pt x="1047850" y="528502"/>
                  <a:pt x="1065008" y="530702"/>
                  <a:pt x="1077327" y="530631"/>
                </a:cubicBezTo>
                <a:cubicBezTo>
                  <a:pt x="1131318" y="530490"/>
                  <a:pt x="1185238" y="531053"/>
                  <a:pt x="1239230" y="530842"/>
                </a:cubicBezTo>
                <a:cubicBezTo>
                  <a:pt x="1266260" y="530701"/>
                  <a:pt x="1296671" y="526619"/>
                  <a:pt x="1323278" y="531335"/>
                </a:cubicBezTo>
                <a:cubicBezTo>
                  <a:pt x="1349254" y="535910"/>
                  <a:pt x="1353336" y="559914"/>
                  <a:pt x="1353970" y="582158"/>
                </a:cubicBezTo>
                <a:cubicBezTo>
                  <a:pt x="1355237" y="631363"/>
                  <a:pt x="1353759" y="680778"/>
                  <a:pt x="1354041" y="729983"/>
                </a:cubicBezTo>
                <a:cubicBezTo>
                  <a:pt x="1354955" y="889563"/>
                  <a:pt x="1355307" y="1049073"/>
                  <a:pt x="1356081" y="1208653"/>
                </a:cubicBezTo>
                <a:cubicBezTo>
                  <a:pt x="1356363" y="1257435"/>
                  <a:pt x="1368612" y="1373794"/>
                  <a:pt x="1349675" y="1412791"/>
                </a:cubicBezTo>
                <a:cubicBezTo>
                  <a:pt x="1321730" y="1431164"/>
                  <a:pt x="1285830" y="1425180"/>
                  <a:pt x="1253308" y="1425039"/>
                </a:cubicBezTo>
                <a:cubicBezTo>
                  <a:pt x="1182916" y="1424828"/>
                  <a:pt x="1112523" y="1425251"/>
                  <a:pt x="1042131" y="1424969"/>
                </a:cubicBezTo>
                <a:cubicBezTo>
                  <a:pt x="798150" y="1424124"/>
                  <a:pt x="554099" y="1424406"/>
                  <a:pt x="310047" y="1424969"/>
                </a:cubicBezTo>
                <a:cubicBezTo>
                  <a:pt x="246694" y="1425110"/>
                  <a:pt x="183341" y="1424406"/>
                  <a:pt x="119988" y="1424406"/>
                </a:cubicBezTo>
                <a:cubicBezTo>
                  <a:pt x="88381" y="1424406"/>
                  <a:pt x="55719" y="1430389"/>
                  <a:pt x="28618" y="1412791"/>
                </a:cubicBezTo>
                <a:cubicBezTo>
                  <a:pt x="16088" y="1381466"/>
                  <a:pt x="21861" y="1340920"/>
                  <a:pt x="22071" y="1307202"/>
                </a:cubicBezTo>
                <a:cubicBezTo>
                  <a:pt x="22494" y="1243849"/>
                  <a:pt x="22001" y="1180496"/>
                  <a:pt x="21861" y="1117142"/>
                </a:cubicBezTo>
                <a:cubicBezTo>
                  <a:pt x="21790" y="1083072"/>
                  <a:pt x="14751" y="1042667"/>
                  <a:pt x="35517" y="1014158"/>
                </a:cubicBezTo>
                <a:cubicBezTo>
                  <a:pt x="61280" y="1001487"/>
                  <a:pt x="91478" y="1006204"/>
                  <a:pt x="119988" y="1006274"/>
                </a:cubicBezTo>
                <a:cubicBezTo>
                  <a:pt x="173979" y="1006344"/>
                  <a:pt x="227899" y="1005711"/>
                  <a:pt x="281891" y="1006204"/>
                </a:cubicBezTo>
                <a:cubicBezTo>
                  <a:pt x="311104" y="1006485"/>
                  <a:pt x="341161" y="1001628"/>
                  <a:pt x="366362" y="1016973"/>
                </a:cubicBezTo>
                <a:cubicBezTo>
                  <a:pt x="383960" y="1045553"/>
                  <a:pt x="376358" y="1084480"/>
                  <a:pt x="376428" y="1117142"/>
                </a:cubicBezTo>
                <a:cubicBezTo>
                  <a:pt x="376639" y="1193237"/>
                  <a:pt x="376568" y="1269402"/>
                  <a:pt x="376780" y="1345496"/>
                </a:cubicBezTo>
                <a:cubicBezTo>
                  <a:pt x="417889" y="1345496"/>
                  <a:pt x="458998" y="1345496"/>
                  <a:pt x="500107" y="1345496"/>
                </a:cubicBezTo>
                <a:cubicBezTo>
                  <a:pt x="512779" y="1219634"/>
                  <a:pt x="501445" y="1088774"/>
                  <a:pt x="502430" y="962279"/>
                </a:cubicBezTo>
                <a:cubicBezTo>
                  <a:pt x="502853" y="912581"/>
                  <a:pt x="491520" y="846975"/>
                  <a:pt x="508414" y="800375"/>
                </a:cubicBezTo>
                <a:cubicBezTo>
                  <a:pt x="545370" y="771022"/>
                  <a:pt x="616396" y="785593"/>
                  <a:pt x="662010" y="785523"/>
                </a:cubicBezTo>
                <a:cubicBezTo>
                  <a:pt x="704246" y="785382"/>
                  <a:pt x="746482" y="784256"/>
                  <a:pt x="788717" y="784467"/>
                </a:cubicBezTo>
                <a:cubicBezTo>
                  <a:pt x="805893" y="784537"/>
                  <a:pt x="827363" y="781299"/>
                  <a:pt x="841723" y="793055"/>
                </a:cubicBezTo>
                <a:cubicBezTo>
                  <a:pt x="865516" y="812413"/>
                  <a:pt x="855590" y="903360"/>
                  <a:pt x="855520" y="934121"/>
                </a:cubicBezTo>
                <a:cubicBezTo>
                  <a:pt x="855167" y="1070824"/>
                  <a:pt x="850803" y="1208512"/>
                  <a:pt x="856717" y="1345144"/>
                </a:cubicBezTo>
                <a:cubicBezTo>
                  <a:pt x="896066" y="1345144"/>
                  <a:pt x="935486" y="1345144"/>
                  <a:pt x="974905" y="1345144"/>
                </a:cubicBezTo>
                <a:cubicBezTo>
                  <a:pt x="979833" y="1145018"/>
                  <a:pt x="974976" y="944258"/>
                  <a:pt x="975469" y="744061"/>
                </a:cubicBezTo>
                <a:cubicBezTo>
                  <a:pt x="975610" y="697110"/>
                  <a:pt x="975328" y="650228"/>
                  <a:pt x="975539" y="603276"/>
                </a:cubicBezTo>
                <a:cubicBezTo>
                  <a:pt x="975680" y="581947"/>
                  <a:pt x="971527" y="555550"/>
                  <a:pt x="989054" y="539641"/>
                </a:cubicBezTo>
                <a:cubicBezTo>
                  <a:pt x="998874" y="530737"/>
                  <a:pt x="1014783" y="528519"/>
                  <a:pt x="1031316" y="528511"/>
                </a:cubicBezTo>
                <a:close/>
                <a:moveTo>
                  <a:pt x="1267387" y="224"/>
                </a:moveTo>
                <a:cubicBezTo>
                  <a:pt x="1293010" y="294"/>
                  <a:pt x="1317506" y="-2803"/>
                  <a:pt x="1339398" y="11979"/>
                </a:cubicBezTo>
                <a:cubicBezTo>
                  <a:pt x="1360657" y="54074"/>
                  <a:pt x="1347916" y="184089"/>
                  <a:pt x="1348057" y="237236"/>
                </a:cubicBezTo>
                <a:cubicBezTo>
                  <a:pt x="1348127" y="264055"/>
                  <a:pt x="1353547" y="298688"/>
                  <a:pt x="1323771" y="311852"/>
                </a:cubicBezTo>
                <a:cubicBezTo>
                  <a:pt x="1303217" y="320932"/>
                  <a:pt x="1276819" y="308262"/>
                  <a:pt x="1271610" y="286088"/>
                </a:cubicBezTo>
                <a:cubicBezTo>
                  <a:pt x="1260277" y="237517"/>
                  <a:pt x="1276045" y="182892"/>
                  <a:pt x="1267387" y="133688"/>
                </a:cubicBezTo>
                <a:cubicBezTo>
                  <a:pt x="1220928" y="166421"/>
                  <a:pt x="1180241" y="207600"/>
                  <a:pt x="1136034" y="243360"/>
                </a:cubicBezTo>
                <a:cubicBezTo>
                  <a:pt x="1047340" y="315231"/>
                  <a:pt x="957519" y="388861"/>
                  <a:pt x="873822" y="466575"/>
                </a:cubicBezTo>
                <a:cubicBezTo>
                  <a:pt x="837288" y="500574"/>
                  <a:pt x="797798" y="531266"/>
                  <a:pt x="760842" y="564843"/>
                </a:cubicBezTo>
                <a:cubicBezTo>
                  <a:pt x="745145" y="579062"/>
                  <a:pt x="726349" y="602644"/>
                  <a:pt x="703823" y="604474"/>
                </a:cubicBezTo>
                <a:cubicBezTo>
                  <a:pt x="678623" y="606515"/>
                  <a:pt x="653634" y="584271"/>
                  <a:pt x="633220" y="572023"/>
                </a:cubicBezTo>
                <a:cubicBezTo>
                  <a:pt x="585494" y="543443"/>
                  <a:pt x="531996" y="503109"/>
                  <a:pt x="478990" y="487341"/>
                </a:cubicBezTo>
                <a:cubicBezTo>
                  <a:pt x="359181" y="577936"/>
                  <a:pt x="242189" y="672684"/>
                  <a:pt x="125971" y="767855"/>
                </a:cubicBezTo>
                <a:cubicBezTo>
                  <a:pt x="98729" y="790099"/>
                  <a:pt x="20664" y="870206"/>
                  <a:pt x="743" y="796435"/>
                </a:cubicBezTo>
                <a:cubicBezTo>
                  <a:pt x="-8620" y="761942"/>
                  <a:pt x="73035" y="710415"/>
                  <a:pt x="97955" y="690634"/>
                </a:cubicBezTo>
                <a:cubicBezTo>
                  <a:pt x="186861" y="620031"/>
                  <a:pt x="275767" y="549075"/>
                  <a:pt x="363475" y="477063"/>
                </a:cubicBezTo>
                <a:cubicBezTo>
                  <a:pt x="387902" y="456931"/>
                  <a:pt x="448650" y="398083"/>
                  <a:pt x="478919" y="398435"/>
                </a:cubicBezTo>
                <a:cubicBezTo>
                  <a:pt x="503275" y="398716"/>
                  <a:pt x="528265" y="419764"/>
                  <a:pt x="548045" y="432153"/>
                </a:cubicBezTo>
                <a:cubicBezTo>
                  <a:pt x="593519" y="460451"/>
                  <a:pt x="645749" y="499941"/>
                  <a:pt x="697207" y="514231"/>
                </a:cubicBezTo>
                <a:cubicBezTo>
                  <a:pt x="865516" y="370278"/>
                  <a:pt x="1033894" y="226325"/>
                  <a:pt x="1202203" y="82372"/>
                </a:cubicBezTo>
                <a:cubicBezTo>
                  <a:pt x="1159897" y="76177"/>
                  <a:pt x="1113016" y="86314"/>
                  <a:pt x="1071344" y="76952"/>
                </a:cubicBezTo>
                <a:cubicBezTo>
                  <a:pt x="1046495" y="71320"/>
                  <a:pt x="1034458" y="42318"/>
                  <a:pt x="1046565" y="20356"/>
                </a:cubicBezTo>
                <a:cubicBezTo>
                  <a:pt x="1060926" y="-5619"/>
                  <a:pt x="1094714" y="857"/>
                  <a:pt x="1119562" y="857"/>
                </a:cubicBezTo>
                <a:cubicBezTo>
                  <a:pt x="1168837" y="787"/>
                  <a:pt x="1218112" y="12"/>
                  <a:pt x="1267387" y="22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F85A9CE-3A52-E158-2C67-60E9ACB1DE71}"/>
              </a:ext>
            </a:extLst>
          </p:cNvPr>
          <p:cNvGrpSpPr/>
          <p:nvPr/>
        </p:nvGrpSpPr>
        <p:grpSpPr>
          <a:xfrm>
            <a:off x="374017" y="2932732"/>
            <a:ext cx="1981915" cy="1936483"/>
            <a:chOff x="8921977" y="1334483"/>
            <a:chExt cx="2926080" cy="193648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AF10424-3C3D-6D0C-CA65-A905EC64D376}"/>
                </a:ext>
              </a:extLst>
            </p:cNvPr>
            <p:cNvSpPr txBox="1"/>
            <p:nvPr/>
          </p:nvSpPr>
          <p:spPr>
            <a:xfrm>
              <a:off x="8921977" y="133448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Key Inputs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475C671-B7D5-EA9C-B1F7-D60120C2147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noProof="1">
                  <a:solidFill>
                    <a:schemeClr val="bg2"/>
                  </a:solidFill>
                </a:rPr>
                <a:t>Objectives and priorities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noProof="1">
                  <a:solidFill>
                    <a:schemeClr val="bg2"/>
                  </a:solidFill>
                </a:rPr>
                <a:t>Clear role ownership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noProof="1">
                  <a:solidFill>
                    <a:schemeClr val="bg2"/>
                  </a:solidFill>
                </a:rPr>
                <a:t>Shared project context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F391D78-C969-01B0-F18E-B79D4C2DE864}"/>
              </a:ext>
            </a:extLst>
          </p:cNvPr>
          <p:cNvGrpSpPr/>
          <p:nvPr/>
        </p:nvGrpSpPr>
        <p:grpSpPr>
          <a:xfrm>
            <a:off x="9836069" y="2932732"/>
            <a:ext cx="1981915" cy="1936483"/>
            <a:chOff x="8921977" y="1334483"/>
            <a:chExt cx="2926080" cy="193648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B8FB47A-0C10-E9E0-BDE4-A2473E0284AC}"/>
                </a:ext>
              </a:extLst>
            </p:cNvPr>
            <p:cNvSpPr txBox="1"/>
            <p:nvPr/>
          </p:nvSpPr>
          <p:spPr>
            <a:xfrm>
              <a:off x="8921977" y="1334483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Expected Outcomes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DDB3F91-5DFA-3B08-52AA-73EDDE1831A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noProof="1">
                  <a:solidFill>
                    <a:schemeClr val="bg2"/>
                  </a:solidFill>
                </a:rPr>
                <a:t>Faster decision-making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noProof="1">
                  <a:solidFill>
                    <a:schemeClr val="bg2"/>
                  </a:solidFill>
                </a:rPr>
                <a:t>Better team alignment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noProof="1">
                  <a:solidFill>
                    <a:schemeClr val="bg2"/>
                  </a:solidFill>
                </a:rPr>
                <a:t>Continuous improvement</a:t>
              </a:r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63FF841-E478-9BD3-37C3-914A8F442D1E}"/>
              </a:ext>
            </a:extLst>
          </p:cNvPr>
          <p:cNvSpPr/>
          <p:nvPr/>
        </p:nvSpPr>
        <p:spPr>
          <a:xfrm>
            <a:off x="3305702" y="1150580"/>
            <a:ext cx="4996069" cy="1953896"/>
          </a:xfrm>
          <a:custGeom>
            <a:avLst/>
            <a:gdLst>
              <a:gd name="csX0" fmla="*/ 6385665 w 8207218"/>
              <a:gd name="csY0" fmla="*/ 3183054 h 3600970"/>
              <a:gd name="csX1" fmla="*/ 6210461 w 8207218"/>
              <a:gd name="csY1" fmla="*/ 3179967 h 3600970"/>
              <a:gd name="csX2" fmla="*/ 5885081 w 8207218"/>
              <a:gd name="csY2" fmla="*/ 3179967 h 3600970"/>
              <a:gd name="csX3" fmla="*/ 4858884 w 8207218"/>
              <a:gd name="csY3" fmla="*/ 3179967 h 3600970"/>
              <a:gd name="csX4" fmla="*/ 1696862 w 8207218"/>
              <a:gd name="csY4" fmla="*/ 3179800 h 3600970"/>
              <a:gd name="csX5" fmla="*/ 512147 w 8207218"/>
              <a:gd name="csY5" fmla="*/ 3179967 h 3600970"/>
              <a:gd name="csX6" fmla="*/ 278541 w 8207218"/>
              <a:gd name="csY6" fmla="*/ 3179800 h 3600970"/>
              <a:gd name="csX7" fmla="*/ 63540 w 8207218"/>
              <a:gd name="csY7" fmla="*/ 3118061 h 3600970"/>
              <a:gd name="csX8" fmla="*/ 3053 w 8207218"/>
              <a:gd name="csY8" fmla="*/ 2890379 h 3600970"/>
              <a:gd name="csX9" fmla="*/ 3136 w 8207218"/>
              <a:gd name="csY9" fmla="*/ 2481569 h 3600970"/>
              <a:gd name="csX10" fmla="*/ 3219 w 8207218"/>
              <a:gd name="csY10" fmla="*/ 1211671 h 3600970"/>
              <a:gd name="csX11" fmla="*/ 3136 w 8207218"/>
              <a:gd name="csY11" fmla="*/ 804613 h 3600970"/>
              <a:gd name="csX12" fmla="*/ 5806 w 8207218"/>
              <a:gd name="csY12" fmla="*/ 596036 h 3600970"/>
              <a:gd name="csX13" fmla="*/ 378657 w 8207218"/>
              <a:gd name="csY13" fmla="*/ 420331 h 3600970"/>
              <a:gd name="csX14" fmla="*/ 1521658 w 8207218"/>
              <a:gd name="csY14" fmla="*/ 420748 h 3600970"/>
              <a:gd name="csX15" fmla="*/ 4850541 w 8207218"/>
              <a:gd name="csY15" fmla="*/ 420247 h 3600970"/>
              <a:gd name="csX16" fmla="*/ 5910861 w 8207218"/>
              <a:gd name="csY16" fmla="*/ 420748 h 3600970"/>
              <a:gd name="csX17" fmla="*/ 6209627 w 8207218"/>
              <a:gd name="csY17" fmla="*/ 420665 h 3600970"/>
              <a:gd name="csX18" fmla="*/ 6385665 w 8207218"/>
              <a:gd name="csY18" fmla="*/ 416577 h 3600970"/>
              <a:gd name="csX19" fmla="*/ 6388084 w 8207218"/>
              <a:gd name="csY19" fmla="*/ 120481 h 3600970"/>
              <a:gd name="csX20" fmla="*/ 6453661 w 8207218"/>
              <a:gd name="csY20" fmla="*/ 1676 h 3600970"/>
              <a:gd name="csX21" fmla="*/ 6587150 w 8207218"/>
              <a:gd name="csY21" fmla="*/ 81686 h 3600970"/>
              <a:gd name="csX22" fmla="*/ 6871899 w 8207218"/>
              <a:gd name="csY22" fmla="*/ 372442 h 3600970"/>
              <a:gd name="csX23" fmla="*/ 7308658 w 8207218"/>
              <a:gd name="csY23" fmla="*/ 820130 h 3600970"/>
              <a:gd name="csX24" fmla="*/ 7879324 w 8207218"/>
              <a:gd name="csY24" fmla="*/ 1400808 h 3600970"/>
              <a:gd name="csX25" fmla="*/ 8115016 w 8207218"/>
              <a:gd name="csY25" fmla="*/ 1640671 h 3600970"/>
              <a:gd name="csX26" fmla="*/ 8207206 w 8207218"/>
              <a:gd name="csY26" fmla="*/ 1797437 h 3600970"/>
              <a:gd name="csX27" fmla="*/ 8112179 w 8207218"/>
              <a:gd name="csY27" fmla="*/ 1959710 h 3600970"/>
              <a:gd name="csX28" fmla="*/ 7880576 w 8207218"/>
              <a:gd name="csY28" fmla="*/ 2195235 h 3600970"/>
              <a:gd name="csX29" fmla="*/ 6865725 w 8207218"/>
              <a:gd name="csY29" fmla="*/ 3232862 h 3600970"/>
              <a:gd name="csX30" fmla="*/ 6577973 w 8207218"/>
              <a:gd name="csY30" fmla="*/ 3529041 h 3600970"/>
              <a:gd name="csX31" fmla="*/ 6436808 w 8207218"/>
              <a:gd name="csY31" fmla="*/ 3594116 h 3600970"/>
              <a:gd name="csX32" fmla="*/ 6388418 w 8207218"/>
              <a:gd name="csY32" fmla="*/ 3474394 h 3600970"/>
              <a:gd name="csX33" fmla="*/ 6385665 w 8207218"/>
              <a:gd name="csY33" fmla="*/ 3183054 h 36009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8207218" h="3600970">
                <a:moveTo>
                  <a:pt x="6385665" y="3183054"/>
                </a:moveTo>
                <a:cubicBezTo>
                  <a:pt x="6330100" y="3172542"/>
                  <a:pt x="6267193" y="3179800"/>
                  <a:pt x="6210461" y="3179967"/>
                </a:cubicBezTo>
                <a:cubicBezTo>
                  <a:pt x="6102001" y="3180217"/>
                  <a:pt x="5993541" y="3179884"/>
                  <a:pt x="5885081" y="3179967"/>
                </a:cubicBezTo>
                <a:cubicBezTo>
                  <a:pt x="5543015" y="3180050"/>
                  <a:pt x="5200950" y="3180050"/>
                  <a:pt x="4858884" y="3179967"/>
                </a:cubicBezTo>
                <a:cubicBezTo>
                  <a:pt x="3804904" y="3179633"/>
                  <a:pt x="2750842" y="3179633"/>
                  <a:pt x="1696862" y="3179800"/>
                </a:cubicBezTo>
                <a:cubicBezTo>
                  <a:pt x="1301985" y="3179884"/>
                  <a:pt x="907024" y="3179716"/>
                  <a:pt x="512147" y="3179967"/>
                </a:cubicBezTo>
                <a:cubicBezTo>
                  <a:pt x="434306" y="3179967"/>
                  <a:pt x="356381" y="3180050"/>
                  <a:pt x="278541" y="3179800"/>
                </a:cubicBezTo>
                <a:cubicBezTo>
                  <a:pt x="197613" y="3179466"/>
                  <a:pt x="124111" y="3179633"/>
                  <a:pt x="63540" y="3118061"/>
                </a:cubicBezTo>
                <a:cubicBezTo>
                  <a:pt x="550" y="3054070"/>
                  <a:pt x="3219" y="2974227"/>
                  <a:pt x="3053" y="2890379"/>
                </a:cubicBezTo>
                <a:cubicBezTo>
                  <a:pt x="2719" y="2754137"/>
                  <a:pt x="3637" y="2617811"/>
                  <a:pt x="3136" y="2481569"/>
                </a:cubicBezTo>
                <a:cubicBezTo>
                  <a:pt x="1384" y="2058242"/>
                  <a:pt x="3720" y="1634914"/>
                  <a:pt x="3219" y="1211671"/>
                </a:cubicBezTo>
                <a:cubicBezTo>
                  <a:pt x="3053" y="1075929"/>
                  <a:pt x="3136" y="940271"/>
                  <a:pt x="3136" y="804613"/>
                </a:cubicBezTo>
                <a:cubicBezTo>
                  <a:pt x="3136" y="736867"/>
                  <a:pt x="-5457" y="662947"/>
                  <a:pt x="5806" y="596036"/>
                </a:cubicBezTo>
                <a:cubicBezTo>
                  <a:pt x="38761" y="399890"/>
                  <a:pt x="229483" y="420414"/>
                  <a:pt x="378657" y="420331"/>
                </a:cubicBezTo>
                <a:cubicBezTo>
                  <a:pt x="759685" y="420331"/>
                  <a:pt x="1140630" y="420748"/>
                  <a:pt x="1521658" y="420748"/>
                </a:cubicBezTo>
                <a:cubicBezTo>
                  <a:pt x="2631285" y="420665"/>
                  <a:pt x="3740913" y="418913"/>
                  <a:pt x="4850541" y="420247"/>
                </a:cubicBezTo>
                <a:cubicBezTo>
                  <a:pt x="5203953" y="420665"/>
                  <a:pt x="5557449" y="421582"/>
                  <a:pt x="5910861" y="420748"/>
                </a:cubicBezTo>
                <a:cubicBezTo>
                  <a:pt x="6010394" y="420581"/>
                  <a:pt x="6110093" y="419497"/>
                  <a:pt x="6209627" y="420665"/>
                </a:cubicBezTo>
                <a:cubicBezTo>
                  <a:pt x="6265108" y="421416"/>
                  <a:pt x="6332436" y="430176"/>
                  <a:pt x="6385665" y="416577"/>
                </a:cubicBezTo>
                <a:cubicBezTo>
                  <a:pt x="6396845" y="320381"/>
                  <a:pt x="6389085" y="217511"/>
                  <a:pt x="6388084" y="120481"/>
                </a:cubicBezTo>
                <a:cubicBezTo>
                  <a:pt x="6387500" y="70339"/>
                  <a:pt x="6393925" y="13523"/>
                  <a:pt x="6453661" y="1676"/>
                </a:cubicBezTo>
                <a:cubicBezTo>
                  <a:pt x="6513898" y="-10255"/>
                  <a:pt x="6550190" y="44142"/>
                  <a:pt x="6587150" y="81686"/>
                </a:cubicBezTo>
                <a:cubicBezTo>
                  <a:pt x="6682261" y="178298"/>
                  <a:pt x="6775036" y="277581"/>
                  <a:pt x="6871899" y="372442"/>
                </a:cubicBezTo>
                <a:cubicBezTo>
                  <a:pt x="7020823" y="518278"/>
                  <a:pt x="7161988" y="672125"/>
                  <a:pt x="7308658" y="820130"/>
                </a:cubicBezTo>
                <a:cubicBezTo>
                  <a:pt x="7499798" y="1012772"/>
                  <a:pt x="7691689" y="1204829"/>
                  <a:pt x="7879324" y="1400808"/>
                </a:cubicBezTo>
                <a:cubicBezTo>
                  <a:pt x="7956831" y="1481736"/>
                  <a:pt x="8036758" y="1560494"/>
                  <a:pt x="8115016" y="1640671"/>
                </a:cubicBezTo>
                <a:cubicBezTo>
                  <a:pt x="8160318" y="1687059"/>
                  <a:pt x="8206289" y="1726855"/>
                  <a:pt x="8207206" y="1797437"/>
                </a:cubicBezTo>
                <a:cubicBezTo>
                  <a:pt x="8208124" y="1870523"/>
                  <a:pt x="8159317" y="1912238"/>
                  <a:pt x="8112179" y="1959710"/>
                </a:cubicBezTo>
                <a:cubicBezTo>
                  <a:pt x="8034589" y="2037885"/>
                  <a:pt x="7957749" y="2116726"/>
                  <a:pt x="7880576" y="2195235"/>
                </a:cubicBezTo>
                <a:cubicBezTo>
                  <a:pt x="7541430" y="2540137"/>
                  <a:pt x="7208208" y="2891380"/>
                  <a:pt x="6865725" y="3232862"/>
                </a:cubicBezTo>
                <a:cubicBezTo>
                  <a:pt x="6768278" y="3330059"/>
                  <a:pt x="6675336" y="3431761"/>
                  <a:pt x="6577973" y="3529041"/>
                </a:cubicBezTo>
                <a:cubicBezTo>
                  <a:pt x="6538093" y="3568837"/>
                  <a:pt x="6500299" y="3619563"/>
                  <a:pt x="6436808" y="3594116"/>
                </a:cubicBezTo>
                <a:cubicBezTo>
                  <a:pt x="6385331" y="3573593"/>
                  <a:pt x="6388585" y="3521115"/>
                  <a:pt x="6388418" y="3474394"/>
                </a:cubicBezTo>
                <a:cubicBezTo>
                  <a:pt x="6387918" y="3378281"/>
                  <a:pt x="6395677" y="3278415"/>
                  <a:pt x="6385665" y="3183054"/>
                </a:cubicBezTo>
                <a:close/>
              </a:path>
            </a:pathLst>
          </a:custGeom>
          <a:solidFill>
            <a:srgbClr val="14A4C7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B9B4275-88D1-6A3F-CCB3-62BBA83AC17F}"/>
              </a:ext>
            </a:extLst>
          </p:cNvPr>
          <p:cNvSpPr/>
          <p:nvPr/>
        </p:nvSpPr>
        <p:spPr>
          <a:xfrm rot="10800000">
            <a:off x="3948431" y="3588980"/>
            <a:ext cx="4996069" cy="1953896"/>
          </a:xfrm>
          <a:custGeom>
            <a:avLst/>
            <a:gdLst>
              <a:gd name="csX0" fmla="*/ 6385665 w 8207218"/>
              <a:gd name="csY0" fmla="*/ 3183054 h 3600970"/>
              <a:gd name="csX1" fmla="*/ 6210461 w 8207218"/>
              <a:gd name="csY1" fmla="*/ 3179967 h 3600970"/>
              <a:gd name="csX2" fmla="*/ 5885081 w 8207218"/>
              <a:gd name="csY2" fmla="*/ 3179967 h 3600970"/>
              <a:gd name="csX3" fmla="*/ 4858884 w 8207218"/>
              <a:gd name="csY3" fmla="*/ 3179967 h 3600970"/>
              <a:gd name="csX4" fmla="*/ 1696862 w 8207218"/>
              <a:gd name="csY4" fmla="*/ 3179800 h 3600970"/>
              <a:gd name="csX5" fmla="*/ 512147 w 8207218"/>
              <a:gd name="csY5" fmla="*/ 3179967 h 3600970"/>
              <a:gd name="csX6" fmla="*/ 278541 w 8207218"/>
              <a:gd name="csY6" fmla="*/ 3179800 h 3600970"/>
              <a:gd name="csX7" fmla="*/ 63540 w 8207218"/>
              <a:gd name="csY7" fmla="*/ 3118061 h 3600970"/>
              <a:gd name="csX8" fmla="*/ 3053 w 8207218"/>
              <a:gd name="csY8" fmla="*/ 2890379 h 3600970"/>
              <a:gd name="csX9" fmla="*/ 3136 w 8207218"/>
              <a:gd name="csY9" fmla="*/ 2481569 h 3600970"/>
              <a:gd name="csX10" fmla="*/ 3219 w 8207218"/>
              <a:gd name="csY10" fmla="*/ 1211671 h 3600970"/>
              <a:gd name="csX11" fmla="*/ 3136 w 8207218"/>
              <a:gd name="csY11" fmla="*/ 804613 h 3600970"/>
              <a:gd name="csX12" fmla="*/ 5806 w 8207218"/>
              <a:gd name="csY12" fmla="*/ 596036 h 3600970"/>
              <a:gd name="csX13" fmla="*/ 378657 w 8207218"/>
              <a:gd name="csY13" fmla="*/ 420331 h 3600970"/>
              <a:gd name="csX14" fmla="*/ 1521658 w 8207218"/>
              <a:gd name="csY14" fmla="*/ 420748 h 3600970"/>
              <a:gd name="csX15" fmla="*/ 4850541 w 8207218"/>
              <a:gd name="csY15" fmla="*/ 420247 h 3600970"/>
              <a:gd name="csX16" fmla="*/ 5910861 w 8207218"/>
              <a:gd name="csY16" fmla="*/ 420748 h 3600970"/>
              <a:gd name="csX17" fmla="*/ 6209627 w 8207218"/>
              <a:gd name="csY17" fmla="*/ 420665 h 3600970"/>
              <a:gd name="csX18" fmla="*/ 6385665 w 8207218"/>
              <a:gd name="csY18" fmla="*/ 416577 h 3600970"/>
              <a:gd name="csX19" fmla="*/ 6388084 w 8207218"/>
              <a:gd name="csY19" fmla="*/ 120481 h 3600970"/>
              <a:gd name="csX20" fmla="*/ 6453661 w 8207218"/>
              <a:gd name="csY20" fmla="*/ 1676 h 3600970"/>
              <a:gd name="csX21" fmla="*/ 6587150 w 8207218"/>
              <a:gd name="csY21" fmla="*/ 81686 h 3600970"/>
              <a:gd name="csX22" fmla="*/ 6871899 w 8207218"/>
              <a:gd name="csY22" fmla="*/ 372442 h 3600970"/>
              <a:gd name="csX23" fmla="*/ 7308658 w 8207218"/>
              <a:gd name="csY23" fmla="*/ 820130 h 3600970"/>
              <a:gd name="csX24" fmla="*/ 7879324 w 8207218"/>
              <a:gd name="csY24" fmla="*/ 1400808 h 3600970"/>
              <a:gd name="csX25" fmla="*/ 8115016 w 8207218"/>
              <a:gd name="csY25" fmla="*/ 1640671 h 3600970"/>
              <a:gd name="csX26" fmla="*/ 8207206 w 8207218"/>
              <a:gd name="csY26" fmla="*/ 1797437 h 3600970"/>
              <a:gd name="csX27" fmla="*/ 8112179 w 8207218"/>
              <a:gd name="csY27" fmla="*/ 1959710 h 3600970"/>
              <a:gd name="csX28" fmla="*/ 7880576 w 8207218"/>
              <a:gd name="csY28" fmla="*/ 2195235 h 3600970"/>
              <a:gd name="csX29" fmla="*/ 6865725 w 8207218"/>
              <a:gd name="csY29" fmla="*/ 3232862 h 3600970"/>
              <a:gd name="csX30" fmla="*/ 6577973 w 8207218"/>
              <a:gd name="csY30" fmla="*/ 3529041 h 3600970"/>
              <a:gd name="csX31" fmla="*/ 6436808 w 8207218"/>
              <a:gd name="csY31" fmla="*/ 3594116 h 3600970"/>
              <a:gd name="csX32" fmla="*/ 6388418 w 8207218"/>
              <a:gd name="csY32" fmla="*/ 3474394 h 3600970"/>
              <a:gd name="csX33" fmla="*/ 6385665 w 8207218"/>
              <a:gd name="csY33" fmla="*/ 3183054 h 36009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8207218" h="3600970">
                <a:moveTo>
                  <a:pt x="6385665" y="3183054"/>
                </a:moveTo>
                <a:cubicBezTo>
                  <a:pt x="6330100" y="3172542"/>
                  <a:pt x="6267193" y="3179800"/>
                  <a:pt x="6210461" y="3179967"/>
                </a:cubicBezTo>
                <a:cubicBezTo>
                  <a:pt x="6102001" y="3180217"/>
                  <a:pt x="5993541" y="3179884"/>
                  <a:pt x="5885081" y="3179967"/>
                </a:cubicBezTo>
                <a:cubicBezTo>
                  <a:pt x="5543015" y="3180050"/>
                  <a:pt x="5200950" y="3180050"/>
                  <a:pt x="4858884" y="3179967"/>
                </a:cubicBezTo>
                <a:cubicBezTo>
                  <a:pt x="3804904" y="3179633"/>
                  <a:pt x="2750842" y="3179633"/>
                  <a:pt x="1696862" y="3179800"/>
                </a:cubicBezTo>
                <a:cubicBezTo>
                  <a:pt x="1301985" y="3179884"/>
                  <a:pt x="907024" y="3179716"/>
                  <a:pt x="512147" y="3179967"/>
                </a:cubicBezTo>
                <a:cubicBezTo>
                  <a:pt x="434306" y="3179967"/>
                  <a:pt x="356381" y="3180050"/>
                  <a:pt x="278541" y="3179800"/>
                </a:cubicBezTo>
                <a:cubicBezTo>
                  <a:pt x="197613" y="3179466"/>
                  <a:pt x="124111" y="3179633"/>
                  <a:pt x="63540" y="3118061"/>
                </a:cubicBezTo>
                <a:cubicBezTo>
                  <a:pt x="550" y="3054070"/>
                  <a:pt x="3219" y="2974227"/>
                  <a:pt x="3053" y="2890379"/>
                </a:cubicBezTo>
                <a:cubicBezTo>
                  <a:pt x="2719" y="2754137"/>
                  <a:pt x="3637" y="2617811"/>
                  <a:pt x="3136" y="2481569"/>
                </a:cubicBezTo>
                <a:cubicBezTo>
                  <a:pt x="1384" y="2058242"/>
                  <a:pt x="3720" y="1634914"/>
                  <a:pt x="3219" y="1211671"/>
                </a:cubicBezTo>
                <a:cubicBezTo>
                  <a:pt x="3053" y="1075929"/>
                  <a:pt x="3136" y="940271"/>
                  <a:pt x="3136" y="804613"/>
                </a:cubicBezTo>
                <a:cubicBezTo>
                  <a:pt x="3136" y="736867"/>
                  <a:pt x="-5457" y="662947"/>
                  <a:pt x="5806" y="596036"/>
                </a:cubicBezTo>
                <a:cubicBezTo>
                  <a:pt x="38761" y="399890"/>
                  <a:pt x="229483" y="420414"/>
                  <a:pt x="378657" y="420331"/>
                </a:cubicBezTo>
                <a:cubicBezTo>
                  <a:pt x="759685" y="420331"/>
                  <a:pt x="1140630" y="420748"/>
                  <a:pt x="1521658" y="420748"/>
                </a:cubicBezTo>
                <a:cubicBezTo>
                  <a:pt x="2631285" y="420665"/>
                  <a:pt x="3740913" y="418913"/>
                  <a:pt x="4850541" y="420247"/>
                </a:cubicBezTo>
                <a:cubicBezTo>
                  <a:pt x="5203953" y="420665"/>
                  <a:pt x="5557449" y="421582"/>
                  <a:pt x="5910861" y="420748"/>
                </a:cubicBezTo>
                <a:cubicBezTo>
                  <a:pt x="6010394" y="420581"/>
                  <a:pt x="6110093" y="419497"/>
                  <a:pt x="6209627" y="420665"/>
                </a:cubicBezTo>
                <a:cubicBezTo>
                  <a:pt x="6265108" y="421416"/>
                  <a:pt x="6332436" y="430176"/>
                  <a:pt x="6385665" y="416577"/>
                </a:cubicBezTo>
                <a:cubicBezTo>
                  <a:pt x="6396845" y="320381"/>
                  <a:pt x="6389085" y="217511"/>
                  <a:pt x="6388084" y="120481"/>
                </a:cubicBezTo>
                <a:cubicBezTo>
                  <a:pt x="6387500" y="70339"/>
                  <a:pt x="6393925" y="13523"/>
                  <a:pt x="6453661" y="1676"/>
                </a:cubicBezTo>
                <a:cubicBezTo>
                  <a:pt x="6513898" y="-10255"/>
                  <a:pt x="6550190" y="44142"/>
                  <a:pt x="6587150" y="81686"/>
                </a:cubicBezTo>
                <a:cubicBezTo>
                  <a:pt x="6682261" y="178298"/>
                  <a:pt x="6775036" y="277581"/>
                  <a:pt x="6871899" y="372442"/>
                </a:cubicBezTo>
                <a:cubicBezTo>
                  <a:pt x="7020823" y="518278"/>
                  <a:pt x="7161988" y="672125"/>
                  <a:pt x="7308658" y="820130"/>
                </a:cubicBezTo>
                <a:cubicBezTo>
                  <a:pt x="7499798" y="1012772"/>
                  <a:pt x="7691689" y="1204829"/>
                  <a:pt x="7879324" y="1400808"/>
                </a:cubicBezTo>
                <a:cubicBezTo>
                  <a:pt x="7956831" y="1481736"/>
                  <a:pt x="8036758" y="1560494"/>
                  <a:pt x="8115016" y="1640671"/>
                </a:cubicBezTo>
                <a:cubicBezTo>
                  <a:pt x="8160318" y="1687059"/>
                  <a:pt x="8206289" y="1726855"/>
                  <a:pt x="8207206" y="1797437"/>
                </a:cubicBezTo>
                <a:cubicBezTo>
                  <a:pt x="8208124" y="1870523"/>
                  <a:pt x="8159317" y="1912238"/>
                  <a:pt x="8112179" y="1959710"/>
                </a:cubicBezTo>
                <a:cubicBezTo>
                  <a:pt x="8034589" y="2037885"/>
                  <a:pt x="7957749" y="2116726"/>
                  <a:pt x="7880576" y="2195235"/>
                </a:cubicBezTo>
                <a:cubicBezTo>
                  <a:pt x="7541430" y="2540137"/>
                  <a:pt x="7208208" y="2891380"/>
                  <a:pt x="6865725" y="3232862"/>
                </a:cubicBezTo>
                <a:cubicBezTo>
                  <a:pt x="6768278" y="3330059"/>
                  <a:pt x="6675336" y="3431761"/>
                  <a:pt x="6577973" y="3529041"/>
                </a:cubicBezTo>
                <a:cubicBezTo>
                  <a:pt x="6538093" y="3568837"/>
                  <a:pt x="6500299" y="3619563"/>
                  <a:pt x="6436808" y="3594116"/>
                </a:cubicBezTo>
                <a:cubicBezTo>
                  <a:pt x="6385331" y="3573593"/>
                  <a:pt x="6388585" y="3521115"/>
                  <a:pt x="6388418" y="3474394"/>
                </a:cubicBezTo>
                <a:cubicBezTo>
                  <a:pt x="6387918" y="3378281"/>
                  <a:pt x="6395677" y="3278415"/>
                  <a:pt x="6385665" y="3183054"/>
                </a:cubicBezTo>
                <a:close/>
              </a:path>
            </a:pathLst>
          </a:custGeom>
          <a:solidFill>
            <a:schemeClr val="accent1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8A87904-AD63-1E41-24A8-0CCBFDF44594}"/>
              </a:ext>
            </a:extLst>
          </p:cNvPr>
          <p:cNvSpPr/>
          <p:nvPr/>
        </p:nvSpPr>
        <p:spPr>
          <a:xfrm>
            <a:off x="3153314" y="4253780"/>
            <a:ext cx="622573" cy="624297"/>
          </a:xfrm>
          <a:custGeom>
            <a:avLst/>
            <a:gdLst>
              <a:gd name="csX0" fmla="*/ 681013 w 1421699"/>
              <a:gd name="csY0" fmla="*/ 303831 h 1425636"/>
              <a:gd name="csX1" fmla="*/ 764358 w 1421699"/>
              <a:gd name="csY1" fmla="*/ 360708 h 1425636"/>
              <a:gd name="csX2" fmla="*/ 964484 w 1421699"/>
              <a:gd name="csY2" fmla="*/ 568929 h 1425636"/>
              <a:gd name="csX3" fmla="*/ 1013899 w 1421699"/>
              <a:gd name="csY3" fmla="*/ 664733 h 1425636"/>
              <a:gd name="csX4" fmla="*/ 927950 w 1421699"/>
              <a:gd name="csY4" fmla="*/ 647487 h 1425636"/>
              <a:gd name="csX5" fmla="*/ 736975 w 1421699"/>
              <a:gd name="csY5" fmla="*/ 451233 h 1425636"/>
              <a:gd name="csX6" fmla="*/ 734018 w 1421699"/>
              <a:gd name="csY6" fmla="*/ 637914 h 1425636"/>
              <a:gd name="csX7" fmla="*/ 733737 w 1421699"/>
              <a:gd name="csY7" fmla="*/ 982838 h 1425636"/>
              <a:gd name="csX8" fmla="*/ 694599 w 1421699"/>
              <a:gd name="csY8" fmla="*/ 1145515 h 1425636"/>
              <a:gd name="csX9" fmla="*/ 651166 w 1421699"/>
              <a:gd name="csY9" fmla="*/ 982838 h 1425636"/>
              <a:gd name="csX10" fmla="*/ 651448 w 1421699"/>
              <a:gd name="csY10" fmla="*/ 623835 h 1425636"/>
              <a:gd name="csX11" fmla="*/ 645464 w 1421699"/>
              <a:gd name="csY11" fmla="*/ 457075 h 1425636"/>
              <a:gd name="csX12" fmla="*/ 464555 w 1421699"/>
              <a:gd name="csY12" fmla="*/ 650444 h 1425636"/>
              <a:gd name="csX13" fmla="*/ 382900 w 1421699"/>
              <a:gd name="csY13" fmla="*/ 664522 h 1425636"/>
              <a:gd name="csX14" fmla="*/ 427388 w 1421699"/>
              <a:gd name="csY14" fmla="*/ 571252 h 1425636"/>
              <a:gd name="csX15" fmla="*/ 606889 w 1421699"/>
              <a:gd name="csY15" fmla="*/ 377672 h 1425636"/>
              <a:gd name="csX16" fmla="*/ 681013 w 1421699"/>
              <a:gd name="csY16" fmla="*/ 303831 h 1425636"/>
              <a:gd name="csX17" fmla="*/ 681154 w 1421699"/>
              <a:gd name="csY17" fmla="*/ 67031 h 1425636"/>
              <a:gd name="csX18" fmla="*/ 67471 w 1421699"/>
              <a:gd name="csY18" fmla="*/ 631931 h 1425636"/>
              <a:gd name="csX19" fmla="*/ 722896 w 1421699"/>
              <a:gd name="csY19" fmla="*/ 1360565 h 1425636"/>
              <a:gd name="csX20" fmla="*/ 1329962 w 1421699"/>
              <a:gd name="csY20" fmla="*/ 869084 h 1425636"/>
              <a:gd name="csX21" fmla="*/ 1267242 w 1421699"/>
              <a:gd name="csY21" fmla="*/ 378518 h 1425636"/>
              <a:gd name="csX22" fmla="*/ 1120544 w 1421699"/>
              <a:gd name="csY22" fmla="*/ 201551 h 1425636"/>
              <a:gd name="csX23" fmla="*/ 912675 w 1421699"/>
              <a:gd name="csY23" fmla="*/ 93217 h 1425636"/>
              <a:gd name="csX24" fmla="*/ 681154 w 1421699"/>
              <a:gd name="csY24" fmla="*/ 67031 h 1425636"/>
              <a:gd name="csX25" fmla="*/ 792171 w 1421699"/>
              <a:gd name="csY25" fmla="*/ 2683 h 1425636"/>
              <a:gd name="csX26" fmla="*/ 927457 w 1421699"/>
              <a:gd name="csY26" fmla="*/ 27822 h 1425636"/>
              <a:gd name="csX27" fmla="*/ 1159119 w 1421699"/>
              <a:gd name="csY27" fmla="*/ 148827 h 1425636"/>
              <a:gd name="csX28" fmla="*/ 1415982 w 1421699"/>
              <a:gd name="csY28" fmla="*/ 799818 h 1425636"/>
              <a:gd name="csX29" fmla="*/ 772171 w 1421699"/>
              <a:gd name="csY29" fmla="*/ 1423004 h 1425636"/>
              <a:gd name="csX30" fmla="*/ 487926 w 1421699"/>
              <a:gd name="csY30" fmla="*/ 1390693 h 1425636"/>
              <a:gd name="csX31" fmla="*/ 38187 w 1421699"/>
              <a:gd name="csY31" fmla="*/ 484318 h 1425636"/>
              <a:gd name="csX32" fmla="*/ 654615 w 1421699"/>
              <a:gd name="csY32" fmla="*/ 4100 h 1425636"/>
              <a:gd name="csX33" fmla="*/ 792171 w 1421699"/>
              <a:gd name="csY33" fmla="*/ 2683 h 14256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1421699" h="1425636">
                <a:moveTo>
                  <a:pt x="681013" y="303831"/>
                </a:moveTo>
                <a:cubicBezTo>
                  <a:pt x="719025" y="294539"/>
                  <a:pt x="741621" y="336985"/>
                  <a:pt x="764358" y="360708"/>
                </a:cubicBezTo>
                <a:cubicBezTo>
                  <a:pt x="830879" y="430185"/>
                  <a:pt x="899159" y="498255"/>
                  <a:pt x="964484" y="568929"/>
                </a:cubicBezTo>
                <a:cubicBezTo>
                  <a:pt x="986798" y="593003"/>
                  <a:pt x="1039381" y="626862"/>
                  <a:pt x="1013899" y="664733"/>
                </a:cubicBezTo>
                <a:cubicBezTo>
                  <a:pt x="986798" y="704928"/>
                  <a:pt x="950335" y="670576"/>
                  <a:pt x="927950" y="647487"/>
                </a:cubicBezTo>
                <a:cubicBezTo>
                  <a:pt x="864667" y="582233"/>
                  <a:pt x="804200" y="512474"/>
                  <a:pt x="736975" y="451233"/>
                </a:cubicBezTo>
                <a:cubicBezTo>
                  <a:pt x="725219" y="509799"/>
                  <a:pt x="734018" y="577728"/>
                  <a:pt x="734018" y="637914"/>
                </a:cubicBezTo>
                <a:cubicBezTo>
                  <a:pt x="734089" y="752865"/>
                  <a:pt x="734370" y="867886"/>
                  <a:pt x="733737" y="982838"/>
                </a:cubicBezTo>
                <a:cubicBezTo>
                  <a:pt x="733526" y="1022750"/>
                  <a:pt x="752672" y="1143474"/>
                  <a:pt x="694599" y="1145515"/>
                </a:cubicBezTo>
                <a:cubicBezTo>
                  <a:pt x="631527" y="1147767"/>
                  <a:pt x="651096" y="1023172"/>
                  <a:pt x="651166" y="982838"/>
                </a:cubicBezTo>
                <a:cubicBezTo>
                  <a:pt x="651518" y="863170"/>
                  <a:pt x="652293" y="743503"/>
                  <a:pt x="651448" y="623835"/>
                </a:cubicBezTo>
                <a:cubicBezTo>
                  <a:pt x="651025" y="571322"/>
                  <a:pt x="661162" y="506491"/>
                  <a:pt x="645464" y="457075"/>
                </a:cubicBezTo>
                <a:cubicBezTo>
                  <a:pt x="584645" y="521062"/>
                  <a:pt x="524530" y="585612"/>
                  <a:pt x="464555" y="650444"/>
                </a:cubicBezTo>
                <a:cubicBezTo>
                  <a:pt x="443226" y="673532"/>
                  <a:pt x="408312" y="701549"/>
                  <a:pt x="382900" y="664522"/>
                </a:cubicBezTo>
                <a:cubicBezTo>
                  <a:pt x="358544" y="629115"/>
                  <a:pt x="406341" y="594270"/>
                  <a:pt x="427388" y="571252"/>
                </a:cubicBezTo>
                <a:cubicBezTo>
                  <a:pt x="486729" y="506209"/>
                  <a:pt x="547056" y="442152"/>
                  <a:pt x="606889" y="377672"/>
                </a:cubicBezTo>
                <a:cubicBezTo>
                  <a:pt x="622868" y="360426"/>
                  <a:pt x="660317" y="308828"/>
                  <a:pt x="681013" y="303831"/>
                </a:cubicBezTo>
                <a:close/>
                <a:moveTo>
                  <a:pt x="681154" y="67031"/>
                </a:moveTo>
                <a:cubicBezTo>
                  <a:pt x="381281" y="91739"/>
                  <a:pt x="110199" y="329595"/>
                  <a:pt x="67471" y="631931"/>
                </a:cubicBezTo>
                <a:cubicBezTo>
                  <a:pt x="12283" y="1022188"/>
                  <a:pt x="330528" y="1374644"/>
                  <a:pt x="722896" y="1360565"/>
                </a:cubicBezTo>
                <a:cubicBezTo>
                  <a:pt x="1002285" y="1350570"/>
                  <a:pt x="1257739" y="1137773"/>
                  <a:pt x="1329962" y="869084"/>
                </a:cubicBezTo>
                <a:cubicBezTo>
                  <a:pt x="1374732" y="702746"/>
                  <a:pt x="1349813" y="528313"/>
                  <a:pt x="1267242" y="378518"/>
                </a:cubicBezTo>
                <a:cubicBezTo>
                  <a:pt x="1229723" y="310448"/>
                  <a:pt x="1180448" y="251037"/>
                  <a:pt x="1120544" y="201551"/>
                </a:cubicBezTo>
                <a:cubicBezTo>
                  <a:pt x="1059373" y="151009"/>
                  <a:pt x="988840" y="114898"/>
                  <a:pt x="912675" y="93217"/>
                </a:cubicBezTo>
                <a:cubicBezTo>
                  <a:pt x="837355" y="71817"/>
                  <a:pt x="759641" y="60625"/>
                  <a:pt x="681154" y="67031"/>
                </a:cubicBezTo>
                <a:close/>
                <a:moveTo>
                  <a:pt x="792171" y="2683"/>
                </a:moveTo>
                <a:cubicBezTo>
                  <a:pt x="838270" y="6669"/>
                  <a:pt x="883990" y="15081"/>
                  <a:pt x="927457" y="27822"/>
                </a:cubicBezTo>
                <a:cubicBezTo>
                  <a:pt x="1012139" y="52671"/>
                  <a:pt x="1090768" y="92724"/>
                  <a:pt x="1159119" y="148827"/>
                </a:cubicBezTo>
                <a:cubicBezTo>
                  <a:pt x="1347279" y="303268"/>
                  <a:pt x="1447447" y="559145"/>
                  <a:pt x="1415982" y="799818"/>
                </a:cubicBezTo>
                <a:cubicBezTo>
                  <a:pt x="1374028" y="1120808"/>
                  <a:pt x="1094851" y="1394424"/>
                  <a:pt x="772171" y="1423004"/>
                </a:cubicBezTo>
                <a:cubicBezTo>
                  <a:pt x="676226" y="1431451"/>
                  <a:pt x="579577" y="1419273"/>
                  <a:pt x="487926" y="1390693"/>
                </a:cubicBezTo>
                <a:cubicBezTo>
                  <a:pt x="117379" y="1275109"/>
                  <a:pt x="-90420" y="848107"/>
                  <a:pt x="38187" y="484318"/>
                </a:cubicBezTo>
                <a:cubicBezTo>
                  <a:pt x="131528" y="220487"/>
                  <a:pt x="379451" y="34369"/>
                  <a:pt x="654615" y="4100"/>
                </a:cubicBezTo>
                <a:cubicBezTo>
                  <a:pt x="699596" y="-863"/>
                  <a:pt x="746073" y="-1303"/>
                  <a:pt x="792171" y="268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9123E60-5AC3-B9AF-C0D8-2E03BAB71B4E}"/>
              </a:ext>
            </a:extLst>
          </p:cNvPr>
          <p:cNvSpPr/>
          <p:nvPr/>
        </p:nvSpPr>
        <p:spPr>
          <a:xfrm>
            <a:off x="6433519" y="4231319"/>
            <a:ext cx="779666" cy="776453"/>
          </a:xfrm>
          <a:custGeom>
            <a:avLst/>
            <a:gdLst>
              <a:gd name="csX0" fmla="*/ 648859 w 1780434"/>
              <a:gd name="csY0" fmla="*/ 815554 h 1773096"/>
              <a:gd name="csX1" fmla="*/ 656596 w 1780434"/>
              <a:gd name="csY1" fmla="*/ 975385 h 1773096"/>
              <a:gd name="csX2" fmla="*/ 610771 w 1780434"/>
              <a:gd name="csY2" fmla="*/ 818128 h 1773096"/>
              <a:gd name="csX3" fmla="*/ 648859 w 1780434"/>
              <a:gd name="csY3" fmla="*/ 815554 h 1773096"/>
              <a:gd name="csX4" fmla="*/ 1176963 w 1780434"/>
              <a:gd name="csY4" fmla="*/ 814677 h 1773096"/>
              <a:gd name="csX5" fmla="*/ 1185174 w 1780434"/>
              <a:gd name="csY5" fmla="*/ 975878 h 1773096"/>
              <a:gd name="csX6" fmla="*/ 1138715 w 1780434"/>
              <a:gd name="csY6" fmla="*/ 817917 h 1773096"/>
              <a:gd name="csX7" fmla="*/ 1176963 w 1780434"/>
              <a:gd name="csY7" fmla="*/ 814677 h 1773096"/>
              <a:gd name="csX8" fmla="*/ 907517 w 1780434"/>
              <a:gd name="csY8" fmla="*/ 814562 h 1773096"/>
              <a:gd name="csX9" fmla="*/ 938800 w 1780434"/>
              <a:gd name="csY9" fmla="*/ 969471 h 1773096"/>
              <a:gd name="csX10" fmla="*/ 872209 w 1780434"/>
              <a:gd name="csY10" fmla="*/ 819113 h 1773096"/>
              <a:gd name="csX11" fmla="*/ 907517 w 1780434"/>
              <a:gd name="csY11" fmla="*/ 814562 h 1773096"/>
              <a:gd name="csX12" fmla="*/ 857323 w 1780434"/>
              <a:gd name="csY12" fmla="*/ 366360 h 1773096"/>
              <a:gd name="csX13" fmla="*/ 603802 w 1780434"/>
              <a:gd name="csY13" fmla="*/ 423648 h 1773096"/>
              <a:gd name="csX14" fmla="*/ 290695 w 1780434"/>
              <a:gd name="csY14" fmla="*/ 1023534 h 1773096"/>
              <a:gd name="csX15" fmla="*/ 434085 w 1780434"/>
              <a:gd name="csY15" fmla="*/ 1235416 h 1773096"/>
              <a:gd name="csX16" fmla="*/ 393469 w 1780434"/>
              <a:gd name="csY16" fmla="*/ 1361137 h 1773096"/>
              <a:gd name="csX17" fmla="*/ 391568 w 1780434"/>
              <a:gd name="csY17" fmla="*/ 1424561 h 1773096"/>
              <a:gd name="csX18" fmla="*/ 580572 w 1780434"/>
              <a:gd name="csY18" fmla="*/ 1364164 h 1773096"/>
              <a:gd name="csX19" fmla="*/ 617036 w 1780434"/>
              <a:gd name="csY19" fmla="*/ 1352267 h 1773096"/>
              <a:gd name="csX20" fmla="*/ 750570 w 1780434"/>
              <a:gd name="csY20" fmla="*/ 1387182 h 1773096"/>
              <a:gd name="csX21" fmla="*/ 989905 w 1780434"/>
              <a:gd name="csY21" fmla="*/ 1392813 h 1773096"/>
              <a:gd name="csX22" fmla="*/ 1499970 w 1780434"/>
              <a:gd name="csY22" fmla="*/ 784903 h 1773096"/>
              <a:gd name="csX23" fmla="*/ 1439362 w 1780434"/>
              <a:gd name="csY23" fmla="*/ 641865 h 1773096"/>
              <a:gd name="csX24" fmla="*/ 946090 w 1780434"/>
              <a:gd name="csY24" fmla="*/ 367533 h 1773096"/>
              <a:gd name="csX25" fmla="*/ 857323 w 1780434"/>
              <a:gd name="csY25" fmla="*/ 366360 h 1773096"/>
              <a:gd name="csX26" fmla="*/ 930570 w 1780434"/>
              <a:gd name="csY26" fmla="*/ 254 h 1773096"/>
              <a:gd name="csX27" fmla="*/ 1188764 w 1780434"/>
              <a:gd name="csY27" fmla="*/ 46977 h 1773096"/>
              <a:gd name="csX28" fmla="*/ 1479626 w 1780434"/>
              <a:gd name="csY28" fmla="*/ 214371 h 1773096"/>
              <a:gd name="csX29" fmla="*/ 1714104 w 1780434"/>
              <a:gd name="csY29" fmla="*/ 543245 h 1773096"/>
              <a:gd name="csX30" fmla="*/ 1779218 w 1780434"/>
              <a:gd name="csY30" fmla="*/ 834178 h 1773096"/>
              <a:gd name="csX31" fmla="*/ 926552 w 1780434"/>
              <a:gd name="csY31" fmla="*/ 1772159 h 1773096"/>
              <a:gd name="csX32" fmla="*/ 567127 w 1780434"/>
              <a:gd name="csY32" fmla="*/ 1711269 h 1773096"/>
              <a:gd name="csX33" fmla="*/ 262890 w 1780434"/>
              <a:gd name="csY33" fmla="*/ 1515508 h 1773096"/>
              <a:gd name="csX34" fmla="*/ 84375 w 1780434"/>
              <a:gd name="csY34" fmla="*/ 1264347 h 1773096"/>
              <a:gd name="csX35" fmla="*/ 2086 w 1780434"/>
              <a:gd name="csY35" fmla="*/ 841217 h 1773096"/>
              <a:gd name="csX36" fmla="*/ 842785 w 1780434"/>
              <a:gd name="csY36" fmla="*/ 2841 h 1773096"/>
              <a:gd name="csX37" fmla="*/ 930570 w 1780434"/>
              <a:gd name="csY37" fmla="*/ 254 h 1773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780434" h="1773096">
                <a:moveTo>
                  <a:pt x="648859" y="815554"/>
                </a:moveTo>
                <a:cubicBezTo>
                  <a:pt x="729154" y="827207"/>
                  <a:pt x="747201" y="952227"/>
                  <a:pt x="656596" y="975385"/>
                </a:cubicBezTo>
                <a:cubicBezTo>
                  <a:pt x="555231" y="1001290"/>
                  <a:pt x="510250" y="844174"/>
                  <a:pt x="610771" y="818128"/>
                </a:cubicBezTo>
                <a:cubicBezTo>
                  <a:pt x="624647" y="814538"/>
                  <a:pt x="637388" y="813889"/>
                  <a:pt x="648859" y="815554"/>
                </a:cubicBezTo>
                <a:close/>
                <a:moveTo>
                  <a:pt x="1176963" y="814677"/>
                </a:moveTo>
                <a:cubicBezTo>
                  <a:pt x="1257632" y="825443"/>
                  <a:pt x="1276025" y="953827"/>
                  <a:pt x="1185174" y="975878"/>
                </a:cubicBezTo>
                <a:cubicBezTo>
                  <a:pt x="1080079" y="1001431"/>
                  <a:pt x="1041996" y="845088"/>
                  <a:pt x="1138715" y="817917"/>
                </a:cubicBezTo>
                <a:cubicBezTo>
                  <a:pt x="1152644" y="814002"/>
                  <a:pt x="1165439" y="813139"/>
                  <a:pt x="1176963" y="814677"/>
                </a:cubicBezTo>
                <a:close/>
                <a:moveTo>
                  <a:pt x="907517" y="814562"/>
                </a:moveTo>
                <a:cubicBezTo>
                  <a:pt x="984065" y="820200"/>
                  <a:pt x="1016593" y="931160"/>
                  <a:pt x="938800" y="969471"/>
                </a:cubicBezTo>
                <a:cubicBezTo>
                  <a:pt x="832508" y="1021843"/>
                  <a:pt x="765072" y="853324"/>
                  <a:pt x="872209" y="819113"/>
                </a:cubicBezTo>
                <a:cubicBezTo>
                  <a:pt x="884748" y="815101"/>
                  <a:pt x="896582" y="813757"/>
                  <a:pt x="907517" y="814562"/>
                </a:cubicBezTo>
                <a:close/>
                <a:moveTo>
                  <a:pt x="857323" y="366360"/>
                </a:moveTo>
                <a:cubicBezTo>
                  <a:pt x="768778" y="370296"/>
                  <a:pt x="681747" y="389516"/>
                  <a:pt x="603802" y="423648"/>
                </a:cubicBezTo>
                <a:cubicBezTo>
                  <a:pt x="373689" y="524521"/>
                  <a:pt x="203268" y="766812"/>
                  <a:pt x="290695" y="1023534"/>
                </a:cubicBezTo>
                <a:cubicBezTo>
                  <a:pt x="319838" y="1109202"/>
                  <a:pt x="375659" y="1169528"/>
                  <a:pt x="434085" y="1235416"/>
                </a:cubicBezTo>
                <a:cubicBezTo>
                  <a:pt x="424371" y="1278074"/>
                  <a:pt x="407406" y="1319675"/>
                  <a:pt x="393469" y="1361137"/>
                </a:cubicBezTo>
                <a:cubicBezTo>
                  <a:pt x="385163" y="1385915"/>
                  <a:pt x="374956" y="1402457"/>
                  <a:pt x="391568" y="1424561"/>
                </a:cubicBezTo>
                <a:cubicBezTo>
                  <a:pt x="431622" y="1427235"/>
                  <a:pt x="537140" y="1379157"/>
                  <a:pt x="580572" y="1364164"/>
                </a:cubicBezTo>
                <a:cubicBezTo>
                  <a:pt x="592046" y="1360151"/>
                  <a:pt x="604787" y="1352971"/>
                  <a:pt x="617036" y="1352267"/>
                </a:cubicBezTo>
                <a:cubicBezTo>
                  <a:pt x="647656" y="1350367"/>
                  <a:pt x="715796" y="1379932"/>
                  <a:pt x="750570" y="1387182"/>
                </a:cubicBezTo>
                <a:cubicBezTo>
                  <a:pt x="827299" y="1403232"/>
                  <a:pt x="912332" y="1402669"/>
                  <a:pt x="989905" y="1392813"/>
                </a:cubicBezTo>
                <a:cubicBezTo>
                  <a:pt x="1287666" y="1355013"/>
                  <a:pt x="1569096" y="1106668"/>
                  <a:pt x="1499970" y="784903"/>
                </a:cubicBezTo>
                <a:cubicBezTo>
                  <a:pt x="1488919" y="733516"/>
                  <a:pt x="1466745" y="686564"/>
                  <a:pt x="1439362" y="641865"/>
                </a:cubicBezTo>
                <a:cubicBezTo>
                  <a:pt x="1335357" y="471603"/>
                  <a:pt x="1143224" y="381523"/>
                  <a:pt x="946090" y="367533"/>
                </a:cubicBezTo>
                <a:cubicBezTo>
                  <a:pt x="916520" y="365435"/>
                  <a:pt x="886837" y="365048"/>
                  <a:pt x="857323" y="366360"/>
                </a:cubicBezTo>
                <a:close/>
                <a:moveTo>
                  <a:pt x="930570" y="254"/>
                </a:moveTo>
                <a:cubicBezTo>
                  <a:pt x="1018357" y="2445"/>
                  <a:pt x="1105719" y="18732"/>
                  <a:pt x="1188764" y="46977"/>
                </a:cubicBezTo>
                <a:cubicBezTo>
                  <a:pt x="1294212" y="82877"/>
                  <a:pt x="1396775" y="139402"/>
                  <a:pt x="1479626" y="214371"/>
                </a:cubicBezTo>
                <a:cubicBezTo>
                  <a:pt x="1581415" y="306374"/>
                  <a:pt x="1661310" y="416186"/>
                  <a:pt x="1714104" y="543245"/>
                </a:cubicBezTo>
                <a:cubicBezTo>
                  <a:pt x="1752468" y="635530"/>
                  <a:pt x="1773938" y="734572"/>
                  <a:pt x="1779218" y="834178"/>
                </a:cubicBezTo>
                <a:cubicBezTo>
                  <a:pt x="1805192" y="1322280"/>
                  <a:pt x="1411909" y="1748718"/>
                  <a:pt x="926552" y="1772159"/>
                </a:cubicBezTo>
                <a:cubicBezTo>
                  <a:pt x="805195" y="1778002"/>
                  <a:pt x="679755" y="1756391"/>
                  <a:pt x="567127" y="1711269"/>
                </a:cubicBezTo>
                <a:cubicBezTo>
                  <a:pt x="454288" y="1666078"/>
                  <a:pt x="349966" y="1600613"/>
                  <a:pt x="262890" y="1515508"/>
                </a:cubicBezTo>
                <a:cubicBezTo>
                  <a:pt x="189119" y="1443355"/>
                  <a:pt x="127314" y="1358251"/>
                  <a:pt x="84375" y="1264347"/>
                </a:cubicBezTo>
                <a:cubicBezTo>
                  <a:pt x="24189" y="1132643"/>
                  <a:pt x="-8896" y="986578"/>
                  <a:pt x="2086" y="841217"/>
                </a:cubicBezTo>
                <a:cubicBezTo>
                  <a:pt x="35382" y="400700"/>
                  <a:pt x="406280" y="40008"/>
                  <a:pt x="842785" y="2841"/>
                </a:cubicBezTo>
                <a:cubicBezTo>
                  <a:pt x="871998" y="360"/>
                  <a:pt x="901308" y="-476"/>
                  <a:pt x="930570" y="25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4969B5B-2F0B-EEFE-23B5-E72298EC7236}"/>
              </a:ext>
            </a:extLst>
          </p:cNvPr>
          <p:cNvSpPr/>
          <p:nvPr/>
        </p:nvSpPr>
        <p:spPr>
          <a:xfrm>
            <a:off x="8449495" y="1832993"/>
            <a:ext cx="589191" cy="589070"/>
          </a:xfrm>
          <a:custGeom>
            <a:avLst/>
            <a:gdLst>
              <a:gd name="csX0" fmla="*/ 667891 w 1345467"/>
              <a:gd name="csY0" fmla="*/ 289138 h 1345190"/>
              <a:gd name="csX1" fmla="*/ 693678 w 1345467"/>
              <a:gd name="csY1" fmla="*/ 301353 h 1345190"/>
              <a:gd name="csX2" fmla="*/ 701773 w 1345467"/>
              <a:gd name="csY2" fmla="*/ 450515 h 1345190"/>
              <a:gd name="csX3" fmla="*/ 701421 w 1345467"/>
              <a:gd name="csY3" fmla="*/ 732085 h 1345190"/>
              <a:gd name="csX4" fmla="*/ 707757 w 1345467"/>
              <a:gd name="csY4" fmla="*/ 883993 h 1345190"/>
              <a:gd name="csX5" fmla="*/ 848471 w 1345467"/>
              <a:gd name="csY5" fmla="*/ 735605 h 1345190"/>
              <a:gd name="csX6" fmla="*/ 925974 w 1345467"/>
              <a:gd name="csY6" fmla="*/ 680980 h 1345190"/>
              <a:gd name="csX7" fmla="*/ 950259 w 1345467"/>
              <a:gd name="csY7" fmla="*/ 703928 h 1345190"/>
              <a:gd name="csX8" fmla="*/ 894368 w 1345467"/>
              <a:gd name="csY8" fmla="*/ 795580 h 1345190"/>
              <a:gd name="csX9" fmla="*/ 748866 w 1345467"/>
              <a:gd name="csY9" fmla="*/ 952555 h 1345190"/>
              <a:gd name="csX10" fmla="*/ 665521 w 1345467"/>
              <a:gd name="csY10" fmla="*/ 1025059 h 1345190"/>
              <a:gd name="csX11" fmla="*/ 587737 w 1345467"/>
              <a:gd name="csY11" fmla="*/ 954244 h 1345190"/>
              <a:gd name="csX12" fmla="*/ 444207 w 1345467"/>
              <a:gd name="csY12" fmla="*/ 795016 h 1345190"/>
              <a:gd name="csX13" fmla="*/ 387752 w 1345467"/>
              <a:gd name="csY13" fmla="*/ 703928 h 1345190"/>
              <a:gd name="csX14" fmla="*/ 433225 w 1345467"/>
              <a:gd name="csY14" fmla="*/ 681262 h 1345190"/>
              <a:gd name="csX15" fmla="*/ 623285 w 1345467"/>
              <a:gd name="csY15" fmla="*/ 882937 h 1345190"/>
              <a:gd name="csX16" fmla="*/ 629269 w 1345467"/>
              <a:gd name="csY16" fmla="*/ 725046 h 1345190"/>
              <a:gd name="csX17" fmla="*/ 629551 w 1345467"/>
              <a:gd name="csY17" fmla="*/ 415319 h 1345190"/>
              <a:gd name="csX18" fmla="*/ 667891 w 1345467"/>
              <a:gd name="csY18" fmla="*/ 289138 h 1345190"/>
              <a:gd name="csX19" fmla="*/ 733855 w 1345467"/>
              <a:gd name="csY19" fmla="*/ 68081 h 1345190"/>
              <a:gd name="csX20" fmla="*/ 617724 w 1345467"/>
              <a:gd name="csY20" fmla="*/ 69832 h 1345190"/>
              <a:gd name="csX21" fmla="*/ 109771 w 1345467"/>
              <a:gd name="csY21" fmla="*/ 447347 h 1345190"/>
              <a:gd name="csX22" fmla="*/ 473913 w 1345467"/>
              <a:gd name="csY22" fmla="*/ 1251442 h 1345190"/>
              <a:gd name="csX23" fmla="*/ 721835 w 1345467"/>
              <a:gd name="csY23" fmla="*/ 1277417 h 1345190"/>
              <a:gd name="csX24" fmla="*/ 1183681 w 1345467"/>
              <a:gd name="csY24" fmla="*/ 336831 h 1345190"/>
              <a:gd name="csX25" fmla="*/ 1042896 w 1345467"/>
              <a:gd name="csY25" fmla="*/ 182460 h 1345190"/>
              <a:gd name="csX26" fmla="*/ 848401 w 1345467"/>
              <a:gd name="csY26" fmla="*/ 88345 h 1345190"/>
              <a:gd name="csX27" fmla="*/ 733855 w 1345467"/>
              <a:gd name="csY27" fmla="*/ 68081 h 1345190"/>
              <a:gd name="csX28" fmla="*/ 736688 w 1345467"/>
              <a:gd name="csY28" fmla="*/ 1648 h 1345190"/>
              <a:gd name="csX29" fmla="*/ 875080 w 1345467"/>
              <a:gd name="csY29" fmla="*/ 26822 h 1345190"/>
              <a:gd name="csX30" fmla="*/ 1116526 w 1345467"/>
              <a:gd name="csY30" fmla="*/ 157963 h 1345190"/>
              <a:gd name="csX31" fmla="*/ 1268575 w 1345467"/>
              <a:gd name="csY31" fmla="*/ 358019 h 1345190"/>
              <a:gd name="csX32" fmla="*/ 1343261 w 1345467"/>
              <a:gd name="csY32" fmla="*/ 725046 h 1345190"/>
              <a:gd name="csX33" fmla="*/ 756891 w 1345467"/>
              <a:gd name="csY33" fmla="*/ 1339433 h 1345190"/>
              <a:gd name="csX34" fmla="*/ 489258 w 1345467"/>
              <a:gd name="csY34" fmla="*/ 1320849 h 1345190"/>
              <a:gd name="csX35" fmla="*/ 259426 w 1345467"/>
              <a:gd name="csY35" fmla="*/ 1204983 h 1345190"/>
              <a:gd name="csX36" fmla="*/ 68240 w 1345467"/>
              <a:gd name="csY36" fmla="*/ 966704 h 1345190"/>
              <a:gd name="csX37" fmla="*/ 595973 w 1345467"/>
              <a:gd name="csY37" fmla="*/ 5985 h 1345190"/>
              <a:gd name="csX38" fmla="*/ 736688 w 1345467"/>
              <a:gd name="csY38" fmla="*/ 1648 h 13451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345467" h="1345190">
                <a:moveTo>
                  <a:pt x="667891" y="289138"/>
                </a:moveTo>
                <a:cubicBezTo>
                  <a:pt x="675133" y="290733"/>
                  <a:pt x="683656" y="294631"/>
                  <a:pt x="693678" y="301353"/>
                </a:cubicBezTo>
                <a:cubicBezTo>
                  <a:pt x="712403" y="343659"/>
                  <a:pt x="701773" y="404689"/>
                  <a:pt x="701773" y="450515"/>
                </a:cubicBezTo>
                <a:cubicBezTo>
                  <a:pt x="701844" y="544348"/>
                  <a:pt x="702054" y="638252"/>
                  <a:pt x="701421" y="732085"/>
                </a:cubicBezTo>
                <a:cubicBezTo>
                  <a:pt x="701140" y="780234"/>
                  <a:pt x="692622" y="838730"/>
                  <a:pt x="707757" y="883993"/>
                </a:cubicBezTo>
                <a:cubicBezTo>
                  <a:pt x="758017" y="838449"/>
                  <a:pt x="801942" y="784950"/>
                  <a:pt x="848471" y="735605"/>
                </a:cubicBezTo>
                <a:cubicBezTo>
                  <a:pt x="872194" y="710545"/>
                  <a:pt x="889792" y="682599"/>
                  <a:pt x="925974" y="680980"/>
                </a:cubicBezTo>
                <a:cubicBezTo>
                  <a:pt x="934069" y="688653"/>
                  <a:pt x="942164" y="696255"/>
                  <a:pt x="950259" y="703928"/>
                </a:cubicBezTo>
                <a:cubicBezTo>
                  <a:pt x="953357" y="746657"/>
                  <a:pt x="922102" y="766789"/>
                  <a:pt x="894368" y="795580"/>
                </a:cubicBezTo>
                <a:cubicBezTo>
                  <a:pt x="845022" y="846896"/>
                  <a:pt x="796663" y="899761"/>
                  <a:pt x="748866" y="952555"/>
                </a:cubicBezTo>
                <a:cubicBezTo>
                  <a:pt x="724581" y="979375"/>
                  <a:pt x="701421" y="1016190"/>
                  <a:pt x="665521" y="1025059"/>
                </a:cubicBezTo>
                <a:cubicBezTo>
                  <a:pt x="631803" y="1014853"/>
                  <a:pt x="610967" y="979867"/>
                  <a:pt x="587737" y="954244"/>
                </a:cubicBezTo>
                <a:cubicBezTo>
                  <a:pt x="539800" y="901380"/>
                  <a:pt x="493341" y="846825"/>
                  <a:pt x="444207" y="795016"/>
                </a:cubicBezTo>
                <a:cubicBezTo>
                  <a:pt x="417458" y="766859"/>
                  <a:pt x="385992" y="745038"/>
                  <a:pt x="387752" y="703928"/>
                </a:cubicBezTo>
                <a:cubicBezTo>
                  <a:pt x="400493" y="684359"/>
                  <a:pt x="410207" y="681473"/>
                  <a:pt x="433225" y="681262"/>
                </a:cubicBezTo>
                <a:cubicBezTo>
                  <a:pt x="496579" y="748487"/>
                  <a:pt x="559932" y="815712"/>
                  <a:pt x="623285" y="882937"/>
                </a:cubicBezTo>
                <a:cubicBezTo>
                  <a:pt x="638842" y="836266"/>
                  <a:pt x="629621" y="774884"/>
                  <a:pt x="629269" y="725046"/>
                </a:cubicBezTo>
                <a:cubicBezTo>
                  <a:pt x="628635" y="621850"/>
                  <a:pt x="630184" y="518585"/>
                  <a:pt x="629551" y="415319"/>
                </a:cubicBezTo>
                <a:cubicBezTo>
                  <a:pt x="629304" y="379656"/>
                  <a:pt x="617201" y="277973"/>
                  <a:pt x="667891" y="289138"/>
                </a:cubicBezTo>
                <a:close/>
                <a:moveTo>
                  <a:pt x="733855" y="68081"/>
                </a:moveTo>
                <a:cubicBezTo>
                  <a:pt x="695051" y="64852"/>
                  <a:pt x="655983" y="65292"/>
                  <a:pt x="617724" y="69832"/>
                </a:cubicBezTo>
                <a:cubicBezTo>
                  <a:pt x="399085" y="95666"/>
                  <a:pt x="192060" y="238844"/>
                  <a:pt x="109771" y="447347"/>
                </a:cubicBezTo>
                <a:cubicBezTo>
                  <a:pt x="-15739" y="765311"/>
                  <a:pt x="143490" y="1143741"/>
                  <a:pt x="473913" y="1251442"/>
                </a:cubicBezTo>
                <a:cubicBezTo>
                  <a:pt x="552260" y="1276995"/>
                  <a:pt x="639898" y="1285090"/>
                  <a:pt x="721835" y="1277417"/>
                </a:cubicBezTo>
                <a:cubicBezTo>
                  <a:pt x="1171715" y="1235463"/>
                  <a:pt x="1424776" y="720048"/>
                  <a:pt x="1183681" y="336831"/>
                </a:cubicBezTo>
                <a:cubicBezTo>
                  <a:pt x="1145810" y="276645"/>
                  <a:pt x="1099562" y="225399"/>
                  <a:pt x="1042896" y="182460"/>
                </a:cubicBezTo>
                <a:cubicBezTo>
                  <a:pt x="984892" y="138394"/>
                  <a:pt x="918653" y="107562"/>
                  <a:pt x="848401" y="88345"/>
                </a:cubicBezTo>
                <a:cubicBezTo>
                  <a:pt x="811199" y="78209"/>
                  <a:pt x="772659" y="71310"/>
                  <a:pt x="733855" y="68081"/>
                </a:cubicBezTo>
                <a:close/>
                <a:moveTo>
                  <a:pt x="736688" y="1648"/>
                </a:moveTo>
                <a:cubicBezTo>
                  <a:pt x="784133" y="4912"/>
                  <a:pt x="831191" y="13096"/>
                  <a:pt x="875080" y="26822"/>
                </a:cubicBezTo>
                <a:cubicBezTo>
                  <a:pt x="964127" y="54697"/>
                  <a:pt x="1045923" y="96370"/>
                  <a:pt x="1116526" y="157963"/>
                </a:cubicBezTo>
                <a:cubicBezTo>
                  <a:pt x="1179317" y="212799"/>
                  <a:pt x="1232674" y="282769"/>
                  <a:pt x="1268575" y="358019"/>
                </a:cubicBezTo>
                <a:cubicBezTo>
                  <a:pt x="1322988" y="472266"/>
                  <a:pt x="1354313" y="597706"/>
                  <a:pt x="1343261" y="725046"/>
                </a:cubicBezTo>
                <a:cubicBezTo>
                  <a:pt x="1316371" y="1036745"/>
                  <a:pt x="1066829" y="1298957"/>
                  <a:pt x="756891" y="1339433"/>
                </a:cubicBezTo>
                <a:cubicBezTo>
                  <a:pt x="668407" y="1351048"/>
                  <a:pt x="575208" y="1345205"/>
                  <a:pt x="489258" y="1320849"/>
                </a:cubicBezTo>
                <a:cubicBezTo>
                  <a:pt x="406054" y="1297338"/>
                  <a:pt x="327144" y="1259256"/>
                  <a:pt x="259426" y="1204983"/>
                </a:cubicBezTo>
                <a:cubicBezTo>
                  <a:pt x="179178" y="1140644"/>
                  <a:pt x="113925" y="1058777"/>
                  <a:pt x="68240" y="966704"/>
                </a:cubicBezTo>
                <a:cubicBezTo>
                  <a:pt x="-138011" y="551247"/>
                  <a:pt x="147854" y="64693"/>
                  <a:pt x="595973" y="5985"/>
                </a:cubicBezTo>
                <a:cubicBezTo>
                  <a:pt x="641412" y="37"/>
                  <a:pt x="689244" y="-1617"/>
                  <a:pt x="736688" y="1648"/>
                </a:cubicBezTo>
                <a:close/>
              </a:path>
            </a:pathLst>
          </a:custGeom>
          <a:solidFill>
            <a:srgbClr val="14A4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446005A-9DB1-4011-241B-56B0782C9902}"/>
              </a:ext>
            </a:extLst>
          </p:cNvPr>
          <p:cNvGrpSpPr/>
          <p:nvPr/>
        </p:nvGrpSpPr>
        <p:grpSpPr>
          <a:xfrm>
            <a:off x="3534919" y="1637198"/>
            <a:ext cx="980661" cy="980661"/>
            <a:chOff x="3555513" y="1958648"/>
            <a:chExt cx="980661" cy="980661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878E230-6F77-4CCE-C2A0-6E5FCF5B46F3}"/>
                </a:ext>
              </a:extLst>
            </p:cNvPr>
            <p:cNvSpPr/>
            <p:nvPr/>
          </p:nvSpPr>
          <p:spPr>
            <a:xfrm>
              <a:off x="3555513" y="1958648"/>
              <a:ext cx="980661" cy="9806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617B195-F269-3F89-1309-60A30097B552}"/>
                </a:ext>
              </a:extLst>
            </p:cNvPr>
            <p:cNvSpPr/>
            <p:nvPr/>
          </p:nvSpPr>
          <p:spPr>
            <a:xfrm>
              <a:off x="3795706" y="2145523"/>
              <a:ext cx="500275" cy="606910"/>
            </a:xfrm>
            <a:custGeom>
              <a:avLst/>
              <a:gdLst>
                <a:gd name="csX0" fmla="*/ 235053 w 882097"/>
                <a:gd name="csY0" fmla="*/ 746789 h 1070119"/>
                <a:gd name="csX1" fmla="*/ 162056 w 882097"/>
                <a:gd name="csY1" fmla="*/ 760656 h 1070119"/>
                <a:gd name="csX2" fmla="*/ 175290 w 882097"/>
                <a:gd name="csY2" fmla="*/ 802610 h 1070119"/>
                <a:gd name="csX3" fmla="*/ 249132 w 882097"/>
                <a:gd name="csY3" fmla="*/ 804863 h 1070119"/>
                <a:gd name="csX4" fmla="*/ 396956 w 882097"/>
                <a:gd name="csY4" fmla="*/ 805215 h 1070119"/>
                <a:gd name="csX5" fmla="*/ 463407 w 882097"/>
                <a:gd name="csY5" fmla="*/ 802328 h 1070119"/>
                <a:gd name="csX6" fmla="*/ 476148 w 882097"/>
                <a:gd name="csY6" fmla="*/ 760656 h 1070119"/>
                <a:gd name="csX7" fmla="*/ 396956 w 882097"/>
                <a:gd name="csY7" fmla="*/ 747352 h 1070119"/>
                <a:gd name="csX8" fmla="*/ 235053 w 882097"/>
                <a:gd name="csY8" fmla="*/ 746789 h 1070119"/>
                <a:gd name="csX9" fmla="*/ 671884 w 882097"/>
                <a:gd name="csY9" fmla="*/ 579298 h 1070119"/>
                <a:gd name="csX10" fmla="*/ 601095 w 882097"/>
                <a:gd name="csY10" fmla="*/ 582211 h 1070119"/>
                <a:gd name="csX11" fmla="*/ 277289 w 882097"/>
                <a:gd name="csY11" fmla="*/ 582211 h 1070119"/>
                <a:gd name="csX12" fmla="*/ 158185 w 882097"/>
                <a:gd name="csY12" fmla="*/ 605792 h 1070119"/>
                <a:gd name="csX13" fmla="*/ 270250 w 882097"/>
                <a:gd name="csY13" fmla="*/ 644227 h 1070119"/>
                <a:gd name="csX14" fmla="*/ 608134 w 882097"/>
                <a:gd name="csY14" fmla="*/ 644297 h 1070119"/>
                <a:gd name="csX15" fmla="*/ 730054 w 882097"/>
                <a:gd name="csY15" fmla="*/ 605792 h 1070119"/>
                <a:gd name="csX16" fmla="*/ 671884 w 882097"/>
                <a:gd name="csY16" fmla="*/ 579298 h 1070119"/>
                <a:gd name="csX17" fmla="*/ 204679 w 882097"/>
                <a:gd name="csY17" fmla="*/ 417765 h 1070119"/>
                <a:gd name="csX18" fmla="*/ 157622 w 882097"/>
                <a:gd name="csY18" fmla="*/ 455997 h 1070119"/>
                <a:gd name="csX19" fmla="*/ 284328 w 882097"/>
                <a:gd name="csY19" fmla="*/ 481479 h 1070119"/>
                <a:gd name="csX20" fmla="*/ 615174 w 882097"/>
                <a:gd name="csY20" fmla="*/ 481479 h 1070119"/>
                <a:gd name="csX21" fmla="*/ 730899 w 882097"/>
                <a:gd name="csY21" fmla="*/ 457968 h 1070119"/>
                <a:gd name="csX22" fmla="*/ 622213 w 882097"/>
                <a:gd name="csY22" fmla="*/ 419885 h 1070119"/>
                <a:gd name="csX23" fmla="*/ 277289 w 882097"/>
                <a:gd name="csY23" fmla="*/ 419604 h 1070119"/>
                <a:gd name="csX24" fmla="*/ 204679 w 882097"/>
                <a:gd name="csY24" fmla="*/ 417765 h 1070119"/>
                <a:gd name="csX25" fmla="*/ 281213 w 882097"/>
                <a:gd name="csY25" fmla="*/ 259760 h 1070119"/>
                <a:gd name="csX26" fmla="*/ 179162 w 882097"/>
                <a:gd name="csY26" fmla="*/ 264810 h 1070119"/>
                <a:gd name="csX27" fmla="*/ 171630 w 882097"/>
                <a:gd name="csY27" fmla="*/ 317183 h 1070119"/>
                <a:gd name="csX28" fmla="*/ 368799 w 882097"/>
                <a:gd name="csY28" fmla="*/ 320773 h 1070119"/>
                <a:gd name="csX29" fmla="*/ 459043 w 882097"/>
                <a:gd name="csY29" fmla="*/ 318802 h 1070119"/>
                <a:gd name="csX30" fmla="*/ 474388 w 882097"/>
                <a:gd name="csY30" fmla="*/ 274525 h 1070119"/>
                <a:gd name="csX31" fmla="*/ 389917 w 882097"/>
                <a:gd name="csY31" fmla="*/ 263051 h 1070119"/>
                <a:gd name="csX32" fmla="*/ 281213 w 882097"/>
                <a:gd name="csY32" fmla="*/ 259760 h 1070119"/>
                <a:gd name="csX33" fmla="*/ 656002 w 882097"/>
                <a:gd name="csY33" fmla="*/ 32022 h 1070119"/>
                <a:gd name="csX34" fmla="*/ 852679 w 882097"/>
                <a:gd name="csY34" fmla="*/ 232711 h 1070119"/>
                <a:gd name="csX35" fmla="*/ 798195 w 882097"/>
                <a:gd name="csY35" fmla="*/ 239399 h 1070119"/>
                <a:gd name="csX36" fmla="*/ 656002 w 882097"/>
                <a:gd name="csY36" fmla="*/ 233134 h 1070119"/>
                <a:gd name="csX37" fmla="*/ 656002 w 882097"/>
                <a:gd name="csY37" fmla="*/ 32022 h 1070119"/>
                <a:gd name="csX38" fmla="*/ 517038 w 882097"/>
                <a:gd name="csY38" fmla="*/ 117 h 1070119"/>
                <a:gd name="csX39" fmla="*/ 593352 w 882097"/>
                <a:gd name="csY39" fmla="*/ 7455 h 1070119"/>
                <a:gd name="csX40" fmla="*/ 593352 w 882097"/>
                <a:gd name="csY40" fmla="*/ 211594 h 1070119"/>
                <a:gd name="csX41" fmla="*/ 626014 w 882097"/>
                <a:gd name="csY41" fmla="*/ 295783 h 1070119"/>
                <a:gd name="csX42" fmla="*/ 706684 w 882097"/>
                <a:gd name="csY42" fmla="*/ 300781 h 1070119"/>
                <a:gd name="csX43" fmla="*/ 875767 w 882097"/>
                <a:gd name="csY43" fmla="*/ 303104 h 1070119"/>
                <a:gd name="csX44" fmla="*/ 878864 w 882097"/>
                <a:gd name="csY44" fmla="*/ 500203 h 1070119"/>
                <a:gd name="csX45" fmla="*/ 878934 w 882097"/>
                <a:gd name="csY45" fmla="*/ 859206 h 1070119"/>
                <a:gd name="csX46" fmla="*/ 852326 w 882097"/>
                <a:gd name="csY46" fmla="*/ 1050251 h 1070119"/>
                <a:gd name="csX47" fmla="*/ 713723 w 882097"/>
                <a:gd name="csY47" fmla="*/ 1068272 h 1070119"/>
                <a:gd name="csX48" fmla="*/ 382878 w 882097"/>
                <a:gd name="csY48" fmla="*/ 1068624 h 1070119"/>
                <a:gd name="csX49" fmla="*/ 136504 w 882097"/>
                <a:gd name="csY49" fmla="*/ 1068342 h 1070119"/>
                <a:gd name="csX50" fmla="*/ 27114 w 882097"/>
                <a:gd name="csY50" fmla="*/ 1049477 h 1070119"/>
                <a:gd name="csX51" fmla="*/ 2687 w 882097"/>
                <a:gd name="csY51" fmla="*/ 916787 h 1070119"/>
                <a:gd name="csX52" fmla="*/ 2265 w 882097"/>
                <a:gd name="csY52" fmla="*/ 584675 h 1070119"/>
                <a:gd name="csX53" fmla="*/ 2546 w 882097"/>
                <a:gd name="csY53" fmla="*/ 190476 h 1070119"/>
                <a:gd name="csX54" fmla="*/ 16625 w 882097"/>
                <a:gd name="csY54" fmla="*/ 31881 h 1070119"/>
                <a:gd name="csX55" fmla="*/ 164661 w 882097"/>
                <a:gd name="csY55" fmla="*/ 2176 h 1070119"/>
                <a:gd name="csX56" fmla="*/ 439192 w 882097"/>
                <a:gd name="csY56" fmla="*/ 2176 h 1070119"/>
                <a:gd name="csX57" fmla="*/ 517038 w 882097"/>
                <a:gd name="csY57" fmla="*/ 117 h 10701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882097" h="1070119">
                  <a:moveTo>
                    <a:pt x="235053" y="746789"/>
                  </a:moveTo>
                  <a:cubicBezTo>
                    <a:pt x="208375" y="747211"/>
                    <a:pt x="183526" y="743128"/>
                    <a:pt x="162056" y="760656"/>
                  </a:cubicBezTo>
                  <a:cubicBezTo>
                    <a:pt x="159663" y="776846"/>
                    <a:pt x="155791" y="794585"/>
                    <a:pt x="175290" y="802610"/>
                  </a:cubicBezTo>
                  <a:cubicBezTo>
                    <a:pt x="195845" y="810987"/>
                    <a:pt x="227169" y="804792"/>
                    <a:pt x="249132" y="804863"/>
                  </a:cubicBezTo>
                  <a:cubicBezTo>
                    <a:pt x="298407" y="804933"/>
                    <a:pt x="347682" y="805496"/>
                    <a:pt x="396956" y="805215"/>
                  </a:cubicBezTo>
                  <a:cubicBezTo>
                    <a:pt x="416666" y="805144"/>
                    <a:pt x="445035" y="810072"/>
                    <a:pt x="463407" y="802328"/>
                  </a:cubicBezTo>
                  <a:cubicBezTo>
                    <a:pt x="482413" y="794374"/>
                    <a:pt x="478330" y="776565"/>
                    <a:pt x="476148" y="760656"/>
                  </a:cubicBezTo>
                  <a:cubicBezTo>
                    <a:pt x="453834" y="741439"/>
                    <a:pt x="424973" y="747352"/>
                    <a:pt x="396956" y="747352"/>
                  </a:cubicBezTo>
                  <a:cubicBezTo>
                    <a:pt x="342965" y="747352"/>
                    <a:pt x="289044" y="746014"/>
                    <a:pt x="235053" y="746789"/>
                  </a:cubicBezTo>
                  <a:close/>
                  <a:moveTo>
                    <a:pt x="671884" y="579298"/>
                  </a:moveTo>
                  <a:cubicBezTo>
                    <a:pt x="647554" y="578357"/>
                    <a:pt x="621122" y="582317"/>
                    <a:pt x="601095" y="582211"/>
                  </a:cubicBezTo>
                  <a:cubicBezTo>
                    <a:pt x="493183" y="581718"/>
                    <a:pt x="385201" y="581788"/>
                    <a:pt x="277289" y="582211"/>
                  </a:cubicBezTo>
                  <a:cubicBezTo>
                    <a:pt x="237165" y="582352"/>
                    <a:pt x="183033" y="569118"/>
                    <a:pt x="158185" y="605792"/>
                  </a:cubicBezTo>
                  <a:cubicBezTo>
                    <a:pt x="166984" y="661614"/>
                    <a:pt x="225410" y="644367"/>
                    <a:pt x="270250" y="644227"/>
                  </a:cubicBezTo>
                  <a:cubicBezTo>
                    <a:pt x="382878" y="643945"/>
                    <a:pt x="495506" y="644227"/>
                    <a:pt x="608134" y="644297"/>
                  </a:cubicBezTo>
                  <a:cubicBezTo>
                    <a:pt x="651496" y="644297"/>
                    <a:pt x="722804" y="662036"/>
                    <a:pt x="730054" y="605792"/>
                  </a:cubicBezTo>
                  <a:cubicBezTo>
                    <a:pt x="718440" y="586082"/>
                    <a:pt x="696213" y="580240"/>
                    <a:pt x="671884" y="579298"/>
                  </a:cubicBezTo>
                  <a:close/>
                  <a:moveTo>
                    <a:pt x="204679" y="417765"/>
                  </a:moveTo>
                  <a:cubicBezTo>
                    <a:pt x="180165" y="420167"/>
                    <a:pt x="159910" y="429248"/>
                    <a:pt x="157622" y="455997"/>
                  </a:cubicBezTo>
                  <a:cubicBezTo>
                    <a:pt x="178810" y="497458"/>
                    <a:pt x="244134" y="481479"/>
                    <a:pt x="284328" y="481479"/>
                  </a:cubicBezTo>
                  <a:cubicBezTo>
                    <a:pt x="394633" y="481409"/>
                    <a:pt x="504868" y="481268"/>
                    <a:pt x="615174" y="481479"/>
                  </a:cubicBezTo>
                  <a:cubicBezTo>
                    <a:pt x="653819" y="481549"/>
                    <a:pt x="707599" y="494572"/>
                    <a:pt x="730899" y="457968"/>
                  </a:cubicBezTo>
                  <a:cubicBezTo>
                    <a:pt x="723860" y="404258"/>
                    <a:pt x="664307" y="419956"/>
                    <a:pt x="622213" y="419885"/>
                  </a:cubicBezTo>
                  <a:cubicBezTo>
                    <a:pt x="507262" y="419604"/>
                    <a:pt x="392240" y="419322"/>
                    <a:pt x="277289" y="419604"/>
                  </a:cubicBezTo>
                  <a:cubicBezTo>
                    <a:pt x="257967" y="419639"/>
                    <a:pt x="229194" y="415363"/>
                    <a:pt x="204679" y="417765"/>
                  </a:cubicBezTo>
                  <a:close/>
                  <a:moveTo>
                    <a:pt x="281213" y="259760"/>
                  </a:moveTo>
                  <a:cubicBezTo>
                    <a:pt x="239066" y="258827"/>
                    <a:pt x="198027" y="259285"/>
                    <a:pt x="179162" y="264810"/>
                  </a:cubicBezTo>
                  <a:cubicBezTo>
                    <a:pt x="149386" y="273539"/>
                    <a:pt x="158185" y="300007"/>
                    <a:pt x="171630" y="317183"/>
                  </a:cubicBezTo>
                  <a:cubicBezTo>
                    <a:pt x="229352" y="329994"/>
                    <a:pt x="308614" y="321336"/>
                    <a:pt x="368799" y="320773"/>
                  </a:cubicBezTo>
                  <a:cubicBezTo>
                    <a:pt x="396323" y="320561"/>
                    <a:pt x="432646" y="326545"/>
                    <a:pt x="459043" y="318802"/>
                  </a:cubicBezTo>
                  <a:cubicBezTo>
                    <a:pt x="480583" y="312537"/>
                    <a:pt x="479456" y="291630"/>
                    <a:pt x="474388" y="274525"/>
                  </a:cubicBezTo>
                  <a:cubicBezTo>
                    <a:pt x="449329" y="257279"/>
                    <a:pt x="419764" y="263121"/>
                    <a:pt x="389917" y="263051"/>
                  </a:cubicBezTo>
                  <a:cubicBezTo>
                    <a:pt x="366617" y="263016"/>
                    <a:pt x="323361" y="260693"/>
                    <a:pt x="281213" y="259760"/>
                  </a:cubicBezTo>
                  <a:close/>
                  <a:moveTo>
                    <a:pt x="656002" y="32022"/>
                  </a:moveTo>
                  <a:cubicBezTo>
                    <a:pt x="721538" y="98895"/>
                    <a:pt x="787144" y="165838"/>
                    <a:pt x="852679" y="232711"/>
                  </a:cubicBezTo>
                  <a:cubicBezTo>
                    <a:pt x="839305" y="244256"/>
                    <a:pt x="816568" y="239117"/>
                    <a:pt x="798195" y="239399"/>
                  </a:cubicBezTo>
                  <a:cubicBezTo>
                    <a:pt x="751525" y="240032"/>
                    <a:pt x="700983" y="244749"/>
                    <a:pt x="656002" y="233134"/>
                  </a:cubicBezTo>
                  <a:cubicBezTo>
                    <a:pt x="656002" y="166120"/>
                    <a:pt x="656002" y="99036"/>
                    <a:pt x="656002" y="32022"/>
                  </a:cubicBezTo>
                  <a:close/>
                  <a:moveTo>
                    <a:pt x="517038" y="117"/>
                  </a:moveTo>
                  <a:cubicBezTo>
                    <a:pt x="543391" y="-130"/>
                    <a:pt x="569489" y="1190"/>
                    <a:pt x="593352" y="7455"/>
                  </a:cubicBezTo>
                  <a:cubicBezTo>
                    <a:pt x="593000" y="75454"/>
                    <a:pt x="594830" y="143594"/>
                    <a:pt x="593352" y="211594"/>
                  </a:cubicBezTo>
                  <a:cubicBezTo>
                    <a:pt x="592648" y="243482"/>
                    <a:pt x="592014" y="279734"/>
                    <a:pt x="626014" y="295783"/>
                  </a:cubicBezTo>
                  <a:cubicBezTo>
                    <a:pt x="649314" y="306905"/>
                    <a:pt x="681483" y="300922"/>
                    <a:pt x="706684" y="300781"/>
                  </a:cubicBezTo>
                  <a:cubicBezTo>
                    <a:pt x="762505" y="300429"/>
                    <a:pt x="820298" y="296909"/>
                    <a:pt x="875767" y="303104"/>
                  </a:cubicBezTo>
                  <a:cubicBezTo>
                    <a:pt x="885763" y="366528"/>
                    <a:pt x="879005" y="435794"/>
                    <a:pt x="878864" y="500203"/>
                  </a:cubicBezTo>
                  <a:cubicBezTo>
                    <a:pt x="878723" y="619871"/>
                    <a:pt x="879216" y="739538"/>
                    <a:pt x="878934" y="859206"/>
                  </a:cubicBezTo>
                  <a:cubicBezTo>
                    <a:pt x="878723" y="910452"/>
                    <a:pt x="895899" y="1016392"/>
                    <a:pt x="852326" y="1050251"/>
                  </a:cubicBezTo>
                  <a:cubicBezTo>
                    <a:pt x="815300" y="1079112"/>
                    <a:pt x="757789" y="1067920"/>
                    <a:pt x="713723" y="1068272"/>
                  </a:cubicBezTo>
                  <a:cubicBezTo>
                    <a:pt x="603489" y="1069187"/>
                    <a:pt x="493183" y="1068483"/>
                    <a:pt x="382878" y="1068624"/>
                  </a:cubicBezTo>
                  <a:cubicBezTo>
                    <a:pt x="300730" y="1068694"/>
                    <a:pt x="218652" y="1068272"/>
                    <a:pt x="136504" y="1068342"/>
                  </a:cubicBezTo>
                  <a:cubicBezTo>
                    <a:pt x="99477" y="1068413"/>
                    <a:pt x="57453" y="1075452"/>
                    <a:pt x="27114" y="1049477"/>
                  </a:cubicBezTo>
                  <a:cubicBezTo>
                    <a:pt x="-8716" y="1018927"/>
                    <a:pt x="2476" y="958671"/>
                    <a:pt x="2687" y="916787"/>
                  </a:cubicBezTo>
                  <a:cubicBezTo>
                    <a:pt x="3321" y="806059"/>
                    <a:pt x="2406" y="695332"/>
                    <a:pt x="2265" y="584675"/>
                  </a:cubicBezTo>
                  <a:cubicBezTo>
                    <a:pt x="2054" y="453252"/>
                    <a:pt x="2758" y="321899"/>
                    <a:pt x="2546" y="190476"/>
                  </a:cubicBezTo>
                  <a:cubicBezTo>
                    <a:pt x="2476" y="148592"/>
                    <a:pt x="-8787" y="66092"/>
                    <a:pt x="16625" y="31881"/>
                  </a:cubicBezTo>
                  <a:cubicBezTo>
                    <a:pt x="49217" y="-11973"/>
                    <a:pt x="117357" y="2176"/>
                    <a:pt x="164661" y="2176"/>
                  </a:cubicBezTo>
                  <a:cubicBezTo>
                    <a:pt x="256171" y="2316"/>
                    <a:pt x="347682" y="2246"/>
                    <a:pt x="439192" y="2176"/>
                  </a:cubicBezTo>
                  <a:cubicBezTo>
                    <a:pt x="464076" y="2176"/>
                    <a:pt x="490685" y="363"/>
                    <a:pt x="517038" y="117"/>
                  </a:cubicBezTo>
                  <a:close/>
                </a:path>
              </a:pathLst>
            </a:custGeom>
            <a:solidFill>
              <a:srgbClr val="14A4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0E735E7-4D72-8AFC-FEA9-1D42EF0440A7}"/>
              </a:ext>
            </a:extLst>
          </p:cNvPr>
          <p:cNvGrpSpPr/>
          <p:nvPr/>
        </p:nvGrpSpPr>
        <p:grpSpPr>
          <a:xfrm>
            <a:off x="7745180" y="4075598"/>
            <a:ext cx="980661" cy="980661"/>
            <a:chOff x="7765774" y="4400122"/>
            <a:chExt cx="980661" cy="980661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17D51B0-C00E-5F35-8DA2-20E76221AA55}"/>
                </a:ext>
              </a:extLst>
            </p:cNvPr>
            <p:cNvSpPr/>
            <p:nvPr/>
          </p:nvSpPr>
          <p:spPr>
            <a:xfrm>
              <a:off x="7765774" y="4400122"/>
              <a:ext cx="980661" cy="9806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C3B66D4-A71C-450D-3ED3-ADFF87B2DA8A}"/>
                </a:ext>
              </a:extLst>
            </p:cNvPr>
            <p:cNvSpPr/>
            <p:nvPr/>
          </p:nvSpPr>
          <p:spPr>
            <a:xfrm>
              <a:off x="7944305" y="4624824"/>
              <a:ext cx="623598" cy="531257"/>
            </a:xfrm>
            <a:custGeom>
              <a:avLst/>
              <a:gdLst>
                <a:gd name="csX0" fmla="*/ 678702 w 1243150"/>
                <a:gd name="csY0" fmla="*/ 1932 h 1059067"/>
                <a:gd name="csX1" fmla="*/ 1171974 w 1243150"/>
                <a:gd name="csY1" fmla="*/ 276264 h 1059067"/>
                <a:gd name="csX2" fmla="*/ 1232582 w 1243150"/>
                <a:gd name="csY2" fmla="*/ 419302 h 1059067"/>
                <a:gd name="csX3" fmla="*/ 722517 w 1243150"/>
                <a:gd name="csY3" fmla="*/ 1027212 h 1059067"/>
                <a:gd name="csX4" fmla="*/ 483182 w 1243150"/>
                <a:gd name="csY4" fmla="*/ 1021581 h 1059067"/>
                <a:gd name="csX5" fmla="*/ 349648 w 1243150"/>
                <a:gd name="csY5" fmla="*/ 986666 h 1059067"/>
                <a:gd name="csX6" fmla="*/ 313184 w 1243150"/>
                <a:gd name="csY6" fmla="*/ 998563 h 1059067"/>
                <a:gd name="csX7" fmla="*/ 124180 w 1243150"/>
                <a:gd name="csY7" fmla="*/ 1058960 h 1059067"/>
                <a:gd name="csX8" fmla="*/ 126081 w 1243150"/>
                <a:gd name="csY8" fmla="*/ 995536 h 1059067"/>
                <a:gd name="csX9" fmla="*/ 166697 w 1243150"/>
                <a:gd name="csY9" fmla="*/ 869815 h 1059067"/>
                <a:gd name="csX10" fmla="*/ 23307 w 1243150"/>
                <a:gd name="csY10" fmla="*/ 657933 h 1059067"/>
                <a:gd name="csX11" fmla="*/ 336414 w 1243150"/>
                <a:gd name="csY11" fmla="*/ 58047 h 1059067"/>
                <a:gd name="csX12" fmla="*/ 678702 w 1243150"/>
                <a:gd name="csY12" fmla="*/ 1932 h 1059067"/>
                <a:gd name="csX13" fmla="*/ 640129 w 1243150"/>
                <a:gd name="csY13" fmla="*/ 448962 h 1059067"/>
                <a:gd name="csX14" fmla="*/ 604821 w 1243150"/>
                <a:gd name="csY14" fmla="*/ 453513 h 1059067"/>
                <a:gd name="csX15" fmla="*/ 671412 w 1243150"/>
                <a:gd name="csY15" fmla="*/ 603871 h 1059067"/>
                <a:gd name="csX16" fmla="*/ 640129 w 1243150"/>
                <a:gd name="csY16" fmla="*/ 448962 h 1059067"/>
                <a:gd name="csX17" fmla="*/ 909575 w 1243150"/>
                <a:gd name="csY17" fmla="*/ 449076 h 1059067"/>
                <a:gd name="csX18" fmla="*/ 871327 w 1243150"/>
                <a:gd name="csY18" fmla="*/ 452316 h 1059067"/>
                <a:gd name="csX19" fmla="*/ 917786 w 1243150"/>
                <a:gd name="csY19" fmla="*/ 610277 h 1059067"/>
                <a:gd name="csX20" fmla="*/ 909575 w 1243150"/>
                <a:gd name="csY20" fmla="*/ 449076 h 1059067"/>
                <a:gd name="csX21" fmla="*/ 381471 w 1243150"/>
                <a:gd name="csY21" fmla="*/ 449953 h 1059067"/>
                <a:gd name="csX22" fmla="*/ 343383 w 1243150"/>
                <a:gd name="csY22" fmla="*/ 452527 h 1059067"/>
                <a:gd name="csX23" fmla="*/ 389208 w 1243150"/>
                <a:gd name="csY23" fmla="*/ 609784 h 1059067"/>
                <a:gd name="csX24" fmla="*/ 381471 w 1243150"/>
                <a:gd name="csY24" fmla="*/ 449953 h 10590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243150" h="1059067">
                  <a:moveTo>
                    <a:pt x="678702" y="1932"/>
                  </a:moveTo>
                  <a:cubicBezTo>
                    <a:pt x="875836" y="15922"/>
                    <a:pt x="1067969" y="106002"/>
                    <a:pt x="1171974" y="276264"/>
                  </a:cubicBezTo>
                  <a:cubicBezTo>
                    <a:pt x="1199357" y="320963"/>
                    <a:pt x="1221531" y="367915"/>
                    <a:pt x="1232582" y="419302"/>
                  </a:cubicBezTo>
                  <a:cubicBezTo>
                    <a:pt x="1301708" y="741067"/>
                    <a:pt x="1020278" y="989412"/>
                    <a:pt x="722517" y="1027212"/>
                  </a:cubicBezTo>
                  <a:cubicBezTo>
                    <a:pt x="644944" y="1037068"/>
                    <a:pt x="559911" y="1037631"/>
                    <a:pt x="483182" y="1021581"/>
                  </a:cubicBezTo>
                  <a:cubicBezTo>
                    <a:pt x="448408" y="1014331"/>
                    <a:pt x="380268" y="984766"/>
                    <a:pt x="349648" y="986666"/>
                  </a:cubicBezTo>
                  <a:cubicBezTo>
                    <a:pt x="337399" y="987370"/>
                    <a:pt x="324658" y="994550"/>
                    <a:pt x="313184" y="998563"/>
                  </a:cubicBezTo>
                  <a:cubicBezTo>
                    <a:pt x="269752" y="1013556"/>
                    <a:pt x="164234" y="1061634"/>
                    <a:pt x="124180" y="1058960"/>
                  </a:cubicBezTo>
                  <a:cubicBezTo>
                    <a:pt x="107568" y="1036856"/>
                    <a:pt x="117775" y="1020314"/>
                    <a:pt x="126081" y="995536"/>
                  </a:cubicBezTo>
                  <a:cubicBezTo>
                    <a:pt x="140018" y="954074"/>
                    <a:pt x="156983" y="912473"/>
                    <a:pt x="166697" y="869815"/>
                  </a:cubicBezTo>
                  <a:cubicBezTo>
                    <a:pt x="108271" y="803927"/>
                    <a:pt x="52450" y="743601"/>
                    <a:pt x="23307" y="657933"/>
                  </a:cubicBezTo>
                  <a:cubicBezTo>
                    <a:pt x="-64120" y="401211"/>
                    <a:pt x="106301" y="158920"/>
                    <a:pt x="336414" y="58047"/>
                  </a:cubicBezTo>
                  <a:cubicBezTo>
                    <a:pt x="440340" y="12538"/>
                    <a:pt x="560421" y="-6461"/>
                    <a:pt x="678702" y="1932"/>
                  </a:cubicBezTo>
                  <a:close/>
                  <a:moveTo>
                    <a:pt x="640129" y="448962"/>
                  </a:moveTo>
                  <a:cubicBezTo>
                    <a:pt x="629194" y="448157"/>
                    <a:pt x="617360" y="449501"/>
                    <a:pt x="604821" y="453513"/>
                  </a:cubicBezTo>
                  <a:cubicBezTo>
                    <a:pt x="497684" y="487724"/>
                    <a:pt x="565120" y="656243"/>
                    <a:pt x="671412" y="603871"/>
                  </a:cubicBezTo>
                  <a:cubicBezTo>
                    <a:pt x="749205" y="565560"/>
                    <a:pt x="716677" y="454600"/>
                    <a:pt x="640129" y="448962"/>
                  </a:cubicBezTo>
                  <a:close/>
                  <a:moveTo>
                    <a:pt x="909575" y="449076"/>
                  </a:moveTo>
                  <a:cubicBezTo>
                    <a:pt x="898051" y="447538"/>
                    <a:pt x="885256" y="448401"/>
                    <a:pt x="871327" y="452316"/>
                  </a:cubicBezTo>
                  <a:cubicBezTo>
                    <a:pt x="774608" y="479487"/>
                    <a:pt x="812691" y="635830"/>
                    <a:pt x="917786" y="610277"/>
                  </a:cubicBezTo>
                  <a:cubicBezTo>
                    <a:pt x="1008637" y="588226"/>
                    <a:pt x="990244" y="459842"/>
                    <a:pt x="909575" y="449076"/>
                  </a:cubicBezTo>
                  <a:close/>
                  <a:moveTo>
                    <a:pt x="381471" y="449953"/>
                  </a:moveTo>
                  <a:cubicBezTo>
                    <a:pt x="370000" y="448288"/>
                    <a:pt x="357259" y="448937"/>
                    <a:pt x="343383" y="452527"/>
                  </a:cubicBezTo>
                  <a:cubicBezTo>
                    <a:pt x="242862" y="478573"/>
                    <a:pt x="287843" y="635689"/>
                    <a:pt x="389208" y="609784"/>
                  </a:cubicBezTo>
                  <a:cubicBezTo>
                    <a:pt x="479813" y="586626"/>
                    <a:pt x="461766" y="461606"/>
                    <a:pt x="381471" y="449953"/>
                  </a:cubicBezTo>
                  <a:close/>
                </a:path>
              </a:pathLst>
            </a:custGeom>
            <a:solidFill>
              <a:srgbClr val="F75A42"/>
            </a:solidFill>
            <a:ln w="1760" cap="flat">
              <a:solidFill>
                <a:srgbClr val="F75A4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B34572F-3C7B-ADB5-B0AE-F05BB915D50D}"/>
              </a:ext>
            </a:extLst>
          </p:cNvPr>
          <p:cNvGrpSpPr/>
          <p:nvPr/>
        </p:nvGrpSpPr>
        <p:grpSpPr>
          <a:xfrm>
            <a:off x="4709154" y="1605563"/>
            <a:ext cx="2926080" cy="1043931"/>
            <a:chOff x="8921977" y="1242150"/>
            <a:chExt cx="2926080" cy="104393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7ED67DF-5798-6D13-19D6-1EA25238629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Information Flow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EDBCD7D-D94A-118D-6E51-9047B696A17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84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600" noProof="1">
                  <a:solidFill>
                    <a:schemeClr val="bg1"/>
                  </a:solidFill>
                </a:rPr>
                <a:t>Share goals, plans, updates, and key information.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A8725C4-D3D4-71D9-2B51-A4D80D21AB30}"/>
              </a:ext>
            </a:extLst>
          </p:cNvPr>
          <p:cNvGrpSpPr/>
          <p:nvPr/>
        </p:nvGrpSpPr>
        <p:grpSpPr>
          <a:xfrm>
            <a:off x="4652414" y="4043963"/>
            <a:ext cx="2926080" cy="1043931"/>
            <a:chOff x="8921977" y="1242150"/>
            <a:chExt cx="2926080" cy="104393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D53AAAC-396F-BB38-3991-F97D663A074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Feedback Loop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5CEC7AA-57F7-85C6-5286-C78A11669F4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584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600" noProof="1">
                  <a:solidFill>
                    <a:schemeClr val="bg1"/>
                  </a:solidFill>
                </a:rPr>
                <a:t>Share feedback, raise concerns, and suggest improvements.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14D0E4A0-9A96-D88C-1EFC-FE8E025BEF83}"/>
              </a:ext>
            </a:extLst>
          </p:cNvPr>
          <p:cNvSpPr txBox="1"/>
          <p:nvPr/>
        </p:nvSpPr>
        <p:spPr>
          <a:xfrm>
            <a:off x="7996674" y="2483619"/>
            <a:ext cx="153601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Top-down guidance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05F1F50-E749-56D2-8582-AB63F5110575}"/>
              </a:ext>
            </a:extLst>
          </p:cNvPr>
          <p:cNvSpPr txBox="1"/>
          <p:nvPr/>
        </p:nvSpPr>
        <p:spPr>
          <a:xfrm>
            <a:off x="2717185" y="4869215"/>
            <a:ext cx="1536019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Bottom-up insights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CF4B0A2-C13A-7054-DF7F-A333A35C37ED}"/>
              </a:ext>
            </a:extLst>
          </p:cNvPr>
          <p:cNvCxnSpPr>
            <a:cxnSpLocks/>
          </p:cNvCxnSpPr>
          <p:nvPr/>
        </p:nvCxnSpPr>
        <p:spPr>
          <a:xfrm>
            <a:off x="2641619" y="1663302"/>
            <a:ext cx="0" cy="3578087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B451FAA8-0E06-E276-36AB-8969F296F303}"/>
              </a:ext>
            </a:extLst>
          </p:cNvPr>
          <p:cNvCxnSpPr>
            <a:cxnSpLocks/>
          </p:cNvCxnSpPr>
          <p:nvPr/>
        </p:nvCxnSpPr>
        <p:spPr>
          <a:xfrm>
            <a:off x="9550382" y="1663302"/>
            <a:ext cx="0" cy="3578087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2750D59A-0B89-E71D-8E0A-4176B385ECB9}"/>
              </a:ext>
            </a:extLst>
          </p:cNvPr>
          <p:cNvSpPr txBox="1"/>
          <p:nvPr/>
        </p:nvSpPr>
        <p:spPr>
          <a:xfrm>
            <a:off x="7213185" y="5522288"/>
            <a:ext cx="3881466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600" b="1" noProof="1">
                <a:solidFill>
                  <a:schemeClr val="bg2">
                    <a:lumMod val="75000"/>
                  </a:schemeClr>
                </a:solidFill>
              </a:rPr>
              <a:t>Open communication in both directions drives clarity, alignment, and results.</a:t>
            </a:r>
          </a:p>
        </p:txBody>
      </p:sp>
    </p:spTree>
    <p:extLst>
      <p:ext uri="{BB962C8B-B14F-4D97-AF65-F5344CB8AC3E}">
        <p14:creationId xmlns:p14="http://schemas.microsoft.com/office/powerpoint/2010/main" val="4055045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196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Two-Way Communication Strategy – Slide Template</vt:lpstr>
      <vt:lpstr>Two-Way Communication Strategy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Two-Way Communication Strategy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2026-09-04T15:53:05Z</dcterms:modified>
  <cp:category>Charts &amp; Diagrams</cp:category>
</cp:coreProperties>
</file>