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49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F3478-F6CD-5141-B33D-1C9E8EE1C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669AF3-28E5-A20C-94A2-77DBB89EFB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45E8D1-84DA-C53B-294E-06D3F31B39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220AE8-7433-B302-8704-ACC09AB341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602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7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 Milestone Timeline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11A8A97-295A-EC3D-332A-B7B48A7AF96F}"/>
              </a:ext>
            </a:extLst>
          </p:cNvPr>
          <p:cNvGrpSpPr/>
          <p:nvPr/>
        </p:nvGrpSpPr>
        <p:grpSpPr>
          <a:xfrm>
            <a:off x="2115087" y="3226822"/>
            <a:ext cx="7961827" cy="274320"/>
            <a:chOff x="2115087" y="3226822"/>
            <a:chExt cx="7961827" cy="274320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3BABD94-9276-62DF-A600-D70751156A4A}"/>
                </a:ext>
              </a:extLst>
            </p:cNvPr>
            <p:cNvCxnSpPr>
              <a:cxnSpLocks/>
            </p:cNvCxnSpPr>
            <p:nvPr/>
          </p:nvCxnSpPr>
          <p:spPr>
            <a:xfrm>
              <a:off x="2115087" y="3363982"/>
              <a:ext cx="7961827" cy="0"/>
            </a:xfrm>
            <a:prstGeom prst="line">
              <a:avLst/>
            </a:prstGeom>
            <a:ln w="571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414B17F-345D-D13D-26F2-B4DA7BF371F2}"/>
                </a:ext>
              </a:extLst>
            </p:cNvPr>
            <p:cNvSpPr/>
            <p:nvPr/>
          </p:nvSpPr>
          <p:spPr>
            <a:xfrm>
              <a:off x="2371773" y="3226822"/>
              <a:ext cx="274320" cy="2743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9D28E97-D1B0-39D4-0B84-93106E7D7A43}"/>
                </a:ext>
              </a:extLst>
            </p:cNvPr>
            <p:cNvSpPr/>
            <p:nvPr/>
          </p:nvSpPr>
          <p:spPr>
            <a:xfrm>
              <a:off x="4165307" y="3226822"/>
              <a:ext cx="274320" cy="2743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C42FA55-60A2-F837-FE37-7656951BFD01}"/>
                </a:ext>
              </a:extLst>
            </p:cNvPr>
            <p:cNvSpPr/>
            <p:nvPr/>
          </p:nvSpPr>
          <p:spPr>
            <a:xfrm>
              <a:off x="5958840" y="3226822"/>
              <a:ext cx="274320" cy="2743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32A1256-D173-20AD-4947-68DDA2ECD0F8}"/>
                </a:ext>
              </a:extLst>
            </p:cNvPr>
            <p:cNvSpPr/>
            <p:nvPr/>
          </p:nvSpPr>
          <p:spPr>
            <a:xfrm>
              <a:off x="7752373" y="3226822"/>
              <a:ext cx="274320" cy="2743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65E4858-1FA1-1464-4CB9-BF538827E711}"/>
                </a:ext>
              </a:extLst>
            </p:cNvPr>
            <p:cNvSpPr/>
            <p:nvPr/>
          </p:nvSpPr>
          <p:spPr>
            <a:xfrm>
              <a:off x="9545907" y="3226822"/>
              <a:ext cx="274320" cy="27432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5FA43CB-5A12-B436-FD76-F7DBADBF2CF9}"/>
              </a:ext>
            </a:extLst>
          </p:cNvPr>
          <p:cNvGrpSpPr/>
          <p:nvPr/>
        </p:nvGrpSpPr>
        <p:grpSpPr>
          <a:xfrm>
            <a:off x="1109247" y="1210392"/>
            <a:ext cx="1005840" cy="2656510"/>
            <a:chOff x="1109247" y="1210392"/>
            <a:chExt cx="1005840" cy="265651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18ECD2B4-748C-A14D-AF79-6720BC54568B}"/>
                </a:ext>
              </a:extLst>
            </p:cNvPr>
            <p:cNvSpPr/>
            <p:nvPr/>
          </p:nvSpPr>
          <p:spPr>
            <a:xfrm>
              <a:off x="1109247" y="2861062"/>
              <a:ext cx="1005840" cy="100584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b="1" dirty="0"/>
                <a:t>2021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CB87BDE-44B0-919B-77C7-104AF37CEACD}"/>
                </a:ext>
              </a:extLst>
            </p:cNvPr>
            <p:cNvSpPr/>
            <p:nvPr/>
          </p:nvSpPr>
          <p:spPr>
            <a:xfrm>
              <a:off x="1109247" y="1210392"/>
              <a:ext cx="1005840" cy="1005840"/>
            </a:xfrm>
            <a:prstGeom prst="ellipse">
              <a:avLst/>
            </a:prstGeom>
            <a:solidFill>
              <a:schemeClr val="bg1"/>
            </a:solidFill>
            <a:ln w="41275">
              <a:solidFill>
                <a:schemeClr val="tx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C5E4C8-C947-B575-480E-9604B6A30A8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2167" y="2216232"/>
              <a:ext cx="0" cy="644830"/>
            </a:xfrm>
            <a:prstGeom prst="line">
              <a:avLst/>
            </a:prstGeom>
            <a:ln w="571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E2CBF8E-3B11-D326-CA58-EAC788C04A5E}"/>
                </a:ext>
              </a:extLst>
            </p:cNvPr>
            <p:cNvSpPr/>
            <p:nvPr/>
          </p:nvSpPr>
          <p:spPr>
            <a:xfrm>
              <a:off x="1520727" y="2647446"/>
              <a:ext cx="182880" cy="1828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Graphic 22" descr="Rocket with solid fill">
              <a:extLst>
                <a:ext uri="{FF2B5EF4-FFF2-40B4-BE49-F238E27FC236}">
                  <a16:creationId xmlns:a16="http://schemas.microsoft.com/office/drawing/2014/main" id="{28C88D17-D9FF-B40F-A7DC-EC6F0B9CFFB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6407" y="1347446"/>
              <a:ext cx="731520" cy="731520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FFB769E-6B63-65DA-C612-F2FA2E6F740F}"/>
              </a:ext>
            </a:extLst>
          </p:cNvPr>
          <p:cNvGrpSpPr/>
          <p:nvPr/>
        </p:nvGrpSpPr>
        <p:grpSpPr>
          <a:xfrm>
            <a:off x="4696313" y="1210392"/>
            <a:ext cx="1005840" cy="2656510"/>
            <a:chOff x="4696313" y="1210392"/>
            <a:chExt cx="1005840" cy="265651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2A025E1-2A10-1703-2DC4-A37684F152E7}"/>
                </a:ext>
              </a:extLst>
            </p:cNvPr>
            <p:cNvSpPr/>
            <p:nvPr/>
          </p:nvSpPr>
          <p:spPr>
            <a:xfrm>
              <a:off x="4696313" y="2861062"/>
              <a:ext cx="1005840" cy="1005840"/>
            </a:xfrm>
            <a:prstGeom prst="ellipse">
              <a:avLst/>
            </a:prstGeom>
            <a:solidFill>
              <a:srgbClr val="F581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b="1" dirty="0"/>
                <a:t>2023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8C73AB55-CF02-7296-9065-53A5FF66E423}"/>
                </a:ext>
              </a:extLst>
            </p:cNvPr>
            <p:cNvSpPr/>
            <p:nvPr/>
          </p:nvSpPr>
          <p:spPr>
            <a:xfrm>
              <a:off x="4696313" y="1210392"/>
              <a:ext cx="1005840" cy="1005840"/>
            </a:xfrm>
            <a:prstGeom prst="ellipse">
              <a:avLst/>
            </a:prstGeom>
            <a:solidFill>
              <a:schemeClr val="bg1"/>
            </a:solidFill>
            <a:ln w="41275">
              <a:solidFill>
                <a:srgbClr val="F5812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74339FA-7369-94CA-5272-5BAB9EB009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99233" y="2216232"/>
              <a:ext cx="0" cy="644830"/>
            </a:xfrm>
            <a:prstGeom prst="line">
              <a:avLst/>
            </a:prstGeom>
            <a:ln w="57150">
              <a:solidFill>
                <a:srgbClr val="F581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935FC40-9997-5FB6-64EE-33DB55E9AD06}"/>
                </a:ext>
              </a:extLst>
            </p:cNvPr>
            <p:cNvSpPr/>
            <p:nvPr/>
          </p:nvSpPr>
          <p:spPr>
            <a:xfrm>
              <a:off x="5107793" y="2647446"/>
              <a:ext cx="182880" cy="182880"/>
            </a:xfrm>
            <a:prstGeom prst="ellipse">
              <a:avLst/>
            </a:prstGeom>
            <a:solidFill>
              <a:srgbClr val="F581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Graphic 36" descr="Signal with solid fill">
              <a:extLst>
                <a:ext uri="{FF2B5EF4-FFF2-40B4-BE49-F238E27FC236}">
                  <a16:creationId xmlns:a16="http://schemas.microsoft.com/office/drawing/2014/main" id="{9AA580AC-F7A4-1138-9A23-BFBA64D53D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833473" y="1347446"/>
              <a:ext cx="731520" cy="73152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0FB9E88-AA23-7754-9F9A-A3B51876818C}"/>
              </a:ext>
            </a:extLst>
          </p:cNvPr>
          <p:cNvGrpSpPr/>
          <p:nvPr/>
        </p:nvGrpSpPr>
        <p:grpSpPr>
          <a:xfrm>
            <a:off x="8283379" y="1210392"/>
            <a:ext cx="1005840" cy="2656510"/>
            <a:chOff x="8283379" y="1210392"/>
            <a:chExt cx="1005840" cy="265651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D8A44C2-807B-F349-7196-29C6C7B68CFD}"/>
                </a:ext>
              </a:extLst>
            </p:cNvPr>
            <p:cNvSpPr/>
            <p:nvPr/>
          </p:nvSpPr>
          <p:spPr>
            <a:xfrm>
              <a:off x="8283379" y="2861062"/>
              <a:ext cx="1005840" cy="10058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b="1" dirty="0"/>
                <a:t>2025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984E766-77B9-3CA2-4600-9C51079B6F98}"/>
                </a:ext>
              </a:extLst>
            </p:cNvPr>
            <p:cNvSpPr/>
            <p:nvPr/>
          </p:nvSpPr>
          <p:spPr>
            <a:xfrm>
              <a:off x="8283379" y="1210392"/>
              <a:ext cx="1005840" cy="1005840"/>
            </a:xfrm>
            <a:prstGeom prst="ellipse">
              <a:avLst/>
            </a:prstGeom>
            <a:solidFill>
              <a:schemeClr val="bg1"/>
            </a:solidFill>
            <a:ln w="41275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4ABA479-C7E5-100C-9E88-1B2DF96D8D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86299" y="2216232"/>
              <a:ext cx="0" cy="644830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F2BDC10A-1391-D913-717B-9ABC47A4EFC6}"/>
                </a:ext>
              </a:extLst>
            </p:cNvPr>
            <p:cNvSpPr/>
            <p:nvPr/>
          </p:nvSpPr>
          <p:spPr>
            <a:xfrm>
              <a:off x="8694859" y="2647446"/>
              <a:ext cx="182880" cy="18288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2" name="Graphic 51" descr="Mountains with solid fill">
              <a:extLst>
                <a:ext uri="{FF2B5EF4-FFF2-40B4-BE49-F238E27FC236}">
                  <a16:creationId xmlns:a16="http://schemas.microsoft.com/office/drawing/2014/main" id="{69D3C98C-8C2B-C77D-18E5-8503422D4E2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8420539" y="1347446"/>
              <a:ext cx="731520" cy="731520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1607EC15-C81F-242D-85B4-04F08C7D1324}"/>
              </a:ext>
            </a:extLst>
          </p:cNvPr>
          <p:cNvGrpSpPr/>
          <p:nvPr/>
        </p:nvGrpSpPr>
        <p:grpSpPr>
          <a:xfrm>
            <a:off x="2902780" y="2861062"/>
            <a:ext cx="1005840" cy="2656510"/>
            <a:chOff x="2902780" y="2861062"/>
            <a:chExt cx="1005840" cy="2656510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6E37040-59D9-3913-E6CD-2AAAF629FDBD}"/>
                </a:ext>
              </a:extLst>
            </p:cNvPr>
            <p:cNvSpPr/>
            <p:nvPr/>
          </p:nvSpPr>
          <p:spPr>
            <a:xfrm>
              <a:off x="2902780" y="2861062"/>
              <a:ext cx="1005840" cy="100584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b="1" dirty="0"/>
                <a:t>2022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95AD60E-7586-E55D-5A7D-B4F58A7AB617}"/>
                </a:ext>
              </a:extLst>
            </p:cNvPr>
            <p:cNvSpPr/>
            <p:nvPr/>
          </p:nvSpPr>
          <p:spPr>
            <a:xfrm>
              <a:off x="2902780" y="4511732"/>
              <a:ext cx="1005840" cy="1005840"/>
            </a:xfrm>
            <a:prstGeom prst="ellipse">
              <a:avLst/>
            </a:prstGeom>
            <a:solidFill>
              <a:schemeClr val="bg1"/>
            </a:solidFill>
            <a:ln w="412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304F4367-4F3A-305B-F5DD-69E0A20B910A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405701" y="3866902"/>
              <a:ext cx="0" cy="64483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2A0C0B2D-8E5A-BF6E-7388-801B41127F3A}"/>
                </a:ext>
              </a:extLst>
            </p:cNvPr>
            <p:cNvSpPr/>
            <p:nvPr/>
          </p:nvSpPr>
          <p:spPr>
            <a:xfrm rot="10800000">
              <a:off x="3314261" y="3897638"/>
              <a:ext cx="182880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Graphic 59" descr="Handshake with solid fill">
              <a:extLst>
                <a:ext uri="{FF2B5EF4-FFF2-40B4-BE49-F238E27FC236}">
                  <a16:creationId xmlns:a16="http://schemas.microsoft.com/office/drawing/2014/main" id="{9A972E33-D37D-A3FA-86C0-B5E076C51E1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039940" y="4648998"/>
              <a:ext cx="731520" cy="73152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8EF731B-11D8-42DA-31AB-CD318F27FB36}"/>
              </a:ext>
            </a:extLst>
          </p:cNvPr>
          <p:cNvGrpSpPr/>
          <p:nvPr/>
        </p:nvGrpSpPr>
        <p:grpSpPr>
          <a:xfrm>
            <a:off x="6489846" y="2861062"/>
            <a:ext cx="1005840" cy="2656510"/>
            <a:chOff x="6489846" y="2861062"/>
            <a:chExt cx="1005840" cy="2656510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8255E4BF-D5BE-7223-7D34-BF6B17A7D88D}"/>
                </a:ext>
              </a:extLst>
            </p:cNvPr>
            <p:cNvSpPr/>
            <p:nvPr/>
          </p:nvSpPr>
          <p:spPr>
            <a:xfrm>
              <a:off x="6489846" y="2861062"/>
              <a:ext cx="1005840" cy="1005840"/>
            </a:xfrm>
            <a:prstGeom prst="ellipse">
              <a:avLst/>
            </a:prstGeom>
            <a:solidFill>
              <a:srgbClr val="FBC10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2024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E933DCDA-3420-114C-6509-109C312F244C}"/>
                </a:ext>
              </a:extLst>
            </p:cNvPr>
            <p:cNvSpPr/>
            <p:nvPr/>
          </p:nvSpPr>
          <p:spPr>
            <a:xfrm>
              <a:off x="6489846" y="4511732"/>
              <a:ext cx="1005840" cy="1005840"/>
            </a:xfrm>
            <a:prstGeom prst="ellipse">
              <a:avLst/>
            </a:prstGeom>
            <a:solidFill>
              <a:schemeClr val="bg1"/>
            </a:solidFill>
            <a:ln w="41275">
              <a:solidFill>
                <a:srgbClr val="FBC10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2E9A377-5527-F650-53F6-B59618DA5D3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6992767" y="3866902"/>
              <a:ext cx="0" cy="644830"/>
            </a:xfrm>
            <a:prstGeom prst="line">
              <a:avLst/>
            </a:prstGeom>
            <a:ln w="57150">
              <a:solidFill>
                <a:srgbClr val="FBC1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2C5994D0-39BB-A6C9-D4F0-E7F51D2486CD}"/>
                </a:ext>
              </a:extLst>
            </p:cNvPr>
            <p:cNvSpPr/>
            <p:nvPr/>
          </p:nvSpPr>
          <p:spPr>
            <a:xfrm rot="10800000">
              <a:off x="6901327" y="3897638"/>
              <a:ext cx="182880" cy="182880"/>
            </a:xfrm>
            <a:prstGeom prst="ellipse">
              <a:avLst/>
            </a:prstGeom>
            <a:solidFill>
              <a:srgbClr val="FBC10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6" name="Graphic 65" descr="Trophy with solid fill">
              <a:extLst>
                <a:ext uri="{FF2B5EF4-FFF2-40B4-BE49-F238E27FC236}">
                  <a16:creationId xmlns:a16="http://schemas.microsoft.com/office/drawing/2014/main" id="{5D991214-05C8-BF1D-E705-036F59C0D06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6627006" y="4648998"/>
              <a:ext cx="731520" cy="731520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5B5507B7-3950-5D95-05EC-9656A0D9D104}"/>
              </a:ext>
            </a:extLst>
          </p:cNvPr>
          <p:cNvGrpSpPr/>
          <p:nvPr/>
        </p:nvGrpSpPr>
        <p:grpSpPr>
          <a:xfrm>
            <a:off x="10076914" y="2861062"/>
            <a:ext cx="1005840" cy="2656510"/>
            <a:chOff x="10076914" y="2861062"/>
            <a:chExt cx="1005840" cy="2656510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2151F707-C7B0-1E12-939B-661240F12F7D}"/>
                </a:ext>
              </a:extLst>
            </p:cNvPr>
            <p:cNvSpPr/>
            <p:nvPr/>
          </p:nvSpPr>
          <p:spPr>
            <a:xfrm>
              <a:off x="10076914" y="2861062"/>
              <a:ext cx="1005840" cy="100584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b="1" dirty="0"/>
                <a:t>2026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9FFE5A6F-1059-E20C-5134-2D0F696D9632}"/>
                </a:ext>
              </a:extLst>
            </p:cNvPr>
            <p:cNvSpPr/>
            <p:nvPr/>
          </p:nvSpPr>
          <p:spPr>
            <a:xfrm>
              <a:off x="10076914" y="4511732"/>
              <a:ext cx="1005840" cy="1005840"/>
            </a:xfrm>
            <a:prstGeom prst="ellipse">
              <a:avLst/>
            </a:prstGeom>
            <a:solidFill>
              <a:schemeClr val="bg1"/>
            </a:solidFill>
            <a:ln w="41275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04C84558-DB46-4A82-75C2-D068C15424E7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0579834" y="3866902"/>
              <a:ext cx="0" cy="64483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00EB6BD6-79E8-C4E2-5C06-895281836870}"/>
                </a:ext>
              </a:extLst>
            </p:cNvPr>
            <p:cNvSpPr/>
            <p:nvPr/>
          </p:nvSpPr>
          <p:spPr>
            <a:xfrm rot="10800000">
              <a:off x="10488394" y="3897638"/>
              <a:ext cx="182880" cy="18288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2" name="Graphic 71" descr="World with solid fill">
              <a:extLst>
                <a:ext uri="{FF2B5EF4-FFF2-40B4-BE49-F238E27FC236}">
                  <a16:creationId xmlns:a16="http://schemas.microsoft.com/office/drawing/2014/main" id="{17E0F105-686E-F270-3BBF-49322B63F9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14074" y="4648998"/>
              <a:ext cx="731520" cy="731520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7C357B6E-8B71-E340-956C-6A7CD844894E}"/>
              </a:ext>
            </a:extLst>
          </p:cNvPr>
          <p:cNvGrpSpPr/>
          <p:nvPr/>
        </p:nvGrpSpPr>
        <p:grpSpPr>
          <a:xfrm>
            <a:off x="2318044" y="1129685"/>
            <a:ext cx="1382051" cy="1167042"/>
            <a:chOff x="8921977" y="3008799"/>
            <a:chExt cx="2926080" cy="116704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5F86BD3-9F8D-7DCC-1884-7C789A62C1A2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AFF639FC-229C-41A7-55C3-77F2FABE21E3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66F2E689-1185-E59F-C4F9-811B24EE29A3}"/>
              </a:ext>
            </a:extLst>
          </p:cNvPr>
          <p:cNvGrpSpPr/>
          <p:nvPr/>
        </p:nvGrpSpPr>
        <p:grpSpPr>
          <a:xfrm>
            <a:off x="5905109" y="1129685"/>
            <a:ext cx="1382051" cy="1167042"/>
            <a:chOff x="8921977" y="3008799"/>
            <a:chExt cx="2926080" cy="116704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925FA5D-A20E-4996-87E3-BEBBCF5C4C1E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E286184-1469-A02D-11BD-C5E2F0AD2CE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06761194-052D-936F-4A04-FD840ECBE201}"/>
              </a:ext>
            </a:extLst>
          </p:cNvPr>
          <p:cNvGrpSpPr/>
          <p:nvPr/>
        </p:nvGrpSpPr>
        <p:grpSpPr>
          <a:xfrm>
            <a:off x="9492174" y="1129685"/>
            <a:ext cx="1382051" cy="1167042"/>
            <a:chOff x="8921977" y="3008799"/>
            <a:chExt cx="2926080" cy="1167042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D7F5BDF2-C710-E150-A312-DF20F7B9C7EF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ED05366-F307-A83A-E24F-B18A868B115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79BAEB1-A83D-03D3-BB25-D052241F3E22}"/>
              </a:ext>
            </a:extLst>
          </p:cNvPr>
          <p:cNvGrpSpPr/>
          <p:nvPr/>
        </p:nvGrpSpPr>
        <p:grpSpPr>
          <a:xfrm>
            <a:off x="1341807" y="4431131"/>
            <a:ext cx="1382051" cy="1167042"/>
            <a:chOff x="8921977" y="3008799"/>
            <a:chExt cx="2926080" cy="116704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9E2115BD-11FE-61C2-714B-72E945DA0057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939D64D-134F-AFED-00CD-16ED70FE31C6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D06E0A5C-C75F-48A3-5B94-7CC6B02CC0DF}"/>
              </a:ext>
            </a:extLst>
          </p:cNvPr>
          <p:cNvGrpSpPr/>
          <p:nvPr/>
        </p:nvGrpSpPr>
        <p:grpSpPr>
          <a:xfrm>
            <a:off x="4970635" y="4431131"/>
            <a:ext cx="1382051" cy="1167042"/>
            <a:chOff x="8921977" y="3008799"/>
            <a:chExt cx="2926080" cy="116704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41ABF518-38AA-430A-8766-1CB74990CB45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97759703-4E5B-84FD-88D5-BEB0D085FB9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19630C5C-3656-50B1-AC35-060CE71A1B48}"/>
              </a:ext>
            </a:extLst>
          </p:cNvPr>
          <p:cNvGrpSpPr/>
          <p:nvPr/>
        </p:nvGrpSpPr>
        <p:grpSpPr>
          <a:xfrm>
            <a:off x="8557703" y="4431131"/>
            <a:ext cx="1382051" cy="1167042"/>
            <a:chOff x="8921977" y="3008799"/>
            <a:chExt cx="2926080" cy="116704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B4AAEE9D-26C0-7111-F2DF-14B29F3EA5E4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9B82B41-612C-FEBF-398A-1014842013CC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DF777-33B4-AE7A-730C-7029C6E13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810DD-BDF6-F188-2E90-36CD2AE3E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Icon Milestone Timeline </a:t>
            </a:r>
            <a:r>
              <a:rPr lang="en-US" dirty="0"/>
              <a:t>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EE4213-E20C-9AD9-D6C0-D6F4F6DCAA36}"/>
              </a:ext>
            </a:extLst>
          </p:cNvPr>
          <p:cNvGrpSpPr/>
          <p:nvPr/>
        </p:nvGrpSpPr>
        <p:grpSpPr>
          <a:xfrm>
            <a:off x="2115087" y="3226822"/>
            <a:ext cx="7961827" cy="274320"/>
            <a:chOff x="2115087" y="3226822"/>
            <a:chExt cx="7961827" cy="274320"/>
          </a:xfrm>
          <a:solidFill>
            <a:srgbClr val="002033"/>
          </a:solidFill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A10B290-BA5D-5769-1228-874BE6BAF1A9}"/>
                </a:ext>
              </a:extLst>
            </p:cNvPr>
            <p:cNvCxnSpPr>
              <a:cxnSpLocks/>
            </p:cNvCxnSpPr>
            <p:nvPr/>
          </p:nvCxnSpPr>
          <p:spPr>
            <a:xfrm>
              <a:off x="2115087" y="3363982"/>
              <a:ext cx="7961827" cy="0"/>
            </a:xfrm>
            <a:prstGeom prst="line">
              <a:avLst/>
            </a:prstGeom>
            <a:grpFill/>
            <a:ln w="57150" cap="rnd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9F33A87-3A15-097B-FAE3-70E42DC1C0EA}"/>
                </a:ext>
              </a:extLst>
            </p:cNvPr>
            <p:cNvSpPr/>
            <p:nvPr/>
          </p:nvSpPr>
          <p:spPr>
            <a:xfrm>
              <a:off x="2371773" y="3226822"/>
              <a:ext cx="274320" cy="274320"/>
            </a:xfrm>
            <a:prstGeom prst="ellipse">
              <a:avLst/>
            </a:prstGeom>
            <a:grp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BDA3585-0082-84DD-8DBD-7047974040E9}"/>
                </a:ext>
              </a:extLst>
            </p:cNvPr>
            <p:cNvSpPr/>
            <p:nvPr/>
          </p:nvSpPr>
          <p:spPr>
            <a:xfrm>
              <a:off x="4165307" y="3226822"/>
              <a:ext cx="274320" cy="274320"/>
            </a:xfrm>
            <a:prstGeom prst="ellipse">
              <a:avLst/>
            </a:prstGeom>
            <a:grp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79DD464-CCB1-DAA4-F0A0-CFE040733A29}"/>
                </a:ext>
              </a:extLst>
            </p:cNvPr>
            <p:cNvSpPr/>
            <p:nvPr/>
          </p:nvSpPr>
          <p:spPr>
            <a:xfrm>
              <a:off x="5958840" y="3226822"/>
              <a:ext cx="274320" cy="274320"/>
            </a:xfrm>
            <a:prstGeom prst="ellipse">
              <a:avLst/>
            </a:prstGeom>
            <a:grp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EF947E1-B5F6-7B8B-592A-B30664A3B471}"/>
                </a:ext>
              </a:extLst>
            </p:cNvPr>
            <p:cNvSpPr/>
            <p:nvPr/>
          </p:nvSpPr>
          <p:spPr>
            <a:xfrm>
              <a:off x="7752373" y="3226822"/>
              <a:ext cx="274320" cy="274320"/>
            </a:xfrm>
            <a:prstGeom prst="ellipse">
              <a:avLst/>
            </a:prstGeom>
            <a:grp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3F5EB22D-65FD-9F11-F31C-EF43EE4181FE}"/>
                </a:ext>
              </a:extLst>
            </p:cNvPr>
            <p:cNvSpPr/>
            <p:nvPr/>
          </p:nvSpPr>
          <p:spPr>
            <a:xfrm>
              <a:off x="9545907" y="3226822"/>
              <a:ext cx="274320" cy="274320"/>
            </a:xfrm>
            <a:prstGeom prst="ellipse">
              <a:avLst/>
            </a:prstGeom>
            <a:grpFill/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AB373A8-FE93-8CB9-F0EE-B4D711E4712F}"/>
              </a:ext>
            </a:extLst>
          </p:cNvPr>
          <p:cNvGrpSpPr/>
          <p:nvPr/>
        </p:nvGrpSpPr>
        <p:grpSpPr>
          <a:xfrm>
            <a:off x="1109247" y="1210392"/>
            <a:ext cx="1005840" cy="2656510"/>
            <a:chOff x="1109247" y="1210392"/>
            <a:chExt cx="1005840" cy="265651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48AACCE-9371-E644-6504-D52ED69448D0}"/>
                </a:ext>
              </a:extLst>
            </p:cNvPr>
            <p:cNvSpPr/>
            <p:nvPr/>
          </p:nvSpPr>
          <p:spPr>
            <a:xfrm>
              <a:off x="1109247" y="2861062"/>
              <a:ext cx="1005840" cy="10058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2021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8B6EB03-8BE9-D2FE-1524-D9194CA74F8E}"/>
                </a:ext>
              </a:extLst>
            </p:cNvPr>
            <p:cNvSpPr/>
            <p:nvPr/>
          </p:nvSpPr>
          <p:spPr>
            <a:xfrm>
              <a:off x="1109247" y="1210392"/>
              <a:ext cx="1005840" cy="1005840"/>
            </a:xfrm>
            <a:prstGeom prst="ellipse">
              <a:avLst/>
            </a:prstGeom>
            <a:noFill/>
            <a:ln w="41275">
              <a:solidFill>
                <a:schemeClr val="accent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B4F07021-0FA4-F2F1-FFEF-ADA3B72877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12167" y="2216232"/>
              <a:ext cx="0" cy="644830"/>
            </a:xfrm>
            <a:prstGeom prst="line">
              <a:avLst/>
            </a:prstGeom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9D62614-89CD-45FB-61AF-CBB817F423C4}"/>
                </a:ext>
              </a:extLst>
            </p:cNvPr>
            <p:cNvSpPr/>
            <p:nvPr/>
          </p:nvSpPr>
          <p:spPr>
            <a:xfrm>
              <a:off x="1520727" y="2647446"/>
              <a:ext cx="182880" cy="1828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Graphic 22" descr="Rocket with solid fill">
              <a:extLst>
                <a:ext uri="{FF2B5EF4-FFF2-40B4-BE49-F238E27FC236}">
                  <a16:creationId xmlns:a16="http://schemas.microsoft.com/office/drawing/2014/main" id="{2EFABE01-E790-9980-8BA2-F9B616D1F4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6407" y="1347446"/>
              <a:ext cx="731520" cy="731520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EEC4B60-8F8B-3DC0-FB0A-69434EC13A0B}"/>
              </a:ext>
            </a:extLst>
          </p:cNvPr>
          <p:cNvGrpSpPr/>
          <p:nvPr/>
        </p:nvGrpSpPr>
        <p:grpSpPr>
          <a:xfrm>
            <a:off x="4696313" y="1210392"/>
            <a:ext cx="1005840" cy="2656510"/>
            <a:chOff x="4696313" y="1210392"/>
            <a:chExt cx="1005840" cy="2656510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49F7A30-AAC0-A958-84A5-B7DEE538A92B}"/>
                </a:ext>
              </a:extLst>
            </p:cNvPr>
            <p:cNvSpPr/>
            <p:nvPr/>
          </p:nvSpPr>
          <p:spPr>
            <a:xfrm>
              <a:off x="4696313" y="2861062"/>
              <a:ext cx="1005840" cy="1005840"/>
            </a:xfrm>
            <a:prstGeom prst="ellipse">
              <a:avLst/>
            </a:prstGeom>
            <a:solidFill>
              <a:srgbClr val="F581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b="1" dirty="0"/>
                <a:t>2023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AF0C9B8-88F7-B75A-9023-7C3A19A93FDE}"/>
                </a:ext>
              </a:extLst>
            </p:cNvPr>
            <p:cNvSpPr/>
            <p:nvPr/>
          </p:nvSpPr>
          <p:spPr>
            <a:xfrm>
              <a:off x="4696313" y="1210392"/>
              <a:ext cx="1005840" cy="1005840"/>
            </a:xfrm>
            <a:prstGeom prst="ellipse">
              <a:avLst/>
            </a:prstGeom>
            <a:noFill/>
            <a:ln w="41275">
              <a:solidFill>
                <a:srgbClr val="F5812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7E8F8844-546E-D399-EE04-BB85FF76D8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99233" y="2216232"/>
              <a:ext cx="0" cy="644830"/>
            </a:xfrm>
            <a:prstGeom prst="line">
              <a:avLst/>
            </a:prstGeom>
            <a:ln w="57150">
              <a:solidFill>
                <a:srgbClr val="F5812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6FC11C2-8819-BF81-D482-9C951FA8E8B4}"/>
                </a:ext>
              </a:extLst>
            </p:cNvPr>
            <p:cNvSpPr/>
            <p:nvPr/>
          </p:nvSpPr>
          <p:spPr>
            <a:xfrm>
              <a:off x="5107793" y="2647446"/>
              <a:ext cx="182880" cy="182880"/>
            </a:xfrm>
            <a:prstGeom prst="ellipse">
              <a:avLst/>
            </a:prstGeom>
            <a:solidFill>
              <a:srgbClr val="F5812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7" name="Graphic 36" descr="Signal with solid fill">
              <a:extLst>
                <a:ext uri="{FF2B5EF4-FFF2-40B4-BE49-F238E27FC236}">
                  <a16:creationId xmlns:a16="http://schemas.microsoft.com/office/drawing/2014/main" id="{53C4FFE0-E875-5326-D518-45D33407F28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833473" y="1347446"/>
              <a:ext cx="731520" cy="73152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40DE0FA-8D26-4110-E95D-54A899F7BB26}"/>
              </a:ext>
            </a:extLst>
          </p:cNvPr>
          <p:cNvGrpSpPr/>
          <p:nvPr/>
        </p:nvGrpSpPr>
        <p:grpSpPr>
          <a:xfrm>
            <a:off x="8283379" y="1210392"/>
            <a:ext cx="1005840" cy="2656510"/>
            <a:chOff x="8283379" y="1210392"/>
            <a:chExt cx="1005840" cy="265651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FCA283A-18EA-9065-CB76-CB29A2ACA79D}"/>
                </a:ext>
              </a:extLst>
            </p:cNvPr>
            <p:cNvSpPr/>
            <p:nvPr/>
          </p:nvSpPr>
          <p:spPr>
            <a:xfrm>
              <a:off x="8283379" y="2861062"/>
              <a:ext cx="1005840" cy="10058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b="1" dirty="0"/>
                <a:t>2025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66F854C-DAA8-07EE-C155-017114893FDE}"/>
                </a:ext>
              </a:extLst>
            </p:cNvPr>
            <p:cNvSpPr/>
            <p:nvPr/>
          </p:nvSpPr>
          <p:spPr>
            <a:xfrm>
              <a:off x="8283379" y="1210392"/>
              <a:ext cx="1005840" cy="1005840"/>
            </a:xfrm>
            <a:prstGeom prst="ellipse">
              <a:avLst/>
            </a:prstGeom>
            <a:noFill/>
            <a:ln w="41275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6B58C0BE-E62F-9129-7FA2-2150FA08B2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86299" y="2216232"/>
              <a:ext cx="0" cy="644830"/>
            </a:xfrm>
            <a:prstGeom prst="line">
              <a:avLst/>
            </a:prstGeom>
            <a:ln w="571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67F67C1-C270-699E-8E20-0A650DC0265B}"/>
                </a:ext>
              </a:extLst>
            </p:cNvPr>
            <p:cNvSpPr/>
            <p:nvPr/>
          </p:nvSpPr>
          <p:spPr>
            <a:xfrm>
              <a:off x="8694859" y="2647446"/>
              <a:ext cx="182880" cy="18288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2" name="Graphic 51" descr="Mountains with solid fill">
              <a:extLst>
                <a:ext uri="{FF2B5EF4-FFF2-40B4-BE49-F238E27FC236}">
                  <a16:creationId xmlns:a16="http://schemas.microsoft.com/office/drawing/2014/main" id="{21A08D2E-A053-D9E4-4E75-1D2D3BF69EF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8420539" y="1347446"/>
              <a:ext cx="731520" cy="731520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A1DB8DC-7EF6-E52F-5F54-134AA770CF19}"/>
              </a:ext>
            </a:extLst>
          </p:cNvPr>
          <p:cNvGrpSpPr/>
          <p:nvPr/>
        </p:nvGrpSpPr>
        <p:grpSpPr>
          <a:xfrm>
            <a:off x="2902780" y="2861062"/>
            <a:ext cx="1005840" cy="2656510"/>
            <a:chOff x="2902780" y="2861062"/>
            <a:chExt cx="1005840" cy="2656510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F04FE2ED-D125-F3D3-B884-19F51C5E5756}"/>
                </a:ext>
              </a:extLst>
            </p:cNvPr>
            <p:cNvSpPr/>
            <p:nvPr/>
          </p:nvSpPr>
          <p:spPr>
            <a:xfrm>
              <a:off x="2902780" y="2861062"/>
              <a:ext cx="1005840" cy="100584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b="1" dirty="0"/>
                <a:t>2022</a:t>
              </a: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A9045968-24B6-AC94-1CB1-C5C34DA3764C}"/>
                </a:ext>
              </a:extLst>
            </p:cNvPr>
            <p:cNvSpPr/>
            <p:nvPr/>
          </p:nvSpPr>
          <p:spPr>
            <a:xfrm>
              <a:off x="2902780" y="4511732"/>
              <a:ext cx="1005840" cy="1005840"/>
            </a:xfrm>
            <a:prstGeom prst="ellipse">
              <a:avLst/>
            </a:prstGeom>
            <a:noFill/>
            <a:ln w="412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0D52BAB-55F8-6B16-4C2B-43EF17B16F67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3405701" y="3866902"/>
              <a:ext cx="0" cy="64483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A6E63086-6CBB-FAF2-6532-0AD19E288408}"/>
                </a:ext>
              </a:extLst>
            </p:cNvPr>
            <p:cNvSpPr/>
            <p:nvPr/>
          </p:nvSpPr>
          <p:spPr>
            <a:xfrm rot="10800000">
              <a:off x="3314261" y="3897638"/>
              <a:ext cx="182880" cy="1828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Graphic 59" descr="Handshake with solid fill">
              <a:extLst>
                <a:ext uri="{FF2B5EF4-FFF2-40B4-BE49-F238E27FC236}">
                  <a16:creationId xmlns:a16="http://schemas.microsoft.com/office/drawing/2014/main" id="{58E16123-B112-4E8E-8AA2-3DFBDF3A6E2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3039940" y="4648998"/>
              <a:ext cx="731520" cy="731520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D87C555-CDCA-EB86-7A27-513590102E80}"/>
              </a:ext>
            </a:extLst>
          </p:cNvPr>
          <p:cNvGrpSpPr/>
          <p:nvPr/>
        </p:nvGrpSpPr>
        <p:grpSpPr>
          <a:xfrm>
            <a:off x="6489846" y="2861062"/>
            <a:ext cx="1005840" cy="2656510"/>
            <a:chOff x="6489846" y="2861062"/>
            <a:chExt cx="1005840" cy="2656510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4DCB5277-7E12-E088-F8C9-1EB3CE3A528B}"/>
                </a:ext>
              </a:extLst>
            </p:cNvPr>
            <p:cNvSpPr/>
            <p:nvPr/>
          </p:nvSpPr>
          <p:spPr>
            <a:xfrm>
              <a:off x="6489846" y="2861062"/>
              <a:ext cx="1005840" cy="1005840"/>
            </a:xfrm>
            <a:prstGeom prst="ellipse">
              <a:avLst/>
            </a:prstGeom>
            <a:solidFill>
              <a:srgbClr val="FBC10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2024</a:t>
              </a: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B88BCB0-865B-19F4-2DB8-F540298F05C5}"/>
                </a:ext>
              </a:extLst>
            </p:cNvPr>
            <p:cNvSpPr/>
            <p:nvPr/>
          </p:nvSpPr>
          <p:spPr>
            <a:xfrm>
              <a:off x="6489846" y="4511732"/>
              <a:ext cx="1005840" cy="1005840"/>
            </a:xfrm>
            <a:prstGeom prst="ellipse">
              <a:avLst/>
            </a:prstGeom>
            <a:noFill/>
            <a:ln w="41275">
              <a:solidFill>
                <a:srgbClr val="FBC10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320DC1A0-646B-857A-E517-884D93CE61B9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6992767" y="3866902"/>
              <a:ext cx="0" cy="644830"/>
            </a:xfrm>
            <a:prstGeom prst="line">
              <a:avLst/>
            </a:prstGeom>
            <a:ln w="57150">
              <a:solidFill>
                <a:srgbClr val="FBC10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225751FE-DE0D-44A5-F941-0950F37076B0}"/>
                </a:ext>
              </a:extLst>
            </p:cNvPr>
            <p:cNvSpPr/>
            <p:nvPr/>
          </p:nvSpPr>
          <p:spPr>
            <a:xfrm rot="10800000">
              <a:off x="6901327" y="3897638"/>
              <a:ext cx="182880" cy="182880"/>
            </a:xfrm>
            <a:prstGeom prst="ellipse">
              <a:avLst/>
            </a:prstGeom>
            <a:solidFill>
              <a:srgbClr val="FBC10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6" name="Graphic 65" descr="Trophy with solid fill">
              <a:extLst>
                <a:ext uri="{FF2B5EF4-FFF2-40B4-BE49-F238E27FC236}">
                  <a16:creationId xmlns:a16="http://schemas.microsoft.com/office/drawing/2014/main" id="{C4843ACF-F4BF-F96E-3158-A9E3AFCFF8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6627006" y="4648998"/>
              <a:ext cx="731520" cy="731520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7E84DE7A-FE34-ECC2-2479-D87197EA4ADE}"/>
              </a:ext>
            </a:extLst>
          </p:cNvPr>
          <p:cNvGrpSpPr/>
          <p:nvPr/>
        </p:nvGrpSpPr>
        <p:grpSpPr>
          <a:xfrm>
            <a:off x="10076914" y="2861062"/>
            <a:ext cx="1005840" cy="2656510"/>
            <a:chOff x="10076914" y="2861062"/>
            <a:chExt cx="1005840" cy="2656510"/>
          </a:xfrm>
        </p:grpSpPr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02E824CF-ADD1-87FB-4F75-87568018518B}"/>
                </a:ext>
              </a:extLst>
            </p:cNvPr>
            <p:cNvSpPr/>
            <p:nvPr/>
          </p:nvSpPr>
          <p:spPr>
            <a:xfrm>
              <a:off x="10076914" y="2861062"/>
              <a:ext cx="1005840" cy="100584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sz="2400" b="1" dirty="0"/>
                <a:t>2026</a:t>
              </a:r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A1B076D-4B5C-DFD1-A243-AF1ACE931577}"/>
                </a:ext>
              </a:extLst>
            </p:cNvPr>
            <p:cNvSpPr/>
            <p:nvPr/>
          </p:nvSpPr>
          <p:spPr>
            <a:xfrm>
              <a:off x="10076914" y="4511732"/>
              <a:ext cx="1005840" cy="1005840"/>
            </a:xfrm>
            <a:prstGeom prst="ellipse">
              <a:avLst/>
            </a:prstGeom>
            <a:noFill/>
            <a:ln w="41275"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DA7BEE49-A573-01B1-40D3-A56D393CB715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0579834" y="3866902"/>
              <a:ext cx="0" cy="644830"/>
            </a:xfrm>
            <a:prstGeom prst="line">
              <a:avLst/>
            </a:prstGeom>
            <a:ln w="571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FA725248-C900-8626-D8E6-F54CF9DF7BB7}"/>
                </a:ext>
              </a:extLst>
            </p:cNvPr>
            <p:cNvSpPr/>
            <p:nvPr/>
          </p:nvSpPr>
          <p:spPr>
            <a:xfrm rot="10800000">
              <a:off x="10488394" y="3897638"/>
              <a:ext cx="182880" cy="18288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2" name="Graphic 71" descr="World with solid fill">
              <a:extLst>
                <a:ext uri="{FF2B5EF4-FFF2-40B4-BE49-F238E27FC236}">
                  <a16:creationId xmlns:a16="http://schemas.microsoft.com/office/drawing/2014/main" id="{95054E87-A0AF-F5E7-9C1A-B93E509D6C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10214074" y="4648998"/>
              <a:ext cx="731520" cy="731520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DCF61A3-155E-2670-108C-134E8F2FB030}"/>
              </a:ext>
            </a:extLst>
          </p:cNvPr>
          <p:cNvGrpSpPr/>
          <p:nvPr/>
        </p:nvGrpSpPr>
        <p:grpSpPr>
          <a:xfrm>
            <a:off x="2318044" y="1129685"/>
            <a:ext cx="1382051" cy="1167042"/>
            <a:chOff x="8921977" y="3008799"/>
            <a:chExt cx="2926080" cy="116704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DD7E2F1-8FD0-30AD-A0F0-1345BF66310A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1CD0C30-7265-B976-335E-4D64F94958D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01ADFB8-F9C4-3783-5A9F-CBBC6C23A82C}"/>
              </a:ext>
            </a:extLst>
          </p:cNvPr>
          <p:cNvGrpSpPr/>
          <p:nvPr/>
        </p:nvGrpSpPr>
        <p:grpSpPr>
          <a:xfrm>
            <a:off x="5905109" y="1129685"/>
            <a:ext cx="1382051" cy="1167042"/>
            <a:chOff x="8921977" y="3008799"/>
            <a:chExt cx="2926080" cy="1167042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56355CD-8071-9895-DC1D-91BF8AA27192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7684C28-E169-C8B3-A487-23F98900F2A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73BFD7D-5A86-A822-F8A4-3C8430E8B6EF}"/>
              </a:ext>
            </a:extLst>
          </p:cNvPr>
          <p:cNvGrpSpPr/>
          <p:nvPr/>
        </p:nvGrpSpPr>
        <p:grpSpPr>
          <a:xfrm>
            <a:off x="9492174" y="1129685"/>
            <a:ext cx="1382051" cy="1167042"/>
            <a:chOff x="8921977" y="3008799"/>
            <a:chExt cx="2926080" cy="1167042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06D4060F-36A2-D4DC-E0DF-C66C365DB2FA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3235123-A8F2-0F47-3755-7F09B05594A5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B4C05AF-1FDA-6B8F-16A2-26982677E8B5}"/>
              </a:ext>
            </a:extLst>
          </p:cNvPr>
          <p:cNvGrpSpPr/>
          <p:nvPr/>
        </p:nvGrpSpPr>
        <p:grpSpPr>
          <a:xfrm>
            <a:off x="1341807" y="4431131"/>
            <a:ext cx="1382051" cy="1167042"/>
            <a:chOff x="8921977" y="3008799"/>
            <a:chExt cx="2926080" cy="1167042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1401B73-A3F3-265C-B9D0-E707286E1E36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392BC3F-0A58-D7D5-AD52-DD74A2C6EB17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AE98EC8-7278-3FB5-76B7-9BABE9D96021}"/>
              </a:ext>
            </a:extLst>
          </p:cNvPr>
          <p:cNvGrpSpPr/>
          <p:nvPr/>
        </p:nvGrpSpPr>
        <p:grpSpPr>
          <a:xfrm>
            <a:off x="4970635" y="4431131"/>
            <a:ext cx="1382051" cy="1167042"/>
            <a:chOff x="8921977" y="3008799"/>
            <a:chExt cx="2926080" cy="1167042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4CE5932-1C36-F0C3-4B7D-56C969A87EEA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D691B81-64E3-83B6-E86E-790F6802D52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3E325C4C-2A88-7784-053C-DEB6F18649E6}"/>
              </a:ext>
            </a:extLst>
          </p:cNvPr>
          <p:cNvGrpSpPr/>
          <p:nvPr/>
        </p:nvGrpSpPr>
        <p:grpSpPr>
          <a:xfrm>
            <a:off x="8557703" y="4431131"/>
            <a:ext cx="1382051" cy="1167042"/>
            <a:chOff x="8921977" y="3008799"/>
            <a:chExt cx="2926080" cy="116704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E62A753-895D-3584-EDA8-7ED4767D3595}"/>
                </a:ext>
              </a:extLst>
            </p:cNvPr>
            <p:cNvSpPr txBox="1"/>
            <p:nvPr/>
          </p:nvSpPr>
          <p:spPr>
            <a:xfrm>
              <a:off x="8921977" y="3008799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304CF50-97C4-9606-47D6-27578FBA2A7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7694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2"/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5659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360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Icon Milestone Timeline – Slide Template</vt:lpstr>
      <vt:lpstr>Icon Milestone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Icon Milestone Timeline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2026-09-03T18:45:35Z</dcterms:modified>
  <cp:category>Charts &amp; Diagrams;Timelines &amp; Planning</cp:category>
</cp:coreProperties>
</file>