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1B7CCB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3C091-B3BA-E522-A497-F471BDB68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58953-53E2-9E1A-BE4C-5784625EE7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D21B2-5A86-E493-2B8A-4563592FB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0D0C5-F6E2-B888-A543-8466025C3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62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Icon Workflow – Slide Template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1AE747-553B-FF4D-F722-0C947FA1A7DC}"/>
              </a:ext>
            </a:extLst>
          </p:cNvPr>
          <p:cNvSpPr/>
          <p:nvPr/>
        </p:nvSpPr>
        <p:spPr>
          <a:xfrm>
            <a:off x="7069291" y="1495862"/>
            <a:ext cx="1022052" cy="10274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5446460-5322-B3DB-FFA8-6257CE48DF05}"/>
              </a:ext>
            </a:extLst>
          </p:cNvPr>
          <p:cNvSpPr/>
          <p:nvPr/>
        </p:nvSpPr>
        <p:spPr>
          <a:xfrm>
            <a:off x="1163204" y="1510312"/>
            <a:ext cx="1028347" cy="1023668"/>
          </a:xfrm>
          <a:prstGeom prst="ellipse">
            <a:avLst/>
          </a:prstGeom>
          <a:solidFill>
            <a:srgbClr val="04A7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1938B7D5-FF21-7A68-9DCF-A379DBFA2D4D}"/>
              </a:ext>
            </a:extLst>
          </p:cNvPr>
          <p:cNvSpPr/>
          <p:nvPr/>
        </p:nvSpPr>
        <p:spPr>
          <a:xfrm>
            <a:off x="380986" y="1985451"/>
            <a:ext cx="2547239" cy="2865382"/>
          </a:xfrm>
          <a:custGeom>
            <a:avLst/>
            <a:gdLst>
              <a:gd name="csX0" fmla="*/ 474669 w 2547239"/>
              <a:gd name="csY0" fmla="*/ 13684 h 2865382"/>
              <a:gd name="csX1" fmla="*/ 598263 w 2547239"/>
              <a:gd name="csY1" fmla="*/ 16174 h 2865382"/>
              <a:gd name="csX2" fmla="*/ 673195 w 2547239"/>
              <a:gd name="csY2" fmla="*/ 54623 h 2865382"/>
              <a:gd name="csX3" fmla="*/ 510962 w 2547239"/>
              <a:gd name="csY3" fmla="*/ 99946 h 2865382"/>
              <a:gd name="csX4" fmla="*/ 344218 w 2547239"/>
              <a:gd name="csY4" fmla="*/ 101981 h 2865382"/>
              <a:gd name="csX5" fmla="*/ 113454 w 2547239"/>
              <a:gd name="csY5" fmla="*/ 271349 h 2865382"/>
              <a:gd name="csX6" fmla="*/ 85809 w 2547239"/>
              <a:gd name="csY6" fmla="*/ 503441 h 2865382"/>
              <a:gd name="csX7" fmla="*/ 85664 w 2547239"/>
              <a:gd name="csY7" fmla="*/ 840213 h 2865382"/>
              <a:gd name="csX8" fmla="*/ 85737 w 2547239"/>
              <a:gd name="csY8" fmla="*/ 2103107 h 2865382"/>
              <a:gd name="csX9" fmla="*/ 85737 w 2547239"/>
              <a:gd name="csY9" fmla="*/ 2376733 h 2865382"/>
              <a:gd name="csX10" fmla="*/ 172309 w 2547239"/>
              <a:gd name="csY10" fmla="*/ 2685791 h 2865382"/>
              <a:gd name="csX11" fmla="*/ 481861 w 2547239"/>
              <a:gd name="csY11" fmla="*/ 2779456 h 2865382"/>
              <a:gd name="csX12" fmla="*/ 678287 w 2547239"/>
              <a:gd name="csY12" fmla="*/ 2779456 h 2865382"/>
              <a:gd name="csX13" fmla="*/ 1915044 w 2547239"/>
              <a:gd name="csY13" fmla="*/ 2779386 h 2865382"/>
              <a:gd name="csX14" fmla="*/ 2409674 w 2547239"/>
              <a:gd name="csY14" fmla="*/ 2646852 h 2865382"/>
              <a:gd name="csX15" fmla="*/ 2463072 w 2547239"/>
              <a:gd name="csY15" fmla="*/ 2362701 h 2865382"/>
              <a:gd name="csX16" fmla="*/ 2463436 w 2547239"/>
              <a:gd name="csY16" fmla="*/ 1955768 h 2865382"/>
              <a:gd name="csX17" fmla="*/ 2462927 w 2547239"/>
              <a:gd name="csY17" fmla="*/ 1780367 h 2865382"/>
              <a:gd name="csX18" fmla="*/ 2486935 w 2547239"/>
              <a:gd name="csY18" fmla="*/ 1717993 h 2865382"/>
              <a:gd name="csX19" fmla="*/ 2545134 w 2547239"/>
              <a:gd name="csY19" fmla="*/ 1787383 h 2865382"/>
              <a:gd name="csX20" fmla="*/ 2544990 w 2547239"/>
              <a:gd name="csY20" fmla="*/ 2082058 h 2865382"/>
              <a:gd name="csX21" fmla="*/ 2544990 w 2547239"/>
              <a:gd name="csY21" fmla="*/ 2355685 h 2865382"/>
              <a:gd name="csX22" fmla="*/ 2372207 w 2547239"/>
              <a:gd name="csY22" fmla="*/ 2800434 h 2865382"/>
              <a:gd name="csX23" fmla="*/ 2045995 w 2547239"/>
              <a:gd name="csY23" fmla="*/ 2863298 h 2865382"/>
              <a:gd name="csX24" fmla="*/ 1835019 w 2547239"/>
              <a:gd name="csY24" fmla="*/ 2863578 h 2865382"/>
              <a:gd name="csX25" fmla="*/ 620088 w 2547239"/>
              <a:gd name="csY25" fmla="*/ 2863860 h 2865382"/>
              <a:gd name="csX26" fmla="*/ 72714 w 2547239"/>
              <a:gd name="csY26" fmla="*/ 2697719 h 2865382"/>
              <a:gd name="csX27" fmla="*/ 3164 w 2547239"/>
              <a:gd name="csY27" fmla="*/ 2257460 h 2865382"/>
              <a:gd name="csX28" fmla="*/ 3164 w 2547239"/>
              <a:gd name="csY28" fmla="*/ 1401498 h 2865382"/>
              <a:gd name="csX29" fmla="*/ 3019 w 2547239"/>
              <a:gd name="csY29" fmla="*/ 559569 h 2865382"/>
              <a:gd name="csX30" fmla="*/ 11385 w 2547239"/>
              <a:gd name="csY30" fmla="*/ 306850 h 2865382"/>
              <a:gd name="csX31" fmla="*/ 351566 w 2547239"/>
              <a:gd name="csY31" fmla="*/ 18139 h 2865382"/>
              <a:gd name="csX32" fmla="*/ 474669 w 2547239"/>
              <a:gd name="csY32" fmla="*/ 13684 h 2865382"/>
              <a:gd name="csX33" fmla="*/ 1988552 w 2547239"/>
              <a:gd name="csY33" fmla="*/ 374 h 2865382"/>
              <a:gd name="csX34" fmla="*/ 2126020 w 2547239"/>
              <a:gd name="csY34" fmla="*/ 3265 h 2865382"/>
              <a:gd name="csX35" fmla="*/ 2275303 w 2547239"/>
              <a:gd name="csY35" fmla="*/ 19261 h 2865382"/>
              <a:gd name="csX36" fmla="*/ 2378390 w 2547239"/>
              <a:gd name="csY36" fmla="*/ 67392 h 2865382"/>
              <a:gd name="csX37" fmla="*/ 2545134 w 2547239"/>
              <a:gd name="csY37" fmla="*/ 475376 h 2865382"/>
              <a:gd name="csX38" fmla="*/ 2545062 w 2547239"/>
              <a:gd name="csY38" fmla="*/ 692875 h 2865382"/>
              <a:gd name="csX39" fmla="*/ 2544916 w 2547239"/>
              <a:gd name="csY39" fmla="*/ 1022630 h 2865382"/>
              <a:gd name="csX40" fmla="*/ 2519891 w 2547239"/>
              <a:gd name="csY40" fmla="*/ 1132712 h 2865382"/>
              <a:gd name="csX41" fmla="*/ 2464745 w 2547239"/>
              <a:gd name="csY41" fmla="*/ 1106542 h 2865382"/>
              <a:gd name="csX42" fmla="*/ 2462999 w 2547239"/>
              <a:gd name="csY42" fmla="*/ 945453 h 2865382"/>
              <a:gd name="csX43" fmla="*/ 2462999 w 2547239"/>
              <a:gd name="csY43" fmla="*/ 531504 h 2865382"/>
              <a:gd name="csX44" fmla="*/ 2442993 w 2547239"/>
              <a:gd name="csY44" fmla="*/ 278716 h 2865382"/>
              <a:gd name="csX45" fmla="*/ 2184220 w 2547239"/>
              <a:gd name="csY45" fmla="*/ 88089 h 2865382"/>
              <a:gd name="csX46" fmla="*/ 2016894 w 2547239"/>
              <a:gd name="csY46" fmla="*/ 87177 h 2865382"/>
              <a:gd name="csX47" fmla="*/ 1938396 w 2547239"/>
              <a:gd name="csY47" fmla="*/ 84370 h 2865382"/>
              <a:gd name="csX48" fmla="*/ 1945963 w 2547239"/>
              <a:gd name="csY48" fmla="*/ 4598 h 2865382"/>
              <a:gd name="csX49" fmla="*/ 1988552 w 2547239"/>
              <a:gd name="csY49" fmla="*/ 374 h 2865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2547239" h="2865382">
                <a:moveTo>
                  <a:pt x="474669" y="13684"/>
                </a:moveTo>
                <a:cubicBezTo>
                  <a:pt x="516218" y="14491"/>
                  <a:pt x="557850" y="16455"/>
                  <a:pt x="598263" y="16174"/>
                </a:cubicBezTo>
                <a:cubicBezTo>
                  <a:pt x="629036" y="15964"/>
                  <a:pt x="670867" y="14630"/>
                  <a:pt x="673195" y="54623"/>
                </a:cubicBezTo>
                <a:cubicBezTo>
                  <a:pt x="676905" y="119942"/>
                  <a:pt x="553812" y="99946"/>
                  <a:pt x="510962" y="99946"/>
                </a:cubicBezTo>
                <a:cubicBezTo>
                  <a:pt x="456472" y="99946"/>
                  <a:pt x="398199" y="93982"/>
                  <a:pt x="344218" y="101981"/>
                </a:cubicBezTo>
                <a:cubicBezTo>
                  <a:pt x="245423" y="116644"/>
                  <a:pt x="154048" y="183437"/>
                  <a:pt x="113454" y="271349"/>
                </a:cubicBezTo>
                <a:cubicBezTo>
                  <a:pt x="79188" y="345439"/>
                  <a:pt x="85809" y="424229"/>
                  <a:pt x="85809" y="503441"/>
                </a:cubicBezTo>
                <a:cubicBezTo>
                  <a:pt x="85809" y="615698"/>
                  <a:pt x="85664" y="727956"/>
                  <a:pt x="85664" y="840213"/>
                </a:cubicBezTo>
                <a:cubicBezTo>
                  <a:pt x="85809" y="1261177"/>
                  <a:pt x="85372" y="1682142"/>
                  <a:pt x="85737" y="2103107"/>
                </a:cubicBezTo>
                <a:cubicBezTo>
                  <a:pt x="85809" y="2194315"/>
                  <a:pt x="85591" y="2285524"/>
                  <a:pt x="85737" y="2376733"/>
                </a:cubicBezTo>
                <a:cubicBezTo>
                  <a:pt x="85954" y="2494393"/>
                  <a:pt x="83917" y="2594021"/>
                  <a:pt x="172309" y="2685791"/>
                </a:cubicBezTo>
                <a:cubicBezTo>
                  <a:pt x="262374" y="2779386"/>
                  <a:pt x="358041" y="2779245"/>
                  <a:pt x="481861" y="2779456"/>
                </a:cubicBezTo>
                <a:cubicBezTo>
                  <a:pt x="547337" y="2779596"/>
                  <a:pt x="612812" y="2779526"/>
                  <a:pt x="678287" y="2779456"/>
                </a:cubicBezTo>
                <a:cubicBezTo>
                  <a:pt x="1090564" y="2779105"/>
                  <a:pt x="1502767" y="2779245"/>
                  <a:pt x="1915044" y="2779386"/>
                </a:cubicBezTo>
                <a:cubicBezTo>
                  <a:pt x="2094519" y="2779456"/>
                  <a:pt x="2295528" y="2814045"/>
                  <a:pt x="2409674" y="2646852"/>
                </a:cubicBezTo>
                <a:cubicBezTo>
                  <a:pt x="2468311" y="2560975"/>
                  <a:pt x="2463072" y="2460856"/>
                  <a:pt x="2463072" y="2362701"/>
                </a:cubicBezTo>
                <a:cubicBezTo>
                  <a:pt x="2463072" y="2227081"/>
                  <a:pt x="2463218" y="2091389"/>
                  <a:pt x="2463436" y="1955768"/>
                </a:cubicBezTo>
                <a:cubicBezTo>
                  <a:pt x="2463509" y="1897325"/>
                  <a:pt x="2463290" y="1838811"/>
                  <a:pt x="2462927" y="1780367"/>
                </a:cubicBezTo>
                <a:cubicBezTo>
                  <a:pt x="2462782" y="1757214"/>
                  <a:pt x="2460454" y="1729290"/>
                  <a:pt x="2486935" y="1717993"/>
                </a:cubicBezTo>
                <a:cubicBezTo>
                  <a:pt x="2538006" y="1696244"/>
                  <a:pt x="2544698" y="1755530"/>
                  <a:pt x="2545134" y="1787383"/>
                </a:cubicBezTo>
                <a:cubicBezTo>
                  <a:pt x="2546372" y="1885608"/>
                  <a:pt x="2545134" y="1983833"/>
                  <a:pt x="2544990" y="2082058"/>
                </a:cubicBezTo>
                <a:cubicBezTo>
                  <a:pt x="2544917" y="2173267"/>
                  <a:pt x="2544990" y="2264476"/>
                  <a:pt x="2544990" y="2355685"/>
                </a:cubicBezTo>
                <a:cubicBezTo>
                  <a:pt x="2544917" y="2536840"/>
                  <a:pt x="2544698" y="2687756"/>
                  <a:pt x="2372207" y="2800434"/>
                </a:cubicBezTo>
                <a:cubicBezTo>
                  <a:pt x="2271521" y="2866175"/>
                  <a:pt x="2162832" y="2863228"/>
                  <a:pt x="2045995" y="2863298"/>
                </a:cubicBezTo>
                <a:cubicBezTo>
                  <a:pt x="1975645" y="2863298"/>
                  <a:pt x="1905369" y="2863649"/>
                  <a:pt x="1835019" y="2863578"/>
                </a:cubicBezTo>
                <a:cubicBezTo>
                  <a:pt x="1430017" y="2863018"/>
                  <a:pt x="1025089" y="2863719"/>
                  <a:pt x="620088" y="2863860"/>
                </a:cubicBezTo>
                <a:cubicBezTo>
                  <a:pt x="404383" y="2863930"/>
                  <a:pt x="210721" y="2892625"/>
                  <a:pt x="72714" y="2697719"/>
                </a:cubicBezTo>
                <a:cubicBezTo>
                  <a:pt x="-19679" y="2567220"/>
                  <a:pt x="3164" y="2407394"/>
                  <a:pt x="3164" y="2257460"/>
                </a:cubicBezTo>
                <a:cubicBezTo>
                  <a:pt x="3310" y="1972116"/>
                  <a:pt x="2582" y="1686843"/>
                  <a:pt x="3164" y="1401498"/>
                </a:cubicBezTo>
                <a:cubicBezTo>
                  <a:pt x="3747" y="1120856"/>
                  <a:pt x="3019" y="840213"/>
                  <a:pt x="3019" y="559569"/>
                </a:cubicBezTo>
                <a:cubicBezTo>
                  <a:pt x="3019" y="477341"/>
                  <a:pt x="-7748" y="387465"/>
                  <a:pt x="11385" y="306850"/>
                </a:cubicBezTo>
                <a:cubicBezTo>
                  <a:pt x="49070" y="148217"/>
                  <a:pt x="187151" y="38416"/>
                  <a:pt x="351566" y="18139"/>
                </a:cubicBezTo>
                <a:cubicBezTo>
                  <a:pt x="391652" y="13228"/>
                  <a:pt x="433119" y="12876"/>
                  <a:pt x="474669" y="13684"/>
                </a:cubicBezTo>
                <a:close/>
                <a:moveTo>
                  <a:pt x="1988552" y="374"/>
                </a:moveTo>
                <a:cubicBezTo>
                  <a:pt x="2033781" y="-1327"/>
                  <a:pt x="2085097" y="3316"/>
                  <a:pt x="2126020" y="3265"/>
                </a:cubicBezTo>
                <a:cubicBezTo>
                  <a:pt x="2176799" y="3194"/>
                  <a:pt x="2226269" y="5510"/>
                  <a:pt x="2275303" y="19261"/>
                </a:cubicBezTo>
                <a:cubicBezTo>
                  <a:pt x="2312042" y="29574"/>
                  <a:pt x="2347471" y="45572"/>
                  <a:pt x="2378390" y="67392"/>
                </a:cubicBezTo>
                <a:cubicBezTo>
                  <a:pt x="2534658" y="177404"/>
                  <a:pt x="2545280" y="301448"/>
                  <a:pt x="2545134" y="475376"/>
                </a:cubicBezTo>
                <a:cubicBezTo>
                  <a:pt x="2545062" y="547852"/>
                  <a:pt x="2544916" y="620398"/>
                  <a:pt x="2545062" y="692875"/>
                </a:cubicBezTo>
                <a:cubicBezTo>
                  <a:pt x="2545207" y="802817"/>
                  <a:pt x="2544843" y="912688"/>
                  <a:pt x="2544916" y="1022630"/>
                </a:cubicBezTo>
                <a:cubicBezTo>
                  <a:pt x="2544916" y="1055325"/>
                  <a:pt x="2558521" y="1115663"/>
                  <a:pt x="2519891" y="1132712"/>
                </a:cubicBezTo>
                <a:cubicBezTo>
                  <a:pt x="2497410" y="1142604"/>
                  <a:pt x="2470202" y="1130046"/>
                  <a:pt x="2464745" y="1106542"/>
                </a:cubicBezTo>
                <a:cubicBezTo>
                  <a:pt x="2453324" y="1057079"/>
                  <a:pt x="2462999" y="996039"/>
                  <a:pt x="2462999" y="945453"/>
                </a:cubicBezTo>
                <a:cubicBezTo>
                  <a:pt x="2462926" y="807446"/>
                  <a:pt x="2462417" y="669511"/>
                  <a:pt x="2462999" y="531504"/>
                </a:cubicBezTo>
                <a:cubicBezTo>
                  <a:pt x="2463363" y="448294"/>
                  <a:pt x="2473547" y="358208"/>
                  <a:pt x="2442993" y="278716"/>
                </a:cubicBezTo>
                <a:cubicBezTo>
                  <a:pt x="2402835" y="174247"/>
                  <a:pt x="2301785" y="93842"/>
                  <a:pt x="2184220" y="88089"/>
                </a:cubicBezTo>
                <a:cubicBezTo>
                  <a:pt x="2128711" y="85422"/>
                  <a:pt x="2072475" y="86825"/>
                  <a:pt x="2016894" y="87177"/>
                </a:cubicBezTo>
                <a:cubicBezTo>
                  <a:pt x="1992159" y="87387"/>
                  <a:pt x="1962040" y="92368"/>
                  <a:pt x="1938396" y="84370"/>
                </a:cubicBezTo>
                <a:cubicBezTo>
                  <a:pt x="1898165" y="70829"/>
                  <a:pt x="1905440" y="12034"/>
                  <a:pt x="1945963" y="4598"/>
                </a:cubicBezTo>
                <a:cubicBezTo>
                  <a:pt x="1959076" y="2212"/>
                  <a:pt x="1973475" y="940"/>
                  <a:pt x="1988552" y="374"/>
                </a:cubicBezTo>
                <a:close/>
              </a:path>
            </a:pathLst>
          </a:custGeom>
          <a:solidFill>
            <a:srgbClr val="04A7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D52CD26-8518-8E3E-4D13-36C677214D2F}"/>
              </a:ext>
            </a:extLst>
          </p:cNvPr>
          <p:cNvSpPr/>
          <p:nvPr/>
        </p:nvSpPr>
        <p:spPr>
          <a:xfrm>
            <a:off x="3061795" y="3073687"/>
            <a:ext cx="364260" cy="668559"/>
          </a:xfrm>
          <a:custGeom>
            <a:avLst/>
            <a:gdLst>
              <a:gd name="csX0" fmla="*/ 43856 w 359724"/>
              <a:gd name="csY0" fmla="*/ 58 h 684603"/>
              <a:gd name="csX1" fmla="*/ 60354 w 359724"/>
              <a:gd name="csY1" fmla="*/ 3875 h 684603"/>
              <a:gd name="csX2" fmla="*/ 185578 w 359724"/>
              <a:gd name="csY2" fmla="*/ 136858 h 684603"/>
              <a:gd name="csX3" fmla="*/ 315114 w 359724"/>
              <a:gd name="csY3" fmla="*/ 280188 h 684603"/>
              <a:gd name="csX4" fmla="*/ 359658 w 359724"/>
              <a:gd name="csY4" fmla="*/ 342477 h 684603"/>
              <a:gd name="csX5" fmla="*/ 293345 w 359724"/>
              <a:gd name="csY5" fmla="*/ 432786 h 684603"/>
              <a:gd name="csX6" fmla="*/ 117183 w 359724"/>
              <a:gd name="csY6" fmla="*/ 623102 h 684603"/>
              <a:gd name="csX7" fmla="*/ 26874 w 359724"/>
              <a:gd name="csY7" fmla="*/ 684601 h 684603"/>
              <a:gd name="csX8" fmla="*/ 46128 w 359724"/>
              <a:gd name="csY8" fmla="*/ 580857 h 684603"/>
              <a:gd name="csX9" fmla="*/ 260728 w 359724"/>
              <a:gd name="csY9" fmla="*/ 342334 h 684603"/>
              <a:gd name="csX10" fmla="*/ 73717 w 359724"/>
              <a:gd name="csY10" fmla="*/ 133913 h 684603"/>
              <a:gd name="csX11" fmla="*/ 1441 w 359724"/>
              <a:gd name="csY11" fmla="*/ 26218 h 684603"/>
              <a:gd name="csX12" fmla="*/ 26874 w 359724"/>
              <a:gd name="csY12" fmla="*/ 498 h 684603"/>
              <a:gd name="csX13" fmla="*/ 43856 w 359724"/>
              <a:gd name="csY13" fmla="*/ 58 h 684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59724" h="684603">
                <a:moveTo>
                  <a:pt x="43856" y="58"/>
                </a:moveTo>
                <a:cubicBezTo>
                  <a:pt x="49182" y="283"/>
                  <a:pt x="54427" y="1217"/>
                  <a:pt x="60354" y="3875"/>
                </a:cubicBezTo>
                <a:cubicBezTo>
                  <a:pt x="89235" y="16591"/>
                  <a:pt x="160289" y="108911"/>
                  <a:pt x="185578" y="136858"/>
                </a:cubicBezTo>
                <a:cubicBezTo>
                  <a:pt x="228757" y="184635"/>
                  <a:pt x="271864" y="232483"/>
                  <a:pt x="315114" y="280188"/>
                </a:cubicBezTo>
                <a:cubicBezTo>
                  <a:pt x="330345" y="296928"/>
                  <a:pt x="358149" y="318481"/>
                  <a:pt x="359658" y="342477"/>
                </a:cubicBezTo>
                <a:cubicBezTo>
                  <a:pt x="361741" y="375885"/>
                  <a:pt x="314683" y="410658"/>
                  <a:pt x="293345" y="432786"/>
                </a:cubicBezTo>
                <a:cubicBezTo>
                  <a:pt x="233283" y="494931"/>
                  <a:pt x="176526" y="560238"/>
                  <a:pt x="117183" y="623102"/>
                </a:cubicBezTo>
                <a:cubicBezTo>
                  <a:pt x="89091" y="652845"/>
                  <a:pt x="70987" y="684960"/>
                  <a:pt x="26874" y="684601"/>
                </a:cubicBezTo>
                <a:cubicBezTo>
                  <a:pt x="-30314" y="649828"/>
                  <a:pt x="17175" y="612972"/>
                  <a:pt x="46128" y="580857"/>
                </a:cubicBezTo>
                <a:cubicBezTo>
                  <a:pt x="116823" y="502331"/>
                  <a:pt x="198079" y="427182"/>
                  <a:pt x="260728" y="342334"/>
                </a:cubicBezTo>
                <a:cubicBezTo>
                  <a:pt x="203683" y="269627"/>
                  <a:pt x="137012" y="201231"/>
                  <a:pt x="73717" y="133913"/>
                </a:cubicBezTo>
                <a:cubicBezTo>
                  <a:pt x="43686" y="102014"/>
                  <a:pt x="1513" y="72199"/>
                  <a:pt x="1441" y="26218"/>
                </a:cubicBezTo>
                <a:cubicBezTo>
                  <a:pt x="9919" y="17669"/>
                  <a:pt x="18397" y="9119"/>
                  <a:pt x="26874" y="498"/>
                </a:cubicBezTo>
                <a:cubicBezTo>
                  <a:pt x="33125" y="319"/>
                  <a:pt x="38531" y="-166"/>
                  <a:pt x="43856" y="58"/>
                </a:cubicBezTo>
                <a:close/>
              </a:path>
            </a:pathLst>
          </a:custGeom>
          <a:solidFill>
            <a:srgbClr val="04A7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1CAAB7D-131D-38D7-25B0-352C467B6A9C}"/>
              </a:ext>
            </a:extLst>
          </p:cNvPr>
          <p:cNvSpPr/>
          <p:nvPr/>
        </p:nvSpPr>
        <p:spPr>
          <a:xfrm>
            <a:off x="6022156" y="3072777"/>
            <a:ext cx="364398" cy="671036"/>
          </a:xfrm>
          <a:custGeom>
            <a:avLst/>
            <a:gdLst>
              <a:gd name="csX0" fmla="*/ 30292 w 359860"/>
              <a:gd name="csY0" fmla="*/ 1259 h 687139"/>
              <a:gd name="csX1" fmla="*/ 55536 w 359860"/>
              <a:gd name="csY1" fmla="*/ 2507 h 687139"/>
              <a:gd name="csX2" fmla="*/ 100223 w 359860"/>
              <a:gd name="csY2" fmla="*/ 44034 h 687139"/>
              <a:gd name="csX3" fmla="*/ 178606 w 359860"/>
              <a:gd name="csY3" fmla="*/ 130893 h 687139"/>
              <a:gd name="csX4" fmla="*/ 317912 w 359860"/>
              <a:gd name="csY4" fmla="*/ 286221 h 687139"/>
              <a:gd name="csX5" fmla="*/ 358935 w 359860"/>
              <a:gd name="csY5" fmla="*/ 355982 h 687139"/>
              <a:gd name="csX6" fmla="*/ 286085 w 359860"/>
              <a:gd name="csY6" fmla="*/ 440184 h 687139"/>
              <a:gd name="csX7" fmla="*/ 123932 w 359860"/>
              <a:gd name="csY7" fmla="*/ 615843 h 687139"/>
              <a:gd name="csX8" fmla="*/ 65020 w 359860"/>
              <a:gd name="csY8" fmla="*/ 678851 h 687139"/>
              <a:gd name="csX9" fmla="*/ 0 w 359860"/>
              <a:gd name="csY9" fmla="*/ 659381 h 687139"/>
              <a:gd name="csX10" fmla="*/ 66241 w 359860"/>
              <a:gd name="csY10" fmla="*/ 558009 h 687139"/>
              <a:gd name="csX11" fmla="*/ 258856 w 359860"/>
              <a:gd name="csY11" fmla="*/ 343266 h 687139"/>
              <a:gd name="csX12" fmla="*/ 55896 w 359860"/>
              <a:gd name="csY12" fmla="*/ 117315 h 687139"/>
              <a:gd name="csX13" fmla="*/ 8119 w 359860"/>
              <a:gd name="csY13" fmla="*/ 12781 h 687139"/>
              <a:gd name="csX14" fmla="*/ 30292 w 359860"/>
              <a:gd name="csY14" fmla="*/ 1259 h 6871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59860" h="687139">
                <a:moveTo>
                  <a:pt x="30292" y="1259"/>
                </a:moveTo>
                <a:cubicBezTo>
                  <a:pt x="37809" y="-672"/>
                  <a:pt x="45837" y="-474"/>
                  <a:pt x="55536" y="2507"/>
                </a:cubicBezTo>
                <a:cubicBezTo>
                  <a:pt x="73928" y="8255"/>
                  <a:pt x="88226" y="30096"/>
                  <a:pt x="100223" y="44034"/>
                </a:cubicBezTo>
                <a:cubicBezTo>
                  <a:pt x="125584" y="73633"/>
                  <a:pt x="152455" y="101940"/>
                  <a:pt x="178606" y="130893"/>
                </a:cubicBezTo>
                <a:cubicBezTo>
                  <a:pt x="225233" y="182478"/>
                  <a:pt x="271500" y="234493"/>
                  <a:pt x="317912" y="286221"/>
                </a:cubicBezTo>
                <a:cubicBezTo>
                  <a:pt x="335155" y="305404"/>
                  <a:pt x="365545" y="326670"/>
                  <a:pt x="358935" y="355982"/>
                </a:cubicBezTo>
                <a:cubicBezTo>
                  <a:pt x="352038" y="386803"/>
                  <a:pt x="307063" y="417984"/>
                  <a:pt x="286085" y="440184"/>
                </a:cubicBezTo>
                <a:cubicBezTo>
                  <a:pt x="231340" y="498019"/>
                  <a:pt x="179396" y="558727"/>
                  <a:pt x="123932" y="615843"/>
                </a:cubicBezTo>
                <a:cubicBezTo>
                  <a:pt x="105181" y="635170"/>
                  <a:pt x="87651" y="664338"/>
                  <a:pt x="65020" y="678851"/>
                </a:cubicBezTo>
                <a:cubicBezTo>
                  <a:pt x="37432" y="696453"/>
                  <a:pt x="14657" y="684168"/>
                  <a:pt x="0" y="659381"/>
                </a:cubicBezTo>
                <a:cubicBezTo>
                  <a:pt x="431" y="613472"/>
                  <a:pt x="37863" y="590554"/>
                  <a:pt x="66241" y="558009"/>
                </a:cubicBezTo>
                <a:cubicBezTo>
                  <a:pt x="128961" y="485949"/>
                  <a:pt x="201381" y="419564"/>
                  <a:pt x="258856" y="343266"/>
                </a:cubicBezTo>
                <a:cubicBezTo>
                  <a:pt x="195202" y="265099"/>
                  <a:pt x="125010" y="190596"/>
                  <a:pt x="55896" y="117315"/>
                </a:cubicBezTo>
                <a:cubicBezTo>
                  <a:pt x="26798" y="86422"/>
                  <a:pt x="-14800" y="58833"/>
                  <a:pt x="8119" y="12781"/>
                </a:cubicBezTo>
                <a:cubicBezTo>
                  <a:pt x="15771" y="7249"/>
                  <a:pt x="22775" y="3190"/>
                  <a:pt x="30292" y="125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3033D6B-1EFD-22C5-642D-7AE88113C61B}"/>
              </a:ext>
            </a:extLst>
          </p:cNvPr>
          <p:cNvSpPr/>
          <p:nvPr/>
        </p:nvSpPr>
        <p:spPr>
          <a:xfrm>
            <a:off x="9802411" y="2821982"/>
            <a:ext cx="365844" cy="41992"/>
          </a:xfrm>
          <a:custGeom>
            <a:avLst/>
            <a:gdLst>
              <a:gd name="csX0" fmla="*/ 47232 w 361288"/>
              <a:gd name="csY0" fmla="*/ 301 h 43000"/>
              <a:gd name="csX1" fmla="*/ 73281 w 361288"/>
              <a:gd name="csY1" fmla="*/ 1419 h 43000"/>
              <a:gd name="csX2" fmla="*/ 288814 w 361288"/>
              <a:gd name="csY2" fmla="*/ 1994 h 43000"/>
              <a:gd name="csX3" fmla="*/ 361233 w 361288"/>
              <a:gd name="csY3" fmla="*/ 33318 h 43000"/>
              <a:gd name="csX4" fmla="*/ 109203 w 361288"/>
              <a:gd name="csY4" fmla="*/ 38850 h 43000"/>
              <a:gd name="csX5" fmla="*/ 0 w 361288"/>
              <a:gd name="csY5" fmla="*/ 33318 h 43000"/>
              <a:gd name="csX6" fmla="*/ 47232 w 361288"/>
              <a:gd name="csY6" fmla="*/ 301 h 43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61288" h="43000">
                <a:moveTo>
                  <a:pt x="47232" y="301"/>
                </a:moveTo>
                <a:cubicBezTo>
                  <a:pt x="55706" y="728"/>
                  <a:pt x="64606" y="1455"/>
                  <a:pt x="73281" y="1419"/>
                </a:cubicBezTo>
                <a:cubicBezTo>
                  <a:pt x="145126" y="1060"/>
                  <a:pt x="216970" y="1707"/>
                  <a:pt x="288814" y="1994"/>
                </a:cubicBezTo>
                <a:cubicBezTo>
                  <a:pt x="323875" y="2066"/>
                  <a:pt x="362958" y="-11944"/>
                  <a:pt x="361233" y="33318"/>
                </a:cubicBezTo>
                <a:cubicBezTo>
                  <a:pt x="311446" y="51136"/>
                  <a:pt x="169337" y="38922"/>
                  <a:pt x="109203" y="38850"/>
                </a:cubicBezTo>
                <a:cubicBezTo>
                  <a:pt x="73928" y="38850"/>
                  <a:pt x="32977" y="45603"/>
                  <a:pt x="0" y="33318"/>
                </a:cubicBezTo>
                <a:cubicBezTo>
                  <a:pt x="215" y="449"/>
                  <a:pt x="21809" y="-978"/>
                  <a:pt x="47232" y="301"/>
                </a:cubicBezTo>
                <a:close/>
              </a:path>
            </a:pathLst>
          </a:custGeom>
          <a:solidFill>
            <a:srgbClr val="1B7C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4449964-F5C7-D7B6-8666-2571EE11EACF}"/>
              </a:ext>
            </a:extLst>
          </p:cNvPr>
          <p:cNvSpPr/>
          <p:nvPr/>
        </p:nvSpPr>
        <p:spPr>
          <a:xfrm>
            <a:off x="8984538" y="3074334"/>
            <a:ext cx="364537" cy="670515"/>
          </a:xfrm>
          <a:custGeom>
            <a:avLst/>
            <a:gdLst>
              <a:gd name="csX0" fmla="*/ 26021 w 359998"/>
              <a:gd name="csY0" fmla="*/ 51 h 686606"/>
              <a:gd name="csX1" fmla="*/ 116544 w 359998"/>
              <a:gd name="csY1" fmla="*/ 60760 h 686606"/>
              <a:gd name="csX2" fmla="*/ 294215 w 359998"/>
              <a:gd name="csY2" fmla="*/ 256895 h 686606"/>
              <a:gd name="csX3" fmla="*/ 359881 w 359998"/>
              <a:gd name="csY3" fmla="*/ 348712 h 686606"/>
              <a:gd name="csX4" fmla="*/ 316559 w 359998"/>
              <a:gd name="csY4" fmla="*/ 405829 h 686606"/>
              <a:gd name="csX5" fmla="*/ 195645 w 359998"/>
              <a:gd name="csY5" fmla="*/ 536514 h 686606"/>
              <a:gd name="csX6" fmla="*/ 89387 w 359998"/>
              <a:gd name="csY6" fmla="*/ 652830 h 686606"/>
              <a:gd name="csX7" fmla="*/ 37157 w 359998"/>
              <a:gd name="csY7" fmla="*/ 686309 h 686606"/>
              <a:gd name="csX8" fmla="*/ 34641 w 359998"/>
              <a:gd name="csY8" fmla="*/ 591115 h 686606"/>
              <a:gd name="csX9" fmla="*/ 178330 w 359998"/>
              <a:gd name="csY9" fmla="*/ 432914 h 686606"/>
              <a:gd name="csX10" fmla="*/ 260305 w 359998"/>
              <a:gd name="csY10" fmla="*/ 341672 h 686606"/>
              <a:gd name="csX11" fmla="*/ 48364 w 359998"/>
              <a:gd name="csY11" fmla="*/ 107387 h 686606"/>
              <a:gd name="csX12" fmla="*/ 26021 w 359998"/>
              <a:gd name="csY12" fmla="*/ 51 h 6866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9998" h="686606">
                <a:moveTo>
                  <a:pt x="26021" y="51"/>
                </a:moveTo>
                <a:cubicBezTo>
                  <a:pt x="70923" y="-1458"/>
                  <a:pt x="87950" y="30801"/>
                  <a:pt x="116544" y="60760"/>
                </a:cubicBezTo>
                <a:cubicBezTo>
                  <a:pt x="177396" y="124486"/>
                  <a:pt x="235447" y="191229"/>
                  <a:pt x="294215" y="256895"/>
                </a:cubicBezTo>
                <a:cubicBezTo>
                  <a:pt x="314835" y="279957"/>
                  <a:pt x="362683" y="315305"/>
                  <a:pt x="359881" y="348712"/>
                </a:cubicBezTo>
                <a:cubicBezTo>
                  <a:pt x="357941" y="371702"/>
                  <a:pt x="331000" y="390023"/>
                  <a:pt x="316559" y="405829"/>
                </a:cubicBezTo>
                <a:cubicBezTo>
                  <a:pt x="276542" y="449726"/>
                  <a:pt x="235303" y="492401"/>
                  <a:pt x="195645" y="536514"/>
                </a:cubicBezTo>
                <a:cubicBezTo>
                  <a:pt x="160585" y="575597"/>
                  <a:pt x="124375" y="613675"/>
                  <a:pt x="89387" y="652830"/>
                </a:cubicBezTo>
                <a:cubicBezTo>
                  <a:pt x="76096" y="667774"/>
                  <a:pt x="60290" y="689399"/>
                  <a:pt x="37157" y="686309"/>
                </a:cubicBezTo>
                <a:cubicBezTo>
                  <a:pt x="-29947" y="677329"/>
                  <a:pt x="9424" y="618560"/>
                  <a:pt x="34641" y="591115"/>
                </a:cubicBezTo>
                <a:cubicBezTo>
                  <a:pt x="82778" y="538597"/>
                  <a:pt x="130841" y="486007"/>
                  <a:pt x="178330" y="432914"/>
                </a:cubicBezTo>
                <a:cubicBezTo>
                  <a:pt x="205344" y="402739"/>
                  <a:pt x="237315" y="374864"/>
                  <a:pt x="260305" y="341672"/>
                </a:cubicBezTo>
                <a:cubicBezTo>
                  <a:pt x="194209" y="259841"/>
                  <a:pt x="118484" y="185625"/>
                  <a:pt x="48364" y="107387"/>
                </a:cubicBezTo>
                <a:cubicBezTo>
                  <a:pt x="18908" y="74554"/>
                  <a:pt x="-30161" y="37267"/>
                  <a:pt x="26021" y="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1B5FFFD-A588-9872-23F8-1905D967E1D7}"/>
              </a:ext>
            </a:extLst>
          </p:cNvPr>
          <p:cNvSpPr/>
          <p:nvPr/>
        </p:nvSpPr>
        <p:spPr>
          <a:xfrm>
            <a:off x="3919891" y="2822513"/>
            <a:ext cx="364988" cy="41238"/>
          </a:xfrm>
          <a:custGeom>
            <a:avLst/>
            <a:gdLst>
              <a:gd name="csX0" fmla="*/ 312413 w 360443"/>
              <a:gd name="csY0" fmla="*/ 526 h 42228"/>
              <a:gd name="csX1" fmla="*/ 360443 w 360443"/>
              <a:gd name="csY1" fmla="*/ 32775 h 42228"/>
              <a:gd name="csX2" fmla="*/ 257131 w 360443"/>
              <a:gd name="csY2" fmla="*/ 39097 h 42228"/>
              <a:gd name="csX3" fmla="*/ 84704 w 360443"/>
              <a:gd name="csY3" fmla="*/ 39169 h 42228"/>
              <a:gd name="csX4" fmla="*/ 7041 w 360443"/>
              <a:gd name="csY4" fmla="*/ 35792 h 42228"/>
              <a:gd name="csX5" fmla="*/ 0 w 360443"/>
              <a:gd name="csY5" fmla="*/ 18406 h 42228"/>
              <a:gd name="csX6" fmla="*/ 77520 w 360443"/>
              <a:gd name="csY6" fmla="*/ 1953 h 42228"/>
              <a:gd name="csX7" fmla="*/ 285869 w 360443"/>
              <a:gd name="csY7" fmla="*/ 1810 h 42228"/>
              <a:gd name="csX8" fmla="*/ 312413 w 360443"/>
              <a:gd name="csY8" fmla="*/ 526 h 422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0443" h="42228">
                <a:moveTo>
                  <a:pt x="312413" y="526"/>
                </a:moveTo>
                <a:cubicBezTo>
                  <a:pt x="338082" y="-1172"/>
                  <a:pt x="359365" y="-687"/>
                  <a:pt x="360443" y="32775"/>
                </a:cubicBezTo>
                <a:cubicBezTo>
                  <a:pt x="328473" y="44054"/>
                  <a:pt x="291185" y="39240"/>
                  <a:pt x="257131" y="39097"/>
                </a:cubicBezTo>
                <a:cubicBezTo>
                  <a:pt x="199656" y="38953"/>
                  <a:pt x="142180" y="39169"/>
                  <a:pt x="84704" y="39169"/>
                </a:cubicBezTo>
                <a:cubicBezTo>
                  <a:pt x="65953" y="39169"/>
                  <a:pt x="22559" y="47934"/>
                  <a:pt x="7041" y="35792"/>
                </a:cubicBezTo>
                <a:cubicBezTo>
                  <a:pt x="143" y="30404"/>
                  <a:pt x="2802" y="25446"/>
                  <a:pt x="0" y="18406"/>
                </a:cubicBezTo>
                <a:cubicBezTo>
                  <a:pt x="17530" y="-5590"/>
                  <a:pt x="49069" y="2025"/>
                  <a:pt x="77520" y="1953"/>
                </a:cubicBezTo>
                <a:cubicBezTo>
                  <a:pt x="146993" y="1810"/>
                  <a:pt x="216395" y="947"/>
                  <a:pt x="285869" y="1810"/>
                </a:cubicBezTo>
                <a:cubicBezTo>
                  <a:pt x="294814" y="1900"/>
                  <a:pt x="303857" y="1092"/>
                  <a:pt x="312413" y="52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C8D8404-588A-B430-CE43-A2B20CC010C0}"/>
              </a:ext>
            </a:extLst>
          </p:cNvPr>
          <p:cNvSpPr/>
          <p:nvPr/>
        </p:nvSpPr>
        <p:spPr>
          <a:xfrm>
            <a:off x="6788582" y="3074742"/>
            <a:ext cx="369280" cy="41279"/>
          </a:xfrm>
          <a:custGeom>
            <a:avLst/>
            <a:gdLst>
              <a:gd name="csX0" fmla="*/ 316742 w 364682"/>
              <a:gd name="csY0" fmla="*/ 427 h 42270"/>
              <a:gd name="csX1" fmla="*/ 364682 w 364682"/>
              <a:gd name="csY1" fmla="*/ 32323 h 42270"/>
              <a:gd name="csX2" fmla="*/ 276385 w 364682"/>
              <a:gd name="csY2" fmla="*/ 40656 h 42270"/>
              <a:gd name="csX3" fmla="*/ 82405 w 364682"/>
              <a:gd name="csY3" fmla="*/ 40513 h 42270"/>
              <a:gd name="csX4" fmla="*/ 0 w 364682"/>
              <a:gd name="csY4" fmla="*/ 17954 h 42270"/>
              <a:gd name="csX5" fmla="*/ 82405 w 364682"/>
              <a:gd name="csY5" fmla="*/ 2004 h 42270"/>
              <a:gd name="csX6" fmla="*/ 290754 w 364682"/>
              <a:gd name="csY6" fmla="*/ 1789 h 42270"/>
              <a:gd name="csX7" fmla="*/ 316742 w 364682"/>
              <a:gd name="csY7" fmla="*/ 427 h 422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64682" h="42270">
                <a:moveTo>
                  <a:pt x="316742" y="427"/>
                </a:moveTo>
                <a:cubicBezTo>
                  <a:pt x="341997" y="-1125"/>
                  <a:pt x="363281" y="-61"/>
                  <a:pt x="364682" y="32323"/>
                </a:cubicBezTo>
                <a:cubicBezTo>
                  <a:pt x="339752" y="47553"/>
                  <a:pt x="305051" y="40800"/>
                  <a:pt x="276385" y="40656"/>
                </a:cubicBezTo>
                <a:cubicBezTo>
                  <a:pt x="211725" y="40369"/>
                  <a:pt x="147065" y="40872"/>
                  <a:pt x="82405" y="40513"/>
                </a:cubicBezTo>
                <a:cubicBezTo>
                  <a:pt x="51368" y="40369"/>
                  <a:pt x="11926" y="51218"/>
                  <a:pt x="0" y="17954"/>
                </a:cubicBezTo>
                <a:cubicBezTo>
                  <a:pt x="20403" y="-5108"/>
                  <a:pt x="53092" y="2435"/>
                  <a:pt x="82405" y="2004"/>
                </a:cubicBezTo>
                <a:cubicBezTo>
                  <a:pt x="151807" y="1070"/>
                  <a:pt x="221352" y="2004"/>
                  <a:pt x="290754" y="1789"/>
                </a:cubicBezTo>
                <a:cubicBezTo>
                  <a:pt x="299465" y="1753"/>
                  <a:pt x="308324" y="945"/>
                  <a:pt x="316742" y="427"/>
                </a:cubicBezTo>
                <a:close/>
              </a:path>
            </a:pathLst>
          </a:custGeom>
          <a:solidFill>
            <a:srgbClr val="FDB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A525A17-35AB-5382-CCDB-33B163CC1EB8}"/>
              </a:ext>
            </a:extLst>
          </p:cNvPr>
          <p:cNvSpPr/>
          <p:nvPr/>
        </p:nvSpPr>
        <p:spPr>
          <a:xfrm>
            <a:off x="843205" y="3079417"/>
            <a:ext cx="367390" cy="39159"/>
          </a:xfrm>
          <a:custGeom>
            <a:avLst/>
            <a:gdLst>
              <a:gd name="csX0" fmla="*/ 329003 w 362815"/>
              <a:gd name="csY0" fmla="*/ 467 h 40099"/>
              <a:gd name="csX1" fmla="*/ 362815 w 362815"/>
              <a:gd name="csY1" fmla="*/ 20350 h 40099"/>
              <a:gd name="csX2" fmla="*/ 285223 w 362815"/>
              <a:gd name="csY2" fmla="*/ 38383 h 40099"/>
              <a:gd name="csX3" fmla="*/ 84058 w 362815"/>
              <a:gd name="csY3" fmla="*/ 38383 h 40099"/>
              <a:gd name="csX4" fmla="*/ 0 w 362815"/>
              <a:gd name="csY4" fmla="*/ 20350 h 40099"/>
              <a:gd name="csX5" fmla="*/ 76874 w 362815"/>
              <a:gd name="csY5" fmla="*/ 1168 h 40099"/>
              <a:gd name="csX6" fmla="*/ 285223 w 362815"/>
              <a:gd name="csY6" fmla="*/ 1168 h 40099"/>
              <a:gd name="csX7" fmla="*/ 329003 w 362815"/>
              <a:gd name="csY7" fmla="*/ 467 h 400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62815" h="40099">
                <a:moveTo>
                  <a:pt x="329003" y="467"/>
                </a:moveTo>
                <a:cubicBezTo>
                  <a:pt x="342663" y="1832"/>
                  <a:pt x="354661" y="6628"/>
                  <a:pt x="362815" y="20350"/>
                </a:cubicBezTo>
                <a:cubicBezTo>
                  <a:pt x="345860" y="46573"/>
                  <a:pt x="314464" y="38527"/>
                  <a:pt x="285223" y="38383"/>
                </a:cubicBezTo>
                <a:cubicBezTo>
                  <a:pt x="218192" y="38168"/>
                  <a:pt x="151089" y="38168"/>
                  <a:pt x="84058" y="38383"/>
                </a:cubicBezTo>
                <a:cubicBezTo>
                  <a:pt x="54171" y="38455"/>
                  <a:pt x="16165" y="48226"/>
                  <a:pt x="0" y="20350"/>
                </a:cubicBezTo>
                <a:cubicBezTo>
                  <a:pt x="15303" y="-7023"/>
                  <a:pt x="47777" y="1455"/>
                  <a:pt x="76874" y="1168"/>
                </a:cubicBezTo>
                <a:cubicBezTo>
                  <a:pt x="146276" y="449"/>
                  <a:pt x="215749" y="1239"/>
                  <a:pt x="285223" y="1168"/>
                </a:cubicBezTo>
                <a:cubicBezTo>
                  <a:pt x="300023" y="1168"/>
                  <a:pt x="315344" y="-898"/>
                  <a:pt x="329003" y="467"/>
                </a:cubicBezTo>
                <a:close/>
              </a:path>
            </a:pathLst>
          </a:custGeom>
          <a:solidFill>
            <a:srgbClr val="04A7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2EF4C19-67A4-85BA-C779-85C8782BBCBA}"/>
              </a:ext>
            </a:extLst>
          </p:cNvPr>
          <p:cNvSpPr/>
          <p:nvPr/>
        </p:nvSpPr>
        <p:spPr>
          <a:xfrm>
            <a:off x="6301782" y="1985429"/>
            <a:ext cx="2547650" cy="2862709"/>
          </a:xfrm>
          <a:custGeom>
            <a:avLst/>
            <a:gdLst>
              <a:gd name="csX0" fmla="*/ 53719 w 2547650"/>
              <a:gd name="csY0" fmla="*/ 1714158 h 2862709"/>
              <a:gd name="csX1" fmla="*/ 85874 w 2547650"/>
              <a:gd name="csY1" fmla="*/ 1801439 h 2862709"/>
              <a:gd name="csX2" fmla="*/ 86093 w 2547650"/>
              <a:gd name="csY2" fmla="*/ 1969824 h 2862709"/>
              <a:gd name="csX3" fmla="*/ 86238 w 2547650"/>
              <a:gd name="csY3" fmla="*/ 2348692 h 2862709"/>
              <a:gd name="csX4" fmla="*/ 144656 w 2547650"/>
              <a:gd name="csY4" fmla="*/ 2650313 h 2862709"/>
              <a:gd name="csX5" fmla="*/ 635721 w 2547650"/>
              <a:gd name="csY5" fmla="*/ 2779198 h 2862709"/>
              <a:gd name="csX6" fmla="*/ 1799726 w 2547650"/>
              <a:gd name="csY6" fmla="*/ 2779198 h 2862709"/>
              <a:gd name="csX7" fmla="*/ 2083453 w 2547650"/>
              <a:gd name="csY7" fmla="*/ 2779059 h 2862709"/>
              <a:gd name="csX8" fmla="*/ 2304614 w 2547650"/>
              <a:gd name="csY8" fmla="*/ 2740961 h 2862709"/>
              <a:gd name="csX9" fmla="*/ 2462118 w 2547650"/>
              <a:gd name="csY9" fmla="*/ 2341677 h 2862709"/>
              <a:gd name="csX10" fmla="*/ 2462336 w 2547650"/>
              <a:gd name="csY10" fmla="*/ 1997888 h 2862709"/>
              <a:gd name="csX11" fmla="*/ 2462409 w 2547650"/>
              <a:gd name="csY11" fmla="*/ 1794422 h 2862709"/>
              <a:gd name="csX12" fmla="*/ 2512680 w 2547650"/>
              <a:gd name="csY12" fmla="*/ 1714228 h 2862709"/>
              <a:gd name="csX13" fmla="*/ 2545490 w 2547650"/>
              <a:gd name="csY13" fmla="*/ 1801439 h 2862709"/>
              <a:gd name="csX14" fmla="*/ 2545418 w 2547650"/>
              <a:gd name="csY14" fmla="*/ 2011921 h 2862709"/>
              <a:gd name="csX15" fmla="*/ 2545636 w 2547650"/>
              <a:gd name="csY15" fmla="*/ 2341677 h 2862709"/>
              <a:gd name="csX16" fmla="*/ 2542944 w 2547650"/>
              <a:gd name="csY16" fmla="*/ 2530409 h 2862709"/>
              <a:gd name="csX17" fmla="*/ 2358812 w 2547650"/>
              <a:gd name="csY17" fmla="*/ 2807403 h 2862709"/>
              <a:gd name="csX18" fmla="*/ 2039803 w 2547650"/>
              <a:gd name="csY18" fmla="*/ 2862059 h 2862709"/>
              <a:gd name="csX19" fmla="*/ 1814277 w 2547650"/>
              <a:gd name="csY19" fmla="*/ 2862550 h 2862709"/>
              <a:gd name="csX20" fmla="*/ 759397 w 2547650"/>
              <a:gd name="csY20" fmla="*/ 2862198 h 2862709"/>
              <a:gd name="csX21" fmla="*/ 461120 w 2547650"/>
              <a:gd name="csY21" fmla="*/ 2862269 h 2862709"/>
              <a:gd name="csX22" fmla="*/ 271242 w 2547650"/>
              <a:gd name="csY22" fmla="*/ 2844518 h 2862709"/>
              <a:gd name="csX23" fmla="*/ 170701 w 2547650"/>
              <a:gd name="csY23" fmla="*/ 2794002 h 2862709"/>
              <a:gd name="csX24" fmla="*/ 2938 w 2547650"/>
              <a:gd name="csY24" fmla="*/ 2334660 h 2862709"/>
              <a:gd name="csX25" fmla="*/ 2794 w 2547650"/>
              <a:gd name="csY25" fmla="*/ 2050579 h 2862709"/>
              <a:gd name="csX26" fmla="*/ 3084 w 2547650"/>
              <a:gd name="csY26" fmla="*/ 1801439 h 2862709"/>
              <a:gd name="csX27" fmla="*/ 53719 w 2547650"/>
              <a:gd name="csY27" fmla="*/ 1714158 h 2862709"/>
              <a:gd name="csX28" fmla="*/ 464440 w 2547650"/>
              <a:gd name="csY28" fmla="*/ 4165 h 2862709"/>
              <a:gd name="csX29" fmla="*/ 599345 w 2547650"/>
              <a:gd name="csY29" fmla="*/ 7638 h 2862709"/>
              <a:gd name="csX30" fmla="*/ 664457 w 2547650"/>
              <a:gd name="csY30" fmla="*/ 57382 h 2862709"/>
              <a:gd name="csX31" fmla="*/ 602328 w 2547650"/>
              <a:gd name="csY31" fmla="*/ 89515 h 2862709"/>
              <a:gd name="csX32" fmla="*/ 432020 w 2547650"/>
              <a:gd name="csY32" fmla="*/ 89726 h 2862709"/>
              <a:gd name="csX33" fmla="*/ 96058 w 2547650"/>
              <a:gd name="csY33" fmla="*/ 308417 h 2862709"/>
              <a:gd name="csX34" fmla="*/ 85437 w 2547650"/>
              <a:gd name="csY34" fmla="*/ 538544 h 2862709"/>
              <a:gd name="csX35" fmla="*/ 85364 w 2547650"/>
              <a:gd name="csY35" fmla="*/ 945476 h 2862709"/>
              <a:gd name="csX36" fmla="*/ 84273 w 2547650"/>
              <a:gd name="csY36" fmla="*/ 1105794 h 2862709"/>
              <a:gd name="csX37" fmla="*/ 34076 w 2547650"/>
              <a:gd name="csY37" fmla="*/ 1135472 h 2862709"/>
              <a:gd name="csX38" fmla="*/ 1555 w 2547650"/>
              <a:gd name="csY38" fmla="*/ 1050718 h 2862709"/>
              <a:gd name="csX39" fmla="*/ 1265 w 2547650"/>
              <a:gd name="csY39" fmla="*/ 784107 h 2862709"/>
              <a:gd name="csX40" fmla="*/ 1701 w 2547650"/>
              <a:gd name="csY40" fmla="*/ 531528 h 2862709"/>
              <a:gd name="csX41" fmla="*/ 7740 w 2547650"/>
              <a:gd name="csY41" fmla="*/ 321326 h 2862709"/>
              <a:gd name="csX42" fmla="*/ 211294 w 2547650"/>
              <a:gd name="csY42" fmla="*/ 48331 h 2862709"/>
              <a:gd name="csX43" fmla="*/ 330897 w 2547650"/>
              <a:gd name="csY43" fmla="*/ 10795 h 2862709"/>
              <a:gd name="csX44" fmla="*/ 464440 w 2547650"/>
              <a:gd name="csY44" fmla="*/ 4165 h 2862709"/>
              <a:gd name="csX45" fmla="*/ 1975260 w 2547650"/>
              <a:gd name="csY45" fmla="*/ 333 h 2862709"/>
              <a:gd name="csX46" fmla="*/ 2112553 w 2547650"/>
              <a:gd name="csY46" fmla="*/ 4269 h 2862709"/>
              <a:gd name="csX47" fmla="*/ 2269113 w 2547650"/>
              <a:gd name="csY47" fmla="*/ 19214 h 2862709"/>
              <a:gd name="csX48" fmla="*/ 2368416 w 2547650"/>
              <a:gd name="csY48" fmla="*/ 64047 h 2862709"/>
              <a:gd name="csX49" fmla="*/ 2545490 w 2547650"/>
              <a:gd name="csY49" fmla="*/ 482415 h 2862709"/>
              <a:gd name="csX50" fmla="*/ 2545418 w 2547650"/>
              <a:gd name="csY50" fmla="*/ 692898 h 2862709"/>
              <a:gd name="csX51" fmla="*/ 2545272 w 2547650"/>
              <a:gd name="csY51" fmla="*/ 1022653 h 2862709"/>
              <a:gd name="csX52" fmla="*/ 2520828 w 2547650"/>
              <a:gd name="csY52" fmla="*/ 1132595 h 2862709"/>
              <a:gd name="csX53" fmla="*/ 2463646 w 2547650"/>
              <a:gd name="csY53" fmla="*/ 1106705 h 2862709"/>
              <a:gd name="csX54" fmla="*/ 2461900 w 2547650"/>
              <a:gd name="csY54" fmla="*/ 945476 h 2862709"/>
              <a:gd name="csX55" fmla="*/ 2461973 w 2547650"/>
              <a:gd name="csY55" fmla="*/ 524512 h 2862709"/>
              <a:gd name="csX56" fmla="*/ 2441602 w 2547650"/>
              <a:gd name="csY56" fmla="*/ 280493 h 2862709"/>
              <a:gd name="csX57" fmla="*/ 2177956 w 2547650"/>
              <a:gd name="csY57" fmla="*/ 88393 h 2862709"/>
              <a:gd name="csX58" fmla="*/ 2003429 w 2547650"/>
              <a:gd name="csY58" fmla="*/ 87410 h 2862709"/>
              <a:gd name="csX59" fmla="*/ 1925076 w 2547650"/>
              <a:gd name="csY59" fmla="*/ 84183 h 2862709"/>
              <a:gd name="csX60" fmla="*/ 1932861 w 2547650"/>
              <a:gd name="csY60" fmla="*/ 5042 h 2862709"/>
              <a:gd name="csX61" fmla="*/ 1975260 w 2547650"/>
              <a:gd name="csY61" fmla="*/ 333 h 28627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2547650" h="2862709">
                <a:moveTo>
                  <a:pt x="53719" y="1714158"/>
                </a:moveTo>
                <a:cubicBezTo>
                  <a:pt x="91257" y="1734926"/>
                  <a:pt x="85874" y="1763482"/>
                  <a:pt x="85874" y="1801439"/>
                </a:cubicBezTo>
                <a:cubicBezTo>
                  <a:pt x="85947" y="1857567"/>
                  <a:pt x="86310" y="1913696"/>
                  <a:pt x="86093" y="1969824"/>
                </a:cubicBezTo>
                <a:cubicBezTo>
                  <a:pt x="85583" y="2096113"/>
                  <a:pt x="86238" y="2222403"/>
                  <a:pt x="86238" y="2348692"/>
                </a:cubicBezTo>
                <a:cubicBezTo>
                  <a:pt x="86165" y="2456529"/>
                  <a:pt x="79908" y="2556788"/>
                  <a:pt x="144656" y="2650313"/>
                </a:cubicBezTo>
                <a:cubicBezTo>
                  <a:pt x="258728" y="2814981"/>
                  <a:pt x="457701" y="2779198"/>
                  <a:pt x="635721" y="2779198"/>
                </a:cubicBezTo>
                <a:cubicBezTo>
                  <a:pt x="1023699" y="2779128"/>
                  <a:pt x="1411749" y="2778567"/>
                  <a:pt x="1799726" y="2779198"/>
                </a:cubicBezTo>
                <a:cubicBezTo>
                  <a:pt x="1894302" y="2779339"/>
                  <a:pt x="1988878" y="2779339"/>
                  <a:pt x="2083453" y="2779059"/>
                </a:cubicBezTo>
                <a:cubicBezTo>
                  <a:pt x="2159840" y="2778848"/>
                  <a:pt x="2236665" y="2780531"/>
                  <a:pt x="2304614" y="2740961"/>
                </a:cubicBezTo>
                <a:cubicBezTo>
                  <a:pt x="2470339" y="2644280"/>
                  <a:pt x="2461973" y="2507396"/>
                  <a:pt x="2462118" y="2341677"/>
                </a:cubicBezTo>
                <a:cubicBezTo>
                  <a:pt x="2462118" y="2227104"/>
                  <a:pt x="2462118" y="2112461"/>
                  <a:pt x="2462336" y="1997888"/>
                </a:cubicBezTo>
                <a:cubicBezTo>
                  <a:pt x="2462482" y="1930043"/>
                  <a:pt x="2462336" y="1862268"/>
                  <a:pt x="2462409" y="1794422"/>
                </a:cubicBezTo>
                <a:cubicBezTo>
                  <a:pt x="2462555" y="1750080"/>
                  <a:pt x="2457536" y="1718438"/>
                  <a:pt x="2512680" y="1714228"/>
                </a:cubicBezTo>
                <a:cubicBezTo>
                  <a:pt x="2550655" y="1733593"/>
                  <a:pt x="2545199" y="1763973"/>
                  <a:pt x="2545490" y="1801439"/>
                </a:cubicBezTo>
                <a:cubicBezTo>
                  <a:pt x="2545999" y="1871599"/>
                  <a:pt x="2545345" y="1941759"/>
                  <a:pt x="2545418" y="2011921"/>
                </a:cubicBezTo>
                <a:cubicBezTo>
                  <a:pt x="2545418" y="2121862"/>
                  <a:pt x="2545563" y="2231734"/>
                  <a:pt x="2545636" y="2341677"/>
                </a:cubicBezTo>
                <a:cubicBezTo>
                  <a:pt x="2545636" y="2403698"/>
                  <a:pt x="2551310" y="2468878"/>
                  <a:pt x="2542944" y="2530409"/>
                </a:cubicBezTo>
                <a:cubicBezTo>
                  <a:pt x="2527884" y="2641473"/>
                  <a:pt x="2459354" y="2749450"/>
                  <a:pt x="2358812" y="2807403"/>
                </a:cubicBezTo>
                <a:cubicBezTo>
                  <a:pt x="2253398" y="2868162"/>
                  <a:pt x="2158095" y="2861778"/>
                  <a:pt x="2039803" y="2862059"/>
                </a:cubicBezTo>
                <a:cubicBezTo>
                  <a:pt x="1964652" y="2862269"/>
                  <a:pt x="1889427" y="2862690"/>
                  <a:pt x="1814277" y="2862550"/>
                </a:cubicBezTo>
                <a:cubicBezTo>
                  <a:pt x="1462674" y="2861918"/>
                  <a:pt x="1110998" y="2862059"/>
                  <a:pt x="759397" y="2862198"/>
                </a:cubicBezTo>
                <a:cubicBezTo>
                  <a:pt x="659947" y="2862198"/>
                  <a:pt x="560570" y="2862129"/>
                  <a:pt x="461120" y="2862269"/>
                </a:cubicBezTo>
                <a:cubicBezTo>
                  <a:pt x="397318" y="2862339"/>
                  <a:pt x="331989" y="2866970"/>
                  <a:pt x="271242" y="2844518"/>
                </a:cubicBezTo>
                <a:cubicBezTo>
                  <a:pt x="236540" y="2831609"/>
                  <a:pt x="200965" y="2815051"/>
                  <a:pt x="170701" y="2794002"/>
                </a:cubicBezTo>
                <a:cubicBezTo>
                  <a:pt x="-3246" y="2673046"/>
                  <a:pt x="3084" y="2520305"/>
                  <a:pt x="2938" y="2334660"/>
                </a:cubicBezTo>
                <a:cubicBezTo>
                  <a:pt x="2938" y="2239943"/>
                  <a:pt x="2501" y="2145296"/>
                  <a:pt x="2794" y="2050579"/>
                </a:cubicBezTo>
                <a:cubicBezTo>
                  <a:pt x="3011" y="1967579"/>
                  <a:pt x="2647" y="1884508"/>
                  <a:pt x="3084" y="1801439"/>
                </a:cubicBezTo>
                <a:cubicBezTo>
                  <a:pt x="3303" y="1756185"/>
                  <a:pt x="-4046" y="1718298"/>
                  <a:pt x="53719" y="1714158"/>
                </a:cubicBezTo>
                <a:close/>
                <a:moveTo>
                  <a:pt x="464440" y="4165"/>
                </a:moveTo>
                <a:cubicBezTo>
                  <a:pt x="510536" y="5042"/>
                  <a:pt x="556859" y="7602"/>
                  <a:pt x="599345" y="7638"/>
                </a:cubicBezTo>
                <a:cubicBezTo>
                  <a:pt x="630410" y="7638"/>
                  <a:pt x="675442" y="15495"/>
                  <a:pt x="664457" y="57382"/>
                </a:cubicBezTo>
                <a:cubicBezTo>
                  <a:pt x="656672" y="86989"/>
                  <a:pt x="628955" y="88884"/>
                  <a:pt x="602328" y="89515"/>
                </a:cubicBezTo>
                <a:cubicBezTo>
                  <a:pt x="545510" y="90778"/>
                  <a:pt x="488837" y="90147"/>
                  <a:pt x="432020" y="89726"/>
                </a:cubicBezTo>
                <a:cubicBezTo>
                  <a:pt x="275387" y="88603"/>
                  <a:pt x="139563" y="152520"/>
                  <a:pt x="96058" y="308417"/>
                </a:cubicBezTo>
                <a:cubicBezTo>
                  <a:pt x="75689" y="381524"/>
                  <a:pt x="85583" y="463542"/>
                  <a:pt x="85437" y="538544"/>
                </a:cubicBezTo>
                <a:cubicBezTo>
                  <a:pt x="85146" y="674165"/>
                  <a:pt x="85218" y="809856"/>
                  <a:pt x="85364" y="945476"/>
                </a:cubicBezTo>
                <a:cubicBezTo>
                  <a:pt x="85437" y="993607"/>
                  <a:pt x="94313" y="1059768"/>
                  <a:pt x="84273" y="1105794"/>
                </a:cubicBezTo>
                <a:cubicBezTo>
                  <a:pt x="79544" y="1127684"/>
                  <a:pt x="56337" y="1140733"/>
                  <a:pt x="34076" y="1135472"/>
                </a:cubicBezTo>
                <a:cubicBezTo>
                  <a:pt x="-4919" y="1126211"/>
                  <a:pt x="1701" y="1079483"/>
                  <a:pt x="1555" y="1050718"/>
                </a:cubicBezTo>
                <a:cubicBezTo>
                  <a:pt x="1119" y="961824"/>
                  <a:pt x="973" y="873000"/>
                  <a:pt x="1265" y="784107"/>
                </a:cubicBezTo>
                <a:cubicBezTo>
                  <a:pt x="1555" y="699914"/>
                  <a:pt x="2283" y="615721"/>
                  <a:pt x="1701" y="531528"/>
                </a:cubicBezTo>
                <a:cubicBezTo>
                  <a:pt x="1265" y="462069"/>
                  <a:pt x="-4410" y="390084"/>
                  <a:pt x="7740" y="321326"/>
                </a:cubicBezTo>
                <a:cubicBezTo>
                  <a:pt x="28036" y="205702"/>
                  <a:pt x="105080" y="104249"/>
                  <a:pt x="211294" y="48331"/>
                </a:cubicBezTo>
                <a:cubicBezTo>
                  <a:pt x="247670" y="29177"/>
                  <a:pt x="290156" y="17390"/>
                  <a:pt x="330897" y="10795"/>
                </a:cubicBezTo>
                <a:cubicBezTo>
                  <a:pt x="372473" y="4095"/>
                  <a:pt x="418343" y="3288"/>
                  <a:pt x="464440" y="4165"/>
                </a:cubicBezTo>
                <a:close/>
                <a:moveTo>
                  <a:pt x="1975260" y="333"/>
                </a:moveTo>
                <a:cubicBezTo>
                  <a:pt x="2020411" y="-1413"/>
                  <a:pt x="2071904" y="4269"/>
                  <a:pt x="2112553" y="4269"/>
                </a:cubicBezTo>
                <a:cubicBezTo>
                  <a:pt x="2166243" y="4200"/>
                  <a:pt x="2217096" y="4831"/>
                  <a:pt x="2269113" y="19214"/>
                </a:cubicBezTo>
                <a:cubicBezTo>
                  <a:pt x="2304250" y="28896"/>
                  <a:pt x="2338371" y="44051"/>
                  <a:pt x="2368416" y="64047"/>
                </a:cubicBezTo>
                <a:cubicBezTo>
                  <a:pt x="2531595" y="172936"/>
                  <a:pt x="2545709" y="304838"/>
                  <a:pt x="2545490" y="482415"/>
                </a:cubicBezTo>
                <a:cubicBezTo>
                  <a:pt x="2545418" y="552576"/>
                  <a:pt x="2545490" y="622737"/>
                  <a:pt x="2545418" y="692898"/>
                </a:cubicBezTo>
                <a:cubicBezTo>
                  <a:pt x="2545200" y="802840"/>
                  <a:pt x="2545418" y="912711"/>
                  <a:pt x="2545272" y="1022653"/>
                </a:cubicBezTo>
                <a:cubicBezTo>
                  <a:pt x="2545200" y="1055348"/>
                  <a:pt x="2559022" y="1115616"/>
                  <a:pt x="2520828" y="1132595"/>
                </a:cubicBezTo>
                <a:cubicBezTo>
                  <a:pt x="2498348" y="1142557"/>
                  <a:pt x="2469976" y="1130209"/>
                  <a:pt x="2463646" y="1106705"/>
                </a:cubicBezTo>
                <a:cubicBezTo>
                  <a:pt x="2453388" y="1068257"/>
                  <a:pt x="2461683" y="987502"/>
                  <a:pt x="2461900" y="945476"/>
                </a:cubicBezTo>
                <a:cubicBezTo>
                  <a:pt x="2462555" y="805155"/>
                  <a:pt x="2462192" y="664833"/>
                  <a:pt x="2461973" y="524512"/>
                </a:cubicBezTo>
                <a:cubicBezTo>
                  <a:pt x="2461827" y="444037"/>
                  <a:pt x="2471576" y="357249"/>
                  <a:pt x="2441602" y="280493"/>
                </a:cubicBezTo>
                <a:cubicBezTo>
                  <a:pt x="2400135" y="174129"/>
                  <a:pt x="2296539" y="94707"/>
                  <a:pt x="2177956" y="88393"/>
                </a:cubicBezTo>
                <a:cubicBezTo>
                  <a:pt x="2120119" y="85376"/>
                  <a:pt x="2061337" y="87621"/>
                  <a:pt x="2003429" y="87410"/>
                </a:cubicBezTo>
                <a:cubicBezTo>
                  <a:pt x="1978838" y="87340"/>
                  <a:pt x="1948575" y="91900"/>
                  <a:pt x="1925076" y="84183"/>
                </a:cubicBezTo>
                <a:cubicBezTo>
                  <a:pt x="1884409" y="70853"/>
                  <a:pt x="1893649" y="13181"/>
                  <a:pt x="1932861" y="5042"/>
                </a:cubicBezTo>
                <a:cubicBezTo>
                  <a:pt x="1945865" y="2323"/>
                  <a:pt x="1960210" y="916"/>
                  <a:pt x="1975260" y="3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374268D-D2D2-BBE8-FF2E-3F858DB95C7B}"/>
              </a:ext>
            </a:extLst>
          </p:cNvPr>
          <p:cNvSpPr/>
          <p:nvPr/>
        </p:nvSpPr>
        <p:spPr>
          <a:xfrm>
            <a:off x="3340762" y="1988298"/>
            <a:ext cx="2547801" cy="2861881"/>
          </a:xfrm>
          <a:custGeom>
            <a:avLst/>
            <a:gdLst>
              <a:gd name="csX0" fmla="*/ 33646 w 2547801"/>
              <a:gd name="csY0" fmla="*/ 1713183 h 2861881"/>
              <a:gd name="csX1" fmla="*/ 84281 w 2547801"/>
              <a:gd name="csY1" fmla="*/ 1743352 h 2861881"/>
              <a:gd name="csX2" fmla="*/ 85445 w 2547801"/>
              <a:gd name="csY2" fmla="*/ 1910827 h 2861881"/>
              <a:gd name="csX3" fmla="*/ 85226 w 2547801"/>
              <a:gd name="csY3" fmla="*/ 2331791 h 2861881"/>
              <a:gd name="csX4" fmla="*/ 103996 w 2547801"/>
              <a:gd name="csY4" fmla="*/ 2574968 h 2861881"/>
              <a:gd name="csX5" fmla="*/ 323193 w 2547801"/>
              <a:gd name="csY5" fmla="*/ 2769664 h 2861881"/>
              <a:gd name="csX6" fmla="*/ 468475 w 2547801"/>
              <a:gd name="csY6" fmla="*/ 2776259 h 2861881"/>
              <a:gd name="csX7" fmla="*/ 640967 w 2547801"/>
              <a:gd name="csY7" fmla="*/ 2779697 h 2861881"/>
              <a:gd name="csX8" fmla="*/ 641840 w 2547801"/>
              <a:gd name="csY8" fmla="*/ 2853647 h 2861881"/>
              <a:gd name="csX9" fmla="*/ 446650 w 2547801"/>
              <a:gd name="csY9" fmla="*/ 2858699 h 2861881"/>
              <a:gd name="csX10" fmla="*/ 280707 w 2547801"/>
              <a:gd name="csY10" fmla="*/ 2845578 h 2861881"/>
              <a:gd name="csX11" fmla="*/ 183221 w 2547801"/>
              <a:gd name="csY11" fmla="*/ 2799834 h 2861881"/>
              <a:gd name="csX12" fmla="*/ 6292 w 2547801"/>
              <a:gd name="csY12" fmla="*/ 2528242 h 2861881"/>
              <a:gd name="csX13" fmla="*/ 3746 w 2547801"/>
              <a:gd name="csY13" fmla="*/ 2359855 h 2861881"/>
              <a:gd name="csX14" fmla="*/ 3746 w 2547801"/>
              <a:gd name="csY14" fmla="*/ 2128324 h 2861881"/>
              <a:gd name="csX15" fmla="*/ 4255 w 2547801"/>
              <a:gd name="csY15" fmla="*/ 1812601 h 2861881"/>
              <a:gd name="csX16" fmla="*/ 33646 w 2547801"/>
              <a:gd name="csY16" fmla="*/ 1713183 h 2861881"/>
              <a:gd name="csX17" fmla="*/ 2512761 w 2547801"/>
              <a:gd name="csY17" fmla="*/ 1711780 h 2861881"/>
              <a:gd name="csX18" fmla="*/ 2543607 w 2547801"/>
              <a:gd name="csY18" fmla="*/ 1819617 h 2861881"/>
              <a:gd name="csX19" fmla="*/ 2544043 w 2547801"/>
              <a:gd name="csY19" fmla="*/ 2121309 h 2861881"/>
              <a:gd name="csX20" fmla="*/ 2543899 w 2547801"/>
              <a:gd name="csY20" fmla="*/ 2373888 h 2861881"/>
              <a:gd name="csX21" fmla="*/ 2369297 w 2547801"/>
              <a:gd name="csY21" fmla="*/ 2793519 h 2861881"/>
              <a:gd name="csX22" fmla="*/ 2264610 w 2547801"/>
              <a:gd name="csY22" fmla="*/ 2839123 h 2861881"/>
              <a:gd name="csX23" fmla="*/ 2105359 w 2547801"/>
              <a:gd name="csY23" fmla="*/ 2853226 h 2861881"/>
              <a:gd name="csX24" fmla="*/ 1920355 w 2547801"/>
              <a:gd name="csY24" fmla="*/ 2850419 h 2861881"/>
              <a:gd name="csX25" fmla="*/ 1925156 w 2547801"/>
              <a:gd name="csY25" fmla="*/ 2772682 h 2861881"/>
              <a:gd name="csX26" fmla="*/ 1988958 w 2547801"/>
              <a:gd name="csY26" fmla="*/ 2770437 h 2861881"/>
              <a:gd name="csX27" fmla="*/ 2178110 w 2547801"/>
              <a:gd name="csY27" fmla="*/ 2770576 h 2861881"/>
              <a:gd name="csX28" fmla="*/ 2436228 w 2547801"/>
              <a:gd name="csY28" fmla="*/ 2591316 h 2861881"/>
              <a:gd name="csX29" fmla="*/ 2461109 w 2547801"/>
              <a:gd name="csY29" fmla="*/ 2331791 h 2861881"/>
              <a:gd name="csX30" fmla="*/ 2461399 w 2547801"/>
              <a:gd name="csY30" fmla="*/ 1924858 h 2861881"/>
              <a:gd name="csX31" fmla="*/ 2461545 w 2547801"/>
              <a:gd name="csY31" fmla="*/ 1791553 h 2861881"/>
              <a:gd name="csX32" fmla="*/ 2468529 w 2547801"/>
              <a:gd name="csY32" fmla="*/ 1731074 h 2861881"/>
              <a:gd name="csX33" fmla="*/ 2512761 w 2547801"/>
              <a:gd name="csY33" fmla="*/ 1711780 h 2861881"/>
              <a:gd name="csX34" fmla="*/ 458308 w 2547801"/>
              <a:gd name="csY34" fmla="*/ 146 h 2861881"/>
              <a:gd name="csX35" fmla="*/ 555776 w 2547801"/>
              <a:gd name="csY35" fmla="*/ 1400 h 2861881"/>
              <a:gd name="csX36" fmla="*/ 904977 w 2547801"/>
              <a:gd name="csY36" fmla="*/ 1190 h 2861881"/>
              <a:gd name="csX37" fmla="*/ 1843456 w 2547801"/>
              <a:gd name="csY37" fmla="*/ 1541 h 2861881"/>
              <a:gd name="csX38" fmla="*/ 2061708 w 2547801"/>
              <a:gd name="csY38" fmla="*/ 1541 h 2861881"/>
              <a:gd name="csX39" fmla="*/ 2424514 w 2547801"/>
              <a:gd name="csY39" fmla="*/ 105099 h 2861881"/>
              <a:gd name="csX40" fmla="*/ 2543825 w 2547801"/>
              <a:gd name="csY40" fmla="*/ 675997 h 2861881"/>
              <a:gd name="csX41" fmla="*/ 2544042 w 2547801"/>
              <a:gd name="csY41" fmla="*/ 991720 h 2861881"/>
              <a:gd name="csX42" fmla="*/ 2535822 w 2547801"/>
              <a:gd name="csY42" fmla="*/ 1115904 h 2861881"/>
              <a:gd name="csX43" fmla="*/ 2461398 w 2547801"/>
              <a:gd name="csY43" fmla="*/ 1095137 h 2861881"/>
              <a:gd name="csX44" fmla="*/ 2461471 w 2547801"/>
              <a:gd name="csY44" fmla="*/ 1019784 h 2861881"/>
              <a:gd name="csX45" fmla="*/ 2460816 w 2547801"/>
              <a:gd name="csY45" fmla="*/ 816318 h 2861881"/>
              <a:gd name="csX46" fmla="*/ 2460816 w 2547801"/>
              <a:gd name="csY46" fmla="*/ 661965 h 2861881"/>
              <a:gd name="csX47" fmla="*/ 2461252 w 2547801"/>
              <a:gd name="csY47" fmla="*/ 472530 h 2861881"/>
              <a:gd name="csX48" fmla="*/ 2304257 w 2547801"/>
              <a:gd name="csY48" fmla="*/ 122708 h 2861881"/>
              <a:gd name="csX49" fmla="*/ 2221758 w 2547801"/>
              <a:gd name="csY49" fmla="*/ 90505 h 2861881"/>
              <a:gd name="csX50" fmla="*/ 2032608 w 2547801"/>
              <a:gd name="csY50" fmla="*/ 84611 h 2861881"/>
              <a:gd name="csX51" fmla="*/ 1705231 w 2547801"/>
              <a:gd name="csY51" fmla="*/ 84682 h 2861881"/>
              <a:gd name="csX52" fmla="*/ 723101 w 2547801"/>
              <a:gd name="csY52" fmla="*/ 84682 h 2861881"/>
              <a:gd name="csX53" fmla="*/ 483025 w 2547801"/>
              <a:gd name="csY53" fmla="*/ 84892 h 2861881"/>
              <a:gd name="csX54" fmla="*/ 185331 w 2547801"/>
              <a:gd name="csY54" fmla="*/ 160947 h 2861881"/>
              <a:gd name="csX55" fmla="*/ 83771 w 2547801"/>
              <a:gd name="csY55" fmla="*/ 507611 h 2861881"/>
              <a:gd name="csX56" fmla="*/ 83625 w 2547801"/>
              <a:gd name="csY56" fmla="*/ 879462 h 2861881"/>
              <a:gd name="csX57" fmla="*/ 83189 w 2547801"/>
              <a:gd name="csY57" fmla="*/ 1068896 h 2861881"/>
              <a:gd name="csX58" fmla="*/ 51979 w 2547801"/>
              <a:gd name="csY58" fmla="*/ 1132953 h 2861881"/>
              <a:gd name="csX59" fmla="*/ 1345 w 2547801"/>
              <a:gd name="csY59" fmla="*/ 1047849 h 2861881"/>
              <a:gd name="csX60" fmla="*/ 1272 w 2547801"/>
              <a:gd name="csY60" fmla="*/ 753173 h 2861881"/>
              <a:gd name="csX61" fmla="*/ 1563 w 2547801"/>
              <a:gd name="csY61" fmla="*/ 514626 h 2861881"/>
              <a:gd name="csX62" fmla="*/ 6729 w 2547801"/>
              <a:gd name="csY62" fmla="*/ 318177 h 2861881"/>
              <a:gd name="csX63" fmla="*/ 239749 w 2547801"/>
              <a:gd name="csY63" fmla="*/ 30728 h 2861881"/>
              <a:gd name="csX64" fmla="*/ 360950 w 2547801"/>
              <a:gd name="csY64" fmla="*/ 2102 h 2861881"/>
              <a:gd name="csX65" fmla="*/ 458308 w 2547801"/>
              <a:gd name="csY65" fmla="*/ 146 h 28618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2547801" h="2861881">
                <a:moveTo>
                  <a:pt x="33646" y="1713183"/>
                </a:moveTo>
                <a:cubicBezTo>
                  <a:pt x="56562" y="1707640"/>
                  <a:pt x="79842" y="1720551"/>
                  <a:pt x="84281" y="1743352"/>
                </a:cubicBezTo>
                <a:cubicBezTo>
                  <a:pt x="94465" y="1795763"/>
                  <a:pt x="85590" y="1857504"/>
                  <a:pt x="85445" y="1910827"/>
                </a:cubicBezTo>
                <a:cubicBezTo>
                  <a:pt x="85080" y="2051147"/>
                  <a:pt x="85372" y="2191469"/>
                  <a:pt x="85226" y="2331791"/>
                </a:cubicBezTo>
                <a:cubicBezTo>
                  <a:pt x="85153" y="2411774"/>
                  <a:pt x="74169" y="2498703"/>
                  <a:pt x="103996" y="2574968"/>
                </a:cubicBezTo>
                <a:cubicBezTo>
                  <a:pt x="140298" y="2667720"/>
                  <a:pt x="219960" y="2748335"/>
                  <a:pt x="323193" y="2769664"/>
                </a:cubicBezTo>
                <a:cubicBezTo>
                  <a:pt x="370917" y="2779557"/>
                  <a:pt x="420023" y="2775769"/>
                  <a:pt x="468475" y="2776259"/>
                </a:cubicBezTo>
                <a:cubicBezTo>
                  <a:pt x="507252" y="2776680"/>
                  <a:pt x="610192" y="2767840"/>
                  <a:pt x="640967" y="2779697"/>
                </a:cubicBezTo>
                <a:cubicBezTo>
                  <a:pt x="671013" y="2791274"/>
                  <a:pt x="671958" y="2841579"/>
                  <a:pt x="641840" y="2853647"/>
                </a:cubicBezTo>
                <a:cubicBezTo>
                  <a:pt x="605392" y="2868310"/>
                  <a:pt x="490519" y="2858979"/>
                  <a:pt x="446650" y="2858699"/>
                </a:cubicBezTo>
                <a:cubicBezTo>
                  <a:pt x="391505" y="2858278"/>
                  <a:pt x="333960" y="2861435"/>
                  <a:pt x="280707" y="2845578"/>
                </a:cubicBezTo>
                <a:cubicBezTo>
                  <a:pt x="246295" y="2835335"/>
                  <a:pt x="213557" y="2818426"/>
                  <a:pt x="183221" y="2799834"/>
                </a:cubicBezTo>
                <a:cubicBezTo>
                  <a:pt x="87408" y="2741109"/>
                  <a:pt x="19970" y="2636780"/>
                  <a:pt x="6292" y="2528242"/>
                </a:cubicBezTo>
                <a:cubicBezTo>
                  <a:pt x="-620" y="2472954"/>
                  <a:pt x="3601" y="2415423"/>
                  <a:pt x="3746" y="2359855"/>
                </a:cubicBezTo>
                <a:cubicBezTo>
                  <a:pt x="3891" y="2282678"/>
                  <a:pt x="3819" y="2205501"/>
                  <a:pt x="3746" y="2128324"/>
                </a:cubicBezTo>
                <a:cubicBezTo>
                  <a:pt x="3746" y="2023084"/>
                  <a:pt x="3382" y="1917842"/>
                  <a:pt x="4255" y="1812601"/>
                </a:cubicBezTo>
                <a:cubicBezTo>
                  <a:pt x="4474" y="1782783"/>
                  <a:pt x="-8040" y="1723286"/>
                  <a:pt x="33646" y="1713183"/>
                </a:cubicBezTo>
                <a:close/>
                <a:moveTo>
                  <a:pt x="2512761" y="1711780"/>
                </a:moveTo>
                <a:cubicBezTo>
                  <a:pt x="2554738" y="1734863"/>
                  <a:pt x="2543534" y="1778783"/>
                  <a:pt x="2543607" y="1819617"/>
                </a:cubicBezTo>
                <a:cubicBezTo>
                  <a:pt x="2543899" y="1920158"/>
                  <a:pt x="2543899" y="2020768"/>
                  <a:pt x="2544043" y="2121309"/>
                </a:cubicBezTo>
                <a:cubicBezTo>
                  <a:pt x="2544189" y="2205501"/>
                  <a:pt x="2544335" y="2289695"/>
                  <a:pt x="2543899" y="2373888"/>
                </a:cubicBezTo>
                <a:cubicBezTo>
                  <a:pt x="2542953" y="2547816"/>
                  <a:pt x="2536332" y="2689400"/>
                  <a:pt x="2369297" y="2793519"/>
                </a:cubicBezTo>
                <a:cubicBezTo>
                  <a:pt x="2337142" y="2813585"/>
                  <a:pt x="2301275" y="2828459"/>
                  <a:pt x="2264610" y="2839123"/>
                </a:cubicBezTo>
                <a:cubicBezTo>
                  <a:pt x="2211720" y="2854489"/>
                  <a:pt x="2160067" y="2853436"/>
                  <a:pt x="2105359" y="2853226"/>
                </a:cubicBezTo>
                <a:cubicBezTo>
                  <a:pt x="2062655" y="2853015"/>
                  <a:pt x="1955275" y="2863610"/>
                  <a:pt x="1920355" y="2850419"/>
                </a:cubicBezTo>
                <a:cubicBezTo>
                  <a:pt x="1883761" y="2836528"/>
                  <a:pt x="1887327" y="2782363"/>
                  <a:pt x="1925156" y="2772682"/>
                </a:cubicBezTo>
                <a:cubicBezTo>
                  <a:pt x="1944654" y="2767700"/>
                  <a:pt x="1968879" y="2770647"/>
                  <a:pt x="1988958" y="2770437"/>
                </a:cubicBezTo>
                <a:cubicBezTo>
                  <a:pt x="2051742" y="2769664"/>
                  <a:pt x="2115399" y="2774505"/>
                  <a:pt x="2178110" y="2770576"/>
                </a:cubicBezTo>
                <a:cubicBezTo>
                  <a:pt x="2291309" y="2763561"/>
                  <a:pt x="2392869" y="2692207"/>
                  <a:pt x="2436228" y="2591316"/>
                </a:cubicBezTo>
                <a:cubicBezTo>
                  <a:pt x="2471293" y="2509929"/>
                  <a:pt x="2461472" y="2417878"/>
                  <a:pt x="2461109" y="2331791"/>
                </a:cubicBezTo>
                <a:cubicBezTo>
                  <a:pt x="2460526" y="2196170"/>
                  <a:pt x="2461617" y="2060479"/>
                  <a:pt x="2461399" y="1924858"/>
                </a:cubicBezTo>
                <a:cubicBezTo>
                  <a:pt x="2461326" y="1880447"/>
                  <a:pt x="2461982" y="1835965"/>
                  <a:pt x="2461545" y="1791553"/>
                </a:cubicBezTo>
                <a:cubicBezTo>
                  <a:pt x="2461326" y="1771768"/>
                  <a:pt x="2457107" y="1748825"/>
                  <a:pt x="2468529" y="1731074"/>
                </a:cubicBezTo>
                <a:cubicBezTo>
                  <a:pt x="2479005" y="1714587"/>
                  <a:pt x="2494719" y="1712903"/>
                  <a:pt x="2512761" y="1711780"/>
                </a:cubicBezTo>
                <a:close/>
                <a:moveTo>
                  <a:pt x="458308" y="146"/>
                </a:moveTo>
                <a:cubicBezTo>
                  <a:pt x="490883" y="506"/>
                  <a:pt x="523475" y="1400"/>
                  <a:pt x="555776" y="1400"/>
                </a:cubicBezTo>
                <a:cubicBezTo>
                  <a:pt x="672176" y="1471"/>
                  <a:pt x="788577" y="979"/>
                  <a:pt x="904977" y="1190"/>
                </a:cubicBezTo>
                <a:cubicBezTo>
                  <a:pt x="1217804" y="1822"/>
                  <a:pt x="1530630" y="67"/>
                  <a:pt x="1843456" y="1541"/>
                </a:cubicBezTo>
                <a:cubicBezTo>
                  <a:pt x="1916207" y="1892"/>
                  <a:pt x="1988957" y="1611"/>
                  <a:pt x="2061708" y="1541"/>
                </a:cubicBezTo>
                <a:cubicBezTo>
                  <a:pt x="2198405" y="1471"/>
                  <a:pt x="2321063" y="5961"/>
                  <a:pt x="2424514" y="105099"/>
                </a:cubicBezTo>
                <a:cubicBezTo>
                  <a:pt x="2582018" y="256014"/>
                  <a:pt x="2543606" y="481090"/>
                  <a:pt x="2543825" y="675997"/>
                </a:cubicBezTo>
                <a:cubicBezTo>
                  <a:pt x="2543898" y="781237"/>
                  <a:pt x="2544406" y="886479"/>
                  <a:pt x="2544042" y="991720"/>
                </a:cubicBezTo>
                <a:cubicBezTo>
                  <a:pt x="2543898" y="1022871"/>
                  <a:pt x="2553064" y="1090296"/>
                  <a:pt x="2535822" y="1115904"/>
                </a:cubicBezTo>
                <a:cubicBezTo>
                  <a:pt x="2513560" y="1149091"/>
                  <a:pt x="2466418" y="1129937"/>
                  <a:pt x="2461398" y="1095137"/>
                </a:cubicBezTo>
                <a:cubicBezTo>
                  <a:pt x="2457907" y="1070932"/>
                  <a:pt x="2461689" y="1044270"/>
                  <a:pt x="2461471" y="1019784"/>
                </a:cubicBezTo>
                <a:cubicBezTo>
                  <a:pt x="2460889" y="951939"/>
                  <a:pt x="2460962" y="884163"/>
                  <a:pt x="2460816" y="816318"/>
                </a:cubicBezTo>
                <a:cubicBezTo>
                  <a:pt x="2460671" y="764891"/>
                  <a:pt x="2460598" y="713392"/>
                  <a:pt x="2460816" y="661965"/>
                </a:cubicBezTo>
                <a:cubicBezTo>
                  <a:pt x="2461108" y="598820"/>
                  <a:pt x="2460962" y="535675"/>
                  <a:pt x="2461252" y="472530"/>
                </a:cubicBezTo>
                <a:cubicBezTo>
                  <a:pt x="2461835" y="322737"/>
                  <a:pt x="2451577" y="205217"/>
                  <a:pt x="2304257" y="122708"/>
                </a:cubicBezTo>
                <a:cubicBezTo>
                  <a:pt x="2278140" y="108045"/>
                  <a:pt x="2251658" y="96048"/>
                  <a:pt x="2221758" y="90505"/>
                </a:cubicBezTo>
                <a:cubicBezTo>
                  <a:pt x="2160212" y="79209"/>
                  <a:pt x="2095027" y="84682"/>
                  <a:pt x="2032608" y="84611"/>
                </a:cubicBezTo>
                <a:cubicBezTo>
                  <a:pt x="1923482" y="84541"/>
                  <a:pt x="1814356" y="84400"/>
                  <a:pt x="1705231" y="84682"/>
                </a:cubicBezTo>
                <a:cubicBezTo>
                  <a:pt x="1377855" y="85453"/>
                  <a:pt x="1050478" y="85173"/>
                  <a:pt x="723101" y="84682"/>
                </a:cubicBezTo>
                <a:cubicBezTo>
                  <a:pt x="643076" y="84541"/>
                  <a:pt x="563050" y="84892"/>
                  <a:pt x="483025" y="84892"/>
                </a:cubicBezTo>
                <a:cubicBezTo>
                  <a:pt x="374554" y="84892"/>
                  <a:pt x="269430" y="83980"/>
                  <a:pt x="185331" y="160947"/>
                </a:cubicBezTo>
                <a:cubicBezTo>
                  <a:pt x="75186" y="261697"/>
                  <a:pt x="84062" y="371850"/>
                  <a:pt x="83771" y="507611"/>
                </a:cubicBezTo>
                <a:cubicBezTo>
                  <a:pt x="83554" y="631585"/>
                  <a:pt x="83990" y="755488"/>
                  <a:pt x="83625" y="879462"/>
                </a:cubicBezTo>
                <a:cubicBezTo>
                  <a:pt x="83408" y="942607"/>
                  <a:pt x="83189" y="1005752"/>
                  <a:pt x="83189" y="1068896"/>
                </a:cubicBezTo>
                <a:cubicBezTo>
                  <a:pt x="83189" y="1093804"/>
                  <a:pt x="84790" y="1126358"/>
                  <a:pt x="51979" y="1132953"/>
                </a:cubicBezTo>
                <a:cubicBezTo>
                  <a:pt x="-2729" y="1143969"/>
                  <a:pt x="1709" y="1080474"/>
                  <a:pt x="1345" y="1047849"/>
                </a:cubicBezTo>
                <a:cubicBezTo>
                  <a:pt x="326" y="949694"/>
                  <a:pt x="835" y="851399"/>
                  <a:pt x="1272" y="753173"/>
                </a:cubicBezTo>
                <a:cubicBezTo>
                  <a:pt x="1563" y="673681"/>
                  <a:pt x="1927" y="594119"/>
                  <a:pt x="1563" y="514626"/>
                </a:cubicBezTo>
                <a:cubicBezTo>
                  <a:pt x="1272" y="449658"/>
                  <a:pt x="-4038" y="382584"/>
                  <a:pt x="6729" y="318177"/>
                </a:cubicBezTo>
                <a:cubicBezTo>
                  <a:pt x="27463" y="193641"/>
                  <a:pt x="119129" y="79489"/>
                  <a:pt x="239749" y="30728"/>
                </a:cubicBezTo>
                <a:cubicBezTo>
                  <a:pt x="278596" y="15012"/>
                  <a:pt x="318755" y="4839"/>
                  <a:pt x="360950" y="2102"/>
                </a:cubicBezTo>
                <a:cubicBezTo>
                  <a:pt x="393179" y="-37"/>
                  <a:pt x="425735" y="-213"/>
                  <a:pt x="458308" y="14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CC4F931-8AB6-89A5-DA18-19DDFBD0B27A}"/>
              </a:ext>
            </a:extLst>
          </p:cNvPr>
          <p:cNvSpPr/>
          <p:nvPr/>
        </p:nvSpPr>
        <p:spPr>
          <a:xfrm>
            <a:off x="9266447" y="1987645"/>
            <a:ext cx="2544569" cy="2862230"/>
          </a:xfrm>
          <a:custGeom>
            <a:avLst/>
            <a:gdLst>
              <a:gd name="csX0" fmla="*/ 30350 w 2544569"/>
              <a:gd name="csY0" fmla="*/ 1714187 h 2862230"/>
              <a:gd name="csX1" fmla="*/ 82876 w 2544569"/>
              <a:gd name="csY1" fmla="*/ 1743374 h 2862230"/>
              <a:gd name="csX2" fmla="*/ 84040 w 2544569"/>
              <a:gd name="csY2" fmla="*/ 1911479 h 2862230"/>
              <a:gd name="csX3" fmla="*/ 84040 w 2544569"/>
              <a:gd name="csY3" fmla="*/ 2332444 h 2862230"/>
              <a:gd name="csX4" fmla="*/ 107465 w 2544569"/>
              <a:gd name="csY4" fmla="*/ 2589583 h 2862230"/>
              <a:gd name="csX5" fmla="*/ 362819 w 2544569"/>
              <a:gd name="csY5" fmla="*/ 2776000 h 2862230"/>
              <a:gd name="csX6" fmla="*/ 544694 w 2544569"/>
              <a:gd name="csY6" fmla="*/ 2777123 h 2862230"/>
              <a:gd name="csX7" fmla="*/ 631413 w 2544569"/>
              <a:gd name="csY7" fmla="*/ 2778666 h 2862230"/>
              <a:gd name="csX8" fmla="*/ 638178 w 2544569"/>
              <a:gd name="csY8" fmla="*/ 2854510 h 2862230"/>
              <a:gd name="csX9" fmla="*/ 573795 w 2544569"/>
              <a:gd name="csY9" fmla="*/ 2859842 h 2862230"/>
              <a:gd name="csX10" fmla="*/ 435570 w 2544569"/>
              <a:gd name="csY10" fmla="*/ 2860053 h 2862230"/>
              <a:gd name="csX11" fmla="*/ 271299 w 2544569"/>
              <a:gd name="csY11" fmla="*/ 2844968 h 2862230"/>
              <a:gd name="csX12" fmla="*/ 10271 w 2544569"/>
              <a:gd name="csY12" fmla="*/ 2563903 h 2862230"/>
              <a:gd name="csX13" fmla="*/ 1759 w 2544569"/>
              <a:gd name="csY13" fmla="*/ 2381556 h 2862230"/>
              <a:gd name="csX14" fmla="*/ 1977 w 2544569"/>
              <a:gd name="csY14" fmla="*/ 2093897 h 2862230"/>
              <a:gd name="csX15" fmla="*/ 1832 w 2544569"/>
              <a:gd name="csY15" fmla="*/ 1806237 h 2862230"/>
              <a:gd name="csX16" fmla="*/ 30350 w 2544569"/>
              <a:gd name="csY16" fmla="*/ 1714187 h 2862230"/>
              <a:gd name="csX17" fmla="*/ 439888 w 2544569"/>
              <a:gd name="csY17" fmla="*/ 81 h 2862230"/>
              <a:gd name="csX18" fmla="*/ 522869 w 2544569"/>
              <a:gd name="csY18" fmla="*/ 1212 h 2862230"/>
              <a:gd name="csX19" fmla="*/ 842970 w 2544569"/>
              <a:gd name="csY19" fmla="*/ 1422 h 2862230"/>
              <a:gd name="csX20" fmla="*/ 1788725 w 2544569"/>
              <a:gd name="csY20" fmla="*/ 1282 h 2862230"/>
              <a:gd name="csX21" fmla="*/ 2021526 w 2544569"/>
              <a:gd name="csY21" fmla="*/ 1422 h 2862230"/>
              <a:gd name="csX22" fmla="*/ 2385060 w 2544569"/>
              <a:gd name="csY22" fmla="*/ 76985 h 2862230"/>
              <a:gd name="csX23" fmla="*/ 2540818 w 2544569"/>
              <a:gd name="csY23" fmla="*/ 487215 h 2862230"/>
              <a:gd name="csX24" fmla="*/ 2540599 w 2544569"/>
              <a:gd name="csY24" fmla="*/ 690681 h 2862230"/>
              <a:gd name="csX25" fmla="*/ 2540818 w 2544569"/>
              <a:gd name="csY25" fmla="*/ 2185105 h 2862230"/>
              <a:gd name="csX26" fmla="*/ 2372983 w 2544569"/>
              <a:gd name="csY26" fmla="*/ 2794452 h 2862230"/>
              <a:gd name="csX27" fmla="*/ 2021526 w 2544569"/>
              <a:gd name="csY27" fmla="*/ 2859561 h 2862230"/>
              <a:gd name="csX28" fmla="*/ 1892394 w 2544569"/>
              <a:gd name="csY28" fmla="*/ 2823569 h 2862230"/>
              <a:gd name="csX29" fmla="*/ 2057901 w 2544569"/>
              <a:gd name="csY29" fmla="*/ 2776631 h 2862230"/>
              <a:gd name="csX30" fmla="*/ 2252217 w 2544569"/>
              <a:gd name="csY30" fmla="*/ 2761196 h 2862230"/>
              <a:gd name="csX31" fmla="*/ 2437513 w 2544569"/>
              <a:gd name="csY31" fmla="*/ 2583198 h 2862230"/>
              <a:gd name="csX32" fmla="*/ 2456427 w 2544569"/>
              <a:gd name="csY32" fmla="*/ 2367524 h 2862230"/>
              <a:gd name="csX33" fmla="*/ 2456427 w 2544569"/>
              <a:gd name="csY33" fmla="*/ 2009704 h 2862230"/>
              <a:gd name="csX34" fmla="*/ 2456427 w 2544569"/>
              <a:gd name="csY34" fmla="*/ 781891 h 2862230"/>
              <a:gd name="csX35" fmla="*/ 2456500 w 2544569"/>
              <a:gd name="csY35" fmla="*/ 480199 h 2862230"/>
              <a:gd name="csX36" fmla="*/ 2384332 w 2544569"/>
              <a:gd name="csY36" fmla="*/ 190084 h 2862230"/>
              <a:gd name="csX37" fmla="*/ 2079727 w 2544569"/>
              <a:gd name="csY37" fmla="*/ 85334 h 2862230"/>
              <a:gd name="csX38" fmla="*/ 1890575 w 2544569"/>
              <a:gd name="csY38" fmla="*/ 85404 h 2862230"/>
              <a:gd name="csX39" fmla="*/ 704745 w 2544569"/>
              <a:gd name="csY39" fmla="*/ 85545 h 2862230"/>
              <a:gd name="csX40" fmla="*/ 464668 w 2544569"/>
              <a:gd name="csY40" fmla="*/ 85475 h 2862230"/>
              <a:gd name="csX41" fmla="*/ 206842 w 2544569"/>
              <a:gd name="csY41" fmla="*/ 143708 h 2862230"/>
              <a:gd name="csX42" fmla="*/ 83894 w 2544569"/>
              <a:gd name="csY42" fmla="*/ 508264 h 2862230"/>
              <a:gd name="csX43" fmla="*/ 84111 w 2544569"/>
              <a:gd name="csY43" fmla="*/ 873100 h 2862230"/>
              <a:gd name="csX44" fmla="*/ 84040 w 2544569"/>
              <a:gd name="csY44" fmla="*/ 1069549 h 2862230"/>
              <a:gd name="csX45" fmla="*/ 49337 w 2544569"/>
              <a:gd name="csY45" fmla="*/ 1134307 h 2862230"/>
              <a:gd name="csX46" fmla="*/ 1977 w 2544569"/>
              <a:gd name="csY46" fmla="*/ 1048502 h 2862230"/>
              <a:gd name="csX47" fmla="*/ 1685 w 2544569"/>
              <a:gd name="csY47" fmla="*/ 746810 h 2862230"/>
              <a:gd name="csX48" fmla="*/ 1466 w 2544569"/>
              <a:gd name="csY48" fmla="*/ 501247 h 2862230"/>
              <a:gd name="csX49" fmla="*/ 9542 w 2544569"/>
              <a:gd name="csY49" fmla="*/ 297781 h 2862230"/>
              <a:gd name="csX50" fmla="*/ 231286 w 2544569"/>
              <a:gd name="csY50" fmla="*/ 33767 h 2862230"/>
              <a:gd name="csX51" fmla="*/ 357070 w 2544569"/>
              <a:gd name="csY51" fmla="*/ 2475 h 2862230"/>
              <a:gd name="csX52" fmla="*/ 439888 w 2544569"/>
              <a:gd name="csY52" fmla="*/ 81 h 28622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</a:cxnLst>
            <a:rect l="l" t="t" r="r" b="b"/>
            <a:pathLst>
              <a:path w="2544569" h="2862230">
                <a:moveTo>
                  <a:pt x="30350" y="1714187"/>
                </a:moveTo>
                <a:cubicBezTo>
                  <a:pt x="52830" y="1707802"/>
                  <a:pt x="77638" y="1720711"/>
                  <a:pt x="82876" y="1743374"/>
                </a:cubicBezTo>
                <a:cubicBezTo>
                  <a:pt x="93061" y="1787013"/>
                  <a:pt x="84040" y="1864331"/>
                  <a:pt x="84040" y="1911479"/>
                </a:cubicBezTo>
                <a:cubicBezTo>
                  <a:pt x="83967" y="2051800"/>
                  <a:pt x="83967" y="2192122"/>
                  <a:pt x="84040" y="2332444"/>
                </a:cubicBezTo>
                <a:cubicBezTo>
                  <a:pt x="84112" y="2418601"/>
                  <a:pt x="74654" y="2507705"/>
                  <a:pt x="107465" y="2589583"/>
                </a:cubicBezTo>
                <a:cubicBezTo>
                  <a:pt x="148351" y="2691596"/>
                  <a:pt x="248237" y="2769124"/>
                  <a:pt x="362819" y="2776000"/>
                </a:cubicBezTo>
                <a:cubicBezTo>
                  <a:pt x="422984" y="2779648"/>
                  <a:pt x="484457" y="2777473"/>
                  <a:pt x="544694" y="2777123"/>
                </a:cubicBezTo>
                <a:cubicBezTo>
                  <a:pt x="571903" y="2776982"/>
                  <a:pt x="605004" y="2771720"/>
                  <a:pt x="631413" y="2778666"/>
                </a:cubicBezTo>
                <a:cubicBezTo>
                  <a:pt x="668661" y="2788419"/>
                  <a:pt x="669607" y="2837741"/>
                  <a:pt x="638178" y="2854510"/>
                </a:cubicBezTo>
                <a:cubicBezTo>
                  <a:pt x="619991" y="2864192"/>
                  <a:pt x="593728" y="2859842"/>
                  <a:pt x="573795" y="2859842"/>
                </a:cubicBezTo>
                <a:cubicBezTo>
                  <a:pt x="527744" y="2859702"/>
                  <a:pt x="481620" y="2860333"/>
                  <a:pt x="435570" y="2860053"/>
                </a:cubicBezTo>
                <a:cubicBezTo>
                  <a:pt x="380133" y="2859702"/>
                  <a:pt x="324771" y="2861315"/>
                  <a:pt x="271299" y="2844968"/>
                </a:cubicBezTo>
                <a:cubicBezTo>
                  <a:pt x="140057" y="2804836"/>
                  <a:pt x="39517" y="2692508"/>
                  <a:pt x="10271" y="2563903"/>
                </a:cubicBezTo>
                <a:cubicBezTo>
                  <a:pt x="-3261" y="2504548"/>
                  <a:pt x="1686" y="2441894"/>
                  <a:pt x="1759" y="2381556"/>
                </a:cubicBezTo>
                <a:cubicBezTo>
                  <a:pt x="1832" y="2285646"/>
                  <a:pt x="1832" y="2189806"/>
                  <a:pt x="1977" y="2093897"/>
                </a:cubicBezTo>
                <a:cubicBezTo>
                  <a:pt x="2123" y="1997987"/>
                  <a:pt x="1832" y="1902147"/>
                  <a:pt x="1832" y="1806237"/>
                </a:cubicBezTo>
                <a:cubicBezTo>
                  <a:pt x="1832" y="1777050"/>
                  <a:pt x="-8863" y="1725342"/>
                  <a:pt x="30350" y="1714187"/>
                </a:cubicBezTo>
                <a:close/>
                <a:moveTo>
                  <a:pt x="439888" y="81"/>
                </a:moveTo>
                <a:cubicBezTo>
                  <a:pt x="467670" y="352"/>
                  <a:pt x="495479" y="1212"/>
                  <a:pt x="522869" y="1212"/>
                </a:cubicBezTo>
                <a:cubicBezTo>
                  <a:pt x="629594" y="1212"/>
                  <a:pt x="736245" y="1352"/>
                  <a:pt x="842970" y="1422"/>
                </a:cubicBezTo>
                <a:cubicBezTo>
                  <a:pt x="1158197" y="1703"/>
                  <a:pt x="1473498" y="1352"/>
                  <a:pt x="1788725" y="1282"/>
                </a:cubicBezTo>
                <a:cubicBezTo>
                  <a:pt x="1866349" y="1282"/>
                  <a:pt x="1943901" y="1562"/>
                  <a:pt x="2021526" y="1422"/>
                </a:cubicBezTo>
                <a:cubicBezTo>
                  <a:pt x="2157424" y="1212"/>
                  <a:pt x="2270769" y="-5524"/>
                  <a:pt x="2385060" y="76985"/>
                </a:cubicBezTo>
                <a:cubicBezTo>
                  <a:pt x="2532816" y="183629"/>
                  <a:pt x="2541037" y="323741"/>
                  <a:pt x="2540818" y="487215"/>
                </a:cubicBezTo>
                <a:cubicBezTo>
                  <a:pt x="2540673" y="555061"/>
                  <a:pt x="2540745" y="622836"/>
                  <a:pt x="2540599" y="690681"/>
                </a:cubicBezTo>
                <a:cubicBezTo>
                  <a:pt x="2539945" y="1188823"/>
                  <a:pt x="2540527" y="1686964"/>
                  <a:pt x="2540818" y="2185105"/>
                </a:cubicBezTo>
                <a:cubicBezTo>
                  <a:pt x="2540964" y="2405972"/>
                  <a:pt x="2584250" y="2647185"/>
                  <a:pt x="2372983" y="2794452"/>
                </a:cubicBezTo>
                <a:cubicBezTo>
                  <a:pt x="2267350" y="2868050"/>
                  <a:pt x="2145202" y="2859631"/>
                  <a:pt x="2021526" y="2859561"/>
                </a:cubicBezTo>
                <a:cubicBezTo>
                  <a:pt x="1985078" y="2859561"/>
                  <a:pt x="1897413" y="2876821"/>
                  <a:pt x="1892394" y="2823569"/>
                </a:cubicBezTo>
                <a:cubicBezTo>
                  <a:pt x="1885992" y="2756144"/>
                  <a:pt x="2014397" y="2776561"/>
                  <a:pt x="2057901" y="2776631"/>
                </a:cubicBezTo>
                <a:cubicBezTo>
                  <a:pt x="2123449" y="2776702"/>
                  <a:pt x="2188707" y="2779859"/>
                  <a:pt x="2252217" y="2761196"/>
                </a:cubicBezTo>
                <a:cubicBezTo>
                  <a:pt x="2337699" y="2736078"/>
                  <a:pt x="2406157" y="2661708"/>
                  <a:pt x="2437513" y="2583198"/>
                </a:cubicBezTo>
                <a:cubicBezTo>
                  <a:pt x="2464576" y="2515352"/>
                  <a:pt x="2456500" y="2438667"/>
                  <a:pt x="2456427" y="2367524"/>
                </a:cubicBezTo>
                <a:cubicBezTo>
                  <a:pt x="2456210" y="2248250"/>
                  <a:pt x="2456646" y="2128977"/>
                  <a:pt x="2456427" y="2009704"/>
                </a:cubicBezTo>
                <a:cubicBezTo>
                  <a:pt x="2455700" y="1600456"/>
                  <a:pt x="2456718" y="1191138"/>
                  <a:pt x="2456427" y="781891"/>
                </a:cubicBezTo>
                <a:cubicBezTo>
                  <a:pt x="2456355" y="681350"/>
                  <a:pt x="2456573" y="580740"/>
                  <a:pt x="2456500" y="480199"/>
                </a:cubicBezTo>
                <a:cubicBezTo>
                  <a:pt x="2456427" y="375729"/>
                  <a:pt x="2458901" y="274277"/>
                  <a:pt x="2384332" y="190084"/>
                </a:cubicBezTo>
                <a:cubicBezTo>
                  <a:pt x="2298705" y="93263"/>
                  <a:pt x="2203839" y="85966"/>
                  <a:pt x="2079727" y="85334"/>
                </a:cubicBezTo>
                <a:cubicBezTo>
                  <a:pt x="2016651" y="85054"/>
                  <a:pt x="1953651" y="85404"/>
                  <a:pt x="1890575" y="85404"/>
                </a:cubicBezTo>
                <a:cubicBezTo>
                  <a:pt x="1495323" y="85686"/>
                  <a:pt x="1099997" y="85966"/>
                  <a:pt x="704745" y="85545"/>
                </a:cubicBezTo>
                <a:cubicBezTo>
                  <a:pt x="624719" y="85475"/>
                  <a:pt x="544694" y="85334"/>
                  <a:pt x="464668" y="85475"/>
                </a:cubicBezTo>
                <a:cubicBezTo>
                  <a:pt x="372130" y="85615"/>
                  <a:pt x="283884" y="86597"/>
                  <a:pt x="206842" y="143708"/>
                </a:cubicBezTo>
                <a:cubicBezTo>
                  <a:pt x="77346" y="239618"/>
                  <a:pt x="83821" y="365416"/>
                  <a:pt x="83894" y="508264"/>
                </a:cubicBezTo>
                <a:cubicBezTo>
                  <a:pt x="83967" y="629852"/>
                  <a:pt x="84256" y="751511"/>
                  <a:pt x="84111" y="873100"/>
                </a:cubicBezTo>
                <a:cubicBezTo>
                  <a:pt x="84040" y="938559"/>
                  <a:pt x="84111" y="1004089"/>
                  <a:pt x="84040" y="1069549"/>
                </a:cubicBezTo>
                <a:cubicBezTo>
                  <a:pt x="83967" y="1094737"/>
                  <a:pt x="83821" y="1130238"/>
                  <a:pt x="49337" y="1134307"/>
                </a:cubicBezTo>
                <a:cubicBezTo>
                  <a:pt x="-2752" y="1140482"/>
                  <a:pt x="2195" y="1080775"/>
                  <a:pt x="1977" y="1048502"/>
                </a:cubicBezTo>
                <a:cubicBezTo>
                  <a:pt x="1322" y="947961"/>
                  <a:pt x="1466" y="847351"/>
                  <a:pt x="1685" y="746810"/>
                </a:cubicBezTo>
                <a:cubicBezTo>
                  <a:pt x="1831" y="664932"/>
                  <a:pt x="1612" y="583125"/>
                  <a:pt x="1466" y="501247"/>
                </a:cubicBezTo>
                <a:cubicBezTo>
                  <a:pt x="1322" y="433893"/>
                  <a:pt x="-4935" y="364083"/>
                  <a:pt x="9542" y="297781"/>
                </a:cubicBezTo>
                <a:cubicBezTo>
                  <a:pt x="34496" y="183770"/>
                  <a:pt x="120050" y="80002"/>
                  <a:pt x="231286" y="33767"/>
                </a:cubicBezTo>
                <a:cubicBezTo>
                  <a:pt x="271589" y="17068"/>
                  <a:pt x="313275" y="6264"/>
                  <a:pt x="357070" y="2475"/>
                </a:cubicBezTo>
                <a:cubicBezTo>
                  <a:pt x="384351" y="125"/>
                  <a:pt x="412106" y="-191"/>
                  <a:pt x="439888" y="81"/>
                </a:cubicBezTo>
                <a:close/>
              </a:path>
            </a:pathLst>
          </a:custGeom>
          <a:solidFill>
            <a:srgbClr val="1B7C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1484BF8-BF51-E742-7CB2-2E0355F3A8BF}"/>
              </a:ext>
            </a:extLst>
          </p:cNvPr>
          <p:cNvSpPr/>
          <p:nvPr/>
        </p:nvSpPr>
        <p:spPr>
          <a:xfrm>
            <a:off x="4106289" y="4323260"/>
            <a:ext cx="1021652" cy="10301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A764E3D-CF89-EE91-B90B-79DCFA1CBC65}"/>
              </a:ext>
            </a:extLst>
          </p:cNvPr>
          <p:cNvSpPr/>
          <p:nvPr/>
        </p:nvSpPr>
        <p:spPr>
          <a:xfrm>
            <a:off x="10025627" y="4326723"/>
            <a:ext cx="1029044" cy="1035414"/>
          </a:xfrm>
          <a:prstGeom prst="ellipse">
            <a:avLst/>
          </a:prstGeom>
          <a:solidFill>
            <a:srgbClr val="1B7C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831C8CC-3366-4633-8AD6-24A0621E063E}"/>
              </a:ext>
            </a:extLst>
          </p:cNvPr>
          <p:cNvSpPr/>
          <p:nvPr/>
        </p:nvSpPr>
        <p:spPr>
          <a:xfrm>
            <a:off x="7155173" y="1581862"/>
            <a:ext cx="850288" cy="85549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CE4740D-4FB4-6F12-FD07-80EDE2718B8A}"/>
              </a:ext>
            </a:extLst>
          </p:cNvPr>
          <p:cNvSpPr/>
          <p:nvPr/>
        </p:nvSpPr>
        <p:spPr>
          <a:xfrm>
            <a:off x="1250745" y="1596288"/>
            <a:ext cx="853265" cy="8517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4F03F31-1A20-3C46-6210-F353A9A1F20A}"/>
              </a:ext>
            </a:extLst>
          </p:cNvPr>
          <p:cNvSpPr/>
          <p:nvPr/>
        </p:nvSpPr>
        <p:spPr>
          <a:xfrm>
            <a:off x="4190182" y="4407589"/>
            <a:ext cx="853867" cy="8614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9EB0F65-ED88-FD1F-7EA8-4E629DDEC72D}"/>
              </a:ext>
            </a:extLst>
          </p:cNvPr>
          <p:cNvSpPr/>
          <p:nvPr/>
        </p:nvSpPr>
        <p:spPr>
          <a:xfrm>
            <a:off x="10113427" y="4413399"/>
            <a:ext cx="853445" cy="8620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6108915-68A4-C174-A63E-5CD1F86B512E}"/>
              </a:ext>
            </a:extLst>
          </p:cNvPr>
          <p:cNvGrpSpPr/>
          <p:nvPr/>
        </p:nvGrpSpPr>
        <p:grpSpPr>
          <a:xfrm>
            <a:off x="838200" y="2463732"/>
            <a:ext cx="1821567" cy="2069357"/>
            <a:chOff x="8921977" y="666171"/>
            <a:chExt cx="2658744" cy="206935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2E8A998-68AE-8E41-DBAA-C17C86864966}"/>
                </a:ext>
              </a:extLst>
            </p:cNvPr>
            <p:cNvSpPr txBox="1"/>
            <p:nvPr/>
          </p:nvSpPr>
          <p:spPr>
            <a:xfrm>
              <a:off x="8921977" y="666171"/>
              <a:ext cx="2658744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rgbClr val="04A79C"/>
                  </a:solidFill>
                </a:rPr>
                <a:t>01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D4EFC4A-C894-845A-CB64-03A7F3340853}"/>
                </a:ext>
              </a:extLst>
            </p:cNvPr>
            <p:cNvSpPr txBox="1"/>
            <p:nvPr/>
          </p:nvSpPr>
          <p:spPr>
            <a:xfrm>
              <a:off x="8921977" y="1412089"/>
              <a:ext cx="2658744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48" name="Graphic 47" descr="Magnifying glass with solid fill">
            <a:extLst>
              <a:ext uri="{FF2B5EF4-FFF2-40B4-BE49-F238E27FC236}">
                <a16:creationId xmlns:a16="http://schemas.microsoft.com/office/drawing/2014/main" id="{370D2224-13F2-11ED-F2D1-1FD024623A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7337" y="1702106"/>
            <a:ext cx="640080" cy="640080"/>
          </a:xfrm>
          <a:prstGeom prst="rect">
            <a:avLst/>
          </a:prstGeom>
        </p:spPr>
      </p:pic>
      <p:pic>
        <p:nvPicPr>
          <p:cNvPr id="52" name="Graphic 51" descr="Lightbulb with solid fill">
            <a:extLst>
              <a:ext uri="{FF2B5EF4-FFF2-40B4-BE49-F238E27FC236}">
                <a16:creationId xmlns:a16="http://schemas.microsoft.com/office/drawing/2014/main" id="{E9DEAA49-D253-8B52-9899-DAE0DA3F44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97075" y="4518297"/>
            <a:ext cx="640080" cy="640080"/>
          </a:xfrm>
          <a:prstGeom prst="rect">
            <a:avLst/>
          </a:prstGeom>
        </p:spPr>
      </p:pic>
      <p:pic>
        <p:nvPicPr>
          <p:cNvPr id="54" name="Graphic 53" descr="Single gear with solid fill">
            <a:extLst>
              <a:ext uri="{FF2B5EF4-FFF2-40B4-BE49-F238E27FC236}">
                <a16:creationId xmlns:a16="http://schemas.microsoft.com/office/drawing/2014/main" id="{56E62200-4757-4513-124C-F2BA2EEF08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64152" y="1689571"/>
            <a:ext cx="640080" cy="640080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4E049B6F-6341-11E7-2206-8BB9F8928F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18691" y="4524390"/>
            <a:ext cx="640080" cy="640080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6CF4B8C0-FE70-16B3-C3C3-52FEDDF8072D}"/>
              </a:ext>
            </a:extLst>
          </p:cNvPr>
          <p:cNvGrpSpPr/>
          <p:nvPr/>
        </p:nvGrpSpPr>
        <p:grpSpPr>
          <a:xfrm>
            <a:off x="3853107" y="2146565"/>
            <a:ext cx="1821567" cy="2069357"/>
            <a:chOff x="8921977" y="666171"/>
            <a:chExt cx="2658744" cy="206935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6642584-BF65-7953-8DB0-959D1E0B3AFE}"/>
                </a:ext>
              </a:extLst>
            </p:cNvPr>
            <p:cNvSpPr txBox="1"/>
            <p:nvPr/>
          </p:nvSpPr>
          <p:spPr>
            <a:xfrm>
              <a:off x="8921977" y="666171"/>
              <a:ext cx="2658744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1"/>
                  </a:solidFill>
                </a:rPr>
                <a:t>02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DA7B9B7-F7DB-B999-794E-2B8057FCAB9A}"/>
                </a:ext>
              </a:extLst>
            </p:cNvPr>
            <p:cNvSpPr txBox="1"/>
            <p:nvPr/>
          </p:nvSpPr>
          <p:spPr>
            <a:xfrm>
              <a:off x="8921977" y="1412089"/>
              <a:ext cx="2658744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5EEDB2B-3052-D725-2A6F-203EC7F00165}"/>
              </a:ext>
            </a:extLst>
          </p:cNvPr>
          <p:cNvGrpSpPr/>
          <p:nvPr/>
        </p:nvGrpSpPr>
        <p:grpSpPr>
          <a:xfrm>
            <a:off x="6784354" y="2463732"/>
            <a:ext cx="1821567" cy="2069357"/>
            <a:chOff x="8921977" y="666171"/>
            <a:chExt cx="2658744" cy="206935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BFD2E59-7F78-71F1-E9AD-BE21E7DAA910}"/>
                </a:ext>
              </a:extLst>
            </p:cNvPr>
            <p:cNvSpPr txBox="1"/>
            <p:nvPr/>
          </p:nvSpPr>
          <p:spPr>
            <a:xfrm>
              <a:off x="8921977" y="666171"/>
              <a:ext cx="2658744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2"/>
                  </a:solidFill>
                </a:rPr>
                <a:t>03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B7819AF-4B2F-4194-CF8B-90C66C3C3EDC}"/>
                </a:ext>
              </a:extLst>
            </p:cNvPr>
            <p:cNvSpPr txBox="1"/>
            <p:nvPr/>
          </p:nvSpPr>
          <p:spPr>
            <a:xfrm>
              <a:off x="8921977" y="1412089"/>
              <a:ext cx="2658744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FA3D3BB-740B-7E21-FBAE-6D1E7A59F36A}"/>
              </a:ext>
            </a:extLst>
          </p:cNvPr>
          <p:cNvGrpSpPr/>
          <p:nvPr/>
        </p:nvGrpSpPr>
        <p:grpSpPr>
          <a:xfrm>
            <a:off x="9730550" y="2157397"/>
            <a:ext cx="1821567" cy="2069357"/>
            <a:chOff x="8921977" y="666171"/>
            <a:chExt cx="2658744" cy="206935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892CF9A-170B-8B47-6AA4-C2D93B4B7E28}"/>
                </a:ext>
              </a:extLst>
            </p:cNvPr>
            <p:cNvSpPr txBox="1"/>
            <p:nvPr/>
          </p:nvSpPr>
          <p:spPr>
            <a:xfrm>
              <a:off x="8921977" y="666171"/>
              <a:ext cx="2658744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rgbClr val="1B7CCB"/>
                  </a:solidFill>
                </a:rPr>
                <a:t>04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36B7496-5984-82D1-68E5-07605B4DBEF7}"/>
                </a:ext>
              </a:extLst>
            </p:cNvPr>
            <p:cNvSpPr txBox="1"/>
            <p:nvPr/>
          </p:nvSpPr>
          <p:spPr>
            <a:xfrm>
              <a:off x="8921977" y="1412089"/>
              <a:ext cx="2658744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9B7FD-5E0B-1EBA-437D-2F2D9A10B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076A-1F4E-6806-B8C2-B82F349CA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Icon Workflow – Slide Template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8E4FE9-AE1E-9658-CF4F-780E267094CA}"/>
              </a:ext>
            </a:extLst>
          </p:cNvPr>
          <p:cNvSpPr/>
          <p:nvPr/>
        </p:nvSpPr>
        <p:spPr>
          <a:xfrm>
            <a:off x="7069291" y="1495862"/>
            <a:ext cx="1022052" cy="10274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176F8E4-8776-E1AC-C887-3B2FCB9A41FD}"/>
              </a:ext>
            </a:extLst>
          </p:cNvPr>
          <p:cNvSpPr/>
          <p:nvPr/>
        </p:nvSpPr>
        <p:spPr>
          <a:xfrm>
            <a:off x="1163204" y="1510312"/>
            <a:ext cx="1028347" cy="10236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D14786-CE7A-984B-5BBE-2B19F8CD850B}"/>
              </a:ext>
            </a:extLst>
          </p:cNvPr>
          <p:cNvSpPr/>
          <p:nvPr/>
        </p:nvSpPr>
        <p:spPr>
          <a:xfrm>
            <a:off x="2292628" y="1985450"/>
            <a:ext cx="635597" cy="1136116"/>
          </a:xfrm>
          <a:custGeom>
            <a:avLst/>
            <a:gdLst>
              <a:gd name="csX0" fmla="*/ 75952 w 627682"/>
              <a:gd name="csY0" fmla="*/ 384 h 1163380"/>
              <a:gd name="csX1" fmla="*/ 211708 w 627682"/>
              <a:gd name="csY1" fmla="*/ 3344 h 1163380"/>
              <a:gd name="csX2" fmla="*/ 359132 w 627682"/>
              <a:gd name="csY2" fmla="*/ 19724 h 1163380"/>
              <a:gd name="csX3" fmla="*/ 460936 w 627682"/>
              <a:gd name="csY3" fmla="*/ 69010 h 1163380"/>
              <a:gd name="csX4" fmla="*/ 625603 w 627682"/>
              <a:gd name="csY4" fmla="*/ 486785 h 1163380"/>
              <a:gd name="csX5" fmla="*/ 625532 w 627682"/>
              <a:gd name="csY5" fmla="*/ 709503 h 1163380"/>
              <a:gd name="csX6" fmla="*/ 625388 w 627682"/>
              <a:gd name="csY6" fmla="*/ 1047171 h 1163380"/>
              <a:gd name="csX7" fmla="*/ 600674 w 627682"/>
              <a:gd name="csY7" fmla="*/ 1159895 h 1163380"/>
              <a:gd name="csX8" fmla="*/ 546215 w 627682"/>
              <a:gd name="csY8" fmla="*/ 1133097 h 1163380"/>
              <a:gd name="csX9" fmla="*/ 544491 w 627682"/>
              <a:gd name="csY9" fmla="*/ 968142 h 1163380"/>
              <a:gd name="csX10" fmla="*/ 544491 w 627682"/>
              <a:gd name="csY10" fmla="*/ 544260 h 1163380"/>
              <a:gd name="csX11" fmla="*/ 524734 w 627682"/>
              <a:gd name="csY11" fmla="*/ 285405 h 1163380"/>
              <a:gd name="csX12" fmla="*/ 269183 w 627682"/>
              <a:gd name="csY12" fmla="*/ 90204 h 1163380"/>
              <a:gd name="csX13" fmla="*/ 103941 w 627682"/>
              <a:gd name="csY13" fmla="*/ 89270 h 1163380"/>
              <a:gd name="csX14" fmla="*/ 26421 w 627682"/>
              <a:gd name="csY14" fmla="*/ 86396 h 1163380"/>
              <a:gd name="csX15" fmla="*/ 33893 w 627682"/>
              <a:gd name="csY15" fmla="*/ 4709 h 1163380"/>
              <a:gd name="csX16" fmla="*/ 75952 w 627682"/>
              <a:gd name="csY16" fmla="*/ 384 h 11633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627682" h="1163380">
                <a:moveTo>
                  <a:pt x="75952" y="384"/>
                </a:moveTo>
                <a:cubicBezTo>
                  <a:pt x="120618" y="-1358"/>
                  <a:pt x="171295" y="3397"/>
                  <a:pt x="211708" y="3344"/>
                </a:cubicBezTo>
                <a:cubicBezTo>
                  <a:pt x="261855" y="3272"/>
                  <a:pt x="310709" y="5643"/>
                  <a:pt x="359132" y="19724"/>
                </a:cubicBezTo>
                <a:cubicBezTo>
                  <a:pt x="395414" y="30285"/>
                  <a:pt x="430402" y="46666"/>
                  <a:pt x="460936" y="69010"/>
                </a:cubicBezTo>
                <a:cubicBezTo>
                  <a:pt x="615258" y="181662"/>
                  <a:pt x="625747" y="308683"/>
                  <a:pt x="625603" y="486785"/>
                </a:cubicBezTo>
                <a:cubicBezTo>
                  <a:pt x="625532" y="561000"/>
                  <a:pt x="625388" y="635287"/>
                  <a:pt x="625532" y="709503"/>
                </a:cubicBezTo>
                <a:cubicBezTo>
                  <a:pt x="625675" y="822083"/>
                  <a:pt x="625316" y="934591"/>
                  <a:pt x="625388" y="1047171"/>
                </a:cubicBezTo>
                <a:cubicBezTo>
                  <a:pt x="625388" y="1080651"/>
                  <a:pt x="638823" y="1142437"/>
                  <a:pt x="600674" y="1159895"/>
                </a:cubicBezTo>
                <a:cubicBezTo>
                  <a:pt x="578473" y="1170025"/>
                  <a:pt x="551604" y="1157165"/>
                  <a:pt x="546215" y="1133097"/>
                </a:cubicBezTo>
                <a:cubicBezTo>
                  <a:pt x="534936" y="1082447"/>
                  <a:pt x="544491" y="1019942"/>
                  <a:pt x="544491" y="968142"/>
                </a:cubicBezTo>
                <a:cubicBezTo>
                  <a:pt x="544419" y="826824"/>
                  <a:pt x="543916" y="685578"/>
                  <a:pt x="544491" y="544260"/>
                </a:cubicBezTo>
                <a:cubicBezTo>
                  <a:pt x="544850" y="459053"/>
                  <a:pt x="554908" y="366805"/>
                  <a:pt x="524734" y="285405"/>
                </a:cubicBezTo>
                <a:cubicBezTo>
                  <a:pt x="485076" y="178429"/>
                  <a:pt x="385284" y="96095"/>
                  <a:pt x="269183" y="90204"/>
                </a:cubicBezTo>
                <a:cubicBezTo>
                  <a:pt x="214366" y="87473"/>
                  <a:pt x="158830" y="88910"/>
                  <a:pt x="103941" y="89270"/>
                </a:cubicBezTo>
                <a:cubicBezTo>
                  <a:pt x="79514" y="89485"/>
                  <a:pt x="49770" y="94586"/>
                  <a:pt x="26421" y="86396"/>
                </a:cubicBezTo>
                <a:cubicBezTo>
                  <a:pt x="-13309" y="72530"/>
                  <a:pt x="-6125" y="12324"/>
                  <a:pt x="33893" y="4709"/>
                </a:cubicBezTo>
                <a:cubicBezTo>
                  <a:pt x="46843" y="2266"/>
                  <a:pt x="61063" y="964"/>
                  <a:pt x="75952" y="38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51C4675-682D-AD11-E518-0C82810637E2}"/>
              </a:ext>
            </a:extLst>
          </p:cNvPr>
          <p:cNvSpPr/>
          <p:nvPr/>
        </p:nvSpPr>
        <p:spPr>
          <a:xfrm>
            <a:off x="380985" y="1998799"/>
            <a:ext cx="2545679" cy="2852034"/>
          </a:xfrm>
          <a:custGeom>
            <a:avLst/>
            <a:gdLst>
              <a:gd name="csX0" fmla="*/ 468759 w 2513979"/>
              <a:gd name="csY0" fmla="*/ 344 h 2920475"/>
              <a:gd name="csX1" fmla="*/ 590814 w 2513979"/>
              <a:gd name="csY1" fmla="*/ 2894 h 2920475"/>
              <a:gd name="csX2" fmla="*/ 664813 w 2513979"/>
              <a:gd name="csY2" fmla="*/ 42265 h 2920475"/>
              <a:gd name="csX3" fmla="*/ 504600 w 2513979"/>
              <a:gd name="csY3" fmla="*/ 88676 h 2920475"/>
              <a:gd name="csX4" fmla="*/ 339933 w 2513979"/>
              <a:gd name="csY4" fmla="*/ 90760 h 2920475"/>
              <a:gd name="csX5" fmla="*/ 112042 w 2513979"/>
              <a:gd name="csY5" fmla="*/ 264192 h 2920475"/>
              <a:gd name="csX6" fmla="*/ 84741 w 2513979"/>
              <a:gd name="csY6" fmla="*/ 501854 h 2920475"/>
              <a:gd name="csX7" fmla="*/ 84598 w 2513979"/>
              <a:gd name="csY7" fmla="*/ 846707 h 2920475"/>
              <a:gd name="csX8" fmla="*/ 84670 w 2513979"/>
              <a:gd name="csY8" fmla="*/ 2139907 h 2920475"/>
              <a:gd name="csX9" fmla="*/ 84670 w 2513979"/>
              <a:gd name="csY9" fmla="*/ 2420100 h 2920475"/>
              <a:gd name="csX10" fmla="*/ 170164 w 2513979"/>
              <a:gd name="csY10" fmla="*/ 2736574 h 2920475"/>
              <a:gd name="csX11" fmla="*/ 475862 w 2513979"/>
              <a:gd name="csY11" fmla="*/ 2832487 h 2920475"/>
              <a:gd name="csX12" fmla="*/ 669842 w 2513979"/>
              <a:gd name="csY12" fmla="*/ 2832487 h 2920475"/>
              <a:gd name="csX13" fmla="*/ 1891198 w 2513979"/>
              <a:gd name="csY13" fmla="*/ 2832415 h 2920475"/>
              <a:gd name="csX14" fmla="*/ 2379668 w 2513979"/>
              <a:gd name="csY14" fmla="*/ 2696701 h 2920475"/>
              <a:gd name="csX15" fmla="*/ 2432402 w 2513979"/>
              <a:gd name="csY15" fmla="*/ 2405731 h 2920475"/>
              <a:gd name="csX16" fmla="*/ 2432761 w 2513979"/>
              <a:gd name="csY16" fmla="*/ 1989033 h 2920475"/>
              <a:gd name="csX17" fmla="*/ 2432258 w 2513979"/>
              <a:gd name="csY17" fmla="*/ 1809422 h 2920475"/>
              <a:gd name="csX18" fmla="*/ 2455967 w 2513979"/>
              <a:gd name="csY18" fmla="*/ 1745552 h 2920475"/>
              <a:gd name="csX19" fmla="*/ 2513442 w 2513979"/>
              <a:gd name="csY19" fmla="*/ 1816607 h 2920475"/>
              <a:gd name="csX20" fmla="*/ 2513299 w 2513979"/>
              <a:gd name="csY20" fmla="*/ 2118353 h 2920475"/>
              <a:gd name="csX21" fmla="*/ 2513299 w 2513979"/>
              <a:gd name="csY21" fmla="*/ 2398547 h 2920475"/>
              <a:gd name="csX22" fmla="*/ 2342668 w 2513979"/>
              <a:gd name="csY22" fmla="*/ 2853968 h 2920475"/>
              <a:gd name="csX23" fmla="*/ 2020518 w 2513979"/>
              <a:gd name="csY23" fmla="*/ 2918341 h 2920475"/>
              <a:gd name="csX24" fmla="*/ 1812169 w 2513979"/>
              <a:gd name="csY24" fmla="*/ 2918628 h 2920475"/>
              <a:gd name="csX25" fmla="*/ 612367 w 2513979"/>
              <a:gd name="csY25" fmla="*/ 2918916 h 2920475"/>
              <a:gd name="csX26" fmla="*/ 71809 w 2513979"/>
              <a:gd name="csY26" fmla="*/ 2748788 h 2920475"/>
              <a:gd name="csX27" fmla="*/ 3126 w 2513979"/>
              <a:gd name="csY27" fmla="*/ 2297964 h 2920475"/>
              <a:gd name="csX28" fmla="*/ 3126 w 2513979"/>
              <a:gd name="csY28" fmla="*/ 1421462 h 2920475"/>
              <a:gd name="csX29" fmla="*/ 2982 w 2513979"/>
              <a:gd name="csY29" fmla="*/ 559329 h 2920475"/>
              <a:gd name="csX30" fmla="*/ 11244 w 2513979"/>
              <a:gd name="csY30" fmla="*/ 300545 h 2920475"/>
              <a:gd name="csX31" fmla="*/ 347189 w 2513979"/>
              <a:gd name="csY31" fmla="*/ 4906 h 2920475"/>
              <a:gd name="csX32" fmla="*/ 468759 w 2513979"/>
              <a:gd name="csY32" fmla="*/ 344 h 2920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2513979" h="2920475">
                <a:moveTo>
                  <a:pt x="468759" y="344"/>
                </a:moveTo>
                <a:cubicBezTo>
                  <a:pt x="509791" y="1170"/>
                  <a:pt x="550904" y="3182"/>
                  <a:pt x="590814" y="2894"/>
                </a:cubicBezTo>
                <a:cubicBezTo>
                  <a:pt x="621204" y="2679"/>
                  <a:pt x="662514" y="1313"/>
                  <a:pt x="664813" y="42265"/>
                </a:cubicBezTo>
                <a:cubicBezTo>
                  <a:pt x="668477" y="109152"/>
                  <a:pt x="546917" y="88676"/>
                  <a:pt x="504600" y="88676"/>
                </a:cubicBezTo>
                <a:cubicBezTo>
                  <a:pt x="450789" y="88676"/>
                  <a:pt x="393241" y="82569"/>
                  <a:pt x="339933" y="90760"/>
                </a:cubicBezTo>
                <a:cubicBezTo>
                  <a:pt x="242368" y="105775"/>
                  <a:pt x="152131" y="174171"/>
                  <a:pt x="112042" y="264192"/>
                </a:cubicBezTo>
                <a:cubicBezTo>
                  <a:pt x="78203" y="340060"/>
                  <a:pt x="84741" y="420741"/>
                  <a:pt x="84741" y="501854"/>
                </a:cubicBezTo>
                <a:cubicBezTo>
                  <a:pt x="84741" y="616805"/>
                  <a:pt x="84598" y="731756"/>
                  <a:pt x="84598" y="846707"/>
                </a:cubicBezTo>
                <a:cubicBezTo>
                  <a:pt x="84741" y="1277773"/>
                  <a:pt x="84310" y="1708840"/>
                  <a:pt x="84670" y="2139907"/>
                </a:cubicBezTo>
                <a:cubicBezTo>
                  <a:pt x="84741" y="2233304"/>
                  <a:pt x="84526" y="2326702"/>
                  <a:pt x="84670" y="2420100"/>
                </a:cubicBezTo>
                <a:cubicBezTo>
                  <a:pt x="84885" y="2540583"/>
                  <a:pt x="82873" y="2642602"/>
                  <a:pt x="170164" y="2736574"/>
                </a:cubicBezTo>
                <a:cubicBezTo>
                  <a:pt x="259108" y="2832415"/>
                  <a:pt x="353583" y="2832271"/>
                  <a:pt x="475862" y="2832487"/>
                </a:cubicBezTo>
                <a:cubicBezTo>
                  <a:pt x="540522" y="2832630"/>
                  <a:pt x="605182" y="2832559"/>
                  <a:pt x="669842" y="2832487"/>
                </a:cubicBezTo>
                <a:cubicBezTo>
                  <a:pt x="1076985" y="2832127"/>
                  <a:pt x="1484055" y="2832271"/>
                  <a:pt x="1891198" y="2832415"/>
                </a:cubicBezTo>
                <a:cubicBezTo>
                  <a:pt x="2068438" y="2832487"/>
                  <a:pt x="2266944" y="2867906"/>
                  <a:pt x="2379668" y="2696701"/>
                </a:cubicBezTo>
                <a:cubicBezTo>
                  <a:pt x="2437575" y="2608763"/>
                  <a:pt x="2432402" y="2506241"/>
                  <a:pt x="2432402" y="2405731"/>
                </a:cubicBezTo>
                <a:cubicBezTo>
                  <a:pt x="2432402" y="2266856"/>
                  <a:pt x="2432546" y="2127908"/>
                  <a:pt x="2432761" y="1989033"/>
                </a:cubicBezTo>
                <a:cubicBezTo>
                  <a:pt x="2432833" y="1929187"/>
                  <a:pt x="2432617" y="1869269"/>
                  <a:pt x="2432258" y="1809422"/>
                </a:cubicBezTo>
                <a:cubicBezTo>
                  <a:pt x="2432115" y="1785714"/>
                  <a:pt x="2429816" y="1757120"/>
                  <a:pt x="2455967" y="1745552"/>
                </a:cubicBezTo>
                <a:cubicBezTo>
                  <a:pt x="2506402" y="1723281"/>
                  <a:pt x="2513011" y="1783989"/>
                  <a:pt x="2513442" y="1816607"/>
                </a:cubicBezTo>
                <a:cubicBezTo>
                  <a:pt x="2514664" y="1917189"/>
                  <a:pt x="2513442" y="2017771"/>
                  <a:pt x="2513299" y="2118353"/>
                </a:cubicBezTo>
                <a:cubicBezTo>
                  <a:pt x="2513227" y="2211751"/>
                  <a:pt x="2513299" y="2305149"/>
                  <a:pt x="2513299" y="2398547"/>
                </a:cubicBezTo>
                <a:cubicBezTo>
                  <a:pt x="2513227" y="2584049"/>
                  <a:pt x="2513011" y="2738586"/>
                  <a:pt x="2342668" y="2853968"/>
                </a:cubicBezTo>
                <a:cubicBezTo>
                  <a:pt x="2243236" y="2921287"/>
                  <a:pt x="2135900" y="2918269"/>
                  <a:pt x="2020518" y="2918341"/>
                </a:cubicBezTo>
                <a:cubicBezTo>
                  <a:pt x="1951044" y="2918341"/>
                  <a:pt x="1881643" y="2918700"/>
                  <a:pt x="1812169" y="2918628"/>
                </a:cubicBezTo>
                <a:cubicBezTo>
                  <a:pt x="1412211" y="2918054"/>
                  <a:pt x="1012325" y="2918772"/>
                  <a:pt x="612367" y="2918916"/>
                </a:cubicBezTo>
                <a:cubicBezTo>
                  <a:pt x="399348" y="2918988"/>
                  <a:pt x="208098" y="2948372"/>
                  <a:pt x="71809" y="2748788"/>
                </a:cubicBezTo>
                <a:cubicBezTo>
                  <a:pt x="-19433" y="2615158"/>
                  <a:pt x="3126" y="2451496"/>
                  <a:pt x="3126" y="2297964"/>
                </a:cubicBezTo>
                <a:cubicBezTo>
                  <a:pt x="3270" y="2005773"/>
                  <a:pt x="2551" y="1713654"/>
                  <a:pt x="3126" y="1421462"/>
                </a:cubicBezTo>
                <a:cubicBezTo>
                  <a:pt x="3701" y="1134085"/>
                  <a:pt x="2982" y="846707"/>
                  <a:pt x="2982" y="559329"/>
                </a:cubicBezTo>
                <a:cubicBezTo>
                  <a:pt x="2982" y="475127"/>
                  <a:pt x="-7651" y="383095"/>
                  <a:pt x="11244" y="300545"/>
                </a:cubicBezTo>
                <a:cubicBezTo>
                  <a:pt x="48460" y="138105"/>
                  <a:pt x="184821" y="25669"/>
                  <a:pt x="347189" y="4906"/>
                </a:cubicBezTo>
                <a:cubicBezTo>
                  <a:pt x="386776" y="-123"/>
                  <a:pt x="427727" y="-483"/>
                  <a:pt x="468759" y="34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EABDD48-36B7-3F57-7EEE-8A8E82ADCED5}"/>
              </a:ext>
            </a:extLst>
          </p:cNvPr>
          <p:cNvSpPr/>
          <p:nvPr/>
        </p:nvSpPr>
        <p:spPr>
          <a:xfrm>
            <a:off x="3061795" y="3073687"/>
            <a:ext cx="364260" cy="668559"/>
          </a:xfrm>
          <a:custGeom>
            <a:avLst/>
            <a:gdLst>
              <a:gd name="csX0" fmla="*/ 43856 w 359724"/>
              <a:gd name="csY0" fmla="*/ 58 h 684603"/>
              <a:gd name="csX1" fmla="*/ 60354 w 359724"/>
              <a:gd name="csY1" fmla="*/ 3875 h 684603"/>
              <a:gd name="csX2" fmla="*/ 185578 w 359724"/>
              <a:gd name="csY2" fmla="*/ 136858 h 684603"/>
              <a:gd name="csX3" fmla="*/ 315114 w 359724"/>
              <a:gd name="csY3" fmla="*/ 280188 h 684603"/>
              <a:gd name="csX4" fmla="*/ 359658 w 359724"/>
              <a:gd name="csY4" fmla="*/ 342477 h 684603"/>
              <a:gd name="csX5" fmla="*/ 293345 w 359724"/>
              <a:gd name="csY5" fmla="*/ 432786 h 684603"/>
              <a:gd name="csX6" fmla="*/ 117183 w 359724"/>
              <a:gd name="csY6" fmla="*/ 623102 h 684603"/>
              <a:gd name="csX7" fmla="*/ 26874 w 359724"/>
              <a:gd name="csY7" fmla="*/ 684601 h 684603"/>
              <a:gd name="csX8" fmla="*/ 46128 w 359724"/>
              <a:gd name="csY8" fmla="*/ 580857 h 684603"/>
              <a:gd name="csX9" fmla="*/ 260728 w 359724"/>
              <a:gd name="csY9" fmla="*/ 342334 h 684603"/>
              <a:gd name="csX10" fmla="*/ 73717 w 359724"/>
              <a:gd name="csY10" fmla="*/ 133913 h 684603"/>
              <a:gd name="csX11" fmla="*/ 1441 w 359724"/>
              <a:gd name="csY11" fmla="*/ 26218 h 684603"/>
              <a:gd name="csX12" fmla="*/ 26874 w 359724"/>
              <a:gd name="csY12" fmla="*/ 498 h 684603"/>
              <a:gd name="csX13" fmla="*/ 43856 w 359724"/>
              <a:gd name="csY13" fmla="*/ 58 h 684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59724" h="684603">
                <a:moveTo>
                  <a:pt x="43856" y="58"/>
                </a:moveTo>
                <a:cubicBezTo>
                  <a:pt x="49182" y="283"/>
                  <a:pt x="54427" y="1217"/>
                  <a:pt x="60354" y="3875"/>
                </a:cubicBezTo>
                <a:cubicBezTo>
                  <a:pt x="89235" y="16591"/>
                  <a:pt x="160289" y="108911"/>
                  <a:pt x="185578" y="136858"/>
                </a:cubicBezTo>
                <a:cubicBezTo>
                  <a:pt x="228757" y="184635"/>
                  <a:pt x="271864" y="232483"/>
                  <a:pt x="315114" y="280188"/>
                </a:cubicBezTo>
                <a:cubicBezTo>
                  <a:pt x="330345" y="296928"/>
                  <a:pt x="358149" y="318481"/>
                  <a:pt x="359658" y="342477"/>
                </a:cubicBezTo>
                <a:cubicBezTo>
                  <a:pt x="361741" y="375885"/>
                  <a:pt x="314683" y="410658"/>
                  <a:pt x="293345" y="432786"/>
                </a:cubicBezTo>
                <a:cubicBezTo>
                  <a:pt x="233283" y="494931"/>
                  <a:pt x="176526" y="560238"/>
                  <a:pt x="117183" y="623102"/>
                </a:cubicBezTo>
                <a:cubicBezTo>
                  <a:pt x="89091" y="652845"/>
                  <a:pt x="70987" y="684960"/>
                  <a:pt x="26874" y="684601"/>
                </a:cubicBezTo>
                <a:cubicBezTo>
                  <a:pt x="-30314" y="649828"/>
                  <a:pt x="17175" y="612972"/>
                  <a:pt x="46128" y="580857"/>
                </a:cubicBezTo>
                <a:cubicBezTo>
                  <a:pt x="116823" y="502331"/>
                  <a:pt x="198079" y="427182"/>
                  <a:pt x="260728" y="342334"/>
                </a:cubicBezTo>
                <a:cubicBezTo>
                  <a:pt x="203683" y="269627"/>
                  <a:pt x="137012" y="201231"/>
                  <a:pt x="73717" y="133913"/>
                </a:cubicBezTo>
                <a:cubicBezTo>
                  <a:pt x="43686" y="102014"/>
                  <a:pt x="1513" y="72199"/>
                  <a:pt x="1441" y="26218"/>
                </a:cubicBezTo>
                <a:cubicBezTo>
                  <a:pt x="9919" y="17669"/>
                  <a:pt x="18397" y="9119"/>
                  <a:pt x="26874" y="498"/>
                </a:cubicBezTo>
                <a:cubicBezTo>
                  <a:pt x="33125" y="319"/>
                  <a:pt x="38531" y="-166"/>
                  <a:pt x="43856" y="5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404F237-CAC2-BCC2-C13D-9F47A96697A5}"/>
              </a:ext>
            </a:extLst>
          </p:cNvPr>
          <p:cNvSpPr/>
          <p:nvPr/>
        </p:nvSpPr>
        <p:spPr>
          <a:xfrm>
            <a:off x="6022156" y="3072777"/>
            <a:ext cx="364398" cy="671036"/>
          </a:xfrm>
          <a:custGeom>
            <a:avLst/>
            <a:gdLst>
              <a:gd name="csX0" fmla="*/ 30292 w 359860"/>
              <a:gd name="csY0" fmla="*/ 1259 h 687139"/>
              <a:gd name="csX1" fmla="*/ 55536 w 359860"/>
              <a:gd name="csY1" fmla="*/ 2507 h 687139"/>
              <a:gd name="csX2" fmla="*/ 100223 w 359860"/>
              <a:gd name="csY2" fmla="*/ 44034 h 687139"/>
              <a:gd name="csX3" fmla="*/ 178606 w 359860"/>
              <a:gd name="csY3" fmla="*/ 130893 h 687139"/>
              <a:gd name="csX4" fmla="*/ 317912 w 359860"/>
              <a:gd name="csY4" fmla="*/ 286221 h 687139"/>
              <a:gd name="csX5" fmla="*/ 358935 w 359860"/>
              <a:gd name="csY5" fmla="*/ 355982 h 687139"/>
              <a:gd name="csX6" fmla="*/ 286085 w 359860"/>
              <a:gd name="csY6" fmla="*/ 440184 h 687139"/>
              <a:gd name="csX7" fmla="*/ 123932 w 359860"/>
              <a:gd name="csY7" fmla="*/ 615843 h 687139"/>
              <a:gd name="csX8" fmla="*/ 65020 w 359860"/>
              <a:gd name="csY8" fmla="*/ 678851 h 687139"/>
              <a:gd name="csX9" fmla="*/ 0 w 359860"/>
              <a:gd name="csY9" fmla="*/ 659381 h 687139"/>
              <a:gd name="csX10" fmla="*/ 66241 w 359860"/>
              <a:gd name="csY10" fmla="*/ 558009 h 687139"/>
              <a:gd name="csX11" fmla="*/ 258856 w 359860"/>
              <a:gd name="csY11" fmla="*/ 343266 h 687139"/>
              <a:gd name="csX12" fmla="*/ 55896 w 359860"/>
              <a:gd name="csY12" fmla="*/ 117315 h 687139"/>
              <a:gd name="csX13" fmla="*/ 8119 w 359860"/>
              <a:gd name="csY13" fmla="*/ 12781 h 687139"/>
              <a:gd name="csX14" fmla="*/ 30292 w 359860"/>
              <a:gd name="csY14" fmla="*/ 1259 h 6871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59860" h="687139">
                <a:moveTo>
                  <a:pt x="30292" y="1259"/>
                </a:moveTo>
                <a:cubicBezTo>
                  <a:pt x="37809" y="-672"/>
                  <a:pt x="45837" y="-474"/>
                  <a:pt x="55536" y="2507"/>
                </a:cubicBezTo>
                <a:cubicBezTo>
                  <a:pt x="73928" y="8255"/>
                  <a:pt x="88226" y="30096"/>
                  <a:pt x="100223" y="44034"/>
                </a:cubicBezTo>
                <a:cubicBezTo>
                  <a:pt x="125584" y="73633"/>
                  <a:pt x="152455" y="101940"/>
                  <a:pt x="178606" y="130893"/>
                </a:cubicBezTo>
                <a:cubicBezTo>
                  <a:pt x="225233" y="182478"/>
                  <a:pt x="271500" y="234493"/>
                  <a:pt x="317912" y="286221"/>
                </a:cubicBezTo>
                <a:cubicBezTo>
                  <a:pt x="335155" y="305404"/>
                  <a:pt x="365545" y="326670"/>
                  <a:pt x="358935" y="355982"/>
                </a:cubicBezTo>
                <a:cubicBezTo>
                  <a:pt x="352038" y="386803"/>
                  <a:pt x="307063" y="417984"/>
                  <a:pt x="286085" y="440184"/>
                </a:cubicBezTo>
                <a:cubicBezTo>
                  <a:pt x="231340" y="498019"/>
                  <a:pt x="179396" y="558727"/>
                  <a:pt x="123932" y="615843"/>
                </a:cubicBezTo>
                <a:cubicBezTo>
                  <a:pt x="105181" y="635170"/>
                  <a:pt x="87651" y="664338"/>
                  <a:pt x="65020" y="678851"/>
                </a:cubicBezTo>
                <a:cubicBezTo>
                  <a:pt x="37432" y="696453"/>
                  <a:pt x="14657" y="684168"/>
                  <a:pt x="0" y="659381"/>
                </a:cubicBezTo>
                <a:cubicBezTo>
                  <a:pt x="431" y="613472"/>
                  <a:pt x="37863" y="590554"/>
                  <a:pt x="66241" y="558009"/>
                </a:cubicBezTo>
                <a:cubicBezTo>
                  <a:pt x="128961" y="485949"/>
                  <a:pt x="201381" y="419564"/>
                  <a:pt x="258856" y="343266"/>
                </a:cubicBezTo>
                <a:cubicBezTo>
                  <a:pt x="195202" y="265099"/>
                  <a:pt x="125010" y="190596"/>
                  <a:pt x="55896" y="117315"/>
                </a:cubicBezTo>
                <a:cubicBezTo>
                  <a:pt x="26798" y="86422"/>
                  <a:pt x="-14800" y="58833"/>
                  <a:pt x="8119" y="12781"/>
                </a:cubicBezTo>
                <a:cubicBezTo>
                  <a:pt x="15771" y="7249"/>
                  <a:pt x="22775" y="3190"/>
                  <a:pt x="30292" y="125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7DDBCCA-0A11-E8C4-105B-526FEA07076A}"/>
              </a:ext>
            </a:extLst>
          </p:cNvPr>
          <p:cNvSpPr/>
          <p:nvPr/>
        </p:nvSpPr>
        <p:spPr>
          <a:xfrm>
            <a:off x="9802411" y="2821982"/>
            <a:ext cx="365844" cy="41992"/>
          </a:xfrm>
          <a:custGeom>
            <a:avLst/>
            <a:gdLst>
              <a:gd name="csX0" fmla="*/ 47232 w 361288"/>
              <a:gd name="csY0" fmla="*/ 301 h 43000"/>
              <a:gd name="csX1" fmla="*/ 73281 w 361288"/>
              <a:gd name="csY1" fmla="*/ 1419 h 43000"/>
              <a:gd name="csX2" fmla="*/ 288814 w 361288"/>
              <a:gd name="csY2" fmla="*/ 1994 h 43000"/>
              <a:gd name="csX3" fmla="*/ 361233 w 361288"/>
              <a:gd name="csY3" fmla="*/ 33318 h 43000"/>
              <a:gd name="csX4" fmla="*/ 109203 w 361288"/>
              <a:gd name="csY4" fmla="*/ 38850 h 43000"/>
              <a:gd name="csX5" fmla="*/ 0 w 361288"/>
              <a:gd name="csY5" fmla="*/ 33318 h 43000"/>
              <a:gd name="csX6" fmla="*/ 47232 w 361288"/>
              <a:gd name="csY6" fmla="*/ 301 h 43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61288" h="43000">
                <a:moveTo>
                  <a:pt x="47232" y="301"/>
                </a:moveTo>
                <a:cubicBezTo>
                  <a:pt x="55706" y="728"/>
                  <a:pt x="64606" y="1455"/>
                  <a:pt x="73281" y="1419"/>
                </a:cubicBezTo>
                <a:cubicBezTo>
                  <a:pt x="145126" y="1060"/>
                  <a:pt x="216970" y="1707"/>
                  <a:pt x="288814" y="1994"/>
                </a:cubicBezTo>
                <a:cubicBezTo>
                  <a:pt x="323875" y="2066"/>
                  <a:pt x="362958" y="-11944"/>
                  <a:pt x="361233" y="33318"/>
                </a:cubicBezTo>
                <a:cubicBezTo>
                  <a:pt x="311446" y="51136"/>
                  <a:pt x="169337" y="38922"/>
                  <a:pt x="109203" y="38850"/>
                </a:cubicBezTo>
                <a:cubicBezTo>
                  <a:pt x="73928" y="38850"/>
                  <a:pt x="32977" y="45603"/>
                  <a:pt x="0" y="33318"/>
                </a:cubicBezTo>
                <a:cubicBezTo>
                  <a:pt x="215" y="449"/>
                  <a:pt x="21809" y="-978"/>
                  <a:pt x="47232" y="3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012F67E-6596-BC39-9F51-770CB5DC6BB9}"/>
              </a:ext>
            </a:extLst>
          </p:cNvPr>
          <p:cNvSpPr/>
          <p:nvPr/>
        </p:nvSpPr>
        <p:spPr>
          <a:xfrm>
            <a:off x="8984538" y="3074334"/>
            <a:ext cx="364537" cy="670515"/>
          </a:xfrm>
          <a:custGeom>
            <a:avLst/>
            <a:gdLst>
              <a:gd name="csX0" fmla="*/ 26021 w 359998"/>
              <a:gd name="csY0" fmla="*/ 51 h 686606"/>
              <a:gd name="csX1" fmla="*/ 116544 w 359998"/>
              <a:gd name="csY1" fmla="*/ 60760 h 686606"/>
              <a:gd name="csX2" fmla="*/ 294215 w 359998"/>
              <a:gd name="csY2" fmla="*/ 256895 h 686606"/>
              <a:gd name="csX3" fmla="*/ 359881 w 359998"/>
              <a:gd name="csY3" fmla="*/ 348712 h 686606"/>
              <a:gd name="csX4" fmla="*/ 316559 w 359998"/>
              <a:gd name="csY4" fmla="*/ 405829 h 686606"/>
              <a:gd name="csX5" fmla="*/ 195645 w 359998"/>
              <a:gd name="csY5" fmla="*/ 536514 h 686606"/>
              <a:gd name="csX6" fmla="*/ 89387 w 359998"/>
              <a:gd name="csY6" fmla="*/ 652830 h 686606"/>
              <a:gd name="csX7" fmla="*/ 37157 w 359998"/>
              <a:gd name="csY7" fmla="*/ 686309 h 686606"/>
              <a:gd name="csX8" fmla="*/ 34641 w 359998"/>
              <a:gd name="csY8" fmla="*/ 591115 h 686606"/>
              <a:gd name="csX9" fmla="*/ 178330 w 359998"/>
              <a:gd name="csY9" fmla="*/ 432914 h 686606"/>
              <a:gd name="csX10" fmla="*/ 260305 w 359998"/>
              <a:gd name="csY10" fmla="*/ 341672 h 686606"/>
              <a:gd name="csX11" fmla="*/ 48364 w 359998"/>
              <a:gd name="csY11" fmla="*/ 107387 h 686606"/>
              <a:gd name="csX12" fmla="*/ 26021 w 359998"/>
              <a:gd name="csY12" fmla="*/ 51 h 6866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9998" h="686606">
                <a:moveTo>
                  <a:pt x="26021" y="51"/>
                </a:moveTo>
                <a:cubicBezTo>
                  <a:pt x="70923" y="-1458"/>
                  <a:pt x="87950" y="30801"/>
                  <a:pt x="116544" y="60760"/>
                </a:cubicBezTo>
                <a:cubicBezTo>
                  <a:pt x="177396" y="124486"/>
                  <a:pt x="235447" y="191229"/>
                  <a:pt x="294215" y="256895"/>
                </a:cubicBezTo>
                <a:cubicBezTo>
                  <a:pt x="314835" y="279957"/>
                  <a:pt x="362683" y="315305"/>
                  <a:pt x="359881" y="348712"/>
                </a:cubicBezTo>
                <a:cubicBezTo>
                  <a:pt x="357941" y="371702"/>
                  <a:pt x="331000" y="390023"/>
                  <a:pt x="316559" y="405829"/>
                </a:cubicBezTo>
                <a:cubicBezTo>
                  <a:pt x="276542" y="449726"/>
                  <a:pt x="235303" y="492401"/>
                  <a:pt x="195645" y="536514"/>
                </a:cubicBezTo>
                <a:cubicBezTo>
                  <a:pt x="160585" y="575597"/>
                  <a:pt x="124375" y="613675"/>
                  <a:pt x="89387" y="652830"/>
                </a:cubicBezTo>
                <a:cubicBezTo>
                  <a:pt x="76096" y="667774"/>
                  <a:pt x="60290" y="689399"/>
                  <a:pt x="37157" y="686309"/>
                </a:cubicBezTo>
                <a:cubicBezTo>
                  <a:pt x="-29947" y="677329"/>
                  <a:pt x="9424" y="618560"/>
                  <a:pt x="34641" y="591115"/>
                </a:cubicBezTo>
                <a:cubicBezTo>
                  <a:pt x="82778" y="538597"/>
                  <a:pt x="130841" y="486007"/>
                  <a:pt x="178330" y="432914"/>
                </a:cubicBezTo>
                <a:cubicBezTo>
                  <a:pt x="205344" y="402739"/>
                  <a:pt x="237315" y="374864"/>
                  <a:pt x="260305" y="341672"/>
                </a:cubicBezTo>
                <a:cubicBezTo>
                  <a:pt x="194209" y="259841"/>
                  <a:pt x="118484" y="185625"/>
                  <a:pt x="48364" y="107387"/>
                </a:cubicBezTo>
                <a:cubicBezTo>
                  <a:pt x="18908" y="74554"/>
                  <a:pt x="-30161" y="37267"/>
                  <a:pt x="26021" y="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DB8943D-FB26-3883-B503-B627DF6DADC0}"/>
              </a:ext>
            </a:extLst>
          </p:cNvPr>
          <p:cNvSpPr/>
          <p:nvPr/>
        </p:nvSpPr>
        <p:spPr>
          <a:xfrm>
            <a:off x="3919891" y="2822513"/>
            <a:ext cx="364988" cy="41238"/>
          </a:xfrm>
          <a:custGeom>
            <a:avLst/>
            <a:gdLst>
              <a:gd name="csX0" fmla="*/ 312413 w 360443"/>
              <a:gd name="csY0" fmla="*/ 526 h 42228"/>
              <a:gd name="csX1" fmla="*/ 360443 w 360443"/>
              <a:gd name="csY1" fmla="*/ 32775 h 42228"/>
              <a:gd name="csX2" fmla="*/ 257131 w 360443"/>
              <a:gd name="csY2" fmla="*/ 39097 h 42228"/>
              <a:gd name="csX3" fmla="*/ 84704 w 360443"/>
              <a:gd name="csY3" fmla="*/ 39169 h 42228"/>
              <a:gd name="csX4" fmla="*/ 7041 w 360443"/>
              <a:gd name="csY4" fmla="*/ 35792 h 42228"/>
              <a:gd name="csX5" fmla="*/ 0 w 360443"/>
              <a:gd name="csY5" fmla="*/ 18406 h 42228"/>
              <a:gd name="csX6" fmla="*/ 77520 w 360443"/>
              <a:gd name="csY6" fmla="*/ 1953 h 42228"/>
              <a:gd name="csX7" fmla="*/ 285869 w 360443"/>
              <a:gd name="csY7" fmla="*/ 1810 h 42228"/>
              <a:gd name="csX8" fmla="*/ 312413 w 360443"/>
              <a:gd name="csY8" fmla="*/ 526 h 422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0443" h="42228">
                <a:moveTo>
                  <a:pt x="312413" y="526"/>
                </a:moveTo>
                <a:cubicBezTo>
                  <a:pt x="338082" y="-1172"/>
                  <a:pt x="359365" y="-687"/>
                  <a:pt x="360443" y="32775"/>
                </a:cubicBezTo>
                <a:cubicBezTo>
                  <a:pt x="328473" y="44054"/>
                  <a:pt x="291185" y="39240"/>
                  <a:pt x="257131" y="39097"/>
                </a:cubicBezTo>
                <a:cubicBezTo>
                  <a:pt x="199656" y="38953"/>
                  <a:pt x="142180" y="39169"/>
                  <a:pt x="84704" y="39169"/>
                </a:cubicBezTo>
                <a:cubicBezTo>
                  <a:pt x="65953" y="39169"/>
                  <a:pt x="22559" y="47934"/>
                  <a:pt x="7041" y="35792"/>
                </a:cubicBezTo>
                <a:cubicBezTo>
                  <a:pt x="143" y="30404"/>
                  <a:pt x="2802" y="25446"/>
                  <a:pt x="0" y="18406"/>
                </a:cubicBezTo>
                <a:cubicBezTo>
                  <a:pt x="17530" y="-5590"/>
                  <a:pt x="49069" y="2025"/>
                  <a:pt x="77520" y="1953"/>
                </a:cubicBezTo>
                <a:cubicBezTo>
                  <a:pt x="146993" y="1810"/>
                  <a:pt x="216395" y="947"/>
                  <a:pt x="285869" y="1810"/>
                </a:cubicBezTo>
                <a:cubicBezTo>
                  <a:pt x="294814" y="1900"/>
                  <a:pt x="303857" y="1092"/>
                  <a:pt x="312413" y="52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C8D2E64-9B01-3AC2-225F-E74E551AE5EF}"/>
              </a:ext>
            </a:extLst>
          </p:cNvPr>
          <p:cNvSpPr/>
          <p:nvPr/>
        </p:nvSpPr>
        <p:spPr>
          <a:xfrm>
            <a:off x="6788582" y="3074742"/>
            <a:ext cx="369280" cy="41279"/>
          </a:xfrm>
          <a:custGeom>
            <a:avLst/>
            <a:gdLst>
              <a:gd name="csX0" fmla="*/ 316742 w 364682"/>
              <a:gd name="csY0" fmla="*/ 427 h 42270"/>
              <a:gd name="csX1" fmla="*/ 364682 w 364682"/>
              <a:gd name="csY1" fmla="*/ 32323 h 42270"/>
              <a:gd name="csX2" fmla="*/ 276385 w 364682"/>
              <a:gd name="csY2" fmla="*/ 40656 h 42270"/>
              <a:gd name="csX3" fmla="*/ 82405 w 364682"/>
              <a:gd name="csY3" fmla="*/ 40513 h 42270"/>
              <a:gd name="csX4" fmla="*/ 0 w 364682"/>
              <a:gd name="csY4" fmla="*/ 17954 h 42270"/>
              <a:gd name="csX5" fmla="*/ 82405 w 364682"/>
              <a:gd name="csY5" fmla="*/ 2004 h 42270"/>
              <a:gd name="csX6" fmla="*/ 290754 w 364682"/>
              <a:gd name="csY6" fmla="*/ 1789 h 42270"/>
              <a:gd name="csX7" fmla="*/ 316742 w 364682"/>
              <a:gd name="csY7" fmla="*/ 427 h 422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64682" h="42270">
                <a:moveTo>
                  <a:pt x="316742" y="427"/>
                </a:moveTo>
                <a:cubicBezTo>
                  <a:pt x="341997" y="-1125"/>
                  <a:pt x="363281" y="-61"/>
                  <a:pt x="364682" y="32323"/>
                </a:cubicBezTo>
                <a:cubicBezTo>
                  <a:pt x="339752" y="47553"/>
                  <a:pt x="305051" y="40800"/>
                  <a:pt x="276385" y="40656"/>
                </a:cubicBezTo>
                <a:cubicBezTo>
                  <a:pt x="211725" y="40369"/>
                  <a:pt x="147065" y="40872"/>
                  <a:pt x="82405" y="40513"/>
                </a:cubicBezTo>
                <a:cubicBezTo>
                  <a:pt x="51368" y="40369"/>
                  <a:pt x="11926" y="51218"/>
                  <a:pt x="0" y="17954"/>
                </a:cubicBezTo>
                <a:cubicBezTo>
                  <a:pt x="20403" y="-5108"/>
                  <a:pt x="53092" y="2435"/>
                  <a:pt x="82405" y="2004"/>
                </a:cubicBezTo>
                <a:cubicBezTo>
                  <a:pt x="151807" y="1070"/>
                  <a:pt x="221352" y="2004"/>
                  <a:pt x="290754" y="1789"/>
                </a:cubicBezTo>
                <a:cubicBezTo>
                  <a:pt x="299465" y="1753"/>
                  <a:pt x="308324" y="945"/>
                  <a:pt x="316742" y="427"/>
                </a:cubicBezTo>
                <a:close/>
              </a:path>
            </a:pathLst>
          </a:custGeom>
          <a:solidFill>
            <a:srgbClr val="FDB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997F696-B81B-A267-EABE-B80766FD7721}"/>
              </a:ext>
            </a:extLst>
          </p:cNvPr>
          <p:cNvSpPr/>
          <p:nvPr/>
        </p:nvSpPr>
        <p:spPr>
          <a:xfrm>
            <a:off x="843205" y="3079417"/>
            <a:ext cx="367390" cy="39159"/>
          </a:xfrm>
          <a:custGeom>
            <a:avLst/>
            <a:gdLst>
              <a:gd name="csX0" fmla="*/ 329003 w 362815"/>
              <a:gd name="csY0" fmla="*/ 467 h 40099"/>
              <a:gd name="csX1" fmla="*/ 362815 w 362815"/>
              <a:gd name="csY1" fmla="*/ 20350 h 40099"/>
              <a:gd name="csX2" fmla="*/ 285223 w 362815"/>
              <a:gd name="csY2" fmla="*/ 38383 h 40099"/>
              <a:gd name="csX3" fmla="*/ 84058 w 362815"/>
              <a:gd name="csY3" fmla="*/ 38383 h 40099"/>
              <a:gd name="csX4" fmla="*/ 0 w 362815"/>
              <a:gd name="csY4" fmla="*/ 20350 h 40099"/>
              <a:gd name="csX5" fmla="*/ 76874 w 362815"/>
              <a:gd name="csY5" fmla="*/ 1168 h 40099"/>
              <a:gd name="csX6" fmla="*/ 285223 w 362815"/>
              <a:gd name="csY6" fmla="*/ 1168 h 40099"/>
              <a:gd name="csX7" fmla="*/ 329003 w 362815"/>
              <a:gd name="csY7" fmla="*/ 467 h 400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62815" h="40099">
                <a:moveTo>
                  <a:pt x="329003" y="467"/>
                </a:moveTo>
                <a:cubicBezTo>
                  <a:pt x="342663" y="1832"/>
                  <a:pt x="354661" y="6628"/>
                  <a:pt x="362815" y="20350"/>
                </a:cubicBezTo>
                <a:cubicBezTo>
                  <a:pt x="345860" y="46573"/>
                  <a:pt x="314464" y="38527"/>
                  <a:pt x="285223" y="38383"/>
                </a:cubicBezTo>
                <a:cubicBezTo>
                  <a:pt x="218192" y="38168"/>
                  <a:pt x="151089" y="38168"/>
                  <a:pt x="84058" y="38383"/>
                </a:cubicBezTo>
                <a:cubicBezTo>
                  <a:pt x="54171" y="38455"/>
                  <a:pt x="16165" y="48226"/>
                  <a:pt x="0" y="20350"/>
                </a:cubicBezTo>
                <a:cubicBezTo>
                  <a:pt x="15303" y="-7023"/>
                  <a:pt x="47777" y="1455"/>
                  <a:pt x="76874" y="1168"/>
                </a:cubicBezTo>
                <a:cubicBezTo>
                  <a:pt x="146276" y="449"/>
                  <a:pt x="215749" y="1239"/>
                  <a:pt x="285223" y="1168"/>
                </a:cubicBezTo>
                <a:cubicBezTo>
                  <a:pt x="300023" y="1168"/>
                  <a:pt x="315344" y="-898"/>
                  <a:pt x="329003" y="46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46A11AA-1C1F-494F-3399-F179B3D1F782}"/>
              </a:ext>
            </a:extLst>
          </p:cNvPr>
          <p:cNvSpPr/>
          <p:nvPr/>
        </p:nvSpPr>
        <p:spPr>
          <a:xfrm>
            <a:off x="6301782" y="1985429"/>
            <a:ext cx="2547650" cy="2862709"/>
          </a:xfrm>
          <a:custGeom>
            <a:avLst/>
            <a:gdLst>
              <a:gd name="csX0" fmla="*/ 53719 w 2547650"/>
              <a:gd name="csY0" fmla="*/ 1714158 h 2862709"/>
              <a:gd name="csX1" fmla="*/ 85874 w 2547650"/>
              <a:gd name="csY1" fmla="*/ 1801439 h 2862709"/>
              <a:gd name="csX2" fmla="*/ 86093 w 2547650"/>
              <a:gd name="csY2" fmla="*/ 1969824 h 2862709"/>
              <a:gd name="csX3" fmla="*/ 86238 w 2547650"/>
              <a:gd name="csY3" fmla="*/ 2348692 h 2862709"/>
              <a:gd name="csX4" fmla="*/ 144656 w 2547650"/>
              <a:gd name="csY4" fmla="*/ 2650313 h 2862709"/>
              <a:gd name="csX5" fmla="*/ 635721 w 2547650"/>
              <a:gd name="csY5" fmla="*/ 2779198 h 2862709"/>
              <a:gd name="csX6" fmla="*/ 1799726 w 2547650"/>
              <a:gd name="csY6" fmla="*/ 2779198 h 2862709"/>
              <a:gd name="csX7" fmla="*/ 2083453 w 2547650"/>
              <a:gd name="csY7" fmla="*/ 2779059 h 2862709"/>
              <a:gd name="csX8" fmla="*/ 2304614 w 2547650"/>
              <a:gd name="csY8" fmla="*/ 2740961 h 2862709"/>
              <a:gd name="csX9" fmla="*/ 2462118 w 2547650"/>
              <a:gd name="csY9" fmla="*/ 2341677 h 2862709"/>
              <a:gd name="csX10" fmla="*/ 2462336 w 2547650"/>
              <a:gd name="csY10" fmla="*/ 1997888 h 2862709"/>
              <a:gd name="csX11" fmla="*/ 2462409 w 2547650"/>
              <a:gd name="csY11" fmla="*/ 1794422 h 2862709"/>
              <a:gd name="csX12" fmla="*/ 2512680 w 2547650"/>
              <a:gd name="csY12" fmla="*/ 1714228 h 2862709"/>
              <a:gd name="csX13" fmla="*/ 2545490 w 2547650"/>
              <a:gd name="csY13" fmla="*/ 1801439 h 2862709"/>
              <a:gd name="csX14" fmla="*/ 2545418 w 2547650"/>
              <a:gd name="csY14" fmla="*/ 2011921 h 2862709"/>
              <a:gd name="csX15" fmla="*/ 2545636 w 2547650"/>
              <a:gd name="csY15" fmla="*/ 2341677 h 2862709"/>
              <a:gd name="csX16" fmla="*/ 2542944 w 2547650"/>
              <a:gd name="csY16" fmla="*/ 2530409 h 2862709"/>
              <a:gd name="csX17" fmla="*/ 2358812 w 2547650"/>
              <a:gd name="csY17" fmla="*/ 2807403 h 2862709"/>
              <a:gd name="csX18" fmla="*/ 2039803 w 2547650"/>
              <a:gd name="csY18" fmla="*/ 2862059 h 2862709"/>
              <a:gd name="csX19" fmla="*/ 1814277 w 2547650"/>
              <a:gd name="csY19" fmla="*/ 2862550 h 2862709"/>
              <a:gd name="csX20" fmla="*/ 759397 w 2547650"/>
              <a:gd name="csY20" fmla="*/ 2862198 h 2862709"/>
              <a:gd name="csX21" fmla="*/ 461120 w 2547650"/>
              <a:gd name="csY21" fmla="*/ 2862269 h 2862709"/>
              <a:gd name="csX22" fmla="*/ 271242 w 2547650"/>
              <a:gd name="csY22" fmla="*/ 2844518 h 2862709"/>
              <a:gd name="csX23" fmla="*/ 170701 w 2547650"/>
              <a:gd name="csY23" fmla="*/ 2794002 h 2862709"/>
              <a:gd name="csX24" fmla="*/ 2938 w 2547650"/>
              <a:gd name="csY24" fmla="*/ 2334660 h 2862709"/>
              <a:gd name="csX25" fmla="*/ 2794 w 2547650"/>
              <a:gd name="csY25" fmla="*/ 2050579 h 2862709"/>
              <a:gd name="csX26" fmla="*/ 3084 w 2547650"/>
              <a:gd name="csY26" fmla="*/ 1801439 h 2862709"/>
              <a:gd name="csX27" fmla="*/ 53719 w 2547650"/>
              <a:gd name="csY27" fmla="*/ 1714158 h 2862709"/>
              <a:gd name="csX28" fmla="*/ 464440 w 2547650"/>
              <a:gd name="csY28" fmla="*/ 4165 h 2862709"/>
              <a:gd name="csX29" fmla="*/ 599345 w 2547650"/>
              <a:gd name="csY29" fmla="*/ 7638 h 2862709"/>
              <a:gd name="csX30" fmla="*/ 664457 w 2547650"/>
              <a:gd name="csY30" fmla="*/ 57382 h 2862709"/>
              <a:gd name="csX31" fmla="*/ 602328 w 2547650"/>
              <a:gd name="csY31" fmla="*/ 89515 h 2862709"/>
              <a:gd name="csX32" fmla="*/ 432020 w 2547650"/>
              <a:gd name="csY32" fmla="*/ 89726 h 2862709"/>
              <a:gd name="csX33" fmla="*/ 96058 w 2547650"/>
              <a:gd name="csY33" fmla="*/ 308417 h 2862709"/>
              <a:gd name="csX34" fmla="*/ 85437 w 2547650"/>
              <a:gd name="csY34" fmla="*/ 538544 h 2862709"/>
              <a:gd name="csX35" fmla="*/ 85364 w 2547650"/>
              <a:gd name="csY35" fmla="*/ 945476 h 2862709"/>
              <a:gd name="csX36" fmla="*/ 84273 w 2547650"/>
              <a:gd name="csY36" fmla="*/ 1105794 h 2862709"/>
              <a:gd name="csX37" fmla="*/ 34076 w 2547650"/>
              <a:gd name="csY37" fmla="*/ 1135472 h 2862709"/>
              <a:gd name="csX38" fmla="*/ 1555 w 2547650"/>
              <a:gd name="csY38" fmla="*/ 1050718 h 2862709"/>
              <a:gd name="csX39" fmla="*/ 1265 w 2547650"/>
              <a:gd name="csY39" fmla="*/ 784107 h 2862709"/>
              <a:gd name="csX40" fmla="*/ 1701 w 2547650"/>
              <a:gd name="csY40" fmla="*/ 531528 h 2862709"/>
              <a:gd name="csX41" fmla="*/ 7740 w 2547650"/>
              <a:gd name="csY41" fmla="*/ 321326 h 2862709"/>
              <a:gd name="csX42" fmla="*/ 211294 w 2547650"/>
              <a:gd name="csY42" fmla="*/ 48331 h 2862709"/>
              <a:gd name="csX43" fmla="*/ 330897 w 2547650"/>
              <a:gd name="csY43" fmla="*/ 10795 h 2862709"/>
              <a:gd name="csX44" fmla="*/ 464440 w 2547650"/>
              <a:gd name="csY44" fmla="*/ 4165 h 2862709"/>
              <a:gd name="csX45" fmla="*/ 1975260 w 2547650"/>
              <a:gd name="csY45" fmla="*/ 333 h 2862709"/>
              <a:gd name="csX46" fmla="*/ 2112553 w 2547650"/>
              <a:gd name="csY46" fmla="*/ 4269 h 2862709"/>
              <a:gd name="csX47" fmla="*/ 2269113 w 2547650"/>
              <a:gd name="csY47" fmla="*/ 19214 h 2862709"/>
              <a:gd name="csX48" fmla="*/ 2368416 w 2547650"/>
              <a:gd name="csY48" fmla="*/ 64047 h 2862709"/>
              <a:gd name="csX49" fmla="*/ 2545490 w 2547650"/>
              <a:gd name="csY49" fmla="*/ 482415 h 2862709"/>
              <a:gd name="csX50" fmla="*/ 2545418 w 2547650"/>
              <a:gd name="csY50" fmla="*/ 692898 h 2862709"/>
              <a:gd name="csX51" fmla="*/ 2545272 w 2547650"/>
              <a:gd name="csY51" fmla="*/ 1022653 h 2862709"/>
              <a:gd name="csX52" fmla="*/ 2520828 w 2547650"/>
              <a:gd name="csY52" fmla="*/ 1132595 h 2862709"/>
              <a:gd name="csX53" fmla="*/ 2463646 w 2547650"/>
              <a:gd name="csY53" fmla="*/ 1106705 h 2862709"/>
              <a:gd name="csX54" fmla="*/ 2461900 w 2547650"/>
              <a:gd name="csY54" fmla="*/ 945476 h 2862709"/>
              <a:gd name="csX55" fmla="*/ 2461973 w 2547650"/>
              <a:gd name="csY55" fmla="*/ 524512 h 2862709"/>
              <a:gd name="csX56" fmla="*/ 2441602 w 2547650"/>
              <a:gd name="csY56" fmla="*/ 280493 h 2862709"/>
              <a:gd name="csX57" fmla="*/ 2177956 w 2547650"/>
              <a:gd name="csY57" fmla="*/ 88393 h 2862709"/>
              <a:gd name="csX58" fmla="*/ 2003429 w 2547650"/>
              <a:gd name="csY58" fmla="*/ 87410 h 2862709"/>
              <a:gd name="csX59" fmla="*/ 1925076 w 2547650"/>
              <a:gd name="csY59" fmla="*/ 84183 h 2862709"/>
              <a:gd name="csX60" fmla="*/ 1932861 w 2547650"/>
              <a:gd name="csY60" fmla="*/ 5042 h 2862709"/>
              <a:gd name="csX61" fmla="*/ 1975260 w 2547650"/>
              <a:gd name="csY61" fmla="*/ 333 h 28627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2547650" h="2862709">
                <a:moveTo>
                  <a:pt x="53719" y="1714158"/>
                </a:moveTo>
                <a:cubicBezTo>
                  <a:pt x="91257" y="1734926"/>
                  <a:pt x="85874" y="1763482"/>
                  <a:pt x="85874" y="1801439"/>
                </a:cubicBezTo>
                <a:cubicBezTo>
                  <a:pt x="85947" y="1857567"/>
                  <a:pt x="86310" y="1913696"/>
                  <a:pt x="86093" y="1969824"/>
                </a:cubicBezTo>
                <a:cubicBezTo>
                  <a:pt x="85583" y="2096113"/>
                  <a:pt x="86238" y="2222403"/>
                  <a:pt x="86238" y="2348692"/>
                </a:cubicBezTo>
                <a:cubicBezTo>
                  <a:pt x="86165" y="2456529"/>
                  <a:pt x="79908" y="2556788"/>
                  <a:pt x="144656" y="2650313"/>
                </a:cubicBezTo>
                <a:cubicBezTo>
                  <a:pt x="258728" y="2814981"/>
                  <a:pt x="457701" y="2779198"/>
                  <a:pt x="635721" y="2779198"/>
                </a:cubicBezTo>
                <a:cubicBezTo>
                  <a:pt x="1023699" y="2779128"/>
                  <a:pt x="1411749" y="2778567"/>
                  <a:pt x="1799726" y="2779198"/>
                </a:cubicBezTo>
                <a:cubicBezTo>
                  <a:pt x="1894302" y="2779339"/>
                  <a:pt x="1988878" y="2779339"/>
                  <a:pt x="2083453" y="2779059"/>
                </a:cubicBezTo>
                <a:cubicBezTo>
                  <a:pt x="2159840" y="2778848"/>
                  <a:pt x="2236665" y="2780531"/>
                  <a:pt x="2304614" y="2740961"/>
                </a:cubicBezTo>
                <a:cubicBezTo>
                  <a:pt x="2470339" y="2644280"/>
                  <a:pt x="2461973" y="2507396"/>
                  <a:pt x="2462118" y="2341677"/>
                </a:cubicBezTo>
                <a:cubicBezTo>
                  <a:pt x="2462118" y="2227104"/>
                  <a:pt x="2462118" y="2112461"/>
                  <a:pt x="2462336" y="1997888"/>
                </a:cubicBezTo>
                <a:cubicBezTo>
                  <a:pt x="2462482" y="1930043"/>
                  <a:pt x="2462336" y="1862268"/>
                  <a:pt x="2462409" y="1794422"/>
                </a:cubicBezTo>
                <a:cubicBezTo>
                  <a:pt x="2462555" y="1750080"/>
                  <a:pt x="2457536" y="1718438"/>
                  <a:pt x="2512680" y="1714228"/>
                </a:cubicBezTo>
                <a:cubicBezTo>
                  <a:pt x="2550655" y="1733593"/>
                  <a:pt x="2545199" y="1763973"/>
                  <a:pt x="2545490" y="1801439"/>
                </a:cubicBezTo>
                <a:cubicBezTo>
                  <a:pt x="2545999" y="1871599"/>
                  <a:pt x="2545345" y="1941759"/>
                  <a:pt x="2545418" y="2011921"/>
                </a:cubicBezTo>
                <a:cubicBezTo>
                  <a:pt x="2545418" y="2121862"/>
                  <a:pt x="2545563" y="2231734"/>
                  <a:pt x="2545636" y="2341677"/>
                </a:cubicBezTo>
                <a:cubicBezTo>
                  <a:pt x="2545636" y="2403698"/>
                  <a:pt x="2551310" y="2468878"/>
                  <a:pt x="2542944" y="2530409"/>
                </a:cubicBezTo>
                <a:cubicBezTo>
                  <a:pt x="2527884" y="2641473"/>
                  <a:pt x="2459354" y="2749450"/>
                  <a:pt x="2358812" y="2807403"/>
                </a:cubicBezTo>
                <a:cubicBezTo>
                  <a:pt x="2253398" y="2868162"/>
                  <a:pt x="2158095" y="2861778"/>
                  <a:pt x="2039803" y="2862059"/>
                </a:cubicBezTo>
                <a:cubicBezTo>
                  <a:pt x="1964652" y="2862269"/>
                  <a:pt x="1889427" y="2862690"/>
                  <a:pt x="1814277" y="2862550"/>
                </a:cubicBezTo>
                <a:cubicBezTo>
                  <a:pt x="1462674" y="2861918"/>
                  <a:pt x="1110998" y="2862059"/>
                  <a:pt x="759397" y="2862198"/>
                </a:cubicBezTo>
                <a:cubicBezTo>
                  <a:pt x="659947" y="2862198"/>
                  <a:pt x="560570" y="2862129"/>
                  <a:pt x="461120" y="2862269"/>
                </a:cubicBezTo>
                <a:cubicBezTo>
                  <a:pt x="397318" y="2862339"/>
                  <a:pt x="331989" y="2866970"/>
                  <a:pt x="271242" y="2844518"/>
                </a:cubicBezTo>
                <a:cubicBezTo>
                  <a:pt x="236540" y="2831609"/>
                  <a:pt x="200965" y="2815051"/>
                  <a:pt x="170701" y="2794002"/>
                </a:cubicBezTo>
                <a:cubicBezTo>
                  <a:pt x="-3246" y="2673046"/>
                  <a:pt x="3084" y="2520305"/>
                  <a:pt x="2938" y="2334660"/>
                </a:cubicBezTo>
                <a:cubicBezTo>
                  <a:pt x="2938" y="2239943"/>
                  <a:pt x="2501" y="2145296"/>
                  <a:pt x="2794" y="2050579"/>
                </a:cubicBezTo>
                <a:cubicBezTo>
                  <a:pt x="3011" y="1967579"/>
                  <a:pt x="2647" y="1884508"/>
                  <a:pt x="3084" y="1801439"/>
                </a:cubicBezTo>
                <a:cubicBezTo>
                  <a:pt x="3303" y="1756185"/>
                  <a:pt x="-4046" y="1718298"/>
                  <a:pt x="53719" y="1714158"/>
                </a:cubicBezTo>
                <a:close/>
                <a:moveTo>
                  <a:pt x="464440" y="4165"/>
                </a:moveTo>
                <a:cubicBezTo>
                  <a:pt x="510536" y="5042"/>
                  <a:pt x="556859" y="7602"/>
                  <a:pt x="599345" y="7638"/>
                </a:cubicBezTo>
                <a:cubicBezTo>
                  <a:pt x="630410" y="7638"/>
                  <a:pt x="675442" y="15495"/>
                  <a:pt x="664457" y="57382"/>
                </a:cubicBezTo>
                <a:cubicBezTo>
                  <a:pt x="656672" y="86989"/>
                  <a:pt x="628955" y="88884"/>
                  <a:pt x="602328" y="89515"/>
                </a:cubicBezTo>
                <a:cubicBezTo>
                  <a:pt x="545510" y="90778"/>
                  <a:pt x="488837" y="90147"/>
                  <a:pt x="432020" y="89726"/>
                </a:cubicBezTo>
                <a:cubicBezTo>
                  <a:pt x="275387" y="88603"/>
                  <a:pt x="139563" y="152520"/>
                  <a:pt x="96058" y="308417"/>
                </a:cubicBezTo>
                <a:cubicBezTo>
                  <a:pt x="75689" y="381524"/>
                  <a:pt x="85583" y="463542"/>
                  <a:pt x="85437" y="538544"/>
                </a:cubicBezTo>
                <a:cubicBezTo>
                  <a:pt x="85146" y="674165"/>
                  <a:pt x="85218" y="809856"/>
                  <a:pt x="85364" y="945476"/>
                </a:cubicBezTo>
                <a:cubicBezTo>
                  <a:pt x="85437" y="993607"/>
                  <a:pt x="94313" y="1059768"/>
                  <a:pt x="84273" y="1105794"/>
                </a:cubicBezTo>
                <a:cubicBezTo>
                  <a:pt x="79544" y="1127684"/>
                  <a:pt x="56337" y="1140733"/>
                  <a:pt x="34076" y="1135472"/>
                </a:cubicBezTo>
                <a:cubicBezTo>
                  <a:pt x="-4919" y="1126211"/>
                  <a:pt x="1701" y="1079483"/>
                  <a:pt x="1555" y="1050718"/>
                </a:cubicBezTo>
                <a:cubicBezTo>
                  <a:pt x="1119" y="961824"/>
                  <a:pt x="973" y="873000"/>
                  <a:pt x="1265" y="784107"/>
                </a:cubicBezTo>
                <a:cubicBezTo>
                  <a:pt x="1555" y="699914"/>
                  <a:pt x="2283" y="615721"/>
                  <a:pt x="1701" y="531528"/>
                </a:cubicBezTo>
                <a:cubicBezTo>
                  <a:pt x="1265" y="462069"/>
                  <a:pt x="-4410" y="390084"/>
                  <a:pt x="7740" y="321326"/>
                </a:cubicBezTo>
                <a:cubicBezTo>
                  <a:pt x="28036" y="205702"/>
                  <a:pt x="105080" y="104249"/>
                  <a:pt x="211294" y="48331"/>
                </a:cubicBezTo>
                <a:cubicBezTo>
                  <a:pt x="247670" y="29177"/>
                  <a:pt x="290156" y="17390"/>
                  <a:pt x="330897" y="10795"/>
                </a:cubicBezTo>
                <a:cubicBezTo>
                  <a:pt x="372473" y="4095"/>
                  <a:pt x="418343" y="3288"/>
                  <a:pt x="464440" y="4165"/>
                </a:cubicBezTo>
                <a:close/>
                <a:moveTo>
                  <a:pt x="1975260" y="333"/>
                </a:moveTo>
                <a:cubicBezTo>
                  <a:pt x="2020411" y="-1413"/>
                  <a:pt x="2071904" y="4269"/>
                  <a:pt x="2112553" y="4269"/>
                </a:cubicBezTo>
                <a:cubicBezTo>
                  <a:pt x="2166243" y="4200"/>
                  <a:pt x="2217096" y="4831"/>
                  <a:pt x="2269113" y="19214"/>
                </a:cubicBezTo>
                <a:cubicBezTo>
                  <a:pt x="2304250" y="28896"/>
                  <a:pt x="2338371" y="44051"/>
                  <a:pt x="2368416" y="64047"/>
                </a:cubicBezTo>
                <a:cubicBezTo>
                  <a:pt x="2531595" y="172936"/>
                  <a:pt x="2545709" y="304838"/>
                  <a:pt x="2545490" y="482415"/>
                </a:cubicBezTo>
                <a:cubicBezTo>
                  <a:pt x="2545418" y="552576"/>
                  <a:pt x="2545490" y="622737"/>
                  <a:pt x="2545418" y="692898"/>
                </a:cubicBezTo>
                <a:cubicBezTo>
                  <a:pt x="2545200" y="802840"/>
                  <a:pt x="2545418" y="912711"/>
                  <a:pt x="2545272" y="1022653"/>
                </a:cubicBezTo>
                <a:cubicBezTo>
                  <a:pt x="2545200" y="1055348"/>
                  <a:pt x="2559022" y="1115616"/>
                  <a:pt x="2520828" y="1132595"/>
                </a:cubicBezTo>
                <a:cubicBezTo>
                  <a:pt x="2498348" y="1142557"/>
                  <a:pt x="2469976" y="1130209"/>
                  <a:pt x="2463646" y="1106705"/>
                </a:cubicBezTo>
                <a:cubicBezTo>
                  <a:pt x="2453388" y="1068257"/>
                  <a:pt x="2461683" y="987502"/>
                  <a:pt x="2461900" y="945476"/>
                </a:cubicBezTo>
                <a:cubicBezTo>
                  <a:pt x="2462555" y="805155"/>
                  <a:pt x="2462192" y="664833"/>
                  <a:pt x="2461973" y="524512"/>
                </a:cubicBezTo>
                <a:cubicBezTo>
                  <a:pt x="2461827" y="444037"/>
                  <a:pt x="2471576" y="357249"/>
                  <a:pt x="2441602" y="280493"/>
                </a:cubicBezTo>
                <a:cubicBezTo>
                  <a:pt x="2400135" y="174129"/>
                  <a:pt x="2296539" y="94707"/>
                  <a:pt x="2177956" y="88393"/>
                </a:cubicBezTo>
                <a:cubicBezTo>
                  <a:pt x="2120119" y="85376"/>
                  <a:pt x="2061337" y="87621"/>
                  <a:pt x="2003429" y="87410"/>
                </a:cubicBezTo>
                <a:cubicBezTo>
                  <a:pt x="1978838" y="87340"/>
                  <a:pt x="1948575" y="91900"/>
                  <a:pt x="1925076" y="84183"/>
                </a:cubicBezTo>
                <a:cubicBezTo>
                  <a:pt x="1884409" y="70853"/>
                  <a:pt x="1893649" y="13181"/>
                  <a:pt x="1932861" y="5042"/>
                </a:cubicBezTo>
                <a:cubicBezTo>
                  <a:pt x="1945865" y="2323"/>
                  <a:pt x="1960210" y="916"/>
                  <a:pt x="1975260" y="3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E21DEF7-EA0D-29C6-9EA1-654D691E466C}"/>
              </a:ext>
            </a:extLst>
          </p:cNvPr>
          <p:cNvSpPr/>
          <p:nvPr/>
        </p:nvSpPr>
        <p:spPr>
          <a:xfrm>
            <a:off x="3340762" y="1988298"/>
            <a:ext cx="2547801" cy="2861881"/>
          </a:xfrm>
          <a:custGeom>
            <a:avLst/>
            <a:gdLst>
              <a:gd name="csX0" fmla="*/ 33646 w 2547801"/>
              <a:gd name="csY0" fmla="*/ 1713183 h 2861881"/>
              <a:gd name="csX1" fmla="*/ 84281 w 2547801"/>
              <a:gd name="csY1" fmla="*/ 1743352 h 2861881"/>
              <a:gd name="csX2" fmla="*/ 85445 w 2547801"/>
              <a:gd name="csY2" fmla="*/ 1910827 h 2861881"/>
              <a:gd name="csX3" fmla="*/ 85226 w 2547801"/>
              <a:gd name="csY3" fmla="*/ 2331791 h 2861881"/>
              <a:gd name="csX4" fmla="*/ 103996 w 2547801"/>
              <a:gd name="csY4" fmla="*/ 2574968 h 2861881"/>
              <a:gd name="csX5" fmla="*/ 323193 w 2547801"/>
              <a:gd name="csY5" fmla="*/ 2769664 h 2861881"/>
              <a:gd name="csX6" fmla="*/ 468475 w 2547801"/>
              <a:gd name="csY6" fmla="*/ 2776259 h 2861881"/>
              <a:gd name="csX7" fmla="*/ 640967 w 2547801"/>
              <a:gd name="csY7" fmla="*/ 2779697 h 2861881"/>
              <a:gd name="csX8" fmla="*/ 641840 w 2547801"/>
              <a:gd name="csY8" fmla="*/ 2853647 h 2861881"/>
              <a:gd name="csX9" fmla="*/ 446650 w 2547801"/>
              <a:gd name="csY9" fmla="*/ 2858699 h 2861881"/>
              <a:gd name="csX10" fmla="*/ 280707 w 2547801"/>
              <a:gd name="csY10" fmla="*/ 2845578 h 2861881"/>
              <a:gd name="csX11" fmla="*/ 183221 w 2547801"/>
              <a:gd name="csY11" fmla="*/ 2799834 h 2861881"/>
              <a:gd name="csX12" fmla="*/ 6292 w 2547801"/>
              <a:gd name="csY12" fmla="*/ 2528242 h 2861881"/>
              <a:gd name="csX13" fmla="*/ 3746 w 2547801"/>
              <a:gd name="csY13" fmla="*/ 2359855 h 2861881"/>
              <a:gd name="csX14" fmla="*/ 3746 w 2547801"/>
              <a:gd name="csY14" fmla="*/ 2128324 h 2861881"/>
              <a:gd name="csX15" fmla="*/ 4255 w 2547801"/>
              <a:gd name="csY15" fmla="*/ 1812601 h 2861881"/>
              <a:gd name="csX16" fmla="*/ 33646 w 2547801"/>
              <a:gd name="csY16" fmla="*/ 1713183 h 2861881"/>
              <a:gd name="csX17" fmla="*/ 2512761 w 2547801"/>
              <a:gd name="csY17" fmla="*/ 1711780 h 2861881"/>
              <a:gd name="csX18" fmla="*/ 2543607 w 2547801"/>
              <a:gd name="csY18" fmla="*/ 1819617 h 2861881"/>
              <a:gd name="csX19" fmla="*/ 2544043 w 2547801"/>
              <a:gd name="csY19" fmla="*/ 2121309 h 2861881"/>
              <a:gd name="csX20" fmla="*/ 2543899 w 2547801"/>
              <a:gd name="csY20" fmla="*/ 2373888 h 2861881"/>
              <a:gd name="csX21" fmla="*/ 2369297 w 2547801"/>
              <a:gd name="csY21" fmla="*/ 2793519 h 2861881"/>
              <a:gd name="csX22" fmla="*/ 2264610 w 2547801"/>
              <a:gd name="csY22" fmla="*/ 2839123 h 2861881"/>
              <a:gd name="csX23" fmla="*/ 2105359 w 2547801"/>
              <a:gd name="csY23" fmla="*/ 2853226 h 2861881"/>
              <a:gd name="csX24" fmla="*/ 1920355 w 2547801"/>
              <a:gd name="csY24" fmla="*/ 2850419 h 2861881"/>
              <a:gd name="csX25" fmla="*/ 1925156 w 2547801"/>
              <a:gd name="csY25" fmla="*/ 2772682 h 2861881"/>
              <a:gd name="csX26" fmla="*/ 1988958 w 2547801"/>
              <a:gd name="csY26" fmla="*/ 2770437 h 2861881"/>
              <a:gd name="csX27" fmla="*/ 2178110 w 2547801"/>
              <a:gd name="csY27" fmla="*/ 2770576 h 2861881"/>
              <a:gd name="csX28" fmla="*/ 2436228 w 2547801"/>
              <a:gd name="csY28" fmla="*/ 2591316 h 2861881"/>
              <a:gd name="csX29" fmla="*/ 2461109 w 2547801"/>
              <a:gd name="csY29" fmla="*/ 2331791 h 2861881"/>
              <a:gd name="csX30" fmla="*/ 2461399 w 2547801"/>
              <a:gd name="csY30" fmla="*/ 1924858 h 2861881"/>
              <a:gd name="csX31" fmla="*/ 2461545 w 2547801"/>
              <a:gd name="csY31" fmla="*/ 1791553 h 2861881"/>
              <a:gd name="csX32" fmla="*/ 2468529 w 2547801"/>
              <a:gd name="csY32" fmla="*/ 1731074 h 2861881"/>
              <a:gd name="csX33" fmla="*/ 2512761 w 2547801"/>
              <a:gd name="csY33" fmla="*/ 1711780 h 2861881"/>
              <a:gd name="csX34" fmla="*/ 458308 w 2547801"/>
              <a:gd name="csY34" fmla="*/ 146 h 2861881"/>
              <a:gd name="csX35" fmla="*/ 555776 w 2547801"/>
              <a:gd name="csY35" fmla="*/ 1400 h 2861881"/>
              <a:gd name="csX36" fmla="*/ 904977 w 2547801"/>
              <a:gd name="csY36" fmla="*/ 1190 h 2861881"/>
              <a:gd name="csX37" fmla="*/ 1843456 w 2547801"/>
              <a:gd name="csY37" fmla="*/ 1541 h 2861881"/>
              <a:gd name="csX38" fmla="*/ 2061708 w 2547801"/>
              <a:gd name="csY38" fmla="*/ 1541 h 2861881"/>
              <a:gd name="csX39" fmla="*/ 2424514 w 2547801"/>
              <a:gd name="csY39" fmla="*/ 105099 h 2861881"/>
              <a:gd name="csX40" fmla="*/ 2543825 w 2547801"/>
              <a:gd name="csY40" fmla="*/ 675997 h 2861881"/>
              <a:gd name="csX41" fmla="*/ 2544042 w 2547801"/>
              <a:gd name="csY41" fmla="*/ 991720 h 2861881"/>
              <a:gd name="csX42" fmla="*/ 2535822 w 2547801"/>
              <a:gd name="csY42" fmla="*/ 1115904 h 2861881"/>
              <a:gd name="csX43" fmla="*/ 2461398 w 2547801"/>
              <a:gd name="csY43" fmla="*/ 1095137 h 2861881"/>
              <a:gd name="csX44" fmla="*/ 2461471 w 2547801"/>
              <a:gd name="csY44" fmla="*/ 1019784 h 2861881"/>
              <a:gd name="csX45" fmla="*/ 2460816 w 2547801"/>
              <a:gd name="csY45" fmla="*/ 816318 h 2861881"/>
              <a:gd name="csX46" fmla="*/ 2460816 w 2547801"/>
              <a:gd name="csY46" fmla="*/ 661965 h 2861881"/>
              <a:gd name="csX47" fmla="*/ 2461252 w 2547801"/>
              <a:gd name="csY47" fmla="*/ 472530 h 2861881"/>
              <a:gd name="csX48" fmla="*/ 2304257 w 2547801"/>
              <a:gd name="csY48" fmla="*/ 122708 h 2861881"/>
              <a:gd name="csX49" fmla="*/ 2221758 w 2547801"/>
              <a:gd name="csY49" fmla="*/ 90505 h 2861881"/>
              <a:gd name="csX50" fmla="*/ 2032608 w 2547801"/>
              <a:gd name="csY50" fmla="*/ 84611 h 2861881"/>
              <a:gd name="csX51" fmla="*/ 1705231 w 2547801"/>
              <a:gd name="csY51" fmla="*/ 84682 h 2861881"/>
              <a:gd name="csX52" fmla="*/ 723101 w 2547801"/>
              <a:gd name="csY52" fmla="*/ 84682 h 2861881"/>
              <a:gd name="csX53" fmla="*/ 483025 w 2547801"/>
              <a:gd name="csY53" fmla="*/ 84892 h 2861881"/>
              <a:gd name="csX54" fmla="*/ 185331 w 2547801"/>
              <a:gd name="csY54" fmla="*/ 160947 h 2861881"/>
              <a:gd name="csX55" fmla="*/ 83771 w 2547801"/>
              <a:gd name="csY55" fmla="*/ 507611 h 2861881"/>
              <a:gd name="csX56" fmla="*/ 83625 w 2547801"/>
              <a:gd name="csY56" fmla="*/ 879462 h 2861881"/>
              <a:gd name="csX57" fmla="*/ 83189 w 2547801"/>
              <a:gd name="csY57" fmla="*/ 1068896 h 2861881"/>
              <a:gd name="csX58" fmla="*/ 51979 w 2547801"/>
              <a:gd name="csY58" fmla="*/ 1132953 h 2861881"/>
              <a:gd name="csX59" fmla="*/ 1345 w 2547801"/>
              <a:gd name="csY59" fmla="*/ 1047849 h 2861881"/>
              <a:gd name="csX60" fmla="*/ 1272 w 2547801"/>
              <a:gd name="csY60" fmla="*/ 753173 h 2861881"/>
              <a:gd name="csX61" fmla="*/ 1563 w 2547801"/>
              <a:gd name="csY61" fmla="*/ 514626 h 2861881"/>
              <a:gd name="csX62" fmla="*/ 6729 w 2547801"/>
              <a:gd name="csY62" fmla="*/ 318177 h 2861881"/>
              <a:gd name="csX63" fmla="*/ 239749 w 2547801"/>
              <a:gd name="csY63" fmla="*/ 30728 h 2861881"/>
              <a:gd name="csX64" fmla="*/ 360950 w 2547801"/>
              <a:gd name="csY64" fmla="*/ 2102 h 2861881"/>
              <a:gd name="csX65" fmla="*/ 458308 w 2547801"/>
              <a:gd name="csY65" fmla="*/ 146 h 28618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2547801" h="2861881">
                <a:moveTo>
                  <a:pt x="33646" y="1713183"/>
                </a:moveTo>
                <a:cubicBezTo>
                  <a:pt x="56562" y="1707640"/>
                  <a:pt x="79842" y="1720551"/>
                  <a:pt x="84281" y="1743352"/>
                </a:cubicBezTo>
                <a:cubicBezTo>
                  <a:pt x="94465" y="1795763"/>
                  <a:pt x="85590" y="1857504"/>
                  <a:pt x="85445" y="1910827"/>
                </a:cubicBezTo>
                <a:cubicBezTo>
                  <a:pt x="85080" y="2051147"/>
                  <a:pt x="85372" y="2191469"/>
                  <a:pt x="85226" y="2331791"/>
                </a:cubicBezTo>
                <a:cubicBezTo>
                  <a:pt x="85153" y="2411774"/>
                  <a:pt x="74169" y="2498703"/>
                  <a:pt x="103996" y="2574968"/>
                </a:cubicBezTo>
                <a:cubicBezTo>
                  <a:pt x="140298" y="2667720"/>
                  <a:pt x="219960" y="2748335"/>
                  <a:pt x="323193" y="2769664"/>
                </a:cubicBezTo>
                <a:cubicBezTo>
                  <a:pt x="370917" y="2779557"/>
                  <a:pt x="420023" y="2775769"/>
                  <a:pt x="468475" y="2776259"/>
                </a:cubicBezTo>
                <a:cubicBezTo>
                  <a:pt x="507252" y="2776680"/>
                  <a:pt x="610192" y="2767840"/>
                  <a:pt x="640967" y="2779697"/>
                </a:cubicBezTo>
                <a:cubicBezTo>
                  <a:pt x="671013" y="2791274"/>
                  <a:pt x="671958" y="2841579"/>
                  <a:pt x="641840" y="2853647"/>
                </a:cubicBezTo>
                <a:cubicBezTo>
                  <a:pt x="605392" y="2868310"/>
                  <a:pt x="490519" y="2858979"/>
                  <a:pt x="446650" y="2858699"/>
                </a:cubicBezTo>
                <a:cubicBezTo>
                  <a:pt x="391505" y="2858278"/>
                  <a:pt x="333960" y="2861435"/>
                  <a:pt x="280707" y="2845578"/>
                </a:cubicBezTo>
                <a:cubicBezTo>
                  <a:pt x="246295" y="2835335"/>
                  <a:pt x="213557" y="2818426"/>
                  <a:pt x="183221" y="2799834"/>
                </a:cubicBezTo>
                <a:cubicBezTo>
                  <a:pt x="87408" y="2741109"/>
                  <a:pt x="19970" y="2636780"/>
                  <a:pt x="6292" y="2528242"/>
                </a:cubicBezTo>
                <a:cubicBezTo>
                  <a:pt x="-620" y="2472954"/>
                  <a:pt x="3601" y="2415423"/>
                  <a:pt x="3746" y="2359855"/>
                </a:cubicBezTo>
                <a:cubicBezTo>
                  <a:pt x="3891" y="2282678"/>
                  <a:pt x="3819" y="2205501"/>
                  <a:pt x="3746" y="2128324"/>
                </a:cubicBezTo>
                <a:cubicBezTo>
                  <a:pt x="3746" y="2023084"/>
                  <a:pt x="3382" y="1917842"/>
                  <a:pt x="4255" y="1812601"/>
                </a:cubicBezTo>
                <a:cubicBezTo>
                  <a:pt x="4474" y="1782783"/>
                  <a:pt x="-8040" y="1723286"/>
                  <a:pt x="33646" y="1713183"/>
                </a:cubicBezTo>
                <a:close/>
                <a:moveTo>
                  <a:pt x="2512761" y="1711780"/>
                </a:moveTo>
                <a:cubicBezTo>
                  <a:pt x="2554738" y="1734863"/>
                  <a:pt x="2543534" y="1778783"/>
                  <a:pt x="2543607" y="1819617"/>
                </a:cubicBezTo>
                <a:cubicBezTo>
                  <a:pt x="2543899" y="1920158"/>
                  <a:pt x="2543899" y="2020768"/>
                  <a:pt x="2544043" y="2121309"/>
                </a:cubicBezTo>
                <a:cubicBezTo>
                  <a:pt x="2544189" y="2205501"/>
                  <a:pt x="2544335" y="2289695"/>
                  <a:pt x="2543899" y="2373888"/>
                </a:cubicBezTo>
                <a:cubicBezTo>
                  <a:pt x="2542953" y="2547816"/>
                  <a:pt x="2536332" y="2689400"/>
                  <a:pt x="2369297" y="2793519"/>
                </a:cubicBezTo>
                <a:cubicBezTo>
                  <a:pt x="2337142" y="2813585"/>
                  <a:pt x="2301275" y="2828459"/>
                  <a:pt x="2264610" y="2839123"/>
                </a:cubicBezTo>
                <a:cubicBezTo>
                  <a:pt x="2211720" y="2854489"/>
                  <a:pt x="2160067" y="2853436"/>
                  <a:pt x="2105359" y="2853226"/>
                </a:cubicBezTo>
                <a:cubicBezTo>
                  <a:pt x="2062655" y="2853015"/>
                  <a:pt x="1955275" y="2863610"/>
                  <a:pt x="1920355" y="2850419"/>
                </a:cubicBezTo>
                <a:cubicBezTo>
                  <a:pt x="1883761" y="2836528"/>
                  <a:pt x="1887327" y="2782363"/>
                  <a:pt x="1925156" y="2772682"/>
                </a:cubicBezTo>
                <a:cubicBezTo>
                  <a:pt x="1944654" y="2767700"/>
                  <a:pt x="1968879" y="2770647"/>
                  <a:pt x="1988958" y="2770437"/>
                </a:cubicBezTo>
                <a:cubicBezTo>
                  <a:pt x="2051742" y="2769664"/>
                  <a:pt x="2115399" y="2774505"/>
                  <a:pt x="2178110" y="2770576"/>
                </a:cubicBezTo>
                <a:cubicBezTo>
                  <a:pt x="2291309" y="2763561"/>
                  <a:pt x="2392869" y="2692207"/>
                  <a:pt x="2436228" y="2591316"/>
                </a:cubicBezTo>
                <a:cubicBezTo>
                  <a:pt x="2471293" y="2509929"/>
                  <a:pt x="2461472" y="2417878"/>
                  <a:pt x="2461109" y="2331791"/>
                </a:cubicBezTo>
                <a:cubicBezTo>
                  <a:pt x="2460526" y="2196170"/>
                  <a:pt x="2461617" y="2060479"/>
                  <a:pt x="2461399" y="1924858"/>
                </a:cubicBezTo>
                <a:cubicBezTo>
                  <a:pt x="2461326" y="1880447"/>
                  <a:pt x="2461982" y="1835965"/>
                  <a:pt x="2461545" y="1791553"/>
                </a:cubicBezTo>
                <a:cubicBezTo>
                  <a:pt x="2461326" y="1771768"/>
                  <a:pt x="2457107" y="1748825"/>
                  <a:pt x="2468529" y="1731074"/>
                </a:cubicBezTo>
                <a:cubicBezTo>
                  <a:pt x="2479005" y="1714587"/>
                  <a:pt x="2494719" y="1712903"/>
                  <a:pt x="2512761" y="1711780"/>
                </a:cubicBezTo>
                <a:close/>
                <a:moveTo>
                  <a:pt x="458308" y="146"/>
                </a:moveTo>
                <a:cubicBezTo>
                  <a:pt x="490883" y="506"/>
                  <a:pt x="523475" y="1400"/>
                  <a:pt x="555776" y="1400"/>
                </a:cubicBezTo>
                <a:cubicBezTo>
                  <a:pt x="672176" y="1471"/>
                  <a:pt x="788577" y="979"/>
                  <a:pt x="904977" y="1190"/>
                </a:cubicBezTo>
                <a:cubicBezTo>
                  <a:pt x="1217804" y="1822"/>
                  <a:pt x="1530630" y="67"/>
                  <a:pt x="1843456" y="1541"/>
                </a:cubicBezTo>
                <a:cubicBezTo>
                  <a:pt x="1916207" y="1892"/>
                  <a:pt x="1988957" y="1611"/>
                  <a:pt x="2061708" y="1541"/>
                </a:cubicBezTo>
                <a:cubicBezTo>
                  <a:pt x="2198405" y="1471"/>
                  <a:pt x="2321063" y="5961"/>
                  <a:pt x="2424514" y="105099"/>
                </a:cubicBezTo>
                <a:cubicBezTo>
                  <a:pt x="2582018" y="256014"/>
                  <a:pt x="2543606" y="481090"/>
                  <a:pt x="2543825" y="675997"/>
                </a:cubicBezTo>
                <a:cubicBezTo>
                  <a:pt x="2543898" y="781237"/>
                  <a:pt x="2544406" y="886479"/>
                  <a:pt x="2544042" y="991720"/>
                </a:cubicBezTo>
                <a:cubicBezTo>
                  <a:pt x="2543898" y="1022871"/>
                  <a:pt x="2553064" y="1090296"/>
                  <a:pt x="2535822" y="1115904"/>
                </a:cubicBezTo>
                <a:cubicBezTo>
                  <a:pt x="2513560" y="1149091"/>
                  <a:pt x="2466418" y="1129937"/>
                  <a:pt x="2461398" y="1095137"/>
                </a:cubicBezTo>
                <a:cubicBezTo>
                  <a:pt x="2457907" y="1070932"/>
                  <a:pt x="2461689" y="1044270"/>
                  <a:pt x="2461471" y="1019784"/>
                </a:cubicBezTo>
                <a:cubicBezTo>
                  <a:pt x="2460889" y="951939"/>
                  <a:pt x="2460962" y="884163"/>
                  <a:pt x="2460816" y="816318"/>
                </a:cubicBezTo>
                <a:cubicBezTo>
                  <a:pt x="2460671" y="764891"/>
                  <a:pt x="2460598" y="713392"/>
                  <a:pt x="2460816" y="661965"/>
                </a:cubicBezTo>
                <a:cubicBezTo>
                  <a:pt x="2461108" y="598820"/>
                  <a:pt x="2460962" y="535675"/>
                  <a:pt x="2461252" y="472530"/>
                </a:cubicBezTo>
                <a:cubicBezTo>
                  <a:pt x="2461835" y="322737"/>
                  <a:pt x="2451577" y="205217"/>
                  <a:pt x="2304257" y="122708"/>
                </a:cubicBezTo>
                <a:cubicBezTo>
                  <a:pt x="2278140" y="108045"/>
                  <a:pt x="2251658" y="96048"/>
                  <a:pt x="2221758" y="90505"/>
                </a:cubicBezTo>
                <a:cubicBezTo>
                  <a:pt x="2160212" y="79209"/>
                  <a:pt x="2095027" y="84682"/>
                  <a:pt x="2032608" y="84611"/>
                </a:cubicBezTo>
                <a:cubicBezTo>
                  <a:pt x="1923482" y="84541"/>
                  <a:pt x="1814356" y="84400"/>
                  <a:pt x="1705231" y="84682"/>
                </a:cubicBezTo>
                <a:cubicBezTo>
                  <a:pt x="1377855" y="85453"/>
                  <a:pt x="1050478" y="85173"/>
                  <a:pt x="723101" y="84682"/>
                </a:cubicBezTo>
                <a:cubicBezTo>
                  <a:pt x="643076" y="84541"/>
                  <a:pt x="563050" y="84892"/>
                  <a:pt x="483025" y="84892"/>
                </a:cubicBezTo>
                <a:cubicBezTo>
                  <a:pt x="374554" y="84892"/>
                  <a:pt x="269430" y="83980"/>
                  <a:pt x="185331" y="160947"/>
                </a:cubicBezTo>
                <a:cubicBezTo>
                  <a:pt x="75186" y="261697"/>
                  <a:pt x="84062" y="371850"/>
                  <a:pt x="83771" y="507611"/>
                </a:cubicBezTo>
                <a:cubicBezTo>
                  <a:pt x="83554" y="631585"/>
                  <a:pt x="83990" y="755488"/>
                  <a:pt x="83625" y="879462"/>
                </a:cubicBezTo>
                <a:cubicBezTo>
                  <a:pt x="83408" y="942607"/>
                  <a:pt x="83189" y="1005752"/>
                  <a:pt x="83189" y="1068896"/>
                </a:cubicBezTo>
                <a:cubicBezTo>
                  <a:pt x="83189" y="1093804"/>
                  <a:pt x="84790" y="1126358"/>
                  <a:pt x="51979" y="1132953"/>
                </a:cubicBezTo>
                <a:cubicBezTo>
                  <a:pt x="-2729" y="1143969"/>
                  <a:pt x="1709" y="1080474"/>
                  <a:pt x="1345" y="1047849"/>
                </a:cubicBezTo>
                <a:cubicBezTo>
                  <a:pt x="326" y="949694"/>
                  <a:pt x="835" y="851399"/>
                  <a:pt x="1272" y="753173"/>
                </a:cubicBezTo>
                <a:cubicBezTo>
                  <a:pt x="1563" y="673681"/>
                  <a:pt x="1927" y="594119"/>
                  <a:pt x="1563" y="514626"/>
                </a:cubicBezTo>
                <a:cubicBezTo>
                  <a:pt x="1272" y="449658"/>
                  <a:pt x="-4038" y="382584"/>
                  <a:pt x="6729" y="318177"/>
                </a:cubicBezTo>
                <a:cubicBezTo>
                  <a:pt x="27463" y="193641"/>
                  <a:pt x="119129" y="79489"/>
                  <a:pt x="239749" y="30728"/>
                </a:cubicBezTo>
                <a:cubicBezTo>
                  <a:pt x="278596" y="15012"/>
                  <a:pt x="318755" y="4839"/>
                  <a:pt x="360950" y="2102"/>
                </a:cubicBezTo>
                <a:cubicBezTo>
                  <a:pt x="393179" y="-37"/>
                  <a:pt x="425735" y="-213"/>
                  <a:pt x="458308" y="14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2F615F7-BCC0-30D6-F41F-7DF15B742D10}"/>
              </a:ext>
            </a:extLst>
          </p:cNvPr>
          <p:cNvSpPr/>
          <p:nvPr/>
        </p:nvSpPr>
        <p:spPr>
          <a:xfrm>
            <a:off x="9266447" y="1987645"/>
            <a:ext cx="2544569" cy="2862230"/>
          </a:xfrm>
          <a:custGeom>
            <a:avLst/>
            <a:gdLst>
              <a:gd name="csX0" fmla="*/ 30350 w 2544569"/>
              <a:gd name="csY0" fmla="*/ 1714187 h 2862230"/>
              <a:gd name="csX1" fmla="*/ 82876 w 2544569"/>
              <a:gd name="csY1" fmla="*/ 1743374 h 2862230"/>
              <a:gd name="csX2" fmla="*/ 84040 w 2544569"/>
              <a:gd name="csY2" fmla="*/ 1911479 h 2862230"/>
              <a:gd name="csX3" fmla="*/ 84040 w 2544569"/>
              <a:gd name="csY3" fmla="*/ 2332444 h 2862230"/>
              <a:gd name="csX4" fmla="*/ 107465 w 2544569"/>
              <a:gd name="csY4" fmla="*/ 2589583 h 2862230"/>
              <a:gd name="csX5" fmla="*/ 362819 w 2544569"/>
              <a:gd name="csY5" fmla="*/ 2776000 h 2862230"/>
              <a:gd name="csX6" fmla="*/ 544694 w 2544569"/>
              <a:gd name="csY6" fmla="*/ 2777123 h 2862230"/>
              <a:gd name="csX7" fmla="*/ 631413 w 2544569"/>
              <a:gd name="csY7" fmla="*/ 2778666 h 2862230"/>
              <a:gd name="csX8" fmla="*/ 638178 w 2544569"/>
              <a:gd name="csY8" fmla="*/ 2854510 h 2862230"/>
              <a:gd name="csX9" fmla="*/ 573795 w 2544569"/>
              <a:gd name="csY9" fmla="*/ 2859842 h 2862230"/>
              <a:gd name="csX10" fmla="*/ 435570 w 2544569"/>
              <a:gd name="csY10" fmla="*/ 2860053 h 2862230"/>
              <a:gd name="csX11" fmla="*/ 271299 w 2544569"/>
              <a:gd name="csY11" fmla="*/ 2844968 h 2862230"/>
              <a:gd name="csX12" fmla="*/ 10271 w 2544569"/>
              <a:gd name="csY12" fmla="*/ 2563903 h 2862230"/>
              <a:gd name="csX13" fmla="*/ 1759 w 2544569"/>
              <a:gd name="csY13" fmla="*/ 2381556 h 2862230"/>
              <a:gd name="csX14" fmla="*/ 1977 w 2544569"/>
              <a:gd name="csY14" fmla="*/ 2093897 h 2862230"/>
              <a:gd name="csX15" fmla="*/ 1832 w 2544569"/>
              <a:gd name="csY15" fmla="*/ 1806237 h 2862230"/>
              <a:gd name="csX16" fmla="*/ 30350 w 2544569"/>
              <a:gd name="csY16" fmla="*/ 1714187 h 2862230"/>
              <a:gd name="csX17" fmla="*/ 439888 w 2544569"/>
              <a:gd name="csY17" fmla="*/ 81 h 2862230"/>
              <a:gd name="csX18" fmla="*/ 522869 w 2544569"/>
              <a:gd name="csY18" fmla="*/ 1212 h 2862230"/>
              <a:gd name="csX19" fmla="*/ 842970 w 2544569"/>
              <a:gd name="csY19" fmla="*/ 1422 h 2862230"/>
              <a:gd name="csX20" fmla="*/ 1788725 w 2544569"/>
              <a:gd name="csY20" fmla="*/ 1282 h 2862230"/>
              <a:gd name="csX21" fmla="*/ 2021526 w 2544569"/>
              <a:gd name="csY21" fmla="*/ 1422 h 2862230"/>
              <a:gd name="csX22" fmla="*/ 2385060 w 2544569"/>
              <a:gd name="csY22" fmla="*/ 76985 h 2862230"/>
              <a:gd name="csX23" fmla="*/ 2540818 w 2544569"/>
              <a:gd name="csY23" fmla="*/ 487215 h 2862230"/>
              <a:gd name="csX24" fmla="*/ 2540599 w 2544569"/>
              <a:gd name="csY24" fmla="*/ 690681 h 2862230"/>
              <a:gd name="csX25" fmla="*/ 2540818 w 2544569"/>
              <a:gd name="csY25" fmla="*/ 2185105 h 2862230"/>
              <a:gd name="csX26" fmla="*/ 2372983 w 2544569"/>
              <a:gd name="csY26" fmla="*/ 2794452 h 2862230"/>
              <a:gd name="csX27" fmla="*/ 2021526 w 2544569"/>
              <a:gd name="csY27" fmla="*/ 2859561 h 2862230"/>
              <a:gd name="csX28" fmla="*/ 1892394 w 2544569"/>
              <a:gd name="csY28" fmla="*/ 2823569 h 2862230"/>
              <a:gd name="csX29" fmla="*/ 2057901 w 2544569"/>
              <a:gd name="csY29" fmla="*/ 2776631 h 2862230"/>
              <a:gd name="csX30" fmla="*/ 2252217 w 2544569"/>
              <a:gd name="csY30" fmla="*/ 2761196 h 2862230"/>
              <a:gd name="csX31" fmla="*/ 2437513 w 2544569"/>
              <a:gd name="csY31" fmla="*/ 2583198 h 2862230"/>
              <a:gd name="csX32" fmla="*/ 2456427 w 2544569"/>
              <a:gd name="csY32" fmla="*/ 2367524 h 2862230"/>
              <a:gd name="csX33" fmla="*/ 2456427 w 2544569"/>
              <a:gd name="csY33" fmla="*/ 2009704 h 2862230"/>
              <a:gd name="csX34" fmla="*/ 2456427 w 2544569"/>
              <a:gd name="csY34" fmla="*/ 781891 h 2862230"/>
              <a:gd name="csX35" fmla="*/ 2456500 w 2544569"/>
              <a:gd name="csY35" fmla="*/ 480199 h 2862230"/>
              <a:gd name="csX36" fmla="*/ 2384332 w 2544569"/>
              <a:gd name="csY36" fmla="*/ 190084 h 2862230"/>
              <a:gd name="csX37" fmla="*/ 2079727 w 2544569"/>
              <a:gd name="csY37" fmla="*/ 85334 h 2862230"/>
              <a:gd name="csX38" fmla="*/ 1890575 w 2544569"/>
              <a:gd name="csY38" fmla="*/ 85404 h 2862230"/>
              <a:gd name="csX39" fmla="*/ 704745 w 2544569"/>
              <a:gd name="csY39" fmla="*/ 85545 h 2862230"/>
              <a:gd name="csX40" fmla="*/ 464668 w 2544569"/>
              <a:gd name="csY40" fmla="*/ 85475 h 2862230"/>
              <a:gd name="csX41" fmla="*/ 206842 w 2544569"/>
              <a:gd name="csY41" fmla="*/ 143708 h 2862230"/>
              <a:gd name="csX42" fmla="*/ 83894 w 2544569"/>
              <a:gd name="csY42" fmla="*/ 508264 h 2862230"/>
              <a:gd name="csX43" fmla="*/ 84111 w 2544569"/>
              <a:gd name="csY43" fmla="*/ 873100 h 2862230"/>
              <a:gd name="csX44" fmla="*/ 84040 w 2544569"/>
              <a:gd name="csY44" fmla="*/ 1069549 h 2862230"/>
              <a:gd name="csX45" fmla="*/ 49337 w 2544569"/>
              <a:gd name="csY45" fmla="*/ 1134307 h 2862230"/>
              <a:gd name="csX46" fmla="*/ 1977 w 2544569"/>
              <a:gd name="csY46" fmla="*/ 1048502 h 2862230"/>
              <a:gd name="csX47" fmla="*/ 1685 w 2544569"/>
              <a:gd name="csY47" fmla="*/ 746810 h 2862230"/>
              <a:gd name="csX48" fmla="*/ 1466 w 2544569"/>
              <a:gd name="csY48" fmla="*/ 501247 h 2862230"/>
              <a:gd name="csX49" fmla="*/ 9542 w 2544569"/>
              <a:gd name="csY49" fmla="*/ 297781 h 2862230"/>
              <a:gd name="csX50" fmla="*/ 231286 w 2544569"/>
              <a:gd name="csY50" fmla="*/ 33767 h 2862230"/>
              <a:gd name="csX51" fmla="*/ 357070 w 2544569"/>
              <a:gd name="csY51" fmla="*/ 2475 h 2862230"/>
              <a:gd name="csX52" fmla="*/ 439888 w 2544569"/>
              <a:gd name="csY52" fmla="*/ 81 h 28622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</a:cxnLst>
            <a:rect l="l" t="t" r="r" b="b"/>
            <a:pathLst>
              <a:path w="2544569" h="2862230">
                <a:moveTo>
                  <a:pt x="30350" y="1714187"/>
                </a:moveTo>
                <a:cubicBezTo>
                  <a:pt x="52830" y="1707802"/>
                  <a:pt x="77638" y="1720711"/>
                  <a:pt x="82876" y="1743374"/>
                </a:cubicBezTo>
                <a:cubicBezTo>
                  <a:pt x="93061" y="1787013"/>
                  <a:pt x="84040" y="1864331"/>
                  <a:pt x="84040" y="1911479"/>
                </a:cubicBezTo>
                <a:cubicBezTo>
                  <a:pt x="83967" y="2051800"/>
                  <a:pt x="83967" y="2192122"/>
                  <a:pt x="84040" y="2332444"/>
                </a:cubicBezTo>
                <a:cubicBezTo>
                  <a:pt x="84112" y="2418601"/>
                  <a:pt x="74654" y="2507705"/>
                  <a:pt x="107465" y="2589583"/>
                </a:cubicBezTo>
                <a:cubicBezTo>
                  <a:pt x="148351" y="2691596"/>
                  <a:pt x="248237" y="2769124"/>
                  <a:pt x="362819" y="2776000"/>
                </a:cubicBezTo>
                <a:cubicBezTo>
                  <a:pt x="422984" y="2779648"/>
                  <a:pt x="484457" y="2777473"/>
                  <a:pt x="544694" y="2777123"/>
                </a:cubicBezTo>
                <a:cubicBezTo>
                  <a:pt x="571903" y="2776982"/>
                  <a:pt x="605004" y="2771720"/>
                  <a:pt x="631413" y="2778666"/>
                </a:cubicBezTo>
                <a:cubicBezTo>
                  <a:pt x="668661" y="2788419"/>
                  <a:pt x="669607" y="2837741"/>
                  <a:pt x="638178" y="2854510"/>
                </a:cubicBezTo>
                <a:cubicBezTo>
                  <a:pt x="619991" y="2864192"/>
                  <a:pt x="593728" y="2859842"/>
                  <a:pt x="573795" y="2859842"/>
                </a:cubicBezTo>
                <a:cubicBezTo>
                  <a:pt x="527744" y="2859702"/>
                  <a:pt x="481620" y="2860333"/>
                  <a:pt x="435570" y="2860053"/>
                </a:cubicBezTo>
                <a:cubicBezTo>
                  <a:pt x="380133" y="2859702"/>
                  <a:pt x="324771" y="2861315"/>
                  <a:pt x="271299" y="2844968"/>
                </a:cubicBezTo>
                <a:cubicBezTo>
                  <a:pt x="140057" y="2804836"/>
                  <a:pt x="39517" y="2692508"/>
                  <a:pt x="10271" y="2563903"/>
                </a:cubicBezTo>
                <a:cubicBezTo>
                  <a:pt x="-3261" y="2504548"/>
                  <a:pt x="1686" y="2441894"/>
                  <a:pt x="1759" y="2381556"/>
                </a:cubicBezTo>
                <a:cubicBezTo>
                  <a:pt x="1832" y="2285646"/>
                  <a:pt x="1832" y="2189806"/>
                  <a:pt x="1977" y="2093897"/>
                </a:cubicBezTo>
                <a:cubicBezTo>
                  <a:pt x="2123" y="1997987"/>
                  <a:pt x="1832" y="1902147"/>
                  <a:pt x="1832" y="1806237"/>
                </a:cubicBezTo>
                <a:cubicBezTo>
                  <a:pt x="1832" y="1777050"/>
                  <a:pt x="-8863" y="1725342"/>
                  <a:pt x="30350" y="1714187"/>
                </a:cubicBezTo>
                <a:close/>
                <a:moveTo>
                  <a:pt x="439888" y="81"/>
                </a:moveTo>
                <a:cubicBezTo>
                  <a:pt x="467670" y="352"/>
                  <a:pt x="495479" y="1212"/>
                  <a:pt x="522869" y="1212"/>
                </a:cubicBezTo>
                <a:cubicBezTo>
                  <a:pt x="629594" y="1212"/>
                  <a:pt x="736245" y="1352"/>
                  <a:pt x="842970" y="1422"/>
                </a:cubicBezTo>
                <a:cubicBezTo>
                  <a:pt x="1158197" y="1703"/>
                  <a:pt x="1473498" y="1352"/>
                  <a:pt x="1788725" y="1282"/>
                </a:cubicBezTo>
                <a:cubicBezTo>
                  <a:pt x="1866349" y="1282"/>
                  <a:pt x="1943901" y="1562"/>
                  <a:pt x="2021526" y="1422"/>
                </a:cubicBezTo>
                <a:cubicBezTo>
                  <a:pt x="2157424" y="1212"/>
                  <a:pt x="2270769" y="-5524"/>
                  <a:pt x="2385060" y="76985"/>
                </a:cubicBezTo>
                <a:cubicBezTo>
                  <a:pt x="2532816" y="183629"/>
                  <a:pt x="2541037" y="323741"/>
                  <a:pt x="2540818" y="487215"/>
                </a:cubicBezTo>
                <a:cubicBezTo>
                  <a:pt x="2540673" y="555061"/>
                  <a:pt x="2540745" y="622836"/>
                  <a:pt x="2540599" y="690681"/>
                </a:cubicBezTo>
                <a:cubicBezTo>
                  <a:pt x="2539945" y="1188823"/>
                  <a:pt x="2540527" y="1686964"/>
                  <a:pt x="2540818" y="2185105"/>
                </a:cubicBezTo>
                <a:cubicBezTo>
                  <a:pt x="2540964" y="2405972"/>
                  <a:pt x="2584250" y="2647185"/>
                  <a:pt x="2372983" y="2794452"/>
                </a:cubicBezTo>
                <a:cubicBezTo>
                  <a:pt x="2267350" y="2868050"/>
                  <a:pt x="2145202" y="2859631"/>
                  <a:pt x="2021526" y="2859561"/>
                </a:cubicBezTo>
                <a:cubicBezTo>
                  <a:pt x="1985078" y="2859561"/>
                  <a:pt x="1897413" y="2876821"/>
                  <a:pt x="1892394" y="2823569"/>
                </a:cubicBezTo>
                <a:cubicBezTo>
                  <a:pt x="1885992" y="2756144"/>
                  <a:pt x="2014397" y="2776561"/>
                  <a:pt x="2057901" y="2776631"/>
                </a:cubicBezTo>
                <a:cubicBezTo>
                  <a:pt x="2123449" y="2776702"/>
                  <a:pt x="2188707" y="2779859"/>
                  <a:pt x="2252217" y="2761196"/>
                </a:cubicBezTo>
                <a:cubicBezTo>
                  <a:pt x="2337699" y="2736078"/>
                  <a:pt x="2406157" y="2661708"/>
                  <a:pt x="2437513" y="2583198"/>
                </a:cubicBezTo>
                <a:cubicBezTo>
                  <a:pt x="2464576" y="2515352"/>
                  <a:pt x="2456500" y="2438667"/>
                  <a:pt x="2456427" y="2367524"/>
                </a:cubicBezTo>
                <a:cubicBezTo>
                  <a:pt x="2456210" y="2248250"/>
                  <a:pt x="2456646" y="2128977"/>
                  <a:pt x="2456427" y="2009704"/>
                </a:cubicBezTo>
                <a:cubicBezTo>
                  <a:pt x="2455700" y="1600456"/>
                  <a:pt x="2456718" y="1191138"/>
                  <a:pt x="2456427" y="781891"/>
                </a:cubicBezTo>
                <a:cubicBezTo>
                  <a:pt x="2456355" y="681350"/>
                  <a:pt x="2456573" y="580740"/>
                  <a:pt x="2456500" y="480199"/>
                </a:cubicBezTo>
                <a:cubicBezTo>
                  <a:pt x="2456427" y="375729"/>
                  <a:pt x="2458901" y="274277"/>
                  <a:pt x="2384332" y="190084"/>
                </a:cubicBezTo>
                <a:cubicBezTo>
                  <a:pt x="2298705" y="93263"/>
                  <a:pt x="2203839" y="85966"/>
                  <a:pt x="2079727" y="85334"/>
                </a:cubicBezTo>
                <a:cubicBezTo>
                  <a:pt x="2016651" y="85054"/>
                  <a:pt x="1953651" y="85404"/>
                  <a:pt x="1890575" y="85404"/>
                </a:cubicBezTo>
                <a:cubicBezTo>
                  <a:pt x="1495323" y="85686"/>
                  <a:pt x="1099997" y="85966"/>
                  <a:pt x="704745" y="85545"/>
                </a:cubicBezTo>
                <a:cubicBezTo>
                  <a:pt x="624719" y="85475"/>
                  <a:pt x="544694" y="85334"/>
                  <a:pt x="464668" y="85475"/>
                </a:cubicBezTo>
                <a:cubicBezTo>
                  <a:pt x="372130" y="85615"/>
                  <a:pt x="283884" y="86597"/>
                  <a:pt x="206842" y="143708"/>
                </a:cubicBezTo>
                <a:cubicBezTo>
                  <a:pt x="77346" y="239618"/>
                  <a:pt x="83821" y="365416"/>
                  <a:pt x="83894" y="508264"/>
                </a:cubicBezTo>
                <a:cubicBezTo>
                  <a:pt x="83967" y="629852"/>
                  <a:pt x="84256" y="751511"/>
                  <a:pt x="84111" y="873100"/>
                </a:cubicBezTo>
                <a:cubicBezTo>
                  <a:pt x="84040" y="938559"/>
                  <a:pt x="84111" y="1004089"/>
                  <a:pt x="84040" y="1069549"/>
                </a:cubicBezTo>
                <a:cubicBezTo>
                  <a:pt x="83967" y="1094737"/>
                  <a:pt x="83821" y="1130238"/>
                  <a:pt x="49337" y="1134307"/>
                </a:cubicBezTo>
                <a:cubicBezTo>
                  <a:pt x="-2752" y="1140482"/>
                  <a:pt x="2195" y="1080775"/>
                  <a:pt x="1977" y="1048502"/>
                </a:cubicBezTo>
                <a:cubicBezTo>
                  <a:pt x="1322" y="947961"/>
                  <a:pt x="1466" y="847351"/>
                  <a:pt x="1685" y="746810"/>
                </a:cubicBezTo>
                <a:cubicBezTo>
                  <a:pt x="1831" y="664932"/>
                  <a:pt x="1612" y="583125"/>
                  <a:pt x="1466" y="501247"/>
                </a:cubicBezTo>
                <a:cubicBezTo>
                  <a:pt x="1322" y="433893"/>
                  <a:pt x="-4935" y="364083"/>
                  <a:pt x="9542" y="297781"/>
                </a:cubicBezTo>
                <a:cubicBezTo>
                  <a:pt x="34496" y="183770"/>
                  <a:pt x="120050" y="80002"/>
                  <a:pt x="231286" y="33767"/>
                </a:cubicBezTo>
                <a:cubicBezTo>
                  <a:pt x="271589" y="17068"/>
                  <a:pt x="313275" y="6264"/>
                  <a:pt x="357070" y="2475"/>
                </a:cubicBezTo>
                <a:cubicBezTo>
                  <a:pt x="384351" y="125"/>
                  <a:pt x="412106" y="-191"/>
                  <a:pt x="439888" y="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DC9C7F9-69A7-32C4-2A1B-8F73CC54D7B3}"/>
              </a:ext>
            </a:extLst>
          </p:cNvPr>
          <p:cNvSpPr/>
          <p:nvPr/>
        </p:nvSpPr>
        <p:spPr>
          <a:xfrm>
            <a:off x="4106289" y="4323260"/>
            <a:ext cx="1021652" cy="10301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1CFA82C-CB8C-5953-4EF9-120D67928B96}"/>
              </a:ext>
            </a:extLst>
          </p:cNvPr>
          <p:cNvSpPr/>
          <p:nvPr/>
        </p:nvSpPr>
        <p:spPr>
          <a:xfrm>
            <a:off x="10025627" y="4326723"/>
            <a:ext cx="1029044" cy="10354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D77E7C3-285E-D59F-3005-7E7D4023E224}"/>
              </a:ext>
            </a:extLst>
          </p:cNvPr>
          <p:cNvSpPr/>
          <p:nvPr/>
        </p:nvSpPr>
        <p:spPr>
          <a:xfrm>
            <a:off x="7155173" y="1581862"/>
            <a:ext cx="850288" cy="855499"/>
          </a:xfrm>
          <a:prstGeom prst="ellipse">
            <a:avLst/>
          </a:pr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042D4BD-E730-1268-DF3E-4B76D4CE0EBD}"/>
              </a:ext>
            </a:extLst>
          </p:cNvPr>
          <p:cNvSpPr/>
          <p:nvPr/>
        </p:nvSpPr>
        <p:spPr>
          <a:xfrm>
            <a:off x="1250745" y="1596288"/>
            <a:ext cx="853265" cy="851717"/>
          </a:xfrm>
          <a:prstGeom prst="ellipse">
            <a:avLst/>
          </a:pr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1F069A6-1B8A-ABF1-AE65-9C4824FF54AE}"/>
              </a:ext>
            </a:extLst>
          </p:cNvPr>
          <p:cNvSpPr/>
          <p:nvPr/>
        </p:nvSpPr>
        <p:spPr>
          <a:xfrm>
            <a:off x="4190182" y="4407589"/>
            <a:ext cx="853867" cy="861497"/>
          </a:xfrm>
          <a:prstGeom prst="ellipse">
            <a:avLst/>
          </a:pr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8335A82-C7FF-E47C-59D1-31D505DA867D}"/>
              </a:ext>
            </a:extLst>
          </p:cNvPr>
          <p:cNvSpPr/>
          <p:nvPr/>
        </p:nvSpPr>
        <p:spPr>
          <a:xfrm>
            <a:off x="10113427" y="4413399"/>
            <a:ext cx="853445" cy="862062"/>
          </a:xfrm>
          <a:prstGeom prst="ellipse">
            <a:avLst/>
          </a:pr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9656D7C-8408-A1AD-DD5C-D8C78FE67E51}"/>
              </a:ext>
            </a:extLst>
          </p:cNvPr>
          <p:cNvGrpSpPr/>
          <p:nvPr/>
        </p:nvGrpSpPr>
        <p:grpSpPr>
          <a:xfrm>
            <a:off x="838200" y="2463732"/>
            <a:ext cx="1821567" cy="2069357"/>
            <a:chOff x="8921977" y="666171"/>
            <a:chExt cx="2658744" cy="206935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6C609E5-C9DC-BDFC-36EF-4D52F8A092C2}"/>
                </a:ext>
              </a:extLst>
            </p:cNvPr>
            <p:cNvSpPr txBox="1"/>
            <p:nvPr/>
          </p:nvSpPr>
          <p:spPr>
            <a:xfrm>
              <a:off x="8921977" y="666171"/>
              <a:ext cx="2658744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4"/>
                  </a:solidFill>
                </a:rPr>
                <a:t>01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6B07A6F-AEA4-0DFE-343E-76D700129688}"/>
                </a:ext>
              </a:extLst>
            </p:cNvPr>
            <p:cNvSpPr txBox="1"/>
            <p:nvPr/>
          </p:nvSpPr>
          <p:spPr>
            <a:xfrm>
              <a:off x="8921977" y="1412089"/>
              <a:ext cx="2658744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48" name="Graphic 47" descr="Magnifying glass with solid fill">
            <a:extLst>
              <a:ext uri="{FF2B5EF4-FFF2-40B4-BE49-F238E27FC236}">
                <a16:creationId xmlns:a16="http://schemas.microsoft.com/office/drawing/2014/main" id="{FB1F13AC-CBF3-168A-AD2A-115CF73CF0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7337" y="1702106"/>
            <a:ext cx="640080" cy="640080"/>
          </a:xfrm>
          <a:prstGeom prst="rect">
            <a:avLst/>
          </a:prstGeom>
        </p:spPr>
      </p:pic>
      <p:pic>
        <p:nvPicPr>
          <p:cNvPr id="52" name="Graphic 51" descr="Lightbulb with solid fill">
            <a:extLst>
              <a:ext uri="{FF2B5EF4-FFF2-40B4-BE49-F238E27FC236}">
                <a16:creationId xmlns:a16="http://schemas.microsoft.com/office/drawing/2014/main" id="{A66CFCC8-D237-679D-EC17-E42DC6C55A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97075" y="4518297"/>
            <a:ext cx="640080" cy="640080"/>
          </a:xfrm>
          <a:prstGeom prst="rect">
            <a:avLst/>
          </a:prstGeom>
        </p:spPr>
      </p:pic>
      <p:pic>
        <p:nvPicPr>
          <p:cNvPr id="54" name="Graphic 53" descr="Single gear with solid fill">
            <a:extLst>
              <a:ext uri="{FF2B5EF4-FFF2-40B4-BE49-F238E27FC236}">
                <a16:creationId xmlns:a16="http://schemas.microsoft.com/office/drawing/2014/main" id="{7AE5377D-2495-8690-EE65-99BA2A7D62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64152" y="1689571"/>
            <a:ext cx="640080" cy="640080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A87FC947-BB1D-F836-5916-31CE50D4EF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18691" y="4524390"/>
            <a:ext cx="640080" cy="640080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400122A9-14F5-1FA3-4544-79F1E3EB77BD}"/>
              </a:ext>
            </a:extLst>
          </p:cNvPr>
          <p:cNvGrpSpPr/>
          <p:nvPr/>
        </p:nvGrpSpPr>
        <p:grpSpPr>
          <a:xfrm>
            <a:off x="3853107" y="2146565"/>
            <a:ext cx="1821567" cy="2069357"/>
            <a:chOff x="8921977" y="666171"/>
            <a:chExt cx="2658744" cy="206935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3C7667F-39F3-B6B3-6600-4D932F5F5773}"/>
                </a:ext>
              </a:extLst>
            </p:cNvPr>
            <p:cNvSpPr txBox="1"/>
            <p:nvPr/>
          </p:nvSpPr>
          <p:spPr>
            <a:xfrm>
              <a:off x="8921977" y="666171"/>
              <a:ext cx="2658744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1"/>
                  </a:solidFill>
                </a:rPr>
                <a:t>02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E0C9D91-31FB-692E-0D72-DB4098B24D82}"/>
                </a:ext>
              </a:extLst>
            </p:cNvPr>
            <p:cNvSpPr txBox="1"/>
            <p:nvPr/>
          </p:nvSpPr>
          <p:spPr>
            <a:xfrm>
              <a:off x="8921977" y="1412089"/>
              <a:ext cx="2658744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8D4E25F-D6FF-7FF4-3D85-E0191460E004}"/>
              </a:ext>
            </a:extLst>
          </p:cNvPr>
          <p:cNvGrpSpPr/>
          <p:nvPr/>
        </p:nvGrpSpPr>
        <p:grpSpPr>
          <a:xfrm>
            <a:off x="6784354" y="2463732"/>
            <a:ext cx="1821567" cy="2069357"/>
            <a:chOff x="8921977" y="666171"/>
            <a:chExt cx="2658744" cy="206935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A053D3C-9917-8E1F-D40B-AA869DA656BB}"/>
                </a:ext>
              </a:extLst>
            </p:cNvPr>
            <p:cNvSpPr txBox="1"/>
            <p:nvPr/>
          </p:nvSpPr>
          <p:spPr>
            <a:xfrm>
              <a:off x="8921977" y="666171"/>
              <a:ext cx="2658744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2"/>
                  </a:solidFill>
                </a:rPr>
                <a:t>03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5E4CAFC-158B-260D-0C5D-AF39DBBC491F}"/>
                </a:ext>
              </a:extLst>
            </p:cNvPr>
            <p:cNvSpPr txBox="1"/>
            <p:nvPr/>
          </p:nvSpPr>
          <p:spPr>
            <a:xfrm>
              <a:off x="8921977" y="1412089"/>
              <a:ext cx="2658744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03FC434-3910-4F69-F2C3-2D9929312EEB}"/>
              </a:ext>
            </a:extLst>
          </p:cNvPr>
          <p:cNvGrpSpPr/>
          <p:nvPr/>
        </p:nvGrpSpPr>
        <p:grpSpPr>
          <a:xfrm>
            <a:off x="9730550" y="2157397"/>
            <a:ext cx="1821567" cy="2069357"/>
            <a:chOff x="8921977" y="666171"/>
            <a:chExt cx="2658744" cy="206935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418AE01-A05E-E8B0-5DC0-7A14AB47DC3D}"/>
                </a:ext>
              </a:extLst>
            </p:cNvPr>
            <p:cNvSpPr txBox="1"/>
            <p:nvPr/>
          </p:nvSpPr>
          <p:spPr>
            <a:xfrm>
              <a:off x="8921977" y="666171"/>
              <a:ext cx="2658744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accent5"/>
                  </a:solidFill>
                </a:rPr>
                <a:t>04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542E099-4ACE-B19E-B308-4E9ECB224806}"/>
                </a:ext>
              </a:extLst>
            </p:cNvPr>
            <p:cNvSpPr txBox="1"/>
            <p:nvPr/>
          </p:nvSpPr>
          <p:spPr>
            <a:xfrm>
              <a:off x="8921977" y="1412089"/>
              <a:ext cx="2658744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5672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248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Icon Workflow – Slide Template</vt:lpstr>
      <vt:lpstr>Four-Step Icon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Icon Workflow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2026-09-01T18:37:11Z</dcterms:modified>
  <cp:category>Charts &amp; Diagrams</cp:category>
</cp:coreProperties>
</file>