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D7EAD-DFFE-DB67-EC0B-1FE567B1C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E5C0BF-1274-F609-8E58-5025BBB68A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A139C5-50CA-A585-5F6B-52A331DB33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46FD1-1871-BEA5-DFA4-24BA223EEF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4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Quote Callout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F6DA66-E485-B93A-D68B-87F46C1767C4}"/>
              </a:ext>
            </a:extLst>
          </p:cNvPr>
          <p:cNvSpPr/>
          <p:nvPr/>
        </p:nvSpPr>
        <p:spPr>
          <a:xfrm>
            <a:off x="4186480" y="1269361"/>
            <a:ext cx="6228867" cy="1904049"/>
          </a:xfrm>
          <a:custGeom>
            <a:avLst/>
            <a:gdLst>
              <a:gd name="csX0" fmla="*/ 4976929 w 6228867"/>
              <a:gd name="csY0" fmla="*/ 765922 h 1904049"/>
              <a:gd name="csX1" fmla="*/ 5025736 w 6228867"/>
              <a:gd name="csY1" fmla="*/ 767406 h 1904049"/>
              <a:gd name="csX2" fmla="*/ 5239776 w 6228867"/>
              <a:gd name="csY2" fmla="*/ 767330 h 1904049"/>
              <a:gd name="csX3" fmla="*/ 5396190 w 6228867"/>
              <a:gd name="csY3" fmla="*/ 767330 h 1904049"/>
              <a:gd name="csX4" fmla="*/ 5463860 w 6228867"/>
              <a:gd name="csY4" fmla="*/ 779590 h 1904049"/>
              <a:gd name="csX5" fmla="*/ 5479336 w 6228867"/>
              <a:gd name="csY5" fmla="*/ 861579 h 1904049"/>
              <a:gd name="csX6" fmla="*/ 5479418 w 6228867"/>
              <a:gd name="csY6" fmla="*/ 1068469 h 1904049"/>
              <a:gd name="csX7" fmla="*/ 5463860 w 6228867"/>
              <a:gd name="csY7" fmla="*/ 1443092 h 1904049"/>
              <a:gd name="csX8" fmla="*/ 5216315 w 6228867"/>
              <a:gd name="csY8" fmla="*/ 1801164 h 1904049"/>
              <a:gd name="csX9" fmla="*/ 4959878 w 6228867"/>
              <a:gd name="csY9" fmla="*/ 1898402 h 1904049"/>
              <a:gd name="csX10" fmla="*/ 4948517 w 6228867"/>
              <a:gd name="csY10" fmla="*/ 1719787 h 1904049"/>
              <a:gd name="csX11" fmla="*/ 4960207 w 6228867"/>
              <a:gd name="csY11" fmla="*/ 1662701 h 1904049"/>
              <a:gd name="csX12" fmla="*/ 5050598 w 6228867"/>
              <a:gd name="csY12" fmla="*/ 1608833 h 1904049"/>
              <a:gd name="csX13" fmla="*/ 5215079 w 6228867"/>
              <a:gd name="csY13" fmla="*/ 1321180 h 1904049"/>
              <a:gd name="csX14" fmla="*/ 5009272 w 6228867"/>
              <a:gd name="csY14" fmla="*/ 1317349 h 1904049"/>
              <a:gd name="csX15" fmla="*/ 4925879 w 6228867"/>
              <a:gd name="csY15" fmla="*/ 1303097 h 1904049"/>
              <a:gd name="csX16" fmla="*/ 4912213 w 6228867"/>
              <a:gd name="csY16" fmla="*/ 1191070 h 1904049"/>
              <a:gd name="csX17" fmla="*/ 4912294 w 6228867"/>
              <a:gd name="csY17" fmla="*/ 892230 h 1904049"/>
              <a:gd name="csX18" fmla="*/ 4931147 w 6228867"/>
              <a:gd name="csY18" fmla="*/ 777368 h 1904049"/>
              <a:gd name="csX19" fmla="*/ 4976929 w 6228867"/>
              <a:gd name="csY19" fmla="*/ 765922 h 1904049"/>
              <a:gd name="csX20" fmla="*/ 6156731 w 6228867"/>
              <a:gd name="csY20" fmla="*/ 764639 h 1904049"/>
              <a:gd name="csX21" fmla="*/ 6212340 w 6228867"/>
              <a:gd name="csY21" fmla="*/ 780127 h 1904049"/>
              <a:gd name="csX22" fmla="*/ 6227076 w 6228867"/>
              <a:gd name="csY22" fmla="*/ 861580 h 1904049"/>
              <a:gd name="csX23" fmla="*/ 6226993 w 6228867"/>
              <a:gd name="csY23" fmla="*/ 1068470 h 1904049"/>
              <a:gd name="csX24" fmla="*/ 6219255 w 6228867"/>
              <a:gd name="csY24" fmla="*/ 1378191 h 1904049"/>
              <a:gd name="csX25" fmla="*/ 5956480 w 6228867"/>
              <a:gd name="csY25" fmla="*/ 1800628 h 1904049"/>
              <a:gd name="csX26" fmla="*/ 5700785 w 6228867"/>
              <a:gd name="csY26" fmla="*/ 1901008 h 1904049"/>
              <a:gd name="csX27" fmla="*/ 5685061 w 6228867"/>
              <a:gd name="csY27" fmla="*/ 1727451 h 1904049"/>
              <a:gd name="csX28" fmla="*/ 5692882 w 6228867"/>
              <a:gd name="csY28" fmla="*/ 1670288 h 1904049"/>
              <a:gd name="csX29" fmla="*/ 5794056 w 6228867"/>
              <a:gd name="csY29" fmla="*/ 1603700 h 1904049"/>
              <a:gd name="csX30" fmla="*/ 5956809 w 6228867"/>
              <a:gd name="csY30" fmla="*/ 1321335 h 1904049"/>
              <a:gd name="csX31" fmla="*/ 5750178 w 6228867"/>
              <a:gd name="csY31" fmla="*/ 1317273 h 1904049"/>
              <a:gd name="csX32" fmla="*/ 5664645 w 6228867"/>
              <a:gd name="csY32" fmla="*/ 1305090 h 1904049"/>
              <a:gd name="csX33" fmla="*/ 5649827 w 6228867"/>
              <a:gd name="csY33" fmla="*/ 1237046 h 1904049"/>
              <a:gd name="csX34" fmla="*/ 5650073 w 6228867"/>
              <a:gd name="csY34" fmla="*/ 1083795 h 1904049"/>
              <a:gd name="csX35" fmla="*/ 5649745 w 6228867"/>
              <a:gd name="csY35" fmla="*/ 876906 h 1904049"/>
              <a:gd name="csX36" fmla="*/ 5659129 w 6228867"/>
              <a:gd name="csY36" fmla="*/ 788173 h 1904049"/>
              <a:gd name="csX37" fmla="*/ 5783107 w 6228867"/>
              <a:gd name="csY37" fmla="*/ 766948 h 1904049"/>
              <a:gd name="csX38" fmla="*/ 6095935 w 6228867"/>
              <a:gd name="csY38" fmla="*/ 767024 h 1904049"/>
              <a:gd name="csX39" fmla="*/ 6156731 w 6228867"/>
              <a:gd name="csY39" fmla="*/ 764639 h 1904049"/>
              <a:gd name="csX40" fmla="*/ 440345 w 6228867"/>
              <a:gd name="csY40" fmla="*/ 1 h 1904049"/>
              <a:gd name="csX41" fmla="*/ 574697 w 6228867"/>
              <a:gd name="csY41" fmla="*/ 1 h 1904049"/>
              <a:gd name="csX42" fmla="*/ 432113 w 6228867"/>
              <a:gd name="csY42" fmla="*/ 284742 h 1904049"/>
              <a:gd name="csX43" fmla="*/ 292164 w 6228867"/>
              <a:gd name="csY43" fmla="*/ 284742 h 1904049"/>
              <a:gd name="csX44" fmla="*/ 440345 w 6228867"/>
              <a:gd name="csY44" fmla="*/ 1 h 1904049"/>
              <a:gd name="csX45" fmla="*/ 143982 w 6228867"/>
              <a:gd name="csY45" fmla="*/ 0 h 1904049"/>
              <a:gd name="csX46" fmla="*/ 280062 w 6228867"/>
              <a:gd name="csY46" fmla="*/ 0 h 1904049"/>
              <a:gd name="csX47" fmla="*/ 135750 w 6228867"/>
              <a:gd name="csY47" fmla="*/ 284588 h 1904049"/>
              <a:gd name="csX48" fmla="*/ 0 w 6228867"/>
              <a:gd name="csY48" fmla="*/ 284588 h 1904049"/>
              <a:gd name="csX49" fmla="*/ 143982 w 6228867"/>
              <a:gd name="csY49" fmla="*/ 0 h 1904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6228867" h="1904049">
                <a:moveTo>
                  <a:pt x="4976929" y="765922"/>
                </a:moveTo>
                <a:cubicBezTo>
                  <a:pt x="4993774" y="765586"/>
                  <a:pt x="5011123" y="767406"/>
                  <a:pt x="5025736" y="767406"/>
                </a:cubicBezTo>
                <a:cubicBezTo>
                  <a:pt x="5097111" y="767406"/>
                  <a:pt x="5168402" y="767330"/>
                  <a:pt x="5239776" y="767330"/>
                </a:cubicBezTo>
                <a:cubicBezTo>
                  <a:pt x="5291886" y="767406"/>
                  <a:pt x="5344080" y="767253"/>
                  <a:pt x="5396190" y="767330"/>
                </a:cubicBezTo>
                <a:cubicBezTo>
                  <a:pt x="5419241" y="767330"/>
                  <a:pt x="5445501" y="763652"/>
                  <a:pt x="5463860" y="779590"/>
                </a:cubicBezTo>
                <a:cubicBezTo>
                  <a:pt x="5486910" y="799589"/>
                  <a:pt x="5479336" y="835373"/>
                  <a:pt x="5479336" y="861579"/>
                </a:cubicBezTo>
                <a:cubicBezTo>
                  <a:pt x="5479418" y="930543"/>
                  <a:pt x="5479995" y="999506"/>
                  <a:pt x="5479418" y="1068469"/>
                </a:cubicBezTo>
                <a:cubicBezTo>
                  <a:pt x="5478431" y="1192449"/>
                  <a:pt x="5489133" y="1320567"/>
                  <a:pt x="5463860" y="1443092"/>
                </a:cubicBezTo>
                <a:cubicBezTo>
                  <a:pt x="5433811" y="1588911"/>
                  <a:pt x="5341692" y="1711972"/>
                  <a:pt x="5216315" y="1801164"/>
                </a:cubicBezTo>
                <a:cubicBezTo>
                  <a:pt x="5161239" y="1840320"/>
                  <a:pt x="5029112" y="1921466"/>
                  <a:pt x="4959878" y="1898402"/>
                </a:cubicBezTo>
                <a:cubicBezTo>
                  <a:pt x="4935346" y="1863460"/>
                  <a:pt x="4948435" y="1764154"/>
                  <a:pt x="4948517" y="1719787"/>
                </a:cubicBezTo>
                <a:cubicBezTo>
                  <a:pt x="4948600" y="1700784"/>
                  <a:pt x="4945883" y="1678409"/>
                  <a:pt x="4960207" y="1662701"/>
                </a:cubicBezTo>
                <a:cubicBezTo>
                  <a:pt x="4981529" y="1639483"/>
                  <a:pt x="5024501" y="1628756"/>
                  <a:pt x="5050598" y="1608833"/>
                </a:cubicBezTo>
                <a:cubicBezTo>
                  <a:pt x="5144364" y="1536958"/>
                  <a:pt x="5220018" y="1439491"/>
                  <a:pt x="5215079" y="1321180"/>
                </a:cubicBezTo>
                <a:cubicBezTo>
                  <a:pt x="5148563" y="1310453"/>
                  <a:pt x="5076941" y="1317196"/>
                  <a:pt x="5009272" y="1317349"/>
                </a:cubicBezTo>
                <a:cubicBezTo>
                  <a:pt x="4982599" y="1317349"/>
                  <a:pt x="4946294" y="1323096"/>
                  <a:pt x="4925879" y="1303097"/>
                </a:cubicBezTo>
                <a:cubicBezTo>
                  <a:pt x="4900524" y="1278117"/>
                  <a:pt x="4912377" y="1222640"/>
                  <a:pt x="4912213" y="1191070"/>
                </a:cubicBezTo>
                <a:cubicBezTo>
                  <a:pt x="4911719" y="1091457"/>
                  <a:pt x="4912377" y="991843"/>
                  <a:pt x="4912294" y="892230"/>
                </a:cubicBezTo>
                <a:cubicBezTo>
                  <a:pt x="4912294" y="859970"/>
                  <a:pt x="4899206" y="799206"/>
                  <a:pt x="4931147" y="777368"/>
                </a:cubicBezTo>
                <a:cubicBezTo>
                  <a:pt x="4943743" y="768748"/>
                  <a:pt x="4960084" y="766257"/>
                  <a:pt x="4976929" y="765922"/>
                </a:cubicBezTo>
                <a:close/>
                <a:moveTo>
                  <a:pt x="6156731" y="764639"/>
                </a:moveTo>
                <a:cubicBezTo>
                  <a:pt x="6178362" y="764955"/>
                  <a:pt x="6199128" y="768250"/>
                  <a:pt x="6212340" y="780127"/>
                </a:cubicBezTo>
                <a:cubicBezTo>
                  <a:pt x="6234156" y="799743"/>
                  <a:pt x="6227322" y="836064"/>
                  <a:pt x="6227076" y="861580"/>
                </a:cubicBezTo>
                <a:cubicBezTo>
                  <a:pt x="6226582" y="930544"/>
                  <a:pt x="6226912" y="999507"/>
                  <a:pt x="6226993" y="1068470"/>
                </a:cubicBezTo>
                <a:cubicBezTo>
                  <a:pt x="6227158" y="1170995"/>
                  <a:pt x="6234402" y="1276432"/>
                  <a:pt x="6219255" y="1378191"/>
                </a:cubicBezTo>
                <a:cubicBezTo>
                  <a:pt x="6193900" y="1547457"/>
                  <a:pt x="6102604" y="1696801"/>
                  <a:pt x="5956480" y="1800628"/>
                </a:cubicBezTo>
                <a:cubicBezTo>
                  <a:pt x="5899430" y="1841087"/>
                  <a:pt x="5773970" y="1920548"/>
                  <a:pt x="5700785" y="1901008"/>
                </a:cubicBezTo>
                <a:cubicBezTo>
                  <a:pt x="5671066" y="1866220"/>
                  <a:pt x="5685390" y="1773273"/>
                  <a:pt x="5685061" y="1727451"/>
                </a:cubicBezTo>
                <a:cubicBezTo>
                  <a:pt x="5684895" y="1708218"/>
                  <a:pt x="5682179" y="1687682"/>
                  <a:pt x="5692882" y="1670288"/>
                </a:cubicBezTo>
                <a:cubicBezTo>
                  <a:pt x="5710910" y="1641170"/>
                  <a:pt x="5766231" y="1625079"/>
                  <a:pt x="5794056" y="1603700"/>
                </a:cubicBezTo>
                <a:cubicBezTo>
                  <a:pt x="5890209" y="1530140"/>
                  <a:pt x="5953105" y="1439645"/>
                  <a:pt x="5956809" y="1321335"/>
                </a:cubicBezTo>
                <a:cubicBezTo>
                  <a:pt x="5891281" y="1308768"/>
                  <a:pt x="5817189" y="1317963"/>
                  <a:pt x="5750178" y="1317273"/>
                </a:cubicBezTo>
                <a:cubicBezTo>
                  <a:pt x="5723752" y="1317044"/>
                  <a:pt x="5686461" y="1322714"/>
                  <a:pt x="5664645" y="1305090"/>
                </a:cubicBezTo>
                <a:cubicBezTo>
                  <a:pt x="5643899" y="1288232"/>
                  <a:pt x="5649415" y="1259727"/>
                  <a:pt x="5649827" y="1237046"/>
                </a:cubicBezTo>
                <a:cubicBezTo>
                  <a:pt x="5650733" y="1185937"/>
                  <a:pt x="5650073" y="1134904"/>
                  <a:pt x="5650073" y="1083795"/>
                </a:cubicBezTo>
                <a:cubicBezTo>
                  <a:pt x="5650156" y="1014832"/>
                  <a:pt x="5650567" y="945869"/>
                  <a:pt x="5649745" y="876906"/>
                </a:cubicBezTo>
                <a:cubicBezTo>
                  <a:pt x="5649497" y="849627"/>
                  <a:pt x="5642006" y="812233"/>
                  <a:pt x="5659129" y="788173"/>
                </a:cubicBezTo>
                <a:cubicBezTo>
                  <a:pt x="5683085" y="754688"/>
                  <a:pt x="5746392" y="766871"/>
                  <a:pt x="5783107" y="766948"/>
                </a:cubicBezTo>
                <a:cubicBezTo>
                  <a:pt x="5887411" y="767024"/>
                  <a:pt x="5991632" y="767177"/>
                  <a:pt x="6095935" y="767024"/>
                </a:cubicBezTo>
                <a:cubicBezTo>
                  <a:pt x="6112606" y="766986"/>
                  <a:pt x="6135101" y="764323"/>
                  <a:pt x="6156731" y="764639"/>
                </a:cubicBezTo>
                <a:close/>
                <a:moveTo>
                  <a:pt x="440345" y="1"/>
                </a:moveTo>
                <a:cubicBezTo>
                  <a:pt x="485129" y="1"/>
                  <a:pt x="529912" y="1"/>
                  <a:pt x="574697" y="1"/>
                </a:cubicBezTo>
                <a:cubicBezTo>
                  <a:pt x="527195" y="94940"/>
                  <a:pt x="479613" y="189879"/>
                  <a:pt x="432113" y="284742"/>
                </a:cubicBezTo>
                <a:cubicBezTo>
                  <a:pt x="385436" y="284742"/>
                  <a:pt x="338841" y="284742"/>
                  <a:pt x="292164" y="284742"/>
                </a:cubicBezTo>
                <a:cubicBezTo>
                  <a:pt x="341558" y="189879"/>
                  <a:pt x="390951" y="94940"/>
                  <a:pt x="440345" y="1"/>
                </a:cubicBezTo>
                <a:close/>
                <a:moveTo>
                  <a:pt x="143982" y="0"/>
                </a:moveTo>
                <a:cubicBezTo>
                  <a:pt x="189343" y="0"/>
                  <a:pt x="234702" y="0"/>
                  <a:pt x="280062" y="0"/>
                </a:cubicBezTo>
                <a:cubicBezTo>
                  <a:pt x="231986" y="94863"/>
                  <a:pt x="183827" y="189725"/>
                  <a:pt x="135750" y="284588"/>
                </a:cubicBezTo>
                <a:cubicBezTo>
                  <a:pt x="90472" y="284588"/>
                  <a:pt x="45277" y="284588"/>
                  <a:pt x="0" y="284588"/>
                </a:cubicBezTo>
                <a:cubicBezTo>
                  <a:pt x="47993" y="189725"/>
                  <a:pt x="95988" y="94863"/>
                  <a:pt x="143982" y="0"/>
                </a:cubicBezTo>
                <a:close/>
              </a:path>
            </a:pathLst>
          </a:custGeom>
          <a:solidFill>
            <a:srgbClr val="02A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35282F9-71EC-A180-E6B4-F75F39B12319}"/>
              </a:ext>
            </a:extLst>
          </p:cNvPr>
          <p:cNvSpPr/>
          <p:nvPr/>
        </p:nvSpPr>
        <p:spPr>
          <a:xfrm>
            <a:off x="1622367" y="2381596"/>
            <a:ext cx="2286000" cy="2289322"/>
          </a:xfrm>
          <a:prstGeom prst="ellipse">
            <a:avLst/>
          </a:prstGeom>
          <a:solidFill>
            <a:srgbClr val="02A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0766256-C6DC-D266-B4EC-96D3D4A6AA31}"/>
              </a:ext>
            </a:extLst>
          </p:cNvPr>
          <p:cNvSpPr/>
          <p:nvPr/>
        </p:nvSpPr>
        <p:spPr>
          <a:xfrm>
            <a:off x="1294114" y="1357640"/>
            <a:ext cx="9603773" cy="4422800"/>
          </a:xfrm>
          <a:custGeom>
            <a:avLst/>
            <a:gdLst>
              <a:gd name="csX0" fmla="*/ 8035966 w 9603773"/>
              <a:gd name="csY0" fmla="*/ 4310155 h 4422800"/>
              <a:gd name="csX1" fmla="*/ 8038047 w 9603773"/>
              <a:gd name="csY1" fmla="*/ 4420913 h 4422800"/>
              <a:gd name="csX2" fmla="*/ 8009316 w 9603773"/>
              <a:gd name="csY2" fmla="*/ 4310801 h 4422800"/>
              <a:gd name="csX3" fmla="*/ 8035966 w 9603773"/>
              <a:gd name="csY3" fmla="*/ 4310155 h 4422800"/>
              <a:gd name="csX4" fmla="*/ 7790135 w 9603773"/>
              <a:gd name="csY4" fmla="*/ 4309737 h 4422800"/>
              <a:gd name="csX5" fmla="*/ 7798982 w 9603773"/>
              <a:gd name="csY5" fmla="*/ 4420761 h 4422800"/>
              <a:gd name="csX6" fmla="*/ 7763747 w 9603773"/>
              <a:gd name="csY6" fmla="*/ 4312105 h 4422800"/>
              <a:gd name="csX7" fmla="*/ 7790135 w 9603773"/>
              <a:gd name="csY7" fmla="*/ 4309737 h 4422800"/>
              <a:gd name="csX8" fmla="*/ 8276584 w 9603773"/>
              <a:gd name="csY8" fmla="*/ 4309493 h 4422800"/>
              <a:gd name="csX9" fmla="*/ 8278265 w 9603773"/>
              <a:gd name="csY9" fmla="*/ 4421756 h 4422800"/>
              <a:gd name="csX10" fmla="*/ 8249370 w 9603773"/>
              <a:gd name="csY10" fmla="*/ 4311874 h 4422800"/>
              <a:gd name="csX11" fmla="*/ 8276584 w 9603773"/>
              <a:gd name="csY11" fmla="*/ 4309493 h 4422800"/>
              <a:gd name="csX12" fmla="*/ 1834433 w 9603773"/>
              <a:gd name="csY12" fmla="*/ 3838558 h 4422800"/>
              <a:gd name="csX13" fmla="*/ 1871972 w 9603773"/>
              <a:gd name="csY13" fmla="*/ 4006599 h 4422800"/>
              <a:gd name="csX14" fmla="*/ 2118448 w 9603773"/>
              <a:gd name="csY14" fmla="*/ 4282604 h 4422800"/>
              <a:gd name="csX15" fmla="*/ 2536648 w 9603773"/>
              <a:gd name="csY15" fmla="*/ 4328733 h 4422800"/>
              <a:gd name="csX16" fmla="*/ 3324478 w 9603773"/>
              <a:gd name="csY16" fmla="*/ 4328273 h 4422800"/>
              <a:gd name="csX17" fmla="*/ 6148157 w 9603773"/>
              <a:gd name="csY17" fmla="*/ 4328733 h 4422800"/>
              <a:gd name="csX18" fmla="*/ 7152497 w 9603773"/>
              <a:gd name="csY18" fmla="*/ 4328427 h 4422800"/>
              <a:gd name="csX19" fmla="*/ 7410250 w 9603773"/>
              <a:gd name="csY19" fmla="*/ 4328733 h 4422800"/>
              <a:gd name="csX20" fmla="*/ 7521139 w 9603773"/>
              <a:gd name="csY20" fmla="*/ 4344058 h 4422800"/>
              <a:gd name="csX21" fmla="*/ 7521715 w 9603773"/>
              <a:gd name="csY21" fmla="*/ 4374708 h 4422800"/>
              <a:gd name="csX22" fmla="*/ 7415930 w 9603773"/>
              <a:gd name="csY22" fmla="*/ 4389727 h 4422800"/>
              <a:gd name="csX23" fmla="*/ 7185426 w 9603773"/>
              <a:gd name="csY23" fmla="*/ 4389344 h 4422800"/>
              <a:gd name="csX24" fmla="*/ 6263409 w 9603773"/>
              <a:gd name="csY24" fmla="*/ 4389420 h 4422800"/>
              <a:gd name="csX25" fmla="*/ 2707057 w 9603773"/>
              <a:gd name="csY25" fmla="*/ 4389650 h 4422800"/>
              <a:gd name="csX26" fmla="*/ 2418925 w 9603773"/>
              <a:gd name="csY26" fmla="*/ 4389727 h 4422800"/>
              <a:gd name="csX27" fmla="*/ 2237980 w 9603773"/>
              <a:gd name="csY27" fmla="*/ 4385512 h 4422800"/>
              <a:gd name="csX28" fmla="*/ 1848757 w 9603773"/>
              <a:gd name="csY28" fmla="*/ 4112342 h 4422800"/>
              <a:gd name="csX29" fmla="*/ 1789320 w 9603773"/>
              <a:gd name="csY29" fmla="*/ 3922617 h 4422800"/>
              <a:gd name="csX30" fmla="*/ 1801504 w 9603773"/>
              <a:gd name="csY30" fmla="*/ 3838865 h 4422800"/>
              <a:gd name="csX31" fmla="*/ 1834433 w 9603773"/>
              <a:gd name="csY31" fmla="*/ 3838558 h 4422800"/>
              <a:gd name="csX32" fmla="*/ 1760694 w 9603773"/>
              <a:gd name="csY32" fmla="*/ 3496879 h 4422800"/>
              <a:gd name="csX33" fmla="*/ 1777301 w 9603773"/>
              <a:gd name="csY33" fmla="*/ 3659790 h 4422800"/>
              <a:gd name="csX34" fmla="*/ 1721650 w 9603773"/>
              <a:gd name="csY34" fmla="*/ 3500178 h 4422800"/>
              <a:gd name="csX35" fmla="*/ 1760694 w 9603773"/>
              <a:gd name="csY35" fmla="*/ 3496879 h 4422800"/>
              <a:gd name="csX36" fmla="*/ 1287663 w 9603773"/>
              <a:gd name="csY36" fmla="*/ 753090 h 4422800"/>
              <a:gd name="csX37" fmla="*/ 1332262 w 9603773"/>
              <a:gd name="csY37" fmla="*/ 760504 h 4422800"/>
              <a:gd name="csX38" fmla="*/ 1275048 w 9603773"/>
              <a:gd name="csY38" fmla="*/ 817130 h 4422800"/>
              <a:gd name="csX39" fmla="*/ 1192395 w 9603773"/>
              <a:gd name="csY39" fmla="*/ 831689 h 4422800"/>
              <a:gd name="csX40" fmla="*/ 686603 w 9603773"/>
              <a:gd name="csY40" fmla="*/ 1034287 h 4422800"/>
              <a:gd name="csX41" fmla="*/ 63829 w 9603773"/>
              <a:gd name="csY41" fmla="*/ 2114480 h 4422800"/>
              <a:gd name="csX42" fmla="*/ 749251 w 9603773"/>
              <a:gd name="csY42" fmla="*/ 3327542 h 4422800"/>
              <a:gd name="csX43" fmla="*/ 1249938 w 9603773"/>
              <a:gd name="csY43" fmla="*/ 3521098 h 4422800"/>
              <a:gd name="csX44" fmla="*/ 1425206 w 9603773"/>
              <a:gd name="csY44" fmla="*/ 3549066 h 4422800"/>
              <a:gd name="csX45" fmla="*/ 1435907 w 9603773"/>
              <a:gd name="csY45" fmla="*/ 3577801 h 4422800"/>
              <a:gd name="csX46" fmla="*/ 1356959 w 9603773"/>
              <a:gd name="csY46" fmla="*/ 3598796 h 4422800"/>
              <a:gd name="csX47" fmla="*/ 1174450 w 9603773"/>
              <a:gd name="csY47" fmla="*/ 3568759 h 4422800"/>
              <a:gd name="csX48" fmla="*/ 470340 w 9603773"/>
              <a:gd name="csY48" fmla="*/ 3196128 h 4422800"/>
              <a:gd name="csX49" fmla="*/ 385301 w 9603773"/>
              <a:gd name="csY49" fmla="*/ 1205929 h 4422800"/>
              <a:gd name="csX50" fmla="*/ 1065783 w 9603773"/>
              <a:gd name="csY50" fmla="*/ 796748 h 4422800"/>
              <a:gd name="csX51" fmla="*/ 1241213 w 9603773"/>
              <a:gd name="csY51" fmla="*/ 759814 h 4422800"/>
              <a:gd name="csX52" fmla="*/ 1287663 w 9603773"/>
              <a:gd name="csY52" fmla="*/ 753090 h 4422800"/>
              <a:gd name="csX53" fmla="*/ 2596527 w 9603773"/>
              <a:gd name="csY53" fmla="*/ 138 h 4422800"/>
              <a:gd name="csX54" fmla="*/ 2715289 w 9603773"/>
              <a:gd name="csY54" fmla="*/ 12560 h 4422800"/>
              <a:gd name="csX55" fmla="*/ 2715289 w 9603773"/>
              <a:gd name="csY55" fmla="*/ 56544 h 4422800"/>
              <a:gd name="csX56" fmla="*/ 2616501 w 9603773"/>
              <a:gd name="csY56" fmla="*/ 64972 h 4422800"/>
              <a:gd name="csX57" fmla="*/ 2427158 w 9603773"/>
              <a:gd name="csY57" fmla="*/ 64972 h 4422800"/>
              <a:gd name="csX58" fmla="*/ 2230488 w 9603773"/>
              <a:gd name="csY58" fmla="*/ 74014 h 4422800"/>
              <a:gd name="csX59" fmla="*/ 1890412 w 9603773"/>
              <a:gd name="csY59" fmla="*/ 338526 h 4422800"/>
              <a:gd name="csX60" fmla="*/ 1848757 w 9603773"/>
              <a:gd name="csY60" fmla="*/ 505110 h 4422800"/>
              <a:gd name="csX61" fmla="*/ 1839784 w 9603773"/>
              <a:gd name="csY61" fmla="*/ 635374 h 4422800"/>
              <a:gd name="csX62" fmla="*/ 1793271 w 9603773"/>
              <a:gd name="csY62" fmla="*/ 635681 h 4422800"/>
              <a:gd name="csX63" fmla="*/ 1783557 w 9603773"/>
              <a:gd name="csY63" fmla="*/ 558748 h 4422800"/>
              <a:gd name="csX64" fmla="*/ 1814099 w 9603773"/>
              <a:gd name="csY64" fmla="*/ 359598 h 4422800"/>
              <a:gd name="csX65" fmla="*/ 2214188 w 9603773"/>
              <a:gd name="csY65" fmla="*/ 12944 h 4422800"/>
              <a:gd name="csX66" fmla="*/ 2468320 w 9603773"/>
              <a:gd name="csY66" fmla="*/ 3519 h 4422800"/>
              <a:gd name="csX67" fmla="*/ 2596527 w 9603773"/>
              <a:gd name="csY67" fmla="*/ 138 h 4422800"/>
              <a:gd name="csX68" fmla="*/ 8955248 w 9603773"/>
              <a:gd name="csY68" fmla="*/ 42 h 4422800"/>
              <a:gd name="csX69" fmla="*/ 9134753 w 9603773"/>
              <a:gd name="csY69" fmla="*/ 13403 h 4422800"/>
              <a:gd name="csX70" fmla="*/ 9567771 w 9603773"/>
              <a:gd name="csY70" fmla="*/ 382969 h 4422800"/>
              <a:gd name="csX71" fmla="*/ 9602019 w 9603773"/>
              <a:gd name="csY71" fmla="*/ 811613 h 4422800"/>
              <a:gd name="csX72" fmla="*/ 9601936 w 9603773"/>
              <a:gd name="csY72" fmla="*/ 1531895 h 4422800"/>
              <a:gd name="csX73" fmla="*/ 9601853 w 9603773"/>
              <a:gd name="csY73" fmla="*/ 3156360 h 4422800"/>
              <a:gd name="csX74" fmla="*/ 9601936 w 9603773"/>
              <a:gd name="csY74" fmla="*/ 3646764 h 4422800"/>
              <a:gd name="csX75" fmla="*/ 9583249 w 9603773"/>
              <a:gd name="csY75" fmla="*/ 3967442 h 4422800"/>
              <a:gd name="csX76" fmla="*/ 9127920 w 9603773"/>
              <a:gd name="csY76" fmla="*/ 4384746 h 4422800"/>
              <a:gd name="csX77" fmla="*/ 8807190 w 9603773"/>
              <a:gd name="csY77" fmla="*/ 4389344 h 4422800"/>
              <a:gd name="csX78" fmla="*/ 8609615 w 9603773"/>
              <a:gd name="csY78" fmla="*/ 4389880 h 4422800"/>
              <a:gd name="csX79" fmla="*/ 8510004 w 9603773"/>
              <a:gd name="csY79" fmla="*/ 4382371 h 4422800"/>
              <a:gd name="csX80" fmla="*/ 8593150 w 9603773"/>
              <a:gd name="csY80" fmla="*/ 4328350 h 4422800"/>
              <a:gd name="csX81" fmla="*/ 8905237 w 9603773"/>
              <a:gd name="csY81" fmla="*/ 4328810 h 4422800"/>
              <a:gd name="csX82" fmla="*/ 9126685 w 9603773"/>
              <a:gd name="csY82" fmla="*/ 4322373 h 4422800"/>
              <a:gd name="csX83" fmla="*/ 9508005 w 9603773"/>
              <a:gd name="csY83" fmla="*/ 3997097 h 4422800"/>
              <a:gd name="csX84" fmla="*/ 9535995 w 9603773"/>
              <a:gd name="csY84" fmla="*/ 3639102 h 4422800"/>
              <a:gd name="csX85" fmla="*/ 9536078 w 9603773"/>
              <a:gd name="csY85" fmla="*/ 3095059 h 4422800"/>
              <a:gd name="csX86" fmla="*/ 9536324 w 9603773"/>
              <a:gd name="csY86" fmla="*/ 1164091 h 4422800"/>
              <a:gd name="csX87" fmla="*/ 9536078 w 9603773"/>
              <a:gd name="csY87" fmla="*/ 727325 h 4422800"/>
              <a:gd name="csX88" fmla="*/ 9382875 w 9603773"/>
              <a:gd name="csY88" fmla="*/ 210714 h 4422800"/>
              <a:gd name="csX89" fmla="*/ 8807190 w 9603773"/>
              <a:gd name="csY89" fmla="*/ 65279 h 4422800"/>
              <a:gd name="csX90" fmla="*/ 8148606 w 9603773"/>
              <a:gd name="csY90" fmla="*/ 65356 h 4422800"/>
              <a:gd name="csX91" fmla="*/ 4847454 w 9603773"/>
              <a:gd name="csY91" fmla="*/ 65356 h 4422800"/>
              <a:gd name="csX92" fmla="*/ 3966598 w 9603773"/>
              <a:gd name="csY92" fmla="*/ 65356 h 4422800"/>
              <a:gd name="csX93" fmla="*/ 3744325 w 9603773"/>
              <a:gd name="csY93" fmla="*/ 65279 h 4422800"/>
              <a:gd name="csX94" fmla="*/ 3641833 w 9603773"/>
              <a:gd name="csY94" fmla="*/ 53019 h 4422800"/>
              <a:gd name="csX95" fmla="*/ 3641833 w 9603773"/>
              <a:gd name="csY95" fmla="*/ 14706 h 4422800"/>
              <a:gd name="csX96" fmla="*/ 3769023 w 9603773"/>
              <a:gd name="csY96" fmla="*/ 3365 h 4422800"/>
              <a:gd name="csX97" fmla="*/ 4032456 w 9603773"/>
              <a:gd name="csY97" fmla="*/ 3595 h 4422800"/>
              <a:gd name="csX98" fmla="*/ 4954474 w 9603773"/>
              <a:gd name="csY98" fmla="*/ 3519 h 4422800"/>
              <a:gd name="csX99" fmla="*/ 8263858 w 9603773"/>
              <a:gd name="csY99" fmla="*/ 3595 h 4422800"/>
              <a:gd name="csX100" fmla="*/ 8774260 w 9603773"/>
              <a:gd name="csY100" fmla="*/ 3748 h 4422800"/>
              <a:gd name="csX101" fmla="*/ 8955248 w 9603773"/>
              <a:gd name="csY101" fmla="*/ 42 h 4422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</a:cxnLst>
            <a:rect l="l" t="t" r="r" b="b"/>
            <a:pathLst>
              <a:path w="9603773" h="4422800">
                <a:moveTo>
                  <a:pt x="8035966" y="4310155"/>
                </a:moveTo>
                <a:cubicBezTo>
                  <a:pt x="8092225" y="4320660"/>
                  <a:pt x="8105254" y="4408039"/>
                  <a:pt x="8038047" y="4420913"/>
                </a:cubicBezTo>
                <a:cubicBezTo>
                  <a:pt x="7963627" y="4435165"/>
                  <a:pt x="7937695" y="4326203"/>
                  <a:pt x="8009316" y="4310801"/>
                </a:cubicBezTo>
                <a:cubicBezTo>
                  <a:pt x="8019010" y="4308723"/>
                  <a:pt x="8027929" y="4308655"/>
                  <a:pt x="8035966" y="4310155"/>
                </a:cubicBezTo>
                <a:close/>
                <a:moveTo>
                  <a:pt x="7790135" y="4309737"/>
                </a:moveTo>
                <a:cubicBezTo>
                  <a:pt x="7846495" y="4316762"/>
                  <a:pt x="7864242" y="4404401"/>
                  <a:pt x="7798982" y="4420761"/>
                </a:cubicBezTo>
                <a:cubicBezTo>
                  <a:pt x="7727031" y="4438767"/>
                  <a:pt x="7694101" y="4332181"/>
                  <a:pt x="7763747" y="4312105"/>
                </a:cubicBezTo>
                <a:cubicBezTo>
                  <a:pt x="7773246" y="4309375"/>
                  <a:pt x="7782084" y="4308734"/>
                  <a:pt x="7790135" y="4309737"/>
                </a:cubicBezTo>
                <a:close/>
                <a:moveTo>
                  <a:pt x="8276584" y="4309493"/>
                </a:moveTo>
                <a:cubicBezTo>
                  <a:pt x="8333901" y="4317287"/>
                  <a:pt x="8346264" y="4410559"/>
                  <a:pt x="8278265" y="4421756"/>
                </a:cubicBezTo>
                <a:cubicBezTo>
                  <a:pt x="8207716" y="4433403"/>
                  <a:pt x="8181372" y="4331567"/>
                  <a:pt x="8249370" y="4311874"/>
                </a:cubicBezTo>
                <a:cubicBezTo>
                  <a:pt x="8259290" y="4309010"/>
                  <a:pt x="8268396" y="4308379"/>
                  <a:pt x="8276584" y="4309493"/>
                </a:cubicBezTo>
                <a:close/>
                <a:moveTo>
                  <a:pt x="1834433" y="3838558"/>
                </a:moveTo>
                <a:cubicBezTo>
                  <a:pt x="1858718" y="3869132"/>
                  <a:pt x="1856907" y="3961236"/>
                  <a:pt x="1871972" y="4006599"/>
                </a:cubicBezTo>
                <a:cubicBezTo>
                  <a:pt x="1911405" y="4125445"/>
                  <a:pt x="2000231" y="4224829"/>
                  <a:pt x="2118448" y="4282604"/>
                </a:cubicBezTo>
                <a:cubicBezTo>
                  <a:pt x="2246541" y="4345131"/>
                  <a:pt x="2397028" y="4328350"/>
                  <a:pt x="2536648" y="4328733"/>
                </a:cubicBezTo>
                <a:cubicBezTo>
                  <a:pt x="2799258" y="4329499"/>
                  <a:pt x="3061868" y="4329499"/>
                  <a:pt x="3324478" y="4328273"/>
                </a:cubicBezTo>
                <a:cubicBezTo>
                  <a:pt x="4265677" y="4323829"/>
                  <a:pt x="5206958" y="4329576"/>
                  <a:pt x="6148157" y="4328733"/>
                </a:cubicBezTo>
                <a:cubicBezTo>
                  <a:pt x="6482964" y="4328427"/>
                  <a:pt x="6817690" y="4328733"/>
                  <a:pt x="7152497" y="4328427"/>
                </a:cubicBezTo>
                <a:cubicBezTo>
                  <a:pt x="7238442" y="4328273"/>
                  <a:pt x="7324388" y="4329269"/>
                  <a:pt x="7410250" y="4328733"/>
                </a:cubicBezTo>
                <a:cubicBezTo>
                  <a:pt x="7448119" y="4328427"/>
                  <a:pt x="7491173" y="4320764"/>
                  <a:pt x="7521139" y="4344058"/>
                </a:cubicBezTo>
                <a:cubicBezTo>
                  <a:pt x="7521386" y="4354249"/>
                  <a:pt x="7521551" y="4364517"/>
                  <a:pt x="7521715" y="4374708"/>
                </a:cubicBezTo>
                <a:cubicBezTo>
                  <a:pt x="7492573" y="4396470"/>
                  <a:pt x="7452399" y="4389650"/>
                  <a:pt x="7415930" y="4389727"/>
                </a:cubicBezTo>
                <a:cubicBezTo>
                  <a:pt x="7339123" y="4389957"/>
                  <a:pt x="7262233" y="4389574"/>
                  <a:pt x="7185426" y="4389344"/>
                </a:cubicBezTo>
                <a:cubicBezTo>
                  <a:pt x="6878115" y="4388578"/>
                  <a:pt x="6570720" y="4390493"/>
                  <a:pt x="6263409" y="4389420"/>
                </a:cubicBezTo>
                <a:cubicBezTo>
                  <a:pt x="5077958" y="4385512"/>
                  <a:pt x="3892506" y="4391872"/>
                  <a:pt x="2707057" y="4389650"/>
                </a:cubicBezTo>
                <a:cubicBezTo>
                  <a:pt x="2610985" y="4389497"/>
                  <a:pt x="2514997" y="4389497"/>
                  <a:pt x="2418925" y="4389727"/>
                </a:cubicBezTo>
                <a:cubicBezTo>
                  <a:pt x="2359653" y="4389957"/>
                  <a:pt x="2296758" y="4394018"/>
                  <a:pt x="2237980" y="4385512"/>
                </a:cubicBezTo>
                <a:cubicBezTo>
                  <a:pt x="2069300" y="4361145"/>
                  <a:pt x="1926141" y="4249962"/>
                  <a:pt x="1848757" y="4112342"/>
                </a:cubicBezTo>
                <a:cubicBezTo>
                  <a:pt x="1815910" y="4053877"/>
                  <a:pt x="1796729" y="3988132"/>
                  <a:pt x="1789320" y="3922617"/>
                </a:cubicBezTo>
                <a:cubicBezTo>
                  <a:pt x="1785862" y="3891353"/>
                  <a:pt x="1780264" y="3864458"/>
                  <a:pt x="1801504" y="3838865"/>
                </a:cubicBezTo>
                <a:cubicBezTo>
                  <a:pt x="1812453" y="3838788"/>
                  <a:pt x="1823484" y="3838635"/>
                  <a:pt x="1834433" y="3838558"/>
                </a:cubicBezTo>
                <a:close/>
                <a:moveTo>
                  <a:pt x="1760694" y="3496879"/>
                </a:moveTo>
                <a:cubicBezTo>
                  <a:pt x="1844266" y="3506821"/>
                  <a:pt x="1871953" y="3630356"/>
                  <a:pt x="1777301" y="3659790"/>
                </a:cubicBezTo>
                <a:cubicBezTo>
                  <a:pt x="1667235" y="3694041"/>
                  <a:pt x="1613889" y="3529603"/>
                  <a:pt x="1721650" y="3500178"/>
                </a:cubicBezTo>
                <a:cubicBezTo>
                  <a:pt x="1735676" y="3496357"/>
                  <a:pt x="1748755" y="3495459"/>
                  <a:pt x="1760694" y="3496879"/>
                </a:cubicBezTo>
                <a:close/>
                <a:moveTo>
                  <a:pt x="1287663" y="753090"/>
                </a:moveTo>
                <a:cubicBezTo>
                  <a:pt x="1302852" y="752171"/>
                  <a:pt x="1317732" y="753608"/>
                  <a:pt x="1332262" y="760504"/>
                </a:cubicBezTo>
                <a:cubicBezTo>
                  <a:pt x="1349221" y="812073"/>
                  <a:pt x="1318844" y="810924"/>
                  <a:pt x="1275048" y="817130"/>
                </a:cubicBezTo>
                <a:cubicBezTo>
                  <a:pt x="1247470" y="821115"/>
                  <a:pt x="1219809" y="826555"/>
                  <a:pt x="1192395" y="831689"/>
                </a:cubicBezTo>
                <a:cubicBezTo>
                  <a:pt x="1014248" y="864791"/>
                  <a:pt x="834126" y="934674"/>
                  <a:pt x="686603" y="1034287"/>
                </a:cubicBezTo>
                <a:cubicBezTo>
                  <a:pt x="313926" y="1286080"/>
                  <a:pt x="80459" y="1684993"/>
                  <a:pt x="63829" y="2114480"/>
                </a:cubicBezTo>
                <a:cubicBezTo>
                  <a:pt x="44483" y="2614769"/>
                  <a:pt x="315079" y="3047245"/>
                  <a:pt x="749251" y="3327542"/>
                </a:cubicBezTo>
                <a:cubicBezTo>
                  <a:pt x="897762" y="3423400"/>
                  <a:pt x="1073686" y="3487689"/>
                  <a:pt x="1249938" y="3521098"/>
                </a:cubicBezTo>
                <a:cubicBezTo>
                  <a:pt x="1283774" y="3527458"/>
                  <a:pt x="1406682" y="3534661"/>
                  <a:pt x="1425206" y="3549066"/>
                </a:cubicBezTo>
                <a:cubicBezTo>
                  <a:pt x="1435084" y="3556729"/>
                  <a:pt x="1433849" y="3567380"/>
                  <a:pt x="1435907" y="3577801"/>
                </a:cubicBezTo>
                <a:cubicBezTo>
                  <a:pt x="1417220" y="3609141"/>
                  <a:pt x="1391535" y="3602015"/>
                  <a:pt x="1356959" y="3598796"/>
                </a:cubicBezTo>
                <a:cubicBezTo>
                  <a:pt x="1295382" y="3592896"/>
                  <a:pt x="1234627" y="3582475"/>
                  <a:pt x="1174450" y="3568759"/>
                </a:cubicBezTo>
                <a:cubicBezTo>
                  <a:pt x="907475" y="3508072"/>
                  <a:pt x="666763" y="3373210"/>
                  <a:pt x="470340" y="3196128"/>
                </a:cubicBezTo>
                <a:cubicBezTo>
                  <a:pt x="-121232" y="2662814"/>
                  <a:pt x="-160583" y="1781005"/>
                  <a:pt x="385301" y="1205929"/>
                </a:cubicBezTo>
                <a:cubicBezTo>
                  <a:pt x="567070" y="1014365"/>
                  <a:pt x="800373" y="867473"/>
                  <a:pt x="1065783" y="796748"/>
                </a:cubicBezTo>
                <a:cubicBezTo>
                  <a:pt x="1123327" y="781423"/>
                  <a:pt x="1182352" y="769239"/>
                  <a:pt x="1241213" y="759814"/>
                </a:cubicBezTo>
                <a:cubicBezTo>
                  <a:pt x="1256978" y="757286"/>
                  <a:pt x="1272475" y="754010"/>
                  <a:pt x="1287663" y="753090"/>
                </a:cubicBezTo>
                <a:close/>
                <a:moveTo>
                  <a:pt x="2596527" y="138"/>
                </a:moveTo>
                <a:cubicBezTo>
                  <a:pt x="2645622" y="-198"/>
                  <a:pt x="2693144" y="2101"/>
                  <a:pt x="2715289" y="12560"/>
                </a:cubicBezTo>
                <a:cubicBezTo>
                  <a:pt x="2724673" y="31104"/>
                  <a:pt x="2724839" y="38153"/>
                  <a:pt x="2715289" y="56544"/>
                </a:cubicBezTo>
                <a:cubicBezTo>
                  <a:pt x="2685241" y="69800"/>
                  <a:pt x="2649677" y="65202"/>
                  <a:pt x="2616501" y="64972"/>
                </a:cubicBezTo>
                <a:cubicBezTo>
                  <a:pt x="2553359" y="64666"/>
                  <a:pt x="2490300" y="64896"/>
                  <a:pt x="2427158" y="64972"/>
                </a:cubicBezTo>
                <a:cubicBezTo>
                  <a:pt x="2361382" y="65049"/>
                  <a:pt x="2295277" y="61601"/>
                  <a:pt x="2230488" y="74014"/>
                </a:cubicBezTo>
                <a:cubicBezTo>
                  <a:pt x="2080248" y="102902"/>
                  <a:pt x="1949520" y="208109"/>
                  <a:pt x="1890412" y="338526"/>
                </a:cubicBezTo>
                <a:cubicBezTo>
                  <a:pt x="1865880" y="392547"/>
                  <a:pt x="1851309" y="446338"/>
                  <a:pt x="1848757" y="505110"/>
                </a:cubicBezTo>
                <a:cubicBezTo>
                  <a:pt x="1847029" y="546718"/>
                  <a:pt x="1858142" y="597215"/>
                  <a:pt x="1839784" y="635374"/>
                </a:cubicBezTo>
                <a:cubicBezTo>
                  <a:pt x="1819944" y="645106"/>
                  <a:pt x="1813606" y="644339"/>
                  <a:pt x="1793271" y="635681"/>
                </a:cubicBezTo>
                <a:cubicBezTo>
                  <a:pt x="1778454" y="612999"/>
                  <a:pt x="1783557" y="584725"/>
                  <a:pt x="1783557" y="558748"/>
                </a:cubicBezTo>
                <a:cubicBezTo>
                  <a:pt x="1783310" y="490628"/>
                  <a:pt x="1790801" y="424577"/>
                  <a:pt x="1814099" y="359598"/>
                </a:cubicBezTo>
                <a:cubicBezTo>
                  <a:pt x="1875017" y="189719"/>
                  <a:pt x="2023117" y="51946"/>
                  <a:pt x="2214188" y="12944"/>
                </a:cubicBezTo>
                <a:cubicBezTo>
                  <a:pt x="2296676" y="-3837"/>
                  <a:pt x="2384351" y="3748"/>
                  <a:pt x="2468320" y="3519"/>
                </a:cubicBezTo>
                <a:cubicBezTo>
                  <a:pt x="2496762" y="3442"/>
                  <a:pt x="2547432" y="473"/>
                  <a:pt x="2596527" y="138"/>
                </a:cubicBezTo>
                <a:close/>
                <a:moveTo>
                  <a:pt x="8955248" y="42"/>
                </a:moveTo>
                <a:cubicBezTo>
                  <a:pt x="9016167" y="-370"/>
                  <a:pt x="9076839" y="2063"/>
                  <a:pt x="9134753" y="13403"/>
                </a:cubicBezTo>
                <a:cubicBezTo>
                  <a:pt x="9337103" y="53095"/>
                  <a:pt x="9503643" y="201443"/>
                  <a:pt x="9567771" y="382969"/>
                </a:cubicBezTo>
                <a:cubicBezTo>
                  <a:pt x="9616343" y="520665"/>
                  <a:pt x="9601525" y="668859"/>
                  <a:pt x="9602019" y="811613"/>
                </a:cubicBezTo>
                <a:cubicBezTo>
                  <a:pt x="9602759" y="1051681"/>
                  <a:pt x="9602347" y="1291827"/>
                  <a:pt x="9601936" y="1531895"/>
                </a:cubicBezTo>
                <a:cubicBezTo>
                  <a:pt x="9601031" y="2073409"/>
                  <a:pt x="9602265" y="2614846"/>
                  <a:pt x="9601853" y="3156360"/>
                </a:cubicBezTo>
                <a:cubicBezTo>
                  <a:pt x="9601771" y="3319802"/>
                  <a:pt x="9602101" y="3483321"/>
                  <a:pt x="9601936" y="3646764"/>
                </a:cubicBezTo>
                <a:cubicBezTo>
                  <a:pt x="9601853" y="3753887"/>
                  <a:pt x="9609675" y="3862389"/>
                  <a:pt x="9583249" y="3967442"/>
                </a:cubicBezTo>
                <a:cubicBezTo>
                  <a:pt x="9530974" y="4175328"/>
                  <a:pt x="9359249" y="4349499"/>
                  <a:pt x="9127920" y="4384746"/>
                </a:cubicBezTo>
                <a:cubicBezTo>
                  <a:pt x="9024605" y="4400455"/>
                  <a:pt x="8911657" y="4389957"/>
                  <a:pt x="8807190" y="4389344"/>
                </a:cubicBezTo>
                <a:cubicBezTo>
                  <a:pt x="8741331" y="4388961"/>
                  <a:pt x="8675473" y="4389727"/>
                  <a:pt x="8609615" y="4389880"/>
                </a:cubicBezTo>
                <a:cubicBezTo>
                  <a:pt x="8577015" y="4389880"/>
                  <a:pt x="8539557" y="4396011"/>
                  <a:pt x="8510004" y="4382371"/>
                </a:cubicBezTo>
                <a:cubicBezTo>
                  <a:pt x="8477485" y="4320074"/>
                  <a:pt x="8551083" y="4328043"/>
                  <a:pt x="8593150" y="4328350"/>
                </a:cubicBezTo>
                <a:cubicBezTo>
                  <a:pt x="8697207" y="4329193"/>
                  <a:pt x="8801263" y="4329423"/>
                  <a:pt x="8905237" y="4328810"/>
                </a:cubicBezTo>
                <a:cubicBezTo>
                  <a:pt x="8978093" y="4328350"/>
                  <a:pt x="9054734" y="4334710"/>
                  <a:pt x="9126685" y="4322373"/>
                </a:cubicBezTo>
                <a:cubicBezTo>
                  <a:pt x="9308289" y="4291263"/>
                  <a:pt x="9452931" y="4159160"/>
                  <a:pt x="9508005" y="3997097"/>
                </a:cubicBezTo>
                <a:cubicBezTo>
                  <a:pt x="9547274" y="3881698"/>
                  <a:pt x="9536324" y="3758561"/>
                  <a:pt x="9535995" y="3639102"/>
                </a:cubicBezTo>
                <a:cubicBezTo>
                  <a:pt x="9535501" y="3457729"/>
                  <a:pt x="9535336" y="3276432"/>
                  <a:pt x="9536078" y="3095059"/>
                </a:cubicBezTo>
                <a:cubicBezTo>
                  <a:pt x="9538794" y="2451403"/>
                  <a:pt x="9535501" y="1807747"/>
                  <a:pt x="9536324" y="1164091"/>
                </a:cubicBezTo>
                <a:cubicBezTo>
                  <a:pt x="9536489" y="1018503"/>
                  <a:pt x="9536243" y="872914"/>
                  <a:pt x="9536078" y="727325"/>
                </a:cubicBezTo>
                <a:cubicBezTo>
                  <a:pt x="9535913" y="532236"/>
                  <a:pt x="9540277" y="360748"/>
                  <a:pt x="9382875" y="210714"/>
                </a:cubicBezTo>
                <a:cubicBezTo>
                  <a:pt x="9213783" y="49647"/>
                  <a:pt x="9030615" y="64819"/>
                  <a:pt x="8807190" y="65279"/>
                </a:cubicBezTo>
                <a:cubicBezTo>
                  <a:pt x="8587635" y="65739"/>
                  <a:pt x="8368161" y="65202"/>
                  <a:pt x="8148606" y="65356"/>
                </a:cubicBezTo>
                <a:cubicBezTo>
                  <a:pt x="7048194" y="66352"/>
                  <a:pt x="5947865" y="64589"/>
                  <a:pt x="4847454" y="65356"/>
                </a:cubicBezTo>
                <a:cubicBezTo>
                  <a:pt x="4553808" y="65509"/>
                  <a:pt x="4260243" y="65509"/>
                  <a:pt x="3966598" y="65356"/>
                </a:cubicBezTo>
                <a:cubicBezTo>
                  <a:pt x="3892507" y="65279"/>
                  <a:pt x="3818416" y="65049"/>
                  <a:pt x="3744325" y="65279"/>
                </a:cubicBezTo>
                <a:cubicBezTo>
                  <a:pt x="3709915" y="65356"/>
                  <a:pt x="3670152" y="73248"/>
                  <a:pt x="3641833" y="53019"/>
                </a:cubicBezTo>
                <a:cubicBezTo>
                  <a:pt x="3641833" y="40222"/>
                  <a:pt x="3641833" y="27502"/>
                  <a:pt x="3641833" y="14706"/>
                </a:cubicBezTo>
                <a:cubicBezTo>
                  <a:pt x="3681019" y="-2535"/>
                  <a:pt x="3726214" y="3519"/>
                  <a:pt x="3769023" y="3365"/>
                </a:cubicBezTo>
                <a:cubicBezTo>
                  <a:pt x="3856861" y="3135"/>
                  <a:pt x="3944618" y="3595"/>
                  <a:pt x="4032456" y="3595"/>
                </a:cubicBezTo>
                <a:cubicBezTo>
                  <a:pt x="4339768" y="3595"/>
                  <a:pt x="4647162" y="3825"/>
                  <a:pt x="4954474" y="3519"/>
                </a:cubicBezTo>
                <a:cubicBezTo>
                  <a:pt x="6057601" y="2293"/>
                  <a:pt x="7160730" y="1220"/>
                  <a:pt x="8263858" y="3595"/>
                </a:cubicBezTo>
                <a:cubicBezTo>
                  <a:pt x="8434021" y="3978"/>
                  <a:pt x="8604099" y="3902"/>
                  <a:pt x="8774260" y="3748"/>
                </a:cubicBezTo>
                <a:cubicBezTo>
                  <a:pt x="8833163" y="3710"/>
                  <a:pt x="8894329" y="454"/>
                  <a:pt x="8955248" y="4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04F38C-8ABA-5A7D-9A34-C328E961472D}"/>
              </a:ext>
            </a:extLst>
          </p:cNvPr>
          <p:cNvSpPr/>
          <p:nvPr/>
        </p:nvSpPr>
        <p:spPr>
          <a:xfrm>
            <a:off x="2100230" y="2787343"/>
            <a:ext cx="1444807" cy="1448562"/>
          </a:xfrm>
          <a:custGeom>
            <a:avLst/>
            <a:gdLst>
              <a:gd name="csX0" fmla="*/ 599899 w 1330272"/>
              <a:gd name="csY0" fmla="*/ 367650 h 1333729"/>
              <a:gd name="csX1" fmla="*/ 694714 w 1330272"/>
              <a:gd name="csY1" fmla="*/ 382592 h 1333729"/>
              <a:gd name="csX2" fmla="*/ 740306 w 1330272"/>
              <a:gd name="csY2" fmla="*/ 444812 h 1333729"/>
              <a:gd name="csX3" fmla="*/ 648355 w 1330272"/>
              <a:gd name="csY3" fmla="*/ 436536 h 1333729"/>
              <a:gd name="csX4" fmla="*/ 521769 w 1330272"/>
              <a:gd name="csY4" fmla="*/ 440980 h 1333729"/>
              <a:gd name="csX5" fmla="*/ 372426 w 1330272"/>
              <a:gd name="csY5" fmla="*/ 912152 h 1333729"/>
              <a:gd name="csX6" fmla="*/ 840149 w 1330272"/>
              <a:gd name="csY6" fmla="*/ 881885 h 1333729"/>
              <a:gd name="csX7" fmla="*/ 881144 w 1330272"/>
              <a:gd name="csY7" fmla="*/ 686183 h 1333729"/>
              <a:gd name="csX8" fmla="*/ 867351 w 1330272"/>
              <a:gd name="csY8" fmla="*/ 617220 h 1333729"/>
              <a:gd name="csX9" fmla="*/ 893557 w 1330272"/>
              <a:gd name="csY9" fmla="*/ 591090 h 1333729"/>
              <a:gd name="csX10" fmla="*/ 944973 w 1330272"/>
              <a:gd name="csY10" fmla="*/ 670858 h 1333729"/>
              <a:gd name="csX11" fmla="*/ 919380 w 1330272"/>
              <a:gd name="csY11" fmla="*/ 869395 h 1333729"/>
              <a:gd name="csX12" fmla="*/ 351967 w 1330272"/>
              <a:gd name="csY12" fmla="*/ 986479 h 1333729"/>
              <a:gd name="csX13" fmla="*/ 504452 w 1330272"/>
              <a:gd name="csY13" fmla="*/ 378454 h 1333729"/>
              <a:gd name="csX14" fmla="*/ 599899 w 1330272"/>
              <a:gd name="csY14" fmla="*/ 367650 h 1333729"/>
              <a:gd name="csX15" fmla="*/ 1116078 w 1330272"/>
              <a:gd name="csY15" fmla="*/ 118999 h 1333729"/>
              <a:gd name="csX16" fmla="*/ 1116077 w 1330272"/>
              <a:gd name="csY16" fmla="*/ 119000 h 1333729"/>
              <a:gd name="csX17" fmla="*/ 1116077 w 1330272"/>
              <a:gd name="csY17" fmla="*/ 203441 h 1333729"/>
              <a:gd name="csX18" fmla="*/ 1214541 w 1330272"/>
              <a:gd name="csY18" fmla="*/ 218766 h 1333729"/>
              <a:gd name="csX19" fmla="*/ 1143739 w 1330272"/>
              <a:gd name="csY19" fmla="*/ 288342 h 1333729"/>
              <a:gd name="csX20" fmla="*/ 1119961 w 1330272"/>
              <a:gd name="csY20" fmla="*/ 293715 h 1333729"/>
              <a:gd name="csX21" fmla="*/ 1091845 w 1330272"/>
              <a:gd name="csY21" fmla="*/ 294089 h 1333729"/>
              <a:gd name="csX22" fmla="*/ 1091846 w 1330272"/>
              <a:gd name="csY22" fmla="*/ 294089 h 1333729"/>
              <a:gd name="csX23" fmla="*/ 1143740 w 1330272"/>
              <a:gd name="csY23" fmla="*/ 288342 h 1333729"/>
              <a:gd name="csX24" fmla="*/ 1214542 w 1330272"/>
              <a:gd name="csY24" fmla="*/ 218766 h 1333729"/>
              <a:gd name="csX25" fmla="*/ 1116078 w 1330272"/>
              <a:gd name="csY25" fmla="*/ 203441 h 1333729"/>
              <a:gd name="csX26" fmla="*/ 1116078 w 1330272"/>
              <a:gd name="csY26" fmla="*/ 118999 h 1333729"/>
              <a:gd name="csX27" fmla="*/ 603664 w 1330272"/>
              <a:gd name="csY27" fmla="*/ 113548 h 1333729"/>
              <a:gd name="csX28" fmla="*/ 792105 w 1330272"/>
              <a:gd name="csY28" fmla="*/ 148269 h 1333729"/>
              <a:gd name="csX29" fmla="*/ 901297 w 1330272"/>
              <a:gd name="csY29" fmla="*/ 226427 h 1333729"/>
              <a:gd name="csX30" fmla="*/ 807507 w 1330272"/>
              <a:gd name="csY30" fmla="*/ 224435 h 1333729"/>
              <a:gd name="csX31" fmla="*/ 503226 w 1330272"/>
              <a:gd name="csY31" fmla="*/ 185969 h 1333729"/>
              <a:gd name="csX32" fmla="*/ 64621 w 1330272"/>
              <a:gd name="csY32" fmla="*/ 678596 h 1333729"/>
              <a:gd name="csX33" fmla="*/ 210209 w 1330272"/>
              <a:gd name="csY33" fmla="*/ 1097662 h 1333729"/>
              <a:gd name="csX34" fmla="*/ 357944 w 1330272"/>
              <a:gd name="csY34" fmla="*/ 1210225 h 1333729"/>
              <a:gd name="csX35" fmla="*/ 1110025 w 1330272"/>
              <a:gd name="csY35" fmla="*/ 861578 h 1333729"/>
              <a:gd name="csX36" fmla="*/ 1113780 w 1330272"/>
              <a:gd name="csY36" fmla="*/ 601510 h 1333729"/>
              <a:gd name="csX37" fmla="*/ 1077995 w 1330272"/>
              <a:gd name="csY37" fmla="*/ 448642 h 1333729"/>
              <a:gd name="csX38" fmla="*/ 1161058 w 1330272"/>
              <a:gd name="csY38" fmla="*/ 530325 h 1333729"/>
              <a:gd name="csX39" fmla="*/ 1178835 w 1330272"/>
              <a:gd name="csY39" fmla="*/ 854375 h 1333729"/>
              <a:gd name="csX40" fmla="*/ 181015 w 1330272"/>
              <a:gd name="csY40" fmla="*/ 1165016 h 1333729"/>
              <a:gd name="csX41" fmla="*/ 413957 w 1330272"/>
              <a:gd name="csY41" fmla="*/ 141756 h 1333729"/>
              <a:gd name="csX42" fmla="*/ 603664 w 1330272"/>
              <a:gd name="csY42" fmla="*/ 113548 h 1333729"/>
              <a:gd name="csX43" fmla="*/ 1154085 w 1330272"/>
              <a:gd name="csY43" fmla="*/ 0 h 1333729"/>
              <a:gd name="csX44" fmla="*/ 1182513 w 1330272"/>
              <a:gd name="csY44" fmla="*/ 149803 h 1333729"/>
              <a:gd name="csX45" fmla="*/ 1322661 w 1330272"/>
              <a:gd name="csY45" fmla="*/ 159841 h 1333729"/>
              <a:gd name="csX46" fmla="*/ 1326186 w 1330272"/>
              <a:gd name="csY46" fmla="*/ 194935 h 1333729"/>
              <a:gd name="csX47" fmla="*/ 1277146 w 1330272"/>
              <a:gd name="csY47" fmla="*/ 246198 h 1333729"/>
              <a:gd name="csX48" fmla="*/ 1178375 w 1330272"/>
              <a:gd name="csY48" fmla="*/ 346348 h 1333729"/>
              <a:gd name="csX49" fmla="*/ 1019990 w 1330272"/>
              <a:gd name="csY49" fmla="*/ 356999 h 1333729"/>
              <a:gd name="csX50" fmla="*/ 938077 w 1330272"/>
              <a:gd name="csY50" fmla="*/ 435693 h 1333729"/>
              <a:gd name="csX51" fmla="*/ 818617 w 1330272"/>
              <a:gd name="csY51" fmla="*/ 553697 h 1333729"/>
              <a:gd name="csX52" fmla="*/ 720843 w 1330272"/>
              <a:gd name="csY52" fmla="*/ 655532 h 1333729"/>
              <a:gd name="csX53" fmla="*/ 507057 w 1330272"/>
              <a:gd name="csY53" fmla="*/ 839204 h 1333729"/>
              <a:gd name="csX54" fmla="*/ 482307 w 1330272"/>
              <a:gd name="csY54" fmla="*/ 638751 h 1333729"/>
              <a:gd name="csX55" fmla="*/ 636708 w 1330272"/>
              <a:gd name="csY55" fmla="*/ 601894 h 1333729"/>
              <a:gd name="csX56" fmla="*/ 614180 w 1330272"/>
              <a:gd name="csY56" fmla="*/ 640207 h 1333729"/>
              <a:gd name="csX57" fmla="*/ 573798 w 1330272"/>
              <a:gd name="csY57" fmla="*/ 646644 h 1333729"/>
              <a:gd name="csX58" fmla="*/ 515563 w 1330272"/>
              <a:gd name="csY58" fmla="*/ 732005 h 1333729"/>
              <a:gd name="csX59" fmla="*/ 526444 w 1330272"/>
              <a:gd name="csY59" fmla="*/ 765950 h 1333729"/>
              <a:gd name="csX60" fmla="*/ 671343 w 1330272"/>
              <a:gd name="csY60" fmla="*/ 706335 h 1333729"/>
              <a:gd name="csX61" fmla="*/ 568128 w 1330272"/>
              <a:gd name="csY61" fmla="*/ 739821 h 1333729"/>
              <a:gd name="csX62" fmla="*/ 571576 w 1330272"/>
              <a:gd name="csY62" fmla="*/ 705033 h 1333729"/>
              <a:gd name="csX63" fmla="*/ 662607 w 1330272"/>
              <a:gd name="csY63" fmla="*/ 619978 h 1333729"/>
              <a:gd name="csX64" fmla="*/ 884286 w 1330272"/>
              <a:gd name="csY64" fmla="*/ 397074 h 1333729"/>
              <a:gd name="csX65" fmla="*/ 968497 w 1330272"/>
              <a:gd name="csY65" fmla="*/ 313169 h 1333729"/>
              <a:gd name="csX66" fmla="*/ 984819 w 1330272"/>
              <a:gd name="csY66" fmla="*/ 152944 h 1333729"/>
              <a:gd name="csX67" fmla="*/ 1091252 w 1330272"/>
              <a:gd name="csY67" fmla="*/ 44902 h 1333729"/>
              <a:gd name="csX68" fmla="*/ 1154085 w 1330272"/>
              <a:gd name="csY68" fmla="*/ 0 h 1333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1330272" h="1333729">
                <a:moveTo>
                  <a:pt x="599899" y="367650"/>
                </a:moveTo>
                <a:cubicBezTo>
                  <a:pt x="631613" y="368263"/>
                  <a:pt x="663221" y="373167"/>
                  <a:pt x="694714" y="382592"/>
                </a:cubicBezTo>
                <a:cubicBezTo>
                  <a:pt x="727433" y="392400"/>
                  <a:pt x="760918" y="406882"/>
                  <a:pt x="740306" y="444812"/>
                </a:cubicBezTo>
                <a:cubicBezTo>
                  <a:pt x="708200" y="463815"/>
                  <a:pt x="682070" y="443509"/>
                  <a:pt x="648355" y="436536"/>
                </a:cubicBezTo>
                <a:cubicBezTo>
                  <a:pt x="605904" y="427648"/>
                  <a:pt x="563684" y="431172"/>
                  <a:pt x="521769" y="440980"/>
                </a:cubicBezTo>
                <a:cubicBezTo>
                  <a:pt x="319018" y="488565"/>
                  <a:pt x="240936" y="755682"/>
                  <a:pt x="372426" y="912152"/>
                </a:cubicBezTo>
                <a:cubicBezTo>
                  <a:pt x="496866" y="1060116"/>
                  <a:pt x="739310" y="1054216"/>
                  <a:pt x="840149" y="881885"/>
                </a:cubicBezTo>
                <a:cubicBezTo>
                  <a:pt x="874861" y="822653"/>
                  <a:pt x="889266" y="754303"/>
                  <a:pt x="881144" y="686183"/>
                </a:cubicBezTo>
                <a:cubicBezTo>
                  <a:pt x="878309" y="662659"/>
                  <a:pt x="870033" y="640590"/>
                  <a:pt x="867351" y="617220"/>
                </a:cubicBezTo>
                <a:cubicBezTo>
                  <a:pt x="876087" y="608484"/>
                  <a:pt x="884822" y="599749"/>
                  <a:pt x="893557" y="591090"/>
                </a:cubicBezTo>
                <a:cubicBezTo>
                  <a:pt x="934092" y="598446"/>
                  <a:pt x="939763" y="633694"/>
                  <a:pt x="944973" y="670858"/>
                </a:cubicBezTo>
                <a:cubicBezTo>
                  <a:pt x="954551" y="738825"/>
                  <a:pt x="945203" y="806025"/>
                  <a:pt x="919380" y="869395"/>
                </a:cubicBezTo>
                <a:cubicBezTo>
                  <a:pt x="829805" y="1088851"/>
                  <a:pt x="521540" y="1160266"/>
                  <a:pt x="351967" y="986479"/>
                </a:cubicBezTo>
                <a:cubicBezTo>
                  <a:pt x="161016" y="790853"/>
                  <a:pt x="228063" y="445654"/>
                  <a:pt x="504452" y="378454"/>
                </a:cubicBezTo>
                <a:cubicBezTo>
                  <a:pt x="536367" y="370715"/>
                  <a:pt x="568186" y="367037"/>
                  <a:pt x="599899" y="367650"/>
                </a:cubicBezTo>
                <a:close/>
                <a:moveTo>
                  <a:pt x="1116078" y="118999"/>
                </a:moveTo>
                <a:lnTo>
                  <a:pt x="1116077" y="119000"/>
                </a:lnTo>
                <a:lnTo>
                  <a:pt x="1116077" y="203441"/>
                </a:lnTo>
                <a:cubicBezTo>
                  <a:pt x="1147800" y="217846"/>
                  <a:pt x="1181209" y="211486"/>
                  <a:pt x="1214541" y="218766"/>
                </a:cubicBezTo>
                <a:cubicBezTo>
                  <a:pt x="1198833" y="234934"/>
                  <a:pt x="1162513" y="280373"/>
                  <a:pt x="1143739" y="288342"/>
                </a:cubicBezTo>
                <a:cubicBezTo>
                  <a:pt x="1136996" y="291196"/>
                  <a:pt x="1128840" y="292873"/>
                  <a:pt x="1119961" y="293715"/>
                </a:cubicBezTo>
                <a:lnTo>
                  <a:pt x="1091845" y="294089"/>
                </a:lnTo>
                <a:lnTo>
                  <a:pt x="1091846" y="294089"/>
                </a:lnTo>
                <a:cubicBezTo>
                  <a:pt x="1111117" y="295047"/>
                  <a:pt x="1130254" y="294051"/>
                  <a:pt x="1143740" y="288342"/>
                </a:cubicBezTo>
                <a:cubicBezTo>
                  <a:pt x="1162514" y="280373"/>
                  <a:pt x="1198834" y="234934"/>
                  <a:pt x="1214542" y="218766"/>
                </a:cubicBezTo>
                <a:cubicBezTo>
                  <a:pt x="1181210" y="211486"/>
                  <a:pt x="1147801" y="217846"/>
                  <a:pt x="1116078" y="203441"/>
                </a:cubicBezTo>
                <a:cubicBezTo>
                  <a:pt x="1116078" y="175319"/>
                  <a:pt x="1116078" y="147121"/>
                  <a:pt x="1116078" y="118999"/>
                </a:cubicBezTo>
                <a:close/>
                <a:moveTo>
                  <a:pt x="603664" y="113548"/>
                </a:moveTo>
                <a:cubicBezTo>
                  <a:pt x="667473" y="114305"/>
                  <a:pt x="731073" y="125550"/>
                  <a:pt x="792105" y="148269"/>
                </a:cubicBezTo>
                <a:cubicBezTo>
                  <a:pt x="832027" y="163135"/>
                  <a:pt x="895626" y="178613"/>
                  <a:pt x="901297" y="226427"/>
                </a:cubicBezTo>
                <a:cubicBezTo>
                  <a:pt x="877696" y="271330"/>
                  <a:pt x="840686" y="240986"/>
                  <a:pt x="807507" y="224435"/>
                </a:cubicBezTo>
                <a:cubicBezTo>
                  <a:pt x="715939" y="178843"/>
                  <a:pt x="602839" y="168728"/>
                  <a:pt x="503226" y="185969"/>
                </a:cubicBezTo>
                <a:cubicBezTo>
                  <a:pt x="266299" y="227040"/>
                  <a:pt x="81555" y="440213"/>
                  <a:pt x="64621" y="678596"/>
                </a:cubicBezTo>
                <a:cubicBezTo>
                  <a:pt x="53663" y="832613"/>
                  <a:pt x="108450" y="982876"/>
                  <a:pt x="210209" y="1097662"/>
                </a:cubicBezTo>
                <a:cubicBezTo>
                  <a:pt x="251281" y="1143867"/>
                  <a:pt x="302697" y="1182716"/>
                  <a:pt x="357944" y="1210225"/>
                </a:cubicBezTo>
                <a:cubicBezTo>
                  <a:pt x="669427" y="1365469"/>
                  <a:pt x="1024281" y="1195666"/>
                  <a:pt x="1110025" y="861578"/>
                </a:cubicBezTo>
                <a:cubicBezTo>
                  <a:pt x="1131174" y="779282"/>
                  <a:pt x="1134239" y="684266"/>
                  <a:pt x="1113780" y="601510"/>
                </a:cubicBezTo>
                <a:cubicBezTo>
                  <a:pt x="1103742" y="560899"/>
                  <a:pt x="1062594" y="484350"/>
                  <a:pt x="1077995" y="448642"/>
                </a:cubicBezTo>
                <a:cubicBezTo>
                  <a:pt x="1132170" y="416076"/>
                  <a:pt x="1149104" y="490097"/>
                  <a:pt x="1161058" y="530325"/>
                </a:cubicBezTo>
                <a:cubicBezTo>
                  <a:pt x="1193010" y="637448"/>
                  <a:pt x="1199217" y="744417"/>
                  <a:pt x="1178835" y="854375"/>
                </a:cubicBezTo>
                <a:cubicBezTo>
                  <a:pt x="1093397" y="1315279"/>
                  <a:pt x="514260" y="1494429"/>
                  <a:pt x="181015" y="1165016"/>
                </a:cubicBezTo>
                <a:cubicBezTo>
                  <a:pt x="-136752" y="850850"/>
                  <a:pt x="-21890" y="277460"/>
                  <a:pt x="413957" y="141756"/>
                </a:cubicBezTo>
                <a:cubicBezTo>
                  <a:pt x="475833" y="122523"/>
                  <a:pt x="539853" y="112792"/>
                  <a:pt x="603664" y="113548"/>
                </a:cubicBezTo>
                <a:close/>
                <a:moveTo>
                  <a:pt x="1154085" y="0"/>
                </a:moveTo>
                <a:cubicBezTo>
                  <a:pt x="1195233" y="23830"/>
                  <a:pt x="1174850" y="105436"/>
                  <a:pt x="1182513" y="149803"/>
                </a:cubicBezTo>
                <a:cubicBezTo>
                  <a:pt x="1225883" y="151718"/>
                  <a:pt x="1283812" y="140761"/>
                  <a:pt x="1322661" y="159841"/>
                </a:cubicBezTo>
                <a:cubicBezTo>
                  <a:pt x="1329098" y="172867"/>
                  <a:pt x="1334155" y="180989"/>
                  <a:pt x="1326186" y="194935"/>
                </a:cubicBezTo>
                <a:cubicBezTo>
                  <a:pt x="1315305" y="214092"/>
                  <a:pt x="1292318" y="230336"/>
                  <a:pt x="1277146" y="246198"/>
                </a:cubicBezTo>
                <a:cubicBezTo>
                  <a:pt x="1246419" y="278151"/>
                  <a:pt x="1214466" y="320678"/>
                  <a:pt x="1178375" y="346348"/>
                </a:cubicBezTo>
                <a:cubicBezTo>
                  <a:pt x="1134315" y="377688"/>
                  <a:pt x="1067191" y="338302"/>
                  <a:pt x="1019990" y="356999"/>
                </a:cubicBezTo>
                <a:cubicBezTo>
                  <a:pt x="997921" y="365734"/>
                  <a:pt x="957157" y="417380"/>
                  <a:pt x="938077" y="435693"/>
                </a:cubicBezTo>
                <a:cubicBezTo>
                  <a:pt x="897772" y="474543"/>
                  <a:pt x="858693" y="514618"/>
                  <a:pt x="818617" y="553697"/>
                </a:cubicBezTo>
                <a:cubicBezTo>
                  <a:pt x="785515" y="585880"/>
                  <a:pt x="747126" y="618062"/>
                  <a:pt x="720843" y="655532"/>
                </a:cubicBezTo>
                <a:cubicBezTo>
                  <a:pt x="792411" y="793459"/>
                  <a:pt x="630041" y="936749"/>
                  <a:pt x="507057" y="839204"/>
                </a:cubicBezTo>
                <a:cubicBezTo>
                  <a:pt x="445374" y="790240"/>
                  <a:pt x="435795" y="701738"/>
                  <a:pt x="482307" y="638751"/>
                </a:cubicBezTo>
                <a:cubicBezTo>
                  <a:pt x="515103" y="594385"/>
                  <a:pt x="590579" y="557681"/>
                  <a:pt x="636708" y="601894"/>
                </a:cubicBezTo>
                <a:cubicBezTo>
                  <a:pt x="633413" y="615611"/>
                  <a:pt x="629122" y="633004"/>
                  <a:pt x="614180" y="640207"/>
                </a:cubicBezTo>
                <a:cubicBezTo>
                  <a:pt x="601920" y="646107"/>
                  <a:pt x="586901" y="642889"/>
                  <a:pt x="573798" y="646644"/>
                </a:cubicBezTo>
                <a:cubicBezTo>
                  <a:pt x="538167" y="657065"/>
                  <a:pt x="512728" y="695914"/>
                  <a:pt x="515563" y="732005"/>
                </a:cubicBezTo>
                <a:cubicBezTo>
                  <a:pt x="516482" y="743499"/>
                  <a:pt x="521003" y="755912"/>
                  <a:pt x="526444" y="765950"/>
                </a:cubicBezTo>
                <a:cubicBezTo>
                  <a:pt x="572726" y="850851"/>
                  <a:pt x="682837" y="796217"/>
                  <a:pt x="671343" y="706335"/>
                </a:cubicBezTo>
                <a:cubicBezTo>
                  <a:pt x="631957" y="725568"/>
                  <a:pt x="618778" y="787329"/>
                  <a:pt x="568128" y="739821"/>
                </a:cubicBezTo>
                <a:cubicBezTo>
                  <a:pt x="567592" y="726794"/>
                  <a:pt x="565293" y="717369"/>
                  <a:pt x="571576" y="705033"/>
                </a:cubicBezTo>
                <a:cubicBezTo>
                  <a:pt x="576174" y="695991"/>
                  <a:pt x="647895" y="635533"/>
                  <a:pt x="662607" y="619978"/>
                </a:cubicBezTo>
                <a:cubicBezTo>
                  <a:pt x="734636" y="544042"/>
                  <a:pt x="811644" y="472550"/>
                  <a:pt x="884286" y="397074"/>
                </a:cubicBezTo>
                <a:cubicBezTo>
                  <a:pt x="909495" y="370868"/>
                  <a:pt x="950797" y="345045"/>
                  <a:pt x="968497" y="313169"/>
                </a:cubicBezTo>
                <a:cubicBezTo>
                  <a:pt x="993937" y="267347"/>
                  <a:pt x="950490" y="196315"/>
                  <a:pt x="984819" y="152944"/>
                </a:cubicBezTo>
                <a:cubicBezTo>
                  <a:pt x="1015929" y="113712"/>
                  <a:pt x="1056080" y="80457"/>
                  <a:pt x="1091252" y="44902"/>
                </a:cubicBezTo>
                <a:cubicBezTo>
                  <a:pt x="1112247" y="23677"/>
                  <a:pt x="1123741" y="5287"/>
                  <a:pt x="115408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3A1A40-A114-1769-00D6-4BA019F27A22}"/>
              </a:ext>
            </a:extLst>
          </p:cNvPr>
          <p:cNvSpPr txBox="1"/>
          <p:nvPr/>
        </p:nvSpPr>
        <p:spPr>
          <a:xfrm>
            <a:off x="4386231" y="1832555"/>
            <a:ext cx="4163705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4800" b="1" noProof="1">
                <a:solidFill>
                  <a:srgbClr val="02ABB0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DF872A-EA79-9764-21A3-C50953EBD1D2}"/>
              </a:ext>
            </a:extLst>
          </p:cNvPr>
          <p:cNvSpPr txBox="1"/>
          <p:nvPr/>
        </p:nvSpPr>
        <p:spPr>
          <a:xfrm>
            <a:off x="4386231" y="2661043"/>
            <a:ext cx="4163705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2800" noProof="1">
                <a:solidFill>
                  <a:schemeClr val="tx2"/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7835B0-154E-F1EF-B249-F847F17753B1}"/>
              </a:ext>
            </a:extLst>
          </p:cNvPr>
          <p:cNvCxnSpPr/>
          <p:nvPr/>
        </p:nvCxnSpPr>
        <p:spPr>
          <a:xfrm>
            <a:off x="4346071" y="4774779"/>
            <a:ext cx="1749929" cy="0"/>
          </a:xfrm>
          <a:prstGeom prst="line">
            <a:avLst/>
          </a:prstGeom>
          <a:ln w="57150" cap="rnd">
            <a:solidFill>
              <a:srgbClr val="02AB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B264466-6313-13AD-0843-A0C37308F958}"/>
              </a:ext>
            </a:extLst>
          </p:cNvPr>
          <p:cNvSpPr txBox="1"/>
          <p:nvPr/>
        </p:nvSpPr>
        <p:spPr>
          <a:xfrm>
            <a:off x="4386231" y="4977240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noProof="1">
                <a:solidFill>
                  <a:schemeClr val="tx2"/>
                </a:solidFill>
              </a:rPr>
              <a:t>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622CD-3B35-CE92-7CEA-2F23EC886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9A60A-3B70-09D4-B179-FC076FA79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Quote Callout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9FA57FD-7A3C-FA7A-5B01-07AAE78F0D25}"/>
              </a:ext>
            </a:extLst>
          </p:cNvPr>
          <p:cNvSpPr/>
          <p:nvPr/>
        </p:nvSpPr>
        <p:spPr>
          <a:xfrm>
            <a:off x="4186480" y="1269361"/>
            <a:ext cx="6228867" cy="1904049"/>
          </a:xfrm>
          <a:custGeom>
            <a:avLst/>
            <a:gdLst>
              <a:gd name="csX0" fmla="*/ 4976929 w 6228867"/>
              <a:gd name="csY0" fmla="*/ 765922 h 1904049"/>
              <a:gd name="csX1" fmla="*/ 5025736 w 6228867"/>
              <a:gd name="csY1" fmla="*/ 767406 h 1904049"/>
              <a:gd name="csX2" fmla="*/ 5239776 w 6228867"/>
              <a:gd name="csY2" fmla="*/ 767330 h 1904049"/>
              <a:gd name="csX3" fmla="*/ 5396190 w 6228867"/>
              <a:gd name="csY3" fmla="*/ 767330 h 1904049"/>
              <a:gd name="csX4" fmla="*/ 5463860 w 6228867"/>
              <a:gd name="csY4" fmla="*/ 779590 h 1904049"/>
              <a:gd name="csX5" fmla="*/ 5479336 w 6228867"/>
              <a:gd name="csY5" fmla="*/ 861579 h 1904049"/>
              <a:gd name="csX6" fmla="*/ 5479418 w 6228867"/>
              <a:gd name="csY6" fmla="*/ 1068469 h 1904049"/>
              <a:gd name="csX7" fmla="*/ 5463860 w 6228867"/>
              <a:gd name="csY7" fmla="*/ 1443092 h 1904049"/>
              <a:gd name="csX8" fmla="*/ 5216315 w 6228867"/>
              <a:gd name="csY8" fmla="*/ 1801164 h 1904049"/>
              <a:gd name="csX9" fmla="*/ 4959878 w 6228867"/>
              <a:gd name="csY9" fmla="*/ 1898402 h 1904049"/>
              <a:gd name="csX10" fmla="*/ 4948517 w 6228867"/>
              <a:gd name="csY10" fmla="*/ 1719787 h 1904049"/>
              <a:gd name="csX11" fmla="*/ 4960207 w 6228867"/>
              <a:gd name="csY11" fmla="*/ 1662701 h 1904049"/>
              <a:gd name="csX12" fmla="*/ 5050598 w 6228867"/>
              <a:gd name="csY12" fmla="*/ 1608833 h 1904049"/>
              <a:gd name="csX13" fmla="*/ 5215079 w 6228867"/>
              <a:gd name="csY13" fmla="*/ 1321180 h 1904049"/>
              <a:gd name="csX14" fmla="*/ 5009272 w 6228867"/>
              <a:gd name="csY14" fmla="*/ 1317349 h 1904049"/>
              <a:gd name="csX15" fmla="*/ 4925879 w 6228867"/>
              <a:gd name="csY15" fmla="*/ 1303097 h 1904049"/>
              <a:gd name="csX16" fmla="*/ 4912213 w 6228867"/>
              <a:gd name="csY16" fmla="*/ 1191070 h 1904049"/>
              <a:gd name="csX17" fmla="*/ 4912294 w 6228867"/>
              <a:gd name="csY17" fmla="*/ 892230 h 1904049"/>
              <a:gd name="csX18" fmla="*/ 4931147 w 6228867"/>
              <a:gd name="csY18" fmla="*/ 777368 h 1904049"/>
              <a:gd name="csX19" fmla="*/ 4976929 w 6228867"/>
              <a:gd name="csY19" fmla="*/ 765922 h 1904049"/>
              <a:gd name="csX20" fmla="*/ 6156731 w 6228867"/>
              <a:gd name="csY20" fmla="*/ 764639 h 1904049"/>
              <a:gd name="csX21" fmla="*/ 6212340 w 6228867"/>
              <a:gd name="csY21" fmla="*/ 780127 h 1904049"/>
              <a:gd name="csX22" fmla="*/ 6227076 w 6228867"/>
              <a:gd name="csY22" fmla="*/ 861580 h 1904049"/>
              <a:gd name="csX23" fmla="*/ 6226993 w 6228867"/>
              <a:gd name="csY23" fmla="*/ 1068470 h 1904049"/>
              <a:gd name="csX24" fmla="*/ 6219255 w 6228867"/>
              <a:gd name="csY24" fmla="*/ 1378191 h 1904049"/>
              <a:gd name="csX25" fmla="*/ 5956480 w 6228867"/>
              <a:gd name="csY25" fmla="*/ 1800628 h 1904049"/>
              <a:gd name="csX26" fmla="*/ 5700785 w 6228867"/>
              <a:gd name="csY26" fmla="*/ 1901008 h 1904049"/>
              <a:gd name="csX27" fmla="*/ 5685061 w 6228867"/>
              <a:gd name="csY27" fmla="*/ 1727451 h 1904049"/>
              <a:gd name="csX28" fmla="*/ 5692882 w 6228867"/>
              <a:gd name="csY28" fmla="*/ 1670288 h 1904049"/>
              <a:gd name="csX29" fmla="*/ 5794056 w 6228867"/>
              <a:gd name="csY29" fmla="*/ 1603700 h 1904049"/>
              <a:gd name="csX30" fmla="*/ 5956809 w 6228867"/>
              <a:gd name="csY30" fmla="*/ 1321335 h 1904049"/>
              <a:gd name="csX31" fmla="*/ 5750178 w 6228867"/>
              <a:gd name="csY31" fmla="*/ 1317273 h 1904049"/>
              <a:gd name="csX32" fmla="*/ 5664645 w 6228867"/>
              <a:gd name="csY32" fmla="*/ 1305090 h 1904049"/>
              <a:gd name="csX33" fmla="*/ 5649827 w 6228867"/>
              <a:gd name="csY33" fmla="*/ 1237046 h 1904049"/>
              <a:gd name="csX34" fmla="*/ 5650073 w 6228867"/>
              <a:gd name="csY34" fmla="*/ 1083795 h 1904049"/>
              <a:gd name="csX35" fmla="*/ 5649745 w 6228867"/>
              <a:gd name="csY35" fmla="*/ 876906 h 1904049"/>
              <a:gd name="csX36" fmla="*/ 5659129 w 6228867"/>
              <a:gd name="csY36" fmla="*/ 788173 h 1904049"/>
              <a:gd name="csX37" fmla="*/ 5783107 w 6228867"/>
              <a:gd name="csY37" fmla="*/ 766948 h 1904049"/>
              <a:gd name="csX38" fmla="*/ 6095935 w 6228867"/>
              <a:gd name="csY38" fmla="*/ 767024 h 1904049"/>
              <a:gd name="csX39" fmla="*/ 6156731 w 6228867"/>
              <a:gd name="csY39" fmla="*/ 764639 h 1904049"/>
              <a:gd name="csX40" fmla="*/ 440345 w 6228867"/>
              <a:gd name="csY40" fmla="*/ 1 h 1904049"/>
              <a:gd name="csX41" fmla="*/ 574697 w 6228867"/>
              <a:gd name="csY41" fmla="*/ 1 h 1904049"/>
              <a:gd name="csX42" fmla="*/ 432113 w 6228867"/>
              <a:gd name="csY42" fmla="*/ 284742 h 1904049"/>
              <a:gd name="csX43" fmla="*/ 292164 w 6228867"/>
              <a:gd name="csY43" fmla="*/ 284742 h 1904049"/>
              <a:gd name="csX44" fmla="*/ 440345 w 6228867"/>
              <a:gd name="csY44" fmla="*/ 1 h 1904049"/>
              <a:gd name="csX45" fmla="*/ 143982 w 6228867"/>
              <a:gd name="csY45" fmla="*/ 0 h 1904049"/>
              <a:gd name="csX46" fmla="*/ 280062 w 6228867"/>
              <a:gd name="csY46" fmla="*/ 0 h 1904049"/>
              <a:gd name="csX47" fmla="*/ 135750 w 6228867"/>
              <a:gd name="csY47" fmla="*/ 284588 h 1904049"/>
              <a:gd name="csX48" fmla="*/ 0 w 6228867"/>
              <a:gd name="csY48" fmla="*/ 284588 h 1904049"/>
              <a:gd name="csX49" fmla="*/ 143982 w 6228867"/>
              <a:gd name="csY49" fmla="*/ 0 h 1904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6228867" h="1904049">
                <a:moveTo>
                  <a:pt x="4976929" y="765922"/>
                </a:moveTo>
                <a:cubicBezTo>
                  <a:pt x="4993774" y="765586"/>
                  <a:pt x="5011123" y="767406"/>
                  <a:pt x="5025736" y="767406"/>
                </a:cubicBezTo>
                <a:cubicBezTo>
                  <a:pt x="5097111" y="767406"/>
                  <a:pt x="5168402" y="767330"/>
                  <a:pt x="5239776" y="767330"/>
                </a:cubicBezTo>
                <a:cubicBezTo>
                  <a:pt x="5291886" y="767406"/>
                  <a:pt x="5344080" y="767253"/>
                  <a:pt x="5396190" y="767330"/>
                </a:cubicBezTo>
                <a:cubicBezTo>
                  <a:pt x="5419241" y="767330"/>
                  <a:pt x="5445501" y="763652"/>
                  <a:pt x="5463860" y="779590"/>
                </a:cubicBezTo>
                <a:cubicBezTo>
                  <a:pt x="5486910" y="799589"/>
                  <a:pt x="5479336" y="835373"/>
                  <a:pt x="5479336" y="861579"/>
                </a:cubicBezTo>
                <a:cubicBezTo>
                  <a:pt x="5479418" y="930543"/>
                  <a:pt x="5479995" y="999506"/>
                  <a:pt x="5479418" y="1068469"/>
                </a:cubicBezTo>
                <a:cubicBezTo>
                  <a:pt x="5478431" y="1192449"/>
                  <a:pt x="5489133" y="1320567"/>
                  <a:pt x="5463860" y="1443092"/>
                </a:cubicBezTo>
                <a:cubicBezTo>
                  <a:pt x="5433811" y="1588911"/>
                  <a:pt x="5341692" y="1711972"/>
                  <a:pt x="5216315" y="1801164"/>
                </a:cubicBezTo>
                <a:cubicBezTo>
                  <a:pt x="5161239" y="1840320"/>
                  <a:pt x="5029112" y="1921466"/>
                  <a:pt x="4959878" y="1898402"/>
                </a:cubicBezTo>
                <a:cubicBezTo>
                  <a:pt x="4935346" y="1863460"/>
                  <a:pt x="4948435" y="1764154"/>
                  <a:pt x="4948517" y="1719787"/>
                </a:cubicBezTo>
                <a:cubicBezTo>
                  <a:pt x="4948600" y="1700784"/>
                  <a:pt x="4945883" y="1678409"/>
                  <a:pt x="4960207" y="1662701"/>
                </a:cubicBezTo>
                <a:cubicBezTo>
                  <a:pt x="4981529" y="1639483"/>
                  <a:pt x="5024501" y="1628756"/>
                  <a:pt x="5050598" y="1608833"/>
                </a:cubicBezTo>
                <a:cubicBezTo>
                  <a:pt x="5144364" y="1536958"/>
                  <a:pt x="5220018" y="1439491"/>
                  <a:pt x="5215079" y="1321180"/>
                </a:cubicBezTo>
                <a:cubicBezTo>
                  <a:pt x="5148563" y="1310453"/>
                  <a:pt x="5076941" y="1317196"/>
                  <a:pt x="5009272" y="1317349"/>
                </a:cubicBezTo>
                <a:cubicBezTo>
                  <a:pt x="4982599" y="1317349"/>
                  <a:pt x="4946294" y="1323096"/>
                  <a:pt x="4925879" y="1303097"/>
                </a:cubicBezTo>
                <a:cubicBezTo>
                  <a:pt x="4900524" y="1278117"/>
                  <a:pt x="4912377" y="1222640"/>
                  <a:pt x="4912213" y="1191070"/>
                </a:cubicBezTo>
                <a:cubicBezTo>
                  <a:pt x="4911719" y="1091457"/>
                  <a:pt x="4912377" y="991843"/>
                  <a:pt x="4912294" y="892230"/>
                </a:cubicBezTo>
                <a:cubicBezTo>
                  <a:pt x="4912294" y="859970"/>
                  <a:pt x="4899206" y="799206"/>
                  <a:pt x="4931147" y="777368"/>
                </a:cubicBezTo>
                <a:cubicBezTo>
                  <a:pt x="4943743" y="768748"/>
                  <a:pt x="4960084" y="766257"/>
                  <a:pt x="4976929" y="765922"/>
                </a:cubicBezTo>
                <a:close/>
                <a:moveTo>
                  <a:pt x="6156731" y="764639"/>
                </a:moveTo>
                <a:cubicBezTo>
                  <a:pt x="6178362" y="764955"/>
                  <a:pt x="6199128" y="768250"/>
                  <a:pt x="6212340" y="780127"/>
                </a:cubicBezTo>
                <a:cubicBezTo>
                  <a:pt x="6234156" y="799743"/>
                  <a:pt x="6227322" y="836064"/>
                  <a:pt x="6227076" y="861580"/>
                </a:cubicBezTo>
                <a:cubicBezTo>
                  <a:pt x="6226582" y="930544"/>
                  <a:pt x="6226912" y="999507"/>
                  <a:pt x="6226993" y="1068470"/>
                </a:cubicBezTo>
                <a:cubicBezTo>
                  <a:pt x="6227158" y="1170995"/>
                  <a:pt x="6234402" y="1276432"/>
                  <a:pt x="6219255" y="1378191"/>
                </a:cubicBezTo>
                <a:cubicBezTo>
                  <a:pt x="6193900" y="1547457"/>
                  <a:pt x="6102604" y="1696801"/>
                  <a:pt x="5956480" y="1800628"/>
                </a:cubicBezTo>
                <a:cubicBezTo>
                  <a:pt x="5899430" y="1841087"/>
                  <a:pt x="5773970" y="1920548"/>
                  <a:pt x="5700785" y="1901008"/>
                </a:cubicBezTo>
                <a:cubicBezTo>
                  <a:pt x="5671066" y="1866220"/>
                  <a:pt x="5685390" y="1773273"/>
                  <a:pt x="5685061" y="1727451"/>
                </a:cubicBezTo>
                <a:cubicBezTo>
                  <a:pt x="5684895" y="1708218"/>
                  <a:pt x="5682179" y="1687682"/>
                  <a:pt x="5692882" y="1670288"/>
                </a:cubicBezTo>
                <a:cubicBezTo>
                  <a:pt x="5710910" y="1641170"/>
                  <a:pt x="5766231" y="1625079"/>
                  <a:pt x="5794056" y="1603700"/>
                </a:cubicBezTo>
                <a:cubicBezTo>
                  <a:pt x="5890209" y="1530140"/>
                  <a:pt x="5953105" y="1439645"/>
                  <a:pt x="5956809" y="1321335"/>
                </a:cubicBezTo>
                <a:cubicBezTo>
                  <a:pt x="5891281" y="1308768"/>
                  <a:pt x="5817189" y="1317963"/>
                  <a:pt x="5750178" y="1317273"/>
                </a:cubicBezTo>
                <a:cubicBezTo>
                  <a:pt x="5723752" y="1317044"/>
                  <a:pt x="5686461" y="1322714"/>
                  <a:pt x="5664645" y="1305090"/>
                </a:cubicBezTo>
                <a:cubicBezTo>
                  <a:pt x="5643899" y="1288232"/>
                  <a:pt x="5649415" y="1259727"/>
                  <a:pt x="5649827" y="1237046"/>
                </a:cubicBezTo>
                <a:cubicBezTo>
                  <a:pt x="5650733" y="1185937"/>
                  <a:pt x="5650073" y="1134904"/>
                  <a:pt x="5650073" y="1083795"/>
                </a:cubicBezTo>
                <a:cubicBezTo>
                  <a:pt x="5650156" y="1014832"/>
                  <a:pt x="5650567" y="945869"/>
                  <a:pt x="5649745" y="876906"/>
                </a:cubicBezTo>
                <a:cubicBezTo>
                  <a:pt x="5649497" y="849627"/>
                  <a:pt x="5642006" y="812233"/>
                  <a:pt x="5659129" y="788173"/>
                </a:cubicBezTo>
                <a:cubicBezTo>
                  <a:pt x="5683085" y="754688"/>
                  <a:pt x="5746392" y="766871"/>
                  <a:pt x="5783107" y="766948"/>
                </a:cubicBezTo>
                <a:cubicBezTo>
                  <a:pt x="5887411" y="767024"/>
                  <a:pt x="5991632" y="767177"/>
                  <a:pt x="6095935" y="767024"/>
                </a:cubicBezTo>
                <a:cubicBezTo>
                  <a:pt x="6112606" y="766986"/>
                  <a:pt x="6135101" y="764323"/>
                  <a:pt x="6156731" y="764639"/>
                </a:cubicBezTo>
                <a:close/>
                <a:moveTo>
                  <a:pt x="440345" y="1"/>
                </a:moveTo>
                <a:cubicBezTo>
                  <a:pt x="485129" y="1"/>
                  <a:pt x="529912" y="1"/>
                  <a:pt x="574697" y="1"/>
                </a:cubicBezTo>
                <a:cubicBezTo>
                  <a:pt x="527195" y="94940"/>
                  <a:pt x="479613" y="189879"/>
                  <a:pt x="432113" y="284742"/>
                </a:cubicBezTo>
                <a:cubicBezTo>
                  <a:pt x="385436" y="284742"/>
                  <a:pt x="338841" y="284742"/>
                  <a:pt x="292164" y="284742"/>
                </a:cubicBezTo>
                <a:cubicBezTo>
                  <a:pt x="341558" y="189879"/>
                  <a:pt x="390951" y="94940"/>
                  <a:pt x="440345" y="1"/>
                </a:cubicBezTo>
                <a:close/>
                <a:moveTo>
                  <a:pt x="143982" y="0"/>
                </a:moveTo>
                <a:cubicBezTo>
                  <a:pt x="189343" y="0"/>
                  <a:pt x="234702" y="0"/>
                  <a:pt x="280062" y="0"/>
                </a:cubicBezTo>
                <a:cubicBezTo>
                  <a:pt x="231986" y="94863"/>
                  <a:pt x="183827" y="189725"/>
                  <a:pt x="135750" y="284588"/>
                </a:cubicBezTo>
                <a:cubicBezTo>
                  <a:pt x="90472" y="284588"/>
                  <a:pt x="45277" y="284588"/>
                  <a:pt x="0" y="284588"/>
                </a:cubicBezTo>
                <a:cubicBezTo>
                  <a:pt x="47993" y="189725"/>
                  <a:pt x="95988" y="94863"/>
                  <a:pt x="143982" y="0"/>
                </a:cubicBezTo>
                <a:close/>
              </a:path>
            </a:pathLst>
          </a:custGeom>
          <a:solidFill>
            <a:srgbClr val="02A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0C1215D-38E6-B58A-560D-4DFFD2CE89DA}"/>
              </a:ext>
            </a:extLst>
          </p:cNvPr>
          <p:cNvSpPr/>
          <p:nvPr/>
        </p:nvSpPr>
        <p:spPr>
          <a:xfrm>
            <a:off x="1622367" y="2381596"/>
            <a:ext cx="2286000" cy="2289322"/>
          </a:xfrm>
          <a:prstGeom prst="ellipse">
            <a:avLst/>
          </a:prstGeom>
          <a:solidFill>
            <a:srgbClr val="02A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A6E5178-2665-8921-5559-EF83E117CA6C}"/>
              </a:ext>
            </a:extLst>
          </p:cNvPr>
          <p:cNvSpPr/>
          <p:nvPr/>
        </p:nvSpPr>
        <p:spPr>
          <a:xfrm>
            <a:off x="1294114" y="1357640"/>
            <a:ext cx="9603773" cy="4422800"/>
          </a:xfrm>
          <a:custGeom>
            <a:avLst/>
            <a:gdLst>
              <a:gd name="csX0" fmla="*/ 8035966 w 9603773"/>
              <a:gd name="csY0" fmla="*/ 4310155 h 4422800"/>
              <a:gd name="csX1" fmla="*/ 8038047 w 9603773"/>
              <a:gd name="csY1" fmla="*/ 4420913 h 4422800"/>
              <a:gd name="csX2" fmla="*/ 8009316 w 9603773"/>
              <a:gd name="csY2" fmla="*/ 4310801 h 4422800"/>
              <a:gd name="csX3" fmla="*/ 8035966 w 9603773"/>
              <a:gd name="csY3" fmla="*/ 4310155 h 4422800"/>
              <a:gd name="csX4" fmla="*/ 7790135 w 9603773"/>
              <a:gd name="csY4" fmla="*/ 4309737 h 4422800"/>
              <a:gd name="csX5" fmla="*/ 7798982 w 9603773"/>
              <a:gd name="csY5" fmla="*/ 4420761 h 4422800"/>
              <a:gd name="csX6" fmla="*/ 7763747 w 9603773"/>
              <a:gd name="csY6" fmla="*/ 4312105 h 4422800"/>
              <a:gd name="csX7" fmla="*/ 7790135 w 9603773"/>
              <a:gd name="csY7" fmla="*/ 4309737 h 4422800"/>
              <a:gd name="csX8" fmla="*/ 8276584 w 9603773"/>
              <a:gd name="csY8" fmla="*/ 4309493 h 4422800"/>
              <a:gd name="csX9" fmla="*/ 8278265 w 9603773"/>
              <a:gd name="csY9" fmla="*/ 4421756 h 4422800"/>
              <a:gd name="csX10" fmla="*/ 8249370 w 9603773"/>
              <a:gd name="csY10" fmla="*/ 4311874 h 4422800"/>
              <a:gd name="csX11" fmla="*/ 8276584 w 9603773"/>
              <a:gd name="csY11" fmla="*/ 4309493 h 4422800"/>
              <a:gd name="csX12" fmla="*/ 1834433 w 9603773"/>
              <a:gd name="csY12" fmla="*/ 3838558 h 4422800"/>
              <a:gd name="csX13" fmla="*/ 1871972 w 9603773"/>
              <a:gd name="csY13" fmla="*/ 4006599 h 4422800"/>
              <a:gd name="csX14" fmla="*/ 2118448 w 9603773"/>
              <a:gd name="csY14" fmla="*/ 4282604 h 4422800"/>
              <a:gd name="csX15" fmla="*/ 2536648 w 9603773"/>
              <a:gd name="csY15" fmla="*/ 4328733 h 4422800"/>
              <a:gd name="csX16" fmla="*/ 3324478 w 9603773"/>
              <a:gd name="csY16" fmla="*/ 4328273 h 4422800"/>
              <a:gd name="csX17" fmla="*/ 6148157 w 9603773"/>
              <a:gd name="csY17" fmla="*/ 4328733 h 4422800"/>
              <a:gd name="csX18" fmla="*/ 7152497 w 9603773"/>
              <a:gd name="csY18" fmla="*/ 4328427 h 4422800"/>
              <a:gd name="csX19" fmla="*/ 7410250 w 9603773"/>
              <a:gd name="csY19" fmla="*/ 4328733 h 4422800"/>
              <a:gd name="csX20" fmla="*/ 7521139 w 9603773"/>
              <a:gd name="csY20" fmla="*/ 4344058 h 4422800"/>
              <a:gd name="csX21" fmla="*/ 7521715 w 9603773"/>
              <a:gd name="csY21" fmla="*/ 4374708 h 4422800"/>
              <a:gd name="csX22" fmla="*/ 7415930 w 9603773"/>
              <a:gd name="csY22" fmla="*/ 4389727 h 4422800"/>
              <a:gd name="csX23" fmla="*/ 7185426 w 9603773"/>
              <a:gd name="csY23" fmla="*/ 4389344 h 4422800"/>
              <a:gd name="csX24" fmla="*/ 6263409 w 9603773"/>
              <a:gd name="csY24" fmla="*/ 4389420 h 4422800"/>
              <a:gd name="csX25" fmla="*/ 2707057 w 9603773"/>
              <a:gd name="csY25" fmla="*/ 4389650 h 4422800"/>
              <a:gd name="csX26" fmla="*/ 2418925 w 9603773"/>
              <a:gd name="csY26" fmla="*/ 4389727 h 4422800"/>
              <a:gd name="csX27" fmla="*/ 2237980 w 9603773"/>
              <a:gd name="csY27" fmla="*/ 4385512 h 4422800"/>
              <a:gd name="csX28" fmla="*/ 1848757 w 9603773"/>
              <a:gd name="csY28" fmla="*/ 4112342 h 4422800"/>
              <a:gd name="csX29" fmla="*/ 1789320 w 9603773"/>
              <a:gd name="csY29" fmla="*/ 3922617 h 4422800"/>
              <a:gd name="csX30" fmla="*/ 1801504 w 9603773"/>
              <a:gd name="csY30" fmla="*/ 3838865 h 4422800"/>
              <a:gd name="csX31" fmla="*/ 1834433 w 9603773"/>
              <a:gd name="csY31" fmla="*/ 3838558 h 4422800"/>
              <a:gd name="csX32" fmla="*/ 1760694 w 9603773"/>
              <a:gd name="csY32" fmla="*/ 3496879 h 4422800"/>
              <a:gd name="csX33" fmla="*/ 1777301 w 9603773"/>
              <a:gd name="csY33" fmla="*/ 3659790 h 4422800"/>
              <a:gd name="csX34" fmla="*/ 1721650 w 9603773"/>
              <a:gd name="csY34" fmla="*/ 3500178 h 4422800"/>
              <a:gd name="csX35" fmla="*/ 1760694 w 9603773"/>
              <a:gd name="csY35" fmla="*/ 3496879 h 4422800"/>
              <a:gd name="csX36" fmla="*/ 1287663 w 9603773"/>
              <a:gd name="csY36" fmla="*/ 753090 h 4422800"/>
              <a:gd name="csX37" fmla="*/ 1332262 w 9603773"/>
              <a:gd name="csY37" fmla="*/ 760504 h 4422800"/>
              <a:gd name="csX38" fmla="*/ 1275048 w 9603773"/>
              <a:gd name="csY38" fmla="*/ 817130 h 4422800"/>
              <a:gd name="csX39" fmla="*/ 1192395 w 9603773"/>
              <a:gd name="csY39" fmla="*/ 831689 h 4422800"/>
              <a:gd name="csX40" fmla="*/ 686603 w 9603773"/>
              <a:gd name="csY40" fmla="*/ 1034287 h 4422800"/>
              <a:gd name="csX41" fmla="*/ 63829 w 9603773"/>
              <a:gd name="csY41" fmla="*/ 2114480 h 4422800"/>
              <a:gd name="csX42" fmla="*/ 749251 w 9603773"/>
              <a:gd name="csY42" fmla="*/ 3327542 h 4422800"/>
              <a:gd name="csX43" fmla="*/ 1249938 w 9603773"/>
              <a:gd name="csY43" fmla="*/ 3521098 h 4422800"/>
              <a:gd name="csX44" fmla="*/ 1425206 w 9603773"/>
              <a:gd name="csY44" fmla="*/ 3549066 h 4422800"/>
              <a:gd name="csX45" fmla="*/ 1435907 w 9603773"/>
              <a:gd name="csY45" fmla="*/ 3577801 h 4422800"/>
              <a:gd name="csX46" fmla="*/ 1356959 w 9603773"/>
              <a:gd name="csY46" fmla="*/ 3598796 h 4422800"/>
              <a:gd name="csX47" fmla="*/ 1174450 w 9603773"/>
              <a:gd name="csY47" fmla="*/ 3568759 h 4422800"/>
              <a:gd name="csX48" fmla="*/ 470340 w 9603773"/>
              <a:gd name="csY48" fmla="*/ 3196128 h 4422800"/>
              <a:gd name="csX49" fmla="*/ 385301 w 9603773"/>
              <a:gd name="csY49" fmla="*/ 1205929 h 4422800"/>
              <a:gd name="csX50" fmla="*/ 1065783 w 9603773"/>
              <a:gd name="csY50" fmla="*/ 796748 h 4422800"/>
              <a:gd name="csX51" fmla="*/ 1241213 w 9603773"/>
              <a:gd name="csY51" fmla="*/ 759814 h 4422800"/>
              <a:gd name="csX52" fmla="*/ 1287663 w 9603773"/>
              <a:gd name="csY52" fmla="*/ 753090 h 4422800"/>
              <a:gd name="csX53" fmla="*/ 2596527 w 9603773"/>
              <a:gd name="csY53" fmla="*/ 138 h 4422800"/>
              <a:gd name="csX54" fmla="*/ 2715289 w 9603773"/>
              <a:gd name="csY54" fmla="*/ 12560 h 4422800"/>
              <a:gd name="csX55" fmla="*/ 2715289 w 9603773"/>
              <a:gd name="csY55" fmla="*/ 56544 h 4422800"/>
              <a:gd name="csX56" fmla="*/ 2616501 w 9603773"/>
              <a:gd name="csY56" fmla="*/ 64972 h 4422800"/>
              <a:gd name="csX57" fmla="*/ 2427158 w 9603773"/>
              <a:gd name="csY57" fmla="*/ 64972 h 4422800"/>
              <a:gd name="csX58" fmla="*/ 2230488 w 9603773"/>
              <a:gd name="csY58" fmla="*/ 74014 h 4422800"/>
              <a:gd name="csX59" fmla="*/ 1890412 w 9603773"/>
              <a:gd name="csY59" fmla="*/ 338526 h 4422800"/>
              <a:gd name="csX60" fmla="*/ 1848757 w 9603773"/>
              <a:gd name="csY60" fmla="*/ 505110 h 4422800"/>
              <a:gd name="csX61" fmla="*/ 1839784 w 9603773"/>
              <a:gd name="csY61" fmla="*/ 635374 h 4422800"/>
              <a:gd name="csX62" fmla="*/ 1793271 w 9603773"/>
              <a:gd name="csY62" fmla="*/ 635681 h 4422800"/>
              <a:gd name="csX63" fmla="*/ 1783557 w 9603773"/>
              <a:gd name="csY63" fmla="*/ 558748 h 4422800"/>
              <a:gd name="csX64" fmla="*/ 1814099 w 9603773"/>
              <a:gd name="csY64" fmla="*/ 359598 h 4422800"/>
              <a:gd name="csX65" fmla="*/ 2214188 w 9603773"/>
              <a:gd name="csY65" fmla="*/ 12944 h 4422800"/>
              <a:gd name="csX66" fmla="*/ 2468320 w 9603773"/>
              <a:gd name="csY66" fmla="*/ 3519 h 4422800"/>
              <a:gd name="csX67" fmla="*/ 2596527 w 9603773"/>
              <a:gd name="csY67" fmla="*/ 138 h 4422800"/>
              <a:gd name="csX68" fmla="*/ 8955248 w 9603773"/>
              <a:gd name="csY68" fmla="*/ 42 h 4422800"/>
              <a:gd name="csX69" fmla="*/ 9134753 w 9603773"/>
              <a:gd name="csY69" fmla="*/ 13403 h 4422800"/>
              <a:gd name="csX70" fmla="*/ 9567771 w 9603773"/>
              <a:gd name="csY70" fmla="*/ 382969 h 4422800"/>
              <a:gd name="csX71" fmla="*/ 9602019 w 9603773"/>
              <a:gd name="csY71" fmla="*/ 811613 h 4422800"/>
              <a:gd name="csX72" fmla="*/ 9601936 w 9603773"/>
              <a:gd name="csY72" fmla="*/ 1531895 h 4422800"/>
              <a:gd name="csX73" fmla="*/ 9601853 w 9603773"/>
              <a:gd name="csY73" fmla="*/ 3156360 h 4422800"/>
              <a:gd name="csX74" fmla="*/ 9601936 w 9603773"/>
              <a:gd name="csY74" fmla="*/ 3646764 h 4422800"/>
              <a:gd name="csX75" fmla="*/ 9583249 w 9603773"/>
              <a:gd name="csY75" fmla="*/ 3967442 h 4422800"/>
              <a:gd name="csX76" fmla="*/ 9127920 w 9603773"/>
              <a:gd name="csY76" fmla="*/ 4384746 h 4422800"/>
              <a:gd name="csX77" fmla="*/ 8807190 w 9603773"/>
              <a:gd name="csY77" fmla="*/ 4389344 h 4422800"/>
              <a:gd name="csX78" fmla="*/ 8609615 w 9603773"/>
              <a:gd name="csY78" fmla="*/ 4389880 h 4422800"/>
              <a:gd name="csX79" fmla="*/ 8510004 w 9603773"/>
              <a:gd name="csY79" fmla="*/ 4382371 h 4422800"/>
              <a:gd name="csX80" fmla="*/ 8593150 w 9603773"/>
              <a:gd name="csY80" fmla="*/ 4328350 h 4422800"/>
              <a:gd name="csX81" fmla="*/ 8905237 w 9603773"/>
              <a:gd name="csY81" fmla="*/ 4328810 h 4422800"/>
              <a:gd name="csX82" fmla="*/ 9126685 w 9603773"/>
              <a:gd name="csY82" fmla="*/ 4322373 h 4422800"/>
              <a:gd name="csX83" fmla="*/ 9508005 w 9603773"/>
              <a:gd name="csY83" fmla="*/ 3997097 h 4422800"/>
              <a:gd name="csX84" fmla="*/ 9535995 w 9603773"/>
              <a:gd name="csY84" fmla="*/ 3639102 h 4422800"/>
              <a:gd name="csX85" fmla="*/ 9536078 w 9603773"/>
              <a:gd name="csY85" fmla="*/ 3095059 h 4422800"/>
              <a:gd name="csX86" fmla="*/ 9536324 w 9603773"/>
              <a:gd name="csY86" fmla="*/ 1164091 h 4422800"/>
              <a:gd name="csX87" fmla="*/ 9536078 w 9603773"/>
              <a:gd name="csY87" fmla="*/ 727325 h 4422800"/>
              <a:gd name="csX88" fmla="*/ 9382875 w 9603773"/>
              <a:gd name="csY88" fmla="*/ 210714 h 4422800"/>
              <a:gd name="csX89" fmla="*/ 8807190 w 9603773"/>
              <a:gd name="csY89" fmla="*/ 65279 h 4422800"/>
              <a:gd name="csX90" fmla="*/ 8148606 w 9603773"/>
              <a:gd name="csY90" fmla="*/ 65356 h 4422800"/>
              <a:gd name="csX91" fmla="*/ 4847454 w 9603773"/>
              <a:gd name="csY91" fmla="*/ 65356 h 4422800"/>
              <a:gd name="csX92" fmla="*/ 3966598 w 9603773"/>
              <a:gd name="csY92" fmla="*/ 65356 h 4422800"/>
              <a:gd name="csX93" fmla="*/ 3744325 w 9603773"/>
              <a:gd name="csY93" fmla="*/ 65279 h 4422800"/>
              <a:gd name="csX94" fmla="*/ 3641833 w 9603773"/>
              <a:gd name="csY94" fmla="*/ 53019 h 4422800"/>
              <a:gd name="csX95" fmla="*/ 3641833 w 9603773"/>
              <a:gd name="csY95" fmla="*/ 14706 h 4422800"/>
              <a:gd name="csX96" fmla="*/ 3769023 w 9603773"/>
              <a:gd name="csY96" fmla="*/ 3365 h 4422800"/>
              <a:gd name="csX97" fmla="*/ 4032456 w 9603773"/>
              <a:gd name="csY97" fmla="*/ 3595 h 4422800"/>
              <a:gd name="csX98" fmla="*/ 4954474 w 9603773"/>
              <a:gd name="csY98" fmla="*/ 3519 h 4422800"/>
              <a:gd name="csX99" fmla="*/ 8263858 w 9603773"/>
              <a:gd name="csY99" fmla="*/ 3595 h 4422800"/>
              <a:gd name="csX100" fmla="*/ 8774260 w 9603773"/>
              <a:gd name="csY100" fmla="*/ 3748 h 4422800"/>
              <a:gd name="csX101" fmla="*/ 8955248 w 9603773"/>
              <a:gd name="csY101" fmla="*/ 42 h 4422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</a:cxnLst>
            <a:rect l="l" t="t" r="r" b="b"/>
            <a:pathLst>
              <a:path w="9603773" h="4422800">
                <a:moveTo>
                  <a:pt x="8035966" y="4310155"/>
                </a:moveTo>
                <a:cubicBezTo>
                  <a:pt x="8092225" y="4320660"/>
                  <a:pt x="8105254" y="4408039"/>
                  <a:pt x="8038047" y="4420913"/>
                </a:cubicBezTo>
                <a:cubicBezTo>
                  <a:pt x="7963627" y="4435165"/>
                  <a:pt x="7937695" y="4326203"/>
                  <a:pt x="8009316" y="4310801"/>
                </a:cubicBezTo>
                <a:cubicBezTo>
                  <a:pt x="8019010" y="4308723"/>
                  <a:pt x="8027929" y="4308655"/>
                  <a:pt x="8035966" y="4310155"/>
                </a:cubicBezTo>
                <a:close/>
                <a:moveTo>
                  <a:pt x="7790135" y="4309737"/>
                </a:moveTo>
                <a:cubicBezTo>
                  <a:pt x="7846495" y="4316762"/>
                  <a:pt x="7864242" y="4404401"/>
                  <a:pt x="7798982" y="4420761"/>
                </a:cubicBezTo>
                <a:cubicBezTo>
                  <a:pt x="7727031" y="4438767"/>
                  <a:pt x="7694101" y="4332181"/>
                  <a:pt x="7763747" y="4312105"/>
                </a:cubicBezTo>
                <a:cubicBezTo>
                  <a:pt x="7773246" y="4309375"/>
                  <a:pt x="7782084" y="4308734"/>
                  <a:pt x="7790135" y="4309737"/>
                </a:cubicBezTo>
                <a:close/>
                <a:moveTo>
                  <a:pt x="8276584" y="4309493"/>
                </a:moveTo>
                <a:cubicBezTo>
                  <a:pt x="8333901" y="4317287"/>
                  <a:pt x="8346264" y="4410559"/>
                  <a:pt x="8278265" y="4421756"/>
                </a:cubicBezTo>
                <a:cubicBezTo>
                  <a:pt x="8207716" y="4433403"/>
                  <a:pt x="8181372" y="4331567"/>
                  <a:pt x="8249370" y="4311874"/>
                </a:cubicBezTo>
                <a:cubicBezTo>
                  <a:pt x="8259290" y="4309010"/>
                  <a:pt x="8268396" y="4308379"/>
                  <a:pt x="8276584" y="4309493"/>
                </a:cubicBezTo>
                <a:close/>
                <a:moveTo>
                  <a:pt x="1834433" y="3838558"/>
                </a:moveTo>
                <a:cubicBezTo>
                  <a:pt x="1858718" y="3869132"/>
                  <a:pt x="1856907" y="3961236"/>
                  <a:pt x="1871972" y="4006599"/>
                </a:cubicBezTo>
                <a:cubicBezTo>
                  <a:pt x="1911405" y="4125445"/>
                  <a:pt x="2000231" y="4224829"/>
                  <a:pt x="2118448" y="4282604"/>
                </a:cubicBezTo>
                <a:cubicBezTo>
                  <a:pt x="2246541" y="4345131"/>
                  <a:pt x="2397028" y="4328350"/>
                  <a:pt x="2536648" y="4328733"/>
                </a:cubicBezTo>
                <a:cubicBezTo>
                  <a:pt x="2799258" y="4329499"/>
                  <a:pt x="3061868" y="4329499"/>
                  <a:pt x="3324478" y="4328273"/>
                </a:cubicBezTo>
                <a:cubicBezTo>
                  <a:pt x="4265677" y="4323829"/>
                  <a:pt x="5206958" y="4329576"/>
                  <a:pt x="6148157" y="4328733"/>
                </a:cubicBezTo>
                <a:cubicBezTo>
                  <a:pt x="6482964" y="4328427"/>
                  <a:pt x="6817690" y="4328733"/>
                  <a:pt x="7152497" y="4328427"/>
                </a:cubicBezTo>
                <a:cubicBezTo>
                  <a:pt x="7238442" y="4328273"/>
                  <a:pt x="7324388" y="4329269"/>
                  <a:pt x="7410250" y="4328733"/>
                </a:cubicBezTo>
                <a:cubicBezTo>
                  <a:pt x="7448119" y="4328427"/>
                  <a:pt x="7491173" y="4320764"/>
                  <a:pt x="7521139" y="4344058"/>
                </a:cubicBezTo>
                <a:cubicBezTo>
                  <a:pt x="7521386" y="4354249"/>
                  <a:pt x="7521551" y="4364517"/>
                  <a:pt x="7521715" y="4374708"/>
                </a:cubicBezTo>
                <a:cubicBezTo>
                  <a:pt x="7492573" y="4396470"/>
                  <a:pt x="7452399" y="4389650"/>
                  <a:pt x="7415930" y="4389727"/>
                </a:cubicBezTo>
                <a:cubicBezTo>
                  <a:pt x="7339123" y="4389957"/>
                  <a:pt x="7262233" y="4389574"/>
                  <a:pt x="7185426" y="4389344"/>
                </a:cubicBezTo>
                <a:cubicBezTo>
                  <a:pt x="6878115" y="4388578"/>
                  <a:pt x="6570720" y="4390493"/>
                  <a:pt x="6263409" y="4389420"/>
                </a:cubicBezTo>
                <a:cubicBezTo>
                  <a:pt x="5077958" y="4385512"/>
                  <a:pt x="3892506" y="4391872"/>
                  <a:pt x="2707057" y="4389650"/>
                </a:cubicBezTo>
                <a:cubicBezTo>
                  <a:pt x="2610985" y="4389497"/>
                  <a:pt x="2514997" y="4389497"/>
                  <a:pt x="2418925" y="4389727"/>
                </a:cubicBezTo>
                <a:cubicBezTo>
                  <a:pt x="2359653" y="4389957"/>
                  <a:pt x="2296758" y="4394018"/>
                  <a:pt x="2237980" y="4385512"/>
                </a:cubicBezTo>
                <a:cubicBezTo>
                  <a:pt x="2069300" y="4361145"/>
                  <a:pt x="1926141" y="4249962"/>
                  <a:pt x="1848757" y="4112342"/>
                </a:cubicBezTo>
                <a:cubicBezTo>
                  <a:pt x="1815910" y="4053877"/>
                  <a:pt x="1796729" y="3988132"/>
                  <a:pt x="1789320" y="3922617"/>
                </a:cubicBezTo>
                <a:cubicBezTo>
                  <a:pt x="1785862" y="3891353"/>
                  <a:pt x="1780264" y="3864458"/>
                  <a:pt x="1801504" y="3838865"/>
                </a:cubicBezTo>
                <a:cubicBezTo>
                  <a:pt x="1812453" y="3838788"/>
                  <a:pt x="1823484" y="3838635"/>
                  <a:pt x="1834433" y="3838558"/>
                </a:cubicBezTo>
                <a:close/>
                <a:moveTo>
                  <a:pt x="1760694" y="3496879"/>
                </a:moveTo>
                <a:cubicBezTo>
                  <a:pt x="1844266" y="3506821"/>
                  <a:pt x="1871953" y="3630356"/>
                  <a:pt x="1777301" y="3659790"/>
                </a:cubicBezTo>
                <a:cubicBezTo>
                  <a:pt x="1667235" y="3694041"/>
                  <a:pt x="1613889" y="3529603"/>
                  <a:pt x="1721650" y="3500178"/>
                </a:cubicBezTo>
                <a:cubicBezTo>
                  <a:pt x="1735676" y="3496357"/>
                  <a:pt x="1748755" y="3495459"/>
                  <a:pt x="1760694" y="3496879"/>
                </a:cubicBezTo>
                <a:close/>
                <a:moveTo>
                  <a:pt x="1287663" y="753090"/>
                </a:moveTo>
                <a:cubicBezTo>
                  <a:pt x="1302852" y="752171"/>
                  <a:pt x="1317732" y="753608"/>
                  <a:pt x="1332262" y="760504"/>
                </a:cubicBezTo>
                <a:cubicBezTo>
                  <a:pt x="1349221" y="812073"/>
                  <a:pt x="1318844" y="810924"/>
                  <a:pt x="1275048" y="817130"/>
                </a:cubicBezTo>
                <a:cubicBezTo>
                  <a:pt x="1247470" y="821115"/>
                  <a:pt x="1219809" y="826555"/>
                  <a:pt x="1192395" y="831689"/>
                </a:cubicBezTo>
                <a:cubicBezTo>
                  <a:pt x="1014248" y="864791"/>
                  <a:pt x="834126" y="934674"/>
                  <a:pt x="686603" y="1034287"/>
                </a:cubicBezTo>
                <a:cubicBezTo>
                  <a:pt x="313926" y="1286080"/>
                  <a:pt x="80459" y="1684993"/>
                  <a:pt x="63829" y="2114480"/>
                </a:cubicBezTo>
                <a:cubicBezTo>
                  <a:pt x="44483" y="2614769"/>
                  <a:pt x="315079" y="3047245"/>
                  <a:pt x="749251" y="3327542"/>
                </a:cubicBezTo>
                <a:cubicBezTo>
                  <a:pt x="897762" y="3423400"/>
                  <a:pt x="1073686" y="3487689"/>
                  <a:pt x="1249938" y="3521098"/>
                </a:cubicBezTo>
                <a:cubicBezTo>
                  <a:pt x="1283774" y="3527458"/>
                  <a:pt x="1406682" y="3534661"/>
                  <a:pt x="1425206" y="3549066"/>
                </a:cubicBezTo>
                <a:cubicBezTo>
                  <a:pt x="1435084" y="3556729"/>
                  <a:pt x="1433849" y="3567380"/>
                  <a:pt x="1435907" y="3577801"/>
                </a:cubicBezTo>
                <a:cubicBezTo>
                  <a:pt x="1417220" y="3609141"/>
                  <a:pt x="1391535" y="3602015"/>
                  <a:pt x="1356959" y="3598796"/>
                </a:cubicBezTo>
                <a:cubicBezTo>
                  <a:pt x="1295382" y="3592896"/>
                  <a:pt x="1234627" y="3582475"/>
                  <a:pt x="1174450" y="3568759"/>
                </a:cubicBezTo>
                <a:cubicBezTo>
                  <a:pt x="907475" y="3508072"/>
                  <a:pt x="666763" y="3373210"/>
                  <a:pt x="470340" y="3196128"/>
                </a:cubicBezTo>
                <a:cubicBezTo>
                  <a:pt x="-121232" y="2662814"/>
                  <a:pt x="-160583" y="1781005"/>
                  <a:pt x="385301" y="1205929"/>
                </a:cubicBezTo>
                <a:cubicBezTo>
                  <a:pt x="567070" y="1014365"/>
                  <a:pt x="800373" y="867473"/>
                  <a:pt x="1065783" y="796748"/>
                </a:cubicBezTo>
                <a:cubicBezTo>
                  <a:pt x="1123327" y="781423"/>
                  <a:pt x="1182352" y="769239"/>
                  <a:pt x="1241213" y="759814"/>
                </a:cubicBezTo>
                <a:cubicBezTo>
                  <a:pt x="1256978" y="757286"/>
                  <a:pt x="1272475" y="754010"/>
                  <a:pt x="1287663" y="753090"/>
                </a:cubicBezTo>
                <a:close/>
                <a:moveTo>
                  <a:pt x="2596527" y="138"/>
                </a:moveTo>
                <a:cubicBezTo>
                  <a:pt x="2645622" y="-198"/>
                  <a:pt x="2693144" y="2101"/>
                  <a:pt x="2715289" y="12560"/>
                </a:cubicBezTo>
                <a:cubicBezTo>
                  <a:pt x="2724673" y="31104"/>
                  <a:pt x="2724839" y="38153"/>
                  <a:pt x="2715289" y="56544"/>
                </a:cubicBezTo>
                <a:cubicBezTo>
                  <a:pt x="2685241" y="69800"/>
                  <a:pt x="2649677" y="65202"/>
                  <a:pt x="2616501" y="64972"/>
                </a:cubicBezTo>
                <a:cubicBezTo>
                  <a:pt x="2553359" y="64666"/>
                  <a:pt x="2490300" y="64896"/>
                  <a:pt x="2427158" y="64972"/>
                </a:cubicBezTo>
                <a:cubicBezTo>
                  <a:pt x="2361382" y="65049"/>
                  <a:pt x="2295277" y="61601"/>
                  <a:pt x="2230488" y="74014"/>
                </a:cubicBezTo>
                <a:cubicBezTo>
                  <a:pt x="2080248" y="102902"/>
                  <a:pt x="1949520" y="208109"/>
                  <a:pt x="1890412" y="338526"/>
                </a:cubicBezTo>
                <a:cubicBezTo>
                  <a:pt x="1865880" y="392547"/>
                  <a:pt x="1851309" y="446338"/>
                  <a:pt x="1848757" y="505110"/>
                </a:cubicBezTo>
                <a:cubicBezTo>
                  <a:pt x="1847029" y="546718"/>
                  <a:pt x="1858142" y="597215"/>
                  <a:pt x="1839784" y="635374"/>
                </a:cubicBezTo>
                <a:cubicBezTo>
                  <a:pt x="1819944" y="645106"/>
                  <a:pt x="1813606" y="644339"/>
                  <a:pt x="1793271" y="635681"/>
                </a:cubicBezTo>
                <a:cubicBezTo>
                  <a:pt x="1778454" y="612999"/>
                  <a:pt x="1783557" y="584725"/>
                  <a:pt x="1783557" y="558748"/>
                </a:cubicBezTo>
                <a:cubicBezTo>
                  <a:pt x="1783310" y="490628"/>
                  <a:pt x="1790801" y="424577"/>
                  <a:pt x="1814099" y="359598"/>
                </a:cubicBezTo>
                <a:cubicBezTo>
                  <a:pt x="1875017" y="189719"/>
                  <a:pt x="2023117" y="51946"/>
                  <a:pt x="2214188" y="12944"/>
                </a:cubicBezTo>
                <a:cubicBezTo>
                  <a:pt x="2296676" y="-3837"/>
                  <a:pt x="2384351" y="3748"/>
                  <a:pt x="2468320" y="3519"/>
                </a:cubicBezTo>
                <a:cubicBezTo>
                  <a:pt x="2496762" y="3442"/>
                  <a:pt x="2547432" y="473"/>
                  <a:pt x="2596527" y="138"/>
                </a:cubicBezTo>
                <a:close/>
                <a:moveTo>
                  <a:pt x="8955248" y="42"/>
                </a:moveTo>
                <a:cubicBezTo>
                  <a:pt x="9016167" y="-370"/>
                  <a:pt x="9076839" y="2063"/>
                  <a:pt x="9134753" y="13403"/>
                </a:cubicBezTo>
                <a:cubicBezTo>
                  <a:pt x="9337103" y="53095"/>
                  <a:pt x="9503643" y="201443"/>
                  <a:pt x="9567771" y="382969"/>
                </a:cubicBezTo>
                <a:cubicBezTo>
                  <a:pt x="9616343" y="520665"/>
                  <a:pt x="9601525" y="668859"/>
                  <a:pt x="9602019" y="811613"/>
                </a:cubicBezTo>
                <a:cubicBezTo>
                  <a:pt x="9602759" y="1051681"/>
                  <a:pt x="9602347" y="1291827"/>
                  <a:pt x="9601936" y="1531895"/>
                </a:cubicBezTo>
                <a:cubicBezTo>
                  <a:pt x="9601031" y="2073409"/>
                  <a:pt x="9602265" y="2614846"/>
                  <a:pt x="9601853" y="3156360"/>
                </a:cubicBezTo>
                <a:cubicBezTo>
                  <a:pt x="9601771" y="3319802"/>
                  <a:pt x="9602101" y="3483321"/>
                  <a:pt x="9601936" y="3646764"/>
                </a:cubicBezTo>
                <a:cubicBezTo>
                  <a:pt x="9601853" y="3753887"/>
                  <a:pt x="9609675" y="3862389"/>
                  <a:pt x="9583249" y="3967442"/>
                </a:cubicBezTo>
                <a:cubicBezTo>
                  <a:pt x="9530974" y="4175328"/>
                  <a:pt x="9359249" y="4349499"/>
                  <a:pt x="9127920" y="4384746"/>
                </a:cubicBezTo>
                <a:cubicBezTo>
                  <a:pt x="9024605" y="4400455"/>
                  <a:pt x="8911657" y="4389957"/>
                  <a:pt x="8807190" y="4389344"/>
                </a:cubicBezTo>
                <a:cubicBezTo>
                  <a:pt x="8741331" y="4388961"/>
                  <a:pt x="8675473" y="4389727"/>
                  <a:pt x="8609615" y="4389880"/>
                </a:cubicBezTo>
                <a:cubicBezTo>
                  <a:pt x="8577015" y="4389880"/>
                  <a:pt x="8539557" y="4396011"/>
                  <a:pt x="8510004" y="4382371"/>
                </a:cubicBezTo>
                <a:cubicBezTo>
                  <a:pt x="8477485" y="4320074"/>
                  <a:pt x="8551083" y="4328043"/>
                  <a:pt x="8593150" y="4328350"/>
                </a:cubicBezTo>
                <a:cubicBezTo>
                  <a:pt x="8697207" y="4329193"/>
                  <a:pt x="8801263" y="4329423"/>
                  <a:pt x="8905237" y="4328810"/>
                </a:cubicBezTo>
                <a:cubicBezTo>
                  <a:pt x="8978093" y="4328350"/>
                  <a:pt x="9054734" y="4334710"/>
                  <a:pt x="9126685" y="4322373"/>
                </a:cubicBezTo>
                <a:cubicBezTo>
                  <a:pt x="9308289" y="4291263"/>
                  <a:pt x="9452931" y="4159160"/>
                  <a:pt x="9508005" y="3997097"/>
                </a:cubicBezTo>
                <a:cubicBezTo>
                  <a:pt x="9547274" y="3881698"/>
                  <a:pt x="9536324" y="3758561"/>
                  <a:pt x="9535995" y="3639102"/>
                </a:cubicBezTo>
                <a:cubicBezTo>
                  <a:pt x="9535501" y="3457729"/>
                  <a:pt x="9535336" y="3276432"/>
                  <a:pt x="9536078" y="3095059"/>
                </a:cubicBezTo>
                <a:cubicBezTo>
                  <a:pt x="9538794" y="2451403"/>
                  <a:pt x="9535501" y="1807747"/>
                  <a:pt x="9536324" y="1164091"/>
                </a:cubicBezTo>
                <a:cubicBezTo>
                  <a:pt x="9536489" y="1018503"/>
                  <a:pt x="9536243" y="872914"/>
                  <a:pt x="9536078" y="727325"/>
                </a:cubicBezTo>
                <a:cubicBezTo>
                  <a:pt x="9535913" y="532236"/>
                  <a:pt x="9540277" y="360748"/>
                  <a:pt x="9382875" y="210714"/>
                </a:cubicBezTo>
                <a:cubicBezTo>
                  <a:pt x="9213783" y="49647"/>
                  <a:pt x="9030615" y="64819"/>
                  <a:pt x="8807190" y="65279"/>
                </a:cubicBezTo>
                <a:cubicBezTo>
                  <a:pt x="8587635" y="65739"/>
                  <a:pt x="8368161" y="65202"/>
                  <a:pt x="8148606" y="65356"/>
                </a:cubicBezTo>
                <a:cubicBezTo>
                  <a:pt x="7048194" y="66352"/>
                  <a:pt x="5947865" y="64589"/>
                  <a:pt x="4847454" y="65356"/>
                </a:cubicBezTo>
                <a:cubicBezTo>
                  <a:pt x="4553808" y="65509"/>
                  <a:pt x="4260243" y="65509"/>
                  <a:pt x="3966598" y="65356"/>
                </a:cubicBezTo>
                <a:cubicBezTo>
                  <a:pt x="3892507" y="65279"/>
                  <a:pt x="3818416" y="65049"/>
                  <a:pt x="3744325" y="65279"/>
                </a:cubicBezTo>
                <a:cubicBezTo>
                  <a:pt x="3709915" y="65356"/>
                  <a:pt x="3670152" y="73248"/>
                  <a:pt x="3641833" y="53019"/>
                </a:cubicBezTo>
                <a:cubicBezTo>
                  <a:pt x="3641833" y="40222"/>
                  <a:pt x="3641833" y="27502"/>
                  <a:pt x="3641833" y="14706"/>
                </a:cubicBezTo>
                <a:cubicBezTo>
                  <a:pt x="3681019" y="-2535"/>
                  <a:pt x="3726214" y="3519"/>
                  <a:pt x="3769023" y="3365"/>
                </a:cubicBezTo>
                <a:cubicBezTo>
                  <a:pt x="3856861" y="3135"/>
                  <a:pt x="3944618" y="3595"/>
                  <a:pt x="4032456" y="3595"/>
                </a:cubicBezTo>
                <a:cubicBezTo>
                  <a:pt x="4339768" y="3595"/>
                  <a:pt x="4647162" y="3825"/>
                  <a:pt x="4954474" y="3519"/>
                </a:cubicBezTo>
                <a:cubicBezTo>
                  <a:pt x="6057601" y="2293"/>
                  <a:pt x="7160730" y="1220"/>
                  <a:pt x="8263858" y="3595"/>
                </a:cubicBezTo>
                <a:cubicBezTo>
                  <a:pt x="8434021" y="3978"/>
                  <a:pt x="8604099" y="3902"/>
                  <a:pt x="8774260" y="3748"/>
                </a:cubicBezTo>
                <a:cubicBezTo>
                  <a:pt x="8833163" y="3710"/>
                  <a:pt x="8894329" y="454"/>
                  <a:pt x="8955248" y="4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4075C51-5F39-8A31-932D-9BB455A32DCA}"/>
              </a:ext>
            </a:extLst>
          </p:cNvPr>
          <p:cNvSpPr/>
          <p:nvPr/>
        </p:nvSpPr>
        <p:spPr>
          <a:xfrm>
            <a:off x="2100230" y="2787343"/>
            <a:ext cx="1444807" cy="1448562"/>
          </a:xfrm>
          <a:custGeom>
            <a:avLst/>
            <a:gdLst>
              <a:gd name="csX0" fmla="*/ 599899 w 1330272"/>
              <a:gd name="csY0" fmla="*/ 367650 h 1333729"/>
              <a:gd name="csX1" fmla="*/ 694714 w 1330272"/>
              <a:gd name="csY1" fmla="*/ 382592 h 1333729"/>
              <a:gd name="csX2" fmla="*/ 740306 w 1330272"/>
              <a:gd name="csY2" fmla="*/ 444812 h 1333729"/>
              <a:gd name="csX3" fmla="*/ 648355 w 1330272"/>
              <a:gd name="csY3" fmla="*/ 436536 h 1333729"/>
              <a:gd name="csX4" fmla="*/ 521769 w 1330272"/>
              <a:gd name="csY4" fmla="*/ 440980 h 1333729"/>
              <a:gd name="csX5" fmla="*/ 372426 w 1330272"/>
              <a:gd name="csY5" fmla="*/ 912152 h 1333729"/>
              <a:gd name="csX6" fmla="*/ 840149 w 1330272"/>
              <a:gd name="csY6" fmla="*/ 881885 h 1333729"/>
              <a:gd name="csX7" fmla="*/ 881144 w 1330272"/>
              <a:gd name="csY7" fmla="*/ 686183 h 1333729"/>
              <a:gd name="csX8" fmla="*/ 867351 w 1330272"/>
              <a:gd name="csY8" fmla="*/ 617220 h 1333729"/>
              <a:gd name="csX9" fmla="*/ 893557 w 1330272"/>
              <a:gd name="csY9" fmla="*/ 591090 h 1333729"/>
              <a:gd name="csX10" fmla="*/ 944973 w 1330272"/>
              <a:gd name="csY10" fmla="*/ 670858 h 1333729"/>
              <a:gd name="csX11" fmla="*/ 919380 w 1330272"/>
              <a:gd name="csY11" fmla="*/ 869395 h 1333729"/>
              <a:gd name="csX12" fmla="*/ 351967 w 1330272"/>
              <a:gd name="csY12" fmla="*/ 986479 h 1333729"/>
              <a:gd name="csX13" fmla="*/ 504452 w 1330272"/>
              <a:gd name="csY13" fmla="*/ 378454 h 1333729"/>
              <a:gd name="csX14" fmla="*/ 599899 w 1330272"/>
              <a:gd name="csY14" fmla="*/ 367650 h 1333729"/>
              <a:gd name="csX15" fmla="*/ 1116078 w 1330272"/>
              <a:gd name="csY15" fmla="*/ 118999 h 1333729"/>
              <a:gd name="csX16" fmla="*/ 1116077 w 1330272"/>
              <a:gd name="csY16" fmla="*/ 119000 h 1333729"/>
              <a:gd name="csX17" fmla="*/ 1116077 w 1330272"/>
              <a:gd name="csY17" fmla="*/ 203441 h 1333729"/>
              <a:gd name="csX18" fmla="*/ 1214541 w 1330272"/>
              <a:gd name="csY18" fmla="*/ 218766 h 1333729"/>
              <a:gd name="csX19" fmla="*/ 1143739 w 1330272"/>
              <a:gd name="csY19" fmla="*/ 288342 h 1333729"/>
              <a:gd name="csX20" fmla="*/ 1119961 w 1330272"/>
              <a:gd name="csY20" fmla="*/ 293715 h 1333729"/>
              <a:gd name="csX21" fmla="*/ 1091845 w 1330272"/>
              <a:gd name="csY21" fmla="*/ 294089 h 1333729"/>
              <a:gd name="csX22" fmla="*/ 1091846 w 1330272"/>
              <a:gd name="csY22" fmla="*/ 294089 h 1333729"/>
              <a:gd name="csX23" fmla="*/ 1143740 w 1330272"/>
              <a:gd name="csY23" fmla="*/ 288342 h 1333729"/>
              <a:gd name="csX24" fmla="*/ 1214542 w 1330272"/>
              <a:gd name="csY24" fmla="*/ 218766 h 1333729"/>
              <a:gd name="csX25" fmla="*/ 1116078 w 1330272"/>
              <a:gd name="csY25" fmla="*/ 203441 h 1333729"/>
              <a:gd name="csX26" fmla="*/ 1116078 w 1330272"/>
              <a:gd name="csY26" fmla="*/ 118999 h 1333729"/>
              <a:gd name="csX27" fmla="*/ 603664 w 1330272"/>
              <a:gd name="csY27" fmla="*/ 113548 h 1333729"/>
              <a:gd name="csX28" fmla="*/ 792105 w 1330272"/>
              <a:gd name="csY28" fmla="*/ 148269 h 1333729"/>
              <a:gd name="csX29" fmla="*/ 901297 w 1330272"/>
              <a:gd name="csY29" fmla="*/ 226427 h 1333729"/>
              <a:gd name="csX30" fmla="*/ 807507 w 1330272"/>
              <a:gd name="csY30" fmla="*/ 224435 h 1333729"/>
              <a:gd name="csX31" fmla="*/ 503226 w 1330272"/>
              <a:gd name="csY31" fmla="*/ 185969 h 1333729"/>
              <a:gd name="csX32" fmla="*/ 64621 w 1330272"/>
              <a:gd name="csY32" fmla="*/ 678596 h 1333729"/>
              <a:gd name="csX33" fmla="*/ 210209 w 1330272"/>
              <a:gd name="csY33" fmla="*/ 1097662 h 1333729"/>
              <a:gd name="csX34" fmla="*/ 357944 w 1330272"/>
              <a:gd name="csY34" fmla="*/ 1210225 h 1333729"/>
              <a:gd name="csX35" fmla="*/ 1110025 w 1330272"/>
              <a:gd name="csY35" fmla="*/ 861578 h 1333729"/>
              <a:gd name="csX36" fmla="*/ 1113780 w 1330272"/>
              <a:gd name="csY36" fmla="*/ 601510 h 1333729"/>
              <a:gd name="csX37" fmla="*/ 1077995 w 1330272"/>
              <a:gd name="csY37" fmla="*/ 448642 h 1333729"/>
              <a:gd name="csX38" fmla="*/ 1161058 w 1330272"/>
              <a:gd name="csY38" fmla="*/ 530325 h 1333729"/>
              <a:gd name="csX39" fmla="*/ 1178835 w 1330272"/>
              <a:gd name="csY39" fmla="*/ 854375 h 1333729"/>
              <a:gd name="csX40" fmla="*/ 181015 w 1330272"/>
              <a:gd name="csY40" fmla="*/ 1165016 h 1333729"/>
              <a:gd name="csX41" fmla="*/ 413957 w 1330272"/>
              <a:gd name="csY41" fmla="*/ 141756 h 1333729"/>
              <a:gd name="csX42" fmla="*/ 603664 w 1330272"/>
              <a:gd name="csY42" fmla="*/ 113548 h 1333729"/>
              <a:gd name="csX43" fmla="*/ 1154085 w 1330272"/>
              <a:gd name="csY43" fmla="*/ 0 h 1333729"/>
              <a:gd name="csX44" fmla="*/ 1182513 w 1330272"/>
              <a:gd name="csY44" fmla="*/ 149803 h 1333729"/>
              <a:gd name="csX45" fmla="*/ 1322661 w 1330272"/>
              <a:gd name="csY45" fmla="*/ 159841 h 1333729"/>
              <a:gd name="csX46" fmla="*/ 1326186 w 1330272"/>
              <a:gd name="csY46" fmla="*/ 194935 h 1333729"/>
              <a:gd name="csX47" fmla="*/ 1277146 w 1330272"/>
              <a:gd name="csY47" fmla="*/ 246198 h 1333729"/>
              <a:gd name="csX48" fmla="*/ 1178375 w 1330272"/>
              <a:gd name="csY48" fmla="*/ 346348 h 1333729"/>
              <a:gd name="csX49" fmla="*/ 1019990 w 1330272"/>
              <a:gd name="csY49" fmla="*/ 356999 h 1333729"/>
              <a:gd name="csX50" fmla="*/ 938077 w 1330272"/>
              <a:gd name="csY50" fmla="*/ 435693 h 1333729"/>
              <a:gd name="csX51" fmla="*/ 818617 w 1330272"/>
              <a:gd name="csY51" fmla="*/ 553697 h 1333729"/>
              <a:gd name="csX52" fmla="*/ 720843 w 1330272"/>
              <a:gd name="csY52" fmla="*/ 655532 h 1333729"/>
              <a:gd name="csX53" fmla="*/ 507057 w 1330272"/>
              <a:gd name="csY53" fmla="*/ 839204 h 1333729"/>
              <a:gd name="csX54" fmla="*/ 482307 w 1330272"/>
              <a:gd name="csY54" fmla="*/ 638751 h 1333729"/>
              <a:gd name="csX55" fmla="*/ 636708 w 1330272"/>
              <a:gd name="csY55" fmla="*/ 601894 h 1333729"/>
              <a:gd name="csX56" fmla="*/ 614180 w 1330272"/>
              <a:gd name="csY56" fmla="*/ 640207 h 1333729"/>
              <a:gd name="csX57" fmla="*/ 573798 w 1330272"/>
              <a:gd name="csY57" fmla="*/ 646644 h 1333729"/>
              <a:gd name="csX58" fmla="*/ 515563 w 1330272"/>
              <a:gd name="csY58" fmla="*/ 732005 h 1333729"/>
              <a:gd name="csX59" fmla="*/ 526444 w 1330272"/>
              <a:gd name="csY59" fmla="*/ 765950 h 1333729"/>
              <a:gd name="csX60" fmla="*/ 671343 w 1330272"/>
              <a:gd name="csY60" fmla="*/ 706335 h 1333729"/>
              <a:gd name="csX61" fmla="*/ 568128 w 1330272"/>
              <a:gd name="csY61" fmla="*/ 739821 h 1333729"/>
              <a:gd name="csX62" fmla="*/ 571576 w 1330272"/>
              <a:gd name="csY62" fmla="*/ 705033 h 1333729"/>
              <a:gd name="csX63" fmla="*/ 662607 w 1330272"/>
              <a:gd name="csY63" fmla="*/ 619978 h 1333729"/>
              <a:gd name="csX64" fmla="*/ 884286 w 1330272"/>
              <a:gd name="csY64" fmla="*/ 397074 h 1333729"/>
              <a:gd name="csX65" fmla="*/ 968497 w 1330272"/>
              <a:gd name="csY65" fmla="*/ 313169 h 1333729"/>
              <a:gd name="csX66" fmla="*/ 984819 w 1330272"/>
              <a:gd name="csY66" fmla="*/ 152944 h 1333729"/>
              <a:gd name="csX67" fmla="*/ 1091252 w 1330272"/>
              <a:gd name="csY67" fmla="*/ 44902 h 1333729"/>
              <a:gd name="csX68" fmla="*/ 1154085 w 1330272"/>
              <a:gd name="csY68" fmla="*/ 0 h 1333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1330272" h="1333729">
                <a:moveTo>
                  <a:pt x="599899" y="367650"/>
                </a:moveTo>
                <a:cubicBezTo>
                  <a:pt x="631613" y="368263"/>
                  <a:pt x="663221" y="373167"/>
                  <a:pt x="694714" y="382592"/>
                </a:cubicBezTo>
                <a:cubicBezTo>
                  <a:pt x="727433" y="392400"/>
                  <a:pt x="760918" y="406882"/>
                  <a:pt x="740306" y="444812"/>
                </a:cubicBezTo>
                <a:cubicBezTo>
                  <a:pt x="708200" y="463815"/>
                  <a:pt x="682070" y="443509"/>
                  <a:pt x="648355" y="436536"/>
                </a:cubicBezTo>
                <a:cubicBezTo>
                  <a:pt x="605904" y="427648"/>
                  <a:pt x="563684" y="431172"/>
                  <a:pt x="521769" y="440980"/>
                </a:cubicBezTo>
                <a:cubicBezTo>
                  <a:pt x="319018" y="488565"/>
                  <a:pt x="240936" y="755682"/>
                  <a:pt x="372426" y="912152"/>
                </a:cubicBezTo>
                <a:cubicBezTo>
                  <a:pt x="496866" y="1060116"/>
                  <a:pt x="739310" y="1054216"/>
                  <a:pt x="840149" y="881885"/>
                </a:cubicBezTo>
                <a:cubicBezTo>
                  <a:pt x="874861" y="822653"/>
                  <a:pt x="889266" y="754303"/>
                  <a:pt x="881144" y="686183"/>
                </a:cubicBezTo>
                <a:cubicBezTo>
                  <a:pt x="878309" y="662659"/>
                  <a:pt x="870033" y="640590"/>
                  <a:pt x="867351" y="617220"/>
                </a:cubicBezTo>
                <a:cubicBezTo>
                  <a:pt x="876087" y="608484"/>
                  <a:pt x="884822" y="599749"/>
                  <a:pt x="893557" y="591090"/>
                </a:cubicBezTo>
                <a:cubicBezTo>
                  <a:pt x="934092" y="598446"/>
                  <a:pt x="939763" y="633694"/>
                  <a:pt x="944973" y="670858"/>
                </a:cubicBezTo>
                <a:cubicBezTo>
                  <a:pt x="954551" y="738825"/>
                  <a:pt x="945203" y="806025"/>
                  <a:pt x="919380" y="869395"/>
                </a:cubicBezTo>
                <a:cubicBezTo>
                  <a:pt x="829805" y="1088851"/>
                  <a:pt x="521540" y="1160266"/>
                  <a:pt x="351967" y="986479"/>
                </a:cubicBezTo>
                <a:cubicBezTo>
                  <a:pt x="161016" y="790853"/>
                  <a:pt x="228063" y="445654"/>
                  <a:pt x="504452" y="378454"/>
                </a:cubicBezTo>
                <a:cubicBezTo>
                  <a:pt x="536367" y="370715"/>
                  <a:pt x="568186" y="367037"/>
                  <a:pt x="599899" y="367650"/>
                </a:cubicBezTo>
                <a:close/>
                <a:moveTo>
                  <a:pt x="1116078" y="118999"/>
                </a:moveTo>
                <a:lnTo>
                  <a:pt x="1116077" y="119000"/>
                </a:lnTo>
                <a:lnTo>
                  <a:pt x="1116077" y="203441"/>
                </a:lnTo>
                <a:cubicBezTo>
                  <a:pt x="1147800" y="217846"/>
                  <a:pt x="1181209" y="211486"/>
                  <a:pt x="1214541" y="218766"/>
                </a:cubicBezTo>
                <a:cubicBezTo>
                  <a:pt x="1198833" y="234934"/>
                  <a:pt x="1162513" y="280373"/>
                  <a:pt x="1143739" y="288342"/>
                </a:cubicBezTo>
                <a:cubicBezTo>
                  <a:pt x="1136996" y="291196"/>
                  <a:pt x="1128840" y="292873"/>
                  <a:pt x="1119961" y="293715"/>
                </a:cubicBezTo>
                <a:lnTo>
                  <a:pt x="1091845" y="294089"/>
                </a:lnTo>
                <a:lnTo>
                  <a:pt x="1091846" y="294089"/>
                </a:lnTo>
                <a:cubicBezTo>
                  <a:pt x="1111117" y="295047"/>
                  <a:pt x="1130254" y="294051"/>
                  <a:pt x="1143740" y="288342"/>
                </a:cubicBezTo>
                <a:cubicBezTo>
                  <a:pt x="1162514" y="280373"/>
                  <a:pt x="1198834" y="234934"/>
                  <a:pt x="1214542" y="218766"/>
                </a:cubicBezTo>
                <a:cubicBezTo>
                  <a:pt x="1181210" y="211486"/>
                  <a:pt x="1147801" y="217846"/>
                  <a:pt x="1116078" y="203441"/>
                </a:cubicBezTo>
                <a:cubicBezTo>
                  <a:pt x="1116078" y="175319"/>
                  <a:pt x="1116078" y="147121"/>
                  <a:pt x="1116078" y="118999"/>
                </a:cubicBezTo>
                <a:close/>
                <a:moveTo>
                  <a:pt x="603664" y="113548"/>
                </a:moveTo>
                <a:cubicBezTo>
                  <a:pt x="667473" y="114305"/>
                  <a:pt x="731073" y="125550"/>
                  <a:pt x="792105" y="148269"/>
                </a:cubicBezTo>
                <a:cubicBezTo>
                  <a:pt x="832027" y="163135"/>
                  <a:pt x="895626" y="178613"/>
                  <a:pt x="901297" y="226427"/>
                </a:cubicBezTo>
                <a:cubicBezTo>
                  <a:pt x="877696" y="271330"/>
                  <a:pt x="840686" y="240986"/>
                  <a:pt x="807507" y="224435"/>
                </a:cubicBezTo>
                <a:cubicBezTo>
                  <a:pt x="715939" y="178843"/>
                  <a:pt x="602839" y="168728"/>
                  <a:pt x="503226" y="185969"/>
                </a:cubicBezTo>
                <a:cubicBezTo>
                  <a:pt x="266299" y="227040"/>
                  <a:pt x="81555" y="440213"/>
                  <a:pt x="64621" y="678596"/>
                </a:cubicBezTo>
                <a:cubicBezTo>
                  <a:pt x="53663" y="832613"/>
                  <a:pt x="108450" y="982876"/>
                  <a:pt x="210209" y="1097662"/>
                </a:cubicBezTo>
                <a:cubicBezTo>
                  <a:pt x="251281" y="1143867"/>
                  <a:pt x="302697" y="1182716"/>
                  <a:pt x="357944" y="1210225"/>
                </a:cubicBezTo>
                <a:cubicBezTo>
                  <a:pt x="669427" y="1365469"/>
                  <a:pt x="1024281" y="1195666"/>
                  <a:pt x="1110025" y="861578"/>
                </a:cubicBezTo>
                <a:cubicBezTo>
                  <a:pt x="1131174" y="779282"/>
                  <a:pt x="1134239" y="684266"/>
                  <a:pt x="1113780" y="601510"/>
                </a:cubicBezTo>
                <a:cubicBezTo>
                  <a:pt x="1103742" y="560899"/>
                  <a:pt x="1062594" y="484350"/>
                  <a:pt x="1077995" y="448642"/>
                </a:cubicBezTo>
                <a:cubicBezTo>
                  <a:pt x="1132170" y="416076"/>
                  <a:pt x="1149104" y="490097"/>
                  <a:pt x="1161058" y="530325"/>
                </a:cubicBezTo>
                <a:cubicBezTo>
                  <a:pt x="1193010" y="637448"/>
                  <a:pt x="1199217" y="744417"/>
                  <a:pt x="1178835" y="854375"/>
                </a:cubicBezTo>
                <a:cubicBezTo>
                  <a:pt x="1093397" y="1315279"/>
                  <a:pt x="514260" y="1494429"/>
                  <a:pt x="181015" y="1165016"/>
                </a:cubicBezTo>
                <a:cubicBezTo>
                  <a:pt x="-136752" y="850850"/>
                  <a:pt x="-21890" y="277460"/>
                  <a:pt x="413957" y="141756"/>
                </a:cubicBezTo>
                <a:cubicBezTo>
                  <a:pt x="475833" y="122523"/>
                  <a:pt x="539853" y="112792"/>
                  <a:pt x="603664" y="113548"/>
                </a:cubicBezTo>
                <a:close/>
                <a:moveTo>
                  <a:pt x="1154085" y="0"/>
                </a:moveTo>
                <a:cubicBezTo>
                  <a:pt x="1195233" y="23830"/>
                  <a:pt x="1174850" y="105436"/>
                  <a:pt x="1182513" y="149803"/>
                </a:cubicBezTo>
                <a:cubicBezTo>
                  <a:pt x="1225883" y="151718"/>
                  <a:pt x="1283812" y="140761"/>
                  <a:pt x="1322661" y="159841"/>
                </a:cubicBezTo>
                <a:cubicBezTo>
                  <a:pt x="1329098" y="172867"/>
                  <a:pt x="1334155" y="180989"/>
                  <a:pt x="1326186" y="194935"/>
                </a:cubicBezTo>
                <a:cubicBezTo>
                  <a:pt x="1315305" y="214092"/>
                  <a:pt x="1292318" y="230336"/>
                  <a:pt x="1277146" y="246198"/>
                </a:cubicBezTo>
                <a:cubicBezTo>
                  <a:pt x="1246419" y="278151"/>
                  <a:pt x="1214466" y="320678"/>
                  <a:pt x="1178375" y="346348"/>
                </a:cubicBezTo>
                <a:cubicBezTo>
                  <a:pt x="1134315" y="377688"/>
                  <a:pt x="1067191" y="338302"/>
                  <a:pt x="1019990" y="356999"/>
                </a:cubicBezTo>
                <a:cubicBezTo>
                  <a:pt x="997921" y="365734"/>
                  <a:pt x="957157" y="417380"/>
                  <a:pt x="938077" y="435693"/>
                </a:cubicBezTo>
                <a:cubicBezTo>
                  <a:pt x="897772" y="474543"/>
                  <a:pt x="858693" y="514618"/>
                  <a:pt x="818617" y="553697"/>
                </a:cubicBezTo>
                <a:cubicBezTo>
                  <a:pt x="785515" y="585880"/>
                  <a:pt x="747126" y="618062"/>
                  <a:pt x="720843" y="655532"/>
                </a:cubicBezTo>
                <a:cubicBezTo>
                  <a:pt x="792411" y="793459"/>
                  <a:pt x="630041" y="936749"/>
                  <a:pt x="507057" y="839204"/>
                </a:cubicBezTo>
                <a:cubicBezTo>
                  <a:pt x="445374" y="790240"/>
                  <a:pt x="435795" y="701738"/>
                  <a:pt x="482307" y="638751"/>
                </a:cubicBezTo>
                <a:cubicBezTo>
                  <a:pt x="515103" y="594385"/>
                  <a:pt x="590579" y="557681"/>
                  <a:pt x="636708" y="601894"/>
                </a:cubicBezTo>
                <a:cubicBezTo>
                  <a:pt x="633413" y="615611"/>
                  <a:pt x="629122" y="633004"/>
                  <a:pt x="614180" y="640207"/>
                </a:cubicBezTo>
                <a:cubicBezTo>
                  <a:pt x="601920" y="646107"/>
                  <a:pt x="586901" y="642889"/>
                  <a:pt x="573798" y="646644"/>
                </a:cubicBezTo>
                <a:cubicBezTo>
                  <a:pt x="538167" y="657065"/>
                  <a:pt x="512728" y="695914"/>
                  <a:pt x="515563" y="732005"/>
                </a:cubicBezTo>
                <a:cubicBezTo>
                  <a:pt x="516482" y="743499"/>
                  <a:pt x="521003" y="755912"/>
                  <a:pt x="526444" y="765950"/>
                </a:cubicBezTo>
                <a:cubicBezTo>
                  <a:pt x="572726" y="850851"/>
                  <a:pt x="682837" y="796217"/>
                  <a:pt x="671343" y="706335"/>
                </a:cubicBezTo>
                <a:cubicBezTo>
                  <a:pt x="631957" y="725568"/>
                  <a:pt x="618778" y="787329"/>
                  <a:pt x="568128" y="739821"/>
                </a:cubicBezTo>
                <a:cubicBezTo>
                  <a:pt x="567592" y="726794"/>
                  <a:pt x="565293" y="717369"/>
                  <a:pt x="571576" y="705033"/>
                </a:cubicBezTo>
                <a:cubicBezTo>
                  <a:pt x="576174" y="695991"/>
                  <a:pt x="647895" y="635533"/>
                  <a:pt x="662607" y="619978"/>
                </a:cubicBezTo>
                <a:cubicBezTo>
                  <a:pt x="734636" y="544042"/>
                  <a:pt x="811644" y="472550"/>
                  <a:pt x="884286" y="397074"/>
                </a:cubicBezTo>
                <a:cubicBezTo>
                  <a:pt x="909495" y="370868"/>
                  <a:pt x="950797" y="345045"/>
                  <a:pt x="968497" y="313169"/>
                </a:cubicBezTo>
                <a:cubicBezTo>
                  <a:pt x="993937" y="267347"/>
                  <a:pt x="950490" y="196315"/>
                  <a:pt x="984819" y="152944"/>
                </a:cubicBezTo>
                <a:cubicBezTo>
                  <a:pt x="1015929" y="113712"/>
                  <a:pt x="1056080" y="80457"/>
                  <a:pt x="1091252" y="44902"/>
                </a:cubicBezTo>
                <a:cubicBezTo>
                  <a:pt x="1112247" y="23677"/>
                  <a:pt x="1123741" y="5287"/>
                  <a:pt x="115408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B2B74C-CC9B-117D-3710-B603069074D5}"/>
              </a:ext>
            </a:extLst>
          </p:cNvPr>
          <p:cNvSpPr txBox="1"/>
          <p:nvPr/>
        </p:nvSpPr>
        <p:spPr>
          <a:xfrm>
            <a:off x="4386231" y="1832555"/>
            <a:ext cx="4163705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4800" b="1" noProof="1">
                <a:solidFill>
                  <a:srgbClr val="02ABB0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CE9070-CC7D-6237-C73F-DA90B5529F74}"/>
              </a:ext>
            </a:extLst>
          </p:cNvPr>
          <p:cNvSpPr txBox="1"/>
          <p:nvPr/>
        </p:nvSpPr>
        <p:spPr>
          <a:xfrm>
            <a:off x="4386231" y="2661043"/>
            <a:ext cx="4163705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2800" noProof="1">
                <a:solidFill>
                  <a:schemeClr val="bg1"/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FF23DA8-B87D-6F54-5179-95E27DB52AEF}"/>
              </a:ext>
            </a:extLst>
          </p:cNvPr>
          <p:cNvCxnSpPr/>
          <p:nvPr/>
        </p:nvCxnSpPr>
        <p:spPr>
          <a:xfrm>
            <a:off x="4346071" y="4774779"/>
            <a:ext cx="1749929" cy="0"/>
          </a:xfrm>
          <a:prstGeom prst="line">
            <a:avLst/>
          </a:prstGeom>
          <a:ln w="57150" cap="rnd">
            <a:solidFill>
              <a:srgbClr val="02AB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C1BC008-3DA1-50FD-DE06-DC07968950FD}"/>
              </a:ext>
            </a:extLst>
          </p:cNvPr>
          <p:cNvSpPr txBox="1"/>
          <p:nvPr/>
        </p:nvSpPr>
        <p:spPr>
          <a:xfrm>
            <a:off x="4386231" y="4977240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noProof="1">
                <a:solidFill>
                  <a:schemeClr val="bg1"/>
                </a:solidFill>
              </a:rPr>
              <a:t>Author’s name</a:t>
            </a:r>
          </a:p>
        </p:txBody>
      </p:sp>
    </p:spTree>
    <p:extLst>
      <p:ext uri="{BB962C8B-B14F-4D97-AF65-F5344CB8AC3E}">
        <p14:creationId xmlns:p14="http://schemas.microsoft.com/office/powerpoint/2010/main" val="2589653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122</Words>
  <Application>Microsoft Office PowerPoint</Application>
  <PresentationFormat>Widescreen</PresentationFormat>
  <Paragraphs>15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Icon Quote Callout – Slide Template</vt:lpstr>
      <vt:lpstr>Icon Quote Callout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Icon Quote Callout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2026-09-01T18:30:39Z</dcterms:modified>
  <cp:category>Text &amp; Tables</cp:category>
</cp:coreProperties>
</file>