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D910B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3382-93D1-DC9C-302B-3E70E3CE1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96484-9B1C-F6EE-DF0A-52EF2FFEA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89B6E-A53E-1CAD-07DC-01002C81CD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63D27-BEC6-1B15-C462-F95EF48AF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69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Feature Icon Cards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3557BD0-3C06-4786-3060-46139A7A706B}"/>
              </a:ext>
            </a:extLst>
          </p:cNvPr>
          <p:cNvGrpSpPr/>
          <p:nvPr/>
        </p:nvGrpSpPr>
        <p:grpSpPr>
          <a:xfrm>
            <a:off x="844682" y="1384539"/>
            <a:ext cx="4771140" cy="1717515"/>
            <a:chOff x="844682" y="1384539"/>
            <a:chExt cx="4771140" cy="171751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0EBB34B-967A-0E18-DCFE-D8885F27E4BE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C22F81B-6769-838B-5D5E-09572D46F450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87DC135-70A9-5428-EAB0-500665198504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D75133E-E04F-8031-26DB-1AA08D9CFE0C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4F9FC75-D4E4-D675-8717-C8A26A4EDC8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2" name="Graphic 61" descr="Signal with solid fill">
              <a:extLst>
                <a:ext uri="{FF2B5EF4-FFF2-40B4-BE49-F238E27FC236}">
                  <a16:creationId xmlns:a16="http://schemas.microsoft.com/office/drawing/2014/main" id="{1CDC6BBF-5374-8BD3-CCF7-323A40D494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E62B54C-F574-A452-1DC8-914102CD525B}"/>
              </a:ext>
            </a:extLst>
          </p:cNvPr>
          <p:cNvGrpSpPr/>
          <p:nvPr/>
        </p:nvGrpSpPr>
        <p:grpSpPr>
          <a:xfrm>
            <a:off x="6565630" y="3755945"/>
            <a:ext cx="4771140" cy="1717515"/>
            <a:chOff x="844682" y="1384539"/>
            <a:chExt cx="4771140" cy="171751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D2BDEC-FA47-D4AF-F2BE-AEB4C2D58206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FB59B23-5DA5-4F0A-2AAC-E517B7A1336E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B4B84DA-F684-3946-A4DA-42548B4B51DC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0965599-3585-7958-30F4-52C9731C8BD1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6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D0C54EC-5E63-AE38-EE34-C717029936A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9" name="Graphic 68" descr="Database with solid fill">
              <a:extLst>
                <a:ext uri="{FF2B5EF4-FFF2-40B4-BE49-F238E27FC236}">
                  <a16:creationId xmlns:a16="http://schemas.microsoft.com/office/drawing/2014/main" id="{6A2C471D-9EA1-E3A9-6481-64605B2EC8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F444196-BD99-5856-5B22-158DD1461E8E}"/>
              </a:ext>
            </a:extLst>
          </p:cNvPr>
          <p:cNvGrpSpPr/>
          <p:nvPr/>
        </p:nvGrpSpPr>
        <p:grpSpPr>
          <a:xfrm>
            <a:off x="6565630" y="1384539"/>
            <a:ext cx="4771140" cy="1717515"/>
            <a:chOff x="844682" y="1384539"/>
            <a:chExt cx="4771140" cy="171751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758641A-DF83-E4C6-6EBF-FC7D7FBFC646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rgbClr val="12B3D4"/>
            </a:solidFill>
            <a:ln>
              <a:solidFill>
                <a:srgbClr val="12B3D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DE9F1C0-E141-88CE-0B9B-07DDC1E95EEA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rgbClr val="12B3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4BC4440-99FB-E7F5-DDC6-1A09ECF1E283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B204D34-D865-414F-9954-689D0DE430FC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rgbClr val="12B3D4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4203E26-9E20-4218-60D2-06F4F9407CE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76" name="Graphic 75" descr="Completed with solid fill">
              <a:extLst>
                <a:ext uri="{FF2B5EF4-FFF2-40B4-BE49-F238E27FC236}">
                  <a16:creationId xmlns:a16="http://schemas.microsoft.com/office/drawing/2014/main" id="{0DDF22F0-6598-6BE0-3EAD-E8D2DF9405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1FA30BF-A76D-8827-4EDB-AB4136212FAA}"/>
              </a:ext>
            </a:extLst>
          </p:cNvPr>
          <p:cNvGrpSpPr/>
          <p:nvPr/>
        </p:nvGrpSpPr>
        <p:grpSpPr>
          <a:xfrm>
            <a:off x="844682" y="3755945"/>
            <a:ext cx="4771140" cy="1717515"/>
            <a:chOff x="844682" y="1384539"/>
            <a:chExt cx="4771140" cy="171751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1F7C801-F274-353E-654E-B8F323C0D20E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rgbClr val="FD910B"/>
            </a:solidFill>
            <a:ln>
              <a:solidFill>
                <a:srgbClr val="FD910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12C3847-08A1-375A-33D6-DEE7EF09227E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rgbClr val="FD910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50E1CEA-54BE-A1C7-3E84-D0E4B084C990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D626737-D019-FCAD-1AC1-7A442E0E6167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rgbClr val="FD910B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994557-DABD-6137-AC20-3496C77C9F1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83" name="Graphic 82" descr="Lightbulb with solid fill">
              <a:extLst>
                <a:ext uri="{FF2B5EF4-FFF2-40B4-BE49-F238E27FC236}">
                  <a16:creationId xmlns:a16="http://schemas.microsoft.com/office/drawing/2014/main" id="{5348854F-C9C6-535D-BB2B-1F7A2D6CFB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325F1-10E4-95ED-8D0D-D02C47D6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49D5-EF98-245E-1DB6-4954D12D9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Feature Icon Cards </a:t>
            </a:r>
            <a:r>
              <a:rPr lang="en-US" dirty="0"/>
              <a:t>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2920F02-7663-6DE0-28C3-BF2F9097260F}"/>
              </a:ext>
            </a:extLst>
          </p:cNvPr>
          <p:cNvGrpSpPr/>
          <p:nvPr/>
        </p:nvGrpSpPr>
        <p:grpSpPr>
          <a:xfrm>
            <a:off x="844682" y="1384539"/>
            <a:ext cx="4771140" cy="1717515"/>
            <a:chOff x="844682" y="1384539"/>
            <a:chExt cx="4771140" cy="171751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CFCE54A-F7D9-1F79-B54E-93A2E860DC44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98C2FE7-85D2-FE70-84D2-DBE71791B65C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B2D45CA-4277-4FFE-7DA6-DD2C5B880378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1B7BD14-0DD2-629F-0F82-3450067905DD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1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rgbClr val="002033"/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7E08181-51CF-E858-89E9-47E7B127CAF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2" name="Graphic 61" descr="Signal with solid fill">
              <a:extLst>
                <a:ext uri="{FF2B5EF4-FFF2-40B4-BE49-F238E27FC236}">
                  <a16:creationId xmlns:a16="http://schemas.microsoft.com/office/drawing/2014/main" id="{A44E4B13-CF6E-49B3-3F6C-1C84443AEA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FA15A51-EF72-B121-E3D7-1B3C4EB03AFE}"/>
              </a:ext>
            </a:extLst>
          </p:cNvPr>
          <p:cNvGrpSpPr/>
          <p:nvPr/>
        </p:nvGrpSpPr>
        <p:grpSpPr>
          <a:xfrm>
            <a:off x="6565630" y="3755945"/>
            <a:ext cx="4771140" cy="1717515"/>
            <a:chOff x="844682" y="1384539"/>
            <a:chExt cx="4771140" cy="171751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EA4EC4D-1BA9-A180-07BC-7E0E0AC8EFBA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D9BC488-EA1D-E505-C48D-D99E563CD8BB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8A72765-8C01-7E7C-19BC-C2952CA90FD1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842E0F1-2469-DF13-6AFF-98D43087AADA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4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rgbClr val="002033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CE9679A-96C6-31CD-8C2F-FC417015C09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9" name="Graphic 68" descr="Database with solid fill">
              <a:extLst>
                <a:ext uri="{FF2B5EF4-FFF2-40B4-BE49-F238E27FC236}">
                  <a16:creationId xmlns:a16="http://schemas.microsoft.com/office/drawing/2014/main" id="{B5359000-5914-A7B3-FB2B-7963154198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D6FAAED-7EE9-CC04-15F7-C39589CF56DB}"/>
              </a:ext>
            </a:extLst>
          </p:cNvPr>
          <p:cNvGrpSpPr/>
          <p:nvPr/>
        </p:nvGrpSpPr>
        <p:grpSpPr>
          <a:xfrm>
            <a:off x="6565630" y="1384539"/>
            <a:ext cx="4771140" cy="1717515"/>
            <a:chOff x="844682" y="1384539"/>
            <a:chExt cx="4771140" cy="171751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C02BCA2-66F7-A196-B1D8-75891438B887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7FE8BC0-E1C6-68C9-D6C6-699C1663FB9A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986E828-7166-36DB-55CC-9A54B181631A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220081B-DFBC-EAEB-7F21-6D71C891FE88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5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rgbClr val="002033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4CB48AD-E31B-917F-EC82-BC3F4A4FE65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76" name="Graphic 75" descr="Completed with solid fill">
              <a:extLst>
                <a:ext uri="{FF2B5EF4-FFF2-40B4-BE49-F238E27FC236}">
                  <a16:creationId xmlns:a16="http://schemas.microsoft.com/office/drawing/2014/main" id="{6878276E-3259-C108-65FB-A5F9C5F818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4F729DB-C7B9-3F6E-DE98-6AD3B1451082}"/>
              </a:ext>
            </a:extLst>
          </p:cNvPr>
          <p:cNvGrpSpPr/>
          <p:nvPr/>
        </p:nvGrpSpPr>
        <p:grpSpPr>
          <a:xfrm>
            <a:off x="844682" y="3755945"/>
            <a:ext cx="4771140" cy="1717515"/>
            <a:chOff x="844682" y="1384539"/>
            <a:chExt cx="4771140" cy="171751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DD2FEEA-B9FA-FFCA-6758-FF0721CD3ADF}"/>
                </a:ext>
              </a:extLst>
            </p:cNvPr>
            <p:cNvSpPr/>
            <p:nvPr/>
          </p:nvSpPr>
          <p:spPr>
            <a:xfrm>
              <a:off x="844682" y="1384539"/>
              <a:ext cx="4771140" cy="1717515"/>
            </a:xfrm>
            <a:custGeom>
              <a:avLst/>
              <a:gdLst>
                <a:gd name="csX0" fmla="*/ 3191186 w 10799929"/>
                <a:gd name="csY0" fmla="*/ 3774669 h 3887760"/>
                <a:gd name="csX1" fmla="*/ 3234046 w 10799929"/>
                <a:gd name="csY1" fmla="*/ 3872581 h 3887760"/>
                <a:gd name="csX2" fmla="*/ 3168598 w 10799929"/>
                <a:gd name="csY2" fmla="*/ 3777363 h 3887760"/>
                <a:gd name="csX3" fmla="*/ 3191186 w 10799929"/>
                <a:gd name="csY3" fmla="*/ 3774669 h 3887760"/>
                <a:gd name="csX4" fmla="*/ 2930344 w 10799929"/>
                <a:gd name="csY4" fmla="*/ 3774382 h 3887760"/>
                <a:gd name="csX5" fmla="*/ 2983624 w 10799929"/>
                <a:gd name="csY5" fmla="*/ 3868542 h 3887760"/>
                <a:gd name="csX6" fmla="*/ 2908228 w 10799929"/>
                <a:gd name="csY6" fmla="*/ 3778710 h 3887760"/>
                <a:gd name="csX7" fmla="*/ 2930344 w 10799929"/>
                <a:gd name="csY7" fmla="*/ 3774382 h 3887760"/>
                <a:gd name="csX8" fmla="*/ 2675708 w 10799929"/>
                <a:gd name="csY8" fmla="*/ 3774297 h 3887760"/>
                <a:gd name="csX9" fmla="*/ 2729612 w 10799929"/>
                <a:gd name="csY9" fmla="*/ 3868916 h 3887760"/>
                <a:gd name="csX10" fmla="*/ 2653617 w 10799929"/>
                <a:gd name="csY10" fmla="*/ 3778560 h 3887760"/>
                <a:gd name="csX11" fmla="*/ 2675708 w 10799929"/>
                <a:gd name="csY11" fmla="*/ 3774297 h 3887760"/>
                <a:gd name="csX12" fmla="*/ 155455 w 10799929"/>
                <a:gd name="csY12" fmla="*/ 1453351 h 3887760"/>
                <a:gd name="csX13" fmla="*/ 187467 w 10799929"/>
                <a:gd name="csY13" fmla="*/ 1468363 h 3887760"/>
                <a:gd name="csX14" fmla="*/ 173181 w 10799929"/>
                <a:gd name="csY14" fmla="*/ 1543834 h 3887760"/>
                <a:gd name="csX15" fmla="*/ 120448 w 10799929"/>
                <a:gd name="csY15" fmla="*/ 1707940 h 3887760"/>
                <a:gd name="csX16" fmla="*/ 84471 w 10799929"/>
                <a:gd name="csY16" fmla="*/ 2208635 h 3887760"/>
                <a:gd name="csX17" fmla="*/ 1111889 w 10799929"/>
                <a:gd name="csY17" fmla="*/ 3399860 h 3887760"/>
                <a:gd name="csX18" fmla="*/ 1469796 w 10799929"/>
                <a:gd name="csY18" fmla="*/ 3454911 h 3887760"/>
                <a:gd name="csX19" fmla="*/ 1679228 w 10799929"/>
                <a:gd name="csY19" fmla="*/ 3454463 h 3887760"/>
                <a:gd name="csX20" fmla="*/ 1763824 w 10799929"/>
                <a:gd name="csY20" fmla="*/ 3601738 h 3887760"/>
                <a:gd name="csX21" fmla="*/ 2120534 w 10799929"/>
                <a:gd name="csY21" fmla="*/ 3783721 h 3887760"/>
                <a:gd name="csX22" fmla="*/ 2404766 w 10799929"/>
                <a:gd name="csY22" fmla="*/ 3788732 h 3887760"/>
                <a:gd name="csX23" fmla="*/ 2483677 w 10799929"/>
                <a:gd name="csY23" fmla="*/ 3846925 h 3887760"/>
                <a:gd name="csX24" fmla="*/ 2404766 w 10799929"/>
                <a:gd name="csY24" fmla="*/ 3861586 h 3887760"/>
                <a:gd name="csX25" fmla="*/ 2262650 w 10799929"/>
                <a:gd name="csY25" fmla="*/ 3862333 h 3887760"/>
                <a:gd name="csX26" fmla="*/ 2090765 w 10799929"/>
                <a:gd name="csY26" fmla="*/ 3857097 h 3887760"/>
                <a:gd name="csX27" fmla="*/ 1626870 w 10799929"/>
                <a:gd name="csY27" fmla="*/ 3531803 h 3887760"/>
                <a:gd name="csX28" fmla="*/ 1477275 w 10799929"/>
                <a:gd name="csY28" fmla="*/ 3531354 h 3887760"/>
                <a:gd name="csX29" fmla="*/ 1148541 w 10799929"/>
                <a:gd name="csY29" fmla="*/ 3490440 h 3887760"/>
                <a:gd name="csX30" fmla="*/ 90903 w 10799929"/>
                <a:gd name="csY30" fmla="*/ 2559734 h 3887760"/>
                <a:gd name="csX31" fmla="*/ 37498 w 10799929"/>
                <a:gd name="csY31" fmla="*/ 1730229 h 3887760"/>
                <a:gd name="csX32" fmla="*/ 103694 w 10799929"/>
                <a:gd name="csY32" fmla="*/ 1512643 h 3887760"/>
                <a:gd name="csX33" fmla="*/ 155455 w 10799929"/>
                <a:gd name="csY33" fmla="*/ 1453351 h 3887760"/>
                <a:gd name="csX34" fmla="*/ 213198 w 10799929"/>
                <a:gd name="csY34" fmla="*/ 1304856 h 3887760"/>
                <a:gd name="csX35" fmla="*/ 265557 w 10799929"/>
                <a:gd name="csY35" fmla="*/ 1339487 h 3887760"/>
                <a:gd name="csX36" fmla="*/ 228158 w 10799929"/>
                <a:gd name="csY36" fmla="*/ 1405683 h 3887760"/>
                <a:gd name="csX37" fmla="*/ 174154 w 10799929"/>
                <a:gd name="csY37" fmla="*/ 1378606 h 3887760"/>
                <a:gd name="csX38" fmla="*/ 213198 w 10799929"/>
                <a:gd name="csY38" fmla="*/ 1304856 h 3887760"/>
                <a:gd name="csX39" fmla="*/ 302955 w 10799929"/>
                <a:gd name="csY39" fmla="*/ 1172614 h 3887760"/>
                <a:gd name="csX40" fmla="*/ 350227 w 10799929"/>
                <a:gd name="csY40" fmla="*/ 1214052 h 3887760"/>
                <a:gd name="csX41" fmla="*/ 310435 w 10799929"/>
                <a:gd name="csY41" fmla="*/ 1271047 h 3887760"/>
                <a:gd name="csX42" fmla="*/ 253140 w 10799929"/>
                <a:gd name="csY42" fmla="*/ 1236491 h 3887760"/>
                <a:gd name="csX43" fmla="*/ 302955 w 10799929"/>
                <a:gd name="csY43" fmla="*/ 1172614 h 3887760"/>
                <a:gd name="csX44" fmla="*/ 400191 w 10799929"/>
                <a:gd name="csY44" fmla="*/ 1053461 h 3887760"/>
                <a:gd name="csX45" fmla="*/ 443200 w 10799929"/>
                <a:gd name="csY45" fmla="*/ 1094375 h 3887760"/>
                <a:gd name="csX46" fmla="*/ 392711 w 10799929"/>
                <a:gd name="csY46" fmla="*/ 1153615 h 3887760"/>
                <a:gd name="csX47" fmla="*/ 349404 w 10799929"/>
                <a:gd name="csY47" fmla="*/ 1109335 h 3887760"/>
                <a:gd name="csX48" fmla="*/ 400191 w 10799929"/>
                <a:gd name="csY48" fmla="*/ 1053461 h 3887760"/>
                <a:gd name="csX49" fmla="*/ 519868 w 10799929"/>
                <a:gd name="csY49" fmla="*/ 939245 h 3887760"/>
                <a:gd name="csX50" fmla="*/ 557865 w 10799929"/>
                <a:gd name="csY50" fmla="*/ 982179 h 3887760"/>
                <a:gd name="csX51" fmla="*/ 497429 w 10799929"/>
                <a:gd name="csY51" fmla="*/ 1042990 h 3887760"/>
                <a:gd name="csX52" fmla="*/ 456664 w 10799929"/>
                <a:gd name="csY52" fmla="*/ 989659 h 3887760"/>
                <a:gd name="csX53" fmla="*/ 519868 w 10799929"/>
                <a:gd name="csY53" fmla="*/ 939245 h 3887760"/>
                <a:gd name="csX54" fmla="*/ 647023 w 10799929"/>
                <a:gd name="csY54" fmla="*/ 836249 h 3887760"/>
                <a:gd name="csX55" fmla="*/ 683225 w 10799929"/>
                <a:gd name="csY55" fmla="*/ 884942 h 3887760"/>
                <a:gd name="csX56" fmla="*/ 617104 w 10799929"/>
                <a:gd name="csY56" fmla="*/ 933336 h 3887760"/>
                <a:gd name="csX57" fmla="*/ 583595 w 10799929"/>
                <a:gd name="csY57" fmla="*/ 884942 h 3887760"/>
                <a:gd name="csX58" fmla="*/ 647023 w 10799929"/>
                <a:gd name="csY58" fmla="*/ 836249 h 3887760"/>
                <a:gd name="csX59" fmla="*/ 781659 w 10799929"/>
                <a:gd name="csY59" fmla="*/ 754720 h 3887760"/>
                <a:gd name="csX60" fmla="*/ 812775 w 10799929"/>
                <a:gd name="csY60" fmla="*/ 810145 h 3887760"/>
                <a:gd name="csX61" fmla="*/ 751741 w 10799929"/>
                <a:gd name="csY61" fmla="*/ 846796 h 3887760"/>
                <a:gd name="csX62" fmla="*/ 716660 w 10799929"/>
                <a:gd name="csY62" fmla="*/ 787706 h 3887760"/>
                <a:gd name="csX63" fmla="*/ 781659 w 10799929"/>
                <a:gd name="csY63" fmla="*/ 754720 h 3887760"/>
                <a:gd name="csX64" fmla="*/ 1104263 w 10799929"/>
                <a:gd name="csY64" fmla="*/ 622469 h 3887760"/>
                <a:gd name="csX65" fmla="*/ 1143756 w 10799929"/>
                <a:gd name="csY65" fmla="*/ 623151 h 3887760"/>
                <a:gd name="csX66" fmla="*/ 1147795 w 10799929"/>
                <a:gd name="csY66" fmla="*/ 686579 h 3887760"/>
                <a:gd name="csX67" fmla="*/ 1080178 w 10799929"/>
                <a:gd name="csY67" fmla="*/ 707747 h 3887760"/>
                <a:gd name="csX68" fmla="*/ 950853 w 10799929"/>
                <a:gd name="csY68" fmla="*/ 750980 h 3887760"/>
                <a:gd name="csX69" fmla="*/ 871418 w 10799929"/>
                <a:gd name="csY69" fmla="*/ 768408 h 3887760"/>
                <a:gd name="csX70" fmla="*/ 860796 w 10799929"/>
                <a:gd name="csY70" fmla="*/ 712908 h 3887760"/>
                <a:gd name="csX71" fmla="*/ 1064994 w 10799929"/>
                <a:gd name="csY71" fmla="*/ 632501 h 3887760"/>
                <a:gd name="csX72" fmla="*/ 1104263 w 10799929"/>
                <a:gd name="csY72" fmla="*/ 622469 h 3887760"/>
                <a:gd name="csX73" fmla="*/ 10284845 w 10799929"/>
                <a:gd name="csY73" fmla="*/ 64742 h 3887760"/>
                <a:gd name="csX74" fmla="*/ 10362999 w 10799929"/>
                <a:gd name="csY74" fmla="*/ 80870 h 3887760"/>
                <a:gd name="csX75" fmla="*/ 10650745 w 10799929"/>
                <a:gd name="csY75" fmla="*/ 257167 h 3887760"/>
                <a:gd name="csX76" fmla="*/ 10797947 w 10799929"/>
                <a:gd name="csY76" fmla="*/ 944780 h 3887760"/>
                <a:gd name="csX77" fmla="*/ 10797423 w 10799929"/>
                <a:gd name="csY77" fmla="*/ 2874557 h 3887760"/>
                <a:gd name="csX78" fmla="*/ 10797049 w 10799929"/>
                <a:gd name="csY78" fmla="*/ 3158788 h 3887760"/>
                <a:gd name="csX79" fmla="*/ 10792786 w 10799929"/>
                <a:gd name="csY79" fmla="*/ 3390585 h 3887760"/>
                <a:gd name="csX80" fmla="*/ 10627932 w 10799929"/>
                <a:gd name="csY80" fmla="*/ 3704062 h 3887760"/>
                <a:gd name="csX81" fmla="*/ 9974276 w 10799929"/>
                <a:gd name="csY81" fmla="*/ 3870935 h 3887760"/>
                <a:gd name="csX82" fmla="*/ 9106625 w 10799929"/>
                <a:gd name="csY82" fmla="*/ 3871085 h 3887760"/>
                <a:gd name="csX83" fmla="*/ 5030159 w 10799929"/>
                <a:gd name="csY83" fmla="*/ 3870935 h 3887760"/>
                <a:gd name="csX84" fmla="*/ 3825918 w 10799929"/>
                <a:gd name="csY84" fmla="*/ 3871085 h 3887760"/>
                <a:gd name="csX85" fmla="*/ 3526728 w 10799929"/>
                <a:gd name="csY85" fmla="*/ 3871234 h 3887760"/>
                <a:gd name="csX86" fmla="*/ 3406081 w 10799929"/>
                <a:gd name="csY86" fmla="*/ 3850665 h 3887760"/>
                <a:gd name="csX87" fmla="*/ 3406081 w 10799929"/>
                <a:gd name="csY87" fmla="*/ 3809526 h 3887760"/>
                <a:gd name="csX88" fmla="*/ 3541687 w 10799929"/>
                <a:gd name="csY88" fmla="*/ 3797110 h 3887760"/>
                <a:gd name="csX89" fmla="*/ 3840877 w 10799929"/>
                <a:gd name="csY89" fmla="*/ 3797110 h 3887760"/>
                <a:gd name="csX90" fmla="*/ 4917962 w 10799929"/>
                <a:gd name="csY90" fmla="*/ 3797110 h 3887760"/>
                <a:gd name="csX91" fmla="*/ 8792475 w 10799929"/>
                <a:gd name="csY91" fmla="*/ 3796586 h 3887760"/>
                <a:gd name="csX92" fmla="*/ 9996715 w 10799929"/>
                <a:gd name="csY92" fmla="*/ 3797035 h 3887760"/>
                <a:gd name="csX93" fmla="*/ 10608634 w 10799929"/>
                <a:gd name="csY93" fmla="*/ 3602262 h 3887760"/>
                <a:gd name="csX94" fmla="*/ 10723224 w 10799929"/>
                <a:gd name="csY94" fmla="*/ 3158788 h 3887760"/>
                <a:gd name="csX95" fmla="*/ 10723598 w 10799929"/>
                <a:gd name="csY95" fmla="*/ 2904476 h 3887760"/>
                <a:gd name="csX96" fmla="*/ 10723897 w 10799929"/>
                <a:gd name="csY96" fmla="*/ 1453404 h 3887760"/>
                <a:gd name="csX97" fmla="*/ 10723747 w 10799929"/>
                <a:gd name="csY97" fmla="*/ 847544 h 3887760"/>
                <a:gd name="csX98" fmla="*/ 10621125 w 10799929"/>
                <a:gd name="csY98" fmla="*/ 346774 h 3887760"/>
                <a:gd name="csX99" fmla="*/ 10413487 w 10799929"/>
                <a:gd name="csY99" fmla="*/ 180574 h 3887760"/>
                <a:gd name="csX100" fmla="*/ 10317970 w 10799929"/>
                <a:gd name="csY100" fmla="*/ 149758 h 3887760"/>
                <a:gd name="csX101" fmla="*/ 10260900 w 10799929"/>
                <a:gd name="csY101" fmla="*/ 137716 h 3887760"/>
                <a:gd name="csX102" fmla="*/ 10241303 w 10799929"/>
                <a:gd name="csY102" fmla="*/ 114529 h 3887760"/>
                <a:gd name="csX103" fmla="*/ 10284845 w 10799929"/>
                <a:gd name="csY103" fmla="*/ 64742 h 3887760"/>
                <a:gd name="csX104" fmla="*/ 9344978 w 10799929"/>
                <a:gd name="csY104" fmla="*/ 43826 h 3887760"/>
                <a:gd name="csX105" fmla="*/ 9401029 w 10799929"/>
                <a:gd name="csY105" fmla="*/ 69650 h 3887760"/>
                <a:gd name="csX106" fmla="*/ 9301099 w 10799929"/>
                <a:gd name="csY106" fmla="*/ 125673 h 3887760"/>
                <a:gd name="csX107" fmla="*/ 8971990 w 10799929"/>
                <a:gd name="csY107" fmla="*/ 126496 h 3887760"/>
                <a:gd name="csX108" fmla="*/ 7558317 w 10799929"/>
                <a:gd name="csY108" fmla="*/ 129937 h 3887760"/>
                <a:gd name="csX109" fmla="*/ 3167702 w 10799929"/>
                <a:gd name="csY109" fmla="*/ 136519 h 3887760"/>
                <a:gd name="csX110" fmla="*/ 2404768 w 10799929"/>
                <a:gd name="csY110" fmla="*/ 138838 h 3887760"/>
                <a:gd name="csX111" fmla="*/ 2165415 w 10799929"/>
                <a:gd name="csY111" fmla="*/ 140334 h 3887760"/>
                <a:gd name="csX112" fmla="*/ 1810501 w 10799929"/>
                <a:gd name="csY112" fmla="*/ 324411 h 3887760"/>
                <a:gd name="csX113" fmla="*/ 1700773 w 10799929"/>
                <a:gd name="csY113" fmla="*/ 542670 h 3887760"/>
                <a:gd name="csX114" fmla="*/ 1679232 w 10799929"/>
                <a:gd name="csY114" fmla="*/ 658755 h 3887760"/>
                <a:gd name="csX115" fmla="*/ 1611913 w 10799929"/>
                <a:gd name="csY115" fmla="*/ 660325 h 3887760"/>
                <a:gd name="csX116" fmla="*/ 1679755 w 10799929"/>
                <a:gd name="csY116" fmla="*/ 380732 h 3887760"/>
                <a:gd name="csX117" fmla="*/ 2098471 w 10799929"/>
                <a:gd name="csY117" fmla="*/ 67556 h 3887760"/>
                <a:gd name="csX118" fmla="*/ 2449646 w 10799929"/>
                <a:gd name="csY118" fmla="*/ 57234 h 3887760"/>
                <a:gd name="csX119" fmla="*/ 2937401 w 10799929"/>
                <a:gd name="csY119" fmla="*/ 54765 h 3887760"/>
                <a:gd name="csX120" fmla="*/ 5306910 w 10799929"/>
                <a:gd name="csY120" fmla="*/ 51923 h 3887760"/>
                <a:gd name="csX121" fmla="*/ 7663033 w 10799929"/>
                <a:gd name="csY121" fmla="*/ 46612 h 3887760"/>
                <a:gd name="csX122" fmla="*/ 8964510 w 10799929"/>
                <a:gd name="csY122" fmla="*/ 45715 h 3887760"/>
                <a:gd name="csX123" fmla="*/ 9278660 w 10799929"/>
                <a:gd name="csY123" fmla="*/ 45490 h 3887760"/>
                <a:gd name="csX124" fmla="*/ 9344978 w 10799929"/>
                <a:gd name="csY124" fmla="*/ 43826 h 3887760"/>
                <a:gd name="csX125" fmla="*/ 10016420 w 10799929"/>
                <a:gd name="csY125" fmla="*/ 21291 h 3887760"/>
                <a:gd name="csX126" fmla="*/ 10048176 w 10799929"/>
                <a:gd name="csY126" fmla="*/ 132555 h 3887760"/>
                <a:gd name="csX127" fmla="*/ 9991555 w 10799929"/>
                <a:gd name="csY127" fmla="*/ 23799 h 3887760"/>
                <a:gd name="csX128" fmla="*/ 10016420 w 10799929"/>
                <a:gd name="csY128" fmla="*/ 21291 h 3887760"/>
                <a:gd name="csX129" fmla="*/ 9729164 w 10799929"/>
                <a:gd name="csY129" fmla="*/ 1510 h 3887760"/>
                <a:gd name="csX130" fmla="*/ 9771948 w 10799929"/>
                <a:gd name="csY130" fmla="*/ 162324 h 3887760"/>
                <a:gd name="csX131" fmla="*/ 9729164 w 10799929"/>
                <a:gd name="csY131" fmla="*/ 1510 h 3887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0799929" h="3887760">
                  <a:moveTo>
                    <a:pt x="3191186" y="3774669"/>
                  </a:moveTo>
                  <a:cubicBezTo>
                    <a:pt x="3243364" y="3776945"/>
                    <a:pt x="3287582" y="3835472"/>
                    <a:pt x="3234046" y="3872581"/>
                  </a:cubicBezTo>
                  <a:cubicBezTo>
                    <a:pt x="3153265" y="3928529"/>
                    <a:pt x="3077345" y="3803991"/>
                    <a:pt x="3168598" y="3777363"/>
                  </a:cubicBezTo>
                  <a:cubicBezTo>
                    <a:pt x="3176115" y="3775166"/>
                    <a:pt x="3183732" y="3774343"/>
                    <a:pt x="3191186" y="3774669"/>
                  </a:cubicBezTo>
                  <a:close/>
                  <a:moveTo>
                    <a:pt x="2930344" y="3774382"/>
                  </a:moveTo>
                  <a:cubicBezTo>
                    <a:pt x="2982593" y="3772701"/>
                    <a:pt x="3034477" y="3826721"/>
                    <a:pt x="2983624" y="3868542"/>
                  </a:cubicBezTo>
                  <a:cubicBezTo>
                    <a:pt x="2907031" y="3931521"/>
                    <a:pt x="2819817" y="3811920"/>
                    <a:pt x="2908228" y="3778710"/>
                  </a:cubicBezTo>
                  <a:cubicBezTo>
                    <a:pt x="2915409" y="3775999"/>
                    <a:pt x="2922880" y="3774622"/>
                    <a:pt x="2930344" y="3774382"/>
                  </a:cubicBezTo>
                  <a:close/>
                  <a:moveTo>
                    <a:pt x="2675708" y="3774297"/>
                  </a:moveTo>
                  <a:cubicBezTo>
                    <a:pt x="2727730" y="3772445"/>
                    <a:pt x="2778435" y="3824345"/>
                    <a:pt x="2729612" y="3868916"/>
                  </a:cubicBezTo>
                  <a:cubicBezTo>
                    <a:pt x="2658106" y="3934214"/>
                    <a:pt x="2563935" y="3811471"/>
                    <a:pt x="2653617" y="3778560"/>
                  </a:cubicBezTo>
                  <a:cubicBezTo>
                    <a:pt x="2660818" y="3775924"/>
                    <a:pt x="2668275" y="3774562"/>
                    <a:pt x="2675708" y="3774297"/>
                  </a:cubicBezTo>
                  <a:close/>
                  <a:moveTo>
                    <a:pt x="155455" y="1453351"/>
                  </a:moveTo>
                  <a:cubicBezTo>
                    <a:pt x="164425" y="1454428"/>
                    <a:pt x="174939" y="1459088"/>
                    <a:pt x="187467" y="1468363"/>
                  </a:cubicBezTo>
                  <a:cubicBezTo>
                    <a:pt x="196143" y="1496412"/>
                    <a:pt x="182680" y="1517131"/>
                    <a:pt x="173181" y="1543834"/>
                  </a:cubicBezTo>
                  <a:cubicBezTo>
                    <a:pt x="153883" y="1597987"/>
                    <a:pt x="134510" y="1652141"/>
                    <a:pt x="120448" y="1707940"/>
                  </a:cubicBezTo>
                  <a:cubicBezTo>
                    <a:pt x="78861" y="1872345"/>
                    <a:pt x="66220" y="2040041"/>
                    <a:pt x="84471" y="2208635"/>
                  </a:cubicBezTo>
                  <a:cubicBezTo>
                    <a:pt x="145431" y="2772832"/>
                    <a:pt x="573871" y="3245254"/>
                    <a:pt x="1111889" y="3399860"/>
                  </a:cubicBezTo>
                  <a:cubicBezTo>
                    <a:pt x="1226927" y="3432921"/>
                    <a:pt x="1350044" y="3452967"/>
                    <a:pt x="1469796" y="3454911"/>
                  </a:cubicBezTo>
                  <a:cubicBezTo>
                    <a:pt x="1515946" y="3455659"/>
                    <a:pt x="1645794" y="3443243"/>
                    <a:pt x="1679228" y="3454463"/>
                  </a:cubicBezTo>
                  <a:cubicBezTo>
                    <a:pt x="1704435" y="3506521"/>
                    <a:pt x="1727174" y="3556037"/>
                    <a:pt x="1763824" y="3601738"/>
                  </a:cubicBezTo>
                  <a:cubicBezTo>
                    <a:pt x="1847524" y="3705857"/>
                    <a:pt x="1990088" y="3769959"/>
                    <a:pt x="2120534" y="3783721"/>
                  </a:cubicBezTo>
                  <a:cubicBezTo>
                    <a:pt x="2214480" y="3793594"/>
                    <a:pt x="2310446" y="3787611"/>
                    <a:pt x="2404766" y="3788732"/>
                  </a:cubicBezTo>
                  <a:cubicBezTo>
                    <a:pt x="2448672" y="3789256"/>
                    <a:pt x="2500356" y="3785890"/>
                    <a:pt x="2483677" y="3846925"/>
                  </a:cubicBezTo>
                  <a:cubicBezTo>
                    <a:pt x="2460340" y="3867120"/>
                    <a:pt x="2434460" y="3861810"/>
                    <a:pt x="2404766" y="3861586"/>
                  </a:cubicBezTo>
                  <a:cubicBezTo>
                    <a:pt x="2357419" y="3861286"/>
                    <a:pt x="2309997" y="3861885"/>
                    <a:pt x="2262650" y="3862333"/>
                  </a:cubicBezTo>
                  <a:cubicBezTo>
                    <a:pt x="2205729" y="3862857"/>
                    <a:pt x="2147238" y="3865550"/>
                    <a:pt x="2090765" y="3857097"/>
                  </a:cubicBezTo>
                  <a:cubicBezTo>
                    <a:pt x="1895170" y="3827852"/>
                    <a:pt x="1713710" y="3711691"/>
                    <a:pt x="1626870" y="3531803"/>
                  </a:cubicBezTo>
                  <a:cubicBezTo>
                    <a:pt x="1577354" y="3527315"/>
                    <a:pt x="1527091" y="3533224"/>
                    <a:pt x="1477275" y="3531354"/>
                  </a:cubicBezTo>
                  <a:cubicBezTo>
                    <a:pt x="1367099" y="3527390"/>
                    <a:pt x="1255875" y="3515946"/>
                    <a:pt x="1148541" y="3490440"/>
                  </a:cubicBezTo>
                  <a:cubicBezTo>
                    <a:pt x="667518" y="3376074"/>
                    <a:pt x="263686" y="3023928"/>
                    <a:pt x="90903" y="2559734"/>
                  </a:cubicBezTo>
                  <a:cubicBezTo>
                    <a:pt x="-7755" y="2294427"/>
                    <a:pt x="-26978" y="2005709"/>
                    <a:pt x="37498" y="1730229"/>
                  </a:cubicBezTo>
                  <a:cubicBezTo>
                    <a:pt x="54926" y="1655955"/>
                    <a:pt x="78337" y="1584524"/>
                    <a:pt x="103694" y="1512643"/>
                  </a:cubicBezTo>
                  <a:cubicBezTo>
                    <a:pt x="115531" y="1479153"/>
                    <a:pt x="128546" y="1450122"/>
                    <a:pt x="155455" y="1453351"/>
                  </a:cubicBezTo>
                  <a:close/>
                  <a:moveTo>
                    <a:pt x="213198" y="1304856"/>
                  </a:moveTo>
                  <a:cubicBezTo>
                    <a:pt x="230626" y="1316449"/>
                    <a:pt x="248129" y="1327968"/>
                    <a:pt x="265557" y="1339487"/>
                  </a:cubicBezTo>
                  <a:cubicBezTo>
                    <a:pt x="253065" y="1361552"/>
                    <a:pt x="240649" y="1383618"/>
                    <a:pt x="228158" y="1405683"/>
                  </a:cubicBezTo>
                  <a:cubicBezTo>
                    <a:pt x="210132" y="1396707"/>
                    <a:pt x="192180" y="1387657"/>
                    <a:pt x="174154" y="1378606"/>
                  </a:cubicBezTo>
                  <a:cubicBezTo>
                    <a:pt x="176398" y="1349285"/>
                    <a:pt x="191881" y="1324827"/>
                    <a:pt x="213198" y="1304856"/>
                  </a:cubicBezTo>
                  <a:close/>
                  <a:moveTo>
                    <a:pt x="302955" y="1172614"/>
                  </a:moveTo>
                  <a:cubicBezTo>
                    <a:pt x="318738" y="1186451"/>
                    <a:pt x="334445" y="1200214"/>
                    <a:pt x="350227" y="1214052"/>
                  </a:cubicBezTo>
                  <a:cubicBezTo>
                    <a:pt x="336988" y="1233050"/>
                    <a:pt x="323674" y="1252049"/>
                    <a:pt x="310435" y="1271047"/>
                  </a:cubicBezTo>
                  <a:cubicBezTo>
                    <a:pt x="285827" y="1264465"/>
                    <a:pt x="268698" y="1257060"/>
                    <a:pt x="253140" y="1236491"/>
                  </a:cubicBezTo>
                  <a:cubicBezTo>
                    <a:pt x="269745" y="1215173"/>
                    <a:pt x="286350" y="1193931"/>
                    <a:pt x="302955" y="1172614"/>
                  </a:cubicBezTo>
                  <a:close/>
                  <a:moveTo>
                    <a:pt x="400191" y="1053461"/>
                  </a:moveTo>
                  <a:cubicBezTo>
                    <a:pt x="414552" y="1067074"/>
                    <a:pt x="428913" y="1080762"/>
                    <a:pt x="443200" y="1094375"/>
                  </a:cubicBezTo>
                  <a:cubicBezTo>
                    <a:pt x="432653" y="1119208"/>
                    <a:pt x="415450" y="1139179"/>
                    <a:pt x="392711" y="1153615"/>
                  </a:cubicBezTo>
                  <a:cubicBezTo>
                    <a:pt x="378276" y="1138880"/>
                    <a:pt x="363840" y="1124070"/>
                    <a:pt x="349404" y="1109335"/>
                  </a:cubicBezTo>
                  <a:cubicBezTo>
                    <a:pt x="366383" y="1090710"/>
                    <a:pt x="383287" y="1072086"/>
                    <a:pt x="400191" y="1053461"/>
                  </a:cubicBezTo>
                  <a:close/>
                  <a:moveTo>
                    <a:pt x="519868" y="939245"/>
                  </a:moveTo>
                  <a:cubicBezTo>
                    <a:pt x="532509" y="953532"/>
                    <a:pt x="545225" y="967893"/>
                    <a:pt x="557865" y="982179"/>
                  </a:cubicBezTo>
                  <a:cubicBezTo>
                    <a:pt x="548142" y="1007536"/>
                    <a:pt x="520541" y="1028329"/>
                    <a:pt x="497429" y="1042990"/>
                  </a:cubicBezTo>
                  <a:cubicBezTo>
                    <a:pt x="483816" y="1025188"/>
                    <a:pt x="470277" y="1007461"/>
                    <a:pt x="456664" y="989659"/>
                  </a:cubicBezTo>
                  <a:cubicBezTo>
                    <a:pt x="475064" y="968416"/>
                    <a:pt x="493614" y="949044"/>
                    <a:pt x="519868" y="939245"/>
                  </a:cubicBezTo>
                  <a:close/>
                  <a:moveTo>
                    <a:pt x="647023" y="836249"/>
                  </a:moveTo>
                  <a:cubicBezTo>
                    <a:pt x="659065" y="852480"/>
                    <a:pt x="671183" y="868711"/>
                    <a:pt x="683225" y="884942"/>
                  </a:cubicBezTo>
                  <a:cubicBezTo>
                    <a:pt x="667892" y="909027"/>
                    <a:pt x="644779" y="926530"/>
                    <a:pt x="617104" y="933336"/>
                  </a:cubicBezTo>
                  <a:cubicBezTo>
                    <a:pt x="605959" y="917255"/>
                    <a:pt x="594741" y="901099"/>
                    <a:pt x="583595" y="884942"/>
                  </a:cubicBezTo>
                  <a:cubicBezTo>
                    <a:pt x="604763" y="868711"/>
                    <a:pt x="625855" y="852480"/>
                    <a:pt x="647023" y="836249"/>
                  </a:cubicBezTo>
                  <a:close/>
                  <a:moveTo>
                    <a:pt x="781659" y="754720"/>
                  </a:moveTo>
                  <a:cubicBezTo>
                    <a:pt x="799610" y="769979"/>
                    <a:pt x="807614" y="787406"/>
                    <a:pt x="812775" y="810145"/>
                  </a:cubicBezTo>
                  <a:cubicBezTo>
                    <a:pt x="792430" y="822337"/>
                    <a:pt x="772086" y="834604"/>
                    <a:pt x="751741" y="846796"/>
                  </a:cubicBezTo>
                  <a:cubicBezTo>
                    <a:pt x="740071" y="827124"/>
                    <a:pt x="728329" y="807377"/>
                    <a:pt x="716660" y="787706"/>
                  </a:cubicBezTo>
                  <a:cubicBezTo>
                    <a:pt x="738352" y="776710"/>
                    <a:pt x="759968" y="765715"/>
                    <a:pt x="781659" y="754720"/>
                  </a:cubicBezTo>
                  <a:close/>
                  <a:moveTo>
                    <a:pt x="1104263" y="622469"/>
                  </a:moveTo>
                  <a:cubicBezTo>
                    <a:pt x="1117203" y="620234"/>
                    <a:pt x="1130180" y="619785"/>
                    <a:pt x="1143756" y="623151"/>
                  </a:cubicBezTo>
                  <a:cubicBezTo>
                    <a:pt x="1162155" y="641626"/>
                    <a:pt x="1173002" y="666982"/>
                    <a:pt x="1147795" y="686579"/>
                  </a:cubicBezTo>
                  <a:cubicBezTo>
                    <a:pt x="1131190" y="699519"/>
                    <a:pt x="1100448" y="701539"/>
                    <a:pt x="1080178" y="707747"/>
                  </a:cubicBezTo>
                  <a:cubicBezTo>
                    <a:pt x="1037094" y="720911"/>
                    <a:pt x="992515" y="733552"/>
                    <a:pt x="950853" y="750980"/>
                  </a:cubicBezTo>
                  <a:cubicBezTo>
                    <a:pt x="922504" y="762873"/>
                    <a:pt x="902085" y="780301"/>
                    <a:pt x="871418" y="768408"/>
                  </a:cubicBezTo>
                  <a:cubicBezTo>
                    <a:pt x="856907" y="749035"/>
                    <a:pt x="854140" y="736095"/>
                    <a:pt x="860796" y="712908"/>
                  </a:cubicBezTo>
                  <a:cubicBezTo>
                    <a:pt x="905077" y="674686"/>
                    <a:pt x="1007548" y="648732"/>
                    <a:pt x="1064994" y="632501"/>
                  </a:cubicBezTo>
                  <a:cubicBezTo>
                    <a:pt x="1078420" y="628725"/>
                    <a:pt x="1091322" y="624703"/>
                    <a:pt x="1104263" y="622469"/>
                  </a:cubicBezTo>
                  <a:close/>
                  <a:moveTo>
                    <a:pt x="10284845" y="64742"/>
                  </a:moveTo>
                  <a:cubicBezTo>
                    <a:pt x="10308901" y="63835"/>
                    <a:pt x="10338727" y="73914"/>
                    <a:pt x="10362999" y="80870"/>
                  </a:cubicBezTo>
                  <a:cubicBezTo>
                    <a:pt x="10472203" y="112210"/>
                    <a:pt x="10575424" y="171150"/>
                    <a:pt x="10650745" y="257167"/>
                  </a:cubicBezTo>
                  <a:cubicBezTo>
                    <a:pt x="10829885" y="461513"/>
                    <a:pt x="10797423" y="692937"/>
                    <a:pt x="10797947" y="944780"/>
                  </a:cubicBezTo>
                  <a:cubicBezTo>
                    <a:pt x="10799218" y="1588039"/>
                    <a:pt x="10794954" y="2231298"/>
                    <a:pt x="10797423" y="2874557"/>
                  </a:cubicBezTo>
                  <a:cubicBezTo>
                    <a:pt x="10797797" y="2969326"/>
                    <a:pt x="10796899" y="3064019"/>
                    <a:pt x="10797049" y="3158788"/>
                  </a:cubicBezTo>
                  <a:cubicBezTo>
                    <a:pt x="10797124" y="3235081"/>
                    <a:pt x="10803856" y="3314890"/>
                    <a:pt x="10792786" y="3390585"/>
                  </a:cubicBezTo>
                  <a:cubicBezTo>
                    <a:pt x="10776255" y="3503155"/>
                    <a:pt x="10710284" y="3625599"/>
                    <a:pt x="10627932" y="3704062"/>
                  </a:cubicBezTo>
                  <a:cubicBezTo>
                    <a:pt x="10431663" y="3890831"/>
                    <a:pt x="10225745" y="3871234"/>
                    <a:pt x="9974276" y="3870935"/>
                  </a:cubicBezTo>
                  <a:cubicBezTo>
                    <a:pt x="9685034" y="3870561"/>
                    <a:pt x="9395867" y="3870785"/>
                    <a:pt x="9106625" y="3871085"/>
                  </a:cubicBezTo>
                  <a:cubicBezTo>
                    <a:pt x="7747777" y="3872730"/>
                    <a:pt x="6389005" y="3869888"/>
                    <a:pt x="5030159" y="3870935"/>
                  </a:cubicBezTo>
                  <a:cubicBezTo>
                    <a:pt x="4628720" y="3871234"/>
                    <a:pt x="4227356" y="3870038"/>
                    <a:pt x="3825918" y="3871085"/>
                  </a:cubicBezTo>
                  <a:cubicBezTo>
                    <a:pt x="3726213" y="3871309"/>
                    <a:pt x="3626433" y="3871833"/>
                    <a:pt x="3526728" y="3871234"/>
                  </a:cubicBezTo>
                  <a:cubicBezTo>
                    <a:pt x="3486262" y="3871010"/>
                    <a:pt x="3436374" y="3881556"/>
                    <a:pt x="3406081" y="3850665"/>
                  </a:cubicBezTo>
                  <a:cubicBezTo>
                    <a:pt x="3406081" y="3836902"/>
                    <a:pt x="3406081" y="3823214"/>
                    <a:pt x="3406081" y="3809526"/>
                  </a:cubicBezTo>
                  <a:cubicBezTo>
                    <a:pt x="3445874" y="3788658"/>
                    <a:pt x="3497407" y="3797259"/>
                    <a:pt x="3541687" y="3797110"/>
                  </a:cubicBezTo>
                  <a:cubicBezTo>
                    <a:pt x="3641392" y="3796661"/>
                    <a:pt x="3741172" y="3797334"/>
                    <a:pt x="3840877" y="3797110"/>
                  </a:cubicBezTo>
                  <a:cubicBezTo>
                    <a:pt x="4199906" y="3796212"/>
                    <a:pt x="4558934" y="3796512"/>
                    <a:pt x="4917962" y="3797110"/>
                  </a:cubicBezTo>
                  <a:cubicBezTo>
                    <a:pt x="6209416" y="3799129"/>
                    <a:pt x="7501020" y="3801224"/>
                    <a:pt x="8792475" y="3796586"/>
                  </a:cubicBezTo>
                  <a:cubicBezTo>
                    <a:pt x="9193839" y="3795165"/>
                    <a:pt x="9595351" y="3796437"/>
                    <a:pt x="9996715" y="3797035"/>
                  </a:cubicBezTo>
                  <a:cubicBezTo>
                    <a:pt x="10225895" y="3797334"/>
                    <a:pt x="10455598" y="3805936"/>
                    <a:pt x="10608634" y="3602262"/>
                  </a:cubicBezTo>
                  <a:cubicBezTo>
                    <a:pt x="10717165" y="3457828"/>
                    <a:pt x="10722701" y="3333216"/>
                    <a:pt x="10723224" y="3158788"/>
                  </a:cubicBezTo>
                  <a:cubicBezTo>
                    <a:pt x="10723449" y="3074042"/>
                    <a:pt x="10723523" y="2989222"/>
                    <a:pt x="10723598" y="2904476"/>
                  </a:cubicBezTo>
                  <a:cubicBezTo>
                    <a:pt x="10724047" y="2420835"/>
                    <a:pt x="10721054" y="1937045"/>
                    <a:pt x="10723897" y="1453404"/>
                  </a:cubicBezTo>
                  <a:cubicBezTo>
                    <a:pt x="10725094" y="1251450"/>
                    <a:pt x="10723374" y="1049497"/>
                    <a:pt x="10723747" y="847544"/>
                  </a:cubicBezTo>
                  <a:cubicBezTo>
                    <a:pt x="10724047" y="672443"/>
                    <a:pt x="10730106" y="495024"/>
                    <a:pt x="10621125" y="346774"/>
                  </a:cubicBezTo>
                  <a:cubicBezTo>
                    <a:pt x="10568393" y="275118"/>
                    <a:pt x="10496064" y="214907"/>
                    <a:pt x="10413487" y="180574"/>
                  </a:cubicBezTo>
                  <a:cubicBezTo>
                    <a:pt x="10382670" y="167785"/>
                    <a:pt x="10350508" y="157088"/>
                    <a:pt x="10317970" y="149758"/>
                  </a:cubicBezTo>
                  <a:cubicBezTo>
                    <a:pt x="10300095" y="145719"/>
                    <a:pt x="10277431" y="145495"/>
                    <a:pt x="10260900" y="137716"/>
                  </a:cubicBezTo>
                  <a:cubicBezTo>
                    <a:pt x="10251177" y="133153"/>
                    <a:pt x="10246614" y="123130"/>
                    <a:pt x="10241303" y="114529"/>
                  </a:cubicBezTo>
                  <a:cubicBezTo>
                    <a:pt x="10242500" y="77542"/>
                    <a:pt x="10260788" y="65649"/>
                    <a:pt x="10284845" y="64742"/>
                  </a:cubicBezTo>
                  <a:close/>
                  <a:moveTo>
                    <a:pt x="9344978" y="43826"/>
                  </a:moveTo>
                  <a:cubicBezTo>
                    <a:pt x="9366996" y="45285"/>
                    <a:pt x="9387304" y="51325"/>
                    <a:pt x="9401029" y="69650"/>
                  </a:cubicBezTo>
                  <a:cubicBezTo>
                    <a:pt x="9406190" y="140109"/>
                    <a:pt x="9353233" y="125524"/>
                    <a:pt x="9301099" y="125673"/>
                  </a:cubicBezTo>
                  <a:cubicBezTo>
                    <a:pt x="9191371" y="125973"/>
                    <a:pt x="9081718" y="126347"/>
                    <a:pt x="8971990" y="126496"/>
                  </a:cubicBezTo>
                  <a:cubicBezTo>
                    <a:pt x="8500765" y="127319"/>
                    <a:pt x="8029466" y="126047"/>
                    <a:pt x="7558317" y="129937"/>
                  </a:cubicBezTo>
                  <a:cubicBezTo>
                    <a:pt x="6094902" y="142204"/>
                    <a:pt x="4631115" y="134425"/>
                    <a:pt x="3167702" y="136519"/>
                  </a:cubicBezTo>
                  <a:cubicBezTo>
                    <a:pt x="2913391" y="136893"/>
                    <a:pt x="2659080" y="137491"/>
                    <a:pt x="2404768" y="138838"/>
                  </a:cubicBezTo>
                  <a:cubicBezTo>
                    <a:pt x="2325781" y="139287"/>
                    <a:pt x="2244028" y="132405"/>
                    <a:pt x="2165415" y="140334"/>
                  </a:cubicBezTo>
                  <a:cubicBezTo>
                    <a:pt x="2028237" y="154171"/>
                    <a:pt x="1899435" y="218422"/>
                    <a:pt x="1810501" y="324411"/>
                  </a:cubicBezTo>
                  <a:cubicBezTo>
                    <a:pt x="1758816" y="386118"/>
                    <a:pt x="1718799" y="464207"/>
                    <a:pt x="1700773" y="542670"/>
                  </a:cubicBezTo>
                  <a:cubicBezTo>
                    <a:pt x="1691947" y="581115"/>
                    <a:pt x="1688729" y="620982"/>
                    <a:pt x="1679232" y="658755"/>
                  </a:cubicBezTo>
                  <a:cubicBezTo>
                    <a:pt x="1657016" y="667730"/>
                    <a:pt x="1635250" y="666309"/>
                    <a:pt x="1611913" y="660325"/>
                  </a:cubicBezTo>
                  <a:cubicBezTo>
                    <a:pt x="1597178" y="569896"/>
                    <a:pt x="1636597" y="459869"/>
                    <a:pt x="1679755" y="380732"/>
                  </a:cubicBezTo>
                  <a:cubicBezTo>
                    <a:pt x="1767043" y="220592"/>
                    <a:pt x="1916863" y="101813"/>
                    <a:pt x="2098471" y="67556"/>
                  </a:cubicBezTo>
                  <a:cubicBezTo>
                    <a:pt x="2212014" y="46164"/>
                    <a:pt x="2334458" y="58430"/>
                    <a:pt x="2449646" y="57234"/>
                  </a:cubicBezTo>
                  <a:cubicBezTo>
                    <a:pt x="2612256" y="55588"/>
                    <a:pt x="2774791" y="53718"/>
                    <a:pt x="2937401" y="54765"/>
                  </a:cubicBezTo>
                  <a:cubicBezTo>
                    <a:pt x="3727037" y="59552"/>
                    <a:pt x="4517273" y="57383"/>
                    <a:pt x="5306910" y="51923"/>
                  </a:cubicBezTo>
                  <a:cubicBezTo>
                    <a:pt x="6092285" y="46538"/>
                    <a:pt x="6877734" y="55439"/>
                    <a:pt x="7663033" y="46612"/>
                  </a:cubicBezTo>
                  <a:cubicBezTo>
                    <a:pt x="8096784" y="41751"/>
                    <a:pt x="8530759" y="46612"/>
                    <a:pt x="8964510" y="45715"/>
                  </a:cubicBezTo>
                  <a:cubicBezTo>
                    <a:pt x="9069227" y="45565"/>
                    <a:pt x="9173943" y="45490"/>
                    <a:pt x="9278660" y="45490"/>
                  </a:cubicBezTo>
                  <a:cubicBezTo>
                    <a:pt x="9299229" y="45490"/>
                    <a:pt x="9322959" y="42367"/>
                    <a:pt x="9344978" y="43826"/>
                  </a:cubicBezTo>
                  <a:close/>
                  <a:moveTo>
                    <a:pt x="10016420" y="21291"/>
                  </a:moveTo>
                  <a:cubicBezTo>
                    <a:pt x="10072179" y="25818"/>
                    <a:pt x="10108453" y="97999"/>
                    <a:pt x="10048176" y="132555"/>
                  </a:cubicBezTo>
                  <a:cubicBezTo>
                    <a:pt x="9961859" y="181996"/>
                    <a:pt x="9900226" y="49604"/>
                    <a:pt x="9991555" y="23799"/>
                  </a:cubicBezTo>
                  <a:cubicBezTo>
                    <a:pt x="10000091" y="21378"/>
                    <a:pt x="10008454" y="20644"/>
                    <a:pt x="10016420" y="21291"/>
                  </a:cubicBezTo>
                  <a:close/>
                  <a:moveTo>
                    <a:pt x="9729164" y="1510"/>
                  </a:moveTo>
                  <a:cubicBezTo>
                    <a:pt x="9841136" y="-16965"/>
                    <a:pt x="9874795" y="139810"/>
                    <a:pt x="9771948" y="162324"/>
                  </a:cubicBezTo>
                  <a:cubicBezTo>
                    <a:pt x="9651226" y="188803"/>
                    <a:pt x="9618015" y="19910"/>
                    <a:pt x="9729164" y="15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DD669D6-C7CB-535C-25DF-D5F49B6865A0}"/>
                </a:ext>
              </a:extLst>
            </p:cNvPr>
            <p:cNvSpPr/>
            <p:nvPr/>
          </p:nvSpPr>
          <p:spPr>
            <a:xfrm>
              <a:off x="1022831" y="1807936"/>
              <a:ext cx="969502" cy="970931"/>
            </a:xfrm>
            <a:prstGeom prst="ellipse">
              <a:avLst/>
            </a:prstGeom>
            <a:solidFill>
              <a:srgbClr val="FD910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EE4DD8F-DD65-8C29-7105-9B5DDCE7E963}"/>
                </a:ext>
              </a:extLst>
            </p:cNvPr>
            <p:cNvGrpSpPr/>
            <p:nvPr/>
          </p:nvGrpSpPr>
          <p:grpSpPr>
            <a:xfrm>
              <a:off x="2170482" y="1608699"/>
              <a:ext cx="2926080" cy="1269194"/>
              <a:chOff x="332936" y="2648725"/>
              <a:chExt cx="2926080" cy="1269194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597C16B-EB74-4AC0-7691-DE92B140F391}"/>
                  </a:ext>
                </a:extLst>
              </p:cNvPr>
              <p:cNvSpPr txBox="1"/>
              <p:nvPr/>
            </p:nvSpPr>
            <p:spPr>
              <a:xfrm>
                <a:off x="332936" y="2648725"/>
                <a:ext cx="2926080" cy="408623"/>
              </a:xfrm>
              <a:prstGeom prst="roundRect">
                <a:avLst/>
              </a:prstGeom>
              <a:solidFill>
                <a:schemeClr val="accent2"/>
              </a:solidFill>
            </p:spPr>
            <p:txBody>
              <a:bodyPr wrap="square" lIns="0" tIns="0" rIns="0" b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rgbClr val="002033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660B786-C3A6-D2BA-FCA6-6E7EE67CAB9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83" name="Graphic 82" descr="Lightbulb with solid fill">
              <a:extLst>
                <a:ext uri="{FF2B5EF4-FFF2-40B4-BE49-F238E27FC236}">
                  <a16:creationId xmlns:a16="http://schemas.microsoft.com/office/drawing/2014/main" id="{937DAE36-DE48-F8BB-4C2C-96A305B7DC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141822" y="1927641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842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 Feature Icon Cards – Slide Template</vt:lpstr>
      <vt:lpstr>Four Feature Icon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Feature Icon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2026-09-01T18:19:03Z</dcterms:modified>
  <cp:category>Charts &amp; Diagrams;Text &amp; Tables</cp:category>
</cp:coreProperties>
</file>