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266" y="85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B97D3-EC02-0839-90CF-9459CEE69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CBAEF7-396A-F97B-1789-3422BB9EC4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C979F2-F79C-21E8-086D-712811EC5C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8EE994-9795-FE43-D706-5EE8A6CA19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574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 Journey Map – Slide Template</a:t>
            </a:r>
          </a:p>
        </p:txBody>
      </p:sp>
      <p:sp>
        <p:nvSpPr>
          <p:cNvPr id="11" name="Arrow: Pentagon 10">
            <a:extLst>
              <a:ext uri="{FF2B5EF4-FFF2-40B4-BE49-F238E27FC236}">
                <a16:creationId xmlns:a16="http://schemas.microsoft.com/office/drawing/2014/main" id="{1DD2126A-90EB-CBA0-3E91-F0232972326E}"/>
              </a:ext>
            </a:extLst>
          </p:cNvPr>
          <p:cNvSpPr/>
          <p:nvPr/>
        </p:nvSpPr>
        <p:spPr>
          <a:xfrm>
            <a:off x="1968286" y="1510899"/>
            <a:ext cx="1839562" cy="597839"/>
          </a:xfrm>
          <a:prstGeom prst="homePlate">
            <a:avLst>
              <a:gd name="adj" fmla="val 2693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91440" rtlCol="0" anchor="ctr">
            <a:noAutofit/>
          </a:bodyPr>
          <a:lstStyle/>
          <a:p>
            <a:pPr algn="r"/>
            <a:r>
              <a:rPr lang="en-US" sz="1400" b="1" cap="all" dirty="0">
                <a:solidFill>
                  <a:schemeClr val="bg1"/>
                </a:solidFill>
              </a:rPr>
              <a:t>Awareness</a:t>
            </a:r>
          </a:p>
        </p:txBody>
      </p:sp>
      <p:sp>
        <p:nvSpPr>
          <p:cNvPr id="12" name="Arrow: Chevron 11">
            <a:extLst>
              <a:ext uri="{FF2B5EF4-FFF2-40B4-BE49-F238E27FC236}">
                <a16:creationId xmlns:a16="http://schemas.microsoft.com/office/drawing/2014/main" id="{8E739A5F-FD69-8EE9-DEFD-FE193AA05DFD}"/>
              </a:ext>
            </a:extLst>
          </p:cNvPr>
          <p:cNvSpPr/>
          <p:nvPr/>
        </p:nvSpPr>
        <p:spPr>
          <a:xfrm>
            <a:off x="3807481" y="1510899"/>
            <a:ext cx="1954839" cy="597839"/>
          </a:xfrm>
          <a:prstGeom prst="chevron">
            <a:avLst>
              <a:gd name="adj" fmla="val 28022"/>
            </a:avLst>
          </a:prstGeom>
          <a:solidFill>
            <a:srgbClr val="FD8A0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noAutofit/>
          </a:bodyPr>
          <a:lstStyle/>
          <a:p>
            <a:pPr algn="r"/>
            <a:r>
              <a:rPr lang="en-US" sz="1300" b="1" cap="all" dirty="0">
                <a:solidFill>
                  <a:schemeClr val="bg1"/>
                </a:solidFill>
              </a:rPr>
              <a:t>Consideration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67B505C-FE3D-966C-86D1-C9AFE0E51B3F}"/>
              </a:ext>
            </a:extLst>
          </p:cNvPr>
          <p:cNvSpPr/>
          <p:nvPr/>
        </p:nvSpPr>
        <p:spPr>
          <a:xfrm>
            <a:off x="10446081" y="1045028"/>
            <a:ext cx="350886" cy="367155"/>
          </a:xfrm>
          <a:prstGeom prst="ellipse">
            <a:avLst/>
          </a:prstGeom>
          <a:solidFill>
            <a:srgbClr val="02B2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5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553C82D-3787-5C3A-6617-A188B0C93790}"/>
              </a:ext>
            </a:extLst>
          </p:cNvPr>
          <p:cNvSpPr/>
          <p:nvPr/>
        </p:nvSpPr>
        <p:spPr>
          <a:xfrm>
            <a:off x="2713571" y="1045332"/>
            <a:ext cx="348992" cy="36735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1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1986F63-7F1D-5F31-B137-14B54174E2D5}"/>
              </a:ext>
            </a:extLst>
          </p:cNvPr>
          <p:cNvSpPr/>
          <p:nvPr/>
        </p:nvSpPr>
        <p:spPr>
          <a:xfrm>
            <a:off x="6555669" y="1045835"/>
            <a:ext cx="349545" cy="366564"/>
          </a:xfrm>
          <a:prstGeom prst="ellipse">
            <a:avLst/>
          </a:prstGeom>
          <a:solidFill>
            <a:srgbClr val="FDBD0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BF3DD6-E78E-9F9E-E6D8-135AABA69A66}"/>
              </a:ext>
            </a:extLst>
          </p:cNvPr>
          <p:cNvSpPr/>
          <p:nvPr/>
        </p:nvSpPr>
        <p:spPr>
          <a:xfrm>
            <a:off x="8489766" y="1045548"/>
            <a:ext cx="349100" cy="367280"/>
          </a:xfrm>
          <a:prstGeom prst="ellipse">
            <a:avLst/>
          </a:prstGeom>
          <a:solidFill>
            <a:srgbClr val="4EB5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4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C95B070-1F8F-1BB0-ABF8-805AD6F4B804}"/>
              </a:ext>
            </a:extLst>
          </p:cNvPr>
          <p:cNvSpPr/>
          <p:nvPr/>
        </p:nvSpPr>
        <p:spPr>
          <a:xfrm>
            <a:off x="4604128" y="1060726"/>
            <a:ext cx="361546" cy="369659"/>
          </a:xfrm>
          <a:prstGeom prst="ellipse">
            <a:avLst/>
          </a:prstGeom>
          <a:solidFill>
            <a:srgbClr val="FD8A0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2</a:t>
            </a:r>
          </a:p>
        </p:txBody>
      </p:sp>
      <p:sp>
        <p:nvSpPr>
          <p:cNvPr id="35" name="Arrow: Chevron 34">
            <a:extLst>
              <a:ext uri="{FF2B5EF4-FFF2-40B4-BE49-F238E27FC236}">
                <a16:creationId xmlns:a16="http://schemas.microsoft.com/office/drawing/2014/main" id="{37B70DE6-E0C3-022E-8887-F34C949457DE}"/>
              </a:ext>
            </a:extLst>
          </p:cNvPr>
          <p:cNvSpPr/>
          <p:nvPr/>
        </p:nvSpPr>
        <p:spPr>
          <a:xfrm>
            <a:off x="5753022" y="1510899"/>
            <a:ext cx="1954839" cy="597839"/>
          </a:xfrm>
          <a:prstGeom prst="chevron">
            <a:avLst>
              <a:gd name="adj" fmla="val 28022"/>
            </a:avLst>
          </a:prstGeom>
          <a:solidFill>
            <a:srgbClr val="FDBD0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91440" rtlCol="0" anchor="ctr">
            <a:noAutofit/>
          </a:bodyPr>
          <a:lstStyle/>
          <a:p>
            <a:pPr algn="r"/>
            <a:r>
              <a:rPr lang="en-US" sz="1400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Purchase</a:t>
            </a:r>
          </a:p>
        </p:txBody>
      </p:sp>
      <p:sp>
        <p:nvSpPr>
          <p:cNvPr id="36" name="Arrow: Chevron 35">
            <a:extLst>
              <a:ext uri="{FF2B5EF4-FFF2-40B4-BE49-F238E27FC236}">
                <a16:creationId xmlns:a16="http://schemas.microsoft.com/office/drawing/2014/main" id="{6315929F-07B5-FF14-804B-C6D131EF8E6F}"/>
              </a:ext>
            </a:extLst>
          </p:cNvPr>
          <p:cNvSpPr/>
          <p:nvPr/>
        </p:nvSpPr>
        <p:spPr>
          <a:xfrm>
            <a:off x="7686895" y="1510899"/>
            <a:ext cx="1954839" cy="597839"/>
          </a:xfrm>
          <a:prstGeom prst="chevron">
            <a:avLst>
              <a:gd name="adj" fmla="val 28022"/>
            </a:avLst>
          </a:prstGeom>
          <a:solidFill>
            <a:srgbClr val="4EB5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91440" rtlCol="0" anchor="ctr">
            <a:noAutofit/>
          </a:bodyPr>
          <a:lstStyle/>
          <a:p>
            <a:pPr algn="r"/>
            <a:r>
              <a:rPr lang="en-US" sz="1400" b="1" cap="all" dirty="0">
                <a:solidFill>
                  <a:schemeClr val="bg1"/>
                </a:solidFill>
              </a:rPr>
              <a:t>Retention</a:t>
            </a:r>
          </a:p>
        </p:txBody>
      </p:sp>
      <p:sp>
        <p:nvSpPr>
          <p:cNvPr id="37" name="Arrow: Chevron 36">
            <a:extLst>
              <a:ext uri="{FF2B5EF4-FFF2-40B4-BE49-F238E27FC236}">
                <a16:creationId xmlns:a16="http://schemas.microsoft.com/office/drawing/2014/main" id="{91E7E08C-9E0B-E29E-23D6-8CB8B513E11C}"/>
              </a:ext>
            </a:extLst>
          </p:cNvPr>
          <p:cNvSpPr/>
          <p:nvPr/>
        </p:nvSpPr>
        <p:spPr>
          <a:xfrm>
            <a:off x="9644104" y="1510899"/>
            <a:ext cx="1954839" cy="597839"/>
          </a:xfrm>
          <a:prstGeom prst="chevron">
            <a:avLst>
              <a:gd name="adj" fmla="val 28022"/>
            </a:avLst>
          </a:prstGeom>
          <a:solidFill>
            <a:srgbClr val="02B2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91440" rtlCol="0" anchor="ctr">
            <a:noAutofit/>
          </a:bodyPr>
          <a:lstStyle/>
          <a:p>
            <a:pPr algn="r"/>
            <a:r>
              <a:rPr lang="en-US" sz="1400" b="1" cap="all" dirty="0">
                <a:solidFill>
                  <a:schemeClr val="bg1"/>
                </a:solidFill>
              </a:rPr>
              <a:t>Advocacy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0549D47-9285-5344-3DDD-3E252D330E54}"/>
              </a:ext>
            </a:extLst>
          </p:cNvPr>
          <p:cNvSpPr/>
          <p:nvPr/>
        </p:nvSpPr>
        <p:spPr>
          <a:xfrm>
            <a:off x="4545116" y="3090029"/>
            <a:ext cx="479570" cy="485782"/>
          </a:xfrm>
          <a:custGeom>
            <a:avLst/>
            <a:gdLst>
              <a:gd name="csX0" fmla="*/ 729450 w 1545518"/>
              <a:gd name="csY0" fmla="*/ 1843 h 1565537"/>
              <a:gd name="csX1" fmla="*/ 1024878 w 1545518"/>
              <a:gd name="csY1" fmla="*/ 44226 h 1565537"/>
              <a:gd name="csX2" fmla="*/ 1354429 w 1545518"/>
              <a:gd name="csY2" fmla="*/ 1300024 h 1565537"/>
              <a:gd name="csX3" fmla="*/ 1124911 w 1545518"/>
              <a:gd name="csY3" fmla="*/ 1479400 h 1565537"/>
              <a:gd name="csX4" fmla="*/ 803620 w 1545518"/>
              <a:gd name="csY4" fmla="*/ 1564750 h 1565537"/>
              <a:gd name="csX5" fmla="*/ 510695 w 1545518"/>
              <a:gd name="csY5" fmla="*/ 1518112 h 1565537"/>
              <a:gd name="csX6" fmla="*/ 256064 w 1545518"/>
              <a:gd name="csY6" fmla="*/ 1363599 h 1565537"/>
              <a:gd name="csX7" fmla="*/ 75520 w 1545518"/>
              <a:gd name="csY7" fmla="*/ 1118729 h 1565537"/>
              <a:gd name="csX8" fmla="*/ 729450 w 1545518"/>
              <a:gd name="csY8" fmla="*/ 1843 h 1565537"/>
              <a:gd name="csX9" fmla="*/ 480826 w 1545518"/>
              <a:gd name="csY9" fmla="*/ 443942 h 1565537"/>
              <a:gd name="csX10" fmla="*/ 542065 w 1545518"/>
              <a:gd name="csY10" fmla="*/ 687059 h 1565537"/>
              <a:gd name="csX11" fmla="*/ 480826 w 1545518"/>
              <a:gd name="csY11" fmla="*/ 443942 h 1565537"/>
              <a:gd name="csX12" fmla="*/ 989503 w 1545518"/>
              <a:gd name="csY12" fmla="*/ 443525 h 1565537"/>
              <a:gd name="csX13" fmla="*/ 1070181 w 1545518"/>
              <a:gd name="csY13" fmla="*/ 682053 h 1565537"/>
              <a:gd name="csX14" fmla="*/ 989503 w 1545518"/>
              <a:gd name="csY14" fmla="*/ 443525 h 1565537"/>
              <a:gd name="csX15" fmla="*/ 421674 w 1545518"/>
              <a:gd name="csY15" fmla="*/ 959794 h 1565537"/>
              <a:gd name="csX16" fmla="*/ 439028 w 1545518"/>
              <a:gd name="csY16" fmla="*/ 1070840 h 1565537"/>
              <a:gd name="csX17" fmla="*/ 611729 w 1545518"/>
              <a:gd name="csY17" fmla="*/ 1071591 h 1565537"/>
              <a:gd name="csX18" fmla="*/ 995510 w 1545518"/>
              <a:gd name="csY18" fmla="*/ 1071591 h 1565537"/>
              <a:gd name="csX19" fmla="*/ 1160035 w 1545518"/>
              <a:gd name="csY19" fmla="*/ 1012105 h 1565537"/>
              <a:gd name="csX20" fmla="*/ 995510 w 1545518"/>
              <a:gd name="csY20" fmla="*/ 954705 h 1565537"/>
              <a:gd name="csX21" fmla="*/ 603386 w 1545518"/>
              <a:gd name="csY21" fmla="*/ 954538 h 1565537"/>
              <a:gd name="csX22" fmla="*/ 421674 w 1545518"/>
              <a:gd name="csY22" fmla="*/ 959794 h 15655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545518" h="1565537">
                <a:moveTo>
                  <a:pt x="729450" y="1843"/>
                </a:moveTo>
                <a:cubicBezTo>
                  <a:pt x="828232" y="-5582"/>
                  <a:pt x="932270" y="9602"/>
                  <a:pt x="1024878" y="44226"/>
                </a:cubicBezTo>
                <a:cubicBezTo>
                  <a:pt x="1536141" y="234782"/>
                  <a:pt x="1718938" y="881536"/>
                  <a:pt x="1354429" y="1300024"/>
                </a:cubicBezTo>
                <a:cubicBezTo>
                  <a:pt x="1290688" y="1373277"/>
                  <a:pt x="1210845" y="1434431"/>
                  <a:pt x="1124911" y="1479400"/>
                </a:cubicBezTo>
                <a:cubicBezTo>
                  <a:pt x="1024544" y="1531878"/>
                  <a:pt x="916418" y="1559327"/>
                  <a:pt x="803620" y="1564750"/>
                </a:cubicBezTo>
                <a:cubicBezTo>
                  <a:pt x="703169" y="1569589"/>
                  <a:pt x="604888" y="1551902"/>
                  <a:pt x="510695" y="1518112"/>
                </a:cubicBezTo>
                <a:cubicBezTo>
                  <a:pt x="416835" y="1484489"/>
                  <a:pt x="329567" y="1431010"/>
                  <a:pt x="256064" y="1363599"/>
                </a:cubicBezTo>
                <a:cubicBezTo>
                  <a:pt x="180226" y="1294101"/>
                  <a:pt x="120323" y="1211254"/>
                  <a:pt x="75520" y="1118729"/>
                </a:cubicBezTo>
                <a:cubicBezTo>
                  <a:pt x="-162925" y="625487"/>
                  <a:pt x="192740" y="42140"/>
                  <a:pt x="729450" y="1843"/>
                </a:cubicBezTo>
                <a:close/>
                <a:moveTo>
                  <a:pt x="480826" y="443942"/>
                </a:moveTo>
                <a:cubicBezTo>
                  <a:pt x="336324" y="485574"/>
                  <a:pt x="393308" y="716260"/>
                  <a:pt x="542065" y="687059"/>
                </a:cubicBezTo>
                <a:cubicBezTo>
                  <a:pt x="710678" y="654021"/>
                  <a:pt x="652110" y="394551"/>
                  <a:pt x="480826" y="443942"/>
                </a:cubicBezTo>
                <a:close/>
                <a:moveTo>
                  <a:pt x="989503" y="443525"/>
                </a:moveTo>
                <a:cubicBezTo>
                  <a:pt x="833822" y="490914"/>
                  <a:pt x="911078" y="740121"/>
                  <a:pt x="1070181" y="682053"/>
                </a:cubicBezTo>
                <a:cubicBezTo>
                  <a:pt x="1220022" y="627490"/>
                  <a:pt x="1148022" y="395219"/>
                  <a:pt x="989503" y="443525"/>
                </a:cubicBezTo>
                <a:close/>
                <a:moveTo>
                  <a:pt x="421674" y="959794"/>
                </a:moveTo>
                <a:cubicBezTo>
                  <a:pt x="366777" y="981236"/>
                  <a:pt x="387384" y="1061162"/>
                  <a:pt x="439028" y="1070840"/>
                </a:cubicBezTo>
                <a:cubicBezTo>
                  <a:pt x="493174" y="1081019"/>
                  <a:pt x="556665" y="1071257"/>
                  <a:pt x="611729" y="1071591"/>
                </a:cubicBezTo>
                <a:cubicBezTo>
                  <a:pt x="739628" y="1072259"/>
                  <a:pt x="867611" y="1072175"/>
                  <a:pt x="995510" y="1071591"/>
                </a:cubicBezTo>
                <a:cubicBezTo>
                  <a:pt x="1045902" y="1071341"/>
                  <a:pt x="1159285" y="1090780"/>
                  <a:pt x="1160035" y="1012105"/>
                </a:cubicBezTo>
                <a:cubicBezTo>
                  <a:pt x="1160703" y="932429"/>
                  <a:pt x="1045986" y="954705"/>
                  <a:pt x="995510" y="954705"/>
                </a:cubicBezTo>
                <a:cubicBezTo>
                  <a:pt x="864774" y="954538"/>
                  <a:pt x="734122" y="954705"/>
                  <a:pt x="603386" y="954538"/>
                </a:cubicBezTo>
                <a:cubicBezTo>
                  <a:pt x="555247" y="954538"/>
                  <a:pt x="464641" y="943025"/>
                  <a:pt x="421674" y="959794"/>
                </a:cubicBezTo>
                <a:close/>
              </a:path>
            </a:pathLst>
          </a:custGeom>
          <a:solidFill>
            <a:srgbClr val="FD8A03"/>
          </a:solidFill>
          <a:ln w="3175" cap="flat">
            <a:solidFill>
              <a:srgbClr val="F2F2F2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29FDCD68-2C46-83AC-069A-9F2CC38E57E9}"/>
              </a:ext>
            </a:extLst>
          </p:cNvPr>
          <p:cNvSpPr/>
          <p:nvPr/>
        </p:nvSpPr>
        <p:spPr>
          <a:xfrm>
            <a:off x="10387203" y="2653136"/>
            <a:ext cx="480091" cy="485811"/>
          </a:xfrm>
          <a:custGeom>
            <a:avLst/>
            <a:gdLst>
              <a:gd name="csX0" fmla="*/ 716150 w 1547198"/>
              <a:gd name="csY0" fmla="*/ 2064 h 1565633"/>
              <a:gd name="csX1" fmla="*/ 1027931 w 1547198"/>
              <a:gd name="csY1" fmla="*/ 44864 h 1565633"/>
              <a:gd name="csX2" fmla="*/ 1431902 w 1547198"/>
              <a:gd name="csY2" fmla="*/ 1198793 h 1565633"/>
              <a:gd name="csX3" fmla="*/ 1150157 w 1547198"/>
              <a:gd name="csY3" fmla="*/ 1467523 h 1565633"/>
              <a:gd name="csX4" fmla="*/ 882428 w 1547198"/>
              <a:gd name="csY4" fmla="*/ 1559297 h 1565633"/>
              <a:gd name="csX5" fmla="*/ 524510 w 1547198"/>
              <a:gd name="csY5" fmla="*/ 1524089 h 1565633"/>
              <a:gd name="csX6" fmla="*/ 4237 w 1547198"/>
              <a:gd name="csY6" fmla="*/ 870410 h 1565633"/>
              <a:gd name="csX7" fmla="*/ 716150 w 1547198"/>
              <a:gd name="csY7" fmla="*/ 2064 h 1565633"/>
              <a:gd name="csX8" fmla="*/ 483296 w 1547198"/>
              <a:gd name="csY8" fmla="*/ 442911 h 1565633"/>
              <a:gd name="csX9" fmla="*/ 545201 w 1547198"/>
              <a:gd name="csY9" fmla="*/ 687280 h 1565633"/>
              <a:gd name="csX10" fmla="*/ 483296 w 1547198"/>
              <a:gd name="csY10" fmla="*/ 442911 h 1565633"/>
              <a:gd name="csX11" fmla="*/ 992390 w 1547198"/>
              <a:gd name="csY11" fmla="*/ 443245 h 1565633"/>
              <a:gd name="csX12" fmla="*/ 1073318 w 1547198"/>
              <a:gd name="csY12" fmla="*/ 681607 h 1565633"/>
              <a:gd name="csX13" fmla="*/ 992390 w 1547198"/>
              <a:gd name="csY13" fmla="*/ 443245 h 1565633"/>
              <a:gd name="csX14" fmla="*/ 426146 w 1547198"/>
              <a:gd name="csY14" fmla="*/ 919801 h 1565633"/>
              <a:gd name="csX15" fmla="*/ 394942 w 1547198"/>
              <a:gd name="csY15" fmla="*/ 1003148 h 1565633"/>
              <a:gd name="csX16" fmla="*/ 519087 w 1547198"/>
              <a:gd name="csY16" fmla="*/ 1121203 h 1565633"/>
              <a:gd name="csX17" fmla="*/ 1042531 w 1547198"/>
              <a:gd name="csY17" fmla="*/ 1109689 h 1565633"/>
              <a:gd name="csX18" fmla="*/ 1157666 w 1547198"/>
              <a:gd name="csY18" fmla="*/ 975783 h 1565633"/>
              <a:gd name="csX19" fmla="*/ 1078240 w 1547198"/>
              <a:gd name="csY19" fmla="*/ 920802 h 1565633"/>
              <a:gd name="csX20" fmla="*/ 988552 w 1547198"/>
              <a:gd name="csY20" fmla="*/ 1005568 h 1565633"/>
              <a:gd name="csX21" fmla="*/ 796411 w 1547198"/>
              <a:gd name="csY21" fmla="*/ 1079404 h 1565633"/>
              <a:gd name="csX22" fmla="*/ 562639 w 1547198"/>
              <a:gd name="csY22" fmla="*/ 1011074 h 1565633"/>
              <a:gd name="csX23" fmla="*/ 426146 w 1547198"/>
              <a:gd name="csY23" fmla="*/ 919801 h 15656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1547198" h="1565633">
                <a:moveTo>
                  <a:pt x="716150" y="2064"/>
                </a:moveTo>
                <a:cubicBezTo>
                  <a:pt x="821857" y="-5945"/>
                  <a:pt x="928482" y="9573"/>
                  <a:pt x="1027931" y="44864"/>
                </a:cubicBezTo>
                <a:cubicBezTo>
                  <a:pt x="1490888" y="209473"/>
                  <a:pt x="1692790" y="779554"/>
                  <a:pt x="1431902" y="1198793"/>
                </a:cubicBezTo>
                <a:cubicBezTo>
                  <a:pt x="1361987" y="1311174"/>
                  <a:pt x="1264374" y="1401446"/>
                  <a:pt x="1150157" y="1467523"/>
                </a:cubicBezTo>
                <a:cubicBezTo>
                  <a:pt x="1069646" y="1514161"/>
                  <a:pt x="975203" y="1548868"/>
                  <a:pt x="882428" y="1559297"/>
                </a:cubicBezTo>
                <a:cubicBezTo>
                  <a:pt x="762956" y="1572563"/>
                  <a:pt x="637810" y="1566889"/>
                  <a:pt x="524510" y="1524089"/>
                </a:cubicBezTo>
                <a:cubicBezTo>
                  <a:pt x="245935" y="1418883"/>
                  <a:pt x="36775" y="1170761"/>
                  <a:pt x="4237" y="870410"/>
                </a:cubicBezTo>
                <a:cubicBezTo>
                  <a:pt x="-41483" y="446833"/>
                  <a:pt x="288568" y="34185"/>
                  <a:pt x="716150" y="2064"/>
                </a:cubicBezTo>
                <a:close/>
                <a:moveTo>
                  <a:pt x="483296" y="442911"/>
                </a:moveTo>
                <a:cubicBezTo>
                  <a:pt x="333288" y="482458"/>
                  <a:pt x="390187" y="721486"/>
                  <a:pt x="545201" y="687280"/>
                </a:cubicBezTo>
                <a:cubicBezTo>
                  <a:pt x="709644" y="650987"/>
                  <a:pt x="651826" y="398526"/>
                  <a:pt x="483296" y="442911"/>
                </a:cubicBezTo>
                <a:close/>
                <a:moveTo>
                  <a:pt x="992390" y="443245"/>
                </a:moveTo>
                <a:cubicBezTo>
                  <a:pt x="833954" y="482875"/>
                  <a:pt x="908876" y="742845"/>
                  <a:pt x="1073318" y="681607"/>
                </a:cubicBezTo>
                <a:cubicBezTo>
                  <a:pt x="1220906" y="626626"/>
                  <a:pt x="1151325" y="403532"/>
                  <a:pt x="992390" y="443245"/>
                </a:cubicBezTo>
                <a:close/>
                <a:moveTo>
                  <a:pt x="426146" y="919801"/>
                </a:moveTo>
                <a:cubicBezTo>
                  <a:pt x="393858" y="931398"/>
                  <a:pt x="380760" y="974115"/>
                  <a:pt x="394942" y="1003148"/>
                </a:cubicBezTo>
                <a:cubicBezTo>
                  <a:pt x="418470" y="1051204"/>
                  <a:pt x="475453" y="1092836"/>
                  <a:pt x="519087" y="1121203"/>
                </a:cubicBezTo>
                <a:cubicBezTo>
                  <a:pt x="678357" y="1224657"/>
                  <a:pt x="887601" y="1217815"/>
                  <a:pt x="1042531" y="1109689"/>
                </a:cubicBezTo>
                <a:cubicBezTo>
                  <a:pt x="1082912" y="1081490"/>
                  <a:pt x="1153828" y="1028761"/>
                  <a:pt x="1157666" y="975783"/>
                </a:cubicBezTo>
                <a:cubicBezTo>
                  <a:pt x="1160669" y="934151"/>
                  <a:pt x="1115283" y="906619"/>
                  <a:pt x="1078240" y="920802"/>
                </a:cubicBezTo>
                <a:cubicBezTo>
                  <a:pt x="1052042" y="930897"/>
                  <a:pt x="1013330" y="985127"/>
                  <a:pt x="988552" y="1005568"/>
                </a:cubicBezTo>
                <a:cubicBezTo>
                  <a:pt x="935323" y="1049369"/>
                  <a:pt x="864490" y="1073898"/>
                  <a:pt x="796411" y="1079404"/>
                </a:cubicBezTo>
                <a:cubicBezTo>
                  <a:pt x="715650" y="1086078"/>
                  <a:pt x="627298" y="1059965"/>
                  <a:pt x="562639" y="1011074"/>
                </a:cubicBezTo>
                <a:cubicBezTo>
                  <a:pt x="523760" y="981707"/>
                  <a:pt x="482044" y="899778"/>
                  <a:pt x="426146" y="919801"/>
                </a:cubicBezTo>
                <a:close/>
              </a:path>
            </a:pathLst>
          </a:custGeom>
          <a:solidFill>
            <a:srgbClr val="02B2DE"/>
          </a:solidFill>
          <a:ln w="3175" cap="flat">
            <a:solidFill>
              <a:srgbClr val="F2F2F2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300DB767-A922-1FF6-B642-CB9F811D855B}"/>
              </a:ext>
            </a:extLst>
          </p:cNvPr>
          <p:cNvSpPr/>
          <p:nvPr/>
        </p:nvSpPr>
        <p:spPr>
          <a:xfrm>
            <a:off x="8436246" y="2896041"/>
            <a:ext cx="479473" cy="485884"/>
          </a:xfrm>
          <a:custGeom>
            <a:avLst/>
            <a:gdLst>
              <a:gd name="csX0" fmla="*/ 724279 w 1545204"/>
              <a:gd name="csY0" fmla="*/ 1362 h 1565863"/>
              <a:gd name="csX1" fmla="*/ 1014868 w 1545204"/>
              <a:gd name="csY1" fmla="*/ 40741 h 1565863"/>
              <a:gd name="csX2" fmla="*/ 1534557 w 1545204"/>
              <a:gd name="csY2" fmla="*/ 919183 h 1565863"/>
              <a:gd name="csX3" fmla="*/ 1338913 w 1545204"/>
              <a:gd name="csY3" fmla="*/ 1313893 h 1565863"/>
              <a:gd name="csX4" fmla="*/ 1115736 w 1545204"/>
              <a:gd name="csY4" fmla="*/ 1483007 h 1565863"/>
              <a:gd name="csX5" fmla="*/ 806875 w 1545204"/>
              <a:gd name="csY5" fmla="*/ 1564852 h 1565863"/>
              <a:gd name="csX6" fmla="*/ 506274 w 1545204"/>
              <a:gd name="csY6" fmla="*/ 1516797 h 1565863"/>
              <a:gd name="csX7" fmla="*/ 20875 w 1545204"/>
              <a:gd name="csY7" fmla="*/ 976666 h 1565863"/>
              <a:gd name="csX8" fmla="*/ 724279 w 1545204"/>
              <a:gd name="csY8" fmla="*/ 1362 h 1565863"/>
              <a:gd name="csX9" fmla="*/ 475489 w 1545204"/>
              <a:gd name="csY9" fmla="*/ 443044 h 1565863"/>
              <a:gd name="csX10" fmla="*/ 563174 w 1545204"/>
              <a:gd name="csY10" fmla="*/ 679904 h 1565863"/>
              <a:gd name="csX11" fmla="*/ 475489 w 1545204"/>
              <a:gd name="csY11" fmla="*/ 443044 h 1565863"/>
              <a:gd name="csX12" fmla="*/ 991257 w 1545204"/>
              <a:gd name="csY12" fmla="*/ 441876 h 1565863"/>
              <a:gd name="csX13" fmla="*/ 1045654 w 1545204"/>
              <a:gd name="csY13" fmla="*/ 686411 h 1565863"/>
              <a:gd name="csX14" fmla="*/ 991257 w 1545204"/>
              <a:gd name="csY14" fmla="*/ 441876 h 1565863"/>
              <a:gd name="csX15" fmla="*/ 425013 w 1545204"/>
              <a:gd name="csY15" fmla="*/ 918098 h 1565863"/>
              <a:gd name="csX16" fmla="*/ 389805 w 1545204"/>
              <a:gd name="csY16" fmla="*/ 999109 h 1565863"/>
              <a:gd name="csX17" fmla="*/ 511113 w 1545204"/>
              <a:gd name="csY17" fmla="*/ 1119500 h 1565863"/>
              <a:gd name="csX18" fmla="*/ 1044820 w 1545204"/>
              <a:gd name="csY18" fmla="*/ 1103397 h 1565863"/>
              <a:gd name="csX19" fmla="*/ 1151777 w 1545204"/>
              <a:gd name="csY19" fmla="*/ 978001 h 1565863"/>
              <a:gd name="csX20" fmla="*/ 1076190 w 1545204"/>
              <a:gd name="csY20" fmla="*/ 918682 h 1565863"/>
              <a:gd name="csX21" fmla="*/ 986084 w 1545204"/>
              <a:gd name="csY21" fmla="*/ 1002947 h 1565863"/>
              <a:gd name="csX22" fmla="*/ 789772 w 1545204"/>
              <a:gd name="csY22" fmla="*/ 1079286 h 1565863"/>
              <a:gd name="csX23" fmla="*/ 550659 w 1545204"/>
              <a:gd name="csY23" fmla="*/ 1004532 h 1565863"/>
              <a:gd name="csX24" fmla="*/ 425013 w 1545204"/>
              <a:gd name="csY24" fmla="*/ 918098 h 1565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545204" h="1565863">
                <a:moveTo>
                  <a:pt x="724279" y="1362"/>
                </a:moveTo>
                <a:cubicBezTo>
                  <a:pt x="823561" y="-4311"/>
                  <a:pt x="921092" y="7536"/>
                  <a:pt x="1014868" y="40741"/>
                </a:cubicBezTo>
                <a:cubicBezTo>
                  <a:pt x="1371617" y="166805"/>
                  <a:pt x="1598048" y="543745"/>
                  <a:pt x="1534557" y="919183"/>
                </a:cubicBezTo>
                <a:cubicBezTo>
                  <a:pt x="1509444" y="1067606"/>
                  <a:pt x="1437694" y="1202096"/>
                  <a:pt x="1338913" y="1313893"/>
                </a:cubicBezTo>
                <a:cubicBezTo>
                  <a:pt x="1277841" y="1383057"/>
                  <a:pt x="1198165" y="1441792"/>
                  <a:pt x="1115736" y="1483007"/>
                </a:cubicBezTo>
                <a:cubicBezTo>
                  <a:pt x="1019039" y="1531313"/>
                  <a:pt x="914751" y="1559012"/>
                  <a:pt x="806875" y="1564852"/>
                </a:cubicBezTo>
                <a:cubicBezTo>
                  <a:pt x="704923" y="1570276"/>
                  <a:pt x="601135" y="1553840"/>
                  <a:pt x="506274" y="1516797"/>
                </a:cubicBezTo>
                <a:cubicBezTo>
                  <a:pt x="272585" y="1425607"/>
                  <a:pt x="79110" y="1225123"/>
                  <a:pt x="20875" y="976666"/>
                </a:cubicBezTo>
                <a:cubicBezTo>
                  <a:pt x="-87752" y="513459"/>
                  <a:pt x="239547" y="29311"/>
                  <a:pt x="724279" y="1362"/>
                </a:cubicBezTo>
                <a:close/>
                <a:moveTo>
                  <a:pt x="475489" y="443044"/>
                </a:moveTo>
                <a:cubicBezTo>
                  <a:pt x="320892" y="489682"/>
                  <a:pt x="399400" y="743394"/>
                  <a:pt x="563174" y="679904"/>
                </a:cubicBezTo>
                <a:cubicBezTo>
                  <a:pt x="710513" y="622670"/>
                  <a:pt x="631003" y="396072"/>
                  <a:pt x="475489" y="443044"/>
                </a:cubicBezTo>
                <a:close/>
                <a:moveTo>
                  <a:pt x="991257" y="441876"/>
                </a:moveTo>
                <a:cubicBezTo>
                  <a:pt x="843501" y="476833"/>
                  <a:pt x="888888" y="716446"/>
                  <a:pt x="1045654" y="686411"/>
                </a:cubicBezTo>
                <a:cubicBezTo>
                  <a:pt x="1211514" y="654541"/>
                  <a:pt x="1162707" y="401245"/>
                  <a:pt x="991257" y="441876"/>
                </a:cubicBezTo>
                <a:close/>
                <a:moveTo>
                  <a:pt x="425013" y="918098"/>
                </a:moveTo>
                <a:cubicBezTo>
                  <a:pt x="391891" y="927526"/>
                  <a:pt x="379210" y="969575"/>
                  <a:pt x="389805" y="999109"/>
                </a:cubicBezTo>
                <a:cubicBezTo>
                  <a:pt x="404155" y="1038989"/>
                  <a:pt x="476239" y="1095889"/>
                  <a:pt x="511113" y="1119500"/>
                </a:cubicBezTo>
                <a:cubicBezTo>
                  <a:pt x="669465" y="1226541"/>
                  <a:pt x="893393" y="1218282"/>
                  <a:pt x="1044820" y="1103397"/>
                </a:cubicBezTo>
                <a:cubicBezTo>
                  <a:pt x="1077191" y="1078786"/>
                  <a:pt x="1149442" y="1020801"/>
                  <a:pt x="1151777" y="978001"/>
                </a:cubicBezTo>
                <a:cubicBezTo>
                  <a:pt x="1153947" y="936953"/>
                  <a:pt x="1115652" y="907002"/>
                  <a:pt x="1076190" y="918682"/>
                </a:cubicBezTo>
                <a:cubicBezTo>
                  <a:pt x="1050993" y="926107"/>
                  <a:pt x="1009445" y="983508"/>
                  <a:pt x="986084" y="1002947"/>
                </a:cubicBezTo>
                <a:cubicBezTo>
                  <a:pt x="932272" y="1047916"/>
                  <a:pt x="859520" y="1074447"/>
                  <a:pt x="789772" y="1079286"/>
                </a:cubicBezTo>
                <a:cubicBezTo>
                  <a:pt x="705507" y="1085043"/>
                  <a:pt x="617070" y="1056593"/>
                  <a:pt x="550659" y="1004532"/>
                </a:cubicBezTo>
                <a:cubicBezTo>
                  <a:pt x="513033" y="975081"/>
                  <a:pt x="480662" y="902163"/>
                  <a:pt x="425013" y="918098"/>
                </a:cubicBezTo>
                <a:close/>
              </a:path>
            </a:pathLst>
          </a:custGeom>
          <a:solidFill>
            <a:srgbClr val="4EB556"/>
          </a:solidFill>
          <a:ln w="3175" cap="flat">
            <a:solidFill>
              <a:srgbClr val="F2F2F2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0C555BC2-8779-234F-C794-9F3E950B7030}"/>
              </a:ext>
            </a:extLst>
          </p:cNvPr>
          <p:cNvSpPr/>
          <p:nvPr/>
        </p:nvSpPr>
        <p:spPr>
          <a:xfrm>
            <a:off x="2656974" y="3558075"/>
            <a:ext cx="480047" cy="486391"/>
          </a:xfrm>
          <a:custGeom>
            <a:avLst/>
            <a:gdLst>
              <a:gd name="csX0" fmla="*/ 723207 w 1547058"/>
              <a:gd name="csY0" fmla="*/ 3101 h 1567502"/>
              <a:gd name="csX1" fmla="*/ 1541412 w 1547058"/>
              <a:gd name="csY1" fmla="*/ 887883 h 1567502"/>
              <a:gd name="csX2" fmla="*/ 1131183 w 1547058"/>
              <a:gd name="csY2" fmla="*/ 1477571 h 1567502"/>
              <a:gd name="csX3" fmla="*/ 804385 w 1547058"/>
              <a:gd name="csY3" fmla="*/ 1566675 h 1567502"/>
              <a:gd name="csX4" fmla="*/ 364 w 1547058"/>
              <a:gd name="csY4" fmla="*/ 771080 h 1567502"/>
              <a:gd name="csX5" fmla="*/ 723207 w 1547058"/>
              <a:gd name="csY5" fmla="*/ 3101 h 1567502"/>
              <a:gd name="csX6" fmla="*/ 481092 w 1547058"/>
              <a:gd name="csY6" fmla="*/ 444282 h 1567502"/>
              <a:gd name="csX7" fmla="*/ 568110 w 1547058"/>
              <a:gd name="csY7" fmla="*/ 680308 h 1567502"/>
              <a:gd name="csX8" fmla="*/ 481092 w 1547058"/>
              <a:gd name="csY8" fmla="*/ 444282 h 1567502"/>
              <a:gd name="csX9" fmla="*/ 990436 w 1547058"/>
              <a:gd name="csY9" fmla="*/ 444783 h 1567502"/>
              <a:gd name="csX10" fmla="*/ 1077621 w 1547058"/>
              <a:gd name="csY10" fmla="*/ 681058 h 1567502"/>
              <a:gd name="csX11" fmla="*/ 990436 w 1547058"/>
              <a:gd name="csY11" fmla="*/ 444783 h 1567502"/>
              <a:gd name="csX12" fmla="*/ 738308 w 1547058"/>
              <a:gd name="csY12" fmla="*/ 903902 h 1567502"/>
              <a:gd name="csX13" fmla="*/ 443047 w 1547058"/>
              <a:gd name="csY13" fmla="*/ 1039727 h 1567502"/>
              <a:gd name="csX14" fmla="*/ 398245 w 1547058"/>
              <a:gd name="csY14" fmla="*/ 1156530 h 1567502"/>
              <a:gd name="csX15" fmla="*/ 477337 w 1547058"/>
              <a:gd name="csY15" fmla="*/ 1174050 h 1567502"/>
              <a:gd name="csX16" fmla="*/ 538492 w 1547058"/>
              <a:gd name="csY16" fmla="*/ 1109725 h 1567502"/>
              <a:gd name="csX17" fmla="*/ 779356 w 1547058"/>
              <a:gd name="csY17" fmla="*/ 1019537 h 1567502"/>
              <a:gd name="csX18" fmla="*/ 1002283 w 1547058"/>
              <a:gd name="csY18" fmla="*/ 1103218 h 1567502"/>
              <a:gd name="csX19" fmla="*/ 1076786 w 1547058"/>
              <a:gd name="csY19" fmla="*/ 1178889 h 1567502"/>
              <a:gd name="csX20" fmla="*/ 1153459 w 1547058"/>
              <a:gd name="csY20" fmla="*/ 1149188 h 1567502"/>
              <a:gd name="csX21" fmla="*/ 1092138 w 1547058"/>
              <a:gd name="csY21" fmla="*/ 1029799 h 1567502"/>
              <a:gd name="csX22" fmla="*/ 738308 w 1547058"/>
              <a:gd name="csY22" fmla="*/ 903902 h 15675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547058" h="1567502">
                <a:moveTo>
                  <a:pt x="723207" y="3101"/>
                </a:moveTo>
                <a:cubicBezTo>
                  <a:pt x="1209858" y="-42369"/>
                  <a:pt x="1598896" y="419837"/>
                  <a:pt x="1541412" y="887883"/>
                </a:cubicBezTo>
                <a:cubicBezTo>
                  <a:pt x="1510292" y="1141178"/>
                  <a:pt x="1350856" y="1355095"/>
                  <a:pt x="1131183" y="1477571"/>
                </a:cubicBezTo>
                <a:cubicBezTo>
                  <a:pt x="1031734" y="1533136"/>
                  <a:pt x="917601" y="1561169"/>
                  <a:pt x="804385" y="1566675"/>
                </a:cubicBezTo>
                <a:cubicBezTo>
                  <a:pt x="369795" y="1587699"/>
                  <a:pt x="-13485" y="1204920"/>
                  <a:pt x="364" y="771080"/>
                </a:cubicBezTo>
                <a:cubicBezTo>
                  <a:pt x="13212" y="367109"/>
                  <a:pt x="323324" y="40395"/>
                  <a:pt x="723207" y="3101"/>
                </a:cubicBezTo>
                <a:close/>
                <a:moveTo>
                  <a:pt x="481092" y="444282"/>
                </a:moveTo>
                <a:cubicBezTo>
                  <a:pt x="322156" y="491254"/>
                  <a:pt x="404586" y="743381"/>
                  <a:pt x="568110" y="680308"/>
                </a:cubicBezTo>
                <a:cubicBezTo>
                  <a:pt x="710776" y="625243"/>
                  <a:pt x="635772" y="398562"/>
                  <a:pt x="481092" y="444282"/>
                </a:cubicBezTo>
                <a:close/>
                <a:moveTo>
                  <a:pt x="990436" y="444783"/>
                </a:moveTo>
                <a:cubicBezTo>
                  <a:pt x="833753" y="492505"/>
                  <a:pt x="917100" y="747136"/>
                  <a:pt x="1077621" y="681058"/>
                </a:cubicBezTo>
                <a:cubicBezTo>
                  <a:pt x="1222623" y="621489"/>
                  <a:pt x="1144365" y="397895"/>
                  <a:pt x="990436" y="444783"/>
                </a:cubicBezTo>
                <a:close/>
                <a:moveTo>
                  <a:pt x="738308" y="903902"/>
                </a:moveTo>
                <a:cubicBezTo>
                  <a:pt x="630349" y="911411"/>
                  <a:pt x="517884" y="960968"/>
                  <a:pt x="443047" y="1039727"/>
                </a:cubicBezTo>
                <a:cubicBezTo>
                  <a:pt x="414764" y="1069428"/>
                  <a:pt x="371213" y="1112645"/>
                  <a:pt x="398245" y="1156530"/>
                </a:cubicBezTo>
                <a:cubicBezTo>
                  <a:pt x="414347" y="1182643"/>
                  <a:pt x="452391" y="1190903"/>
                  <a:pt x="477337" y="1174050"/>
                </a:cubicBezTo>
                <a:cubicBezTo>
                  <a:pt x="501115" y="1157948"/>
                  <a:pt x="516216" y="1128581"/>
                  <a:pt x="538492" y="1109725"/>
                </a:cubicBezTo>
                <a:cubicBezTo>
                  <a:pt x="605987" y="1052492"/>
                  <a:pt x="689668" y="1018452"/>
                  <a:pt x="779356" y="1019537"/>
                </a:cubicBezTo>
                <a:cubicBezTo>
                  <a:pt x="860117" y="1020454"/>
                  <a:pt x="940795" y="1050823"/>
                  <a:pt x="1002283" y="1103218"/>
                </a:cubicBezTo>
                <a:cubicBezTo>
                  <a:pt x="1027562" y="1124743"/>
                  <a:pt x="1046668" y="1164706"/>
                  <a:pt x="1076786" y="1178889"/>
                </a:cubicBezTo>
                <a:cubicBezTo>
                  <a:pt x="1105070" y="1192071"/>
                  <a:pt x="1140444" y="1177554"/>
                  <a:pt x="1153459" y="1149188"/>
                </a:cubicBezTo>
                <a:cubicBezTo>
                  <a:pt x="1174984" y="1102467"/>
                  <a:pt x="1122757" y="1058415"/>
                  <a:pt x="1092138" y="1029799"/>
                </a:cubicBezTo>
                <a:cubicBezTo>
                  <a:pt x="996610" y="940361"/>
                  <a:pt x="869294" y="894891"/>
                  <a:pt x="738308" y="903902"/>
                </a:cubicBezTo>
                <a:close/>
              </a:path>
            </a:pathLst>
          </a:custGeom>
          <a:solidFill>
            <a:schemeClr val="accent1"/>
          </a:solidFill>
          <a:ln w="3175" cap="flat">
            <a:solidFill>
              <a:srgbClr val="F2F2F2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683A60F-3038-50CF-B022-8831473792B2}"/>
              </a:ext>
            </a:extLst>
          </p:cNvPr>
          <p:cNvSpPr/>
          <p:nvPr/>
        </p:nvSpPr>
        <p:spPr>
          <a:xfrm>
            <a:off x="6490492" y="3591415"/>
            <a:ext cx="479900" cy="486243"/>
          </a:xfrm>
          <a:custGeom>
            <a:avLst/>
            <a:gdLst>
              <a:gd name="csX0" fmla="*/ 727144 w 1546580"/>
              <a:gd name="csY0" fmla="*/ 2505 h 1567022"/>
              <a:gd name="csX1" fmla="*/ 1546099 w 1546580"/>
              <a:gd name="csY1" fmla="*/ 812783 h 1567022"/>
              <a:gd name="csX2" fmla="*/ 1134202 w 1546580"/>
              <a:gd name="csY2" fmla="*/ 1475306 h 1567022"/>
              <a:gd name="csX3" fmla="*/ 801481 w 1546580"/>
              <a:gd name="csY3" fmla="*/ 1566245 h 1567022"/>
              <a:gd name="csX4" fmla="*/ 490869 w 1546580"/>
              <a:gd name="csY4" fmla="*/ 1511515 h 1567022"/>
              <a:gd name="csX5" fmla="*/ 232734 w 1546580"/>
              <a:gd name="csY5" fmla="*/ 1343986 h 1567022"/>
              <a:gd name="csX6" fmla="*/ 72214 w 1546580"/>
              <a:gd name="csY6" fmla="*/ 1112549 h 1567022"/>
              <a:gd name="csX7" fmla="*/ 463 w 1546580"/>
              <a:gd name="csY7" fmla="*/ 810364 h 1567022"/>
              <a:gd name="csX8" fmla="*/ 727144 w 1546580"/>
              <a:gd name="csY8" fmla="*/ 2505 h 1567022"/>
              <a:gd name="csX9" fmla="*/ 478103 w 1546580"/>
              <a:gd name="csY9" fmla="*/ 444019 h 1567022"/>
              <a:gd name="csX10" fmla="*/ 565873 w 1546580"/>
              <a:gd name="csY10" fmla="*/ 681213 h 1567022"/>
              <a:gd name="csX11" fmla="*/ 478103 w 1546580"/>
              <a:gd name="csY11" fmla="*/ 444019 h 1567022"/>
              <a:gd name="csX12" fmla="*/ 993955 w 1546580"/>
              <a:gd name="csY12" fmla="*/ 442601 h 1567022"/>
              <a:gd name="csX13" fmla="*/ 1049687 w 1546580"/>
              <a:gd name="csY13" fmla="*/ 688638 h 1567022"/>
              <a:gd name="csX14" fmla="*/ 993955 w 1546580"/>
              <a:gd name="csY14" fmla="*/ 442601 h 1567022"/>
              <a:gd name="csX15" fmla="*/ 728312 w 1546580"/>
              <a:gd name="csY15" fmla="*/ 903806 h 1567022"/>
              <a:gd name="csX16" fmla="*/ 442228 w 1546580"/>
              <a:gd name="csY16" fmla="*/ 1041633 h 1567022"/>
              <a:gd name="csX17" fmla="*/ 401014 w 1546580"/>
              <a:gd name="csY17" fmla="*/ 1158937 h 1567022"/>
              <a:gd name="csX18" fmla="*/ 475517 w 1546580"/>
              <a:gd name="csY18" fmla="*/ 1175623 h 1567022"/>
              <a:gd name="csX19" fmla="*/ 540176 w 1546580"/>
              <a:gd name="csY19" fmla="*/ 1106292 h 1567022"/>
              <a:gd name="csX20" fmla="*/ 776452 w 1546580"/>
              <a:gd name="csY20" fmla="*/ 1019524 h 1567022"/>
              <a:gd name="csX21" fmla="*/ 999879 w 1546580"/>
              <a:gd name="csY21" fmla="*/ 1102371 h 1567022"/>
              <a:gd name="csX22" fmla="*/ 1069627 w 1546580"/>
              <a:gd name="csY22" fmla="*/ 1174956 h 1567022"/>
              <a:gd name="csX23" fmla="*/ 1148970 w 1546580"/>
              <a:gd name="csY23" fmla="*/ 1156184 h 1567022"/>
              <a:gd name="csX24" fmla="*/ 1085646 w 1546580"/>
              <a:gd name="csY24" fmla="*/ 1025197 h 1567022"/>
              <a:gd name="csX25" fmla="*/ 728312 w 1546580"/>
              <a:gd name="csY25" fmla="*/ 903806 h 15670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1546580" h="1567022">
                <a:moveTo>
                  <a:pt x="727144" y="2505"/>
                </a:moveTo>
                <a:cubicBezTo>
                  <a:pt x="1176001" y="-35957"/>
                  <a:pt x="1562118" y="374689"/>
                  <a:pt x="1546099" y="812783"/>
                </a:cubicBezTo>
                <a:cubicBezTo>
                  <a:pt x="1535921" y="1092526"/>
                  <a:pt x="1376485" y="1339648"/>
                  <a:pt x="1134202" y="1475306"/>
                </a:cubicBezTo>
                <a:cubicBezTo>
                  <a:pt x="1032834" y="1532122"/>
                  <a:pt x="916949" y="1560656"/>
                  <a:pt x="801481" y="1566245"/>
                </a:cubicBezTo>
                <a:cubicBezTo>
                  <a:pt x="696358" y="1571335"/>
                  <a:pt x="588065" y="1551228"/>
                  <a:pt x="490869" y="1511515"/>
                </a:cubicBezTo>
                <a:cubicBezTo>
                  <a:pt x="395841" y="1472553"/>
                  <a:pt x="305986" y="1416571"/>
                  <a:pt x="232734" y="1343986"/>
                </a:cubicBezTo>
                <a:cubicBezTo>
                  <a:pt x="166323" y="1278243"/>
                  <a:pt x="110174" y="1198066"/>
                  <a:pt x="72214" y="1112549"/>
                </a:cubicBezTo>
                <a:cubicBezTo>
                  <a:pt x="29580" y="1016688"/>
                  <a:pt x="4134" y="915403"/>
                  <a:pt x="463" y="810364"/>
                </a:cubicBezTo>
                <a:cubicBezTo>
                  <a:pt x="-14054" y="390374"/>
                  <a:pt x="314746" y="37796"/>
                  <a:pt x="727144" y="2505"/>
                </a:cubicBezTo>
                <a:close/>
                <a:moveTo>
                  <a:pt x="478103" y="444019"/>
                </a:moveTo>
                <a:cubicBezTo>
                  <a:pt x="322589" y="490490"/>
                  <a:pt x="403099" y="745705"/>
                  <a:pt x="565873" y="681213"/>
                </a:cubicBezTo>
                <a:cubicBezTo>
                  <a:pt x="711709" y="623479"/>
                  <a:pt x="633702" y="397549"/>
                  <a:pt x="478103" y="444019"/>
                </a:cubicBezTo>
                <a:close/>
                <a:moveTo>
                  <a:pt x="993955" y="442601"/>
                </a:moveTo>
                <a:cubicBezTo>
                  <a:pt x="845031" y="480729"/>
                  <a:pt x="892670" y="717505"/>
                  <a:pt x="1049687" y="688638"/>
                </a:cubicBezTo>
                <a:cubicBezTo>
                  <a:pt x="1216215" y="658019"/>
                  <a:pt x="1164154" y="399050"/>
                  <a:pt x="993955" y="442601"/>
                </a:cubicBezTo>
                <a:close/>
                <a:moveTo>
                  <a:pt x="728312" y="903806"/>
                </a:moveTo>
                <a:cubicBezTo>
                  <a:pt x="619936" y="916321"/>
                  <a:pt x="517983" y="962958"/>
                  <a:pt x="442228" y="1041633"/>
                </a:cubicBezTo>
                <a:cubicBezTo>
                  <a:pt x="412944" y="1072085"/>
                  <a:pt x="369394" y="1114802"/>
                  <a:pt x="401014" y="1158937"/>
                </a:cubicBezTo>
                <a:cubicBezTo>
                  <a:pt x="418117" y="1182881"/>
                  <a:pt x="449904" y="1191809"/>
                  <a:pt x="475517" y="1175623"/>
                </a:cubicBezTo>
                <a:cubicBezTo>
                  <a:pt x="501547" y="1159271"/>
                  <a:pt x="516732" y="1126482"/>
                  <a:pt x="540176" y="1106292"/>
                </a:cubicBezTo>
                <a:cubicBezTo>
                  <a:pt x="605669" y="1049893"/>
                  <a:pt x="689767" y="1019357"/>
                  <a:pt x="776452" y="1019524"/>
                </a:cubicBezTo>
                <a:cubicBezTo>
                  <a:pt x="857212" y="1019608"/>
                  <a:pt x="938641" y="1049976"/>
                  <a:pt x="999879" y="1102371"/>
                </a:cubicBezTo>
                <a:cubicBezTo>
                  <a:pt x="1024658" y="1123646"/>
                  <a:pt x="1042428" y="1157602"/>
                  <a:pt x="1069627" y="1174956"/>
                </a:cubicBezTo>
                <a:cubicBezTo>
                  <a:pt x="1095907" y="1191642"/>
                  <a:pt x="1133118" y="1183549"/>
                  <a:pt x="1148970" y="1156184"/>
                </a:cubicBezTo>
                <a:cubicBezTo>
                  <a:pt x="1179004" y="1104206"/>
                  <a:pt x="1119935" y="1056651"/>
                  <a:pt x="1085646" y="1025197"/>
                </a:cubicBezTo>
                <a:cubicBezTo>
                  <a:pt x="991369" y="938680"/>
                  <a:pt x="856962" y="888955"/>
                  <a:pt x="728312" y="903806"/>
                </a:cubicBezTo>
                <a:close/>
              </a:path>
            </a:pathLst>
          </a:custGeom>
          <a:solidFill>
            <a:srgbClr val="FDBD03"/>
          </a:solidFill>
          <a:ln w="3175" cap="flat">
            <a:solidFill>
              <a:srgbClr val="F2F2F2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6132F85-E904-0093-40D7-48FFA00D2B53}"/>
              </a:ext>
            </a:extLst>
          </p:cNvPr>
          <p:cNvSpPr/>
          <p:nvPr/>
        </p:nvSpPr>
        <p:spPr>
          <a:xfrm>
            <a:off x="5166993" y="3346888"/>
            <a:ext cx="1272230" cy="483726"/>
          </a:xfrm>
          <a:custGeom>
            <a:avLst/>
            <a:gdLst>
              <a:gd name="csX0" fmla="*/ 2330 w 1499297"/>
              <a:gd name="csY0" fmla="*/ 1551 h 570061"/>
              <a:gd name="csX1" fmla="*/ 124715 w 1499297"/>
              <a:gd name="csY1" fmla="*/ 18215 h 570061"/>
              <a:gd name="csX2" fmla="*/ 352744 w 1499297"/>
              <a:gd name="csY2" fmla="*/ 92416 h 570061"/>
              <a:gd name="csX3" fmla="*/ 1133731 w 1499297"/>
              <a:gd name="csY3" fmla="*/ 458062 h 570061"/>
              <a:gd name="csX4" fmla="*/ 1375183 w 1499297"/>
              <a:gd name="csY4" fmla="*/ 516503 h 570061"/>
              <a:gd name="csX5" fmla="*/ 1493421 w 1499297"/>
              <a:gd name="csY5" fmla="*/ 527814 h 570061"/>
              <a:gd name="csX6" fmla="*/ 1498775 w 1499297"/>
              <a:gd name="csY6" fmla="*/ 567101 h 570061"/>
              <a:gd name="csX7" fmla="*/ 1139839 w 1499297"/>
              <a:gd name="csY7" fmla="*/ 505192 h 570061"/>
              <a:gd name="csX8" fmla="*/ 362321 w 1499297"/>
              <a:gd name="csY8" fmla="*/ 144145 h 570061"/>
              <a:gd name="csX9" fmla="*/ 119286 w 1499297"/>
              <a:gd name="csY9" fmla="*/ 62102 h 570061"/>
              <a:gd name="csX10" fmla="*/ 5120 w 1499297"/>
              <a:gd name="csY10" fmla="*/ 40385 h 570061"/>
              <a:gd name="csX11" fmla="*/ 2330 w 1499297"/>
              <a:gd name="csY11" fmla="*/ 1551 h 5700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499297" h="570061">
                <a:moveTo>
                  <a:pt x="2330" y="1551"/>
                </a:moveTo>
                <a:cubicBezTo>
                  <a:pt x="41541" y="-4557"/>
                  <a:pt x="86333" y="8714"/>
                  <a:pt x="124715" y="18215"/>
                </a:cubicBezTo>
                <a:cubicBezTo>
                  <a:pt x="203062" y="37671"/>
                  <a:pt x="277865" y="62479"/>
                  <a:pt x="352744" y="92416"/>
                </a:cubicBezTo>
                <a:cubicBezTo>
                  <a:pt x="620513" y="199493"/>
                  <a:pt x="860080" y="363654"/>
                  <a:pt x="1133731" y="458062"/>
                </a:cubicBezTo>
                <a:cubicBezTo>
                  <a:pt x="1210345" y="484455"/>
                  <a:pt x="1294348" y="508359"/>
                  <a:pt x="1375183" y="516503"/>
                </a:cubicBezTo>
                <a:cubicBezTo>
                  <a:pt x="1393130" y="518313"/>
                  <a:pt x="1483618" y="519896"/>
                  <a:pt x="1493421" y="527814"/>
                </a:cubicBezTo>
                <a:cubicBezTo>
                  <a:pt x="1502168" y="534902"/>
                  <a:pt x="1498473" y="557222"/>
                  <a:pt x="1498775" y="567101"/>
                </a:cubicBezTo>
                <a:cubicBezTo>
                  <a:pt x="1403838" y="582257"/>
                  <a:pt x="1232891" y="535807"/>
                  <a:pt x="1139839" y="505192"/>
                </a:cubicBezTo>
                <a:cubicBezTo>
                  <a:pt x="861287" y="413648"/>
                  <a:pt x="629261" y="251448"/>
                  <a:pt x="362321" y="144145"/>
                </a:cubicBezTo>
                <a:cubicBezTo>
                  <a:pt x="282767" y="112172"/>
                  <a:pt x="203062" y="81406"/>
                  <a:pt x="119286" y="62102"/>
                </a:cubicBezTo>
                <a:cubicBezTo>
                  <a:pt x="102997" y="58332"/>
                  <a:pt x="11529" y="45739"/>
                  <a:pt x="5120" y="40385"/>
                </a:cubicBezTo>
                <a:cubicBezTo>
                  <a:pt x="-4005" y="32920"/>
                  <a:pt x="1726" y="11731"/>
                  <a:pt x="2330" y="1551"/>
                </a:cubicBezTo>
                <a:close/>
              </a:path>
            </a:pathLst>
          </a:custGeom>
          <a:solidFill>
            <a:srgbClr val="FDBD0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A100577F-75E4-80DA-A306-DBB4C9EC4282}"/>
              </a:ext>
            </a:extLst>
          </p:cNvPr>
          <p:cNvSpPr/>
          <p:nvPr/>
        </p:nvSpPr>
        <p:spPr>
          <a:xfrm>
            <a:off x="9004726" y="2863479"/>
            <a:ext cx="1297351" cy="329120"/>
          </a:xfrm>
          <a:custGeom>
            <a:avLst/>
            <a:gdLst>
              <a:gd name="csX0" fmla="*/ 618334 w 1844346"/>
              <a:gd name="csY0" fmla="*/ 434431 h 467885"/>
              <a:gd name="csX1" fmla="*/ 618333 w 1844346"/>
              <a:gd name="csY1" fmla="*/ 434431 h 467885"/>
              <a:gd name="csX2" fmla="*/ 618333 w 1844346"/>
              <a:gd name="csY2" fmla="*/ 434432 h 467885"/>
              <a:gd name="csX3" fmla="*/ 591942 w 1844346"/>
              <a:gd name="csY3" fmla="*/ 445742 h 467885"/>
              <a:gd name="csX4" fmla="*/ 612236 w 1844346"/>
              <a:gd name="csY4" fmla="*/ 449616 h 467885"/>
              <a:gd name="csX5" fmla="*/ 591943 w 1844346"/>
              <a:gd name="csY5" fmla="*/ 445742 h 467885"/>
              <a:gd name="csX6" fmla="*/ 618334 w 1844346"/>
              <a:gd name="csY6" fmla="*/ 434432 h 467885"/>
              <a:gd name="csX7" fmla="*/ 1827970 w 1844346"/>
              <a:gd name="csY7" fmla="*/ 295 h 467885"/>
              <a:gd name="csX8" fmla="*/ 1840751 w 1844346"/>
              <a:gd name="csY8" fmla="*/ 3557 h 467885"/>
              <a:gd name="csX9" fmla="*/ 1842787 w 1844346"/>
              <a:gd name="csY9" fmla="*/ 38546 h 467885"/>
              <a:gd name="csX10" fmla="*/ 1704492 w 1844346"/>
              <a:gd name="csY10" fmla="*/ 51667 h 467885"/>
              <a:gd name="csX11" fmla="*/ 1368253 w 1844346"/>
              <a:gd name="csY11" fmla="*/ 151279 h 467885"/>
              <a:gd name="csX12" fmla="*/ 697285 w 1844346"/>
              <a:gd name="csY12" fmla="*/ 450191 h 467885"/>
              <a:gd name="csX13" fmla="*/ 599483 w 1844346"/>
              <a:gd name="csY13" fmla="*/ 462482 h 467885"/>
              <a:gd name="csX14" fmla="*/ 595713 w 1844346"/>
              <a:gd name="csY14" fmla="*/ 457053 h 467885"/>
              <a:gd name="csX15" fmla="*/ 595712 w 1844346"/>
              <a:gd name="csY15" fmla="*/ 457053 h 467885"/>
              <a:gd name="csX16" fmla="*/ 599482 w 1844346"/>
              <a:gd name="csY16" fmla="*/ 462482 h 467885"/>
              <a:gd name="csX17" fmla="*/ 561780 w 1844346"/>
              <a:gd name="csY17" fmla="*/ 463689 h 467885"/>
              <a:gd name="csX18" fmla="*/ 149607 w 1844346"/>
              <a:gd name="csY18" fmla="*/ 414147 h 467885"/>
              <a:gd name="csX19" fmla="*/ 0 w 1844346"/>
              <a:gd name="csY19" fmla="*/ 388056 h 467885"/>
              <a:gd name="csX20" fmla="*/ 7541 w 1844346"/>
              <a:gd name="csY20" fmla="*/ 349749 h 467885"/>
              <a:gd name="csX21" fmla="*/ 302080 w 1844346"/>
              <a:gd name="csY21" fmla="*/ 402006 h 467885"/>
              <a:gd name="csX22" fmla="*/ 488117 w 1844346"/>
              <a:gd name="csY22" fmla="*/ 421188 h 467885"/>
              <a:gd name="csX23" fmla="*/ 674889 w 1844346"/>
              <a:gd name="csY23" fmla="*/ 413845 h 467885"/>
              <a:gd name="csX24" fmla="*/ 1538522 w 1844346"/>
              <a:gd name="csY24" fmla="*/ 42467 h 467885"/>
              <a:gd name="csX25" fmla="*/ 1764515 w 1844346"/>
              <a:gd name="csY25" fmla="*/ 3105 h 467885"/>
              <a:gd name="csX26" fmla="*/ 1827970 w 1844346"/>
              <a:gd name="csY26" fmla="*/ 295 h 4678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1844346" h="467885">
                <a:moveTo>
                  <a:pt x="618334" y="434431"/>
                </a:moveTo>
                <a:lnTo>
                  <a:pt x="618333" y="434431"/>
                </a:lnTo>
                <a:lnTo>
                  <a:pt x="618333" y="434432"/>
                </a:lnTo>
                <a:lnTo>
                  <a:pt x="591942" y="445742"/>
                </a:lnTo>
                <a:cubicBezTo>
                  <a:pt x="602725" y="447778"/>
                  <a:pt x="608663" y="450285"/>
                  <a:pt x="612236" y="449616"/>
                </a:cubicBezTo>
                <a:lnTo>
                  <a:pt x="591943" y="445742"/>
                </a:lnTo>
                <a:lnTo>
                  <a:pt x="618334" y="434432"/>
                </a:lnTo>
                <a:close/>
                <a:moveTo>
                  <a:pt x="1827970" y="295"/>
                </a:moveTo>
                <a:cubicBezTo>
                  <a:pt x="1834511" y="739"/>
                  <a:pt x="1839299" y="1729"/>
                  <a:pt x="1840751" y="3557"/>
                </a:cubicBezTo>
                <a:cubicBezTo>
                  <a:pt x="1847236" y="11551"/>
                  <a:pt x="1843014" y="29346"/>
                  <a:pt x="1842787" y="38546"/>
                </a:cubicBezTo>
                <a:cubicBezTo>
                  <a:pt x="1798071" y="47520"/>
                  <a:pt x="1750112" y="45106"/>
                  <a:pt x="1704492" y="51667"/>
                </a:cubicBezTo>
                <a:cubicBezTo>
                  <a:pt x="1589195" y="68332"/>
                  <a:pt x="1473446" y="100757"/>
                  <a:pt x="1368253" y="151279"/>
                </a:cubicBezTo>
                <a:cubicBezTo>
                  <a:pt x="1172422" y="245387"/>
                  <a:pt x="912495" y="435034"/>
                  <a:pt x="697285" y="450191"/>
                </a:cubicBezTo>
                <a:cubicBezTo>
                  <a:pt x="664635" y="454263"/>
                  <a:pt x="632058" y="458335"/>
                  <a:pt x="599483" y="462482"/>
                </a:cubicBezTo>
                <a:cubicBezTo>
                  <a:pt x="598201" y="460673"/>
                  <a:pt x="596995" y="458863"/>
                  <a:pt x="595713" y="457053"/>
                </a:cubicBezTo>
                <a:lnTo>
                  <a:pt x="595712" y="457053"/>
                </a:lnTo>
                <a:cubicBezTo>
                  <a:pt x="596994" y="458863"/>
                  <a:pt x="598200" y="460673"/>
                  <a:pt x="599482" y="462482"/>
                </a:cubicBezTo>
                <a:lnTo>
                  <a:pt x="561780" y="463689"/>
                </a:lnTo>
                <a:cubicBezTo>
                  <a:pt x="424314" y="480882"/>
                  <a:pt x="283153" y="441444"/>
                  <a:pt x="149607" y="414147"/>
                </a:cubicBezTo>
                <a:cubicBezTo>
                  <a:pt x="100668" y="404193"/>
                  <a:pt x="47054" y="403439"/>
                  <a:pt x="0" y="388056"/>
                </a:cubicBezTo>
                <a:cubicBezTo>
                  <a:pt x="2488" y="375312"/>
                  <a:pt x="5053" y="362569"/>
                  <a:pt x="7541" y="349749"/>
                </a:cubicBezTo>
                <a:cubicBezTo>
                  <a:pt x="107606" y="355103"/>
                  <a:pt x="203749" y="385266"/>
                  <a:pt x="302080" y="402006"/>
                </a:cubicBezTo>
                <a:cubicBezTo>
                  <a:pt x="364629" y="412639"/>
                  <a:pt x="426312" y="419124"/>
                  <a:pt x="488117" y="421188"/>
                </a:cubicBezTo>
                <a:lnTo>
                  <a:pt x="674889" y="413845"/>
                </a:lnTo>
                <a:cubicBezTo>
                  <a:pt x="991974" y="360683"/>
                  <a:pt x="1232747" y="128506"/>
                  <a:pt x="1538522" y="42467"/>
                </a:cubicBezTo>
                <a:cubicBezTo>
                  <a:pt x="1611892" y="21806"/>
                  <a:pt x="1688430" y="8082"/>
                  <a:pt x="1764515" y="3105"/>
                </a:cubicBezTo>
                <a:cubicBezTo>
                  <a:pt x="1772942" y="2540"/>
                  <a:pt x="1808345" y="-1037"/>
                  <a:pt x="1827970" y="295"/>
                </a:cubicBezTo>
                <a:close/>
              </a:path>
            </a:pathLst>
          </a:custGeom>
          <a:solidFill>
            <a:srgbClr val="02B2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5E856315-8918-81C6-F2F7-946432176D2B}"/>
              </a:ext>
            </a:extLst>
          </p:cNvPr>
          <p:cNvSpPr/>
          <p:nvPr/>
        </p:nvSpPr>
        <p:spPr>
          <a:xfrm>
            <a:off x="3202047" y="3387402"/>
            <a:ext cx="1093100" cy="464887"/>
          </a:xfrm>
          <a:custGeom>
            <a:avLst/>
            <a:gdLst>
              <a:gd name="csX0" fmla="*/ 1283219 w 1288196"/>
              <a:gd name="csY0" fmla="*/ 0 h 547860"/>
              <a:gd name="csX1" fmla="*/ 1288196 w 1288196"/>
              <a:gd name="csY1" fmla="*/ 39814 h 547860"/>
              <a:gd name="csX2" fmla="*/ 1118531 w 1288196"/>
              <a:gd name="csY2" fmla="*/ 80006 h 547860"/>
              <a:gd name="csX3" fmla="*/ 1021860 w 1288196"/>
              <a:gd name="csY3" fmla="*/ 121630 h 547860"/>
              <a:gd name="csX4" fmla="*/ 863581 w 1288196"/>
              <a:gd name="csY4" fmla="*/ 204804 h 547860"/>
              <a:gd name="csX5" fmla="*/ 300746 w 1288196"/>
              <a:gd name="csY5" fmla="*/ 495119 h 547860"/>
              <a:gd name="csX6" fmla="*/ 703 w 1288196"/>
              <a:gd name="csY6" fmla="*/ 542927 h 547860"/>
              <a:gd name="csX7" fmla="*/ 2437 w 1288196"/>
              <a:gd name="csY7" fmla="*/ 513594 h 547860"/>
              <a:gd name="csX8" fmla="*/ 104462 w 1288196"/>
              <a:gd name="csY8" fmla="*/ 495949 h 547860"/>
              <a:gd name="csX9" fmla="*/ 426976 w 1288196"/>
              <a:gd name="csY9" fmla="*/ 401691 h 547860"/>
              <a:gd name="csX10" fmla="*/ 842166 w 1288196"/>
              <a:gd name="csY10" fmla="*/ 168684 h 547860"/>
              <a:gd name="csX11" fmla="*/ 1095004 w 1288196"/>
              <a:gd name="csY11" fmla="*/ 47732 h 547860"/>
              <a:gd name="csX12" fmla="*/ 1223870 w 1288196"/>
              <a:gd name="csY12" fmla="*/ 11312 h 547860"/>
              <a:gd name="csX13" fmla="*/ 1223872 w 1288196"/>
              <a:gd name="csY13" fmla="*/ 11311 h 547860"/>
              <a:gd name="csX14" fmla="*/ 1223873 w 1288196"/>
              <a:gd name="csY14" fmla="*/ 11311 h 547860"/>
              <a:gd name="csX15" fmla="*/ 1223874 w 1288196"/>
              <a:gd name="csY15" fmla="*/ 11311 h 547860"/>
              <a:gd name="csX16" fmla="*/ 1223876 w 1288196"/>
              <a:gd name="csY16" fmla="*/ 11311 h 547860"/>
              <a:gd name="csX17" fmla="*/ 1249587 w 1288196"/>
              <a:gd name="csY17" fmla="*/ 15081 h 547860"/>
              <a:gd name="csX18" fmla="*/ 1203217 w 1288196"/>
              <a:gd name="csY18" fmla="*/ 22621 h 547860"/>
              <a:gd name="csX19" fmla="*/ 1203216 w 1288196"/>
              <a:gd name="csY19" fmla="*/ 22621 h 547860"/>
              <a:gd name="csX20" fmla="*/ 1249588 w 1288196"/>
              <a:gd name="csY20" fmla="*/ 15081 h 547860"/>
              <a:gd name="csX21" fmla="*/ 1223877 w 1288196"/>
              <a:gd name="csY21" fmla="*/ 11311 h 5478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1288196" h="547860">
                <a:moveTo>
                  <a:pt x="1283219" y="0"/>
                </a:moveTo>
                <a:cubicBezTo>
                  <a:pt x="1284878" y="13271"/>
                  <a:pt x="1286537" y="26543"/>
                  <a:pt x="1288196" y="39814"/>
                </a:cubicBezTo>
                <a:cubicBezTo>
                  <a:pt x="1231641" y="53237"/>
                  <a:pt x="1175086" y="66584"/>
                  <a:pt x="1118531" y="80006"/>
                </a:cubicBezTo>
                <a:cubicBezTo>
                  <a:pt x="1089349" y="97500"/>
                  <a:pt x="1053304" y="107228"/>
                  <a:pt x="1021860" y="121630"/>
                </a:cubicBezTo>
                <a:cubicBezTo>
                  <a:pt x="967718" y="146590"/>
                  <a:pt x="915385" y="175320"/>
                  <a:pt x="863581" y="204804"/>
                </a:cubicBezTo>
                <a:cubicBezTo>
                  <a:pt x="679438" y="309619"/>
                  <a:pt x="505550" y="431929"/>
                  <a:pt x="300746" y="495119"/>
                </a:cubicBezTo>
                <a:cubicBezTo>
                  <a:pt x="226772" y="517892"/>
                  <a:pt x="72263" y="562759"/>
                  <a:pt x="703" y="542927"/>
                </a:cubicBezTo>
                <a:cubicBezTo>
                  <a:pt x="778" y="535311"/>
                  <a:pt x="-1786" y="520305"/>
                  <a:pt x="2437" y="513594"/>
                </a:cubicBezTo>
                <a:cubicBezTo>
                  <a:pt x="9601" y="502208"/>
                  <a:pt x="87119" y="498287"/>
                  <a:pt x="104462" y="495949"/>
                </a:cubicBezTo>
                <a:cubicBezTo>
                  <a:pt x="216064" y="480641"/>
                  <a:pt x="323820" y="446557"/>
                  <a:pt x="426976" y="401691"/>
                </a:cubicBezTo>
                <a:cubicBezTo>
                  <a:pt x="572587" y="338349"/>
                  <a:pt x="705679" y="248766"/>
                  <a:pt x="842166" y="168684"/>
                </a:cubicBezTo>
                <a:cubicBezTo>
                  <a:pt x="915385" y="125778"/>
                  <a:pt x="1012207" y="64698"/>
                  <a:pt x="1095004" y="47732"/>
                </a:cubicBezTo>
                <a:lnTo>
                  <a:pt x="1223870" y="11312"/>
                </a:lnTo>
                <a:lnTo>
                  <a:pt x="1223872" y="11311"/>
                </a:lnTo>
                <a:lnTo>
                  <a:pt x="1223873" y="11311"/>
                </a:lnTo>
                <a:lnTo>
                  <a:pt x="1223874" y="11311"/>
                </a:lnTo>
                <a:lnTo>
                  <a:pt x="1223876" y="11311"/>
                </a:lnTo>
                <a:lnTo>
                  <a:pt x="1249587" y="15081"/>
                </a:lnTo>
                <a:lnTo>
                  <a:pt x="1203217" y="22621"/>
                </a:lnTo>
                <a:lnTo>
                  <a:pt x="1203216" y="22621"/>
                </a:lnTo>
                <a:lnTo>
                  <a:pt x="1249588" y="15081"/>
                </a:lnTo>
                <a:lnTo>
                  <a:pt x="1223877" y="11311"/>
                </a:lnTo>
                <a:close/>
              </a:path>
            </a:pathLst>
          </a:custGeom>
          <a:solidFill>
            <a:srgbClr val="FD8A0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AD7FC333-9A1A-8A2D-3E5D-5E04B88CE84B}"/>
              </a:ext>
            </a:extLst>
          </p:cNvPr>
          <p:cNvSpPr/>
          <p:nvPr/>
        </p:nvSpPr>
        <p:spPr>
          <a:xfrm>
            <a:off x="7032833" y="3235941"/>
            <a:ext cx="1331459" cy="574368"/>
          </a:xfrm>
          <a:custGeom>
            <a:avLst/>
            <a:gdLst>
              <a:gd name="csX0" fmla="*/ 829735 w 1569097"/>
              <a:gd name="csY0" fmla="*/ 352828 h 676881"/>
              <a:gd name="csX1" fmla="*/ 839688 w 1569097"/>
              <a:gd name="csY1" fmla="*/ 365044 h 676881"/>
              <a:gd name="csX2" fmla="*/ 787130 w 1569097"/>
              <a:gd name="csY2" fmla="*/ 375677 h 676881"/>
              <a:gd name="csX3" fmla="*/ 829735 w 1569097"/>
              <a:gd name="csY3" fmla="*/ 352828 h 676881"/>
              <a:gd name="csX4" fmla="*/ 1559822 w 1569097"/>
              <a:gd name="csY4" fmla="*/ 0 h 676881"/>
              <a:gd name="csX5" fmla="*/ 1569097 w 1569097"/>
              <a:gd name="csY5" fmla="*/ 40796 h 676881"/>
              <a:gd name="csX6" fmla="*/ 1478156 w 1569097"/>
              <a:gd name="csY6" fmla="*/ 61834 h 676881"/>
              <a:gd name="csX7" fmla="*/ 1149610 w 1569097"/>
              <a:gd name="csY7" fmla="*/ 207369 h 676881"/>
              <a:gd name="csX8" fmla="*/ 950084 w 1569097"/>
              <a:gd name="csY8" fmla="*/ 324325 h 676881"/>
              <a:gd name="csX9" fmla="*/ 802438 w 1569097"/>
              <a:gd name="csY9" fmla="*/ 408554 h 676881"/>
              <a:gd name="csX10" fmla="*/ 675151 w 1569097"/>
              <a:gd name="csY10" fmla="*/ 479286 h 676881"/>
              <a:gd name="csX11" fmla="*/ 256720 w 1569097"/>
              <a:gd name="csY11" fmla="*/ 642767 h 676881"/>
              <a:gd name="csX12" fmla="*/ 36 w 1569097"/>
              <a:gd name="csY12" fmla="*/ 674212 h 676881"/>
              <a:gd name="csX13" fmla="*/ 8104 w 1569097"/>
              <a:gd name="csY13" fmla="*/ 634925 h 676881"/>
              <a:gd name="csX14" fmla="*/ 96933 w 1569097"/>
              <a:gd name="csY14" fmla="*/ 626931 h 676881"/>
              <a:gd name="csX15" fmla="*/ 300380 w 1569097"/>
              <a:gd name="csY15" fmla="*/ 587720 h 676881"/>
              <a:gd name="csX16" fmla="*/ 634959 w 1569097"/>
              <a:gd name="csY16" fmla="*/ 454627 h 676881"/>
              <a:gd name="csX17" fmla="*/ 787130 w 1569097"/>
              <a:gd name="csY17" fmla="*/ 375677 h 676881"/>
              <a:gd name="csX18" fmla="*/ 839689 w 1569097"/>
              <a:gd name="csY18" fmla="*/ 365044 h 676881"/>
              <a:gd name="csX19" fmla="*/ 829735 w 1569097"/>
              <a:gd name="csY19" fmla="*/ 352828 h 676881"/>
              <a:gd name="csX20" fmla="*/ 884932 w 1569097"/>
              <a:gd name="csY20" fmla="*/ 317840 h 676881"/>
              <a:gd name="csX21" fmla="*/ 877392 w 1569097"/>
              <a:gd name="csY21" fmla="*/ 334881 h 676881"/>
              <a:gd name="csX22" fmla="*/ 877393 w 1569097"/>
              <a:gd name="csY22" fmla="*/ 334881 h 676881"/>
              <a:gd name="csX23" fmla="*/ 877392 w 1569097"/>
              <a:gd name="csY23" fmla="*/ 334882 h 676881"/>
              <a:gd name="csX24" fmla="*/ 877393 w 1569097"/>
              <a:gd name="csY24" fmla="*/ 334882 h 676881"/>
              <a:gd name="csX25" fmla="*/ 877394 w 1569097"/>
              <a:gd name="csY25" fmla="*/ 334881 h 676881"/>
              <a:gd name="csX26" fmla="*/ 899752 w 1569097"/>
              <a:gd name="csY26" fmla="*/ 333370 h 676881"/>
              <a:gd name="csX27" fmla="*/ 901513 w 1569097"/>
              <a:gd name="csY27" fmla="*/ 333251 h 676881"/>
              <a:gd name="csX28" fmla="*/ 877393 w 1569097"/>
              <a:gd name="csY28" fmla="*/ 334881 h 676881"/>
              <a:gd name="csX29" fmla="*/ 884933 w 1569097"/>
              <a:gd name="csY29" fmla="*/ 317840 h 676881"/>
              <a:gd name="csX30" fmla="*/ 905443 w 1569097"/>
              <a:gd name="csY30" fmla="*/ 308112 h 676881"/>
              <a:gd name="csX31" fmla="*/ 922636 w 1569097"/>
              <a:gd name="csY31" fmla="*/ 295896 h 676881"/>
              <a:gd name="csX32" fmla="*/ 929121 w 1569097"/>
              <a:gd name="csY32" fmla="*/ 293634 h 676881"/>
              <a:gd name="csX33" fmla="*/ 1105195 w 1569097"/>
              <a:gd name="csY33" fmla="*/ 185425 h 676881"/>
              <a:gd name="csX34" fmla="*/ 1559822 w 1569097"/>
              <a:gd name="csY34" fmla="*/ 0 h 6768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1569097" h="676881">
                <a:moveTo>
                  <a:pt x="829735" y="352828"/>
                </a:moveTo>
                <a:cubicBezTo>
                  <a:pt x="833053" y="356900"/>
                  <a:pt x="836370" y="360972"/>
                  <a:pt x="839688" y="365044"/>
                </a:cubicBezTo>
                <a:cubicBezTo>
                  <a:pt x="822646" y="378316"/>
                  <a:pt x="808545" y="376280"/>
                  <a:pt x="787130" y="375677"/>
                </a:cubicBezTo>
                <a:cubicBezTo>
                  <a:pt x="801306" y="368061"/>
                  <a:pt x="815558" y="360445"/>
                  <a:pt x="829735" y="352828"/>
                </a:cubicBezTo>
                <a:close/>
                <a:moveTo>
                  <a:pt x="1559822" y="0"/>
                </a:moveTo>
                <a:cubicBezTo>
                  <a:pt x="1562913" y="13574"/>
                  <a:pt x="1566005" y="27222"/>
                  <a:pt x="1569097" y="40796"/>
                </a:cubicBezTo>
                <a:cubicBezTo>
                  <a:pt x="1539085" y="48638"/>
                  <a:pt x="1508169" y="52936"/>
                  <a:pt x="1478156" y="61834"/>
                </a:cubicBezTo>
                <a:cubicBezTo>
                  <a:pt x="1362332" y="96219"/>
                  <a:pt x="1254877" y="148702"/>
                  <a:pt x="1149610" y="207369"/>
                </a:cubicBezTo>
                <a:cubicBezTo>
                  <a:pt x="1082573" y="244695"/>
                  <a:pt x="1015009" y="283454"/>
                  <a:pt x="950084" y="324325"/>
                </a:cubicBezTo>
                <a:cubicBezTo>
                  <a:pt x="903483" y="353733"/>
                  <a:pt x="853488" y="388043"/>
                  <a:pt x="802438" y="408554"/>
                </a:cubicBezTo>
                <a:cubicBezTo>
                  <a:pt x="763076" y="435700"/>
                  <a:pt x="717681" y="456814"/>
                  <a:pt x="675151" y="479286"/>
                </a:cubicBezTo>
                <a:cubicBezTo>
                  <a:pt x="541681" y="549640"/>
                  <a:pt x="403386" y="606572"/>
                  <a:pt x="256720" y="642767"/>
                </a:cubicBezTo>
                <a:cubicBezTo>
                  <a:pt x="176562" y="662599"/>
                  <a:pt x="82455" y="684618"/>
                  <a:pt x="36" y="674212"/>
                </a:cubicBezTo>
                <a:cubicBezTo>
                  <a:pt x="639" y="662750"/>
                  <a:pt x="-2679" y="642315"/>
                  <a:pt x="8104" y="634925"/>
                </a:cubicBezTo>
                <a:cubicBezTo>
                  <a:pt x="18887" y="627384"/>
                  <a:pt x="79288" y="628741"/>
                  <a:pt x="96933" y="626931"/>
                </a:cubicBezTo>
                <a:cubicBezTo>
                  <a:pt x="165779" y="619693"/>
                  <a:pt x="233721" y="606270"/>
                  <a:pt x="300380" y="587720"/>
                </a:cubicBezTo>
                <a:cubicBezTo>
                  <a:pt x="416506" y="555522"/>
                  <a:pt x="527279" y="508090"/>
                  <a:pt x="634959" y="454627"/>
                </a:cubicBezTo>
                <a:cubicBezTo>
                  <a:pt x="685708" y="429366"/>
                  <a:pt x="734572" y="396187"/>
                  <a:pt x="787130" y="375677"/>
                </a:cubicBezTo>
                <a:cubicBezTo>
                  <a:pt x="808546" y="376280"/>
                  <a:pt x="822647" y="378316"/>
                  <a:pt x="839689" y="365044"/>
                </a:cubicBezTo>
                <a:cubicBezTo>
                  <a:pt x="836371" y="360972"/>
                  <a:pt x="833053" y="356900"/>
                  <a:pt x="829735" y="352828"/>
                </a:cubicBezTo>
                <a:cubicBezTo>
                  <a:pt x="848134" y="341140"/>
                  <a:pt x="866533" y="329528"/>
                  <a:pt x="884932" y="317840"/>
                </a:cubicBezTo>
                <a:cubicBezTo>
                  <a:pt x="882444" y="323495"/>
                  <a:pt x="879880" y="329226"/>
                  <a:pt x="877392" y="334881"/>
                </a:cubicBezTo>
                <a:lnTo>
                  <a:pt x="877393" y="334881"/>
                </a:lnTo>
                <a:lnTo>
                  <a:pt x="877392" y="334882"/>
                </a:lnTo>
                <a:lnTo>
                  <a:pt x="877393" y="334882"/>
                </a:lnTo>
                <a:lnTo>
                  <a:pt x="877394" y="334881"/>
                </a:lnTo>
                <a:lnTo>
                  <a:pt x="899752" y="333370"/>
                </a:lnTo>
                <a:lnTo>
                  <a:pt x="901513" y="333251"/>
                </a:lnTo>
                <a:lnTo>
                  <a:pt x="877393" y="334881"/>
                </a:lnTo>
                <a:lnTo>
                  <a:pt x="884933" y="317840"/>
                </a:lnTo>
                <a:cubicBezTo>
                  <a:pt x="891794" y="314597"/>
                  <a:pt x="898581" y="311355"/>
                  <a:pt x="905443" y="308112"/>
                </a:cubicBezTo>
                <a:cubicBezTo>
                  <a:pt x="911174" y="304040"/>
                  <a:pt x="916905" y="299968"/>
                  <a:pt x="922636" y="295896"/>
                </a:cubicBezTo>
                <a:cubicBezTo>
                  <a:pt x="924823" y="295142"/>
                  <a:pt x="927010" y="294388"/>
                  <a:pt x="929121" y="293634"/>
                </a:cubicBezTo>
                <a:cubicBezTo>
                  <a:pt x="979191" y="250200"/>
                  <a:pt x="1047660" y="218755"/>
                  <a:pt x="1105195" y="185425"/>
                </a:cubicBezTo>
                <a:cubicBezTo>
                  <a:pt x="1247940" y="102704"/>
                  <a:pt x="1396114" y="29258"/>
                  <a:pt x="1559822" y="0"/>
                </a:cubicBezTo>
                <a:close/>
              </a:path>
            </a:pathLst>
          </a:custGeom>
          <a:solidFill>
            <a:srgbClr val="4EB5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2CDF19B3-23B7-A367-5834-156D5BA5C65F}"/>
              </a:ext>
            </a:extLst>
          </p:cNvPr>
          <p:cNvSpPr/>
          <p:nvPr/>
        </p:nvSpPr>
        <p:spPr>
          <a:xfrm>
            <a:off x="9987667" y="1635104"/>
            <a:ext cx="399536" cy="349430"/>
          </a:xfrm>
          <a:custGeom>
            <a:avLst/>
            <a:gdLst>
              <a:gd name="csX0" fmla="*/ 729654 w 1461127"/>
              <a:gd name="csY0" fmla="*/ 221310 h 1277884"/>
              <a:gd name="csX1" fmla="*/ 930805 w 1461127"/>
              <a:gd name="csY1" fmla="*/ 31506 h 1277884"/>
              <a:gd name="csX2" fmla="*/ 1450411 w 1461127"/>
              <a:gd name="csY2" fmla="*/ 301821 h 1277884"/>
              <a:gd name="csX3" fmla="*/ 989206 w 1461127"/>
              <a:gd name="csY3" fmla="*/ 1090825 h 1277884"/>
              <a:gd name="csX4" fmla="*/ 818257 w 1461127"/>
              <a:gd name="csY4" fmla="*/ 1228485 h 1277884"/>
              <a:gd name="csX5" fmla="*/ 729821 w 1461127"/>
              <a:gd name="csY5" fmla="*/ 1277876 h 1277884"/>
              <a:gd name="csX6" fmla="*/ 641134 w 1461127"/>
              <a:gd name="csY6" fmla="*/ 1228318 h 1277884"/>
              <a:gd name="csX7" fmla="*/ 480112 w 1461127"/>
              <a:gd name="csY7" fmla="*/ 1097666 h 1277884"/>
              <a:gd name="csX8" fmla="*/ 10064 w 1461127"/>
              <a:gd name="csY8" fmla="*/ 302906 h 1277884"/>
              <a:gd name="csX9" fmla="*/ 485702 w 1461127"/>
              <a:gd name="csY9" fmla="*/ 16321 h 1277884"/>
              <a:gd name="csX10" fmla="*/ 729654 w 1461127"/>
              <a:gd name="csY10" fmla="*/ 221310 h 12778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461127" h="1277884">
                <a:moveTo>
                  <a:pt x="729654" y="221310"/>
                </a:moveTo>
                <a:cubicBezTo>
                  <a:pt x="789974" y="139715"/>
                  <a:pt x="832107" y="73305"/>
                  <a:pt x="930805" y="31506"/>
                </a:cubicBezTo>
                <a:cubicBezTo>
                  <a:pt x="1151479" y="-62270"/>
                  <a:pt x="1397682" y="69467"/>
                  <a:pt x="1450411" y="301821"/>
                </a:cubicBezTo>
                <a:cubicBezTo>
                  <a:pt x="1523246" y="622862"/>
                  <a:pt x="1208879" y="904190"/>
                  <a:pt x="989206" y="1090825"/>
                </a:cubicBezTo>
                <a:cubicBezTo>
                  <a:pt x="933308" y="1138297"/>
                  <a:pt x="875908" y="1183183"/>
                  <a:pt x="818257" y="1228485"/>
                </a:cubicBezTo>
                <a:cubicBezTo>
                  <a:pt x="793144" y="1248258"/>
                  <a:pt x="763860" y="1278460"/>
                  <a:pt x="729821" y="1277876"/>
                </a:cubicBezTo>
                <a:cubicBezTo>
                  <a:pt x="696281" y="1277292"/>
                  <a:pt x="666079" y="1248008"/>
                  <a:pt x="641134" y="1228318"/>
                </a:cubicBezTo>
                <a:cubicBezTo>
                  <a:pt x="586820" y="1185519"/>
                  <a:pt x="532674" y="1142552"/>
                  <a:pt x="480112" y="1097666"/>
                </a:cubicBezTo>
                <a:cubicBezTo>
                  <a:pt x="259355" y="909280"/>
                  <a:pt x="-60935" y="626366"/>
                  <a:pt x="10064" y="302906"/>
                </a:cubicBezTo>
                <a:cubicBezTo>
                  <a:pt x="55700" y="94663"/>
                  <a:pt x="278210" y="-50173"/>
                  <a:pt x="485702" y="16321"/>
                </a:cubicBezTo>
                <a:cubicBezTo>
                  <a:pt x="605759" y="54866"/>
                  <a:pt x="660156" y="122946"/>
                  <a:pt x="729654" y="221310"/>
                </a:cubicBezTo>
                <a:close/>
              </a:path>
            </a:pathLst>
          </a:custGeom>
          <a:solidFill>
            <a:schemeClr val="bg1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2E98BE2D-7F4D-CA95-D41F-CCF6D21D380D}"/>
              </a:ext>
            </a:extLst>
          </p:cNvPr>
          <p:cNvSpPr/>
          <p:nvPr/>
        </p:nvSpPr>
        <p:spPr>
          <a:xfrm>
            <a:off x="8088023" y="1605417"/>
            <a:ext cx="341400" cy="408802"/>
          </a:xfrm>
          <a:custGeom>
            <a:avLst/>
            <a:gdLst>
              <a:gd name="csX0" fmla="*/ 556891 w 1248518"/>
              <a:gd name="csY0" fmla="*/ 6688 h 1495012"/>
              <a:gd name="csX1" fmla="*/ 698640 w 1248518"/>
              <a:gd name="csY1" fmla="*/ 7940 h 1495012"/>
              <a:gd name="csX2" fmla="*/ 826957 w 1248518"/>
              <a:gd name="csY2" fmla="*/ 684229 h 1495012"/>
              <a:gd name="csX3" fmla="*/ 696221 w 1248518"/>
              <a:gd name="csY3" fmla="*/ 737958 h 1495012"/>
              <a:gd name="csX4" fmla="*/ 533698 w 1248518"/>
              <a:gd name="csY4" fmla="*/ 733036 h 1495012"/>
              <a:gd name="csX5" fmla="*/ 394535 w 1248518"/>
              <a:gd name="csY5" fmla="*/ 663204 h 1495012"/>
              <a:gd name="csX6" fmla="*/ 556891 w 1248518"/>
              <a:gd name="csY6" fmla="*/ 6688 h 1495012"/>
              <a:gd name="csX7" fmla="*/ 548298 w 1248518"/>
              <a:gd name="csY7" fmla="*/ 832819 h 1495012"/>
              <a:gd name="csX8" fmla="*/ 1218663 w 1248518"/>
              <a:gd name="csY8" fmla="*/ 1183061 h 1495012"/>
              <a:gd name="csX9" fmla="*/ 1218329 w 1248518"/>
              <a:gd name="csY9" fmla="*/ 1451374 h 1495012"/>
              <a:gd name="csX10" fmla="*/ 954856 w 1248518"/>
              <a:gd name="csY10" fmla="*/ 1491003 h 1495012"/>
              <a:gd name="csX11" fmla="*/ 295753 w 1248518"/>
              <a:gd name="csY11" fmla="*/ 1490837 h 1495012"/>
              <a:gd name="csX12" fmla="*/ 39371 w 1248518"/>
              <a:gd name="csY12" fmla="*/ 1460885 h 1495012"/>
              <a:gd name="csX13" fmla="*/ 16845 w 1248518"/>
              <a:gd name="csY13" fmla="*/ 1233703 h 1495012"/>
              <a:gd name="csX14" fmla="*/ 548298 w 1248518"/>
              <a:gd name="csY14" fmla="*/ 832819 h 14950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248518" h="1495012">
                <a:moveTo>
                  <a:pt x="556891" y="6688"/>
                </a:moveTo>
                <a:cubicBezTo>
                  <a:pt x="603362" y="-2906"/>
                  <a:pt x="652336" y="-1905"/>
                  <a:pt x="698640" y="7940"/>
                </a:cubicBezTo>
                <a:cubicBezTo>
                  <a:pt x="1016427" y="75769"/>
                  <a:pt x="1104947" y="506438"/>
                  <a:pt x="826957" y="684229"/>
                </a:cubicBezTo>
                <a:cubicBezTo>
                  <a:pt x="788161" y="709091"/>
                  <a:pt x="741356" y="728781"/>
                  <a:pt x="696221" y="737958"/>
                </a:cubicBezTo>
                <a:cubicBezTo>
                  <a:pt x="643492" y="748637"/>
                  <a:pt x="585591" y="747136"/>
                  <a:pt x="533698" y="733036"/>
                </a:cubicBezTo>
                <a:cubicBezTo>
                  <a:pt x="483889" y="719353"/>
                  <a:pt x="434916" y="695409"/>
                  <a:pt x="394535" y="663204"/>
                </a:cubicBezTo>
                <a:cubicBezTo>
                  <a:pt x="145662" y="464806"/>
                  <a:pt x="249282" y="69929"/>
                  <a:pt x="556891" y="6688"/>
                </a:cubicBezTo>
                <a:close/>
                <a:moveTo>
                  <a:pt x="548298" y="832819"/>
                </a:moveTo>
                <a:cubicBezTo>
                  <a:pt x="813274" y="805120"/>
                  <a:pt x="1123970" y="914915"/>
                  <a:pt x="1218663" y="1183061"/>
                </a:cubicBezTo>
                <a:cubicBezTo>
                  <a:pt x="1243442" y="1252976"/>
                  <a:pt x="1271309" y="1391053"/>
                  <a:pt x="1218329" y="1451374"/>
                </a:cubicBezTo>
                <a:cubicBezTo>
                  <a:pt x="1163766" y="1513446"/>
                  <a:pt x="1031195" y="1490503"/>
                  <a:pt x="954856" y="1491003"/>
                </a:cubicBezTo>
                <a:cubicBezTo>
                  <a:pt x="735182" y="1492255"/>
                  <a:pt x="515426" y="1490169"/>
                  <a:pt x="295753" y="1490837"/>
                </a:cubicBezTo>
                <a:cubicBezTo>
                  <a:pt x="225922" y="1491087"/>
                  <a:pt x="91765" y="1511194"/>
                  <a:pt x="39371" y="1460885"/>
                </a:cubicBezTo>
                <a:cubicBezTo>
                  <a:pt x="-19030" y="1404736"/>
                  <a:pt x="326" y="1304035"/>
                  <a:pt x="16845" y="1233703"/>
                </a:cubicBezTo>
                <a:cubicBezTo>
                  <a:pt x="77415" y="976069"/>
                  <a:pt x="301760" y="858599"/>
                  <a:pt x="548298" y="832819"/>
                </a:cubicBezTo>
                <a:close/>
              </a:path>
            </a:pathLst>
          </a:custGeom>
          <a:solidFill>
            <a:schemeClr val="bg1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2C80A654-E933-22A4-68EF-3BC71A9EE09D}"/>
              </a:ext>
            </a:extLst>
          </p:cNvPr>
          <p:cNvSpPr/>
          <p:nvPr/>
        </p:nvSpPr>
        <p:spPr>
          <a:xfrm>
            <a:off x="2195271" y="1624989"/>
            <a:ext cx="371760" cy="369660"/>
          </a:xfrm>
          <a:custGeom>
            <a:avLst/>
            <a:gdLst>
              <a:gd name="csX0" fmla="*/ 431569 w 1359547"/>
              <a:gd name="csY0" fmla="*/ 949028 h 1351868"/>
              <a:gd name="csX1" fmla="*/ 491222 w 1359547"/>
              <a:gd name="csY1" fmla="*/ 1135245 h 1351868"/>
              <a:gd name="csX2" fmla="*/ 533938 w 1359547"/>
              <a:gd name="csY2" fmla="*/ 1200321 h 1351868"/>
              <a:gd name="csX3" fmla="*/ 428315 w 1359547"/>
              <a:gd name="csY3" fmla="*/ 1349662 h 1351868"/>
              <a:gd name="csX4" fmla="*/ 222325 w 1359547"/>
              <a:gd name="csY4" fmla="*/ 1030206 h 1351868"/>
              <a:gd name="csX5" fmla="*/ 215317 w 1359547"/>
              <a:gd name="csY5" fmla="*/ 948945 h 1351868"/>
              <a:gd name="csX6" fmla="*/ 57216 w 1359547"/>
              <a:gd name="csY6" fmla="*/ 885204 h 1351868"/>
              <a:gd name="csX7" fmla="*/ 66 w 1359547"/>
              <a:gd name="csY7" fmla="*/ 690310 h 1351868"/>
              <a:gd name="csX8" fmla="*/ 73985 w 1359547"/>
              <a:gd name="csY8" fmla="*/ 445190 h 1351868"/>
              <a:gd name="csX9" fmla="*/ 487384 w 1359547"/>
              <a:gd name="csY9" fmla="*/ 398302 h 1351868"/>
              <a:gd name="csX10" fmla="*/ 675437 w 1359547"/>
              <a:gd name="csY10" fmla="*/ 312703 h 1351868"/>
              <a:gd name="csX11" fmla="*/ 993141 w 1359547"/>
              <a:gd name="csY11" fmla="*/ 121646 h 1351868"/>
              <a:gd name="csX12" fmla="*/ 1152994 w 1359547"/>
              <a:gd name="csY12" fmla="*/ 14355 h 1351868"/>
              <a:gd name="csX13" fmla="*/ 1299582 w 1359547"/>
              <a:gd name="csY13" fmla="*/ 35045 h 1351868"/>
              <a:gd name="csX14" fmla="*/ 1356815 w 1359547"/>
              <a:gd name="csY14" fmla="*/ 331558 h 1351868"/>
              <a:gd name="csX15" fmla="*/ 1356732 w 1359547"/>
              <a:gd name="csY15" fmla="*/ 1057405 h 1351868"/>
              <a:gd name="csX16" fmla="*/ 1231252 w 1359547"/>
              <a:gd name="csY16" fmla="*/ 1325718 h 1351868"/>
              <a:gd name="csX17" fmla="*/ 990137 w 1359547"/>
              <a:gd name="csY17" fmla="*/ 1203659 h 1351868"/>
              <a:gd name="csX18" fmla="*/ 683363 w 1359547"/>
              <a:gd name="csY18" fmla="*/ 1026619 h 1351868"/>
              <a:gd name="csX19" fmla="*/ 431569 w 1359547"/>
              <a:gd name="csY19" fmla="*/ 949028 h 1351868"/>
              <a:gd name="csX20" fmla="*/ 1224160 w 1359547"/>
              <a:gd name="csY20" fmla="*/ 85938 h 1351868"/>
              <a:gd name="csX21" fmla="*/ 1211145 w 1359547"/>
              <a:gd name="csY21" fmla="*/ 173040 h 1351868"/>
              <a:gd name="csX22" fmla="*/ 1210895 w 1359547"/>
              <a:gd name="csY22" fmla="*/ 348244 h 1351868"/>
              <a:gd name="csX23" fmla="*/ 1210728 w 1359547"/>
              <a:gd name="csY23" fmla="*/ 990660 h 1351868"/>
              <a:gd name="csX24" fmla="*/ 1211062 w 1359547"/>
              <a:gd name="csY24" fmla="*/ 1149178 h 1351868"/>
              <a:gd name="csX25" fmla="*/ 1224160 w 1359547"/>
              <a:gd name="csY25" fmla="*/ 1234695 h 1351868"/>
              <a:gd name="csX26" fmla="*/ 1290988 w 1359547"/>
              <a:gd name="csY26" fmla="*/ 990660 h 1351868"/>
              <a:gd name="csX27" fmla="*/ 1291906 w 1359547"/>
              <a:gd name="csY27" fmla="*/ 306529 h 1351868"/>
              <a:gd name="csX28" fmla="*/ 1224160 w 1359547"/>
              <a:gd name="csY28" fmla="*/ 85938 h 13518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1359547" h="1351868">
                <a:moveTo>
                  <a:pt x="431569" y="949028"/>
                </a:moveTo>
                <a:cubicBezTo>
                  <a:pt x="424811" y="1014354"/>
                  <a:pt x="458851" y="1079514"/>
                  <a:pt x="491222" y="1135245"/>
                </a:cubicBezTo>
                <a:cubicBezTo>
                  <a:pt x="503653" y="1156604"/>
                  <a:pt x="527931" y="1176043"/>
                  <a:pt x="533938" y="1200321"/>
                </a:cubicBezTo>
                <a:cubicBezTo>
                  <a:pt x="551626" y="1272072"/>
                  <a:pt x="497563" y="1337899"/>
                  <a:pt x="428315" y="1349662"/>
                </a:cubicBezTo>
                <a:cubicBezTo>
                  <a:pt x="267294" y="1377027"/>
                  <a:pt x="238344" y="1142921"/>
                  <a:pt x="222325" y="1030206"/>
                </a:cubicBezTo>
                <a:cubicBezTo>
                  <a:pt x="218487" y="1003175"/>
                  <a:pt x="217152" y="976143"/>
                  <a:pt x="215317" y="948945"/>
                </a:cubicBezTo>
                <a:cubicBezTo>
                  <a:pt x="152410" y="938432"/>
                  <a:pt x="103937" y="933844"/>
                  <a:pt x="57216" y="885204"/>
                </a:cubicBezTo>
                <a:cubicBezTo>
                  <a:pt x="4821" y="830723"/>
                  <a:pt x="483" y="761893"/>
                  <a:pt x="66" y="690310"/>
                </a:cubicBezTo>
                <a:cubicBezTo>
                  <a:pt x="-435" y="599037"/>
                  <a:pt x="66" y="510016"/>
                  <a:pt x="73985" y="445190"/>
                </a:cubicBezTo>
                <a:cubicBezTo>
                  <a:pt x="168762" y="362094"/>
                  <a:pt x="367494" y="411151"/>
                  <a:pt x="487384" y="398302"/>
                </a:cubicBezTo>
                <a:cubicBezTo>
                  <a:pt x="552627" y="391378"/>
                  <a:pt x="619455" y="344406"/>
                  <a:pt x="675437" y="312703"/>
                </a:cubicBezTo>
                <a:cubicBezTo>
                  <a:pt x="782812" y="251715"/>
                  <a:pt x="889353" y="188474"/>
                  <a:pt x="993141" y="121646"/>
                </a:cubicBezTo>
                <a:cubicBezTo>
                  <a:pt x="1046370" y="87356"/>
                  <a:pt x="1097262" y="43889"/>
                  <a:pt x="1152994" y="14355"/>
                </a:cubicBezTo>
                <a:cubicBezTo>
                  <a:pt x="1201133" y="-11175"/>
                  <a:pt x="1260453" y="-1664"/>
                  <a:pt x="1299582" y="35045"/>
                </a:cubicBezTo>
                <a:cubicBezTo>
                  <a:pt x="1378674" y="109215"/>
                  <a:pt x="1356732" y="233694"/>
                  <a:pt x="1356815" y="331558"/>
                </a:cubicBezTo>
                <a:cubicBezTo>
                  <a:pt x="1356982" y="573507"/>
                  <a:pt x="1358984" y="815539"/>
                  <a:pt x="1356732" y="1057405"/>
                </a:cubicBezTo>
                <a:cubicBezTo>
                  <a:pt x="1355814" y="1157355"/>
                  <a:pt x="1366326" y="1306862"/>
                  <a:pt x="1231252" y="1325718"/>
                </a:cubicBezTo>
                <a:cubicBezTo>
                  <a:pt x="1149323" y="1337148"/>
                  <a:pt x="1057466" y="1246041"/>
                  <a:pt x="990137" y="1203659"/>
                </a:cubicBezTo>
                <a:cubicBezTo>
                  <a:pt x="890271" y="1140835"/>
                  <a:pt x="788902" y="1079597"/>
                  <a:pt x="683363" y="1026619"/>
                </a:cubicBezTo>
                <a:cubicBezTo>
                  <a:pt x="604771" y="987073"/>
                  <a:pt x="521090" y="948277"/>
                  <a:pt x="431569" y="949028"/>
                </a:cubicBezTo>
                <a:close/>
                <a:moveTo>
                  <a:pt x="1224160" y="85938"/>
                </a:moveTo>
                <a:cubicBezTo>
                  <a:pt x="1205388" y="110967"/>
                  <a:pt x="1211145" y="142420"/>
                  <a:pt x="1211145" y="173040"/>
                </a:cubicBezTo>
                <a:cubicBezTo>
                  <a:pt x="1211228" y="231441"/>
                  <a:pt x="1211145" y="289843"/>
                  <a:pt x="1210895" y="348244"/>
                </a:cubicBezTo>
                <a:cubicBezTo>
                  <a:pt x="1209894" y="562411"/>
                  <a:pt x="1210811" y="776494"/>
                  <a:pt x="1210728" y="990660"/>
                </a:cubicBezTo>
                <a:cubicBezTo>
                  <a:pt x="1210728" y="1043472"/>
                  <a:pt x="1212063" y="1096367"/>
                  <a:pt x="1211062" y="1149178"/>
                </a:cubicBezTo>
                <a:cubicBezTo>
                  <a:pt x="1210478" y="1179297"/>
                  <a:pt x="1206139" y="1209332"/>
                  <a:pt x="1224160" y="1234695"/>
                </a:cubicBezTo>
                <a:cubicBezTo>
                  <a:pt x="1316435" y="1230690"/>
                  <a:pt x="1290988" y="1055152"/>
                  <a:pt x="1290988" y="990660"/>
                </a:cubicBezTo>
                <a:cubicBezTo>
                  <a:pt x="1291072" y="762644"/>
                  <a:pt x="1292740" y="534545"/>
                  <a:pt x="1291906" y="306529"/>
                </a:cubicBezTo>
                <a:cubicBezTo>
                  <a:pt x="1291656" y="239617"/>
                  <a:pt x="1313264" y="104293"/>
                  <a:pt x="1224160" y="85938"/>
                </a:cubicBezTo>
                <a:close/>
              </a:path>
            </a:pathLst>
          </a:custGeom>
          <a:solidFill>
            <a:schemeClr val="bg1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C958AF9F-5C76-35FE-C20C-406EB9AEBAD9}"/>
              </a:ext>
            </a:extLst>
          </p:cNvPr>
          <p:cNvSpPr/>
          <p:nvPr/>
        </p:nvSpPr>
        <p:spPr>
          <a:xfrm>
            <a:off x="6058529" y="1612776"/>
            <a:ext cx="399585" cy="394084"/>
          </a:xfrm>
          <a:custGeom>
            <a:avLst/>
            <a:gdLst>
              <a:gd name="csX0" fmla="*/ 384380 w 1461305"/>
              <a:gd name="csY0" fmla="*/ 227069 h 1441191"/>
              <a:gd name="csX1" fmla="*/ 668711 w 1461305"/>
              <a:gd name="csY1" fmla="*/ 229906 h 1441191"/>
              <a:gd name="csX2" fmla="*/ 1194325 w 1461305"/>
              <a:gd name="csY2" fmla="*/ 230240 h 1441191"/>
              <a:gd name="csX3" fmla="*/ 1457715 w 1461305"/>
              <a:gd name="csY3" fmla="*/ 285554 h 1441191"/>
              <a:gd name="csX4" fmla="*/ 1443448 w 1461305"/>
              <a:gd name="csY4" fmla="*/ 371321 h 1441191"/>
              <a:gd name="csX5" fmla="*/ 1384964 w 1461305"/>
              <a:gd name="csY5" fmla="*/ 529672 h 1441191"/>
              <a:gd name="csX6" fmla="*/ 1308708 w 1461305"/>
              <a:gd name="csY6" fmla="*/ 736997 h 1441191"/>
              <a:gd name="csX7" fmla="*/ 1244717 w 1461305"/>
              <a:gd name="csY7" fmla="*/ 865731 h 1441191"/>
              <a:gd name="csX8" fmla="*/ 1052493 w 1461305"/>
              <a:gd name="csY8" fmla="*/ 888424 h 1441191"/>
              <a:gd name="csX9" fmla="*/ 560252 w 1461305"/>
              <a:gd name="csY9" fmla="*/ 891177 h 1441191"/>
              <a:gd name="csX10" fmla="*/ 524543 w 1461305"/>
              <a:gd name="csY10" fmla="*/ 986288 h 1441191"/>
              <a:gd name="csX11" fmla="*/ 718770 w 1461305"/>
              <a:gd name="csY11" fmla="*/ 990627 h 1441191"/>
              <a:gd name="csX12" fmla="*/ 1102551 w 1461305"/>
              <a:gd name="csY12" fmla="*/ 990794 h 1441191"/>
              <a:gd name="csX13" fmla="*/ 1273000 w 1461305"/>
              <a:gd name="csY13" fmla="*/ 1061209 h 1441191"/>
              <a:gd name="csX14" fmla="*/ 1085865 w 1461305"/>
              <a:gd name="csY14" fmla="*/ 1120111 h 1441191"/>
              <a:gd name="csX15" fmla="*/ 610310 w 1461305"/>
              <a:gd name="csY15" fmla="*/ 1120946 h 1441191"/>
              <a:gd name="csX16" fmla="*/ 432769 w 1461305"/>
              <a:gd name="csY16" fmla="*/ 1084486 h 1441191"/>
              <a:gd name="csX17" fmla="*/ 417502 w 1461305"/>
              <a:gd name="csY17" fmla="*/ 939067 h 1441191"/>
              <a:gd name="csX18" fmla="*/ 443532 w 1461305"/>
              <a:gd name="csY18" fmla="*/ 856554 h 1441191"/>
              <a:gd name="csX19" fmla="*/ 405654 w 1461305"/>
              <a:gd name="csY19" fmla="*/ 727653 h 1441191"/>
              <a:gd name="csX20" fmla="*/ 300949 w 1461305"/>
              <a:gd name="csY20" fmla="*/ 391261 h 1441191"/>
              <a:gd name="csX21" fmla="*/ 218937 w 1461305"/>
              <a:gd name="csY21" fmla="*/ 135296 h 1441191"/>
              <a:gd name="csX22" fmla="*/ 36391 w 1461305"/>
              <a:gd name="csY22" fmla="*/ 129372 h 1441191"/>
              <a:gd name="csX23" fmla="*/ 22374 w 1461305"/>
              <a:gd name="csY23" fmla="*/ 18659 h 1441191"/>
              <a:gd name="csX24" fmla="*/ 134755 w 1461305"/>
              <a:gd name="csY24" fmla="*/ 3559 h 1441191"/>
              <a:gd name="csX25" fmla="*/ 294692 w 1461305"/>
              <a:gd name="csY25" fmla="*/ 12652 h 1441191"/>
              <a:gd name="csX26" fmla="*/ 384380 w 1461305"/>
              <a:gd name="csY26" fmla="*/ 227069 h 1441191"/>
              <a:gd name="csX27" fmla="*/ 485748 w 1461305"/>
              <a:gd name="csY27" fmla="*/ 1175759 h 1441191"/>
              <a:gd name="csX28" fmla="*/ 534972 w 1461305"/>
              <a:gd name="csY28" fmla="*/ 1439817 h 1441191"/>
              <a:gd name="csX29" fmla="*/ 485748 w 1461305"/>
              <a:gd name="csY29" fmla="*/ 1175759 h 1441191"/>
              <a:gd name="csX30" fmla="*/ 1111979 w 1461305"/>
              <a:gd name="csY30" fmla="*/ 1176093 h 1441191"/>
              <a:gd name="csX31" fmla="*/ 1160452 w 1461305"/>
              <a:gd name="csY31" fmla="*/ 1438900 h 1441191"/>
              <a:gd name="csX32" fmla="*/ 1111979 w 1461305"/>
              <a:gd name="csY32" fmla="*/ 1176093 h 14411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1461305" h="1441191">
                <a:moveTo>
                  <a:pt x="384380" y="227069"/>
                </a:moveTo>
                <a:cubicBezTo>
                  <a:pt x="464306" y="240502"/>
                  <a:pt x="584447" y="230073"/>
                  <a:pt x="668711" y="229906"/>
                </a:cubicBezTo>
                <a:cubicBezTo>
                  <a:pt x="843916" y="229489"/>
                  <a:pt x="1019120" y="231241"/>
                  <a:pt x="1194325" y="230240"/>
                </a:cubicBezTo>
                <a:cubicBezTo>
                  <a:pt x="1265574" y="229906"/>
                  <a:pt x="1431601" y="202207"/>
                  <a:pt x="1457715" y="285554"/>
                </a:cubicBezTo>
                <a:cubicBezTo>
                  <a:pt x="1467894" y="318092"/>
                  <a:pt x="1454294" y="341369"/>
                  <a:pt x="1443448" y="371321"/>
                </a:cubicBezTo>
                <a:cubicBezTo>
                  <a:pt x="1424260" y="424216"/>
                  <a:pt x="1404236" y="476777"/>
                  <a:pt x="1384964" y="529672"/>
                </a:cubicBezTo>
                <a:cubicBezTo>
                  <a:pt x="1359684" y="598836"/>
                  <a:pt x="1333153" y="667583"/>
                  <a:pt x="1308708" y="736997"/>
                </a:cubicBezTo>
                <a:cubicBezTo>
                  <a:pt x="1293107" y="781549"/>
                  <a:pt x="1282594" y="834278"/>
                  <a:pt x="1244717" y="865731"/>
                </a:cubicBezTo>
                <a:cubicBezTo>
                  <a:pt x="1196494" y="905778"/>
                  <a:pt x="1110810" y="888091"/>
                  <a:pt x="1052493" y="888424"/>
                </a:cubicBezTo>
                <a:cubicBezTo>
                  <a:pt x="892473" y="889258"/>
                  <a:pt x="718269" y="876327"/>
                  <a:pt x="560252" y="891177"/>
                </a:cubicBezTo>
                <a:cubicBezTo>
                  <a:pt x="548321" y="922881"/>
                  <a:pt x="536474" y="954585"/>
                  <a:pt x="524543" y="986288"/>
                </a:cubicBezTo>
                <a:cubicBezTo>
                  <a:pt x="585614" y="999971"/>
                  <a:pt x="656030" y="990627"/>
                  <a:pt x="718770" y="990627"/>
                </a:cubicBezTo>
                <a:cubicBezTo>
                  <a:pt x="846669" y="990543"/>
                  <a:pt x="974652" y="990710"/>
                  <a:pt x="1102551" y="990794"/>
                </a:cubicBezTo>
                <a:cubicBezTo>
                  <a:pt x="1156948" y="990794"/>
                  <a:pt x="1281760" y="970603"/>
                  <a:pt x="1273000" y="1061209"/>
                </a:cubicBezTo>
                <a:cubicBezTo>
                  <a:pt x="1264907" y="1145140"/>
                  <a:pt x="1141012" y="1119527"/>
                  <a:pt x="1085865" y="1120111"/>
                </a:cubicBezTo>
                <a:cubicBezTo>
                  <a:pt x="927430" y="1121863"/>
                  <a:pt x="768745" y="1121947"/>
                  <a:pt x="610310" y="1120946"/>
                </a:cubicBezTo>
                <a:cubicBezTo>
                  <a:pt x="553661" y="1120612"/>
                  <a:pt x="474986" y="1132125"/>
                  <a:pt x="432769" y="1084486"/>
                </a:cubicBezTo>
                <a:cubicBezTo>
                  <a:pt x="396894" y="1044106"/>
                  <a:pt x="398730" y="986622"/>
                  <a:pt x="417502" y="939067"/>
                </a:cubicBezTo>
                <a:cubicBezTo>
                  <a:pt x="427597" y="913537"/>
                  <a:pt x="448121" y="884336"/>
                  <a:pt x="443532" y="856554"/>
                </a:cubicBezTo>
                <a:cubicBezTo>
                  <a:pt x="436357" y="813086"/>
                  <a:pt x="418670" y="769702"/>
                  <a:pt x="405654" y="727653"/>
                </a:cubicBezTo>
                <a:cubicBezTo>
                  <a:pt x="370947" y="615439"/>
                  <a:pt x="335573" y="503475"/>
                  <a:pt x="300949" y="391261"/>
                </a:cubicBezTo>
                <a:cubicBezTo>
                  <a:pt x="277505" y="315339"/>
                  <a:pt x="256063" y="201957"/>
                  <a:pt x="218937" y="135296"/>
                </a:cubicBezTo>
                <a:cubicBezTo>
                  <a:pt x="165458" y="130039"/>
                  <a:pt x="84780" y="146893"/>
                  <a:pt x="36391" y="129372"/>
                </a:cubicBezTo>
                <a:cubicBezTo>
                  <a:pt x="-8746" y="113019"/>
                  <a:pt x="-10080" y="47109"/>
                  <a:pt x="22374" y="18659"/>
                </a:cubicBezTo>
                <a:cubicBezTo>
                  <a:pt x="50240" y="-5702"/>
                  <a:pt x="100382" y="3809"/>
                  <a:pt x="134755" y="3559"/>
                </a:cubicBezTo>
                <a:cubicBezTo>
                  <a:pt x="181643" y="3308"/>
                  <a:pt x="251809" y="-8622"/>
                  <a:pt x="294692" y="12652"/>
                </a:cubicBezTo>
                <a:cubicBezTo>
                  <a:pt x="346919" y="38683"/>
                  <a:pt x="364857" y="173340"/>
                  <a:pt x="384380" y="227069"/>
                </a:cubicBezTo>
                <a:close/>
                <a:moveTo>
                  <a:pt x="485748" y="1175759"/>
                </a:moveTo>
                <a:cubicBezTo>
                  <a:pt x="664039" y="1135295"/>
                  <a:pt x="713013" y="1414788"/>
                  <a:pt x="534972" y="1439817"/>
                </a:cubicBezTo>
                <a:cubicBezTo>
                  <a:pt x="377372" y="1461927"/>
                  <a:pt x="333070" y="1210466"/>
                  <a:pt x="485748" y="1175759"/>
                </a:cubicBezTo>
                <a:close/>
                <a:moveTo>
                  <a:pt x="1111979" y="1176093"/>
                </a:moveTo>
                <a:cubicBezTo>
                  <a:pt x="1288768" y="1137298"/>
                  <a:pt x="1337491" y="1414621"/>
                  <a:pt x="1160452" y="1438900"/>
                </a:cubicBezTo>
                <a:cubicBezTo>
                  <a:pt x="996761" y="1461343"/>
                  <a:pt x="957965" y="1209966"/>
                  <a:pt x="1111979" y="1176093"/>
                </a:cubicBezTo>
                <a:close/>
              </a:path>
            </a:pathLst>
          </a:custGeom>
          <a:solidFill>
            <a:schemeClr val="bg1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D0F2984F-AB14-ED59-D141-91F5427FCA0E}"/>
              </a:ext>
            </a:extLst>
          </p:cNvPr>
          <p:cNvSpPr/>
          <p:nvPr/>
        </p:nvSpPr>
        <p:spPr>
          <a:xfrm>
            <a:off x="4014684" y="1605418"/>
            <a:ext cx="396509" cy="397908"/>
          </a:xfrm>
          <a:custGeom>
            <a:avLst/>
            <a:gdLst>
              <a:gd name="csX0" fmla="*/ 1081797 w 1480024"/>
              <a:gd name="csY0" fmla="*/ 953284 h 1485249"/>
              <a:gd name="csX1" fmla="*/ 1128935 w 1480024"/>
              <a:gd name="csY1" fmla="*/ 1006596 h 1485249"/>
              <a:gd name="csX2" fmla="*/ 1173404 w 1480024"/>
              <a:gd name="csY2" fmla="*/ 1020195 h 1485249"/>
              <a:gd name="csX3" fmla="*/ 1402254 w 1480024"/>
              <a:gd name="csY3" fmla="*/ 1250130 h 1485249"/>
              <a:gd name="csX4" fmla="*/ 1455482 w 1480024"/>
              <a:gd name="csY4" fmla="*/ 1435346 h 1485249"/>
              <a:gd name="csX5" fmla="*/ 1312733 w 1480024"/>
              <a:gd name="csY5" fmla="*/ 1473223 h 1485249"/>
              <a:gd name="csX6" fmla="*/ 1231555 w 1480024"/>
              <a:gd name="csY6" fmla="*/ 1395967 h 1485249"/>
              <a:gd name="csX7" fmla="*/ 1094562 w 1480024"/>
              <a:gd name="csY7" fmla="*/ 1257472 h 1485249"/>
              <a:gd name="csX8" fmla="*/ 1007376 w 1480024"/>
              <a:gd name="csY8" fmla="*/ 1128488 h 1485249"/>
              <a:gd name="csX9" fmla="*/ 960822 w 1480024"/>
              <a:gd name="csY9" fmla="*/ 1085938 h 1485249"/>
              <a:gd name="csX10" fmla="*/ 797048 w 1480024"/>
              <a:gd name="csY10" fmla="*/ 1169452 h 1485249"/>
              <a:gd name="csX11" fmla="*/ 395997 w 1480024"/>
              <a:gd name="csY11" fmla="*/ 1171038 h 1485249"/>
              <a:gd name="csX12" fmla="*/ 169482 w 1480024"/>
              <a:gd name="csY12" fmla="*/ 1022781 h 1485249"/>
              <a:gd name="csX13" fmla="*/ 173737 w 1480024"/>
              <a:gd name="csY13" fmla="*/ 178797 h 1485249"/>
              <a:gd name="csX14" fmla="*/ 1155466 w 1480024"/>
              <a:gd name="csY14" fmla="*/ 395299 h 1485249"/>
              <a:gd name="csX15" fmla="*/ 1081797 w 1480024"/>
              <a:gd name="csY15" fmla="*/ 953284 h 1485249"/>
              <a:gd name="csX16" fmla="*/ 520058 w 1480024"/>
              <a:gd name="csY16" fmla="*/ 176043 h 1485249"/>
              <a:gd name="csX17" fmla="*/ 294044 w 1480024"/>
              <a:gd name="csY17" fmla="*/ 915156 h 1485249"/>
              <a:gd name="csX18" fmla="*/ 486269 w 1480024"/>
              <a:gd name="csY18" fmla="*/ 1021947 h 1485249"/>
              <a:gd name="csX19" fmla="*/ 668314 w 1480024"/>
              <a:gd name="csY19" fmla="*/ 1030207 h 1485249"/>
              <a:gd name="csX20" fmla="*/ 823829 w 1480024"/>
              <a:gd name="csY20" fmla="*/ 970470 h 1485249"/>
              <a:gd name="csX21" fmla="*/ 693844 w 1480024"/>
              <a:gd name="csY21" fmla="*/ 181049 h 1485249"/>
              <a:gd name="csX22" fmla="*/ 520058 w 1480024"/>
              <a:gd name="csY22" fmla="*/ 176043 h 14852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480024" h="1485249">
                <a:moveTo>
                  <a:pt x="1081797" y="953284"/>
                </a:moveTo>
                <a:cubicBezTo>
                  <a:pt x="1091558" y="969553"/>
                  <a:pt x="1109579" y="1000172"/>
                  <a:pt x="1128935" y="1006596"/>
                </a:cubicBezTo>
                <a:cubicBezTo>
                  <a:pt x="1147123" y="1012519"/>
                  <a:pt x="1157802" y="1006095"/>
                  <a:pt x="1173404" y="1020195"/>
                </a:cubicBezTo>
                <a:cubicBezTo>
                  <a:pt x="1252913" y="1092196"/>
                  <a:pt x="1327000" y="1173624"/>
                  <a:pt x="1402254" y="1250130"/>
                </a:cubicBezTo>
                <a:cubicBezTo>
                  <a:pt x="1454481" y="1303108"/>
                  <a:pt x="1514802" y="1358006"/>
                  <a:pt x="1455482" y="1435346"/>
                </a:cubicBezTo>
                <a:cubicBezTo>
                  <a:pt x="1421944" y="1478980"/>
                  <a:pt x="1363626" y="1500338"/>
                  <a:pt x="1312733" y="1473223"/>
                </a:cubicBezTo>
                <a:cubicBezTo>
                  <a:pt x="1280862" y="1456204"/>
                  <a:pt x="1256501" y="1421580"/>
                  <a:pt x="1231555" y="1395967"/>
                </a:cubicBezTo>
                <a:cubicBezTo>
                  <a:pt x="1186169" y="1349496"/>
                  <a:pt x="1139114" y="1304777"/>
                  <a:pt x="1094562" y="1257472"/>
                </a:cubicBezTo>
                <a:cubicBezTo>
                  <a:pt x="1051511" y="1211752"/>
                  <a:pt x="1007877" y="1196150"/>
                  <a:pt x="1007376" y="1128488"/>
                </a:cubicBezTo>
                <a:cubicBezTo>
                  <a:pt x="991858" y="1114305"/>
                  <a:pt x="976340" y="1100122"/>
                  <a:pt x="960822" y="1085938"/>
                </a:cubicBezTo>
                <a:cubicBezTo>
                  <a:pt x="904507" y="1104293"/>
                  <a:pt x="854782" y="1148845"/>
                  <a:pt x="797048" y="1169452"/>
                </a:cubicBezTo>
                <a:cubicBezTo>
                  <a:pt x="665311" y="1216424"/>
                  <a:pt x="528401" y="1213003"/>
                  <a:pt x="395997" y="1171038"/>
                </a:cubicBezTo>
                <a:cubicBezTo>
                  <a:pt x="310981" y="1144089"/>
                  <a:pt x="230303" y="1086856"/>
                  <a:pt x="169482" y="1022781"/>
                </a:cubicBezTo>
                <a:cubicBezTo>
                  <a:pt x="-57115" y="783836"/>
                  <a:pt x="-57282" y="415990"/>
                  <a:pt x="173737" y="178797"/>
                </a:cubicBezTo>
                <a:cubicBezTo>
                  <a:pt x="485768" y="-141660"/>
                  <a:pt x="996781" y="-8255"/>
                  <a:pt x="1155466" y="395299"/>
                </a:cubicBezTo>
                <a:cubicBezTo>
                  <a:pt x="1235392" y="598536"/>
                  <a:pt x="1184583" y="774575"/>
                  <a:pt x="1081797" y="953284"/>
                </a:cubicBezTo>
                <a:close/>
                <a:moveTo>
                  <a:pt x="520058" y="176043"/>
                </a:moveTo>
                <a:cubicBezTo>
                  <a:pt x="178410" y="238116"/>
                  <a:pt x="42000" y="672039"/>
                  <a:pt x="294044" y="915156"/>
                </a:cubicBezTo>
                <a:cubicBezTo>
                  <a:pt x="348692" y="967884"/>
                  <a:pt x="413684" y="1001590"/>
                  <a:pt x="486269" y="1021947"/>
                </a:cubicBezTo>
                <a:cubicBezTo>
                  <a:pt x="546255" y="1038800"/>
                  <a:pt x="606993" y="1040218"/>
                  <a:pt x="668314" y="1030207"/>
                </a:cubicBezTo>
                <a:cubicBezTo>
                  <a:pt x="722378" y="1021446"/>
                  <a:pt x="777775" y="1000005"/>
                  <a:pt x="823829" y="970470"/>
                </a:cubicBezTo>
                <a:cubicBezTo>
                  <a:pt x="1141783" y="767066"/>
                  <a:pt x="1066112" y="266065"/>
                  <a:pt x="693844" y="181049"/>
                </a:cubicBezTo>
                <a:cubicBezTo>
                  <a:pt x="638363" y="168368"/>
                  <a:pt x="576207" y="165865"/>
                  <a:pt x="520058" y="176043"/>
                </a:cubicBezTo>
                <a:close/>
              </a:path>
            </a:pathLst>
          </a:custGeom>
          <a:solidFill>
            <a:schemeClr val="bg1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B94CBFF4-52F4-815F-4B66-BE32E5314AB9}"/>
              </a:ext>
            </a:extLst>
          </p:cNvPr>
          <p:cNvSpPr/>
          <p:nvPr/>
        </p:nvSpPr>
        <p:spPr>
          <a:xfrm>
            <a:off x="1973149" y="4363566"/>
            <a:ext cx="356681" cy="315850"/>
          </a:xfrm>
          <a:custGeom>
            <a:avLst/>
            <a:gdLst>
              <a:gd name="csX0" fmla="*/ 1293461 w 1477194"/>
              <a:gd name="csY0" fmla="*/ 867 h 1308091"/>
              <a:gd name="csX1" fmla="*/ 1449236 w 1477194"/>
              <a:gd name="csY1" fmla="*/ 58601 h 1308091"/>
              <a:gd name="csX2" fmla="*/ 1474849 w 1477194"/>
              <a:gd name="csY2" fmla="*/ 256833 h 1308091"/>
              <a:gd name="csX3" fmla="*/ 1474682 w 1477194"/>
              <a:gd name="csY3" fmla="*/ 724044 h 1308091"/>
              <a:gd name="csX4" fmla="*/ 1474849 w 1477194"/>
              <a:gd name="csY4" fmla="*/ 1091139 h 1308091"/>
              <a:gd name="csX5" fmla="*/ 1443730 w 1477194"/>
              <a:gd name="csY5" fmla="*/ 1258835 h 1308091"/>
              <a:gd name="csX6" fmla="*/ 1146717 w 1477194"/>
              <a:gd name="csY6" fmla="*/ 1303637 h 1308091"/>
              <a:gd name="csX7" fmla="*/ 345782 w 1477194"/>
              <a:gd name="csY7" fmla="*/ 1303554 h 1308091"/>
              <a:gd name="csX8" fmla="*/ 35587 w 1477194"/>
              <a:gd name="csY8" fmla="*/ 1263674 h 1308091"/>
              <a:gd name="csX9" fmla="*/ 713 w 1477194"/>
              <a:gd name="csY9" fmla="*/ 1091139 h 1308091"/>
              <a:gd name="csX10" fmla="*/ 713 w 1477194"/>
              <a:gd name="csY10" fmla="*/ 724044 h 1308091"/>
              <a:gd name="csX11" fmla="*/ 1214 w 1477194"/>
              <a:gd name="csY11" fmla="*/ 190088 h 1308091"/>
              <a:gd name="csX12" fmla="*/ 113845 w 1477194"/>
              <a:gd name="csY12" fmla="*/ 5539 h 1308091"/>
              <a:gd name="csX13" fmla="*/ 228979 w 1477194"/>
              <a:gd name="csY13" fmla="*/ 4622 h 1308091"/>
              <a:gd name="csX14" fmla="*/ 454242 w 1477194"/>
              <a:gd name="csY14" fmla="*/ 4872 h 1308091"/>
              <a:gd name="csX15" fmla="*/ 1113344 w 1477194"/>
              <a:gd name="csY15" fmla="*/ 4455 h 1308091"/>
              <a:gd name="csX16" fmla="*/ 1293461 w 1477194"/>
              <a:gd name="csY16" fmla="*/ 867 h 1308091"/>
              <a:gd name="csX17" fmla="*/ 180005 w 1477194"/>
              <a:gd name="csY17" fmla="*/ 130435 h 1308091"/>
              <a:gd name="csX18" fmla="*/ 195607 w 1477194"/>
              <a:gd name="csY18" fmla="*/ 268763 h 1308091"/>
              <a:gd name="csX19" fmla="*/ 180005 w 1477194"/>
              <a:gd name="csY19" fmla="*/ 130435 h 1308091"/>
              <a:gd name="csX20" fmla="*/ 581057 w 1477194"/>
              <a:gd name="csY20" fmla="*/ 131019 h 1308091"/>
              <a:gd name="csX21" fmla="*/ 587731 w 1477194"/>
              <a:gd name="csY21" fmla="*/ 268263 h 1308091"/>
              <a:gd name="csX22" fmla="*/ 581057 w 1477194"/>
              <a:gd name="csY22" fmla="*/ 131019 h 1308091"/>
              <a:gd name="csX23" fmla="*/ 381491 w 1477194"/>
              <a:gd name="csY23" fmla="*/ 131353 h 1308091"/>
              <a:gd name="csX24" fmla="*/ 395507 w 1477194"/>
              <a:gd name="csY24" fmla="*/ 267345 h 1308091"/>
              <a:gd name="csX25" fmla="*/ 381491 w 1477194"/>
              <a:gd name="csY25" fmla="*/ 131353 h 1308091"/>
              <a:gd name="csX26" fmla="*/ 109256 w 1477194"/>
              <a:gd name="csY26" fmla="*/ 395077 h 1308091"/>
              <a:gd name="csX27" fmla="*/ 107421 w 1477194"/>
              <a:gd name="csY27" fmla="*/ 965993 h 1308091"/>
              <a:gd name="csX28" fmla="*/ 120519 w 1477194"/>
              <a:gd name="csY28" fmla="*/ 1186918 h 1308091"/>
              <a:gd name="csX29" fmla="*/ 412527 w 1477194"/>
              <a:gd name="csY29" fmla="*/ 1193008 h 1308091"/>
              <a:gd name="csX30" fmla="*/ 1038257 w 1477194"/>
              <a:gd name="csY30" fmla="*/ 1193342 h 1308091"/>
              <a:gd name="csX31" fmla="*/ 1255176 w 1477194"/>
              <a:gd name="csY31" fmla="*/ 1193092 h 1308091"/>
              <a:gd name="csX32" fmla="*/ 1358881 w 1477194"/>
              <a:gd name="csY32" fmla="*/ 1182913 h 1308091"/>
              <a:gd name="csX33" fmla="*/ 1367558 w 1477194"/>
              <a:gd name="csY33" fmla="*/ 949307 h 1308091"/>
              <a:gd name="csX34" fmla="*/ 1366139 w 1477194"/>
              <a:gd name="csY34" fmla="*/ 395077 h 1308091"/>
              <a:gd name="csX35" fmla="*/ 109256 w 1477194"/>
              <a:gd name="csY35" fmla="*/ 395077 h 13080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477194" h="1308091">
                <a:moveTo>
                  <a:pt x="1293461" y="867"/>
                </a:moveTo>
                <a:cubicBezTo>
                  <a:pt x="1358401" y="4121"/>
                  <a:pt x="1419285" y="17595"/>
                  <a:pt x="1449236" y="58601"/>
                </a:cubicBezTo>
                <a:cubicBezTo>
                  <a:pt x="1488782" y="112748"/>
                  <a:pt x="1474766" y="193926"/>
                  <a:pt x="1474849" y="256833"/>
                </a:cubicBezTo>
                <a:cubicBezTo>
                  <a:pt x="1474933" y="412598"/>
                  <a:pt x="1474516" y="568279"/>
                  <a:pt x="1474682" y="724044"/>
                </a:cubicBezTo>
                <a:cubicBezTo>
                  <a:pt x="1474849" y="846437"/>
                  <a:pt x="1474349" y="968746"/>
                  <a:pt x="1474849" y="1091139"/>
                </a:cubicBezTo>
                <a:cubicBezTo>
                  <a:pt x="1475100" y="1147038"/>
                  <a:pt x="1484611" y="1213782"/>
                  <a:pt x="1443730" y="1258835"/>
                </a:cubicBezTo>
                <a:cubicBezTo>
                  <a:pt x="1380656" y="1328499"/>
                  <a:pt x="1233067" y="1303971"/>
                  <a:pt x="1146717" y="1303637"/>
                </a:cubicBezTo>
                <a:cubicBezTo>
                  <a:pt x="879738" y="1302553"/>
                  <a:pt x="612760" y="1303971"/>
                  <a:pt x="345782" y="1303554"/>
                </a:cubicBezTo>
                <a:cubicBezTo>
                  <a:pt x="262352" y="1303387"/>
                  <a:pt x="95073" y="1326914"/>
                  <a:pt x="35587" y="1263674"/>
                </a:cubicBezTo>
                <a:cubicBezTo>
                  <a:pt x="-8214" y="1217036"/>
                  <a:pt x="796" y="1149791"/>
                  <a:pt x="713" y="1091139"/>
                </a:cubicBezTo>
                <a:cubicBezTo>
                  <a:pt x="546" y="968746"/>
                  <a:pt x="630" y="846437"/>
                  <a:pt x="713" y="724044"/>
                </a:cubicBezTo>
                <a:cubicBezTo>
                  <a:pt x="713" y="546087"/>
                  <a:pt x="1047" y="368046"/>
                  <a:pt x="1214" y="190088"/>
                </a:cubicBezTo>
                <a:cubicBezTo>
                  <a:pt x="1297" y="107075"/>
                  <a:pt x="11392" y="18471"/>
                  <a:pt x="113845" y="5539"/>
                </a:cubicBezTo>
                <a:cubicBezTo>
                  <a:pt x="151305" y="784"/>
                  <a:pt x="191269" y="4538"/>
                  <a:pt x="228979" y="4622"/>
                </a:cubicBezTo>
                <a:cubicBezTo>
                  <a:pt x="304067" y="4872"/>
                  <a:pt x="379154" y="4955"/>
                  <a:pt x="454242" y="4872"/>
                </a:cubicBezTo>
                <a:cubicBezTo>
                  <a:pt x="673915" y="4705"/>
                  <a:pt x="893671" y="3787"/>
                  <a:pt x="1113344" y="4455"/>
                </a:cubicBezTo>
                <a:cubicBezTo>
                  <a:pt x="1159523" y="4580"/>
                  <a:pt x="1228520" y="-2386"/>
                  <a:pt x="1293461" y="867"/>
                </a:cubicBezTo>
                <a:close/>
                <a:moveTo>
                  <a:pt x="180005" y="130435"/>
                </a:moveTo>
                <a:cubicBezTo>
                  <a:pt x="91903" y="139279"/>
                  <a:pt x="106837" y="276355"/>
                  <a:pt x="195607" y="268763"/>
                </a:cubicBezTo>
                <a:cubicBezTo>
                  <a:pt x="283293" y="261254"/>
                  <a:pt x="267107" y="121842"/>
                  <a:pt x="180005" y="130435"/>
                </a:cubicBezTo>
                <a:close/>
                <a:moveTo>
                  <a:pt x="581057" y="131019"/>
                </a:moveTo>
                <a:cubicBezTo>
                  <a:pt x="499628" y="139112"/>
                  <a:pt x="505552" y="269681"/>
                  <a:pt x="587731" y="268263"/>
                </a:cubicBezTo>
                <a:cubicBezTo>
                  <a:pt x="679338" y="266594"/>
                  <a:pt x="673832" y="121758"/>
                  <a:pt x="581057" y="131019"/>
                </a:cubicBezTo>
                <a:close/>
                <a:moveTo>
                  <a:pt x="381491" y="131353"/>
                </a:moveTo>
                <a:cubicBezTo>
                  <a:pt x="292720" y="142616"/>
                  <a:pt x="306570" y="275605"/>
                  <a:pt x="395507" y="267345"/>
                </a:cubicBezTo>
                <a:cubicBezTo>
                  <a:pt x="482025" y="259336"/>
                  <a:pt x="469343" y="120257"/>
                  <a:pt x="381491" y="131353"/>
                </a:cubicBezTo>
                <a:close/>
                <a:moveTo>
                  <a:pt x="109256" y="395077"/>
                </a:moveTo>
                <a:cubicBezTo>
                  <a:pt x="96909" y="583881"/>
                  <a:pt x="107504" y="776689"/>
                  <a:pt x="107421" y="965993"/>
                </a:cubicBezTo>
                <a:cubicBezTo>
                  <a:pt x="107421" y="1019472"/>
                  <a:pt x="92403" y="1145786"/>
                  <a:pt x="120519" y="1186918"/>
                </a:cubicBezTo>
                <a:cubicBezTo>
                  <a:pt x="186263" y="1206774"/>
                  <a:pt x="337189" y="1192925"/>
                  <a:pt x="412527" y="1193008"/>
                </a:cubicBezTo>
                <a:cubicBezTo>
                  <a:pt x="621103" y="1193342"/>
                  <a:pt x="829680" y="1194009"/>
                  <a:pt x="1038257" y="1193342"/>
                </a:cubicBezTo>
                <a:cubicBezTo>
                  <a:pt x="1110591" y="1193092"/>
                  <a:pt x="1182842" y="1193175"/>
                  <a:pt x="1255176" y="1193092"/>
                </a:cubicBezTo>
                <a:cubicBezTo>
                  <a:pt x="1289216" y="1193008"/>
                  <a:pt x="1328429" y="1199099"/>
                  <a:pt x="1358881" y="1182913"/>
                </a:cubicBezTo>
                <a:cubicBezTo>
                  <a:pt x="1380239" y="1136776"/>
                  <a:pt x="1367558" y="1006123"/>
                  <a:pt x="1367558" y="949307"/>
                </a:cubicBezTo>
                <a:cubicBezTo>
                  <a:pt x="1367558" y="765176"/>
                  <a:pt x="1375817" y="578875"/>
                  <a:pt x="1366139" y="395077"/>
                </a:cubicBezTo>
                <a:cubicBezTo>
                  <a:pt x="947150" y="395077"/>
                  <a:pt x="528162" y="395077"/>
                  <a:pt x="109256" y="39507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F319EA89-DBEE-69C4-79BA-D4D309BDB31C}"/>
              </a:ext>
            </a:extLst>
          </p:cNvPr>
          <p:cNvSpPr/>
          <p:nvPr/>
        </p:nvSpPr>
        <p:spPr>
          <a:xfrm>
            <a:off x="3917705" y="4357536"/>
            <a:ext cx="328618" cy="327912"/>
          </a:xfrm>
          <a:custGeom>
            <a:avLst/>
            <a:gdLst>
              <a:gd name="csX0" fmla="*/ 515131 w 1360965"/>
              <a:gd name="csY0" fmla="*/ 1336 h 1358042"/>
              <a:gd name="csX1" fmla="*/ 613484 w 1360965"/>
              <a:gd name="csY1" fmla="*/ 3399 h 1358042"/>
              <a:gd name="csX2" fmla="*/ 1092627 w 1360965"/>
              <a:gd name="csY2" fmla="*/ 447834 h 1358042"/>
              <a:gd name="csX3" fmla="*/ 1056167 w 1360965"/>
              <a:gd name="csY3" fmla="*/ 777719 h 1358042"/>
              <a:gd name="csX4" fmla="*/ 1008195 w 1360965"/>
              <a:gd name="csY4" fmla="*/ 873080 h 1358042"/>
              <a:gd name="csX5" fmla="*/ 1068599 w 1360965"/>
              <a:gd name="csY5" fmla="*/ 939658 h 1358042"/>
              <a:gd name="csX6" fmla="*/ 1105558 w 1360965"/>
              <a:gd name="csY6" fmla="*/ 961016 h 1358042"/>
              <a:gd name="csX7" fmla="*/ 1293444 w 1360965"/>
              <a:gd name="csY7" fmla="*/ 1148568 h 1358042"/>
              <a:gd name="csX8" fmla="*/ 1327817 w 1360965"/>
              <a:gd name="csY8" fmla="*/ 1324440 h 1358042"/>
              <a:gd name="csX9" fmla="*/ 1154031 w 1360965"/>
              <a:gd name="csY9" fmla="*/ 1296324 h 1358042"/>
              <a:gd name="csX10" fmla="*/ 965811 w 1360965"/>
              <a:gd name="csY10" fmla="*/ 1109022 h 1358042"/>
              <a:gd name="csX11" fmla="*/ 872286 w 1360965"/>
              <a:gd name="csY11" fmla="*/ 1007320 h 1358042"/>
              <a:gd name="csX12" fmla="*/ 513534 w 1360965"/>
              <a:gd name="csY12" fmla="*/ 1108271 h 1358042"/>
              <a:gd name="csX13" fmla="*/ 686 w 1360965"/>
              <a:gd name="csY13" fmla="*/ 585244 h 1358042"/>
              <a:gd name="csX14" fmla="*/ 603 w 1360965"/>
              <a:gd name="csY14" fmla="*/ 543529 h 1358042"/>
              <a:gd name="csX15" fmla="*/ 23713 w 1360965"/>
              <a:gd name="csY15" fmla="*/ 396274 h 1358042"/>
              <a:gd name="csX16" fmla="*/ 515131 w 1360965"/>
              <a:gd name="csY16" fmla="*/ 1336 h 1358042"/>
              <a:gd name="csX17" fmla="*/ 568546 w 1360965"/>
              <a:gd name="csY17" fmla="*/ 158079 h 1358042"/>
              <a:gd name="csX18" fmla="*/ 482164 w 1360965"/>
              <a:gd name="csY18" fmla="*/ 163085 h 1358042"/>
              <a:gd name="csX19" fmla="*/ 361023 w 1360965"/>
              <a:gd name="csY19" fmla="*/ 207220 h 1358042"/>
              <a:gd name="csX20" fmla="*/ 453214 w 1360965"/>
              <a:gd name="csY20" fmla="*/ 938573 h 1358042"/>
              <a:gd name="csX21" fmla="*/ 622078 w 1360965"/>
              <a:gd name="csY21" fmla="*/ 945748 h 1358042"/>
              <a:gd name="csX22" fmla="*/ 805625 w 1360965"/>
              <a:gd name="csY22" fmla="*/ 251438 h 1358042"/>
              <a:gd name="csX23" fmla="*/ 654115 w 1360965"/>
              <a:gd name="csY23" fmla="*/ 170344 h 1358042"/>
              <a:gd name="csX24" fmla="*/ 568546 w 1360965"/>
              <a:gd name="csY24" fmla="*/ 158079 h 13580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360965" h="1358042">
                <a:moveTo>
                  <a:pt x="515131" y="1336"/>
                </a:moveTo>
                <a:cubicBezTo>
                  <a:pt x="547428" y="-946"/>
                  <a:pt x="580310" y="-334"/>
                  <a:pt x="613484" y="3399"/>
                </a:cubicBezTo>
                <a:cubicBezTo>
                  <a:pt x="853765" y="30347"/>
                  <a:pt x="1041066" y="216147"/>
                  <a:pt x="1092627" y="447834"/>
                </a:cubicBezTo>
                <a:cubicBezTo>
                  <a:pt x="1116822" y="556795"/>
                  <a:pt x="1101553" y="676100"/>
                  <a:pt x="1056167" y="777719"/>
                </a:cubicBezTo>
                <a:cubicBezTo>
                  <a:pt x="1041567" y="810257"/>
                  <a:pt x="1021711" y="840292"/>
                  <a:pt x="1008195" y="873080"/>
                </a:cubicBezTo>
                <a:cubicBezTo>
                  <a:pt x="1024714" y="895440"/>
                  <a:pt x="1046072" y="922972"/>
                  <a:pt x="1068599" y="939658"/>
                </a:cubicBezTo>
                <a:cubicBezTo>
                  <a:pt x="1080279" y="948335"/>
                  <a:pt x="1094044" y="951588"/>
                  <a:pt x="1105558" y="961016"/>
                </a:cubicBezTo>
                <a:cubicBezTo>
                  <a:pt x="1172970" y="1016414"/>
                  <a:pt x="1231455" y="1087163"/>
                  <a:pt x="1293444" y="1148568"/>
                </a:cubicBezTo>
                <a:cubicBezTo>
                  <a:pt x="1346006" y="1200546"/>
                  <a:pt x="1396064" y="1255693"/>
                  <a:pt x="1327817" y="1324440"/>
                </a:cubicBezTo>
                <a:cubicBezTo>
                  <a:pt x="1262991" y="1389683"/>
                  <a:pt x="1205425" y="1348718"/>
                  <a:pt x="1154031" y="1296324"/>
                </a:cubicBezTo>
                <a:cubicBezTo>
                  <a:pt x="1092126" y="1233083"/>
                  <a:pt x="1026716" y="1173180"/>
                  <a:pt x="965811" y="1109022"/>
                </a:cubicBezTo>
                <a:cubicBezTo>
                  <a:pt x="933691" y="1075149"/>
                  <a:pt x="909496" y="1037105"/>
                  <a:pt x="872286" y="1007320"/>
                </a:cubicBezTo>
                <a:cubicBezTo>
                  <a:pt x="760572" y="1075566"/>
                  <a:pt x="646523" y="1115613"/>
                  <a:pt x="513534" y="1108271"/>
                </a:cubicBezTo>
                <a:cubicBezTo>
                  <a:pt x="247390" y="1093504"/>
                  <a:pt x="2188" y="856978"/>
                  <a:pt x="686" y="585244"/>
                </a:cubicBezTo>
                <a:cubicBezTo>
                  <a:pt x="603" y="571312"/>
                  <a:pt x="603" y="557462"/>
                  <a:pt x="603" y="543529"/>
                </a:cubicBezTo>
                <a:cubicBezTo>
                  <a:pt x="-2818" y="492303"/>
                  <a:pt x="8779" y="444914"/>
                  <a:pt x="23713" y="396274"/>
                </a:cubicBezTo>
                <a:cubicBezTo>
                  <a:pt x="91678" y="175078"/>
                  <a:pt x="289056" y="17313"/>
                  <a:pt x="515131" y="1336"/>
                </a:cubicBezTo>
                <a:close/>
                <a:moveTo>
                  <a:pt x="568546" y="158079"/>
                </a:moveTo>
                <a:cubicBezTo>
                  <a:pt x="539440" y="156870"/>
                  <a:pt x="510197" y="158538"/>
                  <a:pt x="482164" y="163085"/>
                </a:cubicBezTo>
                <a:cubicBezTo>
                  <a:pt x="438530" y="170177"/>
                  <a:pt x="399902" y="186946"/>
                  <a:pt x="361023" y="207220"/>
                </a:cubicBezTo>
                <a:cubicBezTo>
                  <a:pt x="41233" y="374165"/>
                  <a:pt x="110731" y="849636"/>
                  <a:pt x="453214" y="938573"/>
                </a:cubicBezTo>
                <a:cubicBezTo>
                  <a:pt x="508779" y="953007"/>
                  <a:pt x="565428" y="957178"/>
                  <a:pt x="622078" y="945748"/>
                </a:cubicBezTo>
                <a:cubicBezTo>
                  <a:pt x="954298" y="878920"/>
                  <a:pt x="1059421" y="474115"/>
                  <a:pt x="805625" y="251438"/>
                </a:cubicBezTo>
                <a:cubicBezTo>
                  <a:pt x="763826" y="214729"/>
                  <a:pt x="708428" y="184193"/>
                  <a:pt x="654115" y="170344"/>
                </a:cubicBezTo>
                <a:cubicBezTo>
                  <a:pt x="626625" y="163378"/>
                  <a:pt x="597653" y="159289"/>
                  <a:pt x="568546" y="158079"/>
                </a:cubicBezTo>
                <a:close/>
              </a:path>
            </a:pathLst>
          </a:custGeom>
          <a:solidFill>
            <a:srgbClr val="FD8A0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7C034F54-6012-55BC-BA85-7E7993BC840A}"/>
              </a:ext>
            </a:extLst>
          </p:cNvPr>
          <p:cNvSpPr/>
          <p:nvPr/>
        </p:nvSpPr>
        <p:spPr>
          <a:xfrm>
            <a:off x="4552214" y="4357190"/>
            <a:ext cx="351165" cy="328602"/>
          </a:xfrm>
          <a:custGeom>
            <a:avLst/>
            <a:gdLst>
              <a:gd name="csX0" fmla="*/ 258582 w 1454346"/>
              <a:gd name="csY0" fmla="*/ 365 h 1360900"/>
              <a:gd name="csX1" fmla="*/ 497079 w 1454346"/>
              <a:gd name="csY1" fmla="*/ 4401 h 1360900"/>
              <a:gd name="csX2" fmla="*/ 1106123 w 1454346"/>
              <a:gd name="csY2" fmla="*/ 4401 h 1360900"/>
              <a:gd name="csX3" fmla="*/ 1434006 w 1454346"/>
              <a:gd name="csY3" fmla="*/ 126627 h 1360900"/>
              <a:gd name="csX4" fmla="*/ 1451109 w 1454346"/>
              <a:gd name="csY4" fmla="*/ 366991 h 1360900"/>
              <a:gd name="csX5" fmla="*/ 1451276 w 1454346"/>
              <a:gd name="csY5" fmla="*/ 825859 h 1360900"/>
              <a:gd name="csX6" fmla="*/ 1319038 w 1454346"/>
              <a:gd name="csY6" fmla="*/ 1101180 h 1360900"/>
              <a:gd name="csX7" fmla="*/ 1147838 w 1454346"/>
              <a:gd name="csY7" fmla="*/ 1113028 h 1360900"/>
              <a:gd name="csX8" fmla="*/ 847488 w 1454346"/>
              <a:gd name="csY8" fmla="*/ 1113028 h 1360900"/>
              <a:gd name="csX9" fmla="*/ 707575 w 1454346"/>
              <a:gd name="csY9" fmla="*/ 1115781 h 1360900"/>
              <a:gd name="csX10" fmla="*/ 630234 w 1454346"/>
              <a:gd name="csY10" fmla="*/ 1180273 h 1360900"/>
              <a:gd name="csX11" fmla="*/ 489403 w 1454346"/>
              <a:gd name="csY11" fmla="*/ 1297827 h 1360900"/>
              <a:gd name="csX12" fmla="*/ 388619 w 1454346"/>
              <a:gd name="csY12" fmla="*/ 1360900 h 1360900"/>
              <a:gd name="csX13" fmla="*/ 358585 w 1454346"/>
              <a:gd name="csY13" fmla="*/ 1188783 h 1360900"/>
              <a:gd name="csX14" fmla="*/ 358585 w 1454346"/>
              <a:gd name="csY14" fmla="*/ 1138725 h 1360900"/>
              <a:gd name="csX15" fmla="*/ 358585 w 1454346"/>
              <a:gd name="csY15" fmla="*/ 1138724 h 1360900"/>
              <a:gd name="csX16" fmla="*/ 346904 w 1454346"/>
              <a:gd name="csY16" fmla="*/ 1113528 h 1360900"/>
              <a:gd name="csX17" fmla="*/ 157517 w 1454346"/>
              <a:gd name="csY17" fmla="*/ 1109941 h 1360900"/>
              <a:gd name="csX18" fmla="*/ 0 w 1454346"/>
              <a:gd name="csY18" fmla="*/ 930148 h 1360900"/>
              <a:gd name="csX19" fmla="*/ 249 w 1454346"/>
              <a:gd name="csY19" fmla="*/ 187615 h 1360900"/>
              <a:gd name="csX20" fmla="*/ 180126 w 1454346"/>
              <a:gd name="csY20" fmla="*/ 5235 h 1360900"/>
              <a:gd name="csX21" fmla="*/ 258582 w 1454346"/>
              <a:gd name="csY21" fmla="*/ 365 h 1360900"/>
              <a:gd name="csX22" fmla="*/ 723688 w 1454346"/>
              <a:gd name="csY22" fmla="*/ 219464 h 1360900"/>
              <a:gd name="csX23" fmla="*/ 697313 w 1454346"/>
              <a:gd name="csY23" fmla="*/ 224825 h 1360900"/>
              <a:gd name="csX24" fmla="*/ 613882 w 1454346"/>
              <a:gd name="csY24" fmla="*/ 425058 h 1360900"/>
              <a:gd name="csX25" fmla="*/ 453278 w 1454346"/>
              <a:gd name="csY25" fmla="*/ 442662 h 1360900"/>
              <a:gd name="csX26" fmla="*/ 395127 w 1454346"/>
              <a:gd name="csY26" fmla="*/ 452924 h 1360900"/>
              <a:gd name="csX27" fmla="*/ 377524 w 1454346"/>
              <a:gd name="csY27" fmla="*/ 492137 h 1360900"/>
              <a:gd name="csX28" fmla="*/ 538377 w 1454346"/>
              <a:gd name="csY28" fmla="*/ 650655 h 1360900"/>
              <a:gd name="csX29" fmla="*/ 497079 w 1454346"/>
              <a:gd name="csY29" fmla="*/ 870161 h 1360900"/>
              <a:gd name="csX30" fmla="*/ 537126 w 1454346"/>
              <a:gd name="csY30" fmla="*/ 893271 h 1360900"/>
              <a:gd name="csX31" fmla="*/ 595110 w 1454346"/>
              <a:gd name="csY31" fmla="*/ 861150 h 1360900"/>
              <a:gd name="csX32" fmla="*/ 722342 w 1454346"/>
              <a:gd name="csY32" fmla="*/ 782058 h 1360900"/>
              <a:gd name="csX33" fmla="*/ 914233 w 1454346"/>
              <a:gd name="csY33" fmla="*/ 894022 h 1360900"/>
              <a:gd name="csX34" fmla="*/ 942683 w 1454346"/>
              <a:gd name="csY34" fmla="*/ 875918 h 1360900"/>
              <a:gd name="csX35" fmla="*/ 903553 w 1454346"/>
              <a:gd name="csY35" fmla="*/ 650655 h 1360900"/>
              <a:gd name="csX36" fmla="*/ 1067662 w 1454346"/>
              <a:gd name="csY36" fmla="*/ 492137 h 1360900"/>
              <a:gd name="csX37" fmla="*/ 1049557 w 1454346"/>
              <a:gd name="csY37" fmla="*/ 452841 h 1360900"/>
              <a:gd name="csX38" fmla="*/ 990572 w 1454346"/>
              <a:gd name="csY38" fmla="*/ 443246 h 1360900"/>
              <a:gd name="csX39" fmla="*/ 830802 w 1454346"/>
              <a:gd name="csY39" fmla="*/ 426560 h 1360900"/>
              <a:gd name="csX40" fmla="*/ 775988 w 1454346"/>
              <a:gd name="csY40" fmla="*/ 283810 h 1360900"/>
              <a:gd name="csX41" fmla="*/ 748874 w 1454346"/>
              <a:gd name="csY41" fmla="*/ 227995 h 1360900"/>
              <a:gd name="csX42" fmla="*/ 723688 w 1454346"/>
              <a:gd name="csY42" fmla="*/ 219464 h 13609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1454346" h="1360900">
                <a:moveTo>
                  <a:pt x="258582" y="365"/>
                </a:moveTo>
                <a:cubicBezTo>
                  <a:pt x="337894" y="-1481"/>
                  <a:pt x="419176" y="4276"/>
                  <a:pt x="497079" y="4401"/>
                </a:cubicBezTo>
                <a:cubicBezTo>
                  <a:pt x="700066" y="4568"/>
                  <a:pt x="903137" y="4651"/>
                  <a:pt x="1106123" y="4401"/>
                </a:cubicBezTo>
                <a:cubicBezTo>
                  <a:pt x="1229434" y="4151"/>
                  <a:pt x="1374936" y="-8447"/>
                  <a:pt x="1434006" y="126627"/>
                </a:cubicBezTo>
                <a:cubicBezTo>
                  <a:pt x="1465376" y="198544"/>
                  <a:pt x="1451109" y="290485"/>
                  <a:pt x="1451109" y="366991"/>
                </a:cubicBezTo>
                <a:cubicBezTo>
                  <a:pt x="1451192" y="519919"/>
                  <a:pt x="1451443" y="672931"/>
                  <a:pt x="1451276" y="825859"/>
                </a:cubicBezTo>
                <a:cubicBezTo>
                  <a:pt x="1451276" y="943163"/>
                  <a:pt x="1447021" y="1053208"/>
                  <a:pt x="1319038" y="1101180"/>
                </a:cubicBezTo>
                <a:cubicBezTo>
                  <a:pt x="1265810" y="1121120"/>
                  <a:pt x="1203653" y="1113111"/>
                  <a:pt x="1147838" y="1113028"/>
                </a:cubicBezTo>
                <a:cubicBezTo>
                  <a:pt x="1047722" y="1113028"/>
                  <a:pt x="947605" y="1112694"/>
                  <a:pt x="847488" y="1113028"/>
                </a:cubicBezTo>
                <a:cubicBezTo>
                  <a:pt x="810778" y="1113194"/>
                  <a:pt x="740113" y="1103683"/>
                  <a:pt x="707575" y="1115781"/>
                </a:cubicBezTo>
                <a:cubicBezTo>
                  <a:pt x="687635" y="1123123"/>
                  <a:pt x="648005" y="1164838"/>
                  <a:pt x="630234" y="1180273"/>
                </a:cubicBezTo>
                <a:cubicBezTo>
                  <a:pt x="584180" y="1220403"/>
                  <a:pt x="536375" y="1258698"/>
                  <a:pt x="489403" y="1297827"/>
                </a:cubicBezTo>
                <a:cubicBezTo>
                  <a:pt x="458451" y="1323690"/>
                  <a:pt x="430168" y="1357896"/>
                  <a:pt x="388619" y="1360900"/>
                </a:cubicBezTo>
                <a:cubicBezTo>
                  <a:pt x="336893" y="1332200"/>
                  <a:pt x="352744" y="1239842"/>
                  <a:pt x="358585" y="1188783"/>
                </a:cubicBezTo>
                <a:cubicBezTo>
                  <a:pt x="358585" y="1172097"/>
                  <a:pt x="358585" y="1155411"/>
                  <a:pt x="358585" y="1138725"/>
                </a:cubicBezTo>
                <a:lnTo>
                  <a:pt x="358585" y="1138724"/>
                </a:lnTo>
                <a:cubicBezTo>
                  <a:pt x="354664" y="1130298"/>
                  <a:pt x="350825" y="1121955"/>
                  <a:pt x="346904" y="1113528"/>
                </a:cubicBezTo>
                <a:cubicBezTo>
                  <a:pt x="285999" y="1112610"/>
                  <a:pt x="217336" y="1121955"/>
                  <a:pt x="157517" y="1109941"/>
                </a:cubicBezTo>
                <a:cubicBezTo>
                  <a:pt x="72918" y="1093088"/>
                  <a:pt x="5673" y="1015080"/>
                  <a:pt x="0" y="930148"/>
                </a:cubicBezTo>
                <a:cubicBezTo>
                  <a:pt x="83" y="682609"/>
                  <a:pt x="166" y="435153"/>
                  <a:pt x="249" y="187615"/>
                </a:cubicBezTo>
                <a:cubicBezTo>
                  <a:pt x="5756" y="93505"/>
                  <a:pt x="86767" y="15330"/>
                  <a:pt x="180126" y="5235"/>
                </a:cubicBezTo>
                <a:cubicBezTo>
                  <a:pt x="205927" y="2440"/>
                  <a:pt x="232145" y="980"/>
                  <a:pt x="258582" y="365"/>
                </a:cubicBezTo>
                <a:close/>
                <a:moveTo>
                  <a:pt x="723688" y="219464"/>
                </a:moveTo>
                <a:cubicBezTo>
                  <a:pt x="715313" y="219777"/>
                  <a:pt x="706740" y="222406"/>
                  <a:pt x="697313" y="224825"/>
                </a:cubicBezTo>
                <a:cubicBezTo>
                  <a:pt x="669531" y="291569"/>
                  <a:pt x="641664" y="358314"/>
                  <a:pt x="613882" y="425058"/>
                </a:cubicBezTo>
                <a:cubicBezTo>
                  <a:pt x="564574" y="442245"/>
                  <a:pt x="505255" y="437573"/>
                  <a:pt x="453278" y="442662"/>
                </a:cubicBezTo>
                <a:cubicBezTo>
                  <a:pt x="434423" y="444498"/>
                  <a:pt x="411396" y="441745"/>
                  <a:pt x="395127" y="452924"/>
                </a:cubicBezTo>
                <a:cubicBezTo>
                  <a:pt x="381111" y="462519"/>
                  <a:pt x="380026" y="477119"/>
                  <a:pt x="377524" y="492137"/>
                </a:cubicBezTo>
                <a:cubicBezTo>
                  <a:pt x="407975" y="558965"/>
                  <a:pt x="494910" y="592253"/>
                  <a:pt x="538377" y="650655"/>
                </a:cubicBezTo>
                <a:cubicBezTo>
                  <a:pt x="527198" y="706470"/>
                  <a:pt x="487652" y="819936"/>
                  <a:pt x="497079" y="870161"/>
                </a:cubicBezTo>
                <a:cubicBezTo>
                  <a:pt x="507842" y="883426"/>
                  <a:pt x="517937" y="895440"/>
                  <a:pt x="537126" y="893271"/>
                </a:cubicBezTo>
                <a:cubicBezTo>
                  <a:pt x="557483" y="891102"/>
                  <a:pt x="578174" y="871746"/>
                  <a:pt x="595110" y="861150"/>
                </a:cubicBezTo>
                <a:cubicBezTo>
                  <a:pt x="637493" y="834619"/>
                  <a:pt x="678792" y="806336"/>
                  <a:pt x="722342" y="782058"/>
                </a:cubicBezTo>
                <a:cubicBezTo>
                  <a:pt x="777907" y="814262"/>
                  <a:pt x="853411" y="882092"/>
                  <a:pt x="914233" y="894022"/>
                </a:cubicBezTo>
                <a:cubicBezTo>
                  <a:pt x="923744" y="888015"/>
                  <a:pt x="933172" y="881925"/>
                  <a:pt x="942683" y="875918"/>
                </a:cubicBezTo>
                <a:cubicBezTo>
                  <a:pt x="956699" y="839041"/>
                  <a:pt x="916235" y="695374"/>
                  <a:pt x="903553" y="650655"/>
                </a:cubicBezTo>
                <a:cubicBezTo>
                  <a:pt x="949691" y="592087"/>
                  <a:pt x="1033539" y="559215"/>
                  <a:pt x="1067662" y="492137"/>
                </a:cubicBezTo>
                <a:cubicBezTo>
                  <a:pt x="1064742" y="477369"/>
                  <a:pt x="1063407" y="462185"/>
                  <a:pt x="1049557" y="452841"/>
                </a:cubicBezTo>
                <a:cubicBezTo>
                  <a:pt x="1033288" y="441828"/>
                  <a:pt x="1009344" y="445249"/>
                  <a:pt x="990572" y="443246"/>
                </a:cubicBezTo>
                <a:cubicBezTo>
                  <a:pt x="937427" y="437573"/>
                  <a:pt x="883030" y="437990"/>
                  <a:pt x="830802" y="426560"/>
                </a:cubicBezTo>
                <a:cubicBezTo>
                  <a:pt x="811279" y="379589"/>
                  <a:pt x="795260" y="330949"/>
                  <a:pt x="775988" y="283810"/>
                </a:cubicBezTo>
                <a:cubicBezTo>
                  <a:pt x="768896" y="266540"/>
                  <a:pt x="764057" y="239926"/>
                  <a:pt x="748874" y="227995"/>
                </a:cubicBezTo>
                <a:cubicBezTo>
                  <a:pt x="740238" y="221154"/>
                  <a:pt x="732062" y="219151"/>
                  <a:pt x="723688" y="219464"/>
                </a:cubicBezTo>
                <a:close/>
              </a:path>
            </a:pathLst>
          </a:custGeom>
          <a:solidFill>
            <a:srgbClr val="FD8A0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E11AB614-E125-0FDC-F98F-972D6144AE5B}"/>
              </a:ext>
            </a:extLst>
          </p:cNvPr>
          <p:cNvSpPr/>
          <p:nvPr/>
        </p:nvSpPr>
        <p:spPr>
          <a:xfrm>
            <a:off x="3255838" y="4358919"/>
            <a:ext cx="302261" cy="325144"/>
          </a:xfrm>
          <a:custGeom>
            <a:avLst/>
            <a:gdLst>
              <a:gd name="csX0" fmla="*/ 179861 w 1251813"/>
              <a:gd name="csY0" fmla="*/ 321266 h 1346586"/>
              <a:gd name="csX1" fmla="*/ 236652 w 1251813"/>
              <a:gd name="csY1" fmla="*/ 321428 h 1346586"/>
              <a:gd name="csX2" fmla="*/ 309508 w 1251813"/>
              <a:gd name="csY2" fmla="*/ 323563 h 1346586"/>
              <a:gd name="csX3" fmla="*/ 451257 w 1251813"/>
              <a:gd name="csY3" fmla="*/ 329820 h 1346586"/>
              <a:gd name="csX4" fmla="*/ 451257 w 1251813"/>
              <a:gd name="csY4" fmla="*/ 880462 h 1346586"/>
              <a:gd name="csX5" fmla="*/ 403785 w 1251813"/>
              <a:gd name="csY5" fmla="*/ 897148 h 1346586"/>
              <a:gd name="csX6" fmla="*/ 509491 w 1251813"/>
              <a:gd name="csY6" fmla="*/ 1227117 h 1346586"/>
              <a:gd name="csX7" fmla="*/ 481459 w 1251813"/>
              <a:gd name="csY7" fmla="*/ 1339748 h 1346586"/>
              <a:gd name="csX8" fmla="*/ 282810 w 1251813"/>
              <a:gd name="csY8" fmla="*/ 1328235 h 1346586"/>
              <a:gd name="csX9" fmla="*/ 235672 w 1251813"/>
              <a:gd name="csY9" fmla="*/ 1199418 h 1346586"/>
              <a:gd name="csX10" fmla="*/ 150990 w 1251813"/>
              <a:gd name="csY10" fmla="*/ 893060 h 1346586"/>
              <a:gd name="csX11" fmla="*/ 85497 w 1251813"/>
              <a:gd name="csY11" fmla="*/ 875123 h 1346586"/>
              <a:gd name="csX12" fmla="*/ 3902 w 1251813"/>
              <a:gd name="csY12" fmla="*/ 571769 h 1346586"/>
              <a:gd name="csX13" fmla="*/ 33353 w 1251813"/>
              <a:gd name="csY13" fmla="*/ 382882 h 1346586"/>
              <a:gd name="csX14" fmla="*/ 179861 w 1251813"/>
              <a:gd name="csY14" fmla="*/ 321266 h 1346586"/>
              <a:gd name="csX15" fmla="*/ 1201132 w 1251813"/>
              <a:gd name="csY15" fmla="*/ 1854 h 1346586"/>
              <a:gd name="csX16" fmla="*/ 1250023 w 1251813"/>
              <a:gd name="csY16" fmla="*/ 87871 h 1346586"/>
              <a:gd name="csX17" fmla="*/ 1250190 w 1251813"/>
              <a:gd name="csY17" fmla="*/ 271418 h 1346586"/>
              <a:gd name="csX18" fmla="*/ 1250440 w 1251813"/>
              <a:gd name="csY18" fmla="*/ 905491 h 1346586"/>
              <a:gd name="csX19" fmla="*/ 1250523 w 1251813"/>
              <a:gd name="csY19" fmla="*/ 1080696 h 1346586"/>
              <a:gd name="csX20" fmla="*/ 1243348 w 1251813"/>
              <a:gd name="csY20" fmla="*/ 1176057 h 1346586"/>
              <a:gd name="csX21" fmla="*/ 1065641 w 1251813"/>
              <a:gd name="csY21" fmla="*/ 1163209 h 1346586"/>
              <a:gd name="csX22" fmla="*/ 550624 w 1251813"/>
              <a:gd name="csY22" fmla="*/ 888805 h 1346586"/>
              <a:gd name="csX23" fmla="*/ 550624 w 1251813"/>
              <a:gd name="csY23" fmla="*/ 321477 h 1346586"/>
              <a:gd name="csX24" fmla="*/ 1012245 w 1251813"/>
              <a:gd name="csY24" fmla="*/ 77359 h 1346586"/>
              <a:gd name="csX25" fmla="*/ 1201132 w 1251813"/>
              <a:gd name="csY25" fmla="*/ 1854 h 13465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1251813" h="1346586">
                <a:moveTo>
                  <a:pt x="179861" y="321266"/>
                </a:moveTo>
                <a:cubicBezTo>
                  <a:pt x="198674" y="320450"/>
                  <a:pt x="217787" y="320789"/>
                  <a:pt x="236652" y="321428"/>
                </a:cubicBezTo>
                <a:cubicBezTo>
                  <a:pt x="261807" y="322280"/>
                  <a:pt x="286523" y="323667"/>
                  <a:pt x="309508" y="323563"/>
                </a:cubicBezTo>
                <a:cubicBezTo>
                  <a:pt x="356480" y="323396"/>
                  <a:pt x="405704" y="319391"/>
                  <a:pt x="451257" y="329820"/>
                </a:cubicBezTo>
                <a:cubicBezTo>
                  <a:pt x="451257" y="513367"/>
                  <a:pt x="451257" y="696915"/>
                  <a:pt x="451257" y="880462"/>
                </a:cubicBezTo>
                <a:cubicBezTo>
                  <a:pt x="435405" y="886052"/>
                  <a:pt x="419553" y="891559"/>
                  <a:pt x="403785" y="897148"/>
                </a:cubicBezTo>
                <a:cubicBezTo>
                  <a:pt x="434654" y="1008111"/>
                  <a:pt x="473366" y="1117656"/>
                  <a:pt x="509491" y="1227117"/>
                </a:cubicBezTo>
                <a:cubicBezTo>
                  <a:pt x="522423" y="1266412"/>
                  <a:pt x="534687" y="1323729"/>
                  <a:pt x="481459" y="1339748"/>
                </a:cubicBezTo>
                <a:cubicBezTo>
                  <a:pt x="446918" y="1350093"/>
                  <a:pt x="310259" y="1350511"/>
                  <a:pt x="282810" y="1328235"/>
                </a:cubicBezTo>
                <a:cubicBezTo>
                  <a:pt x="251107" y="1302538"/>
                  <a:pt x="245600" y="1237045"/>
                  <a:pt x="235672" y="1199418"/>
                </a:cubicBezTo>
                <a:cubicBezTo>
                  <a:pt x="208974" y="1098049"/>
                  <a:pt x="186364" y="991508"/>
                  <a:pt x="150990" y="893060"/>
                </a:cubicBezTo>
                <a:cubicBezTo>
                  <a:pt x="128297" y="889139"/>
                  <a:pt x="106438" y="885301"/>
                  <a:pt x="85497" y="875123"/>
                </a:cubicBezTo>
                <a:cubicBezTo>
                  <a:pt x="-27218" y="819975"/>
                  <a:pt x="3985" y="675390"/>
                  <a:pt x="3902" y="571769"/>
                </a:cubicBezTo>
                <a:cubicBezTo>
                  <a:pt x="3818" y="508946"/>
                  <a:pt x="-7945" y="435610"/>
                  <a:pt x="33353" y="382882"/>
                </a:cubicBezTo>
                <a:cubicBezTo>
                  <a:pt x="69677" y="336563"/>
                  <a:pt x="123423" y="323716"/>
                  <a:pt x="179861" y="321266"/>
                </a:cubicBezTo>
                <a:close/>
                <a:moveTo>
                  <a:pt x="1201132" y="1854"/>
                </a:moveTo>
                <a:cubicBezTo>
                  <a:pt x="1242264" y="12700"/>
                  <a:pt x="1249773" y="51579"/>
                  <a:pt x="1250023" y="87871"/>
                </a:cubicBezTo>
                <a:cubicBezTo>
                  <a:pt x="1250357" y="149026"/>
                  <a:pt x="1250273" y="210264"/>
                  <a:pt x="1250190" y="271418"/>
                </a:cubicBezTo>
                <a:cubicBezTo>
                  <a:pt x="1249939" y="482748"/>
                  <a:pt x="1250690" y="694162"/>
                  <a:pt x="1250440" y="905491"/>
                </a:cubicBezTo>
                <a:cubicBezTo>
                  <a:pt x="1250357" y="963893"/>
                  <a:pt x="1250106" y="1022294"/>
                  <a:pt x="1250523" y="1080696"/>
                </a:cubicBezTo>
                <a:cubicBezTo>
                  <a:pt x="1250774" y="1110898"/>
                  <a:pt x="1256030" y="1147858"/>
                  <a:pt x="1243348" y="1176057"/>
                </a:cubicBezTo>
                <a:cubicBezTo>
                  <a:pt x="1207723" y="1255149"/>
                  <a:pt x="1113781" y="1190073"/>
                  <a:pt x="1065641" y="1163209"/>
                </a:cubicBezTo>
                <a:cubicBezTo>
                  <a:pt x="895943" y="1068765"/>
                  <a:pt x="717819" y="987254"/>
                  <a:pt x="550624" y="888805"/>
                </a:cubicBezTo>
                <a:cubicBezTo>
                  <a:pt x="550624" y="699668"/>
                  <a:pt x="550624" y="510614"/>
                  <a:pt x="550624" y="321477"/>
                </a:cubicBezTo>
                <a:cubicBezTo>
                  <a:pt x="703719" y="239047"/>
                  <a:pt x="857982" y="157786"/>
                  <a:pt x="1012245" y="77359"/>
                </a:cubicBezTo>
                <a:cubicBezTo>
                  <a:pt x="1058883" y="53080"/>
                  <a:pt x="1149572" y="-11745"/>
                  <a:pt x="1201132" y="185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8139B7A0-642A-D919-82EE-6E28DAB8BC11}"/>
              </a:ext>
            </a:extLst>
          </p:cNvPr>
          <p:cNvSpPr/>
          <p:nvPr/>
        </p:nvSpPr>
        <p:spPr>
          <a:xfrm>
            <a:off x="2599911" y="4378209"/>
            <a:ext cx="385845" cy="286565"/>
          </a:xfrm>
          <a:custGeom>
            <a:avLst/>
            <a:gdLst>
              <a:gd name="csX0" fmla="*/ 1282475 w 1597977"/>
              <a:gd name="csY0" fmla="*/ 629621 h 1186805"/>
              <a:gd name="csX1" fmla="*/ 1574084 w 1597977"/>
              <a:gd name="csY1" fmla="*/ 783679 h 1186805"/>
              <a:gd name="csX2" fmla="*/ 1597445 w 1597977"/>
              <a:gd name="csY2" fmla="*/ 962304 h 1186805"/>
              <a:gd name="csX3" fmla="*/ 1574585 w 1597977"/>
              <a:gd name="csY3" fmla="*/ 1041646 h 1186805"/>
              <a:gd name="csX4" fmla="*/ 1499664 w 1597977"/>
              <a:gd name="csY4" fmla="*/ 1052576 h 1186805"/>
              <a:gd name="csX5" fmla="*/ 1341146 w 1597977"/>
              <a:gd name="csY5" fmla="*/ 1051158 h 1186805"/>
              <a:gd name="csX6" fmla="*/ 1326212 w 1597977"/>
              <a:gd name="csY6" fmla="*/ 905070 h 1186805"/>
              <a:gd name="csX7" fmla="*/ 1172283 w 1597977"/>
              <a:gd name="csY7" fmla="*/ 661954 h 1186805"/>
              <a:gd name="csX8" fmla="*/ 1282475 w 1597977"/>
              <a:gd name="csY8" fmla="*/ 629621 h 1186805"/>
              <a:gd name="csX9" fmla="*/ 307366 w 1597977"/>
              <a:gd name="csY9" fmla="*/ 626840 h 1186805"/>
              <a:gd name="csX10" fmla="*/ 419906 w 1597977"/>
              <a:gd name="csY10" fmla="*/ 661954 h 1186805"/>
              <a:gd name="csX11" fmla="*/ 271566 w 1597977"/>
              <a:gd name="csY11" fmla="*/ 888718 h 1186805"/>
              <a:gd name="csX12" fmla="*/ 248206 w 1597977"/>
              <a:gd name="csY12" fmla="*/ 1052576 h 1186805"/>
              <a:gd name="csX13" fmla="*/ 23944 w 1597977"/>
              <a:gd name="csY13" fmla="*/ 1041063 h 1186805"/>
              <a:gd name="csX14" fmla="*/ 500 w 1597977"/>
              <a:gd name="csY14" fmla="*/ 962304 h 1186805"/>
              <a:gd name="csX15" fmla="*/ 16519 w 1597977"/>
              <a:gd name="csY15" fmla="*/ 801700 h 1186805"/>
              <a:gd name="csX16" fmla="*/ 307366 w 1597977"/>
              <a:gd name="csY16" fmla="*/ 626840 h 1186805"/>
              <a:gd name="csX17" fmla="*/ 830086 w 1597977"/>
              <a:gd name="csY17" fmla="*/ 625111 h 1186805"/>
              <a:gd name="csX18" fmla="*/ 1242030 w 1597977"/>
              <a:gd name="csY18" fmla="*/ 995676 h 1186805"/>
              <a:gd name="csX19" fmla="*/ 1219755 w 1597977"/>
              <a:gd name="csY19" fmla="*/ 1170630 h 1186805"/>
              <a:gd name="csX20" fmla="*/ 1040796 w 1597977"/>
              <a:gd name="csY20" fmla="*/ 1183645 h 1186805"/>
              <a:gd name="csX21" fmla="*/ 556898 w 1597977"/>
              <a:gd name="csY21" fmla="*/ 1183645 h 1186805"/>
              <a:gd name="csX22" fmla="*/ 367010 w 1597977"/>
              <a:gd name="csY22" fmla="*/ 1164874 h 1186805"/>
              <a:gd name="csX23" fmla="*/ 350991 w 1597977"/>
              <a:gd name="csY23" fmla="*/ 1020705 h 1186805"/>
              <a:gd name="csX24" fmla="*/ 743032 w 1597977"/>
              <a:gd name="csY24" fmla="*/ 628164 h 1186805"/>
              <a:gd name="csX25" fmla="*/ 830086 w 1597977"/>
              <a:gd name="csY25" fmla="*/ 625111 h 1186805"/>
              <a:gd name="csX26" fmla="*/ 305637 w 1597977"/>
              <a:gd name="csY26" fmla="*/ 208912 h 1186805"/>
              <a:gd name="csX27" fmla="*/ 322793 w 1597977"/>
              <a:gd name="csY27" fmla="*/ 555579 h 1186805"/>
              <a:gd name="csX28" fmla="*/ 266560 w 1597977"/>
              <a:gd name="csY28" fmla="*/ 210427 h 1186805"/>
              <a:gd name="csX29" fmla="*/ 305637 w 1597977"/>
              <a:gd name="csY29" fmla="*/ 208912 h 1186805"/>
              <a:gd name="csX30" fmla="*/ 1316537 w 1597977"/>
              <a:gd name="csY30" fmla="*/ 208447 h 1186805"/>
              <a:gd name="csX31" fmla="*/ 1332471 w 1597977"/>
              <a:gd name="csY31" fmla="*/ 555663 h 1186805"/>
              <a:gd name="csX32" fmla="*/ 1276739 w 1597977"/>
              <a:gd name="csY32" fmla="*/ 210927 h 1186805"/>
              <a:gd name="csX33" fmla="*/ 1316537 w 1597977"/>
              <a:gd name="csY33" fmla="*/ 208447 h 1186805"/>
              <a:gd name="csX34" fmla="*/ 818204 w 1597977"/>
              <a:gd name="csY34" fmla="*/ 1026 h 1186805"/>
              <a:gd name="csX35" fmla="*/ 876355 w 1597977"/>
              <a:gd name="csY35" fmla="*/ 12196 h 1186805"/>
              <a:gd name="csX36" fmla="*/ 838561 w 1597977"/>
              <a:gd name="csY36" fmla="*/ 554328 h 1186805"/>
              <a:gd name="csX37" fmla="*/ 740446 w 1597977"/>
              <a:gd name="csY37" fmla="*/ 550490 h 1186805"/>
              <a:gd name="csX38" fmla="*/ 759052 w 1597977"/>
              <a:gd name="csY38" fmla="*/ 2184 h 1186805"/>
              <a:gd name="csX39" fmla="*/ 818204 w 1597977"/>
              <a:gd name="csY39" fmla="*/ 1026 h 11868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1597977" h="1186805">
                <a:moveTo>
                  <a:pt x="1282475" y="629621"/>
                </a:moveTo>
                <a:cubicBezTo>
                  <a:pt x="1397910" y="620974"/>
                  <a:pt x="1520584" y="680622"/>
                  <a:pt x="1574084" y="783679"/>
                </a:cubicBezTo>
                <a:cubicBezTo>
                  <a:pt x="1602535" y="838409"/>
                  <a:pt x="1597862" y="902484"/>
                  <a:pt x="1597445" y="962304"/>
                </a:cubicBezTo>
                <a:cubicBezTo>
                  <a:pt x="1597278" y="989919"/>
                  <a:pt x="1599531" y="1023292"/>
                  <a:pt x="1574585" y="1041646"/>
                </a:cubicBezTo>
                <a:cubicBezTo>
                  <a:pt x="1553561" y="1056998"/>
                  <a:pt x="1524109" y="1052576"/>
                  <a:pt x="1499664" y="1052576"/>
                </a:cubicBezTo>
                <a:cubicBezTo>
                  <a:pt x="1446769" y="1052659"/>
                  <a:pt x="1393958" y="1054829"/>
                  <a:pt x="1341146" y="1051158"/>
                </a:cubicBezTo>
                <a:cubicBezTo>
                  <a:pt x="1332219" y="1002768"/>
                  <a:pt x="1338309" y="953711"/>
                  <a:pt x="1326212" y="905070"/>
                </a:cubicBezTo>
                <a:cubicBezTo>
                  <a:pt x="1295760" y="782845"/>
                  <a:pt x="1248705" y="750223"/>
                  <a:pt x="1172283" y="661954"/>
                </a:cubicBezTo>
                <a:cubicBezTo>
                  <a:pt x="1206323" y="642974"/>
                  <a:pt x="1243997" y="632503"/>
                  <a:pt x="1282475" y="629621"/>
                </a:cubicBezTo>
                <a:close/>
                <a:moveTo>
                  <a:pt x="307366" y="626840"/>
                </a:moveTo>
                <a:cubicBezTo>
                  <a:pt x="346972" y="629030"/>
                  <a:pt x="385616" y="640158"/>
                  <a:pt x="419906" y="661954"/>
                </a:cubicBezTo>
                <a:cubicBezTo>
                  <a:pt x="354663" y="730784"/>
                  <a:pt x="297179" y="794191"/>
                  <a:pt x="271566" y="888718"/>
                </a:cubicBezTo>
                <a:cubicBezTo>
                  <a:pt x="257049" y="942698"/>
                  <a:pt x="263557" y="1000515"/>
                  <a:pt x="248206" y="1052576"/>
                </a:cubicBezTo>
                <a:cubicBezTo>
                  <a:pt x="197813" y="1051491"/>
                  <a:pt x="61404" y="1068511"/>
                  <a:pt x="23944" y="1041063"/>
                </a:cubicBezTo>
                <a:cubicBezTo>
                  <a:pt x="-2337" y="1021707"/>
                  <a:pt x="416" y="991588"/>
                  <a:pt x="500" y="962304"/>
                </a:cubicBezTo>
                <a:cubicBezTo>
                  <a:pt x="667" y="907740"/>
                  <a:pt x="-4756" y="853177"/>
                  <a:pt x="16519" y="801700"/>
                </a:cubicBezTo>
                <a:cubicBezTo>
                  <a:pt x="61071" y="694137"/>
                  <a:pt x="188548" y="620270"/>
                  <a:pt x="307366" y="626840"/>
                </a:cubicBezTo>
                <a:close/>
                <a:moveTo>
                  <a:pt x="830086" y="625111"/>
                </a:moveTo>
                <a:cubicBezTo>
                  <a:pt x="1034641" y="636535"/>
                  <a:pt x="1239549" y="775576"/>
                  <a:pt x="1242030" y="995676"/>
                </a:cubicBezTo>
                <a:cubicBezTo>
                  <a:pt x="1242615" y="1043565"/>
                  <a:pt x="1262638" y="1136090"/>
                  <a:pt x="1219755" y="1170630"/>
                </a:cubicBezTo>
                <a:cubicBezTo>
                  <a:pt x="1187634" y="1196410"/>
                  <a:pt x="1083178" y="1183645"/>
                  <a:pt x="1040796" y="1183645"/>
                </a:cubicBezTo>
                <a:cubicBezTo>
                  <a:pt x="879524" y="1183645"/>
                  <a:pt x="718169" y="1183479"/>
                  <a:pt x="556898" y="1183645"/>
                </a:cubicBezTo>
                <a:cubicBezTo>
                  <a:pt x="511762" y="1183645"/>
                  <a:pt x="397629" y="1198079"/>
                  <a:pt x="367010" y="1164874"/>
                </a:cubicBezTo>
                <a:cubicBezTo>
                  <a:pt x="336474" y="1131835"/>
                  <a:pt x="350908" y="1062087"/>
                  <a:pt x="350991" y="1020705"/>
                </a:cubicBezTo>
                <a:cubicBezTo>
                  <a:pt x="351658" y="783345"/>
                  <a:pt x="521774" y="656948"/>
                  <a:pt x="743032" y="628164"/>
                </a:cubicBezTo>
                <a:cubicBezTo>
                  <a:pt x="771649" y="624451"/>
                  <a:pt x="800864" y="623479"/>
                  <a:pt x="830086" y="625111"/>
                </a:cubicBezTo>
                <a:close/>
                <a:moveTo>
                  <a:pt x="305637" y="208912"/>
                </a:moveTo>
                <a:cubicBezTo>
                  <a:pt x="490826" y="221332"/>
                  <a:pt x="521384" y="521399"/>
                  <a:pt x="322793" y="555579"/>
                </a:cubicBezTo>
                <a:cubicBezTo>
                  <a:pt x="89771" y="595793"/>
                  <a:pt x="41298" y="241630"/>
                  <a:pt x="266560" y="210427"/>
                </a:cubicBezTo>
                <a:cubicBezTo>
                  <a:pt x="280258" y="208534"/>
                  <a:pt x="293292" y="208084"/>
                  <a:pt x="305637" y="208912"/>
                </a:cubicBezTo>
                <a:close/>
                <a:moveTo>
                  <a:pt x="1316537" y="208447"/>
                </a:moveTo>
                <a:cubicBezTo>
                  <a:pt x="1505460" y="217036"/>
                  <a:pt x="1541386" y="527505"/>
                  <a:pt x="1332471" y="555663"/>
                </a:cubicBezTo>
                <a:cubicBezTo>
                  <a:pt x="1105205" y="586198"/>
                  <a:pt x="1060403" y="246385"/>
                  <a:pt x="1276739" y="210927"/>
                </a:cubicBezTo>
                <a:cubicBezTo>
                  <a:pt x="1290667" y="208643"/>
                  <a:pt x="1303942" y="207874"/>
                  <a:pt x="1316537" y="208447"/>
                </a:cubicBezTo>
                <a:close/>
                <a:moveTo>
                  <a:pt x="818204" y="1026"/>
                </a:moveTo>
                <a:cubicBezTo>
                  <a:pt x="838039" y="2705"/>
                  <a:pt x="857708" y="6439"/>
                  <a:pt x="876355" y="12196"/>
                </a:cubicBezTo>
                <a:cubicBezTo>
                  <a:pt x="1153595" y="98129"/>
                  <a:pt x="1123310" y="509442"/>
                  <a:pt x="838561" y="554328"/>
                </a:cubicBezTo>
                <a:cubicBezTo>
                  <a:pt x="805772" y="559501"/>
                  <a:pt x="772818" y="556581"/>
                  <a:pt x="740446" y="550490"/>
                </a:cubicBezTo>
                <a:cubicBezTo>
                  <a:pt x="443099" y="495092"/>
                  <a:pt x="455030" y="41313"/>
                  <a:pt x="759052" y="2184"/>
                </a:cubicBezTo>
                <a:cubicBezTo>
                  <a:pt x="778366" y="-277"/>
                  <a:pt x="798368" y="-653"/>
                  <a:pt x="818204" y="1026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47B34AF6-782F-C028-92A0-4D1D76283CD1}"/>
              </a:ext>
            </a:extLst>
          </p:cNvPr>
          <p:cNvSpPr/>
          <p:nvPr/>
        </p:nvSpPr>
        <p:spPr>
          <a:xfrm>
            <a:off x="7132081" y="4354765"/>
            <a:ext cx="281962" cy="333454"/>
          </a:xfrm>
          <a:custGeom>
            <a:avLst/>
            <a:gdLst>
              <a:gd name="csX0" fmla="*/ 566475 w 1167744"/>
              <a:gd name="csY0" fmla="*/ 1381 h 1380998"/>
              <a:gd name="csX1" fmla="*/ 670596 w 1167744"/>
              <a:gd name="csY1" fmla="*/ 44097 h 1380998"/>
              <a:gd name="csX2" fmla="*/ 809508 w 1167744"/>
              <a:gd name="csY2" fmla="*/ 121438 h 1380998"/>
              <a:gd name="csX3" fmla="*/ 1007405 w 1167744"/>
              <a:gd name="csY3" fmla="*/ 165823 h 1380998"/>
              <a:gd name="csX4" fmla="*/ 1151323 w 1167744"/>
              <a:gd name="csY4" fmla="*/ 205452 h 1380998"/>
              <a:gd name="csX5" fmla="*/ 1164923 w 1167744"/>
              <a:gd name="csY5" fmla="*/ 311910 h 1380998"/>
              <a:gd name="csX6" fmla="*/ 1164755 w 1167744"/>
              <a:gd name="csY6" fmla="*/ 512143 h 1380998"/>
              <a:gd name="csX7" fmla="*/ 1158999 w 1167744"/>
              <a:gd name="csY7" fmla="*/ 803150 h 1380998"/>
              <a:gd name="csX8" fmla="*/ 782893 w 1167744"/>
              <a:gd name="csY8" fmla="*/ 1292637 h 1380998"/>
              <a:gd name="csX9" fmla="*/ 581909 w 1167744"/>
              <a:gd name="csY9" fmla="*/ 1380990 h 1380998"/>
              <a:gd name="csX10" fmla="*/ 371497 w 1167744"/>
              <a:gd name="csY10" fmla="*/ 1285796 h 1380998"/>
              <a:gd name="csX11" fmla="*/ 12578 w 1167744"/>
              <a:gd name="csY11" fmla="*/ 820003 h 1380998"/>
              <a:gd name="csX12" fmla="*/ 2317 w 1167744"/>
              <a:gd name="csY12" fmla="*/ 512143 h 1380998"/>
              <a:gd name="csX13" fmla="*/ 2317 w 1167744"/>
              <a:gd name="csY13" fmla="*/ 311910 h 1380998"/>
              <a:gd name="csX14" fmla="*/ 14581 w 1167744"/>
              <a:gd name="csY14" fmla="*/ 207371 h 1380998"/>
              <a:gd name="csX15" fmla="*/ 148070 w 1167744"/>
              <a:gd name="csY15" fmla="*/ 165990 h 1380998"/>
              <a:gd name="csX16" fmla="*/ 422306 w 1167744"/>
              <a:gd name="csY16" fmla="*/ 89734 h 1380998"/>
              <a:gd name="csX17" fmla="*/ 566475 w 1167744"/>
              <a:gd name="csY17" fmla="*/ 1381 h 1380998"/>
              <a:gd name="csX18" fmla="*/ 867008 w 1167744"/>
              <a:gd name="csY18" fmla="*/ 423212 h 1380998"/>
              <a:gd name="csX19" fmla="*/ 762286 w 1167744"/>
              <a:gd name="csY19" fmla="*/ 488032 h 1380998"/>
              <a:gd name="csX20" fmla="*/ 579823 w 1167744"/>
              <a:gd name="csY20" fmla="*/ 672747 h 1380998"/>
              <a:gd name="csX21" fmla="*/ 490135 w 1167744"/>
              <a:gd name="csY21" fmla="*/ 754760 h 1380998"/>
              <a:gd name="csX22" fmla="*/ 314931 w 1167744"/>
              <a:gd name="csY22" fmla="*/ 607672 h 1380998"/>
              <a:gd name="csX23" fmla="*/ 263788 w 1167744"/>
              <a:gd name="csY23" fmla="*/ 640460 h 1380998"/>
              <a:gd name="csX24" fmla="*/ 237257 w 1167744"/>
              <a:gd name="csY24" fmla="*/ 672163 h 1380998"/>
              <a:gd name="csX25" fmla="*/ 274717 w 1167744"/>
              <a:gd name="csY25" fmla="*/ 765189 h 1380998"/>
              <a:gd name="csX26" fmla="*/ 413796 w 1167744"/>
              <a:gd name="csY26" fmla="*/ 901264 h 1380998"/>
              <a:gd name="csX27" fmla="*/ 483711 w 1167744"/>
              <a:gd name="csY27" fmla="*/ 955160 h 1380998"/>
              <a:gd name="csX28" fmla="*/ 599930 w 1167744"/>
              <a:gd name="csY28" fmla="*/ 876318 h 1380998"/>
              <a:gd name="csX29" fmla="*/ 870996 w 1167744"/>
              <a:gd name="csY29" fmla="*/ 605169 h 1380998"/>
              <a:gd name="csX30" fmla="*/ 931484 w 1167744"/>
              <a:gd name="csY30" fmla="*/ 475517 h 1380998"/>
              <a:gd name="csX31" fmla="*/ 867008 w 1167744"/>
              <a:gd name="csY31" fmla="*/ 423212 h 13809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167744" h="1380998">
                <a:moveTo>
                  <a:pt x="566475" y="1381"/>
                </a:moveTo>
                <a:cubicBezTo>
                  <a:pt x="610359" y="-6462"/>
                  <a:pt x="637724" y="20653"/>
                  <a:pt x="670596" y="44097"/>
                </a:cubicBezTo>
                <a:cubicBezTo>
                  <a:pt x="712812" y="74216"/>
                  <a:pt x="761285" y="102416"/>
                  <a:pt x="809508" y="121438"/>
                </a:cubicBezTo>
                <a:cubicBezTo>
                  <a:pt x="872081" y="146133"/>
                  <a:pt x="939994" y="163487"/>
                  <a:pt x="1007405" y="165823"/>
                </a:cubicBezTo>
                <a:cubicBezTo>
                  <a:pt x="1060051" y="167575"/>
                  <a:pt x="1117951" y="153225"/>
                  <a:pt x="1151323" y="205452"/>
                </a:cubicBezTo>
                <a:cubicBezTo>
                  <a:pt x="1170929" y="236238"/>
                  <a:pt x="1165006" y="277203"/>
                  <a:pt x="1164923" y="311910"/>
                </a:cubicBezTo>
                <a:cubicBezTo>
                  <a:pt x="1164755" y="378654"/>
                  <a:pt x="1165173" y="445399"/>
                  <a:pt x="1164755" y="512143"/>
                </a:cubicBezTo>
                <a:cubicBezTo>
                  <a:pt x="1164088" y="607672"/>
                  <a:pt x="1174934" y="708623"/>
                  <a:pt x="1158999" y="803150"/>
                </a:cubicBezTo>
                <a:cubicBezTo>
                  <a:pt x="1123458" y="1013061"/>
                  <a:pt x="962186" y="1189350"/>
                  <a:pt x="782893" y="1292637"/>
                </a:cubicBezTo>
                <a:cubicBezTo>
                  <a:pt x="731083" y="1322422"/>
                  <a:pt x="641812" y="1381825"/>
                  <a:pt x="581909" y="1380990"/>
                </a:cubicBezTo>
                <a:cubicBezTo>
                  <a:pt x="520754" y="1380156"/>
                  <a:pt x="423975" y="1317750"/>
                  <a:pt x="371497" y="1285796"/>
                </a:cubicBezTo>
                <a:cubicBezTo>
                  <a:pt x="200965" y="1181925"/>
                  <a:pt x="52708" y="1020820"/>
                  <a:pt x="12578" y="820003"/>
                </a:cubicBezTo>
                <a:cubicBezTo>
                  <a:pt x="-7445" y="719886"/>
                  <a:pt x="2483" y="613762"/>
                  <a:pt x="2317" y="512143"/>
                </a:cubicBezTo>
                <a:cubicBezTo>
                  <a:pt x="2149" y="445399"/>
                  <a:pt x="2400" y="378654"/>
                  <a:pt x="2317" y="311910"/>
                </a:cubicBezTo>
                <a:cubicBezTo>
                  <a:pt x="2317" y="277453"/>
                  <a:pt x="-3524" y="238491"/>
                  <a:pt x="14581" y="207371"/>
                </a:cubicBezTo>
                <a:cubicBezTo>
                  <a:pt x="43614" y="157146"/>
                  <a:pt x="98679" y="166407"/>
                  <a:pt x="148070" y="165990"/>
                </a:cubicBezTo>
                <a:cubicBezTo>
                  <a:pt x="243347" y="165239"/>
                  <a:pt x="339376" y="136372"/>
                  <a:pt x="422306" y="89734"/>
                </a:cubicBezTo>
                <a:cubicBezTo>
                  <a:pt x="463104" y="66791"/>
                  <a:pt x="523341" y="9057"/>
                  <a:pt x="566475" y="1381"/>
                </a:cubicBezTo>
                <a:close/>
                <a:moveTo>
                  <a:pt x="867008" y="423212"/>
                </a:moveTo>
                <a:cubicBezTo>
                  <a:pt x="832068" y="419521"/>
                  <a:pt x="798057" y="451740"/>
                  <a:pt x="762286" y="488032"/>
                </a:cubicBezTo>
                <a:cubicBezTo>
                  <a:pt x="701549" y="549687"/>
                  <a:pt x="641479" y="612010"/>
                  <a:pt x="579823" y="672747"/>
                </a:cubicBezTo>
                <a:cubicBezTo>
                  <a:pt x="552458" y="699779"/>
                  <a:pt x="525927" y="740660"/>
                  <a:pt x="490135" y="754760"/>
                </a:cubicBezTo>
                <a:cubicBezTo>
                  <a:pt x="450339" y="720470"/>
                  <a:pt x="365323" y="604251"/>
                  <a:pt x="314931" y="607672"/>
                </a:cubicBezTo>
                <a:cubicBezTo>
                  <a:pt x="293406" y="609090"/>
                  <a:pt x="278388" y="626360"/>
                  <a:pt x="263788" y="640460"/>
                </a:cubicBezTo>
                <a:cubicBezTo>
                  <a:pt x="254611" y="649387"/>
                  <a:pt x="241762" y="659816"/>
                  <a:pt x="237257" y="672163"/>
                </a:cubicBezTo>
                <a:cubicBezTo>
                  <a:pt x="222406" y="712961"/>
                  <a:pt x="247853" y="739408"/>
                  <a:pt x="274717" y="765189"/>
                </a:cubicBezTo>
                <a:cubicBezTo>
                  <a:pt x="321605" y="809907"/>
                  <a:pt x="367576" y="855794"/>
                  <a:pt x="413796" y="901264"/>
                </a:cubicBezTo>
                <a:cubicBezTo>
                  <a:pt x="433820" y="921037"/>
                  <a:pt x="453926" y="950822"/>
                  <a:pt x="483711" y="955160"/>
                </a:cubicBezTo>
                <a:cubicBezTo>
                  <a:pt x="533603" y="962419"/>
                  <a:pt x="569144" y="907772"/>
                  <a:pt x="599930" y="876318"/>
                </a:cubicBezTo>
                <a:cubicBezTo>
                  <a:pt x="689368" y="785129"/>
                  <a:pt x="781476" y="696358"/>
                  <a:pt x="870996" y="605169"/>
                </a:cubicBezTo>
                <a:cubicBezTo>
                  <a:pt x="903784" y="571880"/>
                  <a:pt x="965106" y="528329"/>
                  <a:pt x="931484" y="475517"/>
                </a:cubicBezTo>
                <a:cubicBezTo>
                  <a:pt x="909270" y="440570"/>
                  <a:pt x="887972" y="425427"/>
                  <a:pt x="867008" y="423212"/>
                </a:cubicBezTo>
                <a:close/>
              </a:path>
            </a:pathLst>
          </a:custGeom>
          <a:solidFill>
            <a:srgbClr val="FDBD0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3366FAD1-8751-1855-2DE7-DB00B9A78EE4}"/>
              </a:ext>
            </a:extLst>
          </p:cNvPr>
          <p:cNvSpPr/>
          <p:nvPr/>
        </p:nvSpPr>
        <p:spPr>
          <a:xfrm>
            <a:off x="5155556" y="4387954"/>
            <a:ext cx="349876" cy="267074"/>
          </a:xfrm>
          <a:custGeom>
            <a:avLst/>
            <a:gdLst>
              <a:gd name="csX0" fmla="*/ 196235 w 1449011"/>
              <a:gd name="csY0" fmla="*/ 302 h 1106087"/>
              <a:gd name="csX1" fmla="*/ 433583 w 1449011"/>
              <a:gd name="csY1" fmla="*/ 4490 h 1106087"/>
              <a:gd name="csX2" fmla="*/ 1084342 w 1449011"/>
              <a:gd name="csY2" fmla="*/ 4407 h 1106087"/>
              <a:gd name="csX3" fmla="*/ 1358412 w 1449011"/>
              <a:gd name="csY3" fmla="*/ 11332 h 1106087"/>
              <a:gd name="csX4" fmla="*/ 1420901 w 1449011"/>
              <a:gd name="csY4" fmla="*/ 57385 h 1106087"/>
              <a:gd name="csX5" fmla="*/ 1447432 w 1449011"/>
              <a:gd name="csY5" fmla="*/ 231088 h 1106087"/>
              <a:gd name="csX6" fmla="*/ 1447432 w 1449011"/>
              <a:gd name="csY6" fmla="*/ 614869 h 1106087"/>
              <a:gd name="csX7" fmla="*/ 1447432 w 1449011"/>
              <a:gd name="csY7" fmla="*/ 898533 h 1106087"/>
              <a:gd name="csX8" fmla="*/ 1421819 w 1449011"/>
              <a:gd name="csY8" fmla="*/ 1047874 h 1106087"/>
              <a:gd name="csX9" fmla="*/ 1126057 w 1449011"/>
              <a:gd name="csY9" fmla="*/ 1101353 h 1106087"/>
              <a:gd name="csX10" fmla="*/ 325123 w 1449011"/>
              <a:gd name="csY10" fmla="*/ 1101520 h 1106087"/>
              <a:gd name="csX11" fmla="*/ 16429 w 1449011"/>
              <a:gd name="csY11" fmla="*/ 1027934 h 1106087"/>
              <a:gd name="csX12" fmla="*/ 3665 w 1449011"/>
              <a:gd name="csY12" fmla="*/ 773387 h 1106087"/>
              <a:gd name="csX13" fmla="*/ 3581 w 1449011"/>
              <a:gd name="csY13" fmla="*/ 206059 h 1106087"/>
              <a:gd name="csX14" fmla="*/ 118131 w 1449011"/>
              <a:gd name="csY14" fmla="*/ 4991 h 1106087"/>
              <a:gd name="csX15" fmla="*/ 196235 w 1449011"/>
              <a:gd name="csY15" fmla="*/ 302 h 1106087"/>
              <a:gd name="csX16" fmla="*/ 130352 w 1449011"/>
              <a:gd name="csY16" fmla="*/ 162894 h 1106087"/>
              <a:gd name="csX17" fmla="*/ 81756 w 1449011"/>
              <a:gd name="csY17" fmla="*/ 215737 h 1106087"/>
              <a:gd name="csX18" fmla="*/ 133983 w 1449011"/>
              <a:gd name="csY18" fmla="*/ 292994 h 1106087"/>
              <a:gd name="csX19" fmla="*/ 316863 w 1449011"/>
              <a:gd name="csY19" fmla="*/ 452012 h 1106087"/>
              <a:gd name="csX20" fmla="*/ 599193 w 1449011"/>
              <a:gd name="csY20" fmla="*/ 695046 h 1106087"/>
              <a:gd name="csX21" fmla="*/ 741025 w 1449011"/>
              <a:gd name="csY21" fmla="*/ 766796 h 1106087"/>
              <a:gd name="csX22" fmla="*/ 902129 w 1449011"/>
              <a:gd name="csY22" fmla="*/ 645154 h 1106087"/>
              <a:gd name="csX23" fmla="*/ 1247616 w 1449011"/>
              <a:gd name="csY23" fmla="*/ 348308 h 1106087"/>
              <a:gd name="csX24" fmla="*/ 1350903 w 1449011"/>
              <a:gd name="csY24" fmla="*/ 185702 h 1106087"/>
              <a:gd name="csX25" fmla="*/ 1175365 w 1449011"/>
              <a:gd name="csY25" fmla="*/ 259788 h 1106087"/>
              <a:gd name="csX26" fmla="*/ 862750 w 1449011"/>
              <a:gd name="csY26" fmla="*/ 530938 h 1106087"/>
              <a:gd name="csX27" fmla="*/ 717247 w 1449011"/>
              <a:gd name="csY27" fmla="*/ 640566 h 1106087"/>
              <a:gd name="csX28" fmla="*/ 558312 w 1449011"/>
              <a:gd name="csY28" fmla="*/ 510831 h 1106087"/>
              <a:gd name="csX29" fmla="*/ 250369 w 1449011"/>
              <a:gd name="csY29" fmla="*/ 243269 h 1106087"/>
              <a:gd name="csX30" fmla="*/ 155759 w 1449011"/>
              <a:gd name="csY30" fmla="*/ 163676 h 1106087"/>
              <a:gd name="csX31" fmla="*/ 130352 w 1449011"/>
              <a:gd name="csY31" fmla="*/ 162894 h 1106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449011" h="1106087">
                <a:moveTo>
                  <a:pt x="196235" y="302"/>
                </a:moveTo>
                <a:cubicBezTo>
                  <a:pt x="275164" y="-1376"/>
                  <a:pt x="355993" y="4490"/>
                  <a:pt x="433583" y="4490"/>
                </a:cubicBezTo>
                <a:cubicBezTo>
                  <a:pt x="650502" y="4407"/>
                  <a:pt x="867422" y="5074"/>
                  <a:pt x="1084342" y="4407"/>
                </a:cubicBezTo>
                <a:cubicBezTo>
                  <a:pt x="1151253" y="4157"/>
                  <a:pt x="1301262" y="-8358"/>
                  <a:pt x="1358412" y="11332"/>
                </a:cubicBezTo>
                <a:cubicBezTo>
                  <a:pt x="1382523" y="19591"/>
                  <a:pt x="1405466" y="37362"/>
                  <a:pt x="1420901" y="57385"/>
                </a:cubicBezTo>
                <a:cubicBezTo>
                  <a:pt x="1458445" y="106109"/>
                  <a:pt x="1447599" y="173604"/>
                  <a:pt x="1447432" y="231088"/>
                </a:cubicBezTo>
                <a:cubicBezTo>
                  <a:pt x="1447015" y="358987"/>
                  <a:pt x="1447516" y="486970"/>
                  <a:pt x="1447432" y="614869"/>
                </a:cubicBezTo>
                <a:cubicBezTo>
                  <a:pt x="1447349" y="709396"/>
                  <a:pt x="1447349" y="804006"/>
                  <a:pt x="1447432" y="898533"/>
                </a:cubicBezTo>
                <a:cubicBezTo>
                  <a:pt x="1447432" y="950177"/>
                  <a:pt x="1454691" y="1004073"/>
                  <a:pt x="1421819" y="1047874"/>
                </a:cubicBezTo>
                <a:cubicBezTo>
                  <a:pt x="1361248" y="1128385"/>
                  <a:pt x="1215495" y="1101103"/>
                  <a:pt x="1126057" y="1101353"/>
                </a:cubicBezTo>
                <a:cubicBezTo>
                  <a:pt x="859079" y="1102104"/>
                  <a:pt x="592101" y="1101603"/>
                  <a:pt x="325123" y="1101520"/>
                </a:cubicBezTo>
                <a:cubicBezTo>
                  <a:pt x="229178" y="1101520"/>
                  <a:pt x="66822" y="1133558"/>
                  <a:pt x="16429" y="1027934"/>
                </a:cubicBezTo>
                <a:cubicBezTo>
                  <a:pt x="-10268" y="971785"/>
                  <a:pt x="3581" y="839047"/>
                  <a:pt x="3665" y="773387"/>
                </a:cubicBezTo>
                <a:cubicBezTo>
                  <a:pt x="4082" y="584250"/>
                  <a:pt x="3665" y="395196"/>
                  <a:pt x="3581" y="206059"/>
                </a:cubicBezTo>
                <a:cubicBezTo>
                  <a:pt x="3581" y="119708"/>
                  <a:pt x="7002" y="16755"/>
                  <a:pt x="118131" y="4991"/>
                </a:cubicBezTo>
                <a:cubicBezTo>
                  <a:pt x="143828" y="2259"/>
                  <a:pt x="169926" y="861"/>
                  <a:pt x="196235" y="302"/>
                </a:cubicBezTo>
                <a:close/>
                <a:moveTo>
                  <a:pt x="130352" y="162894"/>
                </a:moveTo>
                <a:cubicBezTo>
                  <a:pt x="105753" y="168119"/>
                  <a:pt x="85073" y="189957"/>
                  <a:pt x="81756" y="215737"/>
                </a:cubicBezTo>
                <a:cubicBezTo>
                  <a:pt x="77084" y="252780"/>
                  <a:pt x="110039" y="271552"/>
                  <a:pt x="133983" y="292994"/>
                </a:cubicBezTo>
                <a:cubicBezTo>
                  <a:pt x="194137" y="346806"/>
                  <a:pt x="255208" y="399868"/>
                  <a:pt x="316863" y="452012"/>
                </a:cubicBezTo>
                <a:cubicBezTo>
                  <a:pt x="411724" y="532189"/>
                  <a:pt x="504249" y="615036"/>
                  <a:pt x="599193" y="695046"/>
                </a:cubicBezTo>
                <a:cubicBezTo>
                  <a:pt x="640074" y="729503"/>
                  <a:pt x="681622" y="777809"/>
                  <a:pt x="741025" y="766796"/>
                </a:cubicBezTo>
                <a:cubicBezTo>
                  <a:pt x="794170" y="756951"/>
                  <a:pt x="860331" y="680195"/>
                  <a:pt x="902129" y="645154"/>
                </a:cubicBezTo>
                <a:cubicBezTo>
                  <a:pt x="1018432" y="547624"/>
                  <a:pt x="1133483" y="448342"/>
                  <a:pt x="1247616" y="348308"/>
                </a:cubicBezTo>
                <a:cubicBezTo>
                  <a:pt x="1287579" y="313184"/>
                  <a:pt x="1401128" y="249276"/>
                  <a:pt x="1350903" y="185702"/>
                </a:cubicBezTo>
                <a:cubicBezTo>
                  <a:pt x="1300261" y="121460"/>
                  <a:pt x="1214994" y="225498"/>
                  <a:pt x="1175365" y="259788"/>
                </a:cubicBezTo>
                <a:cubicBezTo>
                  <a:pt x="1070993" y="349977"/>
                  <a:pt x="965620" y="439164"/>
                  <a:pt x="862750" y="530938"/>
                </a:cubicBezTo>
                <a:cubicBezTo>
                  <a:pt x="822703" y="566646"/>
                  <a:pt x="771060" y="631805"/>
                  <a:pt x="717247" y="640566"/>
                </a:cubicBezTo>
                <a:cubicBezTo>
                  <a:pt x="657344" y="613784"/>
                  <a:pt x="607703" y="553297"/>
                  <a:pt x="558312" y="510831"/>
                </a:cubicBezTo>
                <a:cubicBezTo>
                  <a:pt x="455191" y="422311"/>
                  <a:pt x="351404" y="334125"/>
                  <a:pt x="250369" y="243269"/>
                </a:cubicBezTo>
                <a:cubicBezTo>
                  <a:pt x="229428" y="224414"/>
                  <a:pt x="180454" y="170768"/>
                  <a:pt x="155759" y="163676"/>
                </a:cubicBezTo>
                <a:cubicBezTo>
                  <a:pt x="147187" y="161257"/>
                  <a:pt x="138551" y="161152"/>
                  <a:pt x="130352" y="162894"/>
                </a:cubicBezTo>
                <a:close/>
              </a:path>
            </a:pathLst>
          </a:custGeom>
          <a:solidFill>
            <a:srgbClr val="FD8A0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D5E4F707-661A-CF82-9803-42E31A2A525D}"/>
              </a:ext>
            </a:extLst>
          </p:cNvPr>
          <p:cNvSpPr/>
          <p:nvPr/>
        </p:nvSpPr>
        <p:spPr>
          <a:xfrm>
            <a:off x="6510974" y="4385231"/>
            <a:ext cx="351026" cy="272521"/>
          </a:xfrm>
          <a:custGeom>
            <a:avLst/>
            <a:gdLst>
              <a:gd name="csX0" fmla="*/ 1066482 w 1453770"/>
              <a:gd name="csY0" fmla="*/ 747049 h 1128644"/>
              <a:gd name="csX1" fmla="*/ 1009394 w 1453770"/>
              <a:gd name="csY1" fmla="*/ 752252 h 1128644"/>
              <a:gd name="csX2" fmla="*/ 989621 w 1453770"/>
              <a:gd name="csY2" fmla="*/ 902428 h 1128644"/>
              <a:gd name="csX3" fmla="*/ 1057951 w 1453770"/>
              <a:gd name="csY3" fmla="*/ 921533 h 1128644"/>
              <a:gd name="csX4" fmla="*/ 1224812 w 1453770"/>
              <a:gd name="csY4" fmla="*/ 920365 h 1128644"/>
              <a:gd name="csX5" fmla="*/ 1283130 w 1453770"/>
              <a:gd name="csY5" fmla="*/ 892499 h 1128644"/>
              <a:gd name="csX6" fmla="*/ 1287302 w 1453770"/>
              <a:gd name="csY6" fmla="*/ 838019 h 1128644"/>
              <a:gd name="csX7" fmla="*/ 1285049 w 1453770"/>
              <a:gd name="csY7" fmla="*/ 781537 h 1128644"/>
              <a:gd name="csX8" fmla="*/ 1124696 w 1453770"/>
              <a:gd name="csY8" fmla="*/ 749666 h 1128644"/>
              <a:gd name="csX9" fmla="*/ 1066482 w 1453770"/>
              <a:gd name="csY9" fmla="*/ 747049 h 1128644"/>
              <a:gd name="csX10" fmla="*/ 6725 w 1453770"/>
              <a:gd name="csY10" fmla="*/ 410437 h 1128644"/>
              <a:gd name="csX11" fmla="*/ 1447238 w 1453770"/>
              <a:gd name="csY11" fmla="*/ 410437 h 1128644"/>
              <a:gd name="csX12" fmla="*/ 1451243 w 1453770"/>
              <a:gd name="csY12" fmla="*/ 587727 h 1128644"/>
              <a:gd name="csX13" fmla="*/ 1451577 w 1453770"/>
              <a:gd name="csY13" fmla="*/ 921450 h 1128644"/>
              <a:gd name="csX14" fmla="*/ 1398264 w 1453770"/>
              <a:gd name="csY14" fmla="*/ 1099157 h 1128644"/>
              <a:gd name="csX15" fmla="*/ 1166411 w 1453770"/>
              <a:gd name="csY15" fmla="*/ 1124603 h 1128644"/>
              <a:gd name="csX16" fmla="*/ 649141 w 1453770"/>
              <a:gd name="csY16" fmla="*/ 1124854 h 1128644"/>
              <a:gd name="csX17" fmla="*/ 223644 w 1453770"/>
              <a:gd name="csY17" fmla="*/ 1124770 h 1128644"/>
              <a:gd name="csX18" fmla="*/ 39179 w 1453770"/>
              <a:gd name="csY18" fmla="*/ 1085057 h 1128644"/>
              <a:gd name="csX19" fmla="*/ 2887 w 1453770"/>
              <a:gd name="csY19" fmla="*/ 888077 h 1128644"/>
              <a:gd name="csX20" fmla="*/ 2804 w 1453770"/>
              <a:gd name="csY20" fmla="*/ 596070 h 1128644"/>
              <a:gd name="csX21" fmla="*/ 6725 w 1453770"/>
              <a:gd name="csY21" fmla="*/ 410437 h 1128644"/>
              <a:gd name="csX22" fmla="*/ 1215615 w 1453770"/>
              <a:gd name="csY22" fmla="*/ 198 h 1128644"/>
              <a:gd name="csX23" fmla="*/ 1364393 w 1453770"/>
              <a:gd name="csY23" fmla="*/ 10554 h 1128644"/>
              <a:gd name="csX24" fmla="*/ 1451161 w 1453770"/>
              <a:gd name="csY24" fmla="*/ 187260 h 1128644"/>
              <a:gd name="csX25" fmla="*/ 1445070 w 1453770"/>
              <a:gd name="csY25" fmla="*/ 264267 h 1128644"/>
              <a:gd name="csX26" fmla="*/ 6726 w 1453770"/>
              <a:gd name="csY26" fmla="*/ 264267 h 1128644"/>
              <a:gd name="csX27" fmla="*/ 74972 w 1453770"/>
              <a:gd name="csY27" fmla="*/ 17645 h 1128644"/>
              <a:gd name="csX28" fmla="*/ 190273 w 1453770"/>
              <a:gd name="csY28" fmla="*/ 4463 h 1128644"/>
              <a:gd name="csX29" fmla="*/ 407193 w 1453770"/>
              <a:gd name="csY29" fmla="*/ 4129 h 1128644"/>
              <a:gd name="csX30" fmla="*/ 1057952 w 1453770"/>
              <a:gd name="csY30" fmla="*/ 4297 h 1128644"/>
              <a:gd name="csX31" fmla="*/ 1215615 w 1453770"/>
              <a:gd name="csY31" fmla="*/ 198 h 11286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453770" h="1128644">
                <a:moveTo>
                  <a:pt x="1066482" y="747049"/>
                </a:moveTo>
                <a:cubicBezTo>
                  <a:pt x="1046229" y="746350"/>
                  <a:pt x="1026164" y="746955"/>
                  <a:pt x="1009394" y="752252"/>
                </a:cubicBezTo>
                <a:cubicBezTo>
                  <a:pt x="968931" y="765017"/>
                  <a:pt x="968012" y="876648"/>
                  <a:pt x="989621" y="902428"/>
                </a:cubicBezTo>
                <a:cubicBezTo>
                  <a:pt x="1006808" y="923035"/>
                  <a:pt x="1033589" y="921450"/>
                  <a:pt x="1057951" y="921533"/>
                </a:cubicBezTo>
                <a:cubicBezTo>
                  <a:pt x="1113433" y="921700"/>
                  <a:pt x="1169331" y="921867"/>
                  <a:pt x="1224812" y="920365"/>
                </a:cubicBezTo>
                <a:cubicBezTo>
                  <a:pt x="1247339" y="919698"/>
                  <a:pt x="1273118" y="916778"/>
                  <a:pt x="1283130" y="892499"/>
                </a:cubicBezTo>
                <a:cubicBezTo>
                  <a:pt x="1289972" y="875897"/>
                  <a:pt x="1287135" y="855706"/>
                  <a:pt x="1287302" y="838019"/>
                </a:cubicBezTo>
                <a:cubicBezTo>
                  <a:pt x="1287552" y="819664"/>
                  <a:pt x="1290472" y="799307"/>
                  <a:pt x="1285049" y="781537"/>
                </a:cubicBezTo>
                <a:cubicBezTo>
                  <a:pt x="1269865" y="732312"/>
                  <a:pt x="1165326" y="749583"/>
                  <a:pt x="1124696" y="749666"/>
                </a:cubicBezTo>
                <a:cubicBezTo>
                  <a:pt x="1107176" y="749750"/>
                  <a:pt x="1086735" y="747747"/>
                  <a:pt x="1066482" y="747049"/>
                </a:cubicBezTo>
                <a:close/>
                <a:moveTo>
                  <a:pt x="6725" y="410437"/>
                </a:moveTo>
                <a:cubicBezTo>
                  <a:pt x="486868" y="410437"/>
                  <a:pt x="967011" y="410437"/>
                  <a:pt x="1447238" y="410437"/>
                </a:cubicBezTo>
                <a:cubicBezTo>
                  <a:pt x="1459169" y="466336"/>
                  <a:pt x="1451076" y="530327"/>
                  <a:pt x="1451243" y="587727"/>
                </a:cubicBezTo>
                <a:cubicBezTo>
                  <a:pt x="1451493" y="698940"/>
                  <a:pt x="1451160" y="810237"/>
                  <a:pt x="1451577" y="921450"/>
                </a:cubicBezTo>
                <a:cubicBezTo>
                  <a:pt x="1451827" y="986442"/>
                  <a:pt x="1457918" y="1057108"/>
                  <a:pt x="1398264" y="1099157"/>
                </a:cubicBezTo>
                <a:cubicBezTo>
                  <a:pt x="1335942" y="1143125"/>
                  <a:pt x="1238495" y="1125020"/>
                  <a:pt x="1166411" y="1124603"/>
                </a:cubicBezTo>
                <a:cubicBezTo>
                  <a:pt x="994043" y="1123686"/>
                  <a:pt x="821508" y="1124436"/>
                  <a:pt x="649141" y="1124854"/>
                </a:cubicBezTo>
                <a:cubicBezTo>
                  <a:pt x="507309" y="1125104"/>
                  <a:pt x="365477" y="1125104"/>
                  <a:pt x="223644" y="1124770"/>
                </a:cubicBezTo>
                <a:cubicBezTo>
                  <a:pt x="159570" y="1124687"/>
                  <a:pt x="88153" y="1135950"/>
                  <a:pt x="39179" y="1085057"/>
                </a:cubicBezTo>
                <a:cubicBezTo>
                  <a:pt x="-10378" y="1033581"/>
                  <a:pt x="2720" y="952987"/>
                  <a:pt x="2887" y="888077"/>
                </a:cubicBezTo>
                <a:cubicBezTo>
                  <a:pt x="3137" y="790714"/>
                  <a:pt x="3137" y="693434"/>
                  <a:pt x="2804" y="596070"/>
                </a:cubicBezTo>
                <a:cubicBezTo>
                  <a:pt x="2637" y="534498"/>
                  <a:pt x="-1034" y="471508"/>
                  <a:pt x="6725" y="410437"/>
                </a:cubicBezTo>
                <a:close/>
                <a:moveTo>
                  <a:pt x="1215615" y="198"/>
                </a:moveTo>
                <a:cubicBezTo>
                  <a:pt x="1276207" y="-647"/>
                  <a:pt x="1335318" y="918"/>
                  <a:pt x="1364393" y="10554"/>
                </a:cubicBezTo>
                <a:cubicBezTo>
                  <a:pt x="1443402" y="36751"/>
                  <a:pt x="1451661" y="116928"/>
                  <a:pt x="1451161" y="187260"/>
                </a:cubicBezTo>
                <a:cubicBezTo>
                  <a:pt x="1450910" y="213874"/>
                  <a:pt x="1452746" y="239154"/>
                  <a:pt x="1445070" y="264267"/>
                </a:cubicBezTo>
                <a:cubicBezTo>
                  <a:pt x="965678" y="264267"/>
                  <a:pt x="486201" y="264267"/>
                  <a:pt x="6726" y="264267"/>
                </a:cubicBezTo>
                <a:cubicBezTo>
                  <a:pt x="-4621" y="180252"/>
                  <a:pt x="-12046" y="64200"/>
                  <a:pt x="74972" y="17645"/>
                </a:cubicBezTo>
                <a:cubicBezTo>
                  <a:pt x="110263" y="-1210"/>
                  <a:pt x="151645" y="4463"/>
                  <a:pt x="190273" y="4463"/>
                </a:cubicBezTo>
                <a:cubicBezTo>
                  <a:pt x="262607" y="4547"/>
                  <a:pt x="334859" y="4547"/>
                  <a:pt x="407193" y="4129"/>
                </a:cubicBezTo>
                <a:cubicBezTo>
                  <a:pt x="624113" y="3045"/>
                  <a:pt x="841032" y="4213"/>
                  <a:pt x="1057952" y="4297"/>
                </a:cubicBezTo>
                <a:cubicBezTo>
                  <a:pt x="1092951" y="4297"/>
                  <a:pt x="1155024" y="1043"/>
                  <a:pt x="1215615" y="198"/>
                </a:cubicBezTo>
                <a:close/>
              </a:path>
            </a:pathLst>
          </a:custGeom>
          <a:solidFill>
            <a:srgbClr val="FDBD0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EECD0D7C-B3E6-AA18-D029-3BE1B7D4B89A}"/>
              </a:ext>
            </a:extLst>
          </p:cNvPr>
          <p:cNvSpPr/>
          <p:nvPr/>
        </p:nvSpPr>
        <p:spPr>
          <a:xfrm>
            <a:off x="7755744" y="4372425"/>
            <a:ext cx="375363" cy="298133"/>
          </a:xfrm>
          <a:custGeom>
            <a:avLst/>
            <a:gdLst>
              <a:gd name="csX0" fmla="*/ 259659 w 1554562"/>
              <a:gd name="csY0" fmla="*/ 657611 h 1234713"/>
              <a:gd name="csX1" fmla="*/ 455804 w 1554562"/>
              <a:gd name="csY1" fmla="*/ 748217 h 1234713"/>
              <a:gd name="csX2" fmla="*/ 597386 w 1554562"/>
              <a:gd name="csY2" fmla="*/ 815128 h 1234713"/>
              <a:gd name="csX3" fmla="*/ 776929 w 1554562"/>
              <a:gd name="csY3" fmla="*/ 886462 h 1234713"/>
              <a:gd name="csX4" fmla="*/ 926103 w 1554562"/>
              <a:gd name="csY4" fmla="*/ 826225 h 1234713"/>
              <a:gd name="csX5" fmla="*/ 1132677 w 1554562"/>
              <a:gd name="csY5" fmla="*/ 724106 h 1234713"/>
              <a:gd name="csX6" fmla="*/ 1269170 w 1554562"/>
              <a:gd name="csY6" fmla="*/ 659864 h 1234713"/>
              <a:gd name="csX7" fmla="*/ 1272591 w 1554562"/>
              <a:gd name="csY7" fmla="*/ 923505 h 1234713"/>
              <a:gd name="csX8" fmla="*/ 1262078 w 1554562"/>
              <a:gd name="csY8" fmla="*/ 1045981 h 1234713"/>
              <a:gd name="csX9" fmla="*/ 1060426 w 1554562"/>
              <a:gd name="csY9" fmla="*/ 1177551 h 1234713"/>
              <a:gd name="csX10" fmla="*/ 440703 w 1554562"/>
              <a:gd name="csY10" fmla="*/ 1164202 h 1234713"/>
              <a:gd name="csX11" fmla="*/ 259826 w 1554562"/>
              <a:gd name="csY11" fmla="*/ 1044312 h 1234713"/>
              <a:gd name="csX12" fmla="*/ 248646 w 1554562"/>
              <a:gd name="csY12" fmla="*/ 840074 h 1234713"/>
              <a:gd name="csX13" fmla="*/ 259659 w 1554562"/>
              <a:gd name="csY13" fmla="*/ 657611 h 1234713"/>
              <a:gd name="csX14" fmla="*/ 793449 w 1554562"/>
              <a:gd name="csY14" fmla="*/ 1429 h 1234713"/>
              <a:gd name="csX15" fmla="*/ 978832 w 1554562"/>
              <a:gd name="csY15" fmla="*/ 91534 h 1234713"/>
              <a:gd name="csX16" fmla="*/ 1358275 w 1554562"/>
              <a:gd name="csY16" fmla="*/ 279670 h 1234713"/>
              <a:gd name="csX17" fmla="*/ 1481001 w 1554562"/>
              <a:gd name="csY17" fmla="*/ 340157 h 1234713"/>
              <a:gd name="csX18" fmla="*/ 1544659 w 1554562"/>
              <a:gd name="csY18" fmla="*/ 376950 h 1234713"/>
              <a:gd name="csX19" fmla="*/ 1492264 w 1554562"/>
              <a:gd name="csY19" fmla="*/ 464636 h 1234713"/>
              <a:gd name="csX20" fmla="*/ 1489094 w 1554562"/>
              <a:gd name="csY20" fmla="*/ 714928 h 1234713"/>
              <a:gd name="csX21" fmla="*/ 1490763 w 1554562"/>
              <a:gd name="csY21" fmla="*/ 839657 h 1234713"/>
              <a:gd name="csX22" fmla="*/ 1527889 w 1554562"/>
              <a:gd name="csY22" fmla="*/ 893887 h 1234713"/>
              <a:gd name="csX23" fmla="*/ 1530392 w 1554562"/>
              <a:gd name="csY23" fmla="*/ 1064920 h 1234713"/>
              <a:gd name="csX24" fmla="*/ 1357523 w 1554562"/>
              <a:gd name="csY24" fmla="*/ 1090366 h 1234713"/>
              <a:gd name="csX25" fmla="*/ 1352018 w 1554562"/>
              <a:gd name="csY25" fmla="*/ 893303 h 1234713"/>
              <a:gd name="csX26" fmla="*/ 1390062 w 1554562"/>
              <a:gd name="csY26" fmla="*/ 848417 h 1234713"/>
              <a:gd name="csX27" fmla="*/ 1390062 w 1554562"/>
              <a:gd name="csY27" fmla="*/ 514695 h 1234713"/>
              <a:gd name="csX28" fmla="*/ 1224118 w 1554562"/>
              <a:gd name="csY28" fmla="*/ 590533 h 1234713"/>
              <a:gd name="csX29" fmla="*/ 938284 w 1554562"/>
              <a:gd name="csY29" fmla="*/ 730530 h 1234713"/>
              <a:gd name="csX30" fmla="*/ 776930 w 1554562"/>
              <a:gd name="csY30" fmla="*/ 800611 h 1234713"/>
              <a:gd name="csX31" fmla="*/ 625670 w 1554562"/>
              <a:gd name="csY31" fmla="*/ 736954 h 1234713"/>
              <a:gd name="csX32" fmla="*/ 311303 w 1554562"/>
              <a:gd name="csY32" fmla="*/ 583859 h 1234713"/>
              <a:gd name="csX33" fmla="*/ 69271 w 1554562"/>
              <a:gd name="csY33" fmla="*/ 467222 h 1234713"/>
              <a:gd name="csX34" fmla="*/ 358 w 1554562"/>
              <a:gd name="csY34" fmla="*/ 399811 h 1234713"/>
              <a:gd name="csX35" fmla="*/ 78532 w 1554562"/>
              <a:gd name="csY35" fmla="*/ 337988 h 1234713"/>
              <a:gd name="csX36" fmla="*/ 307465 w 1554562"/>
              <a:gd name="csY36" fmla="*/ 224356 h 1234713"/>
              <a:gd name="csX37" fmla="*/ 651784 w 1554562"/>
              <a:gd name="csY37" fmla="*/ 51738 h 1234713"/>
              <a:gd name="csX38" fmla="*/ 793449 w 1554562"/>
              <a:gd name="csY38" fmla="*/ 1429 h 12347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1554562" h="1234713">
                <a:moveTo>
                  <a:pt x="259659" y="657611"/>
                </a:moveTo>
                <a:cubicBezTo>
                  <a:pt x="327404" y="678385"/>
                  <a:pt x="392564" y="716180"/>
                  <a:pt x="455804" y="748217"/>
                </a:cubicBezTo>
                <a:cubicBezTo>
                  <a:pt x="502442" y="771744"/>
                  <a:pt x="550665" y="791935"/>
                  <a:pt x="597386" y="815128"/>
                </a:cubicBezTo>
                <a:cubicBezTo>
                  <a:pt x="650782" y="841493"/>
                  <a:pt x="715440" y="888297"/>
                  <a:pt x="776929" y="886462"/>
                </a:cubicBezTo>
                <a:cubicBezTo>
                  <a:pt x="828655" y="884876"/>
                  <a:pt x="880967" y="848667"/>
                  <a:pt x="926103" y="826225"/>
                </a:cubicBezTo>
                <a:cubicBezTo>
                  <a:pt x="994850" y="792018"/>
                  <a:pt x="1063847" y="758312"/>
                  <a:pt x="1132677" y="724106"/>
                </a:cubicBezTo>
                <a:cubicBezTo>
                  <a:pt x="1176895" y="702163"/>
                  <a:pt x="1222031" y="673463"/>
                  <a:pt x="1269170" y="659864"/>
                </a:cubicBezTo>
                <a:cubicBezTo>
                  <a:pt x="1282852" y="744629"/>
                  <a:pt x="1271506" y="837321"/>
                  <a:pt x="1272591" y="923505"/>
                </a:cubicBezTo>
                <a:cubicBezTo>
                  <a:pt x="1273007" y="961883"/>
                  <a:pt x="1282102" y="1011441"/>
                  <a:pt x="1262078" y="1045981"/>
                </a:cubicBezTo>
                <a:cubicBezTo>
                  <a:pt x="1227955" y="1105133"/>
                  <a:pt x="1121080" y="1151521"/>
                  <a:pt x="1060426" y="1177551"/>
                </a:cubicBezTo>
                <a:cubicBezTo>
                  <a:pt x="863530" y="1262066"/>
                  <a:pt x="634679" y="1248884"/>
                  <a:pt x="440703" y="1164202"/>
                </a:cubicBezTo>
                <a:cubicBezTo>
                  <a:pt x="387725" y="1141092"/>
                  <a:pt x="291196" y="1094121"/>
                  <a:pt x="259826" y="1044312"/>
                </a:cubicBezTo>
                <a:cubicBezTo>
                  <a:pt x="234546" y="1004099"/>
                  <a:pt x="248646" y="889882"/>
                  <a:pt x="248646" y="840074"/>
                </a:cubicBezTo>
                <a:cubicBezTo>
                  <a:pt x="248646" y="791434"/>
                  <a:pt x="236465" y="697324"/>
                  <a:pt x="259659" y="657611"/>
                </a:cubicBezTo>
                <a:close/>
                <a:moveTo>
                  <a:pt x="793449" y="1429"/>
                </a:moveTo>
                <a:cubicBezTo>
                  <a:pt x="833996" y="9188"/>
                  <a:pt x="937116" y="69759"/>
                  <a:pt x="978832" y="91534"/>
                </a:cubicBezTo>
                <a:cubicBezTo>
                  <a:pt x="1103812" y="156860"/>
                  <a:pt x="1231627" y="217765"/>
                  <a:pt x="1358275" y="279670"/>
                </a:cubicBezTo>
                <a:cubicBezTo>
                  <a:pt x="1399239" y="299694"/>
                  <a:pt x="1439786" y="320635"/>
                  <a:pt x="1481001" y="340157"/>
                </a:cubicBezTo>
                <a:cubicBezTo>
                  <a:pt x="1500858" y="349585"/>
                  <a:pt x="1531394" y="358512"/>
                  <a:pt x="1544659" y="376950"/>
                </a:cubicBezTo>
                <a:cubicBezTo>
                  <a:pt x="1576779" y="421669"/>
                  <a:pt x="1523133" y="446365"/>
                  <a:pt x="1492264" y="464636"/>
                </a:cubicBezTo>
                <a:cubicBezTo>
                  <a:pt x="1482420" y="546565"/>
                  <a:pt x="1489094" y="632332"/>
                  <a:pt x="1489094" y="714928"/>
                </a:cubicBezTo>
                <a:cubicBezTo>
                  <a:pt x="1489094" y="752472"/>
                  <a:pt x="1479833" y="803531"/>
                  <a:pt x="1490763" y="839657"/>
                </a:cubicBezTo>
                <a:cubicBezTo>
                  <a:pt x="1496937" y="860181"/>
                  <a:pt x="1521298" y="870944"/>
                  <a:pt x="1527889" y="893887"/>
                </a:cubicBezTo>
                <a:cubicBezTo>
                  <a:pt x="1538234" y="929846"/>
                  <a:pt x="1537651" y="1027543"/>
                  <a:pt x="1530392" y="1064920"/>
                </a:cubicBezTo>
                <a:cubicBezTo>
                  <a:pt x="1519797" y="1119317"/>
                  <a:pt x="1391313" y="1113059"/>
                  <a:pt x="1357523" y="1090366"/>
                </a:cubicBezTo>
                <a:cubicBezTo>
                  <a:pt x="1339086" y="1055158"/>
                  <a:pt x="1339586" y="932682"/>
                  <a:pt x="1352018" y="893303"/>
                </a:cubicBezTo>
                <a:cubicBezTo>
                  <a:pt x="1358692" y="872028"/>
                  <a:pt x="1372207" y="859764"/>
                  <a:pt x="1390062" y="848417"/>
                </a:cubicBezTo>
                <a:cubicBezTo>
                  <a:pt x="1390062" y="737204"/>
                  <a:pt x="1390062" y="625908"/>
                  <a:pt x="1390062" y="514695"/>
                </a:cubicBezTo>
                <a:cubicBezTo>
                  <a:pt x="1333662" y="525791"/>
                  <a:pt x="1275595" y="564836"/>
                  <a:pt x="1224118" y="590533"/>
                </a:cubicBezTo>
                <a:cubicBezTo>
                  <a:pt x="1129257" y="637838"/>
                  <a:pt x="1033813" y="684643"/>
                  <a:pt x="938284" y="730530"/>
                </a:cubicBezTo>
                <a:cubicBezTo>
                  <a:pt x="897904" y="749886"/>
                  <a:pt x="819146" y="800028"/>
                  <a:pt x="776930" y="800611"/>
                </a:cubicBezTo>
                <a:cubicBezTo>
                  <a:pt x="727205" y="801279"/>
                  <a:pt x="669053" y="758479"/>
                  <a:pt x="625670" y="736954"/>
                </a:cubicBezTo>
                <a:cubicBezTo>
                  <a:pt x="521382" y="685227"/>
                  <a:pt x="416676" y="633583"/>
                  <a:pt x="311303" y="583859"/>
                </a:cubicBezTo>
                <a:cubicBezTo>
                  <a:pt x="230375" y="545564"/>
                  <a:pt x="150533" y="504933"/>
                  <a:pt x="69271" y="467222"/>
                </a:cubicBezTo>
                <a:cubicBezTo>
                  <a:pt x="40821" y="454041"/>
                  <a:pt x="-4482" y="439523"/>
                  <a:pt x="358" y="399811"/>
                </a:cubicBezTo>
                <a:cubicBezTo>
                  <a:pt x="4862" y="362934"/>
                  <a:pt x="50165" y="351337"/>
                  <a:pt x="78532" y="337988"/>
                </a:cubicBezTo>
                <a:cubicBezTo>
                  <a:pt x="155455" y="301780"/>
                  <a:pt x="231377" y="262233"/>
                  <a:pt x="307465" y="224356"/>
                </a:cubicBezTo>
                <a:cubicBezTo>
                  <a:pt x="422349" y="167289"/>
                  <a:pt x="535815" y="106635"/>
                  <a:pt x="651784" y="51738"/>
                </a:cubicBezTo>
                <a:cubicBezTo>
                  <a:pt x="694500" y="31548"/>
                  <a:pt x="744225" y="-7998"/>
                  <a:pt x="793449" y="1429"/>
                </a:cubicBezTo>
                <a:close/>
              </a:path>
            </a:pathLst>
          </a:custGeom>
          <a:solidFill>
            <a:srgbClr val="4EB5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9A01262-5398-5323-9F3B-A08EC9BBA24A}"/>
              </a:ext>
            </a:extLst>
          </p:cNvPr>
          <p:cNvSpPr/>
          <p:nvPr/>
        </p:nvSpPr>
        <p:spPr>
          <a:xfrm>
            <a:off x="5865038" y="4357979"/>
            <a:ext cx="340045" cy="327026"/>
          </a:xfrm>
          <a:custGeom>
            <a:avLst/>
            <a:gdLst>
              <a:gd name="csX0" fmla="*/ 499754 w 1408294"/>
              <a:gd name="csY0" fmla="*/ 1094911 h 1354375"/>
              <a:gd name="csX1" fmla="*/ 503318 w 1408294"/>
              <a:gd name="csY1" fmla="*/ 1351026 h 1354375"/>
              <a:gd name="csX2" fmla="*/ 441079 w 1408294"/>
              <a:gd name="csY2" fmla="*/ 1098398 h 1354375"/>
              <a:gd name="csX3" fmla="*/ 499754 w 1408294"/>
              <a:gd name="csY3" fmla="*/ 1094911 h 1354375"/>
              <a:gd name="csX4" fmla="*/ 1123919 w 1408294"/>
              <a:gd name="csY4" fmla="*/ 1094421 h 1354375"/>
              <a:gd name="csX5" fmla="*/ 1121622 w 1408294"/>
              <a:gd name="csY5" fmla="*/ 1351610 h 1354375"/>
              <a:gd name="csX6" fmla="*/ 1065307 w 1408294"/>
              <a:gd name="csY6" fmla="*/ 1096979 h 1354375"/>
              <a:gd name="csX7" fmla="*/ 1123919 w 1408294"/>
              <a:gd name="csY7" fmla="*/ 1094421 h 1354375"/>
              <a:gd name="csX8" fmla="*/ 187450 w 1408294"/>
              <a:gd name="csY8" fmla="*/ 284 h 1354375"/>
              <a:gd name="csX9" fmla="*/ 252026 w 1408294"/>
              <a:gd name="csY9" fmla="*/ 6040 h 1354375"/>
              <a:gd name="csX10" fmla="*/ 327781 w 1408294"/>
              <a:gd name="csY10" fmla="*/ 198431 h 1354375"/>
              <a:gd name="csX11" fmla="*/ 605521 w 1408294"/>
              <a:gd name="csY11" fmla="*/ 201184 h 1354375"/>
              <a:gd name="csX12" fmla="*/ 1147821 w 1408294"/>
              <a:gd name="csY12" fmla="*/ 201268 h 1354375"/>
              <a:gd name="csX13" fmla="*/ 1331368 w 1408294"/>
              <a:gd name="csY13" fmla="*/ 201268 h 1354375"/>
              <a:gd name="csX14" fmla="*/ 1407373 w 1408294"/>
              <a:gd name="csY14" fmla="*/ 250909 h 1354375"/>
              <a:gd name="csX15" fmla="*/ 1346302 w 1408294"/>
              <a:gd name="csY15" fmla="*/ 483597 h 1354375"/>
              <a:gd name="csX16" fmla="*/ 1280893 w 1408294"/>
              <a:gd name="csY16" fmla="*/ 702352 h 1354375"/>
              <a:gd name="csX17" fmla="*/ 1236757 w 1408294"/>
              <a:gd name="csY17" fmla="*/ 808643 h 1354375"/>
              <a:gd name="csX18" fmla="*/ 1022675 w 1408294"/>
              <a:gd name="csY18" fmla="*/ 834340 h 1354375"/>
              <a:gd name="csX19" fmla="*/ 463689 w 1408294"/>
              <a:gd name="csY19" fmla="*/ 836008 h 1354375"/>
              <a:gd name="csX20" fmla="*/ 480375 w 1408294"/>
              <a:gd name="csY20" fmla="*/ 925112 h 1354375"/>
              <a:gd name="csX21" fmla="*/ 688952 w 1408294"/>
              <a:gd name="csY21" fmla="*/ 928533 h 1354375"/>
              <a:gd name="csX22" fmla="*/ 1064390 w 1408294"/>
              <a:gd name="csY22" fmla="*/ 928700 h 1354375"/>
              <a:gd name="csX23" fmla="*/ 1236424 w 1408294"/>
              <a:gd name="csY23" fmla="*/ 991022 h 1354375"/>
              <a:gd name="csX24" fmla="*/ 1056047 w 1408294"/>
              <a:gd name="csY24" fmla="*/ 1042332 h 1354375"/>
              <a:gd name="csX25" fmla="*/ 572149 w 1408294"/>
              <a:gd name="csY25" fmla="*/ 1042749 h 1354375"/>
              <a:gd name="csX26" fmla="*/ 391021 w 1408294"/>
              <a:gd name="csY26" fmla="*/ 1017971 h 1354375"/>
              <a:gd name="csX27" fmla="*/ 365575 w 1408294"/>
              <a:gd name="csY27" fmla="*/ 941465 h 1354375"/>
              <a:gd name="csX28" fmla="*/ 331952 w 1408294"/>
              <a:gd name="csY28" fmla="*/ 774853 h 1354375"/>
              <a:gd name="csX29" fmla="*/ 244517 w 1408294"/>
              <a:gd name="csY29" fmla="*/ 364375 h 1354375"/>
              <a:gd name="csX30" fmla="*/ 190871 w 1408294"/>
              <a:gd name="csY30" fmla="*/ 123343 h 1354375"/>
              <a:gd name="csX31" fmla="*/ 33020 w 1408294"/>
              <a:gd name="csY31" fmla="*/ 115584 h 1354375"/>
              <a:gd name="csX32" fmla="*/ 14916 w 1408294"/>
              <a:gd name="csY32" fmla="*/ 20557 h 1354375"/>
              <a:gd name="csX33" fmla="*/ 121623 w 1408294"/>
              <a:gd name="csY33" fmla="*/ 3287 h 1354375"/>
              <a:gd name="csX34" fmla="*/ 187450 w 1408294"/>
              <a:gd name="csY34" fmla="*/ 284 h 13543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1408294" h="1354375">
                <a:moveTo>
                  <a:pt x="499754" y="1094911"/>
                </a:moveTo>
                <a:cubicBezTo>
                  <a:pt x="623324" y="1115421"/>
                  <a:pt x="649905" y="1319489"/>
                  <a:pt x="503318" y="1351026"/>
                </a:cubicBezTo>
                <a:cubicBezTo>
                  <a:pt x="341212" y="1385816"/>
                  <a:pt x="286231" y="1139028"/>
                  <a:pt x="441079" y="1098398"/>
                </a:cubicBezTo>
                <a:cubicBezTo>
                  <a:pt x="462469" y="1092798"/>
                  <a:pt x="482101" y="1091982"/>
                  <a:pt x="499754" y="1094911"/>
                </a:cubicBezTo>
                <a:close/>
                <a:moveTo>
                  <a:pt x="1123919" y="1094421"/>
                </a:moveTo>
                <a:cubicBezTo>
                  <a:pt x="1246803" y="1117301"/>
                  <a:pt x="1269232" y="1324745"/>
                  <a:pt x="1121622" y="1351610"/>
                </a:cubicBezTo>
                <a:cubicBezTo>
                  <a:pt x="960434" y="1380894"/>
                  <a:pt x="910209" y="1135441"/>
                  <a:pt x="1065307" y="1096979"/>
                </a:cubicBezTo>
                <a:cubicBezTo>
                  <a:pt x="1086759" y="1091650"/>
                  <a:pt x="1106364" y="1091152"/>
                  <a:pt x="1123919" y="1094421"/>
                </a:cubicBezTo>
                <a:close/>
                <a:moveTo>
                  <a:pt x="187450" y="284"/>
                </a:moveTo>
                <a:cubicBezTo>
                  <a:pt x="210185" y="-530"/>
                  <a:pt x="232712" y="117"/>
                  <a:pt x="252026" y="6040"/>
                </a:cubicBezTo>
                <a:cubicBezTo>
                  <a:pt x="314181" y="24979"/>
                  <a:pt x="311929" y="146120"/>
                  <a:pt x="327781" y="198431"/>
                </a:cubicBezTo>
                <a:cubicBezTo>
                  <a:pt x="416801" y="211780"/>
                  <a:pt x="515249" y="201184"/>
                  <a:pt x="605521" y="201184"/>
                </a:cubicBezTo>
                <a:cubicBezTo>
                  <a:pt x="786316" y="201101"/>
                  <a:pt x="967026" y="201434"/>
                  <a:pt x="1147821" y="201268"/>
                </a:cubicBezTo>
                <a:cubicBezTo>
                  <a:pt x="1208975" y="201184"/>
                  <a:pt x="1270213" y="199933"/>
                  <a:pt x="1331368" y="201268"/>
                </a:cubicBezTo>
                <a:cubicBezTo>
                  <a:pt x="1365408" y="201935"/>
                  <a:pt x="1399865" y="212114"/>
                  <a:pt x="1407373" y="250909"/>
                </a:cubicBezTo>
                <a:cubicBezTo>
                  <a:pt x="1416050" y="296212"/>
                  <a:pt x="1360986" y="432537"/>
                  <a:pt x="1346302" y="483597"/>
                </a:cubicBezTo>
                <a:cubicBezTo>
                  <a:pt x="1325111" y="556682"/>
                  <a:pt x="1301333" y="629017"/>
                  <a:pt x="1280893" y="702352"/>
                </a:cubicBezTo>
                <a:cubicBezTo>
                  <a:pt x="1271048" y="737810"/>
                  <a:pt x="1264874" y="782362"/>
                  <a:pt x="1236757" y="808643"/>
                </a:cubicBezTo>
                <a:cubicBezTo>
                  <a:pt x="1191121" y="851276"/>
                  <a:pt x="1081994" y="834089"/>
                  <a:pt x="1022675" y="834340"/>
                </a:cubicBezTo>
                <a:cubicBezTo>
                  <a:pt x="837375" y="835007"/>
                  <a:pt x="648488" y="823827"/>
                  <a:pt x="463689" y="836008"/>
                </a:cubicBezTo>
                <a:cubicBezTo>
                  <a:pt x="469279" y="865710"/>
                  <a:pt x="474785" y="895411"/>
                  <a:pt x="480375" y="925112"/>
                </a:cubicBezTo>
                <a:cubicBezTo>
                  <a:pt x="548538" y="933789"/>
                  <a:pt x="620122" y="928449"/>
                  <a:pt x="688952" y="928533"/>
                </a:cubicBezTo>
                <a:cubicBezTo>
                  <a:pt x="814098" y="928700"/>
                  <a:pt x="939244" y="928533"/>
                  <a:pt x="1064390" y="928700"/>
                </a:cubicBezTo>
                <a:cubicBezTo>
                  <a:pt x="1119120" y="928783"/>
                  <a:pt x="1242181" y="903170"/>
                  <a:pt x="1236424" y="991022"/>
                </a:cubicBezTo>
                <a:cubicBezTo>
                  <a:pt x="1231418" y="1068029"/>
                  <a:pt x="1106356" y="1042165"/>
                  <a:pt x="1056047" y="1042332"/>
                </a:cubicBezTo>
                <a:cubicBezTo>
                  <a:pt x="894776" y="1042916"/>
                  <a:pt x="733420" y="1042249"/>
                  <a:pt x="572149" y="1042749"/>
                </a:cubicBezTo>
                <a:cubicBezTo>
                  <a:pt x="521173" y="1042833"/>
                  <a:pt x="429149" y="1060520"/>
                  <a:pt x="391021" y="1017971"/>
                </a:cubicBezTo>
                <a:cubicBezTo>
                  <a:pt x="372666" y="997530"/>
                  <a:pt x="371165" y="967078"/>
                  <a:pt x="365575" y="941465"/>
                </a:cubicBezTo>
                <a:cubicBezTo>
                  <a:pt x="353644" y="886067"/>
                  <a:pt x="343382" y="830335"/>
                  <a:pt x="331952" y="774853"/>
                </a:cubicBezTo>
                <a:cubicBezTo>
                  <a:pt x="303836" y="637777"/>
                  <a:pt x="273300" y="501284"/>
                  <a:pt x="244517" y="364375"/>
                </a:cubicBezTo>
                <a:cubicBezTo>
                  <a:pt x="227998" y="285699"/>
                  <a:pt x="217736" y="198848"/>
                  <a:pt x="190871" y="123343"/>
                </a:cubicBezTo>
                <a:cubicBezTo>
                  <a:pt x="141647" y="116836"/>
                  <a:pt x="79658" y="133689"/>
                  <a:pt x="33020" y="115584"/>
                </a:cubicBezTo>
                <a:cubicBezTo>
                  <a:pt x="-3105" y="101568"/>
                  <a:pt x="-10280" y="47672"/>
                  <a:pt x="14916" y="20557"/>
                </a:cubicBezTo>
                <a:cubicBezTo>
                  <a:pt x="40195" y="-6641"/>
                  <a:pt x="88418" y="3120"/>
                  <a:pt x="121623" y="3287"/>
                </a:cubicBezTo>
                <a:cubicBezTo>
                  <a:pt x="141772" y="3371"/>
                  <a:pt x="164715" y="1097"/>
                  <a:pt x="187450" y="284"/>
                </a:cubicBezTo>
                <a:close/>
              </a:path>
            </a:pathLst>
          </a:custGeom>
          <a:solidFill>
            <a:srgbClr val="FDBD0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69D66272-D455-77E0-085A-2E0FC1D58BCF}"/>
              </a:ext>
            </a:extLst>
          </p:cNvPr>
          <p:cNvSpPr/>
          <p:nvPr/>
        </p:nvSpPr>
        <p:spPr>
          <a:xfrm>
            <a:off x="8436998" y="4349951"/>
            <a:ext cx="350441" cy="343082"/>
          </a:xfrm>
          <a:custGeom>
            <a:avLst/>
            <a:gdLst>
              <a:gd name="csX0" fmla="*/ 753944 w 1451351"/>
              <a:gd name="csY0" fmla="*/ 768 h 1420874"/>
              <a:gd name="csX1" fmla="*/ 1324754 w 1451351"/>
              <a:gd name="csY1" fmla="*/ 604020 h 1420874"/>
              <a:gd name="csX2" fmla="*/ 1422368 w 1451351"/>
              <a:gd name="csY2" fmla="*/ 680693 h 1420874"/>
              <a:gd name="csX3" fmla="*/ 1451068 w 1451351"/>
              <a:gd name="csY3" fmla="*/ 854312 h 1420874"/>
              <a:gd name="csX4" fmla="*/ 1294552 w 1451351"/>
              <a:gd name="csY4" fmla="*/ 1134389 h 1420874"/>
              <a:gd name="csX5" fmla="*/ 1082889 w 1451351"/>
              <a:gd name="csY5" fmla="*/ 1355647 h 1420874"/>
              <a:gd name="csX6" fmla="*/ 979101 w 1451351"/>
              <a:gd name="csY6" fmla="*/ 1376505 h 1420874"/>
              <a:gd name="csX7" fmla="*/ 937052 w 1451351"/>
              <a:gd name="csY7" fmla="*/ 1410794 h 1420874"/>
              <a:gd name="csX8" fmla="*/ 749833 w 1451351"/>
              <a:gd name="csY8" fmla="*/ 1403202 h 1420874"/>
              <a:gd name="csX9" fmla="*/ 754172 w 1451351"/>
              <a:gd name="csY9" fmla="*/ 1252526 h 1420874"/>
              <a:gd name="csX10" fmla="*/ 933297 w 1451351"/>
              <a:gd name="csY10" fmla="*/ 1245435 h 1420874"/>
              <a:gd name="csX11" fmla="*/ 977516 w 1451351"/>
              <a:gd name="csY11" fmla="*/ 1283312 h 1420874"/>
              <a:gd name="csX12" fmla="*/ 1194269 w 1451351"/>
              <a:gd name="csY12" fmla="*/ 1137976 h 1420874"/>
              <a:gd name="csX13" fmla="*/ 1110421 w 1451351"/>
              <a:gd name="csY13" fmla="*/ 1101517 h 1420874"/>
              <a:gd name="csX14" fmla="*/ 1103162 w 1451351"/>
              <a:gd name="csY14" fmla="*/ 996144 h 1420874"/>
              <a:gd name="csX15" fmla="*/ 1102912 w 1451351"/>
              <a:gd name="csY15" fmla="*/ 745852 h 1420874"/>
              <a:gd name="csX16" fmla="*/ 1113841 w 1451351"/>
              <a:gd name="csY16" fmla="*/ 627547 h 1420874"/>
              <a:gd name="csX17" fmla="*/ 1204364 w 1451351"/>
              <a:gd name="csY17" fmla="*/ 595677 h 1420874"/>
              <a:gd name="csX18" fmla="*/ 1148799 w 1451351"/>
              <a:gd name="csY18" fmla="*/ 386516 h 1420874"/>
              <a:gd name="csX19" fmla="*/ 1025989 w 1451351"/>
              <a:gd name="csY19" fmla="*/ 234005 h 1420874"/>
              <a:gd name="csX20" fmla="*/ 850951 w 1451351"/>
              <a:gd name="csY20" fmla="*/ 143316 h 1420874"/>
              <a:gd name="csX21" fmla="*/ 245495 w 1451351"/>
              <a:gd name="csY21" fmla="*/ 595677 h 1420874"/>
              <a:gd name="csX22" fmla="*/ 335183 w 1451351"/>
              <a:gd name="csY22" fmla="*/ 624878 h 1420874"/>
              <a:gd name="csX23" fmla="*/ 348949 w 1451351"/>
              <a:gd name="csY23" fmla="*/ 720823 h 1420874"/>
              <a:gd name="csX24" fmla="*/ 348699 w 1451351"/>
              <a:gd name="csY24" fmla="*/ 954429 h 1420874"/>
              <a:gd name="csX25" fmla="*/ 300226 w 1451351"/>
              <a:gd name="csY25" fmla="*/ 1131051 h 1420874"/>
              <a:gd name="csX26" fmla="*/ 52854 w 1451351"/>
              <a:gd name="csY26" fmla="*/ 1082411 h 1420874"/>
              <a:gd name="csX27" fmla="*/ 1043 w 1451351"/>
              <a:gd name="csY27" fmla="*/ 896027 h 1420874"/>
              <a:gd name="csX28" fmla="*/ 52770 w 1451351"/>
              <a:gd name="csY28" fmla="*/ 651241 h 1420874"/>
              <a:gd name="csX29" fmla="*/ 126523 w 1451351"/>
              <a:gd name="csY29" fmla="*/ 604020 h 1420874"/>
              <a:gd name="csX30" fmla="*/ 207784 w 1451351"/>
              <a:gd name="csY30" fmla="*/ 305588 h 1420874"/>
              <a:gd name="csX31" fmla="*/ 362381 w 1451351"/>
              <a:gd name="csY31" fmla="*/ 126713 h 1420874"/>
              <a:gd name="csX32" fmla="*/ 619431 w 1451351"/>
              <a:gd name="csY32" fmla="*/ 9993 h 1420874"/>
              <a:gd name="csX33" fmla="*/ 753944 w 1451351"/>
              <a:gd name="csY33" fmla="*/ 768 h 14208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1451351" h="1420874">
                <a:moveTo>
                  <a:pt x="753944" y="768"/>
                </a:moveTo>
                <a:cubicBezTo>
                  <a:pt x="1062067" y="16967"/>
                  <a:pt x="1320301" y="287338"/>
                  <a:pt x="1324754" y="604020"/>
                </a:cubicBezTo>
                <a:cubicBezTo>
                  <a:pt x="1362298" y="625879"/>
                  <a:pt x="1398173" y="642565"/>
                  <a:pt x="1422368" y="680693"/>
                </a:cubicBezTo>
                <a:cubicBezTo>
                  <a:pt x="1456241" y="734005"/>
                  <a:pt x="1451068" y="793825"/>
                  <a:pt x="1451068" y="854312"/>
                </a:cubicBezTo>
                <a:cubicBezTo>
                  <a:pt x="1450985" y="997562"/>
                  <a:pt x="1454822" y="1092256"/>
                  <a:pt x="1294552" y="1134389"/>
                </a:cubicBezTo>
                <a:cubicBezTo>
                  <a:pt x="1251419" y="1235674"/>
                  <a:pt x="1190347" y="1317352"/>
                  <a:pt x="1082889" y="1355647"/>
                </a:cubicBezTo>
                <a:cubicBezTo>
                  <a:pt x="1050684" y="1367160"/>
                  <a:pt x="1008886" y="1362488"/>
                  <a:pt x="979101" y="1376505"/>
                </a:cubicBezTo>
                <a:cubicBezTo>
                  <a:pt x="963166" y="1384097"/>
                  <a:pt x="954739" y="1403035"/>
                  <a:pt x="937052" y="1410794"/>
                </a:cubicBezTo>
                <a:cubicBezTo>
                  <a:pt x="903429" y="1425561"/>
                  <a:pt x="779785" y="1424978"/>
                  <a:pt x="749833" y="1403202"/>
                </a:cubicBezTo>
                <a:cubicBezTo>
                  <a:pt x="699942" y="1366826"/>
                  <a:pt x="702278" y="1285648"/>
                  <a:pt x="754172" y="1252526"/>
                </a:cubicBezTo>
                <a:cubicBezTo>
                  <a:pt x="786626" y="1231752"/>
                  <a:pt x="897005" y="1232753"/>
                  <a:pt x="933297" y="1245435"/>
                </a:cubicBezTo>
                <a:cubicBezTo>
                  <a:pt x="952820" y="1252276"/>
                  <a:pt x="965669" y="1267294"/>
                  <a:pt x="977516" y="1283312"/>
                </a:cubicBezTo>
                <a:cubicBezTo>
                  <a:pt x="1073461" y="1285732"/>
                  <a:pt x="1156057" y="1223493"/>
                  <a:pt x="1194269" y="1137976"/>
                </a:cubicBezTo>
                <a:cubicBezTo>
                  <a:pt x="1165235" y="1131886"/>
                  <a:pt x="1125939" y="1133053"/>
                  <a:pt x="1110421" y="1101517"/>
                </a:cubicBezTo>
                <a:cubicBezTo>
                  <a:pt x="1095570" y="1071399"/>
                  <a:pt x="1103246" y="1028765"/>
                  <a:pt x="1103162" y="996144"/>
                </a:cubicBezTo>
                <a:cubicBezTo>
                  <a:pt x="1102995" y="912713"/>
                  <a:pt x="1103496" y="829283"/>
                  <a:pt x="1102912" y="745852"/>
                </a:cubicBezTo>
                <a:cubicBezTo>
                  <a:pt x="1102662" y="709476"/>
                  <a:pt x="1092733" y="659334"/>
                  <a:pt x="1113841" y="627547"/>
                </a:cubicBezTo>
                <a:cubicBezTo>
                  <a:pt x="1135116" y="595593"/>
                  <a:pt x="1173161" y="604437"/>
                  <a:pt x="1204364" y="595677"/>
                </a:cubicBezTo>
                <a:cubicBezTo>
                  <a:pt x="1200109" y="523259"/>
                  <a:pt x="1183923" y="450674"/>
                  <a:pt x="1148799" y="386516"/>
                </a:cubicBezTo>
                <a:cubicBezTo>
                  <a:pt x="1117930" y="330033"/>
                  <a:pt x="1076798" y="274302"/>
                  <a:pt x="1025989" y="234005"/>
                </a:cubicBezTo>
                <a:cubicBezTo>
                  <a:pt x="974012" y="192790"/>
                  <a:pt x="914859" y="161587"/>
                  <a:pt x="850951" y="143316"/>
                </a:cubicBezTo>
                <a:cubicBezTo>
                  <a:pt x="547347" y="56131"/>
                  <a:pt x="263516" y="293324"/>
                  <a:pt x="245495" y="595677"/>
                </a:cubicBezTo>
                <a:cubicBezTo>
                  <a:pt x="275530" y="604938"/>
                  <a:pt x="311989" y="597596"/>
                  <a:pt x="335183" y="624878"/>
                </a:cubicBezTo>
                <a:cubicBezTo>
                  <a:pt x="356208" y="649573"/>
                  <a:pt x="348949" y="690704"/>
                  <a:pt x="348949" y="720823"/>
                </a:cubicBezTo>
                <a:cubicBezTo>
                  <a:pt x="348949" y="798664"/>
                  <a:pt x="348782" y="876588"/>
                  <a:pt x="348699" y="954429"/>
                </a:cubicBezTo>
                <a:cubicBezTo>
                  <a:pt x="348615" y="1006239"/>
                  <a:pt x="372560" y="1117619"/>
                  <a:pt x="300226" y="1131051"/>
                </a:cubicBezTo>
                <a:cubicBezTo>
                  <a:pt x="226223" y="1144650"/>
                  <a:pt x="109920" y="1137058"/>
                  <a:pt x="52854" y="1082411"/>
                </a:cubicBezTo>
                <a:cubicBezTo>
                  <a:pt x="626" y="1032270"/>
                  <a:pt x="626" y="963105"/>
                  <a:pt x="1043" y="896027"/>
                </a:cubicBezTo>
                <a:cubicBezTo>
                  <a:pt x="1627" y="811929"/>
                  <a:pt x="-13223" y="716234"/>
                  <a:pt x="52770" y="651241"/>
                </a:cubicBezTo>
                <a:cubicBezTo>
                  <a:pt x="73878" y="630551"/>
                  <a:pt x="101827" y="619454"/>
                  <a:pt x="126523" y="604020"/>
                </a:cubicBezTo>
                <a:cubicBezTo>
                  <a:pt x="131112" y="497145"/>
                  <a:pt x="153888" y="398947"/>
                  <a:pt x="207784" y="305588"/>
                </a:cubicBezTo>
                <a:cubicBezTo>
                  <a:pt x="246997" y="237593"/>
                  <a:pt x="299475" y="174101"/>
                  <a:pt x="362381" y="126713"/>
                </a:cubicBezTo>
                <a:cubicBezTo>
                  <a:pt x="438804" y="69313"/>
                  <a:pt x="525071" y="28015"/>
                  <a:pt x="619431" y="9993"/>
                </a:cubicBezTo>
                <a:cubicBezTo>
                  <a:pt x="664890" y="1327"/>
                  <a:pt x="709926" y="-1546"/>
                  <a:pt x="753944" y="768"/>
                </a:cubicBezTo>
                <a:close/>
              </a:path>
            </a:pathLst>
          </a:custGeom>
          <a:solidFill>
            <a:srgbClr val="4EB5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193F2987-8706-8284-9932-06C79FCA930D}"/>
              </a:ext>
            </a:extLst>
          </p:cNvPr>
          <p:cNvSpPr/>
          <p:nvPr/>
        </p:nvSpPr>
        <p:spPr>
          <a:xfrm>
            <a:off x="9695537" y="4362819"/>
            <a:ext cx="282914" cy="317345"/>
          </a:xfrm>
          <a:custGeom>
            <a:avLst/>
            <a:gdLst>
              <a:gd name="csX0" fmla="*/ 976928 w 1171683"/>
              <a:gd name="csY0" fmla="*/ 631 h 1314283"/>
              <a:gd name="csX1" fmla="*/ 1140192 w 1171683"/>
              <a:gd name="csY1" fmla="*/ 97776 h 1314283"/>
              <a:gd name="csX2" fmla="*/ 987263 w 1171683"/>
              <a:gd name="csY2" fmla="*/ 423406 h 1314283"/>
              <a:gd name="csX3" fmla="*/ 812476 w 1171683"/>
              <a:gd name="csY3" fmla="*/ 369676 h 1314283"/>
              <a:gd name="csX4" fmla="*/ 420769 w 1171683"/>
              <a:gd name="csY4" fmla="*/ 596524 h 1314283"/>
              <a:gd name="csX5" fmla="*/ 420769 w 1171683"/>
              <a:gd name="csY5" fmla="*/ 728679 h 1314283"/>
              <a:gd name="csX6" fmla="*/ 812476 w 1171683"/>
              <a:gd name="csY6" fmla="*/ 954108 h 1314283"/>
              <a:gd name="csX7" fmla="*/ 970994 w 1171683"/>
              <a:gd name="csY7" fmla="*/ 893454 h 1314283"/>
              <a:gd name="csX8" fmla="*/ 1147867 w 1171683"/>
              <a:gd name="csY8" fmla="*/ 1203149 h 1314283"/>
              <a:gd name="csX9" fmla="*/ 802631 w 1171683"/>
              <a:gd name="csY9" fmla="*/ 1244781 h 1314283"/>
              <a:gd name="csX10" fmla="*/ 749152 w 1171683"/>
              <a:gd name="csY10" fmla="*/ 1063736 h 1314283"/>
              <a:gd name="csX11" fmla="*/ 345264 w 1171683"/>
              <a:gd name="csY11" fmla="*/ 833468 h 1314283"/>
              <a:gd name="csX12" fmla="*/ 28 w 1171683"/>
              <a:gd name="csY12" fmla="*/ 671612 h 1314283"/>
              <a:gd name="csX13" fmla="*/ 245147 w 1171683"/>
              <a:gd name="csY13" fmla="*/ 458613 h 1314283"/>
              <a:gd name="csX14" fmla="*/ 345264 w 1171683"/>
              <a:gd name="csY14" fmla="*/ 498910 h 1314283"/>
              <a:gd name="csX15" fmla="*/ 748902 w 1171683"/>
              <a:gd name="csY15" fmla="*/ 262802 h 1314283"/>
              <a:gd name="csX16" fmla="*/ 801213 w 1171683"/>
              <a:gd name="csY16" fmla="*/ 72496 h 1314283"/>
              <a:gd name="csX17" fmla="*/ 976928 w 1171683"/>
              <a:gd name="csY17" fmla="*/ 631 h 13142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171683" h="1314283">
                <a:moveTo>
                  <a:pt x="976928" y="631"/>
                </a:moveTo>
                <a:cubicBezTo>
                  <a:pt x="1041306" y="5502"/>
                  <a:pt x="1103608" y="38540"/>
                  <a:pt x="1140192" y="97776"/>
                </a:cubicBezTo>
                <a:cubicBezTo>
                  <a:pt x="1219200" y="225842"/>
                  <a:pt x="1140358" y="405635"/>
                  <a:pt x="987263" y="423406"/>
                </a:cubicBezTo>
                <a:cubicBezTo>
                  <a:pt x="910006" y="432416"/>
                  <a:pt x="875132" y="400379"/>
                  <a:pt x="812476" y="369676"/>
                </a:cubicBezTo>
                <a:cubicBezTo>
                  <a:pt x="681907" y="445348"/>
                  <a:pt x="551338" y="520936"/>
                  <a:pt x="420769" y="596524"/>
                </a:cubicBezTo>
                <a:cubicBezTo>
                  <a:pt x="420769" y="640576"/>
                  <a:pt x="420769" y="684627"/>
                  <a:pt x="420769" y="728679"/>
                </a:cubicBezTo>
                <a:cubicBezTo>
                  <a:pt x="551338" y="803849"/>
                  <a:pt x="681907" y="878937"/>
                  <a:pt x="812476" y="954108"/>
                </a:cubicBezTo>
                <a:cubicBezTo>
                  <a:pt x="857862" y="916731"/>
                  <a:pt x="910340" y="889783"/>
                  <a:pt x="970994" y="893454"/>
                </a:cubicBezTo>
                <a:cubicBezTo>
                  <a:pt x="1121002" y="902631"/>
                  <a:pt x="1219367" y="1069576"/>
                  <a:pt x="1147867" y="1203149"/>
                </a:cubicBezTo>
                <a:cubicBezTo>
                  <a:pt x="1078954" y="1332049"/>
                  <a:pt x="900329" y="1352656"/>
                  <a:pt x="802631" y="1244781"/>
                </a:cubicBezTo>
                <a:cubicBezTo>
                  <a:pt x="754659" y="1191885"/>
                  <a:pt x="754492" y="1130147"/>
                  <a:pt x="749152" y="1063736"/>
                </a:cubicBezTo>
                <a:cubicBezTo>
                  <a:pt x="614495" y="986980"/>
                  <a:pt x="479921" y="910223"/>
                  <a:pt x="345264" y="833468"/>
                </a:cubicBezTo>
                <a:cubicBezTo>
                  <a:pt x="204767" y="941760"/>
                  <a:pt x="2865" y="852823"/>
                  <a:pt x="28" y="671612"/>
                </a:cubicBezTo>
                <a:cubicBezTo>
                  <a:pt x="-2058" y="538456"/>
                  <a:pt x="116247" y="441677"/>
                  <a:pt x="245147" y="458613"/>
                </a:cubicBezTo>
                <a:cubicBezTo>
                  <a:pt x="282107" y="463452"/>
                  <a:pt x="312726" y="482558"/>
                  <a:pt x="345264" y="498910"/>
                </a:cubicBezTo>
                <a:cubicBezTo>
                  <a:pt x="479838" y="420152"/>
                  <a:pt x="614328" y="341477"/>
                  <a:pt x="748902" y="262802"/>
                </a:cubicBezTo>
                <a:cubicBezTo>
                  <a:pt x="754659" y="192720"/>
                  <a:pt x="752823" y="130064"/>
                  <a:pt x="801213" y="72496"/>
                </a:cubicBezTo>
                <a:cubicBezTo>
                  <a:pt x="846099" y="19059"/>
                  <a:pt x="912551" y="-4239"/>
                  <a:pt x="976928" y="631"/>
                </a:cubicBezTo>
                <a:close/>
              </a:path>
            </a:pathLst>
          </a:custGeom>
          <a:solidFill>
            <a:srgbClr val="02B2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15D8B45A-1D94-6599-A1CA-69A25EF70E2C}"/>
              </a:ext>
            </a:extLst>
          </p:cNvPr>
          <p:cNvSpPr/>
          <p:nvPr/>
        </p:nvSpPr>
        <p:spPr>
          <a:xfrm>
            <a:off x="10284342" y="4365836"/>
            <a:ext cx="321473" cy="311312"/>
          </a:xfrm>
          <a:custGeom>
            <a:avLst/>
            <a:gdLst>
              <a:gd name="csX0" fmla="*/ 660839 w 1331376"/>
              <a:gd name="csY0" fmla="*/ 311 h 1289294"/>
              <a:gd name="csX1" fmla="*/ 740340 w 1331376"/>
              <a:gd name="csY1" fmla="*/ 84145 h 1289294"/>
              <a:gd name="csX2" fmla="*/ 825523 w 1331376"/>
              <a:gd name="csY2" fmla="*/ 291721 h 1289294"/>
              <a:gd name="csX3" fmla="*/ 870910 w 1331376"/>
              <a:gd name="csY3" fmla="*/ 404019 h 1289294"/>
              <a:gd name="csX4" fmla="*/ 996056 w 1331376"/>
              <a:gd name="csY4" fmla="*/ 421289 h 1289294"/>
              <a:gd name="csX5" fmla="*/ 1212975 w 1331376"/>
              <a:gd name="csY5" fmla="*/ 439143 h 1289294"/>
              <a:gd name="csX6" fmla="*/ 1330612 w 1331376"/>
              <a:gd name="csY6" fmla="*/ 494374 h 1289294"/>
              <a:gd name="csX7" fmla="*/ 1256776 w 1331376"/>
              <a:gd name="csY7" fmla="*/ 598579 h 1289294"/>
              <a:gd name="csX8" fmla="*/ 1075231 w 1331376"/>
              <a:gd name="csY8" fmla="*/ 759016 h 1289294"/>
              <a:gd name="csX9" fmla="*/ 1011991 w 1331376"/>
              <a:gd name="csY9" fmla="*/ 827179 h 1289294"/>
              <a:gd name="csX10" fmla="*/ 1031347 w 1331376"/>
              <a:gd name="csY10" fmla="*/ 926879 h 1289294"/>
              <a:gd name="csX11" fmla="*/ 1080821 w 1331376"/>
              <a:gd name="csY11" fmla="*/ 1144716 h 1289294"/>
              <a:gd name="csX12" fmla="*/ 1068556 w 1331376"/>
              <a:gd name="csY12" fmla="*/ 1277622 h 1289294"/>
              <a:gd name="csX13" fmla="*/ 944662 w 1331376"/>
              <a:gd name="csY13" fmla="*/ 1248337 h 1289294"/>
              <a:gd name="csX14" fmla="*/ 754691 w 1331376"/>
              <a:gd name="csY14" fmla="*/ 1130116 h 1289294"/>
              <a:gd name="csX15" fmla="*/ 669842 w 1331376"/>
              <a:gd name="csY15" fmla="*/ 1082561 h 1289294"/>
              <a:gd name="csX16" fmla="*/ 582490 w 1331376"/>
              <a:gd name="csY16" fmla="*/ 1125778 h 1289294"/>
              <a:gd name="csX17" fmla="*/ 386178 w 1331376"/>
              <a:gd name="csY17" fmla="*/ 1246836 h 1289294"/>
              <a:gd name="csX18" fmla="*/ 263034 w 1331376"/>
              <a:gd name="csY18" fmla="*/ 1279707 h 1289294"/>
              <a:gd name="csX19" fmla="*/ 248100 w 1331376"/>
              <a:gd name="csY19" fmla="*/ 1150723 h 1289294"/>
              <a:gd name="csX20" fmla="*/ 321853 w 1331376"/>
              <a:gd name="csY20" fmla="*/ 825844 h 1289294"/>
              <a:gd name="csX21" fmla="*/ 225407 w 1331376"/>
              <a:gd name="csY21" fmla="*/ 733236 h 1289294"/>
              <a:gd name="csX22" fmla="*/ 76566 w 1331376"/>
              <a:gd name="csY22" fmla="*/ 597995 h 1289294"/>
              <a:gd name="csX23" fmla="*/ 2313 w 1331376"/>
              <a:gd name="csY23" fmla="*/ 486115 h 1289294"/>
              <a:gd name="csX24" fmla="*/ 120034 w 1331376"/>
              <a:gd name="csY24" fmla="*/ 438059 h 1289294"/>
              <a:gd name="csX25" fmla="*/ 312008 w 1331376"/>
              <a:gd name="csY25" fmla="*/ 423375 h 1289294"/>
              <a:gd name="csX26" fmla="*/ 453172 w 1331376"/>
              <a:gd name="csY26" fmla="*/ 408691 h 1289294"/>
              <a:gd name="csX27" fmla="*/ 500728 w 1331376"/>
              <a:gd name="csY27" fmla="*/ 300815 h 1289294"/>
              <a:gd name="csX28" fmla="*/ 573646 w 1331376"/>
              <a:gd name="csY28" fmla="*/ 116350 h 1289294"/>
              <a:gd name="csX29" fmla="*/ 639056 w 1331376"/>
              <a:gd name="csY29" fmla="*/ 5804 h 1289294"/>
              <a:gd name="csX30" fmla="*/ 660839 w 1331376"/>
              <a:gd name="csY30" fmla="*/ 311 h 1289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1331376" h="1289294">
                <a:moveTo>
                  <a:pt x="660839" y="311"/>
                </a:moveTo>
                <a:cubicBezTo>
                  <a:pt x="707216" y="-4369"/>
                  <a:pt x="723843" y="44871"/>
                  <a:pt x="740340" y="84145"/>
                </a:cubicBezTo>
                <a:cubicBezTo>
                  <a:pt x="769375" y="153143"/>
                  <a:pt x="796740" y="222724"/>
                  <a:pt x="825523" y="291721"/>
                </a:cubicBezTo>
                <a:cubicBezTo>
                  <a:pt x="841041" y="328931"/>
                  <a:pt x="851887" y="368561"/>
                  <a:pt x="870910" y="404019"/>
                </a:cubicBezTo>
                <a:cubicBezTo>
                  <a:pt x="907118" y="422207"/>
                  <a:pt x="955592" y="418619"/>
                  <a:pt x="996056" y="421289"/>
                </a:cubicBezTo>
                <a:cubicBezTo>
                  <a:pt x="1068307" y="426045"/>
                  <a:pt x="1140724" y="433220"/>
                  <a:pt x="1212975" y="439143"/>
                </a:cubicBezTo>
                <a:cubicBezTo>
                  <a:pt x="1255859" y="442647"/>
                  <a:pt x="1321686" y="438225"/>
                  <a:pt x="1330612" y="494374"/>
                </a:cubicBezTo>
                <a:cubicBezTo>
                  <a:pt x="1338205" y="542681"/>
                  <a:pt x="1287479" y="571130"/>
                  <a:pt x="1256776" y="598579"/>
                </a:cubicBezTo>
                <a:cubicBezTo>
                  <a:pt x="1196540" y="652392"/>
                  <a:pt x="1135051" y="704786"/>
                  <a:pt x="1075231" y="759016"/>
                </a:cubicBezTo>
                <a:cubicBezTo>
                  <a:pt x="1055792" y="776703"/>
                  <a:pt x="1016163" y="799730"/>
                  <a:pt x="1011991" y="827179"/>
                </a:cubicBezTo>
                <a:cubicBezTo>
                  <a:pt x="1007653" y="856630"/>
                  <a:pt x="1024922" y="898012"/>
                  <a:pt x="1031347" y="926879"/>
                </a:cubicBezTo>
                <a:cubicBezTo>
                  <a:pt x="1047616" y="999547"/>
                  <a:pt x="1065387" y="1071798"/>
                  <a:pt x="1080821" y="1144716"/>
                </a:cubicBezTo>
                <a:cubicBezTo>
                  <a:pt x="1089665" y="1186598"/>
                  <a:pt x="1111356" y="1247420"/>
                  <a:pt x="1068556" y="1277622"/>
                </a:cubicBezTo>
                <a:cubicBezTo>
                  <a:pt x="1025256" y="1308157"/>
                  <a:pt x="981372" y="1271447"/>
                  <a:pt x="944662" y="1248337"/>
                </a:cubicBezTo>
                <a:cubicBezTo>
                  <a:pt x="881505" y="1208624"/>
                  <a:pt x="818348" y="1169162"/>
                  <a:pt x="754691" y="1130116"/>
                </a:cubicBezTo>
                <a:cubicBezTo>
                  <a:pt x="730663" y="1115432"/>
                  <a:pt x="698625" y="1085647"/>
                  <a:pt x="669842" y="1082561"/>
                </a:cubicBezTo>
                <a:cubicBezTo>
                  <a:pt x="640724" y="1079474"/>
                  <a:pt x="606017" y="1111010"/>
                  <a:pt x="582490" y="1125778"/>
                </a:cubicBezTo>
                <a:cubicBezTo>
                  <a:pt x="517330" y="1166575"/>
                  <a:pt x="451087" y="1205621"/>
                  <a:pt x="386178" y="1246836"/>
                </a:cubicBezTo>
                <a:cubicBezTo>
                  <a:pt x="349719" y="1269946"/>
                  <a:pt x="307002" y="1306905"/>
                  <a:pt x="263034" y="1279707"/>
                </a:cubicBezTo>
                <a:cubicBezTo>
                  <a:pt x="215145" y="1250006"/>
                  <a:pt x="237671" y="1194441"/>
                  <a:pt x="248100" y="1150723"/>
                </a:cubicBezTo>
                <a:cubicBezTo>
                  <a:pt x="273713" y="1042764"/>
                  <a:pt x="297407" y="934054"/>
                  <a:pt x="321853" y="825844"/>
                </a:cubicBezTo>
                <a:cubicBezTo>
                  <a:pt x="299326" y="788885"/>
                  <a:pt x="257361" y="762103"/>
                  <a:pt x="225407" y="733236"/>
                </a:cubicBezTo>
                <a:cubicBezTo>
                  <a:pt x="175765" y="688267"/>
                  <a:pt x="126208" y="643048"/>
                  <a:pt x="76566" y="597995"/>
                </a:cubicBezTo>
                <a:cubicBezTo>
                  <a:pt x="42443" y="567126"/>
                  <a:pt x="-11870" y="541179"/>
                  <a:pt x="2313" y="486115"/>
                </a:cubicBezTo>
                <a:cubicBezTo>
                  <a:pt x="15412" y="435222"/>
                  <a:pt x="80071" y="440311"/>
                  <a:pt x="120034" y="438059"/>
                </a:cubicBezTo>
                <a:cubicBezTo>
                  <a:pt x="184025" y="434388"/>
                  <a:pt x="248183" y="429549"/>
                  <a:pt x="312008" y="423375"/>
                </a:cubicBezTo>
                <a:cubicBezTo>
                  <a:pt x="359229" y="418786"/>
                  <a:pt x="407369" y="420872"/>
                  <a:pt x="453172" y="408691"/>
                </a:cubicBezTo>
                <a:cubicBezTo>
                  <a:pt x="477367" y="380158"/>
                  <a:pt x="487462" y="335689"/>
                  <a:pt x="500728" y="300815"/>
                </a:cubicBezTo>
                <a:cubicBezTo>
                  <a:pt x="524339" y="239076"/>
                  <a:pt x="549201" y="177755"/>
                  <a:pt x="573646" y="116350"/>
                </a:cubicBezTo>
                <a:cubicBezTo>
                  <a:pt x="587579" y="81559"/>
                  <a:pt x="600261" y="20822"/>
                  <a:pt x="639056" y="5804"/>
                </a:cubicBezTo>
                <a:cubicBezTo>
                  <a:pt x="646982" y="2749"/>
                  <a:pt x="654214" y="980"/>
                  <a:pt x="660839" y="311"/>
                </a:cubicBezTo>
                <a:close/>
              </a:path>
            </a:pathLst>
          </a:custGeom>
          <a:solidFill>
            <a:srgbClr val="02B2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30C40654-8EC6-7944-C3B1-13E861E38DC8}"/>
              </a:ext>
            </a:extLst>
          </p:cNvPr>
          <p:cNvSpPr/>
          <p:nvPr/>
        </p:nvSpPr>
        <p:spPr>
          <a:xfrm>
            <a:off x="10857991" y="4370084"/>
            <a:ext cx="346812" cy="302816"/>
          </a:xfrm>
          <a:custGeom>
            <a:avLst/>
            <a:gdLst>
              <a:gd name="csX0" fmla="*/ 654152 w 1436322"/>
              <a:gd name="csY0" fmla="*/ 738 h 1254112"/>
              <a:gd name="csX1" fmla="*/ 769024 w 1436322"/>
              <a:gd name="csY1" fmla="*/ 2821 h 1254112"/>
              <a:gd name="csX2" fmla="*/ 1320084 w 1436322"/>
              <a:gd name="csY2" fmla="*/ 196881 h 1254112"/>
              <a:gd name="csX3" fmla="*/ 1076466 w 1436322"/>
              <a:gd name="csY3" fmla="*/ 1063391 h 1254112"/>
              <a:gd name="csX4" fmla="*/ 677250 w 1436322"/>
              <a:gd name="csY4" fmla="*/ 1087252 h 1254112"/>
              <a:gd name="csX5" fmla="*/ 568790 w 1436322"/>
              <a:gd name="csY5" fmla="*/ 1088171 h 1254112"/>
              <a:gd name="csX6" fmla="*/ 487863 w 1436322"/>
              <a:gd name="csY6" fmla="*/ 1134725 h 1254112"/>
              <a:gd name="csX7" fmla="*/ 348700 w 1436322"/>
              <a:gd name="csY7" fmla="*/ 1220241 h 1254112"/>
              <a:gd name="csX8" fmla="*/ 253089 w 1436322"/>
              <a:gd name="csY8" fmla="*/ 1247690 h 1254112"/>
              <a:gd name="csX9" fmla="*/ 231230 w 1436322"/>
              <a:gd name="csY9" fmla="*/ 1186035 h 1254112"/>
              <a:gd name="csX10" fmla="*/ 262266 w 1436322"/>
              <a:gd name="csY10" fmla="*/ 1019173 h 1254112"/>
              <a:gd name="csX11" fmla="*/ 63951 w 1436322"/>
              <a:gd name="csY11" fmla="*/ 810764 h 1254112"/>
              <a:gd name="csX12" fmla="*/ 313993 w 1436322"/>
              <a:gd name="csY12" fmla="*/ 42951 h 1254112"/>
              <a:gd name="csX13" fmla="*/ 654152 w 1436322"/>
              <a:gd name="csY13" fmla="*/ 738 h 1254112"/>
              <a:gd name="csX14" fmla="*/ 1044095 w 1436322"/>
              <a:gd name="csY14" fmla="*/ 451761 h 1254112"/>
              <a:gd name="csX15" fmla="*/ 1036336 w 1436322"/>
              <a:gd name="csY15" fmla="*/ 636727 h 1254112"/>
              <a:gd name="csX16" fmla="*/ 1044095 w 1436322"/>
              <a:gd name="csY16" fmla="*/ 451761 h 1254112"/>
              <a:gd name="csX17" fmla="*/ 720936 w 1436322"/>
              <a:gd name="csY17" fmla="*/ 452103 h 1254112"/>
              <a:gd name="csX18" fmla="*/ 679587 w 1436322"/>
              <a:gd name="csY18" fmla="*/ 458936 h 1254112"/>
              <a:gd name="csX19" fmla="*/ 750419 w 1436322"/>
              <a:gd name="csY19" fmla="*/ 629051 h 1254112"/>
              <a:gd name="csX20" fmla="*/ 720936 w 1436322"/>
              <a:gd name="csY20" fmla="*/ 452103 h 1254112"/>
              <a:gd name="csX21" fmla="*/ 402154 w 1436322"/>
              <a:gd name="csY21" fmla="*/ 452627 h 1254112"/>
              <a:gd name="csX22" fmla="*/ 361716 w 1436322"/>
              <a:gd name="csY22" fmla="*/ 457852 h 1254112"/>
              <a:gd name="csX23" fmla="*/ 432465 w 1436322"/>
              <a:gd name="csY23" fmla="*/ 627800 h 1254112"/>
              <a:gd name="csX24" fmla="*/ 402154 w 1436322"/>
              <a:gd name="csY24" fmla="*/ 452627 h 12541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436322" h="1254112">
                <a:moveTo>
                  <a:pt x="654152" y="738"/>
                </a:moveTo>
                <a:cubicBezTo>
                  <a:pt x="692722" y="1539"/>
                  <a:pt x="731146" y="2717"/>
                  <a:pt x="769024" y="2821"/>
                </a:cubicBezTo>
                <a:cubicBezTo>
                  <a:pt x="993786" y="3488"/>
                  <a:pt x="1170325" y="1236"/>
                  <a:pt x="1320084" y="196881"/>
                </a:cubicBezTo>
                <a:cubicBezTo>
                  <a:pt x="1543010" y="487887"/>
                  <a:pt x="1436386" y="944753"/>
                  <a:pt x="1076466" y="1063391"/>
                </a:cubicBezTo>
                <a:cubicBezTo>
                  <a:pt x="951403" y="1104606"/>
                  <a:pt x="807151" y="1087419"/>
                  <a:pt x="677250" y="1087252"/>
                </a:cubicBezTo>
                <a:cubicBezTo>
                  <a:pt x="642459" y="1087252"/>
                  <a:pt x="603080" y="1082330"/>
                  <a:pt x="568790" y="1088171"/>
                </a:cubicBezTo>
                <a:cubicBezTo>
                  <a:pt x="539089" y="1093176"/>
                  <a:pt x="512558" y="1118789"/>
                  <a:pt x="487863" y="1134725"/>
                </a:cubicBezTo>
                <a:cubicBezTo>
                  <a:pt x="442142" y="1164092"/>
                  <a:pt x="394838" y="1191374"/>
                  <a:pt x="348700" y="1220241"/>
                </a:cubicBezTo>
                <a:cubicBezTo>
                  <a:pt x="321502" y="1237345"/>
                  <a:pt x="286711" y="1267296"/>
                  <a:pt x="253089" y="1247690"/>
                </a:cubicBezTo>
                <a:cubicBezTo>
                  <a:pt x="230479" y="1234508"/>
                  <a:pt x="229228" y="1209479"/>
                  <a:pt x="231230" y="1186035"/>
                </a:cubicBezTo>
                <a:cubicBezTo>
                  <a:pt x="236152" y="1130052"/>
                  <a:pt x="254841" y="1074905"/>
                  <a:pt x="262266" y="1019173"/>
                </a:cubicBezTo>
                <a:cubicBezTo>
                  <a:pt x="179586" y="953847"/>
                  <a:pt x="114760" y="907543"/>
                  <a:pt x="63951" y="810764"/>
                </a:cubicBezTo>
                <a:cubicBezTo>
                  <a:pt x="-77463" y="541366"/>
                  <a:pt x="19900" y="162424"/>
                  <a:pt x="313993" y="42951"/>
                </a:cubicBezTo>
                <a:cubicBezTo>
                  <a:pt x="421431" y="-662"/>
                  <a:pt x="538443" y="-1663"/>
                  <a:pt x="654152" y="738"/>
                </a:cubicBezTo>
                <a:close/>
                <a:moveTo>
                  <a:pt x="1044095" y="451761"/>
                </a:moveTo>
                <a:cubicBezTo>
                  <a:pt x="925623" y="447924"/>
                  <a:pt x="919617" y="631137"/>
                  <a:pt x="1036336" y="636727"/>
                </a:cubicBezTo>
                <a:cubicBezTo>
                  <a:pt x="1153556" y="642317"/>
                  <a:pt x="1161566" y="455683"/>
                  <a:pt x="1044095" y="451761"/>
                </a:cubicBezTo>
                <a:close/>
                <a:moveTo>
                  <a:pt x="720936" y="452103"/>
                </a:moveTo>
                <a:cubicBezTo>
                  <a:pt x="708189" y="451516"/>
                  <a:pt x="694333" y="453576"/>
                  <a:pt x="679587" y="458936"/>
                </a:cubicBezTo>
                <a:cubicBezTo>
                  <a:pt x="571710" y="498149"/>
                  <a:pt x="640624" y="674438"/>
                  <a:pt x="750419" y="629051"/>
                </a:cubicBezTo>
                <a:cubicBezTo>
                  <a:pt x="845029" y="589996"/>
                  <a:pt x="810162" y="456211"/>
                  <a:pt x="720936" y="452103"/>
                </a:cubicBezTo>
                <a:close/>
                <a:moveTo>
                  <a:pt x="402154" y="452627"/>
                </a:moveTo>
                <a:cubicBezTo>
                  <a:pt x="389743" y="451656"/>
                  <a:pt x="376202" y="453190"/>
                  <a:pt x="361716" y="457852"/>
                </a:cubicBezTo>
                <a:cubicBezTo>
                  <a:pt x="248583" y="494311"/>
                  <a:pt x="314494" y="679777"/>
                  <a:pt x="432465" y="627800"/>
                </a:cubicBezTo>
                <a:cubicBezTo>
                  <a:pt x="520505" y="588963"/>
                  <a:pt x="489031" y="459421"/>
                  <a:pt x="402154" y="452627"/>
                </a:cubicBezTo>
                <a:close/>
              </a:path>
            </a:pathLst>
          </a:custGeom>
          <a:solidFill>
            <a:srgbClr val="02B2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467C8046-4215-BFF3-0F36-5C486EC830EB}"/>
              </a:ext>
            </a:extLst>
          </p:cNvPr>
          <p:cNvSpPr/>
          <p:nvPr/>
        </p:nvSpPr>
        <p:spPr>
          <a:xfrm>
            <a:off x="9057521" y="4362124"/>
            <a:ext cx="296315" cy="318735"/>
          </a:xfrm>
          <a:custGeom>
            <a:avLst/>
            <a:gdLst>
              <a:gd name="csX0" fmla="*/ 1214234 w 1227185"/>
              <a:gd name="csY0" fmla="*/ 405975 h 1320041"/>
              <a:gd name="csX1" fmla="*/ 1224579 w 1227185"/>
              <a:gd name="csY1" fmla="*/ 487820 h 1320041"/>
              <a:gd name="csX2" fmla="*/ 1224496 w 1227185"/>
              <a:gd name="csY2" fmla="*/ 663025 h 1320041"/>
              <a:gd name="csX3" fmla="*/ 1224496 w 1227185"/>
              <a:gd name="csY3" fmla="*/ 904974 h 1320041"/>
              <a:gd name="csX4" fmla="*/ 1218823 w 1227185"/>
              <a:gd name="csY4" fmla="*/ 1013767 h 1320041"/>
              <a:gd name="csX5" fmla="*/ 1074404 w 1227185"/>
              <a:gd name="csY5" fmla="*/ 1103289 h 1320041"/>
              <a:gd name="csX6" fmla="*/ 777391 w 1227185"/>
              <a:gd name="csY6" fmla="*/ 1264727 h 1320041"/>
              <a:gd name="csX7" fmla="*/ 671935 w 1227185"/>
              <a:gd name="csY7" fmla="*/ 1319040 h 1320041"/>
              <a:gd name="csX8" fmla="*/ 664426 w 1227185"/>
              <a:gd name="csY8" fmla="*/ 1105207 h 1320041"/>
              <a:gd name="csX9" fmla="*/ 665177 w 1227185"/>
              <a:gd name="csY9" fmla="*/ 704740 h 1320041"/>
              <a:gd name="csX10" fmla="*/ 1214234 w 1227185"/>
              <a:gd name="csY10" fmla="*/ 405975 h 1320041"/>
              <a:gd name="csX11" fmla="*/ 12833 w 1227185"/>
              <a:gd name="csY11" fmla="*/ 405892 h 1320041"/>
              <a:gd name="csX12" fmla="*/ 563141 w 1227185"/>
              <a:gd name="csY12" fmla="*/ 704740 h 1320041"/>
              <a:gd name="csX13" fmla="*/ 564309 w 1227185"/>
              <a:gd name="csY13" fmla="*/ 854915 h 1320041"/>
              <a:gd name="csX14" fmla="*/ 564726 w 1227185"/>
              <a:gd name="csY14" fmla="*/ 1146923 h 1320041"/>
              <a:gd name="csX15" fmla="*/ 555132 w 1227185"/>
              <a:gd name="csY15" fmla="*/ 1320041 h 1320041"/>
              <a:gd name="csX16" fmla="*/ 444836 w 1227185"/>
              <a:gd name="csY16" fmla="*/ 1261556 h 1320041"/>
              <a:gd name="csX17" fmla="*/ 153330 w 1227185"/>
              <a:gd name="csY17" fmla="*/ 1102538 h 1320041"/>
              <a:gd name="csX18" fmla="*/ 7994 w 1227185"/>
              <a:gd name="csY18" fmla="*/ 1013851 h 1320041"/>
              <a:gd name="csX19" fmla="*/ 2821 w 1227185"/>
              <a:gd name="csY19" fmla="*/ 904974 h 1320041"/>
              <a:gd name="csX20" fmla="*/ 2570 w 1227185"/>
              <a:gd name="csY20" fmla="*/ 663025 h 1320041"/>
              <a:gd name="csX21" fmla="*/ 2570 w 1227185"/>
              <a:gd name="csY21" fmla="*/ 487820 h 1320041"/>
              <a:gd name="csX22" fmla="*/ 12833 w 1227185"/>
              <a:gd name="csY22" fmla="*/ 405892 h 1320041"/>
              <a:gd name="csX23" fmla="*/ 613533 w 1227185"/>
              <a:gd name="csY23" fmla="*/ 2 h 1320041"/>
              <a:gd name="csX24" fmla="*/ 785567 w 1227185"/>
              <a:gd name="csY24" fmla="*/ 86519 h 1320041"/>
              <a:gd name="csX25" fmla="*/ 1028434 w 1227185"/>
              <a:gd name="csY25" fmla="*/ 219174 h 1320041"/>
              <a:gd name="csX26" fmla="*/ 1180361 w 1227185"/>
              <a:gd name="csY26" fmla="*/ 304273 h 1320041"/>
              <a:gd name="csX27" fmla="*/ 1046372 w 1227185"/>
              <a:gd name="csY27" fmla="*/ 382615 h 1320041"/>
              <a:gd name="csX28" fmla="*/ 765794 w 1227185"/>
              <a:gd name="csY28" fmla="*/ 535960 h 1320041"/>
              <a:gd name="csX29" fmla="*/ 613617 w 1227185"/>
              <a:gd name="csY29" fmla="*/ 614885 h 1320041"/>
              <a:gd name="csX30" fmla="*/ 465944 w 1227185"/>
              <a:gd name="csY30" fmla="*/ 539297 h 1320041"/>
              <a:gd name="csX31" fmla="*/ 207059 w 1227185"/>
              <a:gd name="csY31" fmla="*/ 397632 h 1320041"/>
              <a:gd name="csX32" fmla="*/ 48374 w 1227185"/>
              <a:gd name="csY32" fmla="*/ 304273 h 1320041"/>
              <a:gd name="csX33" fmla="*/ 203638 w 1227185"/>
              <a:gd name="csY33" fmla="*/ 215503 h 1320041"/>
              <a:gd name="csX34" fmla="*/ 447423 w 1227185"/>
              <a:gd name="csY34" fmla="*/ 83849 h 1320041"/>
              <a:gd name="csX35" fmla="*/ 613533 w 1227185"/>
              <a:gd name="csY35" fmla="*/ 2 h 13200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227185" h="1320041">
                <a:moveTo>
                  <a:pt x="1214234" y="405975"/>
                </a:moveTo>
                <a:cubicBezTo>
                  <a:pt x="1229418" y="429836"/>
                  <a:pt x="1224496" y="458703"/>
                  <a:pt x="1224579" y="487820"/>
                </a:cubicBezTo>
                <a:cubicBezTo>
                  <a:pt x="1224830" y="546222"/>
                  <a:pt x="1224496" y="604623"/>
                  <a:pt x="1224496" y="663025"/>
                </a:cubicBezTo>
                <a:cubicBezTo>
                  <a:pt x="1224412" y="743702"/>
                  <a:pt x="1223995" y="824296"/>
                  <a:pt x="1224496" y="904974"/>
                </a:cubicBezTo>
                <a:cubicBezTo>
                  <a:pt x="1224663" y="938013"/>
                  <a:pt x="1233256" y="983315"/>
                  <a:pt x="1218823" y="1013767"/>
                </a:cubicBezTo>
                <a:cubicBezTo>
                  <a:pt x="1204389" y="1044136"/>
                  <a:pt x="1107443" y="1086352"/>
                  <a:pt x="1074404" y="1103289"/>
                </a:cubicBezTo>
                <a:cubicBezTo>
                  <a:pt x="974121" y="1154682"/>
                  <a:pt x="876590" y="1211414"/>
                  <a:pt x="777391" y="1264727"/>
                </a:cubicBezTo>
                <a:cubicBezTo>
                  <a:pt x="742684" y="1283332"/>
                  <a:pt x="708978" y="1305858"/>
                  <a:pt x="671935" y="1319040"/>
                </a:cubicBezTo>
                <a:cubicBezTo>
                  <a:pt x="651161" y="1256384"/>
                  <a:pt x="664176" y="1171868"/>
                  <a:pt x="664426" y="1105207"/>
                </a:cubicBezTo>
                <a:cubicBezTo>
                  <a:pt x="665010" y="971885"/>
                  <a:pt x="660421" y="837979"/>
                  <a:pt x="665177" y="704740"/>
                </a:cubicBezTo>
                <a:cubicBezTo>
                  <a:pt x="848224" y="605124"/>
                  <a:pt x="1031187" y="505591"/>
                  <a:pt x="1214234" y="405975"/>
                </a:cubicBezTo>
                <a:close/>
                <a:moveTo>
                  <a:pt x="12833" y="405892"/>
                </a:moveTo>
                <a:cubicBezTo>
                  <a:pt x="196296" y="505508"/>
                  <a:pt x="379761" y="605124"/>
                  <a:pt x="563141" y="704740"/>
                </a:cubicBezTo>
                <a:cubicBezTo>
                  <a:pt x="567646" y="754131"/>
                  <a:pt x="564226" y="805191"/>
                  <a:pt x="564309" y="854915"/>
                </a:cubicBezTo>
                <a:cubicBezTo>
                  <a:pt x="564476" y="952279"/>
                  <a:pt x="564977" y="1049643"/>
                  <a:pt x="564726" y="1146923"/>
                </a:cubicBezTo>
                <a:cubicBezTo>
                  <a:pt x="564560" y="1191475"/>
                  <a:pt x="575405" y="1284834"/>
                  <a:pt x="555132" y="1320041"/>
                </a:cubicBezTo>
                <a:cubicBezTo>
                  <a:pt x="516670" y="1304607"/>
                  <a:pt x="481629" y="1280829"/>
                  <a:pt x="444836" y="1261556"/>
                </a:cubicBezTo>
                <a:cubicBezTo>
                  <a:pt x="346722" y="1210247"/>
                  <a:pt x="250860" y="1154849"/>
                  <a:pt x="153330" y="1102538"/>
                </a:cubicBezTo>
                <a:cubicBezTo>
                  <a:pt x="119540" y="1084433"/>
                  <a:pt x="23595" y="1046055"/>
                  <a:pt x="7994" y="1013851"/>
                </a:cubicBezTo>
                <a:cubicBezTo>
                  <a:pt x="-6190" y="984566"/>
                  <a:pt x="2821" y="937011"/>
                  <a:pt x="2821" y="904974"/>
                </a:cubicBezTo>
                <a:cubicBezTo>
                  <a:pt x="2654" y="824296"/>
                  <a:pt x="2738" y="743702"/>
                  <a:pt x="2570" y="663025"/>
                </a:cubicBezTo>
                <a:cubicBezTo>
                  <a:pt x="2404" y="604623"/>
                  <a:pt x="2738" y="546222"/>
                  <a:pt x="2570" y="487820"/>
                </a:cubicBezTo>
                <a:cubicBezTo>
                  <a:pt x="2487" y="458870"/>
                  <a:pt x="-1935" y="429252"/>
                  <a:pt x="12833" y="405892"/>
                </a:cubicBezTo>
                <a:close/>
                <a:moveTo>
                  <a:pt x="613533" y="2"/>
                </a:moveTo>
                <a:cubicBezTo>
                  <a:pt x="643235" y="-499"/>
                  <a:pt x="754114" y="68248"/>
                  <a:pt x="785567" y="86519"/>
                </a:cubicBezTo>
                <a:cubicBezTo>
                  <a:pt x="864993" y="132656"/>
                  <a:pt x="947006" y="176708"/>
                  <a:pt x="1028434" y="219174"/>
                </a:cubicBezTo>
                <a:cubicBezTo>
                  <a:pt x="1079243" y="245621"/>
                  <a:pt x="1134307" y="270484"/>
                  <a:pt x="1180361" y="304273"/>
                </a:cubicBezTo>
                <a:cubicBezTo>
                  <a:pt x="1145737" y="338396"/>
                  <a:pt x="1089756" y="359337"/>
                  <a:pt x="1046372" y="382615"/>
                </a:cubicBezTo>
                <a:cubicBezTo>
                  <a:pt x="952512" y="433006"/>
                  <a:pt x="859570" y="485234"/>
                  <a:pt x="765794" y="535960"/>
                </a:cubicBezTo>
                <a:cubicBezTo>
                  <a:pt x="737511" y="551311"/>
                  <a:pt x="638813" y="615219"/>
                  <a:pt x="613617" y="614885"/>
                </a:cubicBezTo>
                <a:cubicBezTo>
                  <a:pt x="590089" y="614552"/>
                  <a:pt x="493143" y="553731"/>
                  <a:pt x="465944" y="539297"/>
                </a:cubicBezTo>
                <a:cubicBezTo>
                  <a:pt x="379093" y="492993"/>
                  <a:pt x="294161" y="443352"/>
                  <a:pt x="207059" y="397632"/>
                </a:cubicBezTo>
                <a:cubicBezTo>
                  <a:pt x="156584" y="371185"/>
                  <a:pt x="88004" y="344236"/>
                  <a:pt x="48374" y="304273"/>
                </a:cubicBezTo>
                <a:cubicBezTo>
                  <a:pt x="92676" y="267313"/>
                  <a:pt x="152495" y="242284"/>
                  <a:pt x="203638" y="215503"/>
                </a:cubicBezTo>
                <a:cubicBezTo>
                  <a:pt x="285317" y="172703"/>
                  <a:pt x="366996" y="128818"/>
                  <a:pt x="447423" y="83849"/>
                </a:cubicBezTo>
                <a:cubicBezTo>
                  <a:pt x="480211" y="65578"/>
                  <a:pt x="581996" y="502"/>
                  <a:pt x="613533" y="2"/>
                </a:cubicBezTo>
                <a:close/>
              </a:path>
            </a:pathLst>
          </a:custGeom>
          <a:solidFill>
            <a:srgbClr val="4EB5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4D7CDE9-D16A-C36D-7843-7265BF4F581A}"/>
              </a:ext>
            </a:extLst>
          </p:cNvPr>
          <p:cNvSpPr txBox="1"/>
          <p:nvPr/>
        </p:nvSpPr>
        <p:spPr>
          <a:xfrm>
            <a:off x="2019346" y="2147669"/>
            <a:ext cx="1737442" cy="479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Customer discovers a need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4C9847A2-F302-AB89-91A6-AE3A1FA3E312}"/>
              </a:ext>
            </a:extLst>
          </p:cNvPr>
          <p:cNvSpPr txBox="1"/>
          <p:nvPr/>
        </p:nvSpPr>
        <p:spPr>
          <a:xfrm>
            <a:off x="3916180" y="2147669"/>
            <a:ext cx="1737442" cy="479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Customer explores solutions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1E49A73-12D7-5F8F-BD12-A4BCDD70418A}"/>
              </a:ext>
            </a:extLst>
          </p:cNvPr>
          <p:cNvSpPr txBox="1"/>
          <p:nvPr/>
        </p:nvSpPr>
        <p:spPr>
          <a:xfrm>
            <a:off x="5861721" y="2147669"/>
            <a:ext cx="1737442" cy="479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Customer chooses and buys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D13C8B4-5668-3E3B-21FD-F3608C6307FC}"/>
              </a:ext>
            </a:extLst>
          </p:cNvPr>
          <p:cNvSpPr txBox="1"/>
          <p:nvPr/>
        </p:nvSpPr>
        <p:spPr>
          <a:xfrm>
            <a:off x="7795594" y="2147669"/>
            <a:ext cx="1737442" cy="479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Customer uses and gets value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9355C20A-FE9A-52C3-4195-E37E66907468}"/>
              </a:ext>
            </a:extLst>
          </p:cNvPr>
          <p:cNvSpPr txBox="1"/>
          <p:nvPr/>
        </p:nvSpPr>
        <p:spPr>
          <a:xfrm>
            <a:off x="9752803" y="2147669"/>
            <a:ext cx="1737442" cy="479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Customer recommends to others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7FEB069-FB1E-A74F-BB74-38410C92C304}"/>
              </a:ext>
            </a:extLst>
          </p:cNvPr>
          <p:cNvSpPr txBox="1"/>
          <p:nvPr/>
        </p:nvSpPr>
        <p:spPr>
          <a:xfrm>
            <a:off x="1786463" y="4794734"/>
            <a:ext cx="720967" cy="2714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/>
              <a:t>Website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A75E9D6-4EA5-4145-356C-4A536DB36082}"/>
              </a:ext>
            </a:extLst>
          </p:cNvPr>
          <p:cNvSpPr txBox="1"/>
          <p:nvPr/>
        </p:nvSpPr>
        <p:spPr>
          <a:xfrm>
            <a:off x="2423948" y="4714883"/>
            <a:ext cx="720967" cy="4311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/>
              <a:t>Social Media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4E738A3-430E-6672-245B-DA727DB3CB7E}"/>
              </a:ext>
            </a:extLst>
          </p:cNvPr>
          <p:cNvSpPr txBox="1"/>
          <p:nvPr/>
        </p:nvSpPr>
        <p:spPr>
          <a:xfrm>
            <a:off x="3050202" y="4798726"/>
            <a:ext cx="720967" cy="2635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/>
              <a:t>Ads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C299F97-AA33-B947-B9BA-5FFCDDA136AE}"/>
              </a:ext>
            </a:extLst>
          </p:cNvPr>
          <p:cNvSpPr txBox="1"/>
          <p:nvPr/>
        </p:nvSpPr>
        <p:spPr>
          <a:xfrm>
            <a:off x="3725386" y="4798726"/>
            <a:ext cx="720967" cy="2635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/>
              <a:t>Search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63B5121-A9CB-709E-F3DE-0407B82D0A17}"/>
              </a:ext>
            </a:extLst>
          </p:cNvPr>
          <p:cNvSpPr txBox="1"/>
          <p:nvPr/>
        </p:nvSpPr>
        <p:spPr>
          <a:xfrm>
            <a:off x="4367257" y="4798726"/>
            <a:ext cx="720967" cy="2635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/>
              <a:t>Reviews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41E5265-9FFC-0E88-9292-B2E80CF7F7B8}"/>
              </a:ext>
            </a:extLst>
          </p:cNvPr>
          <p:cNvSpPr txBox="1"/>
          <p:nvPr/>
        </p:nvSpPr>
        <p:spPr>
          <a:xfrm>
            <a:off x="4963346" y="4798726"/>
            <a:ext cx="720967" cy="2635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/>
              <a:t>Email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2AD255F-9FA0-02D2-894A-C559938C3484}"/>
              </a:ext>
            </a:extLst>
          </p:cNvPr>
          <p:cNvSpPr txBox="1"/>
          <p:nvPr/>
        </p:nvSpPr>
        <p:spPr>
          <a:xfrm>
            <a:off x="5676961" y="4798726"/>
            <a:ext cx="720967" cy="2635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/>
              <a:t>Store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D775B0B-73B1-5E6B-4B99-F23AAEE844CD}"/>
              </a:ext>
            </a:extLst>
          </p:cNvPr>
          <p:cNvSpPr txBox="1"/>
          <p:nvPr/>
        </p:nvSpPr>
        <p:spPr>
          <a:xfrm>
            <a:off x="6321078" y="4798726"/>
            <a:ext cx="720967" cy="2635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/>
              <a:t>Checkout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8B2EF92-53AB-BDAB-F134-AAE85766751B}"/>
              </a:ext>
            </a:extLst>
          </p:cNvPr>
          <p:cNvSpPr txBox="1"/>
          <p:nvPr/>
        </p:nvSpPr>
        <p:spPr>
          <a:xfrm>
            <a:off x="6914919" y="4798726"/>
            <a:ext cx="720967" cy="2635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/>
              <a:t>Payment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F26A236-614C-E7FC-7711-138B094BF7A5}"/>
              </a:ext>
            </a:extLst>
          </p:cNvPr>
          <p:cNvSpPr txBox="1"/>
          <p:nvPr/>
        </p:nvSpPr>
        <p:spPr>
          <a:xfrm>
            <a:off x="7582942" y="4818689"/>
            <a:ext cx="720967" cy="2235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800" dirty="0"/>
              <a:t>Onboarding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54A1DFD7-33AC-3BD5-3203-2BBF54CC24BD}"/>
              </a:ext>
            </a:extLst>
          </p:cNvPr>
          <p:cNvSpPr txBox="1"/>
          <p:nvPr/>
        </p:nvSpPr>
        <p:spPr>
          <a:xfrm>
            <a:off x="8208165" y="4798726"/>
            <a:ext cx="720967" cy="2635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/>
              <a:t>Support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0AF7F32-EE15-AA7A-D299-3E92CE88F595}"/>
              </a:ext>
            </a:extLst>
          </p:cNvPr>
          <p:cNvSpPr txBox="1"/>
          <p:nvPr/>
        </p:nvSpPr>
        <p:spPr>
          <a:xfrm>
            <a:off x="8864505" y="4798726"/>
            <a:ext cx="720967" cy="2635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/>
              <a:t>Product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75EF9EC-BFED-C5CA-5609-C6421721A0FC}"/>
              </a:ext>
            </a:extLst>
          </p:cNvPr>
          <p:cNvSpPr txBox="1"/>
          <p:nvPr/>
        </p:nvSpPr>
        <p:spPr>
          <a:xfrm>
            <a:off x="9476509" y="4798726"/>
            <a:ext cx="720967" cy="2635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/>
              <a:t>Share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D4458E6F-708F-30EC-E2AF-DD319FF2F65F}"/>
              </a:ext>
            </a:extLst>
          </p:cNvPr>
          <p:cNvSpPr txBox="1"/>
          <p:nvPr/>
        </p:nvSpPr>
        <p:spPr>
          <a:xfrm>
            <a:off x="10084594" y="4798726"/>
            <a:ext cx="720967" cy="2635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/>
              <a:t>Reviews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DFF8579-7F3F-6022-7434-F4DF343D8AD2}"/>
              </a:ext>
            </a:extLst>
          </p:cNvPr>
          <p:cNvSpPr txBox="1"/>
          <p:nvPr/>
        </p:nvSpPr>
        <p:spPr>
          <a:xfrm>
            <a:off x="10666602" y="4798726"/>
            <a:ext cx="720967" cy="2635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/>
              <a:t>Referral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E546AA3-956E-D69A-9B25-E5993696A633}"/>
              </a:ext>
            </a:extLst>
          </p:cNvPr>
          <p:cNvSpPr txBox="1"/>
          <p:nvPr/>
        </p:nvSpPr>
        <p:spPr>
          <a:xfrm>
            <a:off x="339788" y="4389417"/>
            <a:ext cx="1383799" cy="54299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cap="all" dirty="0">
                <a:solidFill>
                  <a:schemeClr val="tx2"/>
                </a:solidFill>
              </a:rPr>
              <a:t>Key Touchpoints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2BA89B0-0B8F-D3AB-2E2D-E33CB63B7DFA}"/>
              </a:ext>
            </a:extLst>
          </p:cNvPr>
          <p:cNvSpPr txBox="1"/>
          <p:nvPr/>
        </p:nvSpPr>
        <p:spPr>
          <a:xfrm>
            <a:off x="339788" y="2957844"/>
            <a:ext cx="1383799" cy="54299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cap="all" dirty="0">
                <a:solidFill>
                  <a:schemeClr val="tx2"/>
                </a:solidFill>
              </a:rPr>
              <a:t>Emotional Journey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BCBE147-CF95-89F2-C03D-47F8E7C504C8}"/>
              </a:ext>
            </a:extLst>
          </p:cNvPr>
          <p:cNvSpPr txBox="1"/>
          <p:nvPr/>
        </p:nvSpPr>
        <p:spPr>
          <a:xfrm>
            <a:off x="279218" y="5369023"/>
            <a:ext cx="1444370" cy="31940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cap="all" dirty="0">
                <a:solidFill>
                  <a:schemeClr val="tx2"/>
                </a:solidFill>
              </a:rPr>
              <a:t>Opportunities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13339E9C-1881-6B54-77DD-CE6812A3F0DD}"/>
              </a:ext>
            </a:extLst>
          </p:cNvPr>
          <p:cNvSpPr txBox="1"/>
          <p:nvPr/>
        </p:nvSpPr>
        <p:spPr>
          <a:xfrm>
            <a:off x="1765709" y="5244610"/>
            <a:ext cx="19094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Increase brand visibility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Target the right audience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06535EF-9747-FB62-5F06-1271CC83C388}"/>
              </a:ext>
            </a:extLst>
          </p:cNvPr>
          <p:cNvSpPr txBox="1"/>
          <p:nvPr/>
        </p:nvSpPr>
        <p:spPr>
          <a:xfrm>
            <a:off x="3745148" y="5244610"/>
            <a:ext cx="19094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Provide helpful content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Build trust and credibility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87291CF-5C4C-BDC9-911C-BEAACD3973BA}"/>
              </a:ext>
            </a:extLst>
          </p:cNvPr>
          <p:cNvSpPr txBox="1"/>
          <p:nvPr/>
        </p:nvSpPr>
        <p:spPr>
          <a:xfrm>
            <a:off x="5706188" y="5244610"/>
            <a:ext cx="1909452" cy="670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Simplify the buying process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Offer secure payment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3224BC6-68FE-9444-7CE8-56AB027A65FE}"/>
              </a:ext>
            </a:extLst>
          </p:cNvPr>
          <p:cNvSpPr txBox="1"/>
          <p:nvPr/>
        </p:nvSpPr>
        <p:spPr>
          <a:xfrm>
            <a:off x="7641353" y="5244610"/>
            <a:ext cx="1909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Deliver great experience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Improve customer satisfaction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58535ACB-3142-3AB4-3909-A2B2BE0FB50B}"/>
              </a:ext>
            </a:extLst>
          </p:cNvPr>
          <p:cNvSpPr txBox="1"/>
          <p:nvPr/>
        </p:nvSpPr>
        <p:spPr>
          <a:xfrm>
            <a:off x="9593174" y="5244610"/>
            <a:ext cx="1909452" cy="479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Encourage sharing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Reward loyal customers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D4818C90-E5BE-A655-AD60-96C20040F7B8}"/>
              </a:ext>
            </a:extLst>
          </p:cNvPr>
          <p:cNvGrpSpPr/>
          <p:nvPr/>
        </p:nvGrpSpPr>
        <p:grpSpPr>
          <a:xfrm>
            <a:off x="652844" y="2653136"/>
            <a:ext cx="10885954" cy="3151074"/>
            <a:chOff x="652844" y="2653136"/>
            <a:chExt cx="10885954" cy="3151074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F6F64C1-6512-8A69-DA99-41377C91F37C}"/>
                </a:ext>
              </a:extLst>
            </p:cNvPr>
            <p:cNvCxnSpPr>
              <a:cxnSpLocks/>
            </p:cNvCxnSpPr>
            <p:nvPr/>
          </p:nvCxnSpPr>
          <p:spPr>
            <a:xfrm>
              <a:off x="652844" y="4228674"/>
              <a:ext cx="10885954" cy="0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51711D6-E01C-FBD1-A3B1-01DACCB81256}"/>
                </a:ext>
              </a:extLst>
            </p:cNvPr>
            <p:cNvCxnSpPr>
              <a:cxnSpLocks/>
            </p:cNvCxnSpPr>
            <p:nvPr/>
          </p:nvCxnSpPr>
          <p:spPr>
            <a:xfrm>
              <a:off x="652844" y="5121804"/>
              <a:ext cx="10885954" cy="0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171500E-9B0A-2B1E-ADA4-2FD27E87CE5F}"/>
                </a:ext>
              </a:extLst>
            </p:cNvPr>
            <p:cNvCxnSpPr>
              <a:cxnSpLocks/>
            </p:cNvCxnSpPr>
            <p:nvPr/>
          </p:nvCxnSpPr>
          <p:spPr>
            <a:xfrm>
              <a:off x="1759022" y="4412882"/>
              <a:ext cx="0" cy="524714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5FCE3BB-77CF-714D-6E95-5DCBB1ED135D}"/>
                </a:ext>
              </a:extLst>
            </p:cNvPr>
            <p:cNvCxnSpPr>
              <a:cxnSpLocks/>
            </p:cNvCxnSpPr>
            <p:nvPr/>
          </p:nvCxnSpPr>
          <p:spPr>
            <a:xfrm>
              <a:off x="1759022" y="5244609"/>
              <a:ext cx="0" cy="524714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5459681-D33E-68C5-E19F-8180D7A8590F}"/>
                </a:ext>
              </a:extLst>
            </p:cNvPr>
            <p:cNvCxnSpPr>
              <a:cxnSpLocks/>
            </p:cNvCxnSpPr>
            <p:nvPr/>
          </p:nvCxnSpPr>
          <p:spPr>
            <a:xfrm>
              <a:off x="3710597" y="2653136"/>
              <a:ext cx="0" cy="3151074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8F24D1F-D960-6380-AA5F-9B5ADC90EA43}"/>
                </a:ext>
              </a:extLst>
            </p:cNvPr>
            <p:cNvCxnSpPr>
              <a:cxnSpLocks/>
            </p:cNvCxnSpPr>
            <p:nvPr/>
          </p:nvCxnSpPr>
          <p:spPr>
            <a:xfrm>
              <a:off x="5662172" y="2653136"/>
              <a:ext cx="0" cy="3151074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4A62D91-D941-ACE6-95A4-53469EE40DB2}"/>
                </a:ext>
              </a:extLst>
            </p:cNvPr>
            <p:cNvCxnSpPr>
              <a:cxnSpLocks/>
            </p:cNvCxnSpPr>
            <p:nvPr/>
          </p:nvCxnSpPr>
          <p:spPr>
            <a:xfrm>
              <a:off x="7613747" y="2653136"/>
              <a:ext cx="0" cy="3151074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C8D656A-9191-857F-D143-B04B707BE039}"/>
                </a:ext>
              </a:extLst>
            </p:cNvPr>
            <p:cNvCxnSpPr>
              <a:cxnSpLocks/>
            </p:cNvCxnSpPr>
            <p:nvPr/>
          </p:nvCxnSpPr>
          <p:spPr>
            <a:xfrm>
              <a:off x="9565323" y="2653136"/>
              <a:ext cx="0" cy="3151074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48B2F3C8-2E45-6BB7-C015-CA2BAD95884F}"/>
                </a:ext>
              </a:extLst>
            </p:cNvPr>
            <p:cNvCxnSpPr>
              <a:cxnSpLocks/>
            </p:cNvCxnSpPr>
            <p:nvPr/>
          </p:nvCxnSpPr>
          <p:spPr>
            <a:xfrm>
              <a:off x="1759022" y="2653136"/>
              <a:ext cx="0" cy="1398770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A6723-5C26-E240-80DB-8DCA788D3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21243-BD44-8009-9F0A-7EA1B1428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 Journey Map – Slide Template</a:t>
            </a:r>
          </a:p>
        </p:txBody>
      </p:sp>
      <p:sp>
        <p:nvSpPr>
          <p:cNvPr id="11" name="Arrow: Pentagon 10">
            <a:extLst>
              <a:ext uri="{FF2B5EF4-FFF2-40B4-BE49-F238E27FC236}">
                <a16:creationId xmlns:a16="http://schemas.microsoft.com/office/drawing/2014/main" id="{99452020-F09D-D24A-DB6B-43808823666B}"/>
              </a:ext>
            </a:extLst>
          </p:cNvPr>
          <p:cNvSpPr/>
          <p:nvPr/>
        </p:nvSpPr>
        <p:spPr>
          <a:xfrm>
            <a:off x="1968286" y="1510899"/>
            <a:ext cx="1839562" cy="597839"/>
          </a:xfrm>
          <a:prstGeom prst="homePlate">
            <a:avLst>
              <a:gd name="adj" fmla="val 2693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91440" rtlCol="0" anchor="ctr">
            <a:noAutofit/>
          </a:bodyPr>
          <a:lstStyle/>
          <a:p>
            <a:pPr algn="r"/>
            <a:r>
              <a:rPr lang="en-US" sz="1400" b="1" cap="all" dirty="0">
                <a:solidFill>
                  <a:schemeClr val="bg1"/>
                </a:solidFill>
              </a:rPr>
              <a:t>Awareness</a:t>
            </a:r>
          </a:p>
        </p:txBody>
      </p:sp>
      <p:sp>
        <p:nvSpPr>
          <p:cNvPr id="12" name="Arrow: Chevron 11">
            <a:extLst>
              <a:ext uri="{FF2B5EF4-FFF2-40B4-BE49-F238E27FC236}">
                <a16:creationId xmlns:a16="http://schemas.microsoft.com/office/drawing/2014/main" id="{6E398394-11A7-DA68-83CC-F40E05187E60}"/>
              </a:ext>
            </a:extLst>
          </p:cNvPr>
          <p:cNvSpPr/>
          <p:nvPr/>
        </p:nvSpPr>
        <p:spPr>
          <a:xfrm>
            <a:off x="3807481" y="1510899"/>
            <a:ext cx="1954839" cy="597839"/>
          </a:xfrm>
          <a:prstGeom prst="chevron">
            <a:avLst>
              <a:gd name="adj" fmla="val 2802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noAutofit/>
          </a:bodyPr>
          <a:lstStyle/>
          <a:p>
            <a:pPr algn="r"/>
            <a:r>
              <a:rPr lang="en-US" sz="1300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Consideration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39ABA0A-8FAC-2F69-5322-11879DFB7BC9}"/>
              </a:ext>
            </a:extLst>
          </p:cNvPr>
          <p:cNvSpPr/>
          <p:nvPr/>
        </p:nvSpPr>
        <p:spPr>
          <a:xfrm>
            <a:off x="10446081" y="1045028"/>
            <a:ext cx="350886" cy="36715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5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2A059B1-C5DC-BFFC-EC58-CAB1B1329D02}"/>
              </a:ext>
            </a:extLst>
          </p:cNvPr>
          <p:cNvSpPr/>
          <p:nvPr/>
        </p:nvSpPr>
        <p:spPr>
          <a:xfrm>
            <a:off x="2713571" y="1045332"/>
            <a:ext cx="348992" cy="36735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1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A9F028A-A9DC-23F4-DE94-5CE9819C4DDF}"/>
              </a:ext>
            </a:extLst>
          </p:cNvPr>
          <p:cNvSpPr/>
          <p:nvPr/>
        </p:nvSpPr>
        <p:spPr>
          <a:xfrm>
            <a:off x="6555669" y="1045835"/>
            <a:ext cx="349545" cy="3665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63239D8-A89E-9F7C-D48F-C41D35C858B8}"/>
              </a:ext>
            </a:extLst>
          </p:cNvPr>
          <p:cNvSpPr/>
          <p:nvPr/>
        </p:nvSpPr>
        <p:spPr>
          <a:xfrm>
            <a:off x="8489766" y="1045548"/>
            <a:ext cx="349100" cy="36728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4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85FC23E-2B77-2FC5-BD5F-C8990623E7F4}"/>
              </a:ext>
            </a:extLst>
          </p:cNvPr>
          <p:cNvSpPr/>
          <p:nvPr/>
        </p:nvSpPr>
        <p:spPr>
          <a:xfrm>
            <a:off x="4604128" y="1060726"/>
            <a:ext cx="361546" cy="36965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2</a:t>
            </a:r>
          </a:p>
        </p:txBody>
      </p:sp>
      <p:sp>
        <p:nvSpPr>
          <p:cNvPr id="35" name="Arrow: Chevron 34">
            <a:extLst>
              <a:ext uri="{FF2B5EF4-FFF2-40B4-BE49-F238E27FC236}">
                <a16:creationId xmlns:a16="http://schemas.microsoft.com/office/drawing/2014/main" id="{5FE78D3A-1071-7B78-2F8D-4A78AA8B395C}"/>
              </a:ext>
            </a:extLst>
          </p:cNvPr>
          <p:cNvSpPr/>
          <p:nvPr/>
        </p:nvSpPr>
        <p:spPr>
          <a:xfrm>
            <a:off x="5753022" y="1510899"/>
            <a:ext cx="1954839" cy="597839"/>
          </a:xfrm>
          <a:prstGeom prst="chevron">
            <a:avLst>
              <a:gd name="adj" fmla="val 2802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91440" rtlCol="0" anchor="ctr">
            <a:noAutofit/>
          </a:bodyPr>
          <a:lstStyle/>
          <a:p>
            <a:pPr algn="r"/>
            <a:r>
              <a:rPr lang="en-US" sz="1400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Purchase</a:t>
            </a:r>
          </a:p>
        </p:txBody>
      </p:sp>
      <p:sp>
        <p:nvSpPr>
          <p:cNvPr id="36" name="Arrow: Chevron 35">
            <a:extLst>
              <a:ext uri="{FF2B5EF4-FFF2-40B4-BE49-F238E27FC236}">
                <a16:creationId xmlns:a16="http://schemas.microsoft.com/office/drawing/2014/main" id="{7BC8C78F-1C78-2542-399E-661488DD91AD}"/>
              </a:ext>
            </a:extLst>
          </p:cNvPr>
          <p:cNvSpPr/>
          <p:nvPr/>
        </p:nvSpPr>
        <p:spPr>
          <a:xfrm>
            <a:off x="7686895" y="1510899"/>
            <a:ext cx="1954839" cy="597839"/>
          </a:xfrm>
          <a:prstGeom prst="chevron">
            <a:avLst>
              <a:gd name="adj" fmla="val 2802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91440" rtlCol="0" anchor="ctr">
            <a:noAutofit/>
          </a:bodyPr>
          <a:lstStyle/>
          <a:p>
            <a:pPr algn="r"/>
            <a:r>
              <a:rPr lang="en-US" sz="1400" b="1" cap="all" dirty="0">
                <a:solidFill>
                  <a:schemeClr val="bg1"/>
                </a:solidFill>
              </a:rPr>
              <a:t>Retention</a:t>
            </a:r>
          </a:p>
        </p:txBody>
      </p:sp>
      <p:sp>
        <p:nvSpPr>
          <p:cNvPr id="37" name="Arrow: Chevron 36">
            <a:extLst>
              <a:ext uri="{FF2B5EF4-FFF2-40B4-BE49-F238E27FC236}">
                <a16:creationId xmlns:a16="http://schemas.microsoft.com/office/drawing/2014/main" id="{D62F48E7-F59A-BDF0-A423-C2FB11EA4AFE}"/>
              </a:ext>
            </a:extLst>
          </p:cNvPr>
          <p:cNvSpPr/>
          <p:nvPr/>
        </p:nvSpPr>
        <p:spPr>
          <a:xfrm>
            <a:off x="9644104" y="1510899"/>
            <a:ext cx="1954839" cy="597839"/>
          </a:xfrm>
          <a:prstGeom prst="chevron">
            <a:avLst>
              <a:gd name="adj" fmla="val 2802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91440" rtlCol="0" anchor="ctr">
            <a:noAutofit/>
          </a:bodyPr>
          <a:lstStyle/>
          <a:p>
            <a:pPr algn="r"/>
            <a:r>
              <a:rPr lang="en-US" sz="1400" b="1" cap="all" dirty="0">
                <a:solidFill>
                  <a:schemeClr val="bg1"/>
                </a:solidFill>
              </a:rPr>
              <a:t>Advocacy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24BD61F-A4C4-F809-7AA8-43EC8CEB3197}"/>
              </a:ext>
            </a:extLst>
          </p:cNvPr>
          <p:cNvSpPr/>
          <p:nvPr/>
        </p:nvSpPr>
        <p:spPr>
          <a:xfrm>
            <a:off x="4545116" y="3090029"/>
            <a:ext cx="479570" cy="485782"/>
          </a:xfrm>
          <a:custGeom>
            <a:avLst/>
            <a:gdLst>
              <a:gd name="csX0" fmla="*/ 729450 w 1545518"/>
              <a:gd name="csY0" fmla="*/ 1843 h 1565537"/>
              <a:gd name="csX1" fmla="*/ 1024878 w 1545518"/>
              <a:gd name="csY1" fmla="*/ 44226 h 1565537"/>
              <a:gd name="csX2" fmla="*/ 1354429 w 1545518"/>
              <a:gd name="csY2" fmla="*/ 1300024 h 1565537"/>
              <a:gd name="csX3" fmla="*/ 1124911 w 1545518"/>
              <a:gd name="csY3" fmla="*/ 1479400 h 1565537"/>
              <a:gd name="csX4" fmla="*/ 803620 w 1545518"/>
              <a:gd name="csY4" fmla="*/ 1564750 h 1565537"/>
              <a:gd name="csX5" fmla="*/ 510695 w 1545518"/>
              <a:gd name="csY5" fmla="*/ 1518112 h 1565537"/>
              <a:gd name="csX6" fmla="*/ 256064 w 1545518"/>
              <a:gd name="csY6" fmla="*/ 1363599 h 1565537"/>
              <a:gd name="csX7" fmla="*/ 75520 w 1545518"/>
              <a:gd name="csY7" fmla="*/ 1118729 h 1565537"/>
              <a:gd name="csX8" fmla="*/ 729450 w 1545518"/>
              <a:gd name="csY8" fmla="*/ 1843 h 1565537"/>
              <a:gd name="csX9" fmla="*/ 480826 w 1545518"/>
              <a:gd name="csY9" fmla="*/ 443942 h 1565537"/>
              <a:gd name="csX10" fmla="*/ 542065 w 1545518"/>
              <a:gd name="csY10" fmla="*/ 687059 h 1565537"/>
              <a:gd name="csX11" fmla="*/ 480826 w 1545518"/>
              <a:gd name="csY11" fmla="*/ 443942 h 1565537"/>
              <a:gd name="csX12" fmla="*/ 989503 w 1545518"/>
              <a:gd name="csY12" fmla="*/ 443525 h 1565537"/>
              <a:gd name="csX13" fmla="*/ 1070181 w 1545518"/>
              <a:gd name="csY13" fmla="*/ 682053 h 1565537"/>
              <a:gd name="csX14" fmla="*/ 989503 w 1545518"/>
              <a:gd name="csY14" fmla="*/ 443525 h 1565537"/>
              <a:gd name="csX15" fmla="*/ 421674 w 1545518"/>
              <a:gd name="csY15" fmla="*/ 959794 h 1565537"/>
              <a:gd name="csX16" fmla="*/ 439028 w 1545518"/>
              <a:gd name="csY16" fmla="*/ 1070840 h 1565537"/>
              <a:gd name="csX17" fmla="*/ 611729 w 1545518"/>
              <a:gd name="csY17" fmla="*/ 1071591 h 1565537"/>
              <a:gd name="csX18" fmla="*/ 995510 w 1545518"/>
              <a:gd name="csY18" fmla="*/ 1071591 h 1565537"/>
              <a:gd name="csX19" fmla="*/ 1160035 w 1545518"/>
              <a:gd name="csY19" fmla="*/ 1012105 h 1565537"/>
              <a:gd name="csX20" fmla="*/ 995510 w 1545518"/>
              <a:gd name="csY20" fmla="*/ 954705 h 1565537"/>
              <a:gd name="csX21" fmla="*/ 603386 w 1545518"/>
              <a:gd name="csY21" fmla="*/ 954538 h 1565537"/>
              <a:gd name="csX22" fmla="*/ 421674 w 1545518"/>
              <a:gd name="csY22" fmla="*/ 959794 h 15655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545518" h="1565537">
                <a:moveTo>
                  <a:pt x="729450" y="1843"/>
                </a:moveTo>
                <a:cubicBezTo>
                  <a:pt x="828232" y="-5582"/>
                  <a:pt x="932270" y="9602"/>
                  <a:pt x="1024878" y="44226"/>
                </a:cubicBezTo>
                <a:cubicBezTo>
                  <a:pt x="1536141" y="234782"/>
                  <a:pt x="1718938" y="881536"/>
                  <a:pt x="1354429" y="1300024"/>
                </a:cubicBezTo>
                <a:cubicBezTo>
                  <a:pt x="1290688" y="1373277"/>
                  <a:pt x="1210845" y="1434431"/>
                  <a:pt x="1124911" y="1479400"/>
                </a:cubicBezTo>
                <a:cubicBezTo>
                  <a:pt x="1024544" y="1531878"/>
                  <a:pt x="916418" y="1559327"/>
                  <a:pt x="803620" y="1564750"/>
                </a:cubicBezTo>
                <a:cubicBezTo>
                  <a:pt x="703169" y="1569589"/>
                  <a:pt x="604888" y="1551902"/>
                  <a:pt x="510695" y="1518112"/>
                </a:cubicBezTo>
                <a:cubicBezTo>
                  <a:pt x="416835" y="1484489"/>
                  <a:pt x="329567" y="1431010"/>
                  <a:pt x="256064" y="1363599"/>
                </a:cubicBezTo>
                <a:cubicBezTo>
                  <a:pt x="180226" y="1294101"/>
                  <a:pt x="120323" y="1211254"/>
                  <a:pt x="75520" y="1118729"/>
                </a:cubicBezTo>
                <a:cubicBezTo>
                  <a:pt x="-162925" y="625487"/>
                  <a:pt x="192740" y="42140"/>
                  <a:pt x="729450" y="1843"/>
                </a:cubicBezTo>
                <a:close/>
                <a:moveTo>
                  <a:pt x="480826" y="443942"/>
                </a:moveTo>
                <a:cubicBezTo>
                  <a:pt x="336324" y="485574"/>
                  <a:pt x="393308" y="716260"/>
                  <a:pt x="542065" y="687059"/>
                </a:cubicBezTo>
                <a:cubicBezTo>
                  <a:pt x="710678" y="654021"/>
                  <a:pt x="652110" y="394551"/>
                  <a:pt x="480826" y="443942"/>
                </a:cubicBezTo>
                <a:close/>
                <a:moveTo>
                  <a:pt x="989503" y="443525"/>
                </a:moveTo>
                <a:cubicBezTo>
                  <a:pt x="833822" y="490914"/>
                  <a:pt x="911078" y="740121"/>
                  <a:pt x="1070181" y="682053"/>
                </a:cubicBezTo>
                <a:cubicBezTo>
                  <a:pt x="1220022" y="627490"/>
                  <a:pt x="1148022" y="395219"/>
                  <a:pt x="989503" y="443525"/>
                </a:cubicBezTo>
                <a:close/>
                <a:moveTo>
                  <a:pt x="421674" y="959794"/>
                </a:moveTo>
                <a:cubicBezTo>
                  <a:pt x="366777" y="981236"/>
                  <a:pt x="387384" y="1061162"/>
                  <a:pt x="439028" y="1070840"/>
                </a:cubicBezTo>
                <a:cubicBezTo>
                  <a:pt x="493174" y="1081019"/>
                  <a:pt x="556665" y="1071257"/>
                  <a:pt x="611729" y="1071591"/>
                </a:cubicBezTo>
                <a:cubicBezTo>
                  <a:pt x="739628" y="1072259"/>
                  <a:pt x="867611" y="1072175"/>
                  <a:pt x="995510" y="1071591"/>
                </a:cubicBezTo>
                <a:cubicBezTo>
                  <a:pt x="1045902" y="1071341"/>
                  <a:pt x="1159285" y="1090780"/>
                  <a:pt x="1160035" y="1012105"/>
                </a:cubicBezTo>
                <a:cubicBezTo>
                  <a:pt x="1160703" y="932429"/>
                  <a:pt x="1045986" y="954705"/>
                  <a:pt x="995510" y="954705"/>
                </a:cubicBezTo>
                <a:cubicBezTo>
                  <a:pt x="864774" y="954538"/>
                  <a:pt x="734122" y="954705"/>
                  <a:pt x="603386" y="954538"/>
                </a:cubicBezTo>
                <a:cubicBezTo>
                  <a:pt x="555247" y="954538"/>
                  <a:pt x="464641" y="943025"/>
                  <a:pt x="421674" y="959794"/>
                </a:cubicBezTo>
                <a:close/>
              </a:path>
            </a:pathLst>
          </a:custGeom>
          <a:solidFill>
            <a:schemeClr val="accent2"/>
          </a:solidFill>
          <a:ln w="3175" cap="flat">
            <a:solidFill>
              <a:srgbClr val="002033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9CA4BA4F-39C0-9690-4C50-269021708F10}"/>
              </a:ext>
            </a:extLst>
          </p:cNvPr>
          <p:cNvSpPr/>
          <p:nvPr/>
        </p:nvSpPr>
        <p:spPr>
          <a:xfrm>
            <a:off x="10387203" y="2653136"/>
            <a:ext cx="480091" cy="485811"/>
          </a:xfrm>
          <a:custGeom>
            <a:avLst/>
            <a:gdLst>
              <a:gd name="csX0" fmla="*/ 716150 w 1547198"/>
              <a:gd name="csY0" fmla="*/ 2064 h 1565633"/>
              <a:gd name="csX1" fmla="*/ 1027931 w 1547198"/>
              <a:gd name="csY1" fmla="*/ 44864 h 1565633"/>
              <a:gd name="csX2" fmla="*/ 1431902 w 1547198"/>
              <a:gd name="csY2" fmla="*/ 1198793 h 1565633"/>
              <a:gd name="csX3" fmla="*/ 1150157 w 1547198"/>
              <a:gd name="csY3" fmla="*/ 1467523 h 1565633"/>
              <a:gd name="csX4" fmla="*/ 882428 w 1547198"/>
              <a:gd name="csY4" fmla="*/ 1559297 h 1565633"/>
              <a:gd name="csX5" fmla="*/ 524510 w 1547198"/>
              <a:gd name="csY5" fmla="*/ 1524089 h 1565633"/>
              <a:gd name="csX6" fmla="*/ 4237 w 1547198"/>
              <a:gd name="csY6" fmla="*/ 870410 h 1565633"/>
              <a:gd name="csX7" fmla="*/ 716150 w 1547198"/>
              <a:gd name="csY7" fmla="*/ 2064 h 1565633"/>
              <a:gd name="csX8" fmla="*/ 483296 w 1547198"/>
              <a:gd name="csY8" fmla="*/ 442911 h 1565633"/>
              <a:gd name="csX9" fmla="*/ 545201 w 1547198"/>
              <a:gd name="csY9" fmla="*/ 687280 h 1565633"/>
              <a:gd name="csX10" fmla="*/ 483296 w 1547198"/>
              <a:gd name="csY10" fmla="*/ 442911 h 1565633"/>
              <a:gd name="csX11" fmla="*/ 992390 w 1547198"/>
              <a:gd name="csY11" fmla="*/ 443245 h 1565633"/>
              <a:gd name="csX12" fmla="*/ 1073318 w 1547198"/>
              <a:gd name="csY12" fmla="*/ 681607 h 1565633"/>
              <a:gd name="csX13" fmla="*/ 992390 w 1547198"/>
              <a:gd name="csY13" fmla="*/ 443245 h 1565633"/>
              <a:gd name="csX14" fmla="*/ 426146 w 1547198"/>
              <a:gd name="csY14" fmla="*/ 919801 h 1565633"/>
              <a:gd name="csX15" fmla="*/ 394942 w 1547198"/>
              <a:gd name="csY15" fmla="*/ 1003148 h 1565633"/>
              <a:gd name="csX16" fmla="*/ 519087 w 1547198"/>
              <a:gd name="csY16" fmla="*/ 1121203 h 1565633"/>
              <a:gd name="csX17" fmla="*/ 1042531 w 1547198"/>
              <a:gd name="csY17" fmla="*/ 1109689 h 1565633"/>
              <a:gd name="csX18" fmla="*/ 1157666 w 1547198"/>
              <a:gd name="csY18" fmla="*/ 975783 h 1565633"/>
              <a:gd name="csX19" fmla="*/ 1078240 w 1547198"/>
              <a:gd name="csY19" fmla="*/ 920802 h 1565633"/>
              <a:gd name="csX20" fmla="*/ 988552 w 1547198"/>
              <a:gd name="csY20" fmla="*/ 1005568 h 1565633"/>
              <a:gd name="csX21" fmla="*/ 796411 w 1547198"/>
              <a:gd name="csY21" fmla="*/ 1079404 h 1565633"/>
              <a:gd name="csX22" fmla="*/ 562639 w 1547198"/>
              <a:gd name="csY22" fmla="*/ 1011074 h 1565633"/>
              <a:gd name="csX23" fmla="*/ 426146 w 1547198"/>
              <a:gd name="csY23" fmla="*/ 919801 h 15656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1547198" h="1565633">
                <a:moveTo>
                  <a:pt x="716150" y="2064"/>
                </a:moveTo>
                <a:cubicBezTo>
                  <a:pt x="821857" y="-5945"/>
                  <a:pt x="928482" y="9573"/>
                  <a:pt x="1027931" y="44864"/>
                </a:cubicBezTo>
                <a:cubicBezTo>
                  <a:pt x="1490888" y="209473"/>
                  <a:pt x="1692790" y="779554"/>
                  <a:pt x="1431902" y="1198793"/>
                </a:cubicBezTo>
                <a:cubicBezTo>
                  <a:pt x="1361987" y="1311174"/>
                  <a:pt x="1264374" y="1401446"/>
                  <a:pt x="1150157" y="1467523"/>
                </a:cubicBezTo>
                <a:cubicBezTo>
                  <a:pt x="1069646" y="1514161"/>
                  <a:pt x="975203" y="1548868"/>
                  <a:pt x="882428" y="1559297"/>
                </a:cubicBezTo>
                <a:cubicBezTo>
                  <a:pt x="762956" y="1572563"/>
                  <a:pt x="637810" y="1566889"/>
                  <a:pt x="524510" y="1524089"/>
                </a:cubicBezTo>
                <a:cubicBezTo>
                  <a:pt x="245935" y="1418883"/>
                  <a:pt x="36775" y="1170761"/>
                  <a:pt x="4237" y="870410"/>
                </a:cubicBezTo>
                <a:cubicBezTo>
                  <a:pt x="-41483" y="446833"/>
                  <a:pt x="288568" y="34185"/>
                  <a:pt x="716150" y="2064"/>
                </a:cubicBezTo>
                <a:close/>
                <a:moveTo>
                  <a:pt x="483296" y="442911"/>
                </a:moveTo>
                <a:cubicBezTo>
                  <a:pt x="333288" y="482458"/>
                  <a:pt x="390187" y="721486"/>
                  <a:pt x="545201" y="687280"/>
                </a:cubicBezTo>
                <a:cubicBezTo>
                  <a:pt x="709644" y="650987"/>
                  <a:pt x="651826" y="398526"/>
                  <a:pt x="483296" y="442911"/>
                </a:cubicBezTo>
                <a:close/>
                <a:moveTo>
                  <a:pt x="992390" y="443245"/>
                </a:moveTo>
                <a:cubicBezTo>
                  <a:pt x="833954" y="482875"/>
                  <a:pt x="908876" y="742845"/>
                  <a:pt x="1073318" y="681607"/>
                </a:cubicBezTo>
                <a:cubicBezTo>
                  <a:pt x="1220906" y="626626"/>
                  <a:pt x="1151325" y="403532"/>
                  <a:pt x="992390" y="443245"/>
                </a:cubicBezTo>
                <a:close/>
                <a:moveTo>
                  <a:pt x="426146" y="919801"/>
                </a:moveTo>
                <a:cubicBezTo>
                  <a:pt x="393858" y="931398"/>
                  <a:pt x="380760" y="974115"/>
                  <a:pt x="394942" y="1003148"/>
                </a:cubicBezTo>
                <a:cubicBezTo>
                  <a:pt x="418470" y="1051204"/>
                  <a:pt x="475453" y="1092836"/>
                  <a:pt x="519087" y="1121203"/>
                </a:cubicBezTo>
                <a:cubicBezTo>
                  <a:pt x="678357" y="1224657"/>
                  <a:pt x="887601" y="1217815"/>
                  <a:pt x="1042531" y="1109689"/>
                </a:cubicBezTo>
                <a:cubicBezTo>
                  <a:pt x="1082912" y="1081490"/>
                  <a:pt x="1153828" y="1028761"/>
                  <a:pt x="1157666" y="975783"/>
                </a:cubicBezTo>
                <a:cubicBezTo>
                  <a:pt x="1160669" y="934151"/>
                  <a:pt x="1115283" y="906619"/>
                  <a:pt x="1078240" y="920802"/>
                </a:cubicBezTo>
                <a:cubicBezTo>
                  <a:pt x="1052042" y="930897"/>
                  <a:pt x="1013330" y="985127"/>
                  <a:pt x="988552" y="1005568"/>
                </a:cubicBezTo>
                <a:cubicBezTo>
                  <a:pt x="935323" y="1049369"/>
                  <a:pt x="864490" y="1073898"/>
                  <a:pt x="796411" y="1079404"/>
                </a:cubicBezTo>
                <a:cubicBezTo>
                  <a:pt x="715650" y="1086078"/>
                  <a:pt x="627298" y="1059965"/>
                  <a:pt x="562639" y="1011074"/>
                </a:cubicBezTo>
                <a:cubicBezTo>
                  <a:pt x="523760" y="981707"/>
                  <a:pt x="482044" y="899778"/>
                  <a:pt x="426146" y="919801"/>
                </a:cubicBezTo>
                <a:close/>
              </a:path>
            </a:pathLst>
          </a:custGeom>
          <a:solidFill>
            <a:schemeClr val="accent5"/>
          </a:solidFill>
          <a:ln w="3175" cap="flat">
            <a:solidFill>
              <a:srgbClr val="002033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E0CE81A6-D1EA-4C01-87F3-C5CEB3D25C5A}"/>
              </a:ext>
            </a:extLst>
          </p:cNvPr>
          <p:cNvSpPr/>
          <p:nvPr/>
        </p:nvSpPr>
        <p:spPr>
          <a:xfrm>
            <a:off x="8436246" y="2896041"/>
            <a:ext cx="479473" cy="485884"/>
          </a:xfrm>
          <a:custGeom>
            <a:avLst/>
            <a:gdLst>
              <a:gd name="csX0" fmla="*/ 724279 w 1545204"/>
              <a:gd name="csY0" fmla="*/ 1362 h 1565863"/>
              <a:gd name="csX1" fmla="*/ 1014868 w 1545204"/>
              <a:gd name="csY1" fmla="*/ 40741 h 1565863"/>
              <a:gd name="csX2" fmla="*/ 1534557 w 1545204"/>
              <a:gd name="csY2" fmla="*/ 919183 h 1565863"/>
              <a:gd name="csX3" fmla="*/ 1338913 w 1545204"/>
              <a:gd name="csY3" fmla="*/ 1313893 h 1565863"/>
              <a:gd name="csX4" fmla="*/ 1115736 w 1545204"/>
              <a:gd name="csY4" fmla="*/ 1483007 h 1565863"/>
              <a:gd name="csX5" fmla="*/ 806875 w 1545204"/>
              <a:gd name="csY5" fmla="*/ 1564852 h 1565863"/>
              <a:gd name="csX6" fmla="*/ 506274 w 1545204"/>
              <a:gd name="csY6" fmla="*/ 1516797 h 1565863"/>
              <a:gd name="csX7" fmla="*/ 20875 w 1545204"/>
              <a:gd name="csY7" fmla="*/ 976666 h 1565863"/>
              <a:gd name="csX8" fmla="*/ 724279 w 1545204"/>
              <a:gd name="csY8" fmla="*/ 1362 h 1565863"/>
              <a:gd name="csX9" fmla="*/ 475489 w 1545204"/>
              <a:gd name="csY9" fmla="*/ 443044 h 1565863"/>
              <a:gd name="csX10" fmla="*/ 563174 w 1545204"/>
              <a:gd name="csY10" fmla="*/ 679904 h 1565863"/>
              <a:gd name="csX11" fmla="*/ 475489 w 1545204"/>
              <a:gd name="csY11" fmla="*/ 443044 h 1565863"/>
              <a:gd name="csX12" fmla="*/ 991257 w 1545204"/>
              <a:gd name="csY12" fmla="*/ 441876 h 1565863"/>
              <a:gd name="csX13" fmla="*/ 1045654 w 1545204"/>
              <a:gd name="csY13" fmla="*/ 686411 h 1565863"/>
              <a:gd name="csX14" fmla="*/ 991257 w 1545204"/>
              <a:gd name="csY14" fmla="*/ 441876 h 1565863"/>
              <a:gd name="csX15" fmla="*/ 425013 w 1545204"/>
              <a:gd name="csY15" fmla="*/ 918098 h 1565863"/>
              <a:gd name="csX16" fmla="*/ 389805 w 1545204"/>
              <a:gd name="csY16" fmla="*/ 999109 h 1565863"/>
              <a:gd name="csX17" fmla="*/ 511113 w 1545204"/>
              <a:gd name="csY17" fmla="*/ 1119500 h 1565863"/>
              <a:gd name="csX18" fmla="*/ 1044820 w 1545204"/>
              <a:gd name="csY18" fmla="*/ 1103397 h 1565863"/>
              <a:gd name="csX19" fmla="*/ 1151777 w 1545204"/>
              <a:gd name="csY19" fmla="*/ 978001 h 1565863"/>
              <a:gd name="csX20" fmla="*/ 1076190 w 1545204"/>
              <a:gd name="csY20" fmla="*/ 918682 h 1565863"/>
              <a:gd name="csX21" fmla="*/ 986084 w 1545204"/>
              <a:gd name="csY21" fmla="*/ 1002947 h 1565863"/>
              <a:gd name="csX22" fmla="*/ 789772 w 1545204"/>
              <a:gd name="csY22" fmla="*/ 1079286 h 1565863"/>
              <a:gd name="csX23" fmla="*/ 550659 w 1545204"/>
              <a:gd name="csY23" fmla="*/ 1004532 h 1565863"/>
              <a:gd name="csX24" fmla="*/ 425013 w 1545204"/>
              <a:gd name="csY24" fmla="*/ 918098 h 1565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545204" h="1565863">
                <a:moveTo>
                  <a:pt x="724279" y="1362"/>
                </a:moveTo>
                <a:cubicBezTo>
                  <a:pt x="823561" y="-4311"/>
                  <a:pt x="921092" y="7536"/>
                  <a:pt x="1014868" y="40741"/>
                </a:cubicBezTo>
                <a:cubicBezTo>
                  <a:pt x="1371617" y="166805"/>
                  <a:pt x="1598048" y="543745"/>
                  <a:pt x="1534557" y="919183"/>
                </a:cubicBezTo>
                <a:cubicBezTo>
                  <a:pt x="1509444" y="1067606"/>
                  <a:pt x="1437694" y="1202096"/>
                  <a:pt x="1338913" y="1313893"/>
                </a:cubicBezTo>
                <a:cubicBezTo>
                  <a:pt x="1277841" y="1383057"/>
                  <a:pt x="1198165" y="1441792"/>
                  <a:pt x="1115736" y="1483007"/>
                </a:cubicBezTo>
                <a:cubicBezTo>
                  <a:pt x="1019039" y="1531313"/>
                  <a:pt x="914751" y="1559012"/>
                  <a:pt x="806875" y="1564852"/>
                </a:cubicBezTo>
                <a:cubicBezTo>
                  <a:pt x="704923" y="1570276"/>
                  <a:pt x="601135" y="1553840"/>
                  <a:pt x="506274" y="1516797"/>
                </a:cubicBezTo>
                <a:cubicBezTo>
                  <a:pt x="272585" y="1425607"/>
                  <a:pt x="79110" y="1225123"/>
                  <a:pt x="20875" y="976666"/>
                </a:cubicBezTo>
                <a:cubicBezTo>
                  <a:pt x="-87752" y="513459"/>
                  <a:pt x="239547" y="29311"/>
                  <a:pt x="724279" y="1362"/>
                </a:cubicBezTo>
                <a:close/>
                <a:moveTo>
                  <a:pt x="475489" y="443044"/>
                </a:moveTo>
                <a:cubicBezTo>
                  <a:pt x="320892" y="489682"/>
                  <a:pt x="399400" y="743394"/>
                  <a:pt x="563174" y="679904"/>
                </a:cubicBezTo>
                <a:cubicBezTo>
                  <a:pt x="710513" y="622670"/>
                  <a:pt x="631003" y="396072"/>
                  <a:pt x="475489" y="443044"/>
                </a:cubicBezTo>
                <a:close/>
                <a:moveTo>
                  <a:pt x="991257" y="441876"/>
                </a:moveTo>
                <a:cubicBezTo>
                  <a:pt x="843501" y="476833"/>
                  <a:pt x="888888" y="716446"/>
                  <a:pt x="1045654" y="686411"/>
                </a:cubicBezTo>
                <a:cubicBezTo>
                  <a:pt x="1211514" y="654541"/>
                  <a:pt x="1162707" y="401245"/>
                  <a:pt x="991257" y="441876"/>
                </a:cubicBezTo>
                <a:close/>
                <a:moveTo>
                  <a:pt x="425013" y="918098"/>
                </a:moveTo>
                <a:cubicBezTo>
                  <a:pt x="391891" y="927526"/>
                  <a:pt x="379210" y="969575"/>
                  <a:pt x="389805" y="999109"/>
                </a:cubicBezTo>
                <a:cubicBezTo>
                  <a:pt x="404155" y="1038989"/>
                  <a:pt x="476239" y="1095889"/>
                  <a:pt x="511113" y="1119500"/>
                </a:cubicBezTo>
                <a:cubicBezTo>
                  <a:pt x="669465" y="1226541"/>
                  <a:pt x="893393" y="1218282"/>
                  <a:pt x="1044820" y="1103397"/>
                </a:cubicBezTo>
                <a:cubicBezTo>
                  <a:pt x="1077191" y="1078786"/>
                  <a:pt x="1149442" y="1020801"/>
                  <a:pt x="1151777" y="978001"/>
                </a:cubicBezTo>
                <a:cubicBezTo>
                  <a:pt x="1153947" y="936953"/>
                  <a:pt x="1115652" y="907002"/>
                  <a:pt x="1076190" y="918682"/>
                </a:cubicBezTo>
                <a:cubicBezTo>
                  <a:pt x="1050993" y="926107"/>
                  <a:pt x="1009445" y="983508"/>
                  <a:pt x="986084" y="1002947"/>
                </a:cubicBezTo>
                <a:cubicBezTo>
                  <a:pt x="932272" y="1047916"/>
                  <a:pt x="859520" y="1074447"/>
                  <a:pt x="789772" y="1079286"/>
                </a:cubicBezTo>
                <a:cubicBezTo>
                  <a:pt x="705507" y="1085043"/>
                  <a:pt x="617070" y="1056593"/>
                  <a:pt x="550659" y="1004532"/>
                </a:cubicBezTo>
                <a:cubicBezTo>
                  <a:pt x="513033" y="975081"/>
                  <a:pt x="480662" y="902163"/>
                  <a:pt x="425013" y="918098"/>
                </a:cubicBezTo>
                <a:close/>
              </a:path>
            </a:pathLst>
          </a:custGeom>
          <a:solidFill>
            <a:schemeClr val="accent4"/>
          </a:solidFill>
          <a:ln w="3175" cap="flat">
            <a:solidFill>
              <a:srgbClr val="002033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47280132-0070-0AEA-8B6A-90F1F23CA293}"/>
              </a:ext>
            </a:extLst>
          </p:cNvPr>
          <p:cNvSpPr/>
          <p:nvPr/>
        </p:nvSpPr>
        <p:spPr>
          <a:xfrm>
            <a:off x="2656974" y="3558075"/>
            <a:ext cx="480047" cy="486391"/>
          </a:xfrm>
          <a:custGeom>
            <a:avLst/>
            <a:gdLst>
              <a:gd name="csX0" fmla="*/ 723207 w 1547058"/>
              <a:gd name="csY0" fmla="*/ 3101 h 1567502"/>
              <a:gd name="csX1" fmla="*/ 1541412 w 1547058"/>
              <a:gd name="csY1" fmla="*/ 887883 h 1567502"/>
              <a:gd name="csX2" fmla="*/ 1131183 w 1547058"/>
              <a:gd name="csY2" fmla="*/ 1477571 h 1567502"/>
              <a:gd name="csX3" fmla="*/ 804385 w 1547058"/>
              <a:gd name="csY3" fmla="*/ 1566675 h 1567502"/>
              <a:gd name="csX4" fmla="*/ 364 w 1547058"/>
              <a:gd name="csY4" fmla="*/ 771080 h 1567502"/>
              <a:gd name="csX5" fmla="*/ 723207 w 1547058"/>
              <a:gd name="csY5" fmla="*/ 3101 h 1567502"/>
              <a:gd name="csX6" fmla="*/ 481092 w 1547058"/>
              <a:gd name="csY6" fmla="*/ 444282 h 1567502"/>
              <a:gd name="csX7" fmla="*/ 568110 w 1547058"/>
              <a:gd name="csY7" fmla="*/ 680308 h 1567502"/>
              <a:gd name="csX8" fmla="*/ 481092 w 1547058"/>
              <a:gd name="csY8" fmla="*/ 444282 h 1567502"/>
              <a:gd name="csX9" fmla="*/ 990436 w 1547058"/>
              <a:gd name="csY9" fmla="*/ 444783 h 1567502"/>
              <a:gd name="csX10" fmla="*/ 1077621 w 1547058"/>
              <a:gd name="csY10" fmla="*/ 681058 h 1567502"/>
              <a:gd name="csX11" fmla="*/ 990436 w 1547058"/>
              <a:gd name="csY11" fmla="*/ 444783 h 1567502"/>
              <a:gd name="csX12" fmla="*/ 738308 w 1547058"/>
              <a:gd name="csY12" fmla="*/ 903902 h 1567502"/>
              <a:gd name="csX13" fmla="*/ 443047 w 1547058"/>
              <a:gd name="csY13" fmla="*/ 1039727 h 1567502"/>
              <a:gd name="csX14" fmla="*/ 398245 w 1547058"/>
              <a:gd name="csY14" fmla="*/ 1156530 h 1567502"/>
              <a:gd name="csX15" fmla="*/ 477337 w 1547058"/>
              <a:gd name="csY15" fmla="*/ 1174050 h 1567502"/>
              <a:gd name="csX16" fmla="*/ 538492 w 1547058"/>
              <a:gd name="csY16" fmla="*/ 1109725 h 1567502"/>
              <a:gd name="csX17" fmla="*/ 779356 w 1547058"/>
              <a:gd name="csY17" fmla="*/ 1019537 h 1567502"/>
              <a:gd name="csX18" fmla="*/ 1002283 w 1547058"/>
              <a:gd name="csY18" fmla="*/ 1103218 h 1567502"/>
              <a:gd name="csX19" fmla="*/ 1076786 w 1547058"/>
              <a:gd name="csY19" fmla="*/ 1178889 h 1567502"/>
              <a:gd name="csX20" fmla="*/ 1153459 w 1547058"/>
              <a:gd name="csY20" fmla="*/ 1149188 h 1567502"/>
              <a:gd name="csX21" fmla="*/ 1092138 w 1547058"/>
              <a:gd name="csY21" fmla="*/ 1029799 h 1567502"/>
              <a:gd name="csX22" fmla="*/ 738308 w 1547058"/>
              <a:gd name="csY22" fmla="*/ 903902 h 15675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547058" h="1567502">
                <a:moveTo>
                  <a:pt x="723207" y="3101"/>
                </a:moveTo>
                <a:cubicBezTo>
                  <a:pt x="1209858" y="-42369"/>
                  <a:pt x="1598896" y="419837"/>
                  <a:pt x="1541412" y="887883"/>
                </a:cubicBezTo>
                <a:cubicBezTo>
                  <a:pt x="1510292" y="1141178"/>
                  <a:pt x="1350856" y="1355095"/>
                  <a:pt x="1131183" y="1477571"/>
                </a:cubicBezTo>
                <a:cubicBezTo>
                  <a:pt x="1031734" y="1533136"/>
                  <a:pt x="917601" y="1561169"/>
                  <a:pt x="804385" y="1566675"/>
                </a:cubicBezTo>
                <a:cubicBezTo>
                  <a:pt x="369795" y="1587699"/>
                  <a:pt x="-13485" y="1204920"/>
                  <a:pt x="364" y="771080"/>
                </a:cubicBezTo>
                <a:cubicBezTo>
                  <a:pt x="13212" y="367109"/>
                  <a:pt x="323324" y="40395"/>
                  <a:pt x="723207" y="3101"/>
                </a:cubicBezTo>
                <a:close/>
                <a:moveTo>
                  <a:pt x="481092" y="444282"/>
                </a:moveTo>
                <a:cubicBezTo>
                  <a:pt x="322156" y="491254"/>
                  <a:pt x="404586" y="743381"/>
                  <a:pt x="568110" y="680308"/>
                </a:cubicBezTo>
                <a:cubicBezTo>
                  <a:pt x="710776" y="625243"/>
                  <a:pt x="635772" y="398562"/>
                  <a:pt x="481092" y="444282"/>
                </a:cubicBezTo>
                <a:close/>
                <a:moveTo>
                  <a:pt x="990436" y="444783"/>
                </a:moveTo>
                <a:cubicBezTo>
                  <a:pt x="833753" y="492505"/>
                  <a:pt x="917100" y="747136"/>
                  <a:pt x="1077621" y="681058"/>
                </a:cubicBezTo>
                <a:cubicBezTo>
                  <a:pt x="1222623" y="621489"/>
                  <a:pt x="1144365" y="397895"/>
                  <a:pt x="990436" y="444783"/>
                </a:cubicBezTo>
                <a:close/>
                <a:moveTo>
                  <a:pt x="738308" y="903902"/>
                </a:moveTo>
                <a:cubicBezTo>
                  <a:pt x="630349" y="911411"/>
                  <a:pt x="517884" y="960968"/>
                  <a:pt x="443047" y="1039727"/>
                </a:cubicBezTo>
                <a:cubicBezTo>
                  <a:pt x="414764" y="1069428"/>
                  <a:pt x="371213" y="1112645"/>
                  <a:pt x="398245" y="1156530"/>
                </a:cubicBezTo>
                <a:cubicBezTo>
                  <a:pt x="414347" y="1182643"/>
                  <a:pt x="452391" y="1190903"/>
                  <a:pt x="477337" y="1174050"/>
                </a:cubicBezTo>
                <a:cubicBezTo>
                  <a:pt x="501115" y="1157948"/>
                  <a:pt x="516216" y="1128581"/>
                  <a:pt x="538492" y="1109725"/>
                </a:cubicBezTo>
                <a:cubicBezTo>
                  <a:pt x="605987" y="1052492"/>
                  <a:pt x="689668" y="1018452"/>
                  <a:pt x="779356" y="1019537"/>
                </a:cubicBezTo>
                <a:cubicBezTo>
                  <a:pt x="860117" y="1020454"/>
                  <a:pt x="940795" y="1050823"/>
                  <a:pt x="1002283" y="1103218"/>
                </a:cubicBezTo>
                <a:cubicBezTo>
                  <a:pt x="1027562" y="1124743"/>
                  <a:pt x="1046668" y="1164706"/>
                  <a:pt x="1076786" y="1178889"/>
                </a:cubicBezTo>
                <a:cubicBezTo>
                  <a:pt x="1105070" y="1192071"/>
                  <a:pt x="1140444" y="1177554"/>
                  <a:pt x="1153459" y="1149188"/>
                </a:cubicBezTo>
                <a:cubicBezTo>
                  <a:pt x="1174984" y="1102467"/>
                  <a:pt x="1122757" y="1058415"/>
                  <a:pt x="1092138" y="1029799"/>
                </a:cubicBezTo>
                <a:cubicBezTo>
                  <a:pt x="996610" y="940361"/>
                  <a:pt x="869294" y="894891"/>
                  <a:pt x="738308" y="903902"/>
                </a:cubicBezTo>
                <a:close/>
              </a:path>
            </a:pathLst>
          </a:custGeom>
          <a:solidFill>
            <a:schemeClr val="accent1"/>
          </a:solidFill>
          <a:ln w="3175" cap="flat">
            <a:solidFill>
              <a:srgbClr val="002033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615C0FD-B155-C043-C2CC-78EE71CF9E67}"/>
              </a:ext>
            </a:extLst>
          </p:cNvPr>
          <p:cNvSpPr/>
          <p:nvPr/>
        </p:nvSpPr>
        <p:spPr>
          <a:xfrm>
            <a:off x="6490492" y="3591415"/>
            <a:ext cx="479900" cy="486243"/>
          </a:xfrm>
          <a:custGeom>
            <a:avLst/>
            <a:gdLst>
              <a:gd name="csX0" fmla="*/ 727144 w 1546580"/>
              <a:gd name="csY0" fmla="*/ 2505 h 1567022"/>
              <a:gd name="csX1" fmla="*/ 1546099 w 1546580"/>
              <a:gd name="csY1" fmla="*/ 812783 h 1567022"/>
              <a:gd name="csX2" fmla="*/ 1134202 w 1546580"/>
              <a:gd name="csY2" fmla="*/ 1475306 h 1567022"/>
              <a:gd name="csX3" fmla="*/ 801481 w 1546580"/>
              <a:gd name="csY3" fmla="*/ 1566245 h 1567022"/>
              <a:gd name="csX4" fmla="*/ 490869 w 1546580"/>
              <a:gd name="csY4" fmla="*/ 1511515 h 1567022"/>
              <a:gd name="csX5" fmla="*/ 232734 w 1546580"/>
              <a:gd name="csY5" fmla="*/ 1343986 h 1567022"/>
              <a:gd name="csX6" fmla="*/ 72214 w 1546580"/>
              <a:gd name="csY6" fmla="*/ 1112549 h 1567022"/>
              <a:gd name="csX7" fmla="*/ 463 w 1546580"/>
              <a:gd name="csY7" fmla="*/ 810364 h 1567022"/>
              <a:gd name="csX8" fmla="*/ 727144 w 1546580"/>
              <a:gd name="csY8" fmla="*/ 2505 h 1567022"/>
              <a:gd name="csX9" fmla="*/ 478103 w 1546580"/>
              <a:gd name="csY9" fmla="*/ 444019 h 1567022"/>
              <a:gd name="csX10" fmla="*/ 565873 w 1546580"/>
              <a:gd name="csY10" fmla="*/ 681213 h 1567022"/>
              <a:gd name="csX11" fmla="*/ 478103 w 1546580"/>
              <a:gd name="csY11" fmla="*/ 444019 h 1567022"/>
              <a:gd name="csX12" fmla="*/ 993955 w 1546580"/>
              <a:gd name="csY12" fmla="*/ 442601 h 1567022"/>
              <a:gd name="csX13" fmla="*/ 1049687 w 1546580"/>
              <a:gd name="csY13" fmla="*/ 688638 h 1567022"/>
              <a:gd name="csX14" fmla="*/ 993955 w 1546580"/>
              <a:gd name="csY14" fmla="*/ 442601 h 1567022"/>
              <a:gd name="csX15" fmla="*/ 728312 w 1546580"/>
              <a:gd name="csY15" fmla="*/ 903806 h 1567022"/>
              <a:gd name="csX16" fmla="*/ 442228 w 1546580"/>
              <a:gd name="csY16" fmla="*/ 1041633 h 1567022"/>
              <a:gd name="csX17" fmla="*/ 401014 w 1546580"/>
              <a:gd name="csY17" fmla="*/ 1158937 h 1567022"/>
              <a:gd name="csX18" fmla="*/ 475517 w 1546580"/>
              <a:gd name="csY18" fmla="*/ 1175623 h 1567022"/>
              <a:gd name="csX19" fmla="*/ 540176 w 1546580"/>
              <a:gd name="csY19" fmla="*/ 1106292 h 1567022"/>
              <a:gd name="csX20" fmla="*/ 776452 w 1546580"/>
              <a:gd name="csY20" fmla="*/ 1019524 h 1567022"/>
              <a:gd name="csX21" fmla="*/ 999879 w 1546580"/>
              <a:gd name="csY21" fmla="*/ 1102371 h 1567022"/>
              <a:gd name="csX22" fmla="*/ 1069627 w 1546580"/>
              <a:gd name="csY22" fmla="*/ 1174956 h 1567022"/>
              <a:gd name="csX23" fmla="*/ 1148970 w 1546580"/>
              <a:gd name="csY23" fmla="*/ 1156184 h 1567022"/>
              <a:gd name="csX24" fmla="*/ 1085646 w 1546580"/>
              <a:gd name="csY24" fmla="*/ 1025197 h 1567022"/>
              <a:gd name="csX25" fmla="*/ 728312 w 1546580"/>
              <a:gd name="csY25" fmla="*/ 903806 h 15670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1546580" h="1567022">
                <a:moveTo>
                  <a:pt x="727144" y="2505"/>
                </a:moveTo>
                <a:cubicBezTo>
                  <a:pt x="1176001" y="-35957"/>
                  <a:pt x="1562118" y="374689"/>
                  <a:pt x="1546099" y="812783"/>
                </a:cubicBezTo>
                <a:cubicBezTo>
                  <a:pt x="1535921" y="1092526"/>
                  <a:pt x="1376485" y="1339648"/>
                  <a:pt x="1134202" y="1475306"/>
                </a:cubicBezTo>
                <a:cubicBezTo>
                  <a:pt x="1032834" y="1532122"/>
                  <a:pt x="916949" y="1560656"/>
                  <a:pt x="801481" y="1566245"/>
                </a:cubicBezTo>
                <a:cubicBezTo>
                  <a:pt x="696358" y="1571335"/>
                  <a:pt x="588065" y="1551228"/>
                  <a:pt x="490869" y="1511515"/>
                </a:cubicBezTo>
                <a:cubicBezTo>
                  <a:pt x="395841" y="1472553"/>
                  <a:pt x="305986" y="1416571"/>
                  <a:pt x="232734" y="1343986"/>
                </a:cubicBezTo>
                <a:cubicBezTo>
                  <a:pt x="166323" y="1278243"/>
                  <a:pt x="110174" y="1198066"/>
                  <a:pt x="72214" y="1112549"/>
                </a:cubicBezTo>
                <a:cubicBezTo>
                  <a:pt x="29580" y="1016688"/>
                  <a:pt x="4134" y="915403"/>
                  <a:pt x="463" y="810364"/>
                </a:cubicBezTo>
                <a:cubicBezTo>
                  <a:pt x="-14054" y="390374"/>
                  <a:pt x="314746" y="37796"/>
                  <a:pt x="727144" y="2505"/>
                </a:cubicBezTo>
                <a:close/>
                <a:moveTo>
                  <a:pt x="478103" y="444019"/>
                </a:moveTo>
                <a:cubicBezTo>
                  <a:pt x="322589" y="490490"/>
                  <a:pt x="403099" y="745705"/>
                  <a:pt x="565873" y="681213"/>
                </a:cubicBezTo>
                <a:cubicBezTo>
                  <a:pt x="711709" y="623479"/>
                  <a:pt x="633702" y="397549"/>
                  <a:pt x="478103" y="444019"/>
                </a:cubicBezTo>
                <a:close/>
                <a:moveTo>
                  <a:pt x="993955" y="442601"/>
                </a:moveTo>
                <a:cubicBezTo>
                  <a:pt x="845031" y="480729"/>
                  <a:pt x="892670" y="717505"/>
                  <a:pt x="1049687" y="688638"/>
                </a:cubicBezTo>
                <a:cubicBezTo>
                  <a:pt x="1216215" y="658019"/>
                  <a:pt x="1164154" y="399050"/>
                  <a:pt x="993955" y="442601"/>
                </a:cubicBezTo>
                <a:close/>
                <a:moveTo>
                  <a:pt x="728312" y="903806"/>
                </a:moveTo>
                <a:cubicBezTo>
                  <a:pt x="619936" y="916321"/>
                  <a:pt x="517983" y="962958"/>
                  <a:pt x="442228" y="1041633"/>
                </a:cubicBezTo>
                <a:cubicBezTo>
                  <a:pt x="412944" y="1072085"/>
                  <a:pt x="369394" y="1114802"/>
                  <a:pt x="401014" y="1158937"/>
                </a:cubicBezTo>
                <a:cubicBezTo>
                  <a:pt x="418117" y="1182881"/>
                  <a:pt x="449904" y="1191809"/>
                  <a:pt x="475517" y="1175623"/>
                </a:cubicBezTo>
                <a:cubicBezTo>
                  <a:pt x="501547" y="1159271"/>
                  <a:pt x="516732" y="1126482"/>
                  <a:pt x="540176" y="1106292"/>
                </a:cubicBezTo>
                <a:cubicBezTo>
                  <a:pt x="605669" y="1049893"/>
                  <a:pt x="689767" y="1019357"/>
                  <a:pt x="776452" y="1019524"/>
                </a:cubicBezTo>
                <a:cubicBezTo>
                  <a:pt x="857212" y="1019608"/>
                  <a:pt x="938641" y="1049976"/>
                  <a:pt x="999879" y="1102371"/>
                </a:cubicBezTo>
                <a:cubicBezTo>
                  <a:pt x="1024658" y="1123646"/>
                  <a:pt x="1042428" y="1157602"/>
                  <a:pt x="1069627" y="1174956"/>
                </a:cubicBezTo>
                <a:cubicBezTo>
                  <a:pt x="1095907" y="1191642"/>
                  <a:pt x="1133118" y="1183549"/>
                  <a:pt x="1148970" y="1156184"/>
                </a:cubicBezTo>
                <a:cubicBezTo>
                  <a:pt x="1179004" y="1104206"/>
                  <a:pt x="1119935" y="1056651"/>
                  <a:pt x="1085646" y="1025197"/>
                </a:cubicBezTo>
                <a:cubicBezTo>
                  <a:pt x="991369" y="938680"/>
                  <a:pt x="856962" y="888955"/>
                  <a:pt x="728312" y="903806"/>
                </a:cubicBezTo>
                <a:close/>
              </a:path>
            </a:pathLst>
          </a:custGeom>
          <a:solidFill>
            <a:schemeClr val="accent3"/>
          </a:solidFill>
          <a:ln w="3175" cap="flat">
            <a:solidFill>
              <a:srgbClr val="002033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CBD1EF39-9FB3-D03A-E6E9-29170096CFE1}"/>
              </a:ext>
            </a:extLst>
          </p:cNvPr>
          <p:cNvSpPr/>
          <p:nvPr/>
        </p:nvSpPr>
        <p:spPr>
          <a:xfrm>
            <a:off x="5166993" y="3346888"/>
            <a:ext cx="1272230" cy="483726"/>
          </a:xfrm>
          <a:custGeom>
            <a:avLst/>
            <a:gdLst>
              <a:gd name="csX0" fmla="*/ 2330 w 1499297"/>
              <a:gd name="csY0" fmla="*/ 1551 h 570061"/>
              <a:gd name="csX1" fmla="*/ 124715 w 1499297"/>
              <a:gd name="csY1" fmla="*/ 18215 h 570061"/>
              <a:gd name="csX2" fmla="*/ 352744 w 1499297"/>
              <a:gd name="csY2" fmla="*/ 92416 h 570061"/>
              <a:gd name="csX3" fmla="*/ 1133731 w 1499297"/>
              <a:gd name="csY3" fmla="*/ 458062 h 570061"/>
              <a:gd name="csX4" fmla="*/ 1375183 w 1499297"/>
              <a:gd name="csY4" fmla="*/ 516503 h 570061"/>
              <a:gd name="csX5" fmla="*/ 1493421 w 1499297"/>
              <a:gd name="csY5" fmla="*/ 527814 h 570061"/>
              <a:gd name="csX6" fmla="*/ 1498775 w 1499297"/>
              <a:gd name="csY6" fmla="*/ 567101 h 570061"/>
              <a:gd name="csX7" fmla="*/ 1139839 w 1499297"/>
              <a:gd name="csY7" fmla="*/ 505192 h 570061"/>
              <a:gd name="csX8" fmla="*/ 362321 w 1499297"/>
              <a:gd name="csY8" fmla="*/ 144145 h 570061"/>
              <a:gd name="csX9" fmla="*/ 119286 w 1499297"/>
              <a:gd name="csY9" fmla="*/ 62102 h 570061"/>
              <a:gd name="csX10" fmla="*/ 5120 w 1499297"/>
              <a:gd name="csY10" fmla="*/ 40385 h 570061"/>
              <a:gd name="csX11" fmla="*/ 2330 w 1499297"/>
              <a:gd name="csY11" fmla="*/ 1551 h 5700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499297" h="570061">
                <a:moveTo>
                  <a:pt x="2330" y="1551"/>
                </a:moveTo>
                <a:cubicBezTo>
                  <a:pt x="41541" y="-4557"/>
                  <a:pt x="86333" y="8714"/>
                  <a:pt x="124715" y="18215"/>
                </a:cubicBezTo>
                <a:cubicBezTo>
                  <a:pt x="203062" y="37671"/>
                  <a:pt x="277865" y="62479"/>
                  <a:pt x="352744" y="92416"/>
                </a:cubicBezTo>
                <a:cubicBezTo>
                  <a:pt x="620513" y="199493"/>
                  <a:pt x="860080" y="363654"/>
                  <a:pt x="1133731" y="458062"/>
                </a:cubicBezTo>
                <a:cubicBezTo>
                  <a:pt x="1210345" y="484455"/>
                  <a:pt x="1294348" y="508359"/>
                  <a:pt x="1375183" y="516503"/>
                </a:cubicBezTo>
                <a:cubicBezTo>
                  <a:pt x="1393130" y="518313"/>
                  <a:pt x="1483618" y="519896"/>
                  <a:pt x="1493421" y="527814"/>
                </a:cubicBezTo>
                <a:cubicBezTo>
                  <a:pt x="1502168" y="534902"/>
                  <a:pt x="1498473" y="557222"/>
                  <a:pt x="1498775" y="567101"/>
                </a:cubicBezTo>
                <a:cubicBezTo>
                  <a:pt x="1403838" y="582257"/>
                  <a:pt x="1232891" y="535807"/>
                  <a:pt x="1139839" y="505192"/>
                </a:cubicBezTo>
                <a:cubicBezTo>
                  <a:pt x="861287" y="413648"/>
                  <a:pt x="629261" y="251448"/>
                  <a:pt x="362321" y="144145"/>
                </a:cubicBezTo>
                <a:cubicBezTo>
                  <a:pt x="282767" y="112172"/>
                  <a:pt x="203062" y="81406"/>
                  <a:pt x="119286" y="62102"/>
                </a:cubicBezTo>
                <a:cubicBezTo>
                  <a:pt x="102997" y="58332"/>
                  <a:pt x="11529" y="45739"/>
                  <a:pt x="5120" y="40385"/>
                </a:cubicBezTo>
                <a:cubicBezTo>
                  <a:pt x="-4005" y="32920"/>
                  <a:pt x="1726" y="11731"/>
                  <a:pt x="2330" y="155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A97DF694-D9BE-9DC8-0A74-151C6479FA3C}"/>
              </a:ext>
            </a:extLst>
          </p:cNvPr>
          <p:cNvSpPr/>
          <p:nvPr/>
        </p:nvSpPr>
        <p:spPr>
          <a:xfrm>
            <a:off x="9004726" y="2863479"/>
            <a:ext cx="1297351" cy="329120"/>
          </a:xfrm>
          <a:custGeom>
            <a:avLst/>
            <a:gdLst>
              <a:gd name="csX0" fmla="*/ 618334 w 1844346"/>
              <a:gd name="csY0" fmla="*/ 434431 h 467885"/>
              <a:gd name="csX1" fmla="*/ 618333 w 1844346"/>
              <a:gd name="csY1" fmla="*/ 434431 h 467885"/>
              <a:gd name="csX2" fmla="*/ 618333 w 1844346"/>
              <a:gd name="csY2" fmla="*/ 434432 h 467885"/>
              <a:gd name="csX3" fmla="*/ 591942 w 1844346"/>
              <a:gd name="csY3" fmla="*/ 445742 h 467885"/>
              <a:gd name="csX4" fmla="*/ 612236 w 1844346"/>
              <a:gd name="csY4" fmla="*/ 449616 h 467885"/>
              <a:gd name="csX5" fmla="*/ 591943 w 1844346"/>
              <a:gd name="csY5" fmla="*/ 445742 h 467885"/>
              <a:gd name="csX6" fmla="*/ 618334 w 1844346"/>
              <a:gd name="csY6" fmla="*/ 434432 h 467885"/>
              <a:gd name="csX7" fmla="*/ 1827970 w 1844346"/>
              <a:gd name="csY7" fmla="*/ 295 h 467885"/>
              <a:gd name="csX8" fmla="*/ 1840751 w 1844346"/>
              <a:gd name="csY8" fmla="*/ 3557 h 467885"/>
              <a:gd name="csX9" fmla="*/ 1842787 w 1844346"/>
              <a:gd name="csY9" fmla="*/ 38546 h 467885"/>
              <a:gd name="csX10" fmla="*/ 1704492 w 1844346"/>
              <a:gd name="csY10" fmla="*/ 51667 h 467885"/>
              <a:gd name="csX11" fmla="*/ 1368253 w 1844346"/>
              <a:gd name="csY11" fmla="*/ 151279 h 467885"/>
              <a:gd name="csX12" fmla="*/ 697285 w 1844346"/>
              <a:gd name="csY12" fmla="*/ 450191 h 467885"/>
              <a:gd name="csX13" fmla="*/ 599483 w 1844346"/>
              <a:gd name="csY13" fmla="*/ 462482 h 467885"/>
              <a:gd name="csX14" fmla="*/ 595713 w 1844346"/>
              <a:gd name="csY14" fmla="*/ 457053 h 467885"/>
              <a:gd name="csX15" fmla="*/ 595712 w 1844346"/>
              <a:gd name="csY15" fmla="*/ 457053 h 467885"/>
              <a:gd name="csX16" fmla="*/ 599482 w 1844346"/>
              <a:gd name="csY16" fmla="*/ 462482 h 467885"/>
              <a:gd name="csX17" fmla="*/ 561780 w 1844346"/>
              <a:gd name="csY17" fmla="*/ 463689 h 467885"/>
              <a:gd name="csX18" fmla="*/ 149607 w 1844346"/>
              <a:gd name="csY18" fmla="*/ 414147 h 467885"/>
              <a:gd name="csX19" fmla="*/ 0 w 1844346"/>
              <a:gd name="csY19" fmla="*/ 388056 h 467885"/>
              <a:gd name="csX20" fmla="*/ 7541 w 1844346"/>
              <a:gd name="csY20" fmla="*/ 349749 h 467885"/>
              <a:gd name="csX21" fmla="*/ 302080 w 1844346"/>
              <a:gd name="csY21" fmla="*/ 402006 h 467885"/>
              <a:gd name="csX22" fmla="*/ 488117 w 1844346"/>
              <a:gd name="csY22" fmla="*/ 421188 h 467885"/>
              <a:gd name="csX23" fmla="*/ 674889 w 1844346"/>
              <a:gd name="csY23" fmla="*/ 413845 h 467885"/>
              <a:gd name="csX24" fmla="*/ 1538522 w 1844346"/>
              <a:gd name="csY24" fmla="*/ 42467 h 467885"/>
              <a:gd name="csX25" fmla="*/ 1764515 w 1844346"/>
              <a:gd name="csY25" fmla="*/ 3105 h 467885"/>
              <a:gd name="csX26" fmla="*/ 1827970 w 1844346"/>
              <a:gd name="csY26" fmla="*/ 295 h 4678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1844346" h="467885">
                <a:moveTo>
                  <a:pt x="618334" y="434431"/>
                </a:moveTo>
                <a:lnTo>
                  <a:pt x="618333" y="434431"/>
                </a:lnTo>
                <a:lnTo>
                  <a:pt x="618333" y="434432"/>
                </a:lnTo>
                <a:lnTo>
                  <a:pt x="591942" y="445742"/>
                </a:lnTo>
                <a:cubicBezTo>
                  <a:pt x="602725" y="447778"/>
                  <a:pt x="608663" y="450285"/>
                  <a:pt x="612236" y="449616"/>
                </a:cubicBezTo>
                <a:lnTo>
                  <a:pt x="591943" y="445742"/>
                </a:lnTo>
                <a:lnTo>
                  <a:pt x="618334" y="434432"/>
                </a:lnTo>
                <a:close/>
                <a:moveTo>
                  <a:pt x="1827970" y="295"/>
                </a:moveTo>
                <a:cubicBezTo>
                  <a:pt x="1834511" y="739"/>
                  <a:pt x="1839299" y="1729"/>
                  <a:pt x="1840751" y="3557"/>
                </a:cubicBezTo>
                <a:cubicBezTo>
                  <a:pt x="1847236" y="11551"/>
                  <a:pt x="1843014" y="29346"/>
                  <a:pt x="1842787" y="38546"/>
                </a:cubicBezTo>
                <a:cubicBezTo>
                  <a:pt x="1798071" y="47520"/>
                  <a:pt x="1750112" y="45106"/>
                  <a:pt x="1704492" y="51667"/>
                </a:cubicBezTo>
                <a:cubicBezTo>
                  <a:pt x="1589195" y="68332"/>
                  <a:pt x="1473446" y="100757"/>
                  <a:pt x="1368253" y="151279"/>
                </a:cubicBezTo>
                <a:cubicBezTo>
                  <a:pt x="1172422" y="245387"/>
                  <a:pt x="912495" y="435034"/>
                  <a:pt x="697285" y="450191"/>
                </a:cubicBezTo>
                <a:cubicBezTo>
                  <a:pt x="664635" y="454263"/>
                  <a:pt x="632058" y="458335"/>
                  <a:pt x="599483" y="462482"/>
                </a:cubicBezTo>
                <a:cubicBezTo>
                  <a:pt x="598201" y="460673"/>
                  <a:pt x="596995" y="458863"/>
                  <a:pt x="595713" y="457053"/>
                </a:cubicBezTo>
                <a:lnTo>
                  <a:pt x="595712" y="457053"/>
                </a:lnTo>
                <a:cubicBezTo>
                  <a:pt x="596994" y="458863"/>
                  <a:pt x="598200" y="460673"/>
                  <a:pt x="599482" y="462482"/>
                </a:cubicBezTo>
                <a:lnTo>
                  <a:pt x="561780" y="463689"/>
                </a:lnTo>
                <a:cubicBezTo>
                  <a:pt x="424314" y="480882"/>
                  <a:pt x="283153" y="441444"/>
                  <a:pt x="149607" y="414147"/>
                </a:cubicBezTo>
                <a:cubicBezTo>
                  <a:pt x="100668" y="404193"/>
                  <a:pt x="47054" y="403439"/>
                  <a:pt x="0" y="388056"/>
                </a:cubicBezTo>
                <a:cubicBezTo>
                  <a:pt x="2488" y="375312"/>
                  <a:pt x="5053" y="362569"/>
                  <a:pt x="7541" y="349749"/>
                </a:cubicBezTo>
                <a:cubicBezTo>
                  <a:pt x="107606" y="355103"/>
                  <a:pt x="203749" y="385266"/>
                  <a:pt x="302080" y="402006"/>
                </a:cubicBezTo>
                <a:cubicBezTo>
                  <a:pt x="364629" y="412639"/>
                  <a:pt x="426312" y="419124"/>
                  <a:pt x="488117" y="421188"/>
                </a:cubicBezTo>
                <a:lnTo>
                  <a:pt x="674889" y="413845"/>
                </a:lnTo>
                <a:cubicBezTo>
                  <a:pt x="991974" y="360683"/>
                  <a:pt x="1232747" y="128506"/>
                  <a:pt x="1538522" y="42467"/>
                </a:cubicBezTo>
                <a:cubicBezTo>
                  <a:pt x="1611892" y="21806"/>
                  <a:pt x="1688430" y="8082"/>
                  <a:pt x="1764515" y="3105"/>
                </a:cubicBezTo>
                <a:cubicBezTo>
                  <a:pt x="1772942" y="2540"/>
                  <a:pt x="1808345" y="-1037"/>
                  <a:pt x="1827970" y="29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5A7B3928-DA7C-5A1A-007F-B4BA0DE51E14}"/>
              </a:ext>
            </a:extLst>
          </p:cNvPr>
          <p:cNvSpPr/>
          <p:nvPr/>
        </p:nvSpPr>
        <p:spPr>
          <a:xfrm>
            <a:off x="3202047" y="3387402"/>
            <a:ext cx="1093100" cy="464887"/>
          </a:xfrm>
          <a:custGeom>
            <a:avLst/>
            <a:gdLst>
              <a:gd name="csX0" fmla="*/ 1283219 w 1288196"/>
              <a:gd name="csY0" fmla="*/ 0 h 547860"/>
              <a:gd name="csX1" fmla="*/ 1288196 w 1288196"/>
              <a:gd name="csY1" fmla="*/ 39814 h 547860"/>
              <a:gd name="csX2" fmla="*/ 1118531 w 1288196"/>
              <a:gd name="csY2" fmla="*/ 80006 h 547860"/>
              <a:gd name="csX3" fmla="*/ 1021860 w 1288196"/>
              <a:gd name="csY3" fmla="*/ 121630 h 547860"/>
              <a:gd name="csX4" fmla="*/ 863581 w 1288196"/>
              <a:gd name="csY4" fmla="*/ 204804 h 547860"/>
              <a:gd name="csX5" fmla="*/ 300746 w 1288196"/>
              <a:gd name="csY5" fmla="*/ 495119 h 547860"/>
              <a:gd name="csX6" fmla="*/ 703 w 1288196"/>
              <a:gd name="csY6" fmla="*/ 542927 h 547860"/>
              <a:gd name="csX7" fmla="*/ 2437 w 1288196"/>
              <a:gd name="csY7" fmla="*/ 513594 h 547860"/>
              <a:gd name="csX8" fmla="*/ 104462 w 1288196"/>
              <a:gd name="csY8" fmla="*/ 495949 h 547860"/>
              <a:gd name="csX9" fmla="*/ 426976 w 1288196"/>
              <a:gd name="csY9" fmla="*/ 401691 h 547860"/>
              <a:gd name="csX10" fmla="*/ 842166 w 1288196"/>
              <a:gd name="csY10" fmla="*/ 168684 h 547860"/>
              <a:gd name="csX11" fmla="*/ 1095004 w 1288196"/>
              <a:gd name="csY11" fmla="*/ 47732 h 547860"/>
              <a:gd name="csX12" fmla="*/ 1223870 w 1288196"/>
              <a:gd name="csY12" fmla="*/ 11312 h 547860"/>
              <a:gd name="csX13" fmla="*/ 1223872 w 1288196"/>
              <a:gd name="csY13" fmla="*/ 11311 h 547860"/>
              <a:gd name="csX14" fmla="*/ 1223873 w 1288196"/>
              <a:gd name="csY14" fmla="*/ 11311 h 547860"/>
              <a:gd name="csX15" fmla="*/ 1223874 w 1288196"/>
              <a:gd name="csY15" fmla="*/ 11311 h 547860"/>
              <a:gd name="csX16" fmla="*/ 1223876 w 1288196"/>
              <a:gd name="csY16" fmla="*/ 11311 h 547860"/>
              <a:gd name="csX17" fmla="*/ 1249587 w 1288196"/>
              <a:gd name="csY17" fmla="*/ 15081 h 547860"/>
              <a:gd name="csX18" fmla="*/ 1203217 w 1288196"/>
              <a:gd name="csY18" fmla="*/ 22621 h 547860"/>
              <a:gd name="csX19" fmla="*/ 1203216 w 1288196"/>
              <a:gd name="csY19" fmla="*/ 22621 h 547860"/>
              <a:gd name="csX20" fmla="*/ 1249588 w 1288196"/>
              <a:gd name="csY20" fmla="*/ 15081 h 547860"/>
              <a:gd name="csX21" fmla="*/ 1223877 w 1288196"/>
              <a:gd name="csY21" fmla="*/ 11311 h 5478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1288196" h="547860">
                <a:moveTo>
                  <a:pt x="1283219" y="0"/>
                </a:moveTo>
                <a:cubicBezTo>
                  <a:pt x="1284878" y="13271"/>
                  <a:pt x="1286537" y="26543"/>
                  <a:pt x="1288196" y="39814"/>
                </a:cubicBezTo>
                <a:cubicBezTo>
                  <a:pt x="1231641" y="53237"/>
                  <a:pt x="1175086" y="66584"/>
                  <a:pt x="1118531" y="80006"/>
                </a:cubicBezTo>
                <a:cubicBezTo>
                  <a:pt x="1089349" y="97500"/>
                  <a:pt x="1053304" y="107228"/>
                  <a:pt x="1021860" y="121630"/>
                </a:cubicBezTo>
                <a:cubicBezTo>
                  <a:pt x="967718" y="146590"/>
                  <a:pt x="915385" y="175320"/>
                  <a:pt x="863581" y="204804"/>
                </a:cubicBezTo>
                <a:cubicBezTo>
                  <a:pt x="679438" y="309619"/>
                  <a:pt x="505550" y="431929"/>
                  <a:pt x="300746" y="495119"/>
                </a:cubicBezTo>
                <a:cubicBezTo>
                  <a:pt x="226772" y="517892"/>
                  <a:pt x="72263" y="562759"/>
                  <a:pt x="703" y="542927"/>
                </a:cubicBezTo>
                <a:cubicBezTo>
                  <a:pt x="778" y="535311"/>
                  <a:pt x="-1786" y="520305"/>
                  <a:pt x="2437" y="513594"/>
                </a:cubicBezTo>
                <a:cubicBezTo>
                  <a:pt x="9601" y="502208"/>
                  <a:pt x="87119" y="498287"/>
                  <a:pt x="104462" y="495949"/>
                </a:cubicBezTo>
                <a:cubicBezTo>
                  <a:pt x="216064" y="480641"/>
                  <a:pt x="323820" y="446557"/>
                  <a:pt x="426976" y="401691"/>
                </a:cubicBezTo>
                <a:cubicBezTo>
                  <a:pt x="572587" y="338349"/>
                  <a:pt x="705679" y="248766"/>
                  <a:pt x="842166" y="168684"/>
                </a:cubicBezTo>
                <a:cubicBezTo>
                  <a:pt x="915385" y="125778"/>
                  <a:pt x="1012207" y="64698"/>
                  <a:pt x="1095004" y="47732"/>
                </a:cubicBezTo>
                <a:lnTo>
                  <a:pt x="1223870" y="11312"/>
                </a:lnTo>
                <a:lnTo>
                  <a:pt x="1223872" y="11311"/>
                </a:lnTo>
                <a:lnTo>
                  <a:pt x="1223873" y="11311"/>
                </a:lnTo>
                <a:lnTo>
                  <a:pt x="1223874" y="11311"/>
                </a:lnTo>
                <a:lnTo>
                  <a:pt x="1223876" y="11311"/>
                </a:lnTo>
                <a:lnTo>
                  <a:pt x="1249587" y="15081"/>
                </a:lnTo>
                <a:lnTo>
                  <a:pt x="1203217" y="22621"/>
                </a:lnTo>
                <a:lnTo>
                  <a:pt x="1203216" y="22621"/>
                </a:lnTo>
                <a:lnTo>
                  <a:pt x="1249588" y="15081"/>
                </a:lnTo>
                <a:lnTo>
                  <a:pt x="1223877" y="1131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307E9D5A-E1A6-7158-9A3E-92D2AED7ACC5}"/>
              </a:ext>
            </a:extLst>
          </p:cNvPr>
          <p:cNvSpPr/>
          <p:nvPr/>
        </p:nvSpPr>
        <p:spPr>
          <a:xfrm>
            <a:off x="7032833" y="3235941"/>
            <a:ext cx="1331459" cy="574368"/>
          </a:xfrm>
          <a:custGeom>
            <a:avLst/>
            <a:gdLst>
              <a:gd name="csX0" fmla="*/ 829735 w 1569097"/>
              <a:gd name="csY0" fmla="*/ 352828 h 676881"/>
              <a:gd name="csX1" fmla="*/ 839688 w 1569097"/>
              <a:gd name="csY1" fmla="*/ 365044 h 676881"/>
              <a:gd name="csX2" fmla="*/ 787130 w 1569097"/>
              <a:gd name="csY2" fmla="*/ 375677 h 676881"/>
              <a:gd name="csX3" fmla="*/ 829735 w 1569097"/>
              <a:gd name="csY3" fmla="*/ 352828 h 676881"/>
              <a:gd name="csX4" fmla="*/ 1559822 w 1569097"/>
              <a:gd name="csY4" fmla="*/ 0 h 676881"/>
              <a:gd name="csX5" fmla="*/ 1569097 w 1569097"/>
              <a:gd name="csY5" fmla="*/ 40796 h 676881"/>
              <a:gd name="csX6" fmla="*/ 1478156 w 1569097"/>
              <a:gd name="csY6" fmla="*/ 61834 h 676881"/>
              <a:gd name="csX7" fmla="*/ 1149610 w 1569097"/>
              <a:gd name="csY7" fmla="*/ 207369 h 676881"/>
              <a:gd name="csX8" fmla="*/ 950084 w 1569097"/>
              <a:gd name="csY8" fmla="*/ 324325 h 676881"/>
              <a:gd name="csX9" fmla="*/ 802438 w 1569097"/>
              <a:gd name="csY9" fmla="*/ 408554 h 676881"/>
              <a:gd name="csX10" fmla="*/ 675151 w 1569097"/>
              <a:gd name="csY10" fmla="*/ 479286 h 676881"/>
              <a:gd name="csX11" fmla="*/ 256720 w 1569097"/>
              <a:gd name="csY11" fmla="*/ 642767 h 676881"/>
              <a:gd name="csX12" fmla="*/ 36 w 1569097"/>
              <a:gd name="csY12" fmla="*/ 674212 h 676881"/>
              <a:gd name="csX13" fmla="*/ 8104 w 1569097"/>
              <a:gd name="csY13" fmla="*/ 634925 h 676881"/>
              <a:gd name="csX14" fmla="*/ 96933 w 1569097"/>
              <a:gd name="csY14" fmla="*/ 626931 h 676881"/>
              <a:gd name="csX15" fmla="*/ 300380 w 1569097"/>
              <a:gd name="csY15" fmla="*/ 587720 h 676881"/>
              <a:gd name="csX16" fmla="*/ 634959 w 1569097"/>
              <a:gd name="csY16" fmla="*/ 454627 h 676881"/>
              <a:gd name="csX17" fmla="*/ 787130 w 1569097"/>
              <a:gd name="csY17" fmla="*/ 375677 h 676881"/>
              <a:gd name="csX18" fmla="*/ 839689 w 1569097"/>
              <a:gd name="csY18" fmla="*/ 365044 h 676881"/>
              <a:gd name="csX19" fmla="*/ 829735 w 1569097"/>
              <a:gd name="csY19" fmla="*/ 352828 h 676881"/>
              <a:gd name="csX20" fmla="*/ 884932 w 1569097"/>
              <a:gd name="csY20" fmla="*/ 317840 h 676881"/>
              <a:gd name="csX21" fmla="*/ 877392 w 1569097"/>
              <a:gd name="csY21" fmla="*/ 334881 h 676881"/>
              <a:gd name="csX22" fmla="*/ 877393 w 1569097"/>
              <a:gd name="csY22" fmla="*/ 334881 h 676881"/>
              <a:gd name="csX23" fmla="*/ 877392 w 1569097"/>
              <a:gd name="csY23" fmla="*/ 334882 h 676881"/>
              <a:gd name="csX24" fmla="*/ 877393 w 1569097"/>
              <a:gd name="csY24" fmla="*/ 334882 h 676881"/>
              <a:gd name="csX25" fmla="*/ 877394 w 1569097"/>
              <a:gd name="csY25" fmla="*/ 334881 h 676881"/>
              <a:gd name="csX26" fmla="*/ 899752 w 1569097"/>
              <a:gd name="csY26" fmla="*/ 333370 h 676881"/>
              <a:gd name="csX27" fmla="*/ 901513 w 1569097"/>
              <a:gd name="csY27" fmla="*/ 333251 h 676881"/>
              <a:gd name="csX28" fmla="*/ 877393 w 1569097"/>
              <a:gd name="csY28" fmla="*/ 334881 h 676881"/>
              <a:gd name="csX29" fmla="*/ 884933 w 1569097"/>
              <a:gd name="csY29" fmla="*/ 317840 h 676881"/>
              <a:gd name="csX30" fmla="*/ 905443 w 1569097"/>
              <a:gd name="csY30" fmla="*/ 308112 h 676881"/>
              <a:gd name="csX31" fmla="*/ 922636 w 1569097"/>
              <a:gd name="csY31" fmla="*/ 295896 h 676881"/>
              <a:gd name="csX32" fmla="*/ 929121 w 1569097"/>
              <a:gd name="csY32" fmla="*/ 293634 h 676881"/>
              <a:gd name="csX33" fmla="*/ 1105195 w 1569097"/>
              <a:gd name="csY33" fmla="*/ 185425 h 676881"/>
              <a:gd name="csX34" fmla="*/ 1559822 w 1569097"/>
              <a:gd name="csY34" fmla="*/ 0 h 6768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1569097" h="676881">
                <a:moveTo>
                  <a:pt x="829735" y="352828"/>
                </a:moveTo>
                <a:cubicBezTo>
                  <a:pt x="833053" y="356900"/>
                  <a:pt x="836370" y="360972"/>
                  <a:pt x="839688" y="365044"/>
                </a:cubicBezTo>
                <a:cubicBezTo>
                  <a:pt x="822646" y="378316"/>
                  <a:pt x="808545" y="376280"/>
                  <a:pt x="787130" y="375677"/>
                </a:cubicBezTo>
                <a:cubicBezTo>
                  <a:pt x="801306" y="368061"/>
                  <a:pt x="815558" y="360445"/>
                  <a:pt x="829735" y="352828"/>
                </a:cubicBezTo>
                <a:close/>
                <a:moveTo>
                  <a:pt x="1559822" y="0"/>
                </a:moveTo>
                <a:cubicBezTo>
                  <a:pt x="1562913" y="13574"/>
                  <a:pt x="1566005" y="27222"/>
                  <a:pt x="1569097" y="40796"/>
                </a:cubicBezTo>
                <a:cubicBezTo>
                  <a:pt x="1539085" y="48638"/>
                  <a:pt x="1508169" y="52936"/>
                  <a:pt x="1478156" y="61834"/>
                </a:cubicBezTo>
                <a:cubicBezTo>
                  <a:pt x="1362332" y="96219"/>
                  <a:pt x="1254877" y="148702"/>
                  <a:pt x="1149610" y="207369"/>
                </a:cubicBezTo>
                <a:cubicBezTo>
                  <a:pt x="1082573" y="244695"/>
                  <a:pt x="1015009" y="283454"/>
                  <a:pt x="950084" y="324325"/>
                </a:cubicBezTo>
                <a:cubicBezTo>
                  <a:pt x="903483" y="353733"/>
                  <a:pt x="853488" y="388043"/>
                  <a:pt x="802438" y="408554"/>
                </a:cubicBezTo>
                <a:cubicBezTo>
                  <a:pt x="763076" y="435700"/>
                  <a:pt x="717681" y="456814"/>
                  <a:pt x="675151" y="479286"/>
                </a:cubicBezTo>
                <a:cubicBezTo>
                  <a:pt x="541681" y="549640"/>
                  <a:pt x="403386" y="606572"/>
                  <a:pt x="256720" y="642767"/>
                </a:cubicBezTo>
                <a:cubicBezTo>
                  <a:pt x="176562" y="662599"/>
                  <a:pt x="82455" y="684618"/>
                  <a:pt x="36" y="674212"/>
                </a:cubicBezTo>
                <a:cubicBezTo>
                  <a:pt x="639" y="662750"/>
                  <a:pt x="-2679" y="642315"/>
                  <a:pt x="8104" y="634925"/>
                </a:cubicBezTo>
                <a:cubicBezTo>
                  <a:pt x="18887" y="627384"/>
                  <a:pt x="79288" y="628741"/>
                  <a:pt x="96933" y="626931"/>
                </a:cubicBezTo>
                <a:cubicBezTo>
                  <a:pt x="165779" y="619693"/>
                  <a:pt x="233721" y="606270"/>
                  <a:pt x="300380" y="587720"/>
                </a:cubicBezTo>
                <a:cubicBezTo>
                  <a:pt x="416506" y="555522"/>
                  <a:pt x="527279" y="508090"/>
                  <a:pt x="634959" y="454627"/>
                </a:cubicBezTo>
                <a:cubicBezTo>
                  <a:pt x="685708" y="429366"/>
                  <a:pt x="734572" y="396187"/>
                  <a:pt x="787130" y="375677"/>
                </a:cubicBezTo>
                <a:cubicBezTo>
                  <a:pt x="808546" y="376280"/>
                  <a:pt x="822647" y="378316"/>
                  <a:pt x="839689" y="365044"/>
                </a:cubicBezTo>
                <a:cubicBezTo>
                  <a:pt x="836371" y="360972"/>
                  <a:pt x="833053" y="356900"/>
                  <a:pt x="829735" y="352828"/>
                </a:cubicBezTo>
                <a:cubicBezTo>
                  <a:pt x="848134" y="341140"/>
                  <a:pt x="866533" y="329528"/>
                  <a:pt x="884932" y="317840"/>
                </a:cubicBezTo>
                <a:cubicBezTo>
                  <a:pt x="882444" y="323495"/>
                  <a:pt x="879880" y="329226"/>
                  <a:pt x="877392" y="334881"/>
                </a:cubicBezTo>
                <a:lnTo>
                  <a:pt x="877393" y="334881"/>
                </a:lnTo>
                <a:lnTo>
                  <a:pt x="877392" y="334882"/>
                </a:lnTo>
                <a:lnTo>
                  <a:pt x="877393" y="334882"/>
                </a:lnTo>
                <a:lnTo>
                  <a:pt x="877394" y="334881"/>
                </a:lnTo>
                <a:lnTo>
                  <a:pt x="899752" y="333370"/>
                </a:lnTo>
                <a:lnTo>
                  <a:pt x="901513" y="333251"/>
                </a:lnTo>
                <a:lnTo>
                  <a:pt x="877393" y="334881"/>
                </a:lnTo>
                <a:lnTo>
                  <a:pt x="884933" y="317840"/>
                </a:lnTo>
                <a:cubicBezTo>
                  <a:pt x="891794" y="314597"/>
                  <a:pt x="898581" y="311355"/>
                  <a:pt x="905443" y="308112"/>
                </a:cubicBezTo>
                <a:cubicBezTo>
                  <a:pt x="911174" y="304040"/>
                  <a:pt x="916905" y="299968"/>
                  <a:pt x="922636" y="295896"/>
                </a:cubicBezTo>
                <a:cubicBezTo>
                  <a:pt x="924823" y="295142"/>
                  <a:pt x="927010" y="294388"/>
                  <a:pt x="929121" y="293634"/>
                </a:cubicBezTo>
                <a:cubicBezTo>
                  <a:pt x="979191" y="250200"/>
                  <a:pt x="1047660" y="218755"/>
                  <a:pt x="1105195" y="185425"/>
                </a:cubicBezTo>
                <a:cubicBezTo>
                  <a:pt x="1247940" y="102704"/>
                  <a:pt x="1396114" y="29258"/>
                  <a:pt x="155982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CD89D6EE-BD8A-BC47-A944-02712A38A9E3}"/>
              </a:ext>
            </a:extLst>
          </p:cNvPr>
          <p:cNvSpPr/>
          <p:nvPr/>
        </p:nvSpPr>
        <p:spPr>
          <a:xfrm>
            <a:off x="9987667" y="1635104"/>
            <a:ext cx="399536" cy="349430"/>
          </a:xfrm>
          <a:custGeom>
            <a:avLst/>
            <a:gdLst>
              <a:gd name="csX0" fmla="*/ 729654 w 1461127"/>
              <a:gd name="csY0" fmla="*/ 221310 h 1277884"/>
              <a:gd name="csX1" fmla="*/ 930805 w 1461127"/>
              <a:gd name="csY1" fmla="*/ 31506 h 1277884"/>
              <a:gd name="csX2" fmla="*/ 1450411 w 1461127"/>
              <a:gd name="csY2" fmla="*/ 301821 h 1277884"/>
              <a:gd name="csX3" fmla="*/ 989206 w 1461127"/>
              <a:gd name="csY3" fmla="*/ 1090825 h 1277884"/>
              <a:gd name="csX4" fmla="*/ 818257 w 1461127"/>
              <a:gd name="csY4" fmla="*/ 1228485 h 1277884"/>
              <a:gd name="csX5" fmla="*/ 729821 w 1461127"/>
              <a:gd name="csY5" fmla="*/ 1277876 h 1277884"/>
              <a:gd name="csX6" fmla="*/ 641134 w 1461127"/>
              <a:gd name="csY6" fmla="*/ 1228318 h 1277884"/>
              <a:gd name="csX7" fmla="*/ 480112 w 1461127"/>
              <a:gd name="csY7" fmla="*/ 1097666 h 1277884"/>
              <a:gd name="csX8" fmla="*/ 10064 w 1461127"/>
              <a:gd name="csY8" fmla="*/ 302906 h 1277884"/>
              <a:gd name="csX9" fmla="*/ 485702 w 1461127"/>
              <a:gd name="csY9" fmla="*/ 16321 h 1277884"/>
              <a:gd name="csX10" fmla="*/ 729654 w 1461127"/>
              <a:gd name="csY10" fmla="*/ 221310 h 12778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461127" h="1277884">
                <a:moveTo>
                  <a:pt x="729654" y="221310"/>
                </a:moveTo>
                <a:cubicBezTo>
                  <a:pt x="789974" y="139715"/>
                  <a:pt x="832107" y="73305"/>
                  <a:pt x="930805" y="31506"/>
                </a:cubicBezTo>
                <a:cubicBezTo>
                  <a:pt x="1151479" y="-62270"/>
                  <a:pt x="1397682" y="69467"/>
                  <a:pt x="1450411" y="301821"/>
                </a:cubicBezTo>
                <a:cubicBezTo>
                  <a:pt x="1523246" y="622862"/>
                  <a:pt x="1208879" y="904190"/>
                  <a:pt x="989206" y="1090825"/>
                </a:cubicBezTo>
                <a:cubicBezTo>
                  <a:pt x="933308" y="1138297"/>
                  <a:pt x="875908" y="1183183"/>
                  <a:pt x="818257" y="1228485"/>
                </a:cubicBezTo>
                <a:cubicBezTo>
                  <a:pt x="793144" y="1248258"/>
                  <a:pt x="763860" y="1278460"/>
                  <a:pt x="729821" y="1277876"/>
                </a:cubicBezTo>
                <a:cubicBezTo>
                  <a:pt x="696281" y="1277292"/>
                  <a:pt x="666079" y="1248008"/>
                  <a:pt x="641134" y="1228318"/>
                </a:cubicBezTo>
                <a:cubicBezTo>
                  <a:pt x="586820" y="1185519"/>
                  <a:pt x="532674" y="1142552"/>
                  <a:pt x="480112" y="1097666"/>
                </a:cubicBezTo>
                <a:cubicBezTo>
                  <a:pt x="259355" y="909280"/>
                  <a:pt x="-60935" y="626366"/>
                  <a:pt x="10064" y="302906"/>
                </a:cubicBezTo>
                <a:cubicBezTo>
                  <a:pt x="55700" y="94663"/>
                  <a:pt x="278210" y="-50173"/>
                  <a:pt x="485702" y="16321"/>
                </a:cubicBezTo>
                <a:cubicBezTo>
                  <a:pt x="605759" y="54866"/>
                  <a:pt x="660156" y="122946"/>
                  <a:pt x="729654" y="221310"/>
                </a:cubicBezTo>
                <a:close/>
              </a:path>
            </a:pathLst>
          </a:custGeom>
          <a:solidFill>
            <a:schemeClr val="bg1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83AB9AED-B427-8EC5-D38E-43054CC7BED7}"/>
              </a:ext>
            </a:extLst>
          </p:cNvPr>
          <p:cNvSpPr/>
          <p:nvPr/>
        </p:nvSpPr>
        <p:spPr>
          <a:xfrm>
            <a:off x="8088023" y="1605417"/>
            <a:ext cx="341400" cy="408802"/>
          </a:xfrm>
          <a:custGeom>
            <a:avLst/>
            <a:gdLst>
              <a:gd name="csX0" fmla="*/ 556891 w 1248518"/>
              <a:gd name="csY0" fmla="*/ 6688 h 1495012"/>
              <a:gd name="csX1" fmla="*/ 698640 w 1248518"/>
              <a:gd name="csY1" fmla="*/ 7940 h 1495012"/>
              <a:gd name="csX2" fmla="*/ 826957 w 1248518"/>
              <a:gd name="csY2" fmla="*/ 684229 h 1495012"/>
              <a:gd name="csX3" fmla="*/ 696221 w 1248518"/>
              <a:gd name="csY3" fmla="*/ 737958 h 1495012"/>
              <a:gd name="csX4" fmla="*/ 533698 w 1248518"/>
              <a:gd name="csY4" fmla="*/ 733036 h 1495012"/>
              <a:gd name="csX5" fmla="*/ 394535 w 1248518"/>
              <a:gd name="csY5" fmla="*/ 663204 h 1495012"/>
              <a:gd name="csX6" fmla="*/ 556891 w 1248518"/>
              <a:gd name="csY6" fmla="*/ 6688 h 1495012"/>
              <a:gd name="csX7" fmla="*/ 548298 w 1248518"/>
              <a:gd name="csY7" fmla="*/ 832819 h 1495012"/>
              <a:gd name="csX8" fmla="*/ 1218663 w 1248518"/>
              <a:gd name="csY8" fmla="*/ 1183061 h 1495012"/>
              <a:gd name="csX9" fmla="*/ 1218329 w 1248518"/>
              <a:gd name="csY9" fmla="*/ 1451374 h 1495012"/>
              <a:gd name="csX10" fmla="*/ 954856 w 1248518"/>
              <a:gd name="csY10" fmla="*/ 1491003 h 1495012"/>
              <a:gd name="csX11" fmla="*/ 295753 w 1248518"/>
              <a:gd name="csY11" fmla="*/ 1490837 h 1495012"/>
              <a:gd name="csX12" fmla="*/ 39371 w 1248518"/>
              <a:gd name="csY12" fmla="*/ 1460885 h 1495012"/>
              <a:gd name="csX13" fmla="*/ 16845 w 1248518"/>
              <a:gd name="csY13" fmla="*/ 1233703 h 1495012"/>
              <a:gd name="csX14" fmla="*/ 548298 w 1248518"/>
              <a:gd name="csY14" fmla="*/ 832819 h 14950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248518" h="1495012">
                <a:moveTo>
                  <a:pt x="556891" y="6688"/>
                </a:moveTo>
                <a:cubicBezTo>
                  <a:pt x="603362" y="-2906"/>
                  <a:pt x="652336" y="-1905"/>
                  <a:pt x="698640" y="7940"/>
                </a:cubicBezTo>
                <a:cubicBezTo>
                  <a:pt x="1016427" y="75769"/>
                  <a:pt x="1104947" y="506438"/>
                  <a:pt x="826957" y="684229"/>
                </a:cubicBezTo>
                <a:cubicBezTo>
                  <a:pt x="788161" y="709091"/>
                  <a:pt x="741356" y="728781"/>
                  <a:pt x="696221" y="737958"/>
                </a:cubicBezTo>
                <a:cubicBezTo>
                  <a:pt x="643492" y="748637"/>
                  <a:pt x="585591" y="747136"/>
                  <a:pt x="533698" y="733036"/>
                </a:cubicBezTo>
                <a:cubicBezTo>
                  <a:pt x="483889" y="719353"/>
                  <a:pt x="434916" y="695409"/>
                  <a:pt x="394535" y="663204"/>
                </a:cubicBezTo>
                <a:cubicBezTo>
                  <a:pt x="145662" y="464806"/>
                  <a:pt x="249282" y="69929"/>
                  <a:pt x="556891" y="6688"/>
                </a:cubicBezTo>
                <a:close/>
                <a:moveTo>
                  <a:pt x="548298" y="832819"/>
                </a:moveTo>
                <a:cubicBezTo>
                  <a:pt x="813274" y="805120"/>
                  <a:pt x="1123970" y="914915"/>
                  <a:pt x="1218663" y="1183061"/>
                </a:cubicBezTo>
                <a:cubicBezTo>
                  <a:pt x="1243442" y="1252976"/>
                  <a:pt x="1271309" y="1391053"/>
                  <a:pt x="1218329" y="1451374"/>
                </a:cubicBezTo>
                <a:cubicBezTo>
                  <a:pt x="1163766" y="1513446"/>
                  <a:pt x="1031195" y="1490503"/>
                  <a:pt x="954856" y="1491003"/>
                </a:cubicBezTo>
                <a:cubicBezTo>
                  <a:pt x="735182" y="1492255"/>
                  <a:pt x="515426" y="1490169"/>
                  <a:pt x="295753" y="1490837"/>
                </a:cubicBezTo>
                <a:cubicBezTo>
                  <a:pt x="225922" y="1491087"/>
                  <a:pt x="91765" y="1511194"/>
                  <a:pt x="39371" y="1460885"/>
                </a:cubicBezTo>
                <a:cubicBezTo>
                  <a:pt x="-19030" y="1404736"/>
                  <a:pt x="326" y="1304035"/>
                  <a:pt x="16845" y="1233703"/>
                </a:cubicBezTo>
                <a:cubicBezTo>
                  <a:pt x="77415" y="976069"/>
                  <a:pt x="301760" y="858599"/>
                  <a:pt x="548298" y="832819"/>
                </a:cubicBezTo>
                <a:close/>
              </a:path>
            </a:pathLst>
          </a:custGeom>
          <a:solidFill>
            <a:schemeClr val="bg1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74D96FA3-4811-B0C8-1223-E11797A9FD1A}"/>
              </a:ext>
            </a:extLst>
          </p:cNvPr>
          <p:cNvSpPr/>
          <p:nvPr/>
        </p:nvSpPr>
        <p:spPr>
          <a:xfrm>
            <a:off x="2195271" y="1624989"/>
            <a:ext cx="371760" cy="369660"/>
          </a:xfrm>
          <a:custGeom>
            <a:avLst/>
            <a:gdLst>
              <a:gd name="csX0" fmla="*/ 431569 w 1359547"/>
              <a:gd name="csY0" fmla="*/ 949028 h 1351868"/>
              <a:gd name="csX1" fmla="*/ 491222 w 1359547"/>
              <a:gd name="csY1" fmla="*/ 1135245 h 1351868"/>
              <a:gd name="csX2" fmla="*/ 533938 w 1359547"/>
              <a:gd name="csY2" fmla="*/ 1200321 h 1351868"/>
              <a:gd name="csX3" fmla="*/ 428315 w 1359547"/>
              <a:gd name="csY3" fmla="*/ 1349662 h 1351868"/>
              <a:gd name="csX4" fmla="*/ 222325 w 1359547"/>
              <a:gd name="csY4" fmla="*/ 1030206 h 1351868"/>
              <a:gd name="csX5" fmla="*/ 215317 w 1359547"/>
              <a:gd name="csY5" fmla="*/ 948945 h 1351868"/>
              <a:gd name="csX6" fmla="*/ 57216 w 1359547"/>
              <a:gd name="csY6" fmla="*/ 885204 h 1351868"/>
              <a:gd name="csX7" fmla="*/ 66 w 1359547"/>
              <a:gd name="csY7" fmla="*/ 690310 h 1351868"/>
              <a:gd name="csX8" fmla="*/ 73985 w 1359547"/>
              <a:gd name="csY8" fmla="*/ 445190 h 1351868"/>
              <a:gd name="csX9" fmla="*/ 487384 w 1359547"/>
              <a:gd name="csY9" fmla="*/ 398302 h 1351868"/>
              <a:gd name="csX10" fmla="*/ 675437 w 1359547"/>
              <a:gd name="csY10" fmla="*/ 312703 h 1351868"/>
              <a:gd name="csX11" fmla="*/ 993141 w 1359547"/>
              <a:gd name="csY11" fmla="*/ 121646 h 1351868"/>
              <a:gd name="csX12" fmla="*/ 1152994 w 1359547"/>
              <a:gd name="csY12" fmla="*/ 14355 h 1351868"/>
              <a:gd name="csX13" fmla="*/ 1299582 w 1359547"/>
              <a:gd name="csY13" fmla="*/ 35045 h 1351868"/>
              <a:gd name="csX14" fmla="*/ 1356815 w 1359547"/>
              <a:gd name="csY14" fmla="*/ 331558 h 1351868"/>
              <a:gd name="csX15" fmla="*/ 1356732 w 1359547"/>
              <a:gd name="csY15" fmla="*/ 1057405 h 1351868"/>
              <a:gd name="csX16" fmla="*/ 1231252 w 1359547"/>
              <a:gd name="csY16" fmla="*/ 1325718 h 1351868"/>
              <a:gd name="csX17" fmla="*/ 990137 w 1359547"/>
              <a:gd name="csY17" fmla="*/ 1203659 h 1351868"/>
              <a:gd name="csX18" fmla="*/ 683363 w 1359547"/>
              <a:gd name="csY18" fmla="*/ 1026619 h 1351868"/>
              <a:gd name="csX19" fmla="*/ 431569 w 1359547"/>
              <a:gd name="csY19" fmla="*/ 949028 h 1351868"/>
              <a:gd name="csX20" fmla="*/ 1224160 w 1359547"/>
              <a:gd name="csY20" fmla="*/ 85938 h 1351868"/>
              <a:gd name="csX21" fmla="*/ 1211145 w 1359547"/>
              <a:gd name="csY21" fmla="*/ 173040 h 1351868"/>
              <a:gd name="csX22" fmla="*/ 1210895 w 1359547"/>
              <a:gd name="csY22" fmla="*/ 348244 h 1351868"/>
              <a:gd name="csX23" fmla="*/ 1210728 w 1359547"/>
              <a:gd name="csY23" fmla="*/ 990660 h 1351868"/>
              <a:gd name="csX24" fmla="*/ 1211062 w 1359547"/>
              <a:gd name="csY24" fmla="*/ 1149178 h 1351868"/>
              <a:gd name="csX25" fmla="*/ 1224160 w 1359547"/>
              <a:gd name="csY25" fmla="*/ 1234695 h 1351868"/>
              <a:gd name="csX26" fmla="*/ 1290988 w 1359547"/>
              <a:gd name="csY26" fmla="*/ 990660 h 1351868"/>
              <a:gd name="csX27" fmla="*/ 1291906 w 1359547"/>
              <a:gd name="csY27" fmla="*/ 306529 h 1351868"/>
              <a:gd name="csX28" fmla="*/ 1224160 w 1359547"/>
              <a:gd name="csY28" fmla="*/ 85938 h 13518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1359547" h="1351868">
                <a:moveTo>
                  <a:pt x="431569" y="949028"/>
                </a:moveTo>
                <a:cubicBezTo>
                  <a:pt x="424811" y="1014354"/>
                  <a:pt x="458851" y="1079514"/>
                  <a:pt x="491222" y="1135245"/>
                </a:cubicBezTo>
                <a:cubicBezTo>
                  <a:pt x="503653" y="1156604"/>
                  <a:pt x="527931" y="1176043"/>
                  <a:pt x="533938" y="1200321"/>
                </a:cubicBezTo>
                <a:cubicBezTo>
                  <a:pt x="551626" y="1272072"/>
                  <a:pt x="497563" y="1337899"/>
                  <a:pt x="428315" y="1349662"/>
                </a:cubicBezTo>
                <a:cubicBezTo>
                  <a:pt x="267294" y="1377027"/>
                  <a:pt x="238344" y="1142921"/>
                  <a:pt x="222325" y="1030206"/>
                </a:cubicBezTo>
                <a:cubicBezTo>
                  <a:pt x="218487" y="1003175"/>
                  <a:pt x="217152" y="976143"/>
                  <a:pt x="215317" y="948945"/>
                </a:cubicBezTo>
                <a:cubicBezTo>
                  <a:pt x="152410" y="938432"/>
                  <a:pt x="103937" y="933844"/>
                  <a:pt x="57216" y="885204"/>
                </a:cubicBezTo>
                <a:cubicBezTo>
                  <a:pt x="4821" y="830723"/>
                  <a:pt x="483" y="761893"/>
                  <a:pt x="66" y="690310"/>
                </a:cubicBezTo>
                <a:cubicBezTo>
                  <a:pt x="-435" y="599037"/>
                  <a:pt x="66" y="510016"/>
                  <a:pt x="73985" y="445190"/>
                </a:cubicBezTo>
                <a:cubicBezTo>
                  <a:pt x="168762" y="362094"/>
                  <a:pt x="367494" y="411151"/>
                  <a:pt x="487384" y="398302"/>
                </a:cubicBezTo>
                <a:cubicBezTo>
                  <a:pt x="552627" y="391378"/>
                  <a:pt x="619455" y="344406"/>
                  <a:pt x="675437" y="312703"/>
                </a:cubicBezTo>
                <a:cubicBezTo>
                  <a:pt x="782812" y="251715"/>
                  <a:pt x="889353" y="188474"/>
                  <a:pt x="993141" y="121646"/>
                </a:cubicBezTo>
                <a:cubicBezTo>
                  <a:pt x="1046370" y="87356"/>
                  <a:pt x="1097262" y="43889"/>
                  <a:pt x="1152994" y="14355"/>
                </a:cubicBezTo>
                <a:cubicBezTo>
                  <a:pt x="1201133" y="-11175"/>
                  <a:pt x="1260453" y="-1664"/>
                  <a:pt x="1299582" y="35045"/>
                </a:cubicBezTo>
                <a:cubicBezTo>
                  <a:pt x="1378674" y="109215"/>
                  <a:pt x="1356732" y="233694"/>
                  <a:pt x="1356815" y="331558"/>
                </a:cubicBezTo>
                <a:cubicBezTo>
                  <a:pt x="1356982" y="573507"/>
                  <a:pt x="1358984" y="815539"/>
                  <a:pt x="1356732" y="1057405"/>
                </a:cubicBezTo>
                <a:cubicBezTo>
                  <a:pt x="1355814" y="1157355"/>
                  <a:pt x="1366326" y="1306862"/>
                  <a:pt x="1231252" y="1325718"/>
                </a:cubicBezTo>
                <a:cubicBezTo>
                  <a:pt x="1149323" y="1337148"/>
                  <a:pt x="1057466" y="1246041"/>
                  <a:pt x="990137" y="1203659"/>
                </a:cubicBezTo>
                <a:cubicBezTo>
                  <a:pt x="890271" y="1140835"/>
                  <a:pt x="788902" y="1079597"/>
                  <a:pt x="683363" y="1026619"/>
                </a:cubicBezTo>
                <a:cubicBezTo>
                  <a:pt x="604771" y="987073"/>
                  <a:pt x="521090" y="948277"/>
                  <a:pt x="431569" y="949028"/>
                </a:cubicBezTo>
                <a:close/>
                <a:moveTo>
                  <a:pt x="1224160" y="85938"/>
                </a:moveTo>
                <a:cubicBezTo>
                  <a:pt x="1205388" y="110967"/>
                  <a:pt x="1211145" y="142420"/>
                  <a:pt x="1211145" y="173040"/>
                </a:cubicBezTo>
                <a:cubicBezTo>
                  <a:pt x="1211228" y="231441"/>
                  <a:pt x="1211145" y="289843"/>
                  <a:pt x="1210895" y="348244"/>
                </a:cubicBezTo>
                <a:cubicBezTo>
                  <a:pt x="1209894" y="562411"/>
                  <a:pt x="1210811" y="776494"/>
                  <a:pt x="1210728" y="990660"/>
                </a:cubicBezTo>
                <a:cubicBezTo>
                  <a:pt x="1210728" y="1043472"/>
                  <a:pt x="1212063" y="1096367"/>
                  <a:pt x="1211062" y="1149178"/>
                </a:cubicBezTo>
                <a:cubicBezTo>
                  <a:pt x="1210478" y="1179297"/>
                  <a:pt x="1206139" y="1209332"/>
                  <a:pt x="1224160" y="1234695"/>
                </a:cubicBezTo>
                <a:cubicBezTo>
                  <a:pt x="1316435" y="1230690"/>
                  <a:pt x="1290988" y="1055152"/>
                  <a:pt x="1290988" y="990660"/>
                </a:cubicBezTo>
                <a:cubicBezTo>
                  <a:pt x="1291072" y="762644"/>
                  <a:pt x="1292740" y="534545"/>
                  <a:pt x="1291906" y="306529"/>
                </a:cubicBezTo>
                <a:cubicBezTo>
                  <a:pt x="1291656" y="239617"/>
                  <a:pt x="1313264" y="104293"/>
                  <a:pt x="1224160" y="85938"/>
                </a:cubicBezTo>
                <a:close/>
              </a:path>
            </a:pathLst>
          </a:custGeom>
          <a:solidFill>
            <a:schemeClr val="bg1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88E40373-9D5E-AA62-2A04-897023560880}"/>
              </a:ext>
            </a:extLst>
          </p:cNvPr>
          <p:cNvSpPr/>
          <p:nvPr/>
        </p:nvSpPr>
        <p:spPr>
          <a:xfrm>
            <a:off x="6058529" y="1612776"/>
            <a:ext cx="399585" cy="394084"/>
          </a:xfrm>
          <a:custGeom>
            <a:avLst/>
            <a:gdLst>
              <a:gd name="csX0" fmla="*/ 384380 w 1461305"/>
              <a:gd name="csY0" fmla="*/ 227069 h 1441191"/>
              <a:gd name="csX1" fmla="*/ 668711 w 1461305"/>
              <a:gd name="csY1" fmla="*/ 229906 h 1441191"/>
              <a:gd name="csX2" fmla="*/ 1194325 w 1461305"/>
              <a:gd name="csY2" fmla="*/ 230240 h 1441191"/>
              <a:gd name="csX3" fmla="*/ 1457715 w 1461305"/>
              <a:gd name="csY3" fmla="*/ 285554 h 1441191"/>
              <a:gd name="csX4" fmla="*/ 1443448 w 1461305"/>
              <a:gd name="csY4" fmla="*/ 371321 h 1441191"/>
              <a:gd name="csX5" fmla="*/ 1384964 w 1461305"/>
              <a:gd name="csY5" fmla="*/ 529672 h 1441191"/>
              <a:gd name="csX6" fmla="*/ 1308708 w 1461305"/>
              <a:gd name="csY6" fmla="*/ 736997 h 1441191"/>
              <a:gd name="csX7" fmla="*/ 1244717 w 1461305"/>
              <a:gd name="csY7" fmla="*/ 865731 h 1441191"/>
              <a:gd name="csX8" fmla="*/ 1052493 w 1461305"/>
              <a:gd name="csY8" fmla="*/ 888424 h 1441191"/>
              <a:gd name="csX9" fmla="*/ 560252 w 1461305"/>
              <a:gd name="csY9" fmla="*/ 891177 h 1441191"/>
              <a:gd name="csX10" fmla="*/ 524543 w 1461305"/>
              <a:gd name="csY10" fmla="*/ 986288 h 1441191"/>
              <a:gd name="csX11" fmla="*/ 718770 w 1461305"/>
              <a:gd name="csY11" fmla="*/ 990627 h 1441191"/>
              <a:gd name="csX12" fmla="*/ 1102551 w 1461305"/>
              <a:gd name="csY12" fmla="*/ 990794 h 1441191"/>
              <a:gd name="csX13" fmla="*/ 1273000 w 1461305"/>
              <a:gd name="csY13" fmla="*/ 1061209 h 1441191"/>
              <a:gd name="csX14" fmla="*/ 1085865 w 1461305"/>
              <a:gd name="csY14" fmla="*/ 1120111 h 1441191"/>
              <a:gd name="csX15" fmla="*/ 610310 w 1461305"/>
              <a:gd name="csY15" fmla="*/ 1120946 h 1441191"/>
              <a:gd name="csX16" fmla="*/ 432769 w 1461305"/>
              <a:gd name="csY16" fmla="*/ 1084486 h 1441191"/>
              <a:gd name="csX17" fmla="*/ 417502 w 1461305"/>
              <a:gd name="csY17" fmla="*/ 939067 h 1441191"/>
              <a:gd name="csX18" fmla="*/ 443532 w 1461305"/>
              <a:gd name="csY18" fmla="*/ 856554 h 1441191"/>
              <a:gd name="csX19" fmla="*/ 405654 w 1461305"/>
              <a:gd name="csY19" fmla="*/ 727653 h 1441191"/>
              <a:gd name="csX20" fmla="*/ 300949 w 1461305"/>
              <a:gd name="csY20" fmla="*/ 391261 h 1441191"/>
              <a:gd name="csX21" fmla="*/ 218937 w 1461305"/>
              <a:gd name="csY21" fmla="*/ 135296 h 1441191"/>
              <a:gd name="csX22" fmla="*/ 36391 w 1461305"/>
              <a:gd name="csY22" fmla="*/ 129372 h 1441191"/>
              <a:gd name="csX23" fmla="*/ 22374 w 1461305"/>
              <a:gd name="csY23" fmla="*/ 18659 h 1441191"/>
              <a:gd name="csX24" fmla="*/ 134755 w 1461305"/>
              <a:gd name="csY24" fmla="*/ 3559 h 1441191"/>
              <a:gd name="csX25" fmla="*/ 294692 w 1461305"/>
              <a:gd name="csY25" fmla="*/ 12652 h 1441191"/>
              <a:gd name="csX26" fmla="*/ 384380 w 1461305"/>
              <a:gd name="csY26" fmla="*/ 227069 h 1441191"/>
              <a:gd name="csX27" fmla="*/ 485748 w 1461305"/>
              <a:gd name="csY27" fmla="*/ 1175759 h 1441191"/>
              <a:gd name="csX28" fmla="*/ 534972 w 1461305"/>
              <a:gd name="csY28" fmla="*/ 1439817 h 1441191"/>
              <a:gd name="csX29" fmla="*/ 485748 w 1461305"/>
              <a:gd name="csY29" fmla="*/ 1175759 h 1441191"/>
              <a:gd name="csX30" fmla="*/ 1111979 w 1461305"/>
              <a:gd name="csY30" fmla="*/ 1176093 h 1441191"/>
              <a:gd name="csX31" fmla="*/ 1160452 w 1461305"/>
              <a:gd name="csY31" fmla="*/ 1438900 h 1441191"/>
              <a:gd name="csX32" fmla="*/ 1111979 w 1461305"/>
              <a:gd name="csY32" fmla="*/ 1176093 h 14411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1461305" h="1441191">
                <a:moveTo>
                  <a:pt x="384380" y="227069"/>
                </a:moveTo>
                <a:cubicBezTo>
                  <a:pt x="464306" y="240502"/>
                  <a:pt x="584447" y="230073"/>
                  <a:pt x="668711" y="229906"/>
                </a:cubicBezTo>
                <a:cubicBezTo>
                  <a:pt x="843916" y="229489"/>
                  <a:pt x="1019120" y="231241"/>
                  <a:pt x="1194325" y="230240"/>
                </a:cubicBezTo>
                <a:cubicBezTo>
                  <a:pt x="1265574" y="229906"/>
                  <a:pt x="1431601" y="202207"/>
                  <a:pt x="1457715" y="285554"/>
                </a:cubicBezTo>
                <a:cubicBezTo>
                  <a:pt x="1467894" y="318092"/>
                  <a:pt x="1454294" y="341369"/>
                  <a:pt x="1443448" y="371321"/>
                </a:cubicBezTo>
                <a:cubicBezTo>
                  <a:pt x="1424260" y="424216"/>
                  <a:pt x="1404236" y="476777"/>
                  <a:pt x="1384964" y="529672"/>
                </a:cubicBezTo>
                <a:cubicBezTo>
                  <a:pt x="1359684" y="598836"/>
                  <a:pt x="1333153" y="667583"/>
                  <a:pt x="1308708" y="736997"/>
                </a:cubicBezTo>
                <a:cubicBezTo>
                  <a:pt x="1293107" y="781549"/>
                  <a:pt x="1282594" y="834278"/>
                  <a:pt x="1244717" y="865731"/>
                </a:cubicBezTo>
                <a:cubicBezTo>
                  <a:pt x="1196494" y="905778"/>
                  <a:pt x="1110810" y="888091"/>
                  <a:pt x="1052493" y="888424"/>
                </a:cubicBezTo>
                <a:cubicBezTo>
                  <a:pt x="892473" y="889258"/>
                  <a:pt x="718269" y="876327"/>
                  <a:pt x="560252" y="891177"/>
                </a:cubicBezTo>
                <a:cubicBezTo>
                  <a:pt x="548321" y="922881"/>
                  <a:pt x="536474" y="954585"/>
                  <a:pt x="524543" y="986288"/>
                </a:cubicBezTo>
                <a:cubicBezTo>
                  <a:pt x="585614" y="999971"/>
                  <a:pt x="656030" y="990627"/>
                  <a:pt x="718770" y="990627"/>
                </a:cubicBezTo>
                <a:cubicBezTo>
                  <a:pt x="846669" y="990543"/>
                  <a:pt x="974652" y="990710"/>
                  <a:pt x="1102551" y="990794"/>
                </a:cubicBezTo>
                <a:cubicBezTo>
                  <a:pt x="1156948" y="990794"/>
                  <a:pt x="1281760" y="970603"/>
                  <a:pt x="1273000" y="1061209"/>
                </a:cubicBezTo>
                <a:cubicBezTo>
                  <a:pt x="1264907" y="1145140"/>
                  <a:pt x="1141012" y="1119527"/>
                  <a:pt x="1085865" y="1120111"/>
                </a:cubicBezTo>
                <a:cubicBezTo>
                  <a:pt x="927430" y="1121863"/>
                  <a:pt x="768745" y="1121947"/>
                  <a:pt x="610310" y="1120946"/>
                </a:cubicBezTo>
                <a:cubicBezTo>
                  <a:pt x="553661" y="1120612"/>
                  <a:pt x="474986" y="1132125"/>
                  <a:pt x="432769" y="1084486"/>
                </a:cubicBezTo>
                <a:cubicBezTo>
                  <a:pt x="396894" y="1044106"/>
                  <a:pt x="398730" y="986622"/>
                  <a:pt x="417502" y="939067"/>
                </a:cubicBezTo>
                <a:cubicBezTo>
                  <a:pt x="427597" y="913537"/>
                  <a:pt x="448121" y="884336"/>
                  <a:pt x="443532" y="856554"/>
                </a:cubicBezTo>
                <a:cubicBezTo>
                  <a:pt x="436357" y="813086"/>
                  <a:pt x="418670" y="769702"/>
                  <a:pt x="405654" y="727653"/>
                </a:cubicBezTo>
                <a:cubicBezTo>
                  <a:pt x="370947" y="615439"/>
                  <a:pt x="335573" y="503475"/>
                  <a:pt x="300949" y="391261"/>
                </a:cubicBezTo>
                <a:cubicBezTo>
                  <a:pt x="277505" y="315339"/>
                  <a:pt x="256063" y="201957"/>
                  <a:pt x="218937" y="135296"/>
                </a:cubicBezTo>
                <a:cubicBezTo>
                  <a:pt x="165458" y="130039"/>
                  <a:pt x="84780" y="146893"/>
                  <a:pt x="36391" y="129372"/>
                </a:cubicBezTo>
                <a:cubicBezTo>
                  <a:pt x="-8746" y="113019"/>
                  <a:pt x="-10080" y="47109"/>
                  <a:pt x="22374" y="18659"/>
                </a:cubicBezTo>
                <a:cubicBezTo>
                  <a:pt x="50240" y="-5702"/>
                  <a:pt x="100382" y="3809"/>
                  <a:pt x="134755" y="3559"/>
                </a:cubicBezTo>
                <a:cubicBezTo>
                  <a:pt x="181643" y="3308"/>
                  <a:pt x="251809" y="-8622"/>
                  <a:pt x="294692" y="12652"/>
                </a:cubicBezTo>
                <a:cubicBezTo>
                  <a:pt x="346919" y="38683"/>
                  <a:pt x="364857" y="173340"/>
                  <a:pt x="384380" y="227069"/>
                </a:cubicBezTo>
                <a:close/>
                <a:moveTo>
                  <a:pt x="485748" y="1175759"/>
                </a:moveTo>
                <a:cubicBezTo>
                  <a:pt x="664039" y="1135295"/>
                  <a:pt x="713013" y="1414788"/>
                  <a:pt x="534972" y="1439817"/>
                </a:cubicBezTo>
                <a:cubicBezTo>
                  <a:pt x="377372" y="1461927"/>
                  <a:pt x="333070" y="1210466"/>
                  <a:pt x="485748" y="1175759"/>
                </a:cubicBezTo>
                <a:close/>
                <a:moveTo>
                  <a:pt x="1111979" y="1176093"/>
                </a:moveTo>
                <a:cubicBezTo>
                  <a:pt x="1288768" y="1137298"/>
                  <a:pt x="1337491" y="1414621"/>
                  <a:pt x="1160452" y="1438900"/>
                </a:cubicBezTo>
                <a:cubicBezTo>
                  <a:pt x="996761" y="1461343"/>
                  <a:pt x="957965" y="1209966"/>
                  <a:pt x="1111979" y="1176093"/>
                </a:cubicBezTo>
                <a:close/>
              </a:path>
            </a:pathLst>
          </a:custGeom>
          <a:solidFill>
            <a:schemeClr val="bg1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C15E8E40-E53B-F1A5-B355-3486B2B98E4D}"/>
              </a:ext>
            </a:extLst>
          </p:cNvPr>
          <p:cNvSpPr/>
          <p:nvPr/>
        </p:nvSpPr>
        <p:spPr>
          <a:xfrm>
            <a:off x="4014684" y="1605418"/>
            <a:ext cx="396509" cy="397908"/>
          </a:xfrm>
          <a:custGeom>
            <a:avLst/>
            <a:gdLst>
              <a:gd name="csX0" fmla="*/ 1081797 w 1480024"/>
              <a:gd name="csY0" fmla="*/ 953284 h 1485249"/>
              <a:gd name="csX1" fmla="*/ 1128935 w 1480024"/>
              <a:gd name="csY1" fmla="*/ 1006596 h 1485249"/>
              <a:gd name="csX2" fmla="*/ 1173404 w 1480024"/>
              <a:gd name="csY2" fmla="*/ 1020195 h 1485249"/>
              <a:gd name="csX3" fmla="*/ 1402254 w 1480024"/>
              <a:gd name="csY3" fmla="*/ 1250130 h 1485249"/>
              <a:gd name="csX4" fmla="*/ 1455482 w 1480024"/>
              <a:gd name="csY4" fmla="*/ 1435346 h 1485249"/>
              <a:gd name="csX5" fmla="*/ 1312733 w 1480024"/>
              <a:gd name="csY5" fmla="*/ 1473223 h 1485249"/>
              <a:gd name="csX6" fmla="*/ 1231555 w 1480024"/>
              <a:gd name="csY6" fmla="*/ 1395967 h 1485249"/>
              <a:gd name="csX7" fmla="*/ 1094562 w 1480024"/>
              <a:gd name="csY7" fmla="*/ 1257472 h 1485249"/>
              <a:gd name="csX8" fmla="*/ 1007376 w 1480024"/>
              <a:gd name="csY8" fmla="*/ 1128488 h 1485249"/>
              <a:gd name="csX9" fmla="*/ 960822 w 1480024"/>
              <a:gd name="csY9" fmla="*/ 1085938 h 1485249"/>
              <a:gd name="csX10" fmla="*/ 797048 w 1480024"/>
              <a:gd name="csY10" fmla="*/ 1169452 h 1485249"/>
              <a:gd name="csX11" fmla="*/ 395997 w 1480024"/>
              <a:gd name="csY11" fmla="*/ 1171038 h 1485249"/>
              <a:gd name="csX12" fmla="*/ 169482 w 1480024"/>
              <a:gd name="csY12" fmla="*/ 1022781 h 1485249"/>
              <a:gd name="csX13" fmla="*/ 173737 w 1480024"/>
              <a:gd name="csY13" fmla="*/ 178797 h 1485249"/>
              <a:gd name="csX14" fmla="*/ 1155466 w 1480024"/>
              <a:gd name="csY14" fmla="*/ 395299 h 1485249"/>
              <a:gd name="csX15" fmla="*/ 1081797 w 1480024"/>
              <a:gd name="csY15" fmla="*/ 953284 h 1485249"/>
              <a:gd name="csX16" fmla="*/ 520058 w 1480024"/>
              <a:gd name="csY16" fmla="*/ 176043 h 1485249"/>
              <a:gd name="csX17" fmla="*/ 294044 w 1480024"/>
              <a:gd name="csY17" fmla="*/ 915156 h 1485249"/>
              <a:gd name="csX18" fmla="*/ 486269 w 1480024"/>
              <a:gd name="csY18" fmla="*/ 1021947 h 1485249"/>
              <a:gd name="csX19" fmla="*/ 668314 w 1480024"/>
              <a:gd name="csY19" fmla="*/ 1030207 h 1485249"/>
              <a:gd name="csX20" fmla="*/ 823829 w 1480024"/>
              <a:gd name="csY20" fmla="*/ 970470 h 1485249"/>
              <a:gd name="csX21" fmla="*/ 693844 w 1480024"/>
              <a:gd name="csY21" fmla="*/ 181049 h 1485249"/>
              <a:gd name="csX22" fmla="*/ 520058 w 1480024"/>
              <a:gd name="csY22" fmla="*/ 176043 h 14852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480024" h="1485249">
                <a:moveTo>
                  <a:pt x="1081797" y="953284"/>
                </a:moveTo>
                <a:cubicBezTo>
                  <a:pt x="1091558" y="969553"/>
                  <a:pt x="1109579" y="1000172"/>
                  <a:pt x="1128935" y="1006596"/>
                </a:cubicBezTo>
                <a:cubicBezTo>
                  <a:pt x="1147123" y="1012519"/>
                  <a:pt x="1157802" y="1006095"/>
                  <a:pt x="1173404" y="1020195"/>
                </a:cubicBezTo>
                <a:cubicBezTo>
                  <a:pt x="1252913" y="1092196"/>
                  <a:pt x="1327000" y="1173624"/>
                  <a:pt x="1402254" y="1250130"/>
                </a:cubicBezTo>
                <a:cubicBezTo>
                  <a:pt x="1454481" y="1303108"/>
                  <a:pt x="1514802" y="1358006"/>
                  <a:pt x="1455482" y="1435346"/>
                </a:cubicBezTo>
                <a:cubicBezTo>
                  <a:pt x="1421944" y="1478980"/>
                  <a:pt x="1363626" y="1500338"/>
                  <a:pt x="1312733" y="1473223"/>
                </a:cubicBezTo>
                <a:cubicBezTo>
                  <a:pt x="1280862" y="1456204"/>
                  <a:pt x="1256501" y="1421580"/>
                  <a:pt x="1231555" y="1395967"/>
                </a:cubicBezTo>
                <a:cubicBezTo>
                  <a:pt x="1186169" y="1349496"/>
                  <a:pt x="1139114" y="1304777"/>
                  <a:pt x="1094562" y="1257472"/>
                </a:cubicBezTo>
                <a:cubicBezTo>
                  <a:pt x="1051511" y="1211752"/>
                  <a:pt x="1007877" y="1196150"/>
                  <a:pt x="1007376" y="1128488"/>
                </a:cubicBezTo>
                <a:cubicBezTo>
                  <a:pt x="991858" y="1114305"/>
                  <a:pt x="976340" y="1100122"/>
                  <a:pt x="960822" y="1085938"/>
                </a:cubicBezTo>
                <a:cubicBezTo>
                  <a:pt x="904507" y="1104293"/>
                  <a:pt x="854782" y="1148845"/>
                  <a:pt x="797048" y="1169452"/>
                </a:cubicBezTo>
                <a:cubicBezTo>
                  <a:pt x="665311" y="1216424"/>
                  <a:pt x="528401" y="1213003"/>
                  <a:pt x="395997" y="1171038"/>
                </a:cubicBezTo>
                <a:cubicBezTo>
                  <a:pt x="310981" y="1144089"/>
                  <a:pt x="230303" y="1086856"/>
                  <a:pt x="169482" y="1022781"/>
                </a:cubicBezTo>
                <a:cubicBezTo>
                  <a:pt x="-57115" y="783836"/>
                  <a:pt x="-57282" y="415990"/>
                  <a:pt x="173737" y="178797"/>
                </a:cubicBezTo>
                <a:cubicBezTo>
                  <a:pt x="485768" y="-141660"/>
                  <a:pt x="996781" y="-8255"/>
                  <a:pt x="1155466" y="395299"/>
                </a:cubicBezTo>
                <a:cubicBezTo>
                  <a:pt x="1235392" y="598536"/>
                  <a:pt x="1184583" y="774575"/>
                  <a:pt x="1081797" y="953284"/>
                </a:cubicBezTo>
                <a:close/>
                <a:moveTo>
                  <a:pt x="520058" y="176043"/>
                </a:moveTo>
                <a:cubicBezTo>
                  <a:pt x="178410" y="238116"/>
                  <a:pt x="42000" y="672039"/>
                  <a:pt x="294044" y="915156"/>
                </a:cubicBezTo>
                <a:cubicBezTo>
                  <a:pt x="348692" y="967884"/>
                  <a:pt x="413684" y="1001590"/>
                  <a:pt x="486269" y="1021947"/>
                </a:cubicBezTo>
                <a:cubicBezTo>
                  <a:pt x="546255" y="1038800"/>
                  <a:pt x="606993" y="1040218"/>
                  <a:pt x="668314" y="1030207"/>
                </a:cubicBezTo>
                <a:cubicBezTo>
                  <a:pt x="722378" y="1021446"/>
                  <a:pt x="777775" y="1000005"/>
                  <a:pt x="823829" y="970470"/>
                </a:cubicBezTo>
                <a:cubicBezTo>
                  <a:pt x="1141783" y="767066"/>
                  <a:pt x="1066112" y="266065"/>
                  <a:pt x="693844" y="181049"/>
                </a:cubicBezTo>
                <a:cubicBezTo>
                  <a:pt x="638363" y="168368"/>
                  <a:pt x="576207" y="165865"/>
                  <a:pt x="520058" y="176043"/>
                </a:cubicBezTo>
                <a:close/>
              </a:path>
            </a:pathLst>
          </a:custGeom>
          <a:solidFill>
            <a:schemeClr val="bg1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B0B53FFB-1E2D-ABFE-180B-D74427895B71}"/>
              </a:ext>
            </a:extLst>
          </p:cNvPr>
          <p:cNvSpPr/>
          <p:nvPr/>
        </p:nvSpPr>
        <p:spPr>
          <a:xfrm>
            <a:off x="1973149" y="4363566"/>
            <a:ext cx="356681" cy="315850"/>
          </a:xfrm>
          <a:custGeom>
            <a:avLst/>
            <a:gdLst>
              <a:gd name="csX0" fmla="*/ 1293461 w 1477194"/>
              <a:gd name="csY0" fmla="*/ 867 h 1308091"/>
              <a:gd name="csX1" fmla="*/ 1449236 w 1477194"/>
              <a:gd name="csY1" fmla="*/ 58601 h 1308091"/>
              <a:gd name="csX2" fmla="*/ 1474849 w 1477194"/>
              <a:gd name="csY2" fmla="*/ 256833 h 1308091"/>
              <a:gd name="csX3" fmla="*/ 1474682 w 1477194"/>
              <a:gd name="csY3" fmla="*/ 724044 h 1308091"/>
              <a:gd name="csX4" fmla="*/ 1474849 w 1477194"/>
              <a:gd name="csY4" fmla="*/ 1091139 h 1308091"/>
              <a:gd name="csX5" fmla="*/ 1443730 w 1477194"/>
              <a:gd name="csY5" fmla="*/ 1258835 h 1308091"/>
              <a:gd name="csX6" fmla="*/ 1146717 w 1477194"/>
              <a:gd name="csY6" fmla="*/ 1303637 h 1308091"/>
              <a:gd name="csX7" fmla="*/ 345782 w 1477194"/>
              <a:gd name="csY7" fmla="*/ 1303554 h 1308091"/>
              <a:gd name="csX8" fmla="*/ 35587 w 1477194"/>
              <a:gd name="csY8" fmla="*/ 1263674 h 1308091"/>
              <a:gd name="csX9" fmla="*/ 713 w 1477194"/>
              <a:gd name="csY9" fmla="*/ 1091139 h 1308091"/>
              <a:gd name="csX10" fmla="*/ 713 w 1477194"/>
              <a:gd name="csY10" fmla="*/ 724044 h 1308091"/>
              <a:gd name="csX11" fmla="*/ 1214 w 1477194"/>
              <a:gd name="csY11" fmla="*/ 190088 h 1308091"/>
              <a:gd name="csX12" fmla="*/ 113845 w 1477194"/>
              <a:gd name="csY12" fmla="*/ 5539 h 1308091"/>
              <a:gd name="csX13" fmla="*/ 228979 w 1477194"/>
              <a:gd name="csY13" fmla="*/ 4622 h 1308091"/>
              <a:gd name="csX14" fmla="*/ 454242 w 1477194"/>
              <a:gd name="csY14" fmla="*/ 4872 h 1308091"/>
              <a:gd name="csX15" fmla="*/ 1113344 w 1477194"/>
              <a:gd name="csY15" fmla="*/ 4455 h 1308091"/>
              <a:gd name="csX16" fmla="*/ 1293461 w 1477194"/>
              <a:gd name="csY16" fmla="*/ 867 h 1308091"/>
              <a:gd name="csX17" fmla="*/ 180005 w 1477194"/>
              <a:gd name="csY17" fmla="*/ 130435 h 1308091"/>
              <a:gd name="csX18" fmla="*/ 195607 w 1477194"/>
              <a:gd name="csY18" fmla="*/ 268763 h 1308091"/>
              <a:gd name="csX19" fmla="*/ 180005 w 1477194"/>
              <a:gd name="csY19" fmla="*/ 130435 h 1308091"/>
              <a:gd name="csX20" fmla="*/ 581057 w 1477194"/>
              <a:gd name="csY20" fmla="*/ 131019 h 1308091"/>
              <a:gd name="csX21" fmla="*/ 587731 w 1477194"/>
              <a:gd name="csY21" fmla="*/ 268263 h 1308091"/>
              <a:gd name="csX22" fmla="*/ 581057 w 1477194"/>
              <a:gd name="csY22" fmla="*/ 131019 h 1308091"/>
              <a:gd name="csX23" fmla="*/ 381491 w 1477194"/>
              <a:gd name="csY23" fmla="*/ 131353 h 1308091"/>
              <a:gd name="csX24" fmla="*/ 395507 w 1477194"/>
              <a:gd name="csY24" fmla="*/ 267345 h 1308091"/>
              <a:gd name="csX25" fmla="*/ 381491 w 1477194"/>
              <a:gd name="csY25" fmla="*/ 131353 h 1308091"/>
              <a:gd name="csX26" fmla="*/ 109256 w 1477194"/>
              <a:gd name="csY26" fmla="*/ 395077 h 1308091"/>
              <a:gd name="csX27" fmla="*/ 107421 w 1477194"/>
              <a:gd name="csY27" fmla="*/ 965993 h 1308091"/>
              <a:gd name="csX28" fmla="*/ 120519 w 1477194"/>
              <a:gd name="csY28" fmla="*/ 1186918 h 1308091"/>
              <a:gd name="csX29" fmla="*/ 412527 w 1477194"/>
              <a:gd name="csY29" fmla="*/ 1193008 h 1308091"/>
              <a:gd name="csX30" fmla="*/ 1038257 w 1477194"/>
              <a:gd name="csY30" fmla="*/ 1193342 h 1308091"/>
              <a:gd name="csX31" fmla="*/ 1255176 w 1477194"/>
              <a:gd name="csY31" fmla="*/ 1193092 h 1308091"/>
              <a:gd name="csX32" fmla="*/ 1358881 w 1477194"/>
              <a:gd name="csY32" fmla="*/ 1182913 h 1308091"/>
              <a:gd name="csX33" fmla="*/ 1367558 w 1477194"/>
              <a:gd name="csY33" fmla="*/ 949307 h 1308091"/>
              <a:gd name="csX34" fmla="*/ 1366139 w 1477194"/>
              <a:gd name="csY34" fmla="*/ 395077 h 1308091"/>
              <a:gd name="csX35" fmla="*/ 109256 w 1477194"/>
              <a:gd name="csY35" fmla="*/ 395077 h 13080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477194" h="1308091">
                <a:moveTo>
                  <a:pt x="1293461" y="867"/>
                </a:moveTo>
                <a:cubicBezTo>
                  <a:pt x="1358401" y="4121"/>
                  <a:pt x="1419285" y="17595"/>
                  <a:pt x="1449236" y="58601"/>
                </a:cubicBezTo>
                <a:cubicBezTo>
                  <a:pt x="1488782" y="112748"/>
                  <a:pt x="1474766" y="193926"/>
                  <a:pt x="1474849" y="256833"/>
                </a:cubicBezTo>
                <a:cubicBezTo>
                  <a:pt x="1474933" y="412598"/>
                  <a:pt x="1474516" y="568279"/>
                  <a:pt x="1474682" y="724044"/>
                </a:cubicBezTo>
                <a:cubicBezTo>
                  <a:pt x="1474849" y="846437"/>
                  <a:pt x="1474349" y="968746"/>
                  <a:pt x="1474849" y="1091139"/>
                </a:cubicBezTo>
                <a:cubicBezTo>
                  <a:pt x="1475100" y="1147038"/>
                  <a:pt x="1484611" y="1213782"/>
                  <a:pt x="1443730" y="1258835"/>
                </a:cubicBezTo>
                <a:cubicBezTo>
                  <a:pt x="1380656" y="1328499"/>
                  <a:pt x="1233067" y="1303971"/>
                  <a:pt x="1146717" y="1303637"/>
                </a:cubicBezTo>
                <a:cubicBezTo>
                  <a:pt x="879738" y="1302553"/>
                  <a:pt x="612760" y="1303971"/>
                  <a:pt x="345782" y="1303554"/>
                </a:cubicBezTo>
                <a:cubicBezTo>
                  <a:pt x="262352" y="1303387"/>
                  <a:pt x="95073" y="1326914"/>
                  <a:pt x="35587" y="1263674"/>
                </a:cubicBezTo>
                <a:cubicBezTo>
                  <a:pt x="-8214" y="1217036"/>
                  <a:pt x="796" y="1149791"/>
                  <a:pt x="713" y="1091139"/>
                </a:cubicBezTo>
                <a:cubicBezTo>
                  <a:pt x="546" y="968746"/>
                  <a:pt x="630" y="846437"/>
                  <a:pt x="713" y="724044"/>
                </a:cubicBezTo>
                <a:cubicBezTo>
                  <a:pt x="713" y="546087"/>
                  <a:pt x="1047" y="368046"/>
                  <a:pt x="1214" y="190088"/>
                </a:cubicBezTo>
                <a:cubicBezTo>
                  <a:pt x="1297" y="107075"/>
                  <a:pt x="11392" y="18471"/>
                  <a:pt x="113845" y="5539"/>
                </a:cubicBezTo>
                <a:cubicBezTo>
                  <a:pt x="151305" y="784"/>
                  <a:pt x="191269" y="4538"/>
                  <a:pt x="228979" y="4622"/>
                </a:cubicBezTo>
                <a:cubicBezTo>
                  <a:pt x="304067" y="4872"/>
                  <a:pt x="379154" y="4955"/>
                  <a:pt x="454242" y="4872"/>
                </a:cubicBezTo>
                <a:cubicBezTo>
                  <a:pt x="673915" y="4705"/>
                  <a:pt x="893671" y="3787"/>
                  <a:pt x="1113344" y="4455"/>
                </a:cubicBezTo>
                <a:cubicBezTo>
                  <a:pt x="1159523" y="4580"/>
                  <a:pt x="1228520" y="-2386"/>
                  <a:pt x="1293461" y="867"/>
                </a:cubicBezTo>
                <a:close/>
                <a:moveTo>
                  <a:pt x="180005" y="130435"/>
                </a:moveTo>
                <a:cubicBezTo>
                  <a:pt x="91903" y="139279"/>
                  <a:pt x="106837" y="276355"/>
                  <a:pt x="195607" y="268763"/>
                </a:cubicBezTo>
                <a:cubicBezTo>
                  <a:pt x="283293" y="261254"/>
                  <a:pt x="267107" y="121842"/>
                  <a:pt x="180005" y="130435"/>
                </a:cubicBezTo>
                <a:close/>
                <a:moveTo>
                  <a:pt x="581057" y="131019"/>
                </a:moveTo>
                <a:cubicBezTo>
                  <a:pt x="499628" y="139112"/>
                  <a:pt x="505552" y="269681"/>
                  <a:pt x="587731" y="268263"/>
                </a:cubicBezTo>
                <a:cubicBezTo>
                  <a:pt x="679338" y="266594"/>
                  <a:pt x="673832" y="121758"/>
                  <a:pt x="581057" y="131019"/>
                </a:cubicBezTo>
                <a:close/>
                <a:moveTo>
                  <a:pt x="381491" y="131353"/>
                </a:moveTo>
                <a:cubicBezTo>
                  <a:pt x="292720" y="142616"/>
                  <a:pt x="306570" y="275605"/>
                  <a:pt x="395507" y="267345"/>
                </a:cubicBezTo>
                <a:cubicBezTo>
                  <a:pt x="482025" y="259336"/>
                  <a:pt x="469343" y="120257"/>
                  <a:pt x="381491" y="131353"/>
                </a:cubicBezTo>
                <a:close/>
                <a:moveTo>
                  <a:pt x="109256" y="395077"/>
                </a:moveTo>
                <a:cubicBezTo>
                  <a:pt x="96909" y="583881"/>
                  <a:pt x="107504" y="776689"/>
                  <a:pt x="107421" y="965993"/>
                </a:cubicBezTo>
                <a:cubicBezTo>
                  <a:pt x="107421" y="1019472"/>
                  <a:pt x="92403" y="1145786"/>
                  <a:pt x="120519" y="1186918"/>
                </a:cubicBezTo>
                <a:cubicBezTo>
                  <a:pt x="186263" y="1206774"/>
                  <a:pt x="337189" y="1192925"/>
                  <a:pt x="412527" y="1193008"/>
                </a:cubicBezTo>
                <a:cubicBezTo>
                  <a:pt x="621103" y="1193342"/>
                  <a:pt x="829680" y="1194009"/>
                  <a:pt x="1038257" y="1193342"/>
                </a:cubicBezTo>
                <a:cubicBezTo>
                  <a:pt x="1110591" y="1193092"/>
                  <a:pt x="1182842" y="1193175"/>
                  <a:pt x="1255176" y="1193092"/>
                </a:cubicBezTo>
                <a:cubicBezTo>
                  <a:pt x="1289216" y="1193008"/>
                  <a:pt x="1328429" y="1199099"/>
                  <a:pt x="1358881" y="1182913"/>
                </a:cubicBezTo>
                <a:cubicBezTo>
                  <a:pt x="1380239" y="1136776"/>
                  <a:pt x="1367558" y="1006123"/>
                  <a:pt x="1367558" y="949307"/>
                </a:cubicBezTo>
                <a:cubicBezTo>
                  <a:pt x="1367558" y="765176"/>
                  <a:pt x="1375817" y="578875"/>
                  <a:pt x="1366139" y="395077"/>
                </a:cubicBezTo>
                <a:cubicBezTo>
                  <a:pt x="947150" y="395077"/>
                  <a:pt x="528162" y="395077"/>
                  <a:pt x="109256" y="39507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0B33CFFD-A596-7AFF-3BC3-85D890BCD344}"/>
              </a:ext>
            </a:extLst>
          </p:cNvPr>
          <p:cNvSpPr/>
          <p:nvPr/>
        </p:nvSpPr>
        <p:spPr>
          <a:xfrm>
            <a:off x="3917705" y="4357536"/>
            <a:ext cx="328618" cy="327912"/>
          </a:xfrm>
          <a:custGeom>
            <a:avLst/>
            <a:gdLst>
              <a:gd name="csX0" fmla="*/ 515131 w 1360965"/>
              <a:gd name="csY0" fmla="*/ 1336 h 1358042"/>
              <a:gd name="csX1" fmla="*/ 613484 w 1360965"/>
              <a:gd name="csY1" fmla="*/ 3399 h 1358042"/>
              <a:gd name="csX2" fmla="*/ 1092627 w 1360965"/>
              <a:gd name="csY2" fmla="*/ 447834 h 1358042"/>
              <a:gd name="csX3" fmla="*/ 1056167 w 1360965"/>
              <a:gd name="csY3" fmla="*/ 777719 h 1358042"/>
              <a:gd name="csX4" fmla="*/ 1008195 w 1360965"/>
              <a:gd name="csY4" fmla="*/ 873080 h 1358042"/>
              <a:gd name="csX5" fmla="*/ 1068599 w 1360965"/>
              <a:gd name="csY5" fmla="*/ 939658 h 1358042"/>
              <a:gd name="csX6" fmla="*/ 1105558 w 1360965"/>
              <a:gd name="csY6" fmla="*/ 961016 h 1358042"/>
              <a:gd name="csX7" fmla="*/ 1293444 w 1360965"/>
              <a:gd name="csY7" fmla="*/ 1148568 h 1358042"/>
              <a:gd name="csX8" fmla="*/ 1327817 w 1360965"/>
              <a:gd name="csY8" fmla="*/ 1324440 h 1358042"/>
              <a:gd name="csX9" fmla="*/ 1154031 w 1360965"/>
              <a:gd name="csY9" fmla="*/ 1296324 h 1358042"/>
              <a:gd name="csX10" fmla="*/ 965811 w 1360965"/>
              <a:gd name="csY10" fmla="*/ 1109022 h 1358042"/>
              <a:gd name="csX11" fmla="*/ 872286 w 1360965"/>
              <a:gd name="csY11" fmla="*/ 1007320 h 1358042"/>
              <a:gd name="csX12" fmla="*/ 513534 w 1360965"/>
              <a:gd name="csY12" fmla="*/ 1108271 h 1358042"/>
              <a:gd name="csX13" fmla="*/ 686 w 1360965"/>
              <a:gd name="csY13" fmla="*/ 585244 h 1358042"/>
              <a:gd name="csX14" fmla="*/ 603 w 1360965"/>
              <a:gd name="csY14" fmla="*/ 543529 h 1358042"/>
              <a:gd name="csX15" fmla="*/ 23713 w 1360965"/>
              <a:gd name="csY15" fmla="*/ 396274 h 1358042"/>
              <a:gd name="csX16" fmla="*/ 515131 w 1360965"/>
              <a:gd name="csY16" fmla="*/ 1336 h 1358042"/>
              <a:gd name="csX17" fmla="*/ 568546 w 1360965"/>
              <a:gd name="csY17" fmla="*/ 158079 h 1358042"/>
              <a:gd name="csX18" fmla="*/ 482164 w 1360965"/>
              <a:gd name="csY18" fmla="*/ 163085 h 1358042"/>
              <a:gd name="csX19" fmla="*/ 361023 w 1360965"/>
              <a:gd name="csY19" fmla="*/ 207220 h 1358042"/>
              <a:gd name="csX20" fmla="*/ 453214 w 1360965"/>
              <a:gd name="csY20" fmla="*/ 938573 h 1358042"/>
              <a:gd name="csX21" fmla="*/ 622078 w 1360965"/>
              <a:gd name="csY21" fmla="*/ 945748 h 1358042"/>
              <a:gd name="csX22" fmla="*/ 805625 w 1360965"/>
              <a:gd name="csY22" fmla="*/ 251438 h 1358042"/>
              <a:gd name="csX23" fmla="*/ 654115 w 1360965"/>
              <a:gd name="csY23" fmla="*/ 170344 h 1358042"/>
              <a:gd name="csX24" fmla="*/ 568546 w 1360965"/>
              <a:gd name="csY24" fmla="*/ 158079 h 13580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360965" h="1358042">
                <a:moveTo>
                  <a:pt x="515131" y="1336"/>
                </a:moveTo>
                <a:cubicBezTo>
                  <a:pt x="547428" y="-946"/>
                  <a:pt x="580310" y="-334"/>
                  <a:pt x="613484" y="3399"/>
                </a:cubicBezTo>
                <a:cubicBezTo>
                  <a:pt x="853765" y="30347"/>
                  <a:pt x="1041066" y="216147"/>
                  <a:pt x="1092627" y="447834"/>
                </a:cubicBezTo>
                <a:cubicBezTo>
                  <a:pt x="1116822" y="556795"/>
                  <a:pt x="1101553" y="676100"/>
                  <a:pt x="1056167" y="777719"/>
                </a:cubicBezTo>
                <a:cubicBezTo>
                  <a:pt x="1041567" y="810257"/>
                  <a:pt x="1021711" y="840292"/>
                  <a:pt x="1008195" y="873080"/>
                </a:cubicBezTo>
                <a:cubicBezTo>
                  <a:pt x="1024714" y="895440"/>
                  <a:pt x="1046072" y="922972"/>
                  <a:pt x="1068599" y="939658"/>
                </a:cubicBezTo>
                <a:cubicBezTo>
                  <a:pt x="1080279" y="948335"/>
                  <a:pt x="1094044" y="951588"/>
                  <a:pt x="1105558" y="961016"/>
                </a:cubicBezTo>
                <a:cubicBezTo>
                  <a:pt x="1172970" y="1016414"/>
                  <a:pt x="1231455" y="1087163"/>
                  <a:pt x="1293444" y="1148568"/>
                </a:cubicBezTo>
                <a:cubicBezTo>
                  <a:pt x="1346006" y="1200546"/>
                  <a:pt x="1396064" y="1255693"/>
                  <a:pt x="1327817" y="1324440"/>
                </a:cubicBezTo>
                <a:cubicBezTo>
                  <a:pt x="1262991" y="1389683"/>
                  <a:pt x="1205425" y="1348718"/>
                  <a:pt x="1154031" y="1296324"/>
                </a:cubicBezTo>
                <a:cubicBezTo>
                  <a:pt x="1092126" y="1233083"/>
                  <a:pt x="1026716" y="1173180"/>
                  <a:pt x="965811" y="1109022"/>
                </a:cubicBezTo>
                <a:cubicBezTo>
                  <a:pt x="933691" y="1075149"/>
                  <a:pt x="909496" y="1037105"/>
                  <a:pt x="872286" y="1007320"/>
                </a:cubicBezTo>
                <a:cubicBezTo>
                  <a:pt x="760572" y="1075566"/>
                  <a:pt x="646523" y="1115613"/>
                  <a:pt x="513534" y="1108271"/>
                </a:cubicBezTo>
                <a:cubicBezTo>
                  <a:pt x="247390" y="1093504"/>
                  <a:pt x="2188" y="856978"/>
                  <a:pt x="686" y="585244"/>
                </a:cubicBezTo>
                <a:cubicBezTo>
                  <a:pt x="603" y="571312"/>
                  <a:pt x="603" y="557462"/>
                  <a:pt x="603" y="543529"/>
                </a:cubicBezTo>
                <a:cubicBezTo>
                  <a:pt x="-2818" y="492303"/>
                  <a:pt x="8779" y="444914"/>
                  <a:pt x="23713" y="396274"/>
                </a:cubicBezTo>
                <a:cubicBezTo>
                  <a:pt x="91678" y="175078"/>
                  <a:pt x="289056" y="17313"/>
                  <a:pt x="515131" y="1336"/>
                </a:cubicBezTo>
                <a:close/>
                <a:moveTo>
                  <a:pt x="568546" y="158079"/>
                </a:moveTo>
                <a:cubicBezTo>
                  <a:pt x="539440" y="156870"/>
                  <a:pt x="510197" y="158538"/>
                  <a:pt x="482164" y="163085"/>
                </a:cubicBezTo>
                <a:cubicBezTo>
                  <a:pt x="438530" y="170177"/>
                  <a:pt x="399902" y="186946"/>
                  <a:pt x="361023" y="207220"/>
                </a:cubicBezTo>
                <a:cubicBezTo>
                  <a:pt x="41233" y="374165"/>
                  <a:pt x="110731" y="849636"/>
                  <a:pt x="453214" y="938573"/>
                </a:cubicBezTo>
                <a:cubicBezTo>
                  <a:pt x="508779" y="953007"/>
                  <a:pt x="565428" y="957178"/>
                  <a:pt x="622078" y="945748"/>
                </a:cubicBezTo>
                <a:cubicBezTo>
                  <a:pt x="954298" y="878920"/>
                  <a:pt x="1059421" y="474115"/>
                  <a:pt x="805625" y="251438"/>
                </a:cubicBezTo>
                <a:cubicBezTo>
                  <a:pt x="763826" y="214729"/>
                  <a:pt x="708428" y="184193"/>
                  <a:pt x="654115" y="170344"/>
                </a:cubicBezTo>
                <a:cubicBezTo>
                  <a:pt x="626625" y="163378"/>
                  <a:pt x="597653" y="159289"/>
                  <a:pt x="568546" y="15807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1526E47A-B2DF-3743-6D52-41CFE1B0B0C2}"/>
              </a:ext>
            </a:extLst>
          </p:cNvPr>
          <p:cNvSpPr/>
          <p:nvPr/>
        </p:nvSpPr>
        <p:spPr>
          <a:xfrm>
            <a:off x="4552214" y="4357190"/>
            <a:ext cx="351165" cy="328602"/>
          </a:xfrm>
          <a:custGeom>
            <a:avLst/>
            <a:gdLst>
              <a:gd name="csX0" fmla="*/ 258582 w 1454346"/>
              <a:gd name="csY0" fmla="*/ 365 h 1360900"/>
              <a:gd name="csX1" fmla="*/ 497079 w 1454346"/>
              <a:gd name="csY1" fmla="*/ 4401 h 1360900"/>
              <a:gd name="csX2" fmla="*/ 1106123 w 1454346"/>
              <a:gd name="csY2" fmla="*/ 4401 h 1360900"/>
              <a:gd name="csX3" fmla="*/ 1434006 w 1454346"/>
              <a:gd name="csY3" fmla="*/ 126627 h 1360900"/>
              <a:gd name="csX4" fmla="*/ 1451109 w 1454346"/>
              <a:gd name="csY4" fmla="*/ 366991 h 1360900"/>
              <a:gd name="csX5" fmla="*/ 1451276 w 1454346"/>
              <a:gd name="csY5" fmla="*/ 825859 h 1360900"/>
              <a:gd name="csX6" fmla="*/ 1319038 w 1454346"/>
              <a:gd name="csY6" fmla="*/ 1101180 h 1360900"/>
              <a:gd name="csX7" fmla="*/ 1147838 w 1454346"/>
              <a:gd name="csY7" fmla="*/ 1113028 h 1360900"/>
              <a:gd name="csX8" fmla="*/ 847488 w 1454346"/>
              <a:gd name="csY8" fmla="*/ 1113028 h 1360900"/>
              <a:gd name="csX9" fmla="*/ 707575 w 1454346"/>
              <a:gd name="csY9" fmla="*/ 1115781 h 1360900"/>
              <a:gd name="csX10" fmla="*/ 630234 w 1454346"/>
              <a:gd name="csY10" fmla="*/ 1180273 h 1360900"/>
              <a:gd name="csX11" fmla="*/ 489403 w 1454346"/>
              <a:gd name="csY11" fmla="*/ 1297827 h 1360900"/>
              <a:gd name="csX12" fmla="*/ 388619 w 1454346"/>
              <a:gd name="csY12" fmla="*/ 1360900 h 1360900"/>
              <a:gd name="csX13" fmla="*/ 358585 w 1454346"/>
              <a:gd name="csY13" fmla="*/ 1188783 h 1360900"/>
              <a:gd name="csX14" fmla="*/ 358585 w 1454346"/>
              <a:gd name="csY14" fmla="*/ 1138725 h 1360900"/>
              <a:gd name="csX15" fmla="*/ 358585 w 1454346"/>
              <a:gd name="csY15" fmla="*/ 1138724 h 1360900"/>
              <a:gd name="csX16" fmla="*/ 346904 w 1454346"/>
              <a:gd name="csY16" fmla="*/ 1113528 h 1360900"/>
              <a:gd name="csX17" fmla="*/ 157517 w 1454346"/>
              <a:gd name="csY17" fmla="*/ 1109941 h 1360900"/>
              <a:gd name="csX18" fmla="*/ 0 w 1454346"/>
              <a:gd name="csY18" fmla="*/ 930148 h 1360900"/>
              <a:gd name="csX19" fmla="*/ 249 w 1454346"/>
              <a:gd name="csY19" fmla="*/ 187615 h 1360900"/>
              <a:gd name="csX20" fmla="*/ 180126 w 1454346"/>
              <a:gd name="csY20" fmla="*/ 5235 h 1360900"/>
              <a:gd name="csX21" fmla="*/ 258582 w 1454346"/>
              <a:gd name="csY21" fmla="*/ 365 h 1360900"/>
              <a:gd name="csX22" fmla="*/ 723688 w 1454346"/>
              <a:gd name="csY22" fmla="*/ 219464 h 1360900"/>
              <a:gd name="csX23" fmla="*/ 697313 w 1454346"/>
              <a:gd name="csY23" fmla="*/ 224825 h 1360900"/>
              <a:gd name="csX24" fmla="*/ 613882 w 1454346"/>
              <a:gd name="csY24" fmla="*/ 425058 h 1360900"/>
              <a:gd name="csX25" fmla="*/ 453278 w 1454346"/>
              <a:gd name="csY25" fmla="*/ 442662 h 1360900"/>
              <a:gd name="csX26" fmla="*/ 395127 w 1454346"/>
              <a:gd name="csY26" fmla="*/ 452924 h 1360900"/>
              <a:gd name="csX27" fmla="*/ 377524 w 1454346"/>
              <a:gd name="csY27" fmla="*/ 492137 h 1360900"/>
              <a:gd name="csX28" fmla="*/ 538377 w 1454346"/>
              <a:gd name="csY28" fmla="*/ 650655 h 1360900"/>
              <a:gd name="csX29" fmla="*/ 497079 w 1454346"/>
              <a:gd name="csY29" fmla="*/ 870161 h 1360900"/>
              <a:gd name="csX30" fmla="*/ 537126 w 1454346"/>
              <a:gd name="csY30" fmla="*/ 893271 h 1360900"/>
              <a:gd name="csX31" fmla="*/ 595110 w 1454346"/>
              <a:gd name="csY31" fmla="*/ 861150 h 1360900"/>
              <a:gd name="csX32" fmla="*/ 722342 w 1454346"/>
              <a:gd name="csY32" fmla="*/ 782058 h 1360900"/>
              <a:gd name="csX33" fmla="*/ 914233 w 1454346"/>
              <a:gd name="csY33" fmla="*/ 894022 h 1360900"/>
              <a:gd name="csX34" fmla="*/ 942683 w 1454346"/>
              <a:gd name="csY34" fmla="*/ 875918 h 1360900"/>
              <a:gd name="csX35" fmla="*/ 903553 w 1454346"/>
              <a:gd name="csY35" fmla="*/ 650655 h 1360900"/>
              <a:gd name="csX36" fmla="*/ 1067662 w 1454346"/>
              <a:gd name="csY36" fmla="*/ 492137 h 1360900"/>
              <a:gd name="csX37" fmla="*/ 1049557 w 1454346"/>
              <a:gd name="csY37" fmla="*/ 452841 h 1360900"/>
              <a:gd name="csX38" fmla="*/ 990572 w 1454346"/>
              <a:gd name="csY38" fmla="*/ 443246 h 1360900"/>
              <a:gd name="csX39" fmla="*/ 830802 w 1454346"/>
              <a:gd name="csY39" fmla="*/ 426560 h 1360900"/>
              <a:gd name="csX40" fmla="*/ 775988 w 1454346"/>
              <a:gd name="csY40" fmla="*/ 283810 h 1360900"/>
              <a:gd name="csX41" fmla="*/ 748874 w 1454346"/>
              <a:gd name="csY41" fmla="*/ 227995 h 1360900"/>
              <a:gd name="csX42" fmla="*/ 723688 w 1454346"/>
              <a:gd name="csY42" fmla="*/ 219464 h 13609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1454346" h="1360900">
                <a:moveTo>
                  <a:pt x="258582" y="365"/>
                </a:moveTo>
                <a:cubicBezTo>
                  <a:pt x="337894" y="-1481"/>
                  <a:pt x="419176" y="4276"/>
                  <a:pt x="497079" y="4401"/>
                </a:cubicBezTo>
                <a:cubicBezTo>
                  <a:pt x="700066" y="4568"/>
                  <a:pt x="903137" y="4651"/>
                  <a:pt x="1106123" y="4401"/>
                </a:cubicBezTo>
                <a:cubicBezTo>
                  <a:pt x="1229434" y="4151"/>
                  <a:pt x="1374936" y="-8447"/>
                  <a:pt x="1434006" y="126627"/>
                </a:cubicBezTo>
                <a:cubicBezTo>
                  <a:pt x="1465376" y="198544"/>
                  <a:pt x="1451109" y="290485"/>
                  <a:pt x="1451109" y="366991"/>
                </a:cubicBezTo>
                <a:cubicBezTo>
                  <a:pt x="1451192" y="519919"/>
                  <a:pt x="1451443" y="672931"/>
                  <a:pt x="1451276" y="825859"/>
                </a:cubicBezTo>
                <a:cubicBezTo>
                  <a:pt x="1451276" y="943163"/>
                  <a:pt x="1447021" y="1053208"/>
                  <a:pt x="1319038" y="1101180"/>
                </a:cubicBezTo>
                <a:cubicBezTo>
                  <a:pt x="1265810" y="1121120"/>
                  <a:pt x="1203653" y="1113111"/>
                  <a:pt x="1147838" y="1113028"/>
                </a:cubicBezTo>
                <a:cubicBezTo>
                  <a:pt x="1047722" y="1113028"/>
                  <a:pt x="947605" y="1112694"/>
                  <a:pt x="847488" y="1113028"/>
                </a:cubicBezTo>
                <a:cubicBezTo>
                  <a:pt x="810778" y="1113194"/>
                  <a:pt x="740113" y="1103683"/>
                  <a:pt x="707575" y="1115781"/>
                </a:cubicBezTo>
                <a:cubicBezTo>
                  <a:pt x="687635" y="1123123"/>
                  <a:pt x="648005" y="1164838"/>
                  <a:pt x="630234" y="1180273"/>
                </a:cubicBezTo>
                <a:cubicBezTo>
                  <a:pt x="584180" y="1220403"/>
                  <a:pt x="536375" y="1258698"/>
                  <a:pt x="489403" y="1297827"/>
                </a:cubicBezTo>
                <a:cubicBezTo>
                  <a:pt x="458451" y="1323690"/>
                  <a:pt x="430168" y="1357896"/>
                  <a:pt x="388619" y="1360900"/>
                </a:cubicBezTo>
                <a:cubicBezTo>
                  <a:pt x="336893" y="1332200"/>
                  <a:pt x="352744" y="1239842"/>
                  <a:pt x="358585" y="1188783"/>
                </a:cubicBezTo>
                <a:cubicBezTo>
                  <a:pt x="358585" y="1172097"/>
                  <a:pt x="358585" y="1155411"/>
                  <a:pt x="358585" y="1138725"/>
                </a:cubicBezTo>
                <a:lnTo>
                  <a:pt x="358585" y="1138724"/>
                </a:lnTo>
                <a:cubicBezTo>
                  <a:pt x="354664" y="1130298"/>
                  <a:pt x="350825" y="1121955"/>
                  <a:pt x="346904" y="1113528"/>
                </a:cubicBezTo>
                <a:cubicBezTo>
                  <a:pt x="285999" y="1112610"/>
                  <a:pt x="217336" y="1121955"/>
                  <a:pt x="157517" y="1109941"/>
                </a:cubicBezTo>
                <a:cubicBezTo>
                  <a:pt x="72918" y="1093088"/>
                  <a:pt x="5673" y="1015080"/>
                  <a:pt x="0" y="930148"/>
                </a:cubicBezTo>
                <a:cubicBezTo>
                  <a:pt x="83" y="682609"/>
                  <a:pt x="166" y="435153"/>
                  <a:pt x="249" y="187615"/>
                </a:cubicBezTo>
                <a:cubicBezTo>
                  <a:pt x="5756" y="93505"/>
                  <a:pt x="86767" y="15330"/>
                  <a:pt x="180126" y="5235"/>
                </a:cubicBezTo>
                <a:cubicBezTo>
                  <a:pt x="205927" y="2440"/>
                  <a:pt x="232145" y="980"/>
                  <a:pt x="258582" y="365"/>
                </a:cubicBezTo>
                <a:close/>
                <a:moveTo>
                  <a:pt x="723688" y="219464"/>
                </a:moveTo>
                <a:cubicBezTo>
                  <a:pt x="715313" y="219777"/>
                  <a:pt x="706740" y="222406"/>
                  <a:pt x="697313" y="224825"/>
                </a:cubicBezTo>
                <a:cubicBezTo>
                  <a:pt x="669531" y="291569"/>
                  <a:pt x="641664" y="358314"/>
                  <a:pt x="613882" y="425058"/>
                </a:cubicBezTo>
                <a:cubicBezTo>
                  <a:pt x="564574" y="442245"/>
                  <a:pt x="505255" y="437573"/>
                  <a:pt x="453278" y="442662"/>
                </a:cubicBezTo>
                <a:cubicBezTo>
                  <a:pt x="434423" y="444498"/>
                  <a:pt x="411396" y="441745"/>
                  <a:pt x="395127" y="452924"/>
                </a:cubicBezTo>
                <a:cubicBezTo>
                  <a:pt x="381111" y="462519"/>
                  <a:pt x="380026" y="477119"/>
                  <a:pt x="377524" y="492137"/>
                </a:cubicBezTo>
                <a:cubicBezTo>
                  <a:pt x="407975" y="558965"/>
                  <a:pt x="494910" y="592253"/>
                  <a:pt x="538377" y="650655"/>
                </a:cubicBezTo>
                <a:cubicBezTo>
                  <a:pt x="527198" y="706470"/>
                  <a:pt x="487652" y="819936"/>
                  <a:pt x="497079" y="870161"/>
                </a:cubicBezTo>
                <a:cubicBezTo>
                  <a:pt x="507842" y="883426"/>
                  <a:pt x="517937" y="895440"/>
                  <a:pt x="537126" y="893271"/>
                </a:cubicBezTo>
                <a:cubicBezTo>
                  <a:pt x="557483" y="891102"/>
                  <a:pt x="578174" y="871746"/>
                  <a:pt x="595110" y="861150"/>
                </a:cubicBezTo>
                <a:cubicBezTo>
                  <a:pt x="637493" y="834619"/>
                  <a:pt x="678792" y="806336"/>
                  <a:pt x="722342" y="782058"/>
                </a:cubicBezTo>
                <a:cubicBezTo>
                  <a:pt x="777907" y="814262"/>
                  <a:pt x="853411" y="882092"/>
                  <a:pt x="914233" y="894022"/>
                </a:cubicBezTo>
                <a:cubicBezTo>
                  <a:pt x="923744" y="888015"/>
                  <a:pt x="933172" y="881925"/>
                  <a:pt x="942683" y="875918"/>
                </a:cubicBezTo>
                <a:cubicBezTo>
                  <a:pt x="956699" y="839041"/>
                  <a:pt x="916235" y="695374"/>
                  <a:pt x="903553" y="650655"/>
                </a:cubicBezTo>
                <a:cubicBezTo>
                  <a:pt x="949691" y="592087"/>
                  <a:pt x="1033539" y="559215"/>
                  <a:pt x="1067662" y="492137"/>
                </a:cubicBezTo>
                <a:cubicBezTo>
                  <a:pt x="1064742" y="477369"/>
                  <a:pt x="1063407" y="462185"/>
                  <a:pt x="1049557" y="452841"/>
                </a:cubicBezTo>
                <a:cubicBezTo>
                  <a:pt x="1033288" y="441828"/>
                  <a:pt x="1009344" y="445249"/>
                  <a:pt x="990572" y="443246"/>
                </a:cubicBezTo>
                <a:cubicBezTo>
                  <a:pt x="937427" y="437573"/>
                  <a:pt x="883030" y="437990"/>
                  <a:pt x="830802" y="426560"/>
                </a:cubicBezTo>
                <a:cubicBezTo>
                  <a:pt x="811279" y="379589"/>
                  <a:pt x="795260" y="330949"/>
                  <a:pt x="775988" y="283810"/>
                </a:cubicBezTo>
                <a:cubicBezTo>
                  <a:pt x="768896" y="266540"/>
                  <a:pt x="764057" y="239926"/>
                  <a:pt x="748874" y="227995"/>
                </a:cubicBezTo>
                <a:cubicBezTo>
                  <a:pt x="740238" y="221154"/>
                  <a:pt x="732062" y="219151"/>
                  <a:pt x="723688" y="21946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51146F07-0FA4-D99F-5339-FC548D63C94C}"/>
              </a:ext>
            </a:extLst>
          </p:cNvPr>
          <p:cNvSpPr/>
          <p:nvPr/>
        </p:nvSpPr>
        <p:spPr>
          <a:xfrm>
            <a:off x="3255838" y="4358919"/>
            <a:ext cx="302261" cy="325144"/>
          </a:xfrm>
          <a:custGeom>
            <a:avLst/>
            <a:gdLst>
              <a:gd name="csX0" fmla="*/ 179861 w 1251813"/>
              <a:gd name="csY0" fmla="*/ 321266 h 1346586"/>
              <a:gd name="csX1" fmla="*/ 236652 w 1251813"/>
              <a:gd name="csY1" fmla="*/ 321428 h 1346586"/>
              <a:gd name="csX2" fmla="*/ 309508 w 1251813"/>
              <a:gd name="csY2" fmla="*/ 323563 h 1346586"/>
              <a:gd name="csX3" fmla="*/ 451257 w 1251813"/>
              <a:gd name="csY3" fmla="*/ 329820 h 1346586"/>
              <a:gd name="csX4" fmla="*/ 451257 w 1251813"/>
              <a:gd name="csY4" fmla="*/ 880462 h 1346586"/>
              <a:gd name="csX5" fmla="*/ 403785 w 1251813"/>
              <a:gd name="csY5" fmla="*/ 897148 h 1346586"/>
              <a:gd name="csX6" fmla="*/ 509491 w 1251813"/>
              <a:gd name="csY6" fmla="*/ 1227117 h 1346586"/>
              <a:gd name="csX7" fmla="*/ 481459 w 1251813"/>
              <a:gd name="csY7" fmla="*/ 1339748 h 1346586"/>
              <a:gd name="csX8" fmla="*/ 282810 w 1251813"/>
              <a:gd name="csY8" fmla="*/ 1328235 h 1346586"/>
              <a:gd name="csX9" fmla="*/ 235672 w 1251813"/>
              <a:gd name="csY9" fmla="*/ 1199418 h 1346586"/>
              <a:gd name="csX10" fmla="*/ 150990 w 1251813"/>
              <a:gd name="csY10" fmla="*/ 893060 h 1346586"/>
              <a:gd name="csX11" fmla="*/ 85497 w 1251813"/>
              <a:gd name="csY11" fmla="*/ 875123 h 1346586"/>
              <a:gd name="csX12" fmla="*/ 3902 w 1251813"/>
              <a:gd name="csY12" fmla="*/ 571769 h 1346586"/>
              <a:gd name="csX13" fmla="*/ 33353 w 1251813"/>
              <a:gd name="csY13" fmla="*/ 382882 h 1346586"/>
              <a:gd name="csX14" fmla="*/ 179861 w 1251813"/>
              <a:gd name="csY14" fmla="*/ 321266 h 1346586"/>
              <a:gd name="csX15" fmla="*/ 1201132 w 1251813"/>
              <a:gd name="csY15" fmla="*/ 1854 h 1346586"/>
              <a:gd name="csX16" fmla="*/ 1250023 w 1251813"/>
              <a:gd name="csY16" fmla="*/ 87871 h 1346586"/>
              <a:gd name="csX17" fmla="*/ 1250190 w 1251813"/>
              <a:gd name="csY17" fmla="*/ 271418 h 1346586"/>
              <a:gd name="csX18" fmla="*/ 1250440 w 1251813"/>
              <a:gd name="csY18" fmla="*/ 905491 h 1346586"/>
              <a:gd name="csX19" fmla="*/ 1250523 w 1251813"/>
              <a:gd name="csY19" fmla="*/ 1080696 h 1346586"/>
              <a:gd name="csX20" fmla="*/ 1243348 w 1251813"/>
              <a:gd name="csY20" fmla="*/ 1176057 h 1346586"/>
              <a:gd name="csX21" fmla="*/ 1065641 w 1251813"/>
              <a:gd name="csY21" fmla="*/ 1163209 h 1346586"/>
              <a:gd name="csX22" fmla="*/ 550624 w 1251813"/>
              <a:gd name="csY22" fmla="*/ 888805 h 1346586"/>
              <a:gd name="csX23" fmla="*/ 550624 w 1251813"/>
              <a:gd name="csY23" fmla="*/ 321477 h 1346586"/>
              <a:gd name="csX24" fmla="*/ 1012245 w 1251813"/>
              <a:gd name="csY24" fmla="*/ 77359 h 1346586"/>
              <a:gd name="csX25" fmla="*/ 1201132 w 1251813"/>
              <a:gd name="csY25" fmla="*/ 1854 h 13465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1251813" h="1346586">
                <a:moveTo>
                  <a:pt x="179861" y="321266"/>
                </a:moveTo>
                <a:cubicBezTo>
                  <a:pt x="198674" y="320450"/>
                  <a:pt x="217787" y="320789"/>
                  <a:pt x="236652" y="321428"/>
                </a:cubicBezTo>
                <a:cubicBezTo>
                  <a:pt x="261807" y="322280"/>
                  <a:pt x="286523" y="323667"/>
                  <a:pt x="309508" y="323563"/>
                </a:cubicBezTo>
                <a:cubicBezTo>
                  <a:pt x="356480" y="323396"/>
                  <a:pt x="405704" y="319391"/>
                  <a:pt x="451257" y="329820"/>
                </a:cubicBezTo>
                <a:cubicBezTo>
                  <a:pt x="451257" y="513367"/>
                  <a:pt x="451257" y="696915"/>
                  <a:pt x="451257" y="880462"/>
                </a:cubicBezTo>
                <a:cubicBezTo>
                  <a:pt x="435405" y="886052"/>
                  <a:pt x="419553" y="891559"/>
                  <a:pt x="403785" y="897148"/>
                </a:cubicBezTo>
                <a:cubicBezTo>
                  <a:pt x="434654" y="1008111"/>
                  <a:pt x="473366" y="1117656"/>
                  <a:pt x="509491" y="1227117"/>
                </a:cubicBezTo>
                <a:cubicBezTo>
                  <a:pt x="522423" y="1266412"/>
                  <a:pt x="534687" y="1323729"/>
                  <a:pt x="481459" y="1339748"/>
                </a:cubicBezTo>
                <a:cubicBezTo>
                  <a:pt x="446918" y="1350093"/>
                  <a:pt x="310259" y="1350511"/>
                  <a:pt x="282810" y="1328235"/>
                </a:cubicBezTo>
                <a:cubicBezTo>
                  <a:pt x="251107" y="1302538"/>
                  <a:pt x="245600" y="1237045"/>
                  <a:pt x="235672" y="1199418"/>
                </a:cubicBezTo>
                <a:cubicBezTo>
                  <a:pt x="208974" y="1098049"/>
                  <a:pt x="186364" y="991508"/>
                  <a:pt x="150990" y="893060"/>
                </a:cubicBezTo>
                <a:cubicBezTo>
                  <a:pt x="128297" y="889139"/>
                  <a:pt x="106438" y="885301"/>
                  <a:pt x="85497" y="875123"/>
                </a:cubicBezTo>
                <a:cubicBezTo>
                  <a:pt x="-27218" y="819975"/>
                  <a:pt x="3985" y="675390"/>
                  <a:pt x="3902" y="571769"/>
                </a:cubicBezTo>
                <a:cubicBezTo>
                  <a:pt x="3818" y="508946"/>
                  <a:pt x="-7945" y="435610"/>
                  <a:pt x="33353" y="382882"/>
                </a:cubicBezTo>
                <a:cubicBezTo>
                  <a:pt x="69677" y="336563"/>
                  <a:pt x="123423" y="323716"/>
                  <a:pt x="179861" y="321266"/>
                </a:cubicBezTo>
                <a:close/>
                <a:moveTo>
                  <a:pt x="1201132" y="1854"/>
                </a:moveTo>
                <a:cubicBezTo>
                  <a:pt x="1242264" y="12700"/>
                  <a:pt x="1249773" y="51579"/>
                  <a:pt x="1250023" y="87871"/>
                </a:cubicBezTo>
                <a:cubicBezTo>
                  <a:pt x="1250357" y="149026"/>
                  <a:pt x="1250273" y="210264"/>
                  <a:pt x="1250190" y="271418"/>
                </a:cubicBezTo>
                <a:cubicBezTo>
                  <a:pt x="1249939" y="482748"/>
                  <a:pt x="1250690" y="694162"/>
                  <a:pt x="1250440" y="905491"/>
                </a:cubicBezTo>
                <a:cubicBezTo>
                  <a:pt x="1250357" y="963893"/>
                  <a:pt x="1250106" y="1022294"/>
                  <a:pt x="1250523" y="1080696"/>
                </a:cubicBezTo>
                <a:cubicBezTo>
                  <a:pt x="1250774" y="1110898"/>
                  <a:pt x="1256030" y="1147858"/>
                  <a:pt x="1243348" y="1176057"/>
                </a:cubicBezTo>
                <a:cubicBezTo>
                  <a:pt x="1207723" y="1255149"/>
                  <a:pt x="1113781" y="1190073"/>
                  <a:pt x="1065641" y="1163209"/>
                </a:cubicBezTo>
                <a:cubicBezTo>
                  <a:pt x="895943" y="1068765"/>
                  <a:pt x="717819" y="987254"/>
                  <a:pt x="550624" y="888805"/>
                </a:cubicBezTo>
                <a:cubicBezTo>
                  <a:pt x="550624" y="699668"/>
                  <a:pt x="550624" y="510614"/>
                  <a:pt x="550624" y="321477"/>
                </a:cubicBezTo>
                <a:cubicBezTo>
                  <a:pt x="703719" y="239047"/>
                  <a:pt x="857982" y="157786"/>
                  <a:pt x="1012245" y="77359"/>
                </a:cubicBezTo>
                <a:cubicBezTo>
                  <a:pt x="1058883" y="53080"/>
                  <a:pt x="1149572" y="-11745"/>
                  <a:pt x="1201132" y="185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54060FE5-5833-994C-9CB7-7AF8DB131DD9}"/>
              </a:ext>
            </a:extLst>
          </p:cNvPr>
          <p:cNvSpPr/>
          <p:nvPr/>
        </p:nvSpPr>
        <p:spPr>
          <a:xfrm>
            <a:off x="2599911" y="4378209"/>
            <a:ext cx="385845" cy="286565"/>
          </a:xfrm>
          <a:custGeom>
            <a:avLst/>
            <a:gdLst>
              <a:gd name="csX0" fmla="*/ 1282475 w 1597977"/>
              <a:gd name="csY0" fmla="*/ 629621 h 1186805"/>
              <a:gd name="csX1" fmla="*/ 1574084 w 1597977"/>
              <a:gd name="csY1" fmla="*/ 783679 h 1186805"/>
              <a:gd name="csX2" fmla="*/ 1597445 w 1597977"/>
              <a:gd name="csY2" fmla="*/ 962304 h 1186805"/>
              <a:gd name="csX3" fmla="*/ 1574585 w 1597977"/>
              <a:gd name="csY3" fmla="*/ 1041646 h 1186805"/>
              <a:gd name="csX4" fmla="*/ 1499664 w 1597977"/>
              <a:gd name="csY4" fmla="*/ 1052576 h 1186805"/>
              <a:gd name="csX5" fmla="*/ 1341146 w 1597977"/>
              <a:gd name="csY5" fmla="*/ 1051158 h 1186805"/>
              <a:gd name="csX6" fmla="*/ 1326212 w 1597977"/>
              <a:gd name="csY6" fmla="*/ 905070 h 1186805"/>
              <a:gd name="csX7" fmla="*/ 1172283 w 1597977"/>
              <a:gd name="csY7" fmla="*/ 661954 h 1186805"/>
              <a:gd name="csX8" fmla="*/ 1282475 w 1597977"/>
              <a:gd name="csY8" fmla="*/ 629621 h 1186805"/>
              <a:gd name="csX9" fmla="*/ 307366 w 1597977"/>
              <a:gd name="csY9" fmla="*/ 626840 h 1186805"/>
              <a:gd name="csX10" fmla="*/ 419906 w 1597977"/>
              <a:gd name="csY10" fmla="*/ 661954 h 1186805"/>
              <a:gd name="csX11" fmla="*/ 271566 w 1597977"/>
              <a:gd name="csY11" fmla="*/ 888718 h 1186805"/>
              <a:gd name="csX12" fmla="*/ 248206 w 1597977"/>
              <a:gd name="csY12" fmla="*/ 1052576 h 1186805"/>
              <a:gd name="csX13" fmla="*/ 23944 w 1597977"/>
              <a:gd name="csY13" fmla="*/ 1041063 h 1186805"/>
              <a:gd name="csX14" fmla="*/ 500 w 1597977"/>
              <a:gd name="csY14" fmla="*/ 962304 h 1186805"/>
              <a:gd name="csX15" fmla="*/ 16519 w 1597977"/>
              <a:gd name="csY15" fmla="*/ 801700 h 1186805"/>
              <a:gd name="csX16" fmla="*/ 307366 w 1597977"/>
              <a:gd name="csY16" fmla="*/ 626840 h 1186805"/>
              <a:gd name="csX17" fmla="*/ 830086 w 1597977"/>
              <a:gd name="csY17" fmla="*/ 625111 h 1186805"/>
              <a:gd name="csX18" fmla="*/ 1242030 w 1597977"/>
              <a:gd name="csY18" fmla="*/ 995676 h 1186805"/>
              <a:gd name="csX19" fmla="*/ 1219755 w 1597977"/>
              <a:gd name="csY19" fmla="*/ 1170630 h 1186805"/>
              <a:gd name="csX20" fmla="*/ 1040796 w 1597977"/>
              <a:gd name="csY20" fmla="*/ 1183645 h 1186805"/>
              <a:gd name="csX21" fmla="*/ 556898 w 1597977"/>
              <a:gd name="csY21" fmla="*/ 1183645 h 1186805"/>
              <a:gd name="csX22" fmla="*/ 367010 w 1597977"/>
              <a:gd name="csY22" fmla="*/ 1164874 h 1186805"/>
              <a:gd name="csX23" fmla="*/ 350991 w 1597977"/>
              <a:gd name="csY23" fmla="*/ 1020705 h 1186805"/>
              <a:gd name="csX24" fmla="*/ 743032 w 1597977"/>
              <a:gd name="csY24" fmla="*/ 628164 h 1186805"/>
              <a:gd name="csX25" fmla="*/ 830086 w 1597977"/>
              <a:gd name="csY25" fmla="*/ 625111 h 1186805"/>
              <a:gd name="csX26" fmla="*/ 305637 w 1597977"/>
              <a:gd name="csY26" fmla="*/ 208912 h 1186805"/>
              <a:gd name="csX27" fmla="*/ 322793 w 1597977"/>
              <a:gd name="csY27" fmla="*/ 555579 h 1186805"/>
              <a:gd name="csX28" fmla="*/ 266560 w 1597977"/>
              <a:gd name="csY28" fmla="*/ 210427 h 1186805"/>
              <a:gd name="csX29" fmla="*/ 305637 w 1597977"/>
              <a:gd name="csY29" fmla="*/ 208912 h 1186805"/>
              <a:gd name="csX30" fmla="*/ 1316537 w 1597977"/>
              <a:gd name="csY30" fmla="*/ 208447 h 1186805"/>
              <a:gd name="csX31" fmla="*/ 1332471 w 1597977"/>
              <a:gd name="csY31" fmla="*/ 555663 h 1186805"/>
              <a:gd name="csX32" fmla="*/ 1276739 w 1597977"/>
              <a:gd name="csY32" fmla="*/ 210927 h 1186805"/>
              <a:gd name="csX33" fmla="*/ 1316537 w 1597977"/>
              <a:gd name="csY33" fmla="*/ 208447 h 1186805"/>
              <a:gd name="csX34" fmla="*/ 818204 w 1597977"/>
              <a:gd name="csY34" fmla="*/ 1026 h 1186805"/>
              <a:gd name="csX35" fmla="*/ 876355 w 1597977"/>
              <a:gd name="csY35" fmla="*/ 12196 h 1186805"/>
              <a:gd name="csX36" fmla="*/ 838561 w 1597977"/>
              <a:gd name="csY36" fmla="*/ 554328 h 1186805"/>
              <a:gd name="csX37" fmla="*/ 740446 w 1597977"/>
              <a:gd name="csY37" fmla="*/ 550490 h 1186805"/>
              <a:gd name="csX38" fmla="*/ 759052 w 1597977"/>
              <a:gd name="csY38" fmla="*/ 2184 h 1186805"/>
              <a:gd name="csX39" fmla="*/ 818204 w 1597977"/>
              <a:gd name="csY39" fmla="*/ 1026 h 11868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1597977" h="1186805">
                <a:moveTo>
                  <a:pt x="1282475" y="629621"/>
                </a:moveTo>
                <a:cubicBezTo>
                  <a:pt x="1397910" y="620974"/>
                  <a:pt x="1520584" y="680622"/>
                  <a:pt x="1574084" y="783679"/>
                </a:cubicBezTo>
                <a:cubicBezTo>
                  <a:pt x="1602535" y="838409"/>
                  <a:pt x="1597862" y="902484"/>
                  <a:pt x="1597445" y="962304"/>
                </a:cubicBezTo>
                <a:cubicBezTo>
                  <a:pt x="1597278" y="989919"/>
                  <a:pt x="1599531" y="1023292"/>
                  <a:pt x="1574585" y="1041646"/>
                </a:cubicBezTo>
                <a:cubicBezTo>
                  <a:pt x="1553561" y="1056998"/>
                  <a:pt x="1524109" y="1052576"/>
                  <a:pt x="1499664" y="1052576"/>
                </a:cubicBezTo>
                <a:cubicBezTo>
                  <a:pt x="1446769" y="1052659"/>
                  <a:pt x="1393958" y="1054829"/>
                  <a:pt x="1341146" y="1051158"/>
                </a:cubicBezTo>
                <a:cubicBezTo>
                  <a:pt x="1332219" y="1002768"/>
                  <a:pt x="1338309" y="953711"/>
                  <a:pt x="1326212" y="905070"/>
                </a:cubicBezTo>
                <a:cubicBezTo>
                  <a:pt x="1295760" y="782845"/>
                  <a:pt x="1248705" y="750223"/>
                  <a:pt x="1172283" y="661954"/>
                </a:cubicBezTo>
                <a:cubicBezTo>
                  <a:pt x="1206323" y="642974"/>
                  <a:pt x="1243997" y="632503"/>
                  <a:pt x="1282475" y="629621"/>
                </a:cubicBezTo>
                <a:close/>
                <a:moveTo>
                  <a:pt x="307366" y="626840"/>
                </a:moveTo>
                <a:cubicBezTo>
                  <a:pt x="346972" y="629030"/>
                  <a:pt x="385616" y="640158"/>
                  <a:pt x="419906" y="661954"/>
                </a:cubicBezTo>
                <a:cubicBezTo>
                  <a:pt x="354663" y="730784"/>
                  <a:pt x="297179" y="794191"/>
                  <a:pt x="271566" y="888718"/>
                </a:cubicBezTo>
                <a:cubicBezTo>
                  <a:pt x="257049" y="942698"/>
                  <a:pt x="263557" y="1000515"/>
                  <a:pt x="248206" y="1052576"/>
                </a:cubicBezTo>
                <a:cubicBezTo>
                  <a:pt x="197813" y="1051491"/>
                  <a:pt x="61404" y="1068511"/>
                  <a:pt x="23944" y="1041063"/>
                </a:cubicBezTo>
                <a:cubicBezTo>
                  <a:pt x="-2337" y="1021707"/>
                  <a:pt x="416" y="991588"/>
                  <a:pt x="500" y="962304"/>
                </a:cubicBezTo>
                <a:cubicBezTo>
                  <a:pt x="667" y="907740"/>
                  <a:pt x="-4756" y="853177"/>
                  <a:pt x="16519" y="801700"/>
                </a:cubicBezTo>
                <a:cubicBezTo>
                  <a:pt x="61071" y="694137"/>
                  <a:pt x="188548" y="620270"/>
                  <a:pt x="307366" y="626840"/>
                </a:cubicBezTo>
                <a:close/>
                <a:moveTo>
                  <a:pt x="830086" y="625111"/>
                </a:moveTo>
                <a:cubicBezTo>
                  <a:pt x="1034641" y="636535"/>
                  <a:pt x="1239549" y="775576"/>
                  <a:pt x="1242030" y="995676"/>
                </a:cubicBezTo>
                <a:cubicBezTo>
                  <a:pt x="1242615" y="1043565"/>
                  <a:pt x="1262638" y="1136090"/>
                  <a:pt x="1219755" y="1170630"/>
                </a:cubicBezTo>
                <a:cubicBezTo>
                  <a:pt x="1187634" y="1196410"/>
                  <a:pt x="1083178" y="1183645"/>
                  <a:pt x="1040796" y="1183645"/>
                </a:cubicBezTo>
                <a:cubicBezTo>
                  <a:pt x="879524" y="1183645"/>
                  <a:pt x="718169" y="1183479"/>
                  <a:pt x="556898" y="1183645"/>
                </a:cubicBezTo>
                <a:cubicBezTo>
                  <a:pt x="511762" y="1183645"/>
                  <a:pt x="397629" y="1198079"/>
                  <a:pt x="367010" y="1164874"/>
                </a:cubicBezTo>
                <a:cubicBezTo>
                  <a:pt x="336474" y="1131835"/>
                  <a:pt x="350908" y="1062087"/>
                  <a:pt x="350991" y="1020705"/>
                </a:cubicBezTo>
                <a:cubicBezTo>
                  <a:pt x="351658" y="783345"/>
                  <a:pt x="521774" y="656948"/>
                  <a:pt x="743032" y="628164"/>
                </a:cubicBezTo>
                <a:cubicBezTo>
                  <a:pt x="771649" y="624451"/>
                  <a:pt x="800864" y="623479"/>
                  <a:pt x="830086" y="625111"/>
                </a:cubicBezTo>
                <a:close/>
                <a:moveTo>
                  <a:pt x="305637" y="208912"/>
                </a:moveTo>
                <a:cubicBezTo>
                  <a:pt x="490826" y="221332"/>
                  <a:pt x="521384" y="521399"/>
                  <a:pt x="322793" y="555579"/>
                </a:cubicBezTo>
                <a:cubicBezTo>
                  <a:pt x="89771" y="595793"/>
                  <a:pt x="41298" y="241630"/>
                  <a:pt x="266560" y="210427"/>
                </a:cubicBezTo>
                <a:cubicBezTo>
                  <a:pt x="280258" y="208534"/>
                  <a:pt x="293292" y="208084"/>
                  <a:pt x="305637" y="208912"/>
                </a:cubicBezTo>
                <a:close/>
                <a:moveTo>
                  <a:pt x="1316537" y="208447"/>
                </a:moveTo>
                <a:cubicBezTo>
                  <a:pt x="1505460" y="217036"/>
                  <a:pt x="1541386" y="527505"/>
                  <a:pt x="1332471" y="555663"/>
                </a:cubicBezTo>
                <a:cubicBezTo>
                  <a:pt x="1105205" y="586198"/>
                  <a:pt x="1060403" y="246385"/>
                  <a:pt x="1276739" y="210927"/>
                </a:cubicBezTo>
                <a:cubicBezTo>
                  <a:pt x="1290667" y="208643"/>
                  <a:pt x="1303942" y="207874"/>
                  <a:pt x="1316537" y="208447"/>
                </a:cubicBezTo>
                <a:close/>
                <a:moveTo>
                  <a:pt x="818204" y="1026"/>
                </a:moveTo>
                <a:cubicBezTo>
                  <a:pt x="838039" y="2705"/>
                  <a:pt x="857708" y="6439"/>
                  <a:pt x="876355" y="12196"/>
                </a:cubicBezTo>
                <a:cubicBezTo>
                  <a:pt x="1153595" y="98129"/>
                  <a:pt x="1123310" y="509442"/>
                  <a:pt x="838561" y="554328"/>
                </a:cubicBezTo>
                <a:cubicBezTo>
                  <a:pt x="805772" y="559501"/>
                  <a:pt x="772818" y="556581"/>
                  <a:pt x="740446" y="550490"/>
                </a:cubicBezTo>
                <a:cubicBezTo>
                  <a:pt x="443099" y="495092"/>
                  <a:pt x="455030" y="41313"/>
                  <a:pt x="759052" y="2184"/>
                </a:cubicBezTo>
                <a:cubicBezTo>
                  <a:pt x="778366" y="-277"/>
                  <a:pt x="798368" y="-653"/>
                  <a:pt x="818204" y="1026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483C9890-2D3C-A5CF-946F-0018BE4AF9BD}"/>
              </a:ext>
            </a:extLst>
          </p:cNvPr>
          <p:cNvSpPr/>
          <p:nvPr/>
        </p:nvSpPr>
        <p:spPr>
          <a:xfrm>
            <a:off x="7132081" y="4354765"/>
            <a:ext cx="281962" cy="333454"/>
          </a:xfrm>
          <a:custGeom>
            <a:avLst/>
            <a:gdLst>
              <a:gd name="csX0" fmla="*/ 566475 w 1167744"/>
              <a:gd name="csY0" fmla="*/ 1381 h 1380998"/>
              <a:gd name="csX1" fmla="*/ 670596 w 1167744"/>
              <a:gd name="csY1" fmla="*/ 44097 h 1380998"/>
              <a:gd name="csX2" fmla="*/ 809508 w 1167744"/>
              <a:gd name="csY2" fmla="*/ 121438 h 1380998"/>
              <a:gd name="csX3" fmla="*/ 1007405 w 1167744"/>
              <a:gd name="csY3" fmla="*/ 165823 h 1380998"/>
              <a:gd name="csX4" fmla="*/ 1151323 w 1167744"/>
              <a:gd name="csY4" fmla="*/ 205452 h 1380998"/>
              <a:gd name="csX5" fmla="*/ 1164923 w 1167744"/>
              <a:gd name="csY5" fmla="*/ 311910 h 1380998"/>
              <a:gd name="csX6" fmla="*/ 1164755 w 1167744"/>
              <a:gd name="csY6" fmla="*/ 512143 h 1380998"/>
              <a:gd name="csX7" fmla="*/ 1158999 w 1167744"/>
              <a:gd name="csY7" fmla="*/ 803150 h 1380998"/>
              <a:gd name="csX8" fmla="*/ 782893 w 1167744"/>
              <a:gd name="csY8" fmla="*/ 1292637 h 1380998"/>
              <a:gd name="csX9" fmla="*/ 581909 w 1167744"/>
              <a:gd name="csY9" fmla="*/ 1380990 h 1380998"/>
              <a:gd name="csX10" fmla="*/ 371497 w 1167744"/>
              <a:gd name="csY10" fmla="*/ 1285796 h 1380998"/>
              <a:gd name="csX11" fmla="*/ 12578 w 1167744"/>
              <a:gd name="csY11" fmla="*/ 820003 h 1380998"/>
              <a:gd name="csX12" fmla="*/ 2317 w 1167744"/>
              <a:gd name="csY12" fmla="*/ 512143 h 1380998"/>
              <a:gd name="csX13" fmla="*/ 2317 w 1167744"/>
              <a:gd name="csY13" fmla="*/ 311910 h 1380998"/>
              <a:gd name="csX14" fmla="*/ 14581 w 1167744"/>
              <a:gd name="csY14" fmla="*/ 207371 h 1380998"/>
              <a:gd name="csX15" fmla="*/ 148070 w 1167744"/>
              <a:gd name="csY15" fmla="*/ 165990 h 1380998"/>
              <a:gd name="csX16" fmla="*/ 422306 w 1167744"/>
              <a:gd name="csY16" fmla="*/ 89734 h 1380998"/>
              <a:gd name="csX17" fmla="*/ 566475 w 1167744"/>
              <a:gd name="csY17" fmla="*/ 1381 h 1380998"/>
              <a:gd name="csX18" fmla="*/ 867008 w 1167744"/>
              <a:gd name="csY18" fmla="*/ 423212 h 1380998"/>
              <a:gd name="csX19" fmla="*/ 762286 w 1167744"/>
              <a:gd name="csY19" fmla="*/ 488032 h 1380998"/>
              <a:gd name="csX20" fmla="*/ 579823 w 1167744"/>
              <a:gd name="csY20" fmla="*/ 672747 h 1380998"/>
              <a:gd name="csX21" fmla="*/ 490135 w 1167744"/>
              <a:gd name="csY21" fmla="*/ 754760 h 1380998"/>
              <a:gd name="csX22" fmla="*/ 314931 w 1167744"/>
              <a:gd name="csY22" fmla="*/ 607672 h 1380998"/>
              <a:gd name="csX23" fmla="*/ 263788 w 1167744"/>
              <a:gd name="csY23" fmla="*/ 640460 h 1380998"/>
              <a:gd name="csX24" fmla="*/ 237257 w 1167744"/>
              <a:gd name="csY24" fmla="*/ 672163 h 1380998"/>
              <a:gd name="csX25" fmla="*/ 274717 w 1167744"/>
              <a:gd name="csY25" fmla="*/ 765189 h 1380998"/>
              <a:gd name="csX26" fmla="*/ 413796 w 1167744"/>
              <a:gd name="csY26" fmla="*/ 901264 h 1380998"/>
              <a:gd name="csX27" fmla="*/ 483711 w 1167744"/>
              <a:gd name="csY27" fmla="*/ 955160 h 1380998"/>
              <a:gd name="csX28" fmla="*/ 599930 w 1167744"/>
              <a:gd name="csY28" fmla="*/ 876318 h 1380998"/>
              <a:gd name="csX29" fmla="*/ 870996 w 1167744"/>
              <a:gd name="csY29" fmla="*/ 605169 h 1380998"/>
              <a:gd name="csX30" fmla="*/ 931484 w 1167744"/>
              <a:gd name="csY30" fmla="*/ 475517 h 1380998"/>
              <a:gd name="csX31" fmla="*/ 867008 w 1167744"/>
              <a:gd name="csY31" fmla="*/ 423212 h 13809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167744" h="1380998">
                <a:moveTo>
                  <a:pt x="566475" y="1381"/>
                </a:moveTo>
                <a:cubicBezTo>
                  <a:pt x="610359" y="-6462"/>
                  <a:pt x="637724" y="20653"/>
                  <a:pt x="670596" y="44097"/>
                </a:cubicBezTo>
                <a:cubicBezTo>
                  <a:pt x="712812" y="74216"/>
                  <a:pt x="761285" y="102416"/>
                  <a:pt x="809508" y="121438"/>
                </a:cubicBezTo>
                <a:cubicBezTo>
                  <a:pt x="872081" y="146133"/>
                  <a:pt x="939994" y="163487"/>
                  <a:pt x="1007405" y="165823"/>
                </a:cubicBezTo>
                <a:cubicBezTo>
                  <a:pt x="1060051" y="167575"/>
                  <a:pt x="1117951" y="153225"/>
                  <a:pt x="1151323" y="205452"/>
                </a:cubicBezTo>
                <a:cubicBezTo>
                  <a:pt x="1170929" y="236238"/>
                  <a:pt x="1165006" y="277203"/>
                  <a:pt x="1164923" y="311910"/>
                </a:cubicBezTo>
                <a:cubicBezTo>
                  <a:pt x="1164755" y="378654"/>
                  <a:pt x="1165173" y="445399"/>
                  <a:pt x="1164755" y="512143"/>
                </a:cubicBezTo>
                <a:cubicBezTo>
                  <a:pt x="1164088" y="607672"/>
                  <a:pt x="1174934" y="708623"/>
                  <a:pt x="1158999" y="803150"/>
                </a:cubicBezTo>
                <a:cubicBezTo>
                  <a:pt x="1123458" y="1013061"/>
                  <a:pt x="962186" y="1189350"/>
                  <a:pt x="782893" y="1292637"/>
                </a:cubicBezTo>
                <a:cubicBezTo>
                  <a:pt x="731083" y="1322422"/>
                  <a:pt x="641812" y="1381825"/>
                  <a:pt x="581909" y="1380990"/>
                </a:cubicBezTo>
                <a:cubicBezTo>
                  <a:pt x="520754" y="1380156"/>
                  <a:pt x="423975" y="1317750"/>
                  <a:pt x="371497" y="1285796"/>
                </a:cubicBezTo>
                <a:cubicBezTo>
                  <a:pt x="200965" y="1181925"/>
                  <a:pt x="52708" y="1020820"/>
                  <a:pt x="12578" y="820003"/>
                </a:cubicBezTo>
                <a:cubicBezTo>
                  <a:pt x="-7445" y="719886"/>
                  <a:pt x="2483" y="613762"/>
                  <a:pt x="2317" y="512143"/>
                </a:cubicBezTo>
                <a:cubicBezTo>
                  <a:pt x="2149" y="445399"/>
                  <a:pt x="2400" y="378654"/>
                  <a:pt x="2317" y="311910"/>
                </a:cubicBezTo>
                <a:cubicBezTo>
                  <a:pt x="2317" y="277453"/>
                  <a:pt x="-3524" y="238491"/>
                  <a:pt x="14581" y="207371"/>
                </a:cubicBezTo>
                <a:cubicBezTo>
                  <a:pt x="43614" y="157146"/>
                  <a:pt x="98679" y="166407"/>
                  <a:pt x="148070" y="165990"/>
                </a:cubicBezTo>
                <a:cubicBezTo>
                  <a:pt x="243347" y="165239"/>
                  <a:pt x="339376" y="136372"/>
                  <a:pt x="422306" y="89734"/>
                </a:cubicBezTo>
                <a:cubicBezTo>
                  <a:pt x="463104" y="66791"/>
                  <a:pt x="523341" y="9057"/>
                  <a:pt x="566475" y="1381"/>
                </a:cubicBezTo>
                <a:close/>
                <a:moveTo>
                  <a:pt x="867008" y="423212"/>
                </a:moveTo>
                <a:cubicBezTo>
                  <a:pt x="832068" y="419521"/>
                  <a:pt x="798057" y="451740"/>
                  <a:pt x="762286" y="488032"/>
                </a:cubicBezTo>
                <a:cubicBezTo>
                  <a:pt x="701549" y="549687"/>
                  <a:pt x="641479" y="612010"/>
                  <a:pt x="579823" y="672747"/>
                </a:cubicBezTo>
                <a:cubicBezTo>
                  <a:pt x="552458" y="699779"/>
                  <a:pt x="525927" y="740660"/>
                  <a:pt x="490135" y="754760"/>
                </a:cubicBezTo>
                <a:cubicBezTo>
                  <a:pt x="450339" y="720470"/>
                  <a:pt x="365323" y="604251"/>
                  <a:pt x="314931" y="607672"/>
                </a:cubicBezTo>
                <a:cubicBezTo>
                  <a:pt x="293406" y="609090"/>
                  <a:pt x="278388" y="626360"/>
                  <a:pt x="263788" y="640460"/>
                </a:cubicBezTo>
                <a:cubicBezTo>
                  <a:pt x="254611" y="649387"/>
                  <a:pt x="241762" y="659816"/>
                  <a:pt x="237257" y="672163"/>
                </a:cubicBezTo>
                <a:cubicBezTo>
                  <a:pt x="222406" y="712961"/>
                  <a:pt x="247853" y="739408"/>
                  <a:pt x="274717" y="765189"/>
                </a:cubicBezTo>
                <a:cubicBezTo>
                  <a:pt x="321605" y="809907"/>
                  <a:pt x="367576" y="855794"/>
                  <a:pt x="413796" y="901264"/>
                </a:cubicBezTo>
                <a:cubicBezTo>
                  <a:pt x="433820" y="921037"/>
                  <a:pt x="453926" y="950822"/>
                  <a:pt x="483711" y="955160"/>
                </a:cubicBezTo>
                <a:cubicBezTo>
                  <a:pt x="533603" y="962419"/>
                  <a:pt x="569144" y="907772"/>
                  <a:pt x="599930" y="876318"/>
                </a:cubicBezTo>
                <a:cubicBezTo>
                  <a:pt x="689368" y="785129"/>
                  <a:pt x="781476" y="696358"/>
                  <a:pt x="870996" y="605169"/>
                </a:cubicBezTo>
                <a:cubicBezTo>
                  <a:pt x="903784" y="571880"/>
                  <a:pt x="965106" y="528329"/>
                  <a:pt x="931484" y="475517"/>
                </a:cubicBezTo>
                <a:cubicBezTo>
                  <a:pt x="909270" y="440570"/>
                  <a:pt x="887972" y="425427"/>
                  <a:pt x="867008" y="4232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A9E38B72-DC1F-E6BB-A86F-0DA055B0C033}"/>
              </a:ext>
            </a:extLst>
          </p:cNvPr>
          <p:cNvSpPr/>
          <p:nvPr/>
        </p:nvSpPr>
        <p:spPr>
          <a:xfrm>
            <a:off x="5155556" y="4387954"/>
            <a:ext cx="349876" cy="267074"/>
          </a:xfrm>
          <a:custGeom>
            <a:avLst/>
            <a:gdLst>
              <a:gd name="csX0" fmla="*/ 196235 w 1449011"/>
              <a:gd name="csY0" fmla="*/ 302 h 1106087"/>
              <a:gd name="csX1" fmla="*/ 433583 w 1449011"/>
              <a:gd name="csY1" fmla="*/ 4490 h 1106087"/>
              <a:gd name="csX2" fmla="*/ 1084342 w 1449011"/>
              <a:gd name="csY2" fmla="*/ 4407 h 1106087"/>
              <a:gd name="csX3" fmla="*/ 1358412 w 1449011"/>
              <a:gd name="csY3" fmla="*/ 11332 h 1106087"/>
              <a:gd name="csX4" fmla="*/ 1420901 w 1449011"/>
              <a:gd name="csY4" fmla="*/ 57385 h 1106087"/>
              <a:gd name="csX5" fmla="*/ 1447432 w 1449011"/>
              <a:gd name="csY5" fmla="*/ 231088 h 1106087"/>
              <a:gd name="csX6" fmla="*/ 1447432 w 1449011"/>
              <a:gd name="csY6" fmla="*/ 614869 h 1106087"/>
              <a:gd name="csX7" fmla="*/ 1447432 w 1449011"/>
              <a:gd name="csY7" fmla="*/ 898533 h 1106087"/>
              <a:gd name="csX8" fmla="*/ 1421819 w 1449011"/>
              <a:gd name="csY8" fmla="*/ 1047874 h 1106087"/>
              <a:gd name="csX9" fmla="*/ 1126057 w 1449011"/>
              <a:gd name="csY9" fmla="*/ 1101353 h 1106087"/>
              <a:gd name="csX10" fmla="*/ 325123 w 1449011"/>
              <a:gd name="csY10" fmla="*/ 1101520 h 1106087"/>
              <a:gd name="csX11" fmla="*/ 16429 w 1449011"/>
              <a:gd name="csY11" fmla="*/ 1027934 h 1106087"/>
              <a:gd name="csX12" fmla="*/ 3665 w 1449011"/>
              <a:gd name="csY12" fmla="*/ 773387 h 1106087"/>
              <a:gd name="csX13" fmla="*/ 3581 w 1449011"/>
              <a:gd name="csY13" fmla="*/ 206059 h 1106087"/>
              <a:gd name="csX14" fmla="*/ 118131 w 1449011"/>
              <a:gd name="csY14" fmla="*/ 4991 h 1106087"/>
              <a:gd name="csX15" fmla="*/ 196235 w 1449011"/>
              <a:gd name="csY15" fmla="*/ 302 h 1106087"/>
              <a:gd name="csX16" fmla="*/ 130352 w 1449011"/>
              <a:gd name="csY16" fmla="*/ 162894 h 1106087"/>
              <a:gd name="csX17" fmla="*/ 81756 w 1449011"/>
              <a:gd name="csY17" fmla="*/ 215737 h 1106087"/>
              <a:gd name="csX18" fmla="*/ 133983 w 1449011"/>
              <a:gd name="csY18" fmla="*/ 292994 h 1106087"/>
              <a:gd name="csX19" fmla="*/ 316863 w 1449011"/>
              <a:gd name="csY19" fmla="*/ 452012 h 1106087"/>
              <a:gd name="csX20" fmla="*/ 599193 w 1449011"/>
              <a:gd name="csY20" fmla="*/ 695046 h 1106087"/>
              <a:gd name="csX21" fmla="*/ 741025 w 1449011"/>
              <a:gd name="csY21" fmla="*/ 766796 h 1106087"/>
              <a:gd name="csX22" fmla="*/ 902129 w 1449011"/>
              <a:gd name="csY22" fmla="*/ 645154 h 1106087"/>
              <a:gd name="csX23" fmla="*/ 1247616 w 1449011"/>
              <a:gd name="csY23" fmla="*/ 348308 h 1106087"/>
              <a:gd name="csX24" fmla="*/ 1350903 w 1449011"/>
              <a:gd name="csY24" fmla="*/ 185702 h 1106087"/>
              <a:gd name="csX25" fmla="*/ 1175365 w 1449011"/>
              <a:gd name="csY25" fmla="*/ 259788 h 1106087"/>
              <a:gd name="csX26" fmla="*/ 862750 w 1449011"/>
              <a:gd name="csY26" fmla="*/ 530938 h 1106087"/>
              <a:gd name="csX27" fmla="*/ 717247 w 1449011"/>
              <a:gd name="csY27" fmla="*/ 640566 h 1106087"/>
              <a:gd name="csX28" fmla="*/ 558312 w 1449011"/>
              <a:gd name="csY28" fmla="*/ 510831 h 1106087"/>
              <a:gd name="csX29" fmla="*/ 250369 w 1449011"/>
              <a:gd name="csY29" fmla="*/ 243269 h 1106087"/>
              <a:gd name="csX30" fmla="*/ 155759 w 1449011"/>
              <a:gd name="csY30" fmla="*/ 163676 h 1106087"/>
              <a:gd name="csX31" fmla="*/ 130352 w 1449011"/>
              <a:gd name="csY31" fmla="*/ 162894 h 1106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449011" h="1106087">
                <a:moveTo>
                  <a:pt x="196235" y="302"/>
                </a:moveTo>
                <a:cubicBezTo>
                  <a:pt x="275164" y="-1376"/>
                  <a:pt x="355993" y="4490"/>
                  <a:pt x="433583" y="4490"/>
                </a:cubicBezTo>
                <a:cubicBezTo>
                  <a:pt x="650502" y="4407"/>
                  <a:pt x="867422" y="5074"/>
                  <a:pt x="1084342" y="4407"/>
                </a:cubicBezTo>
                <a:cubicBezTo>
                  <a:pt x="1151253" y="4157"/>
                  <a:pt x="1301262" y="-8358"/>
                  <a:pt x="1358412" y="11332"/>
                </a:cubicBezTo>
                <a:cubicBezTo>
                  <a:pt x="1382523" y="19591"/>
                  <a:pt x="1405466" y="37362"/>
                  <a:pt x="1420901" y="57385"/>
                </a:cubicBezTo>
                <a:cubicBezTo>
                  <a:pt x="1458445" y="106109"/>
                  <a:pt x="1447599" y="173604"/>
                  <a:pt x="1447432" y="231088"/>
                </a:cubicBezTo>
                <a:cubicBezTo>
                  <a:pt x="1447015" y="358987"/>
                  <a:pt x="1447516" y="486970"/>
                  <a:pt x="1447432" y="614869"/>
                </a:cubicBezTo>
                <a:cubicBezTo>
                  <a:pt x="1447349" y="709396"/>
                  <a:pt x="1447349" y="804006"/>
                  <a:pt x="1447432" y="898533"/>
                </a:cubicBezTo>
                <a:cubicBezTo>
                  <a:pt x="1447432" y="950177"/>
                  <a:pt x="1454691" y="1004073"/>
                  <a:pt x="1421819" y="1047874"/>
                </a:cubicBezTo>
                <a:cubicBezTo>
                  <a:pt x="1361248" y="1128385"/>
                  <a:pt x="1215495" y="1101103"/>
                  <a:pt x="1126057" y="1101353"/>
                </a:cubicBezTo>
                <a:cubicBezTo>
                  <a:pt x="859079" y="1102104"/>
                  <a:pt x="592101" y="1101603"/>
                  <a:pt x="325123" y="1101520"/>
                </a:cubicBezTo>
                <a:cubicBezTo>
                  <a:pt x="229178" y="1101520"/>
                  <a:pt x="66822" y="1133558"/>
                  <a:pt x="16429" y="1027934"/>
                </a:cubicBezTo>
                <a:cubicBezTo>
                  <a:pt x="-10268" y="971785"/>
                  <a:pt x="3581" y="839047"/>
                  <a:pt x="3665" y="773387"/>
                </a:cubicBezTo>
                <a:cubicBezTo>
                  <a:pt x="4082" y="584250"/>
                  <a:pt x="3665" y="395196"/>
                  <a:pt x="3581" y="206059"/>
                </a:cubicBezTo>
                <a:cubicBezTo>
                  <a:pt x="3581" y="119708"/>
                  <a:pt x="7002" y="16755"/>
                  <a:pt x="118131" y="4991"/>
                </a:cubicBezTo>
                <a:cubicBezTo>
                  <a:pt x="143828" y="2259"/>
                  <a:pt x="169926" y="861"/>
                  <a:pt x="196235" y="302"/>
                </a:cubicBezTo>
                <a:close/>
                <a:moveTo>
                  <a:pt x="130352" y="162894"/>
                </a:moveTo>
                <a:cubicBezTo>
                  <a:pt x="105753" y="168119"/>
                  <a:pt x="85073" y="189957"/>
                  <a:pt x="81756" y="215737"/>
                </a:cubicBezTo>
                <a:cubicBezTo>
                  <a:pt x="77084" y="252780"/>
                  <a:pt x="110039" y="271552"/>
                  <a:pt x="133983" y="292994"/>
                </a:cubicBezTo>
                <a:cubicBezTo>
                  <a:pt x="194137" y="346806"/>
                  <a:pt x="255208" y="399868"/>
                  <a:pt x="316863" y="452012"/>
                </a:cubicBezTo>
                <a:cubicBezTo>
                  <a:pt x="411724" y="532189"/>
                  <a:pt x="504249" y="615036"/>
                  <a:pt x="599193" y="695046"/>
                </a:cubicBezTo>
                <a:cubicBezTo>
                  <a:pt x="640074" y="729503"/>
                  <a:pt x="681622" y="777809"/>
                  <a:pt x="741025" y="766796"/>
                </a:cubicBezTo>
                <a:cubicBezTo>
                  <a:pt x="794170" y="756951"/>
                  <a:pt x="860331" y="680195"/>
                  <a:pt x="902129" y="645154"/>
                </a:cubicBezTo>
                <a:cubicBezTo>
                  <a:pt x="1018432" y="547624"/>
                  <a:pt x="1133483" y="448342"/>
                  <a:pt x="1247616" y="348308"/>
                </a:cubicBezTo>
                <a:cubicBezTo>
                  <a:pt x="1287579" y="313184"/>
                  <a:pt x="1401128" y="249276"/>
                  <a:pt x="1350903" y="185702"/>
                </a:cubicBezTo>
                <a:cubicBezTo>
                  <a:pt x="1300261" y="121460"/>
                  <a:pt x="1214994" y="225498"/>
                  <a:pt x="1175365" y="259788"/>
                </a:cubicBezTo>
                <a:cubicBezTo>
                  <a:pt x="1070993" y="349977"/>
                  <a:pt x="965620" y="439164"/>
                  <a:pt x="862750" y="530938"/>
                </a:cubicBezTo>
                <a:cubicBezTo>
                  <a:pt x="822703" y="566646"/>
                  <a:pt x="771060" y="631805"/>
                  <a:pt x="717247" y="640566"/>
                </a:cubicBezTo>
                <a:cubicBezTo>
                  <a:pt x="657344" y="613784"/>
                  <a:pt x="607703" y="553297"/>
                  <a:pt x="558312" y="510831"/>
                </a:cubicBezTo>
                <a:cubicBezTo>
                  <a:pt x="455191" y="422311"/>
                  <a:pt x="351404" y="334125"/>
                  <a:pt x="250369" y="243269"/>
                </a:cubicBezTo>
                <a:cubicBezTo>
                  <a:pt x="229428" y="224414"/>
                  <a:pt x="180454" y="170768"/>
                  <a:pt x="155759" y="163676"/>
                </a:cubicBezTo>
                <a:cubicBezTo>
                  <a:pt x="147187" y="161257"/>
                  <a:pt x="138551" y="161152"/>
                  <a:pt x="130352" y="16289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7FF378E0-035E-9A7D-99BC-C087C72900CF}"/>
              </a:ext>
            </a:extLst>
          </p:cNvPr>
          <p:cNvSpPr/>
          <p:nvPr/>
        </p:nvSpPr>
        <p:spPr>
          <a:xfrm>
            <a:off x="6510974" y="4385231"/>
            <a:ext cx="351026" cy="272521"/>
          </a:xfrm>
          <a:custGeom>
            <a:avLst/>
            <a:gdLst>
              <a:gd name="csX0" fmla="*/ 1066482 w 1453770"/>
              <a:gd name="csY0" fmla="*/ 747049 h 1128644"/>
              <a:gd name="csX1" fmla="*/ 1009394 w 1453770"/>
              <a:gd name="csY1" fmla="*/ 752252 h 1128644"/>
              <a:gd name="csX2" fmla="*/ 989621 w 1453770"/>
              <a:gd name="csY2" fmla="*/ 902428 h 1128644"/>
              <a:gd name="csX3" fmla="*/ 1057951 w 1453770"/>
              <a:gd name="csY3" fmla="*/ 921533 h 1128644"/>
              <a:gd name="csX4" fmla="*/ 1224812 w 1453770"/>
              <a:gd name="csY4" fmla="*/ 920365 h 1128644"/>
              <a:gd name="csX5" fmla="*/ 1283130 w 1453770"/>
              <a:gd name="csY5" fmla="*/ 892499 h 1128644"/>
              <a:gd name="csX6" fmla="*/ 1287302 w 1453770"/>
              <a:gd name="csY6" fmla="*/ 838019 h 1128644"/>
              <a:gd name="csX7" fmla="*/ 1285049 w 1453770"/>
              <a:gd name="csY7" fmla="*/ 781537 h 1128644"/>
              <a:gd name="csX8" fmla="*/ 1124696 w 1453770"/>
              <a:gd name="csY8" fmla="*/ 749666 h 1128644"/>
              <a:gd name="csX9" fmla="*/ 1066482 w 1453770"/>
              <a:gd name="csY9" fmla="*/ 747049 h 1128644"/>
              <a:gd name="csX10" fmla="*/ 6725 w 1453770"/>
              <a:gd name="csY10" fmla="*/ 410437 h 1128644"/>
              <a:gd name="csX11" fmla="*/ 1447238 w 1453770"/>
              <a:gd name="csY11" fmla="*/ 410437 h 1128644"/>
              <a:gd name="csX12" fmla="*/ 1451243 w 1453770"/>
              <a:gd name="csY12" fmla="*/ 587727 h 1128644"/>
              <a:gd name="csX13" fmla="*/ 1451577 w 1453770"/>
              <a:gd name="csY13" fmla="*/ 921450 h 1128644"/>
              <a:gd name="csX14" fmla="*/ 1398264 w 1453770"/>
              <a:gd name="csY14" fmla="*/ 1099157 h 1128644"/>
              <a:gd name="csX15" fmla="*/ 1166411 w 1453770"/>
              <a:gd name="csY15" fmla="*/ 1124603 h 1128644"/>
              <a:gd name="csX16" fmla="*/ 649141 w 1453770"/>
              <a:gd name="csY16" fmla="*/ 1124854 h 1128644"/>
              <a:gd name="csX17" fmla="*/ 223644 w 1453770"/>
              <a:gd name="csY17" fmla="*/ 1124770 h 1128644"/>
              <a:gd name="csX18" fmla="*/ 39179 w 1453770"/>
              <a:gd name="csY18" fmla="*/ 1085057 h 1128644"/>
              <a:gd name="csX19" fmla="*/ 2887 w 1453770"/>
              <a:gd name="csY19" fmla="*/ 888077 h 1128644"/>
              <a:gd name="csX20" fmla="*/ 2804 w 1453770"/>
              <a:gd name="csY20" fmla="*/ 596070 h 1128644"/>
              <a:gd name="csX21" fmla="*/ 6725 w 1453770"/>
              <a:gd name="csY21" fmla="*/ 410437 h 1128644"/>
              <a:gd name="csX22" fmla="*/ 1215615 w 1453770"/>
              <a:gd name="csY22" fmla="*/ 198 h 1128644"/>
              <a:gd name="csX23" fmla="*/ 1364393 w 1453770"/>
              <a:gd name="csY23" fmla="*/ 10554 h 1128644"/>
              <a:gd name="csX24" fmla="*/ 1451161 w 1453770"/>
              <a:gd name="csY24" fmla="*/ 187260 h 1128644"/>
              <a:gd name="csX25" fmla="*/ 1445070 w 1453770"/>
              <a:gd name="csY25" fmla="*/ 264267 h 1128644"/>
              <a:gd name="csX26" fmla="*/ 6726 w 1453770"/>
              <a:gd name="csY26" fmla="*/ 264267 h 1128644"/>
              <a:gd name="csX27" fmla="*/ 74972 w 1453770"/>
              <a:gd name="csY27" fmla="*/ 17645 h 1128644"/>
              <a:gd name="csX28" fmla="*/ 190273 w 1453770"/>
              <a:gd name="csY28" fmla="*/ 4463 h 1128644"/>
              <a:gd name="csX29" fmla="*/ 407193 w 1453770"/>
              <a:gd name="csY29" fmla="*/ 4129 h 1128644"/>
              <a:gd name="csX30" fmla="*/ 1057952 w 1453770"/>
              <a:gd name="csY30" fmla="*/ 4297 h 1128644"/>
              <a:gd name="csX31" fmla="*/ 1215615 w 1453770"/>
              <a:gd name="csY31" fmla="*/ 198 h 11286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453770" h="1128644">
                <a:moveTo>
                  <a:pt x="1066482" y="747049"/>
                </a:moveTo>
                <a:cubicBezTo>
                  <a:pt x="1046229" y="746350"/>
                  <a:pt x="1026164" y="746955"/>
                  <a:pt x="1009394" y="752252"/>
                </a:cubicBezTo>
                <a:cubicBezTo>
                  <a:pt x="968931" y="765017"/>
                  <a:pt x="968012" y="876648"/>
                  <a:pt x="989621" y="902428"/>
                </a:cubicBezTo>
                <a:cubicBezTo>
                  <a:pt x="1006808" y="923035"/>
                  <a:pt x="1033589" y="921450"/>
                  <a:pt x="1057951" y="921533"/>
                </a:cubicBezTo>
                <a:cubicBezTo>
                  <a:pt x="1113433" y="921700"/>
                  <a:pt x="1169331" y="921867"/>
                  <a:pt x="1224812" y="920365"/>
                </a:cubicBezTo>
                <a:cubicBezTo>
                  <a:pt x="1247339" y="919698"/>
                  <a:pt x="1273118" y="916778"/>
                  <a:pt x="1283130" y="892499"/>
                </a:cubicBezTo>
                <a:cubicBezTo>
                  <a:pt x="1289972" y="875897"/>
                  <a:pt x="1287135" y="855706"/>
                  <a:pt x="1287302" y="838019"/>
                </a:cubicBezTo>
                <a:cubicBezTo>
                  <a:pt x="1287552" y="819664"/>
                  <a:pt x="1290472" y="799307"/>
                  <a:pt x="1285049" y="781537"/>
                </a:cubicBezTo>
                <a:cubicBezTo>
                  <a:pt x="1269865" y="732312"/>
                  <a:pt x="1165326" y="749583"/>
                  <a:pt x="1124696" y="749666"/>
                </a:cubicBezTo>
                <a:cubicBezTo>
                  <a:pt x="1107176" y="749750"/>
                  <a:pt x="1086735" y="747747"/>
                  <a:pt x="1066482" y="747049"/>
                </a:cubicBezTo>
                <a:close/>
                <a:moveTo>
                  <a:pt x="6725" y="410437"/>
                </a:moveTo>
                <a:cubicBezTo>
                  <a:pt x="486868" y="410437"/>
                  <a:pt x="967011" y="410437"/>
                  <a:pt x="1447238" y="410437"/>
                </a:cubicBezTo>
                <a:cubicBezTo>
                  <a:pt x="1459169" y="466336"/>
                  <a:pt x="1451076" y="530327"/>
                  <a:pt x="1451243" y="587727"/>
                </a:cubicBezTo>
                <a:cubicBezTo>
                  <a:pt x="1451493" y="698940"/>
                  <a:pt x="1451160" y="810237"/>
                  <a:pt x="1451577" y="921450"/>
                </a:cubicBezTo>
                <a:cubicBezTo>
                  <a:pt x="1451827" y="986442"/>
                  <a:pt x="1457918" y="1057108"/>
                  <a:pt x="1398264" y="1099157"/>
                </a:cubicBezTo>
                <a:cubicBezTo>
                  <a:pt x="1335942" y="1143125"/>
                  <a:pt x="1238495" y="1125020"/>
                  <a:pt x="1166411" y="1124603"/>
                </a:cubicBezTo>
                <a:cubicBezTo>
                  <a:pt x="994043" y="1123686"/>
                  <a:pt x="821508" y="1124436"/>
                  <a:pt x="649141" y="1124854"/>
                </a:cubicBezTo>
                <a:cubicBezTo>
                  <a:pt x="507309" y="1125104"/>
                  <a:pt x="365477" y="1125104"/>
                  <a:pt x="223644" y="1124770"/>
                </a:cubicBezTo>
                <a:cubicBezTo>
                  <a:pt x="159570" y="1124687"/>
                  <a:pt x="88153" y="1135950"/>
                  <a:pt x="39179" y="1085057"/>
                </a:cubicBezTo>
                <a:cubicBezTo>
                  <a:pt x="-10378" y="1033581"/>
                  <a:pt x="2720" y="952987"/>
                  <a:pt x="2887" y="888077"/>
                </a:cubicBezTo>
                <a:cubicBezTo>
                  <a:pt x="3137" y="790714"/>
                  <a:pt x="3137" y="693434"/>
                  <a:pt x="2804" y="596070"/>
                </a:cubicBezTo>
                <a:cubicBezTo>
                  <a:pt x="2637" y="534498"/>
                  <a:pt x="-1034" y="471508"/>
                  <a:pt x="6725" y="410437"/>
                </a:cubicBezTo>
                <a:close/>
                <a:moveTo>
                  <a:pt x="1215615" y="198"/>
                </a:moveTo>
                <a:cubicBezTo>
                  <a:pt x="1276207" y="-647"/>
                  <a:pt x="1335318" y="918"/>
                  <a:pt x="1364393" y="10554"/>
                </a:cubicBezTo>
                <a:cubicBezTo>
                  <a:pt x="1443402" y="36751"/>
                  <a:pt x="1451661" y="116928"/>
                  <a:pt x="1451161" y="187260"/>
                </a:cubicBezTo>
                <a:cubicBezTo>
                  <a:pt x="1450910" y="213874"/>
                  <a:pt x="1452746" y="239154"/>
                  <a:pt x="1445070" y="264267"/>
                </a:cubicBezTo>
                <a:cubicBezTo>
                  <a:pt x="965678" y="264267"/>
                  <a:pt x="486201" y="264267"/>
                  <a:pt x="6726" y="264267"/>
                </a:cubicBezTo>
                <a:cubicBezTo>
                  <a:pt x="-4621" y="180252"/>
                  <a:pt x="-12046" y="64200"/>
                  <a:pt x="74972" y="17645"/>
                </a:cubicBezTo>
                <a:cubicBezTo>
                  <a:pt x="110263" y="-1210"/>
                  <a:pt x="151645" y="4463"/>
                  <a:pt x="190273" y="4463"/>
                </a:cubicBezTo>
                <a:cubicBezTo>
                  <a:pt x="262607" y="4547"/>
                  <a:pt x="334859" y="4547"/>
                  <a:pt x="407193" y="4129"/>
                </a:cubicBezTo>
                <a:cubicBezTo>
                  <a:pt x="624113" y="3045"/>
                  <a:pt x="841032" y="4213"/>
                  <a:pt x="1057952" y="4297"/>
                </a:cubicBezTo>
                <a:cubicBezTo>
                  <a:pt x="1092951" y="4297"/>
                  <a:pt x="1155024" y="1043"/>
                  <a:pt x="1215615" y="19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80D3A8A5-F15C-CE06-25F9-40CBB1FE493B}"/>
              </a:ext>
            </a:extLst>
          </p:cNvPr>
          <p:cNvSpPr/>
          <p:nvPr/>
        </p:nvSpPr>
        <p:spPr>
          <a:xfrm>
            <a:off x="7755744" y="4372425"/>
            <a:ext cx="375363" cy="298133"/>
          </a:xfrm>
          <a:custGeom>
            <a:avLst/>
            <a:gdLst>
              <a:gd name="csX0" fmla="*/ 259659 w 1554562"/>
              <a:gd name="csY0" fmla="*/ 657611 h 1234713"/>
              <a:gd name="csX1" fmla="*/ 455804 w 1554562"/>
              <a:gd name="csY1" fmla="*/ 748217 h 1234713"/>
              <a:gd name="csX2" fmla="*/ 597386 w 1554562"/>
              <a:gd name="csY2" fmla="*/ 815128 h 1234713"/>
              <a:gd name="csX3" fmla="*/ 776929 w 1554562"/>
              <a:gd name="csY3" fmla="*/ 886462 h 1234713"/>
              <a:gd name="csX4" fmla="*/ 926103 w 1554562"/>
              <a:gd name="csY4" fmla="*/ 826225 h 1234713"/>
              <a:gd name="csX5" fmla="*/ 1132677 w 1554562"/>
              <a:gd name="csY5" fmla="*/ 724106 h 1234713"/>
              <a:gd name="csX6" fmla="*/ 1269170 w 1554562"/>
              <a:gd name="csY6" fmla="*/ 659864 h 1234713"/>
              <a:gd name="csX7" fmla="*/ 1272591 w 1554562"/>
              <a:gd name="csY7" fmla="*/ 923505 h 1234713"/>
              <a:gd name="csX8" fmla="*/ 1262078 w 1554562"/>
              <a:gd name="csY8" fmla="*/ 1045981 h 1234713"/>
              <a:gd name="csX9" fmla="*/ 1060426 w 1554562"/>
              <a:gd name="csY9" fmla="*/ 1177551 h 1234713"/>
              <a:gd name="csX10" fmla="*/ 440703 w 1554562"/>
              <a:gd name="csY10" fmla="*/ 1164202 h 1234713"/>
              <a:gd name="csX11" fmla="*/ 259826 w 1554562"/>
              <a:gd name="csY11" fmla="*/ 1044312 h 1234713"/>
              <a:gd name="csX12" fmla="*/ 248646 w 1554562"/>
              <a:gd name="csY12" fmla="*/ 840074 h 1234713"/>
              <a:gd name="csX13" fmla="*/ 259659 w 1554562"/>
              <a:gd name="csY13" fmla="*/ 657611 h 1234713"/>
              <a:gd name="csX14" fmla="*/ 793449 w 1554562"/>
              <a:gd name="csY14" fmla="*/ 1429 h 1234713"/>
              <a:gd name="csX15" fmla="*/ 978832 w 1554562"/>
              <a:gd name="csY15" fmla="*/ 91534 h 1234713"/>
              <a:gd name="csX16" fmla="*/ 1358275 w 1554562"/>
              <a:gd name="csY16" fmla="*/ 279670 h 1234713"/>
              <a:gd name="csX17" fmla="*/ 1481001 w 1554562"/>
              <a:gd name="csY17" fmla="*/ 340157 h 1234713"/>
              <a:gd name="csX18" fmla="*/ 1544659 w 1554562"/>
              <a:gd name="csY18" fmla="*/ 376950 h 1234713"/>
              <a:gd name="csX19" fmla="*/ 1492264 w 1554562"/>
              <a:gd name="csY19" fmla="*/ 464636 h 1234713"/>
              <a:gd name="csX20" fmla="*/ 1489094 w 1554562"/>
              <a:gd name="csY20" fmla="*/ 714928 h 1234713"/>
              <a:gd name="csX21" fmla="*/ 1490763 w 1554562"/>
              <a:gd name="csY21" fmla="*/ 839657 h 1234713"/>
              <a:gd name="csX22" fmla="*/ 1527889 w 1554562"/>
              <a:gd name="csY22" fmla="*/ 893887 h 1234713"/>
              <a:gd name="csX23" fmla="*/ 1530392 w 1554562"/>
              <a:gd name="csY23" fmla="*/ 1064920 h 1234713"/>
              <a:gd name="csX24" fmla="*/ 1357523 w 1554562"/>
              <a:gd name="csY24" fmla="*/ 1090366 h 1234713"/>
              <a:gd name="csX25" fmla="*/ 1352018 w 1554562"/>
              <a:gd name="csY25" fmla="*/ 893303 h 1234713"/>
              <a:gd name="csX26" fmla="*/ 1390062 w 1554562"/>
              <a:gd name="csY26" fmla="*/ 848417 h 1234713"/>
              <a:gd name="csX27" fmla="*/ 1390062 w 1554562"/>
              <a:gd name="csY27" fmla="*/ 514695 h 1234713"/>
              <a:gd name="csX28" fmla="*/ 1224118 w 1554562"/>
              <a:gd name="csY28" fmla="*/ 590533 h 1234713"/>
              <a:gd name="csX29" fmla="*/ 938284 w 1554562"/>
              <a:gd name="csY29" fmla="*/ 730530 h 1234713"/>
              <a:gd name="csX30" fmla="*/ 776930 w 1554562"/>
              <a:gd name="csY30" fmla="*/ 800611 h 1234713"/>
              <a:gd name="csX31" fmla="*/ 625670 w 1554562"/>
              <a:gd name="csY31" fmla="*/ 736954 h 1234713"/>
              <a:gd name="csX32" fmla="*/ 311303 w 1554562"/>
              <a:gd name="csY32" fmla="*/ 583859 h 1234713"/>
              <a:gd name="csX33" fmla="*/ 69271 w 1554562"/>
              <a:gd name="csY33" fmla="*/ 467222 h 1234713"/>
              <a:gd name="csX34" fmla="*/ 358 w 1554562"/>
              <a:gd name="csY34" fmla="*/ 399811 h 1234713"/>
              <a:gd name="csX35" fmla="*/ 78532 w 1554562"/>
              <a:gd name="csY35" fmla="*/ 337988 h 1234713"/>
              <a:gd name="csX36" fmla="*/ 307465 w 1554562"/>
              <a:gd name="csY36" fmla="*/ 224356 h 1234713"/>
              <a:gd name="csX37" fmla="*/ 651784 w 1554562"/>
              <a:gd name="csY37" fmla="*/ 51738 h 1234713"/>
              <a:gd name="csX38" fmla="*/ 793449 w 1554562"/>
              <a:gd name="csY38" fmla="*/ 1429 h 12347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1554562" h="1234713">
                <a:moveTo>
                  <a:pt x="259659" y="657611"/>
                </a:moveTo>
                <a:cubicBezTo>
                  <a:pt x="327404" y="678385"/>
                  <a:pt x="392564" y="716180"/>
                  <a:pt x="455804" y="748217"/>
                </a:cubicBezTo>
                <a:cubicBezTo>
                  <a:pt x="502442" y="771744"/>
                  <a:pt x="550665" y="791935"/>
                  <a:pt x="597386" y="815128"/>
                </a:cubicBezTo>
                <a:cubicBezTo>
                  <a:pt x="650782" y="841493"/>
                  <a:pt x="715440" y="888297"/>
                  <a:pt x="776929" y="886462"/>
                </a:cubicBezTo>
                <a:cubicBezTo>
                  <a:pt x="828655" y="884876"/>
                  <a:pt x="880967" y="848667"/>
                  <a:pt x="926103" y="826225"/>
                </a:cubicBezTo>
                <a:cubicBezTo>
                  <a:pt x="994850" y="792018"/>
                  <a:pt x="1063847" y="758312"/>
                  <a:pt x="1132677" y="724106"/>
                </a:cubicBezTo>
                <a:cubicBezTo>
                  <a:pt x="1176895" y="702163"/>
                  <a:pt x="1222031" y="673463"/>
                  <a:pt x="1269170" y="659864"/>
                </a:cubicBezTo>
                <a:cubicBezTo>
                  <a:pt x="1282852" y="744629"/>
                  <a:pt x="1271506" y="837321"/>
                  <a:pt x="1272591" y="923505"/>
                </a:cubicBezTo>
                <a:cubicBezTo>
                  <a:pt x="1273007" y="961883"/>
                  <a:pt x="1282102" y="1011441"/>
                  <a:pt x="1262078" y="1045981"/>
                </a:cubicBezTo>
                <a:cubicBezTo>
                  <a:pt x="1227955" y="1105133"/>
                  <a:pt x="1121080" y="1151521"/>
                  <a:pt x="1060426" y="1177551"/>
                </a:cubicBezTo>
                <a:cubicBezTo>
                  <a:pt x="863530" y="1262066"/>
                  <a:pt x="634679" y="1248884"/>
                  <a:pt x="440703" y="1164202"/>
                </a:cubicBezTo>
                <a:cubicBezTo>
                  <a:pt x="387725" y="1141092"/>
                  <a:pt x="291196" y="1094121"/>
                  <a:pt x="259826" y="1044312"/>
                </a:cubicBezTo>
                <a:cubicBezTo>
                  <a:pt x="234546" y="1004099"/>
                  <a:pt x="248646" y="889882"/>
                  <a:pt x="248646" y="840074"/>
                </a:cubicBezTo>
                <a:cubicBezTo>
                  <a:pt x="248646" y="791434"/>
                  <a:pt x="236465" y="697324"/>
                  <a:pt x="259659" y="657611"/>
                </a:cubicBezTo>
                <a:close/>
                <a:moveTo>
                  <a:pt x="793449" y="1429"/>
                </a:moveTo>
                <a:cubicBezTo>
                  <a:pt x="833996" y="9188"/>
                  <a:pt x="937116" y="69759"/>
                  <a:pt x="978832" y="91534"/>
                </a:cubicBezTo>
                <a:cubicBezTo>
                  <a:pt x="1103812" y="156860"/>
                  <a:pt x="1231627" y="217765"/>
                  <a:pt x="1358275" y="279670"/>
                </a:cubicBezTo>
                <a:cubicBezTo>
                  <a:pt x="1399239" y="299694"/>
                  <a:pt x="1439786" y="320635"/>
                  <a:pt x="1481001" y="340157"/>
                </a:cubicBezTo>
                <a:cubicBezTo>
                  <a:pt x="1500858" y="349585"/>
                  <a:pt x="1531394" y="358512"/>
                  <a:pt x="1544659" y="376950"/>
                </a:cubicBezTo>
                <a:cubicBezTo>
                  <a:pt x="1576779" y="421669"/>
                  <a:pt x="1523133" y="446365"/>
                  <a:pt x="1492264" y="464636"/>
                </a:cubicBezTo>
                <a:cubicBezTo>
                  <a:pt x="1482420" y="546565"/>
                  <a:pt x="1489094" y="632332"/>
                  <a:pt x="1489094" y="714928"/>
                </a:cubicBezTo>
                <a:cubicBezTo>
                  <a:pt x="1489094" y="752472"/>
                  <a:pt x="1479833" y="803531"/>
                  <a:pt x="1490763" y="839657"/>
                </a:cubicBezTo>
                <a:cubicBezTo>
                  <a:pt x="1496937" y="860181"/>
                  <a:pt x="1521298" y="870944"/>
                  <a:pt x="1527889" y="893887"/>
                </a:cubicBezTo>
                <a:cubicBezTo>
                  <a:pt x="1538234" y="929846"/>
                  <a:pt x="1537651" y="1027543"/>
                  <a:pt x="1530392" y="1064920"/>
                </a:cubicBezTo>
                <a:cubicBezTo>
                  <a:pt x="1519797" y="1119317"/>
                  <a:pt x="1391313" y="1113059"/>
                  <a:pt x="1357523" y="1090366"/>
                </a:cubicBezTo>
                <a:cubicBezTo>
                  <a:pt x="1339086" y="1055158"/>
                  <a:pt x="1339586" y="932682"/>
                  <a:pt x="1352018" y="893303"/>
                </a:cubicBezTo>
                <a:cubicBezTo>
                  <a:pt x="1358692" y="872028"/>
                  <a:pt x="1372207" y="859764"/>
                  <a:pt x="1390062" y="848417"/>
                </a:cubicBezTo>
                <a:cubicBezTo>
                  <a:pt x="1390062" y="737204"/>
                  <a:pt x="1390062" y="625908"/>
                  <a:pt x="1390062" y="514695"/>
                </a:cubicBezTo>
                <a:cubicBezTo>
                  <a:pt x="1333662" y="525791"/>
                  <a:pt x="1275595" y="564836"/>
                  <a:pt x="1224118" y="590533"/>
                </a:cubicBezTo>
                <a:cubicBezTo>
                  <a:pt x="1129257" y="637838"/>
                  <a:pt x="1033813" y="684643"/>
                  <a:pt x="938284" y="730530"/>
                </a:cubicBezTo>
                <a:cubicBezTo>
                  <a:pt x="897904" y="749886"/>
                  <a:pt x="819146" y="800028"/>
                  <a:pt x="776930" y="800611"/>
                </a:cubicBezTo>
                <a:cubicBezTo>
                  <a:pt x="727205" y="801279"/>
                  <a:pt x="669053" y="758479"/>
                  <a:pt x="625670" y="736954"/>
                </a:cubicBezTo>
                <a:cubicBezTo>
                  <a:pt x="521382" y="685227"/>
                  <a:pt x="416676" y="633583"/>
                  <a:pt x="311303" y="583859"/>
                </a:cubicBezTo>
                <a:cubicBezTo>
                  <a:pt x="230375" y="545564"/>
                  <a:pt x="150533" y="504933"/>
                  <a:pt x="69271" y="467222"/>
                </a:cubicBezTo>
                <a:cubicBezTo>
                  <a:pt x="40821" y="454041"/>
                  <a:pt x="-4482" y="439523"/>
                  <a:pt x="358" y="399811"/>
                </a:cubicBezTo>
                <a:cubicBezTo>
                  <a:pt x="4862" y="362934"/>
                  <a:pt x="50165" y="351337"/>
                  <a:pt x="78532" y="337988"/>
                </a:cubicBezTo>
                <a:cubicBezTo>
                  <a:pt x="155455" y="301780"/>
                  <a:pt x="231377" y="262233"/>
                  <a:pt x="307465" y="224356"/>
                </a:cubicBezTo>
                <a:cubicBezTo>
                  <a:pt x="422349" y="167289"/>
                  <a:pt x="535815" y="106635"/>
                  <a:pt x="651784" y="51738"/>
                </a:cubicBezTo>
                <a:cubicBezTo>
                  <a:pt x="694500" y="31548"/>
                  <a:pt x="744225" y="-7998"/>
                  <a:pt x="793449" y="142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F023470C-77B0-B8F3-F94E-0B3ACE61FE48}"/>
              </a:ext>
            </a:extLst>
          </p:cNvPr>
          <p:cNvSpPr/>
          <p:nvPr/>
        </p:nvSpPr>
        <p:spPr>
          <a:xfrm>
            <a:off x="5865038" y="4357979"/>
            <a:ext cx="340045" cy="327026"/>
          </a:xfrm>
          <a:custGeom>
            <a:avLst/>
            <a:gdLst>
              <a:gd name="csX0" fmla="*/ 499754 w 1408294"/>
              <a:gd name="csY0" fmla="*/ 1094911 h 1354375"/>
              <a:gd name="csX1" fmla="*/ 503318 w 1408294"/>
              <a:gd name="csY1" fmla="*/ 1351026 h 1354375"/>
              <a:gd name="csX2" fmla="*/ 441079 w 1408294"/>
              <a:gd name="csY2" fmla="*/ 1098398 h 1354375"/>
              <a:gd name="csX3" fmla="*/ 499754 w 1408294"/>
              <a:gd name="csY3" fmla="*/ 1094911 h 1354375"/>
              <a:gd name="csX4" fmla="*/ 1123919 w 1408294"/>
              <a:gd name="csY4" fmla="*/ 1094421 h 1354375"/>
              <a:gd name="csX5" fmla="*/ 1121622 w 1408294"/>
              <a:gd name="csY5" fmla="*/ 1351610 h 1354375"/>
              <a:gd name="csX6" fmla="*/ 1065307 w 1408294"/>
              <a:gd name="csY6" fmla="*/ 1096979 h 1354375"/>
              <a:gd name="csX7" fmla="*/ 1123919 w 1408294"/>
              <a:gd name="csY7" fmla="*/ 1094421 h 1354375"/>
              <a:gd name="csX8" fmla="*/ 187450 w 1408294"/>
              <a:gd name="csY8" fmla="*/ 284 h 1354375"/>
              <a:gd name="csX9" fmla="*/ 252026 w 1408294"/>
              <a:gd name="csY9" fmla="*/ 6040 h 1354375"/>
              <a:gd name="csX10" fmla="*/ 327781 w 1408294"/>
              <a:gd name="csY10" fmla="*/ 198431 h 1354375"/>
              <a:gd name="csX11" fmla="*/ 605521 w 1408294"/>
              <a:gd name="csY11" fmla="*/ 201184 h 1354375"/>
              <a:gd name="csX12" fmla="*/ 1147821 w 1408294"/>
              <a:gd name="csY12" fmla="*/ 201268 h 1354375"/>
              <a:gd name="csX13" fmla="*/ 1331368 w 1408294"/>
              <a:gd name="csY13" fmla="*/ 201268 h 1354375"/>
              <a:gd name="csX14" fmla="*/ 1407373 w 1408294"/>
              <a:gd name="csY14" fmla="*/ 250909 h 1354375"/>
              <a:gd name="csX15" fmla="*/ 1346302 w 1408294"/>
              <a:gd name="csY15" fmla="*/ 483597 h 1354375"/>
              <a:gd name="csX16" fmla="*/ 1280893 w 1408294"/>
              <a:gd name="csY16" fmla="*/ 702352 h 1354375"/>
              <a:gd name="csX17" fmla="*/ 1236757 w 1408294"/>
              <a:gd name="csY17" fmla="*/ 808643 h 1354375"/>
              <a:gd name="csX18" fmla="*/ 1022675 w 1408294"/>
              <a:gd name="csY18" fmla="*/ 834340 h 1354375"/>
              <a:gd name="csX19" fmla="*/ 463689 w 1408294"/>
              <a:gd name="csY19" fmla="*/ 836008 h 1354375"/>
              <a:gd name="csX20" fmla="*/ 480375 w 1408294"/>
              <a:gd name="csY20" fmla="*/ 925112 h 1354375"/>
              <a:gd name="csX21" fmla="*/ 688952 w 1408294"/>
              <a:gd name="csY21" fmla="*/ 928533 h 1354375"/>
              <a:gd name="csX22" fmla="*/ 1064390 w 1408294"/>
              <a:gd name="csY22" fmla="*/ 928700 h 1354375"/>
              <a:gd name="csX23" fmla="*/ 1236424 w 1408294"/>
              <a:gd name="csY23" fmla="*/ 991022 h 1354375"/>
              <a:gd name="csX24" fmla="*/ 1056047 w 1408294"/>
              <a:gd name="csY24" fmla="*/ 1042332 h 1354375"/>
              <a:gd name="csX25" fmla="*/ 572149 w 1408294"/>
              <a:gd name="csY25" fmla="*/ 1042749 h 1354375"/>
              <a:gd name="csX26" fmla="*/ 391021 w 1408294"/>
              <a:gd name="csY26" fmla="*/ 1017971 h 1354375"/>
              <a:gd name="csX27" fmla="*/ 365575 w 1408294"/>
              <a:gd name="csY27" fmla="*/ 941465 h 1354375"/>
              <a:gd name="csX28" fmla="*/ 331952 w 1408294"/>
              <a:gd name="csY28" fmla="*/ 774853 h 1354375"/>
              <a:gd name="csX29" fmla="*/ 244517 w 1408294"/>
              <a:gd name="csY29" fmla="*/ 364375 h 1354375"/>
              <a:gd name="csX30" fmla="*/ 190871 w 1408294"/>
              <a:gd name="csY30" fmla="*/ 123343 h 1354375"/>
              <a:gd name="csX31" fmla="*/ 33020 w 1408294"/>
              <a:gd name="csY31" fmla="*/ 115584 h 1354375"/>
              <a:gd name="csX32" fmla="*/ 14916 w 1408294"/>
              <a:gd name="csY32" fmla="*/ 20557 h 1354375"/>
              <a:gd name="csX33" fmla="*/ 121623 w 1408294"/>
              <a:gd name="csY33" fmla="*/ 3287 h 1354375"/>
              <a:gd name="csX34" fmla="*/ 187450 w 1408294"/>
              <a:gd name="csY34" fmla="*/ 284 h 13543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1408294" h="1354375">
                <a:moveTo>
                  <a:pt x="499754" y="1094911"/>
                </a:moveTo>
                <a:cubicBezTo>
                  <a:pt x="623324" y="1115421"/>
                  <a:pt x="649905" y="1319489"/>
                  <a:pt x="503318" y="1351026"/>
                </a:cubicBezTo>
                <a:cubicBezTo>
                  <a:pt x="341212" y="1385816"/>
                  <a:pt x="286231" y="1139028"/>
                  <a:pt x="441079" y="1098398"/>
                </a:cubicBezTo>
                <a:cubicBezTo>
                  <a:pt x="462469" y="1092798"/>
                  <a:pt x="482101" y="1091982"/>
                  <a:pt x="499754" y="1094911"/>
                </a:cubicBezTo>
                <a:close/>
                <a:moveTo>
                  <a:pt x="1123919" y="1094421"/>
                </a:moveTo>
                <a:cubicBezTo>
                  <a:pt x="1246803" y="1117301"/>
                  <a:pt x="1269232" y="1324745"/>
                  <a:pt x="1121622" y="1351610"/>
                </a:cubicBezTo>
                <a:cubicBezTo>
                  <a:pt x="960434" y="1380894"/>
                  <a:pt x="910209" y="1135441"/>
                  <a:pt x="1065307" y="1096979"/>
                </a:cubicBezTo>
                <a:cubicBezTo>
                  <a:pt x="1086759" y="1091650"/>
                  <a:pt x="1106364" y="1091152"/>
                  <a:pt x="1123919" y="1094421"/>
                </a:cubicBezTo>
                <a:close/>
                <a:moveTo>
                  <a:pt x="187450" y="284"/>
                </a:moveTo>
                <a:cubicBezTo>
                  <a:pt x="210185" y="-530"/>
                  <a:pt x="232712" y="117"/>
                  <a:pt x="252026" y="6040"/>
                </a:cubicBezTo>
                <a:cubicBezTo>
                  <a:pt x="314181" y="24979"/>
                  <a:pt x="311929" y="146120"/>
                  <a:pt x="327781" y="198431"/>
                </a:cubicBezTo>
                <a:cubicBezTo>
                  <a:pt x="416801" y="211780"/>
                  <a:pt x="515249" y="201184"/>
                  <a:pt x="605521" y="201184"/>
                </a:cubicBezTo>
                <a:cubicBezTo>
                  <a:pt x="786316" y="201101"/>
                  <a:pt x="967026" y="201434"/>
                  <a:pt x="1147821" y="201268"/>
                </a:cubicBezTo>
                <a:cubicBezTo>
                  <a:pt x="1208975" y="201184"/>
                  <a:pt x="1270213" y="199933"/>
                  <a:pt x="1331368" y="201268"/>
                </a:cubicBezTo>
                <a:cubicBezTo>
                  <a:pt x="1365408" y="201935"/>
                  <a:pt x="1399865" y="212114"/>
                  <a:pt x="1407373" y="250909"/>
                </a:cubicBezTo>
                <a:cubicBezTo>
                  <a:pt x="1416050" y="296212"/>
                  <a:pt x="1360986" y="432537"/>
                  <a:pt x="1346302" y="483597"/>
                </a:cubicBezTo>
                <a:cubicBezTo>
                  <a:pt x="1325111" y="556682"/>
                  <a:pt x="1301333" y="629017"/>
                  <a:pt x="1280893" y="702352"/>
                </a:cubicBezTo>
                <a:cubicBezTo>
                  <a:pt x="1271048" y="737810"/>
                  <a:pt x="1264874" y="782362"/>
                  <a:pt x="1236757" y="808643"/>
                </a:cubicBezTo>
                <a:cubicBezTo>
                  <a:pt x="1191121" y="851276"/>
                  <a:pt x="1081994" y="834089"/>
                  <a:pt x="1022675" y="834340"/>
                </a:cubicBezTo>
                <a:cubicBezTo>
                  <a:pt x="837375" y="835007"/>
                  <a:pt x="648488" y="823827"/>
                  <a:pt x="463689" y="836008"/>
                </a:cubicBezTo>
                <a:cubicBezTo>
                  <a:pt x="469279" y="865710"/>
                  <a:pt x="474785" y="895411"/>
                  <a:pt x="480375" y="925112"/>
                </a:cubicBezTo>
                <a:cubicBezTo>
                  <a:pt x="548538" y="933789"/>
                  <a:pt x="620122" y="928449"/>
                  <a:pt x="688952" y="928533"/>
                </a:cubicBezTo>
                <a:cubicBezTo>
                  <a:pt x="814098" y="928700"/>
                  <a:pt x="939244" y="928533"/>
                  <a:pt x="1064390" y="928700"/>
                </a:cubicBezTo>
                <a:cubicBezTo>
                  <a:pt x="1119120" y="928783"/>
                  <a:pt x="1242181" y="903170"/>
                  <a:pt x="1236424" y="991022"/>
                </a:cubicBezTo>
                <a:cubicBezTo>
                  <a:pt x="1231418" y="1068029"/>
                  <a:pt x="1106356" y="1042165"/>
                  <a:pt x="1056047" y="1042332"/>
                </a:cubicBezTo>
                <a:cubicBezTo>
                  <a:pt x="894776" y="1042916"/>
                  <a:pt x="733420" y="1042249"/>
                  <a:pt x="572149" y="1042749"/>
                </a:cubicBezTo>
                <a:cubicBezTo>
                  <a:pt x="521173" y="1042833"/>
                  <a:pt x="429149" y="1060520"/>
                  <a:pt x="391021" y="1017971"/>
                </a:cubicBezTo>
                <a:cubicBezTo>
                  <a:pt x="372666" y="997530"/>
                  <a:pt x="371165" y="967078"/>
                  <a:pt x="365575" y="941465"/>
                </a:cubicBezTo>
                <a:cubicBezTo>
                  <a:pt x="353644" y="886067"/>
                  <a:pt x="343382" y="830335"/>
                  <a:pt x="331952" y="774853"/>
                </a:cubicBezTo>
                <a:cubicBezTo>
                  <a:pt x="303836" y="637777"/>
                  <a:pt x="273300" y="501284"/>
                  <a:pt x="244517" y="364375"/>
                </a:cubicBezTo>
                <a:cubicBezTo>
                  <a:pt x="227998" y="285699"/>
                  <a:pt x="217736" y="198848"/>
                  <a:pt x="190871" y="123343"/>
                </a:cubicBezTo>
                <a:cubicBezTo>
                  <a:pt x="141647" y="116836"/>
                  <a:pt x="79658" y="133689"/>
                  <a:pt x="33020" y="115584"/>
                </a:cubicBezTo>
                <a:cubicBezTo>
                  <a:pt x="-3105" y="101568"/>
                  <a:pt x="-10280" y="47672"/>
                  <a:pt x="14916" y="20557"/>
                </a:cubicBezTo>
                <a:cubicBezTo>
                  <a:pt x="40195" y="-6641"/>
                  <a:pt x="88418" y="3120"/>
                  <a:pt x="121623" y="3287"/>
                </a:cubicBezTo>
                <a:cubicBezTo>
                  <a:pt x="141772" y="3371"/>
                  <a:pt x="164715" y="1097"/>
                  <a:pt x="187450" y="28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AD69800-500C-3D72-4039-0B280E11AE97}"/>
              </a:ext>
            </a:extLst>
          </p:cNvPr>
          <p:cNvSpPr/>
          <p:nvPr/>
        </p:nvSpPr>
        <p:spPr>
          <a:xfrm>
            <a:off x="8436998" y="4349951"/>
            <a:ext cx="350441" cy="343082"/>
          </a:xfrm>
          <a:custGeom>
            <a:avLst/>
            <a:gdLst>
              <a:gd name="csX0" fmla="*/ 753944 w 1451351"/>
              <a:gd name="csY0" fmla="*/ 768 h 1420874"/>
              <a:gd name="csX1" fmla="*/ 1324754 w 1451351"/>
              <a:gd name="csY1" fmla="*/ 604020 h 1420874"/>
              <a:gd name="csX2" fmla="*/ 1422368 w 1451351"/>
              <a:gd name="csY2" fmla="*/ 680693 h 1420874"/>
              <a:gd name="csX3" fmla="*/ 1451068 w 1451351"/>
              <a:gd name="csY3" fmla="*/ 854312 h 1420874"/>
              <a:gd name="csX4" fmla="*/ 1294552 w 1451351"/>
              <a:gd name="csY4" fmla="*/ 1134389 h 1420874"/>
              <a:gd name="csX5" fmla="*/ 1082889 w 1451351"/>
              <a:gd name="csY5" fmla="*/ 1355647 h 1420874"/>
              <a:gd name="csX6" fmla="*/ 979101 w 1451351"/>
              <a:gd name="csY6" fmla="*/ 1376505 h 1420874"/>
              <a:gd name="csX7" fmla="*/ 937052 w 1451351"/>
              <a:gd name="csY7" fmla="*/ 1410794 h 1420874"/>
              <a:gd name="csX8" fmla="*/ 749833 w 1451351"/>
              <a:gd name="csY8" fmla="*/ 1403202 h 1420874"/>
              <a:gd name="csX9" fmla="*/ 754172 w 1451351"/>
              <a:gd name="csY9" fmla="*/ 1252526 h 1420874"/>
              <a:gd name="csX10" fmla="*/ 933297 w 1451351"/>
              <a:gd name="csY10" fmla="*/ 1245435 h 1420874"/>
              <a:gd name="csX11" fmla="*/ 977516 w 1451351"/>
              <a:gd name="csY11" fmla="*/ 1283312 h 1420874"/>
              <a:gd name="csX12" fmla="*/ 1194269 w 1451351"/>
              <a:gd name="csY12" fmla="*/ 1137976 h 1420874"/>
              <a:gd name="csX13" fmla="*/ 1110421 w 1451351"/>
              <a:gd name="csY13" fmla="*/ 1101517 h 1420874"/>
              <a:gd name="csX14" fmla="*/ 1103162 w 1451351"/>
              <a:gd name="csY14" fmla="*/ 996144 h 1420874"/>
              <a:gd name="csX15" fmla="*/ 1102912 w 1451351"/>
              <a:gd name="csY15" fmla="*/ 745852 h 1420874"/>
              <a:gd name="csX16" fmla="*/ 1113841 w 1451351"/>
              <a:gd name="csY16" fmla="*/ 627547 h 1420874"/>
              <a:gd name="csX17" fmla="*/ 1204364 w 1451351"/>
              <a:gd name="csY17" fmla="*/ 595677 h 1420874"/>
              <a:gd name="csX18" fmla="*/ 1148799 w 1451351"/>
              <a:gd name="csY18" fmla="*/ 386516 h 1420874"/>
              <a:gd name="csX19" fmla="*/ 1025989 w 1451351"/>
              <a:gd name="csY19" fmla="*/ 234005 h 1420874"/>
              <a:gd name="csX20" fmla="*/ 850951 w 1451351"/>
              <a:gd name="csY20" fmla="*/ 143316 h 1420874"/>
              <a:gd name="csX21" fmla="*/ 245495 w 1451351"/>
              <a:gd name="csY21" fmla="*/ 595677 h 1420874"/>
              <a:gd name="csX22" fmla="*/ 335183 w 1451351"/>
              <a:gd name="csY22" fmla="*/ 624878 h 1420874"/>
              <a:gd name="csX23" fmla="*/ 348949 w 1451351"/>
              <a:gd name="csY23" fmla="*/ 720823 h 1420874"/>
              <a:gd name="csX24" fmla="*/ 348699 w 1451351"/>
              <a:gd name="csY24" fmla="*/ 954429 h 1420874"/>
              <a:gd name="csX25" fmla="*/ 300226 w 1451351"/>
              <a:gd name="csY25" fmla="*/ 1131051 h 1420874"/>
              <a:gd name="csX26" fmla="*/ 52854 w 1451351"/>
              <a:gd name="csY26" fmla="*/ 1082411 h 1420874"/>
              <a:gd name="csX27" fmla="*/ 1043 w 1451351"/>
              <a:gd name="csY27" fmla="*/ 896027 h 1420874"/>
              <a:gd name="csX28" fmla="*/ 52770 w 1451351"/>
              <a:gd name="csY28" fmla="*/ 651241 h 1420874"/>
              <a:gd name="csX29" fmla="*/ 126523 w 1451351"/>
              <a:gd name="csY29" fmla="*/ 604020 h 1420874"/>
              <a:gd name="csX30" fmla="*/ 207784 w 1451351"/>
              <a:gd name="csY30" fmla="*/ 305588 h 1420874"/>
              <a:gd name="csX31" fmla="*/ 362381 w 1451351"/>
              <a:gd name="csY31" fmla="*/ 126713 h 1420874"/>
              <a:gd name="csX32" fmla="*/ 619431 w 1451351"/>
              <a:gd name="csY32" fmla="*/ 9993 h 1420874"/>
              <a:gd name="csX33" fmla="*/ 753944 w 1451351"/>
              <a:gd name="csY33" fmla="*/ 768 h 14208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1451351" h="1420874">
                <a:moveTo>
                  <a:pt x="753944" y="768"/>
                </a:moveTo>
                <a:cubicBezTo>
                  <a:pt x="1062067" y="16967"/>
                  <a:pt x="1320301" y="287338"/>
                  <a:pt x="1324754" y="604020"/>
                </a:cubicBezTo>
                <a:cubicBezTo>
                  <a:pt x="1362298" y="625879"/>
                  <a:pt x="1398173" y="642565"/>
                  <a:pt x="1422368" y="680693"/>
                </a:cubicBezTo>
                <a:cubicBezTo>
                  <a:pt x="1456241" y="734005"/>
                  <a:pt x="1451068" y="793825"/>
                  <a:pt x="1451068" y="854312"/>
                </a:cubicBezTo>
                <a:cubicBezTo>
                  <a:pt x="1450985" y="997562"/>
                  <a:pt x="1454822" y="1092256"/>
                  <a:pt x="1294552" y="1134389"/>
                </a:cubicBezTo>
                <a:cubicBezTo>
                  <a:pt x="1251419" y="1235674"/>
                  <a:pt x="1190347" y="1317352"/>
                  <a:pt x="1082889" y="1355647"/>
                </a:cubicBezTo>
                <a:cubicBezTo>
                  <a:pt x="1050684" y="1367160"/>
                  <a:pt x="1008886" y="1362488"/>
                  <a:pt x="979101" y="1376505"/>
                </a:cubicBezTo>
                <a:cubicBezTo>
                  <a:pt x="963166" y="1384097"/>
                  <a:pt x="954739" y="1403035"/>
                  <a:pt x="937052" y="1410794"/>
                </a:cubicBezTo>
                <a:cubicBezTo>
                  <a:pt x="903429" y="1425561"/>
                  <a:pt x="779785" y="1424978"/>
                  <a:pt x="749833" y="1403202"/>
                </a:cubicBezTo>
                <a:cubicBezTo>
                  <a:pt x="699942" y="1366826"/>
                  <a:pt x="702278" y="1285648"/>
                  <a:pt x="754172" y="1252526"/>
                </a:cubicBezTo>
                <a:cubicBezTo>
                  <a:pt x="786626" y="1231752"/>
                  <a:pt x="897005" y="1232753"/>
                  <a:pt x="933297" y="1245435"/>
                </a:cubicBezTo>
                <a:cubicBezTo>
                  <a:pt x="952820" y="1252276"/>
                  <a:pt x="965669" y="1267294"/>
                  <a:pt x="977516" y="1283312"/>
                </a:cubicBezTo>
                <a:cubicBezTo>
                  <a:pt x="1073461" y="1285732"/>
                  <a:pt x="1156057" y="1223493"/>
                  <a:pt x="1194269" y="1137976"/>
                </a:cubicBezTo>
                <a:cubicBezTo>
                  <a:pt x="1165235" y="1131886"/>
                  <a:pt x="1125939" y="1133053"/>
                  <a:pt x="1110421" y="1101517"/>
                </a:cubicBezTo>
                <a:cubicBezTo>
                  <a:pt x="1095570" y="1071399"/>
                  <a:pt x="1103246" y="1028765"/>
                  <a:pt x="1103162" y="996144"/>
                </a:cubicBezTo>
                <a:cubicBezTo>
                  <a:pt x="1102995" y="912713"/>
                  <a:pt x="1103496" y="829283"/>
                  <a:pt x="1102912" y="745852"/>
                </a:cubicBezTo>
                <a:cubicBezTo>
                  <a:pt x="1102662" y="709476"/>
                  <a:pt x="1092733" y="659334"/>
                  <a:pt x="1113841" y="627547"/>
                </a:cubicBezTo>
                <a:cubicBezTo>
                  <a:pt x="1135116" y="595593"/>
                  <a:pt x="1173161" y="604437"/>
                  <a:pt x="1204364" y="595677"/>
                </a:cubicBezTo>
                <a:cubicBezTo>
                  <a:pt x="1200109" y="523259"/>
                  <a:pt x="1183923" y="450674"/>
                  <a:pt x="1148799" y="386516"/>
                </a:cubicBezTo>
                <a:cubicBezTo>
                  <a:pt x="1117930" y="330033"/>
                  <a:pt x="1076798" y="274302"/>
                  <a:pt x="1025989" y="234005"/>
                </a:cubicBezTo>
                <a:cubicBezTo>
                  <a:pt x="974012" y="192790"/>
                  <a:pt x="914859" y="161587"/>
                  <a:pt x="850951" y="143316"/>
                </a:cubicBezTo>
                <a:cubicBezTo>
                  <a:pt x="547347" y="56131"/>
                  <a:pt x="263516" y="293324"/>
                  <a:pt x="245495" y="595677"/>
                </a:cubicBezTo>
                <a:cubicBezTo>
                  <a:pt x="275530" y="604938"/>
                  <a:pt x="311989" y="597596"/>
                  <a:pt x="335183" y="624878"/>
                </a:cubicBezTo>
                <a:cubicBezTo>
                  <a:pt x="356208" y="649573"/>
                  <a:pt x="348949" y="690704"/>
                  <a:pt x="348949" y="720823"/>
                </a:cubicBezTo>
                <a:cubicBezTo>
                  <a:pt x="348949" y="798664"/>
                  <a:pt x="348782" y="876588"/>
                  <a:pt x="348699" y="954429"/>
                </a:cubicBezTo>
                <a:cubicBezTo>
                  <a:pt x="348615" y="1006239"/>
                  <a:pt x="372560" y="1117619"/>
                  <a:pt x="300226" y="1131051"/>
                </a:cubicBezTo>
                <a:cubicBezTo>
                  <a:pt x="226223" y="1144650"/>
                  <a:pt x="109920" y="1137058"/>
                  <a:pt x="52854" y="1082411"/>
                </a:cubicBezTo>
                <a:cubicBezTo>
                  <a:pt x="626" y="1032270"/>
                  <a:pt x="626" y="963105"/>
                  <a:pt x="1043" y="896027"/>
                </a:cubicBezTo>
                <a:cubicBezTo>
                  <a:pt x="1627" y="811929"/>
                  <a:pt x="-13223" y="716234"/>
                  <a:pt x="52770" y="651241"/>
                </a:cubicBezTo>
                <a:cubicBezTo>
                  <a:pt x="73878" y="630551"/>
                  <a:pt x="101827" y="619454"/>
                  <a:pt x="126523" y="604020"/>
                </a:cubicBezTo>
                <a:cubicBezTo>
                  <a:pt x="131112" y="497145"/>
                  <a:pt x="153888" y="398947"/>
                  <a:pt x="207784" y="305588"/>
                </a:cubicBezTo>
                <a:cubicBezTo>
                  <a:pt x="246997" y="237593"/>
                  <a:pt x="299475" y="174101"/>
                  <a:pt x="362381" y="126713"/>
                </a:cubicBezTo>
                <a:cubicBezTo>
                  <a:pt x="438804" y="69313"/>
                  <a:pt x="525071" y="28015"/>
                  <a:pt x="619431" y="9993"/>
                </a:cubicBezTo>
                <a:cubicBezTo>
                  <a:pt x="664890" y="1327"/>
                  <a:pt x="709926" y="-1546"/>
                  <a:pt x="753944" y="7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98C19141-D933-4291-39DE-D4A08068D7BA}"/>
              </a:ext>
            </a:extLst>
          </p:cNvPr>
          <p:cNvSpPr/>
          <p:nvPr/>
        </p:nvSpPr>
        <p:spPr>
          <a:xfrm>
            <a:off x="9695537" y="4362819"/>
            <a:ext cx="282914" cy="317345"/>
          </a:xfrm>
          <a:custGeom>
            <a:avLst/>
            <a:gdLst>
              <a:gd name="csX0" fmla="*/ 976928 w 1171683"/>
              <a:gd name="csY0" fmla="*/ 631 h 1314283"/>
              <a:gd name="csX1" fmla="*/ 1140192 w 1171683"/>
              <a:gd name="csY1" fmla="*/ 97776 h 1314283"/>
              <a:gd name="csX2" fmla="*/ 987263 w 1171683"/>
              <a:gd name="csY2" fmla="*/ 423406 h 1314283"/>
              <a:gd name="csX3" fmla="*/ 812476 w 1171683"/>
              <a:gd name="csY3" fmla="*/ 369676 h 1314283"/>
              <a:gd name="csX4" fmla="*/ 420769 w 1171683"/>
              <a:gd name="csY4" fmla="*/ 596524 h 1314283"/>
              <a:gd name="csX5" fmla="*/ 420769 w 1171683"/>
              <a:gd name="csY5" fmla="*/ 728679 h 1314283"/>
              <a:gd name="csX6" fmla="*/ 812476 w 1171683"/>
              <a:gd name="csY6" fmla="*/ 954108 h 1314283"/>
              <a:gd name="csX7" fmla="*/ 970994 w 1171683"/>
              <a:gd name="csY7" fmla="*/ 893454 h 1314283"/>
              <a:gd name="csX8" fmla="*/ 1147867 w 1171683"/>
              <a:gd name="csY8" fmla="*/ 1203149 h 1314283"/>
              <a:gd name="csX9" fmla="*/ 802631 w 1171683"/>
              <a:gd name="csY9" fmla="*/ 1244781 h 1314283"/>
              <a:gd name="csX10" fmla="*/ 749152 w 1171683"/>
              <a:gd name="csY10" fmla="*/ 1063736 h 1314283"/>
              <a:gd name="csX11" fmla="*/ 345264 w 1171683"/>
              <a:gd name="csY11" fmla="*/ 833468 h 1314283"/>
              <a:gd name="csX12" fmla="*/ 28 w 1171683"/>
              <a:gd name="csY12" fmla="*/ 671612 h 1314283"/>
              <a:gd name="csX13" fmla="*/ 245147 w 1171683"/>
              <a:gd name="csY13" fmla="*/ 458613 h 1314283"/>
              <a:gd name="csX14" fmla="*/ 345264 w 1171683"/>
              <a:gd name="csY14" fmla="*/ 498910 h 1314283"/>
              <a:gd name="csX15" fmla="*/ 748902 w 1171683"/>
              <a:gd name="csY15" fmla="*/ 262802 h 1314283"/>
              <a:gd name="csX16" fmla="*/ 801213 w 1171683"/>
              <a:gd name="csY16" fmla="*/ 72496 h 1314283"/>
              <a:gd name="csX17" fmla="*/ 976928 w 1171683"/>
              <a:gd name="csY17" fmla="*/ 631 h 13142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171683" h="1314283">
                <a:moveTo>
                  <a:pt x="976928" y="631"/>
                </a:moveTo>
                <a:cubicBezTo>
                  <a:pt x="1041306" y="5502"/>
                  <a:pt x="1103608" y="38540"/>
                  <a:pt x="1140192" y="97776"/>
                </a:cubicBezTo>
                <a:cubicBezTo>
                  <a:pt x="1219200" y="225842"/>
                  <a:pt x="1140358" y="405635"/>
                  <a:pt x="987263" y="423406"/>
                </a:cubicBezTo>
                <a:cubicBezTo>
                  <a:pt x="910006" y="432416"/>
                  <a:pt x="875132" y="400379"/>
                  <a:pt x="812476" y="369676"/>
                </a:cubicBezTo>
                <a:cubicBezTo>
                  <a:pt x="681907" y="445348"/>
                  <a:pt x="551338" y="520936"/>
                  <a:pt x="420769" y="596524"/>
                </a:cubicBezTo>
                <a:cubicBezTo>
                  <a:pt x="420769" y="640576"/>
                  <a:pt x="420769" y="684627"/>
                  <a:pt x="420769" y="728679"/>
                </a:cubicBezTo>
                <a:cubicBezTo>
                  <a:pt x="551338" y="803849"/>
                  <a:pt x="681907" y="878937"/>
                  <a:pt x="812476" y="954108"/>
                </a:cubicBezTo>
                <a:cubicBezTo>
                  <a:pt x="857862" y="916731"/>
                  <a:pt x="910340" y="889783"/>
                  <a:pt x="970994" y="893454"/>
                </a:cubicBezTo>
                <a:cubicBezTo>
                  <a:pt x="1121002" y="902631"/>
                  <a:pt x="1219367" y="1069576"/>
                  <a:pt x="1147867" y="1203149"/>
                </a:cubicBezTo>
                <a:cubicBezTo>
                  <a:pt x="1078954" y="1332049"/>
                  <a:pt x="900329" y="1352656"/>
                  <a:pt x="802631" y="1244781"/>
                </a:cubicBezTo>
                <a:cubicBezTo>
                  <a:pt x="754659" y="1191885"/>
                  <a:pt x="754492" y="1130147"/>
                  <a:pt x="749152" y="1063736"/>
                </a:cubicBezTo>
                <a:cubicBezTo>
                  <a:pt x="614495" y="986980"/>
                  <a:pt x="479921" y="910223"/>
                  <a:pt x="345264" y="833468"/>
                </a:cubicBezTo>
                <a:cubicBezTo>
                  <a:pt x="204767" y="941760"/>
                  <a:pt x="2865" y="852823"/>
                  <a:pt x="28" y="671612"/>
                </a:cubicBezTo>
                <a:cubicBezTo>
                  <a:pt x="-2058" y="538456"/>
                  <a:pt x="116247" y="441677"/>
                  <a:pt x="245147" y="458613"/>
                </a:cubicBezTo>
                <a:cubicBezTo>
                  <a:pt x="282107" y="463452"/>
                  <a:pt x="312726" y="482558"/>
                  <a:pt x="345264" y="498910"/>
                </a:cubicBezTo>
                <a:cubicBezTo>
                  <a:pt x="479838" y="420152"/>
                  <a:pt x="614328" y="341477"/>
                  <a:pt x="748902" y="262802"/>
                </a:cubicBezTo>
                <a:cubicBezTo>
                  <a:pt x="754659" y="192720"/>
                  <a:pt x="752823" y="130064"/>
                  <a:pt x="801213" y="72496"/>
                </a:cubicBezTo>
                <a:cubicBezTo>
                  <a:pt x="846099" y="19059"/>
                  <a:pt x="912551" y="-4239"/>
                  <a:pt x="976928" y="63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2514213D-5EF2-736D-F37E-719DC47A427E}"/>
              </a:ext>
            </a:extLst>
          </p:cNvPr>
          <p:cNvSpPr/>
          <p:nvPr/>
        </p:nvSpPr>
        <p:spPr>
          <a:xfrm>
            <a:off x="10284342" y="4365836"/>
            <a:ext cx="321473" cy="311312"/>
          </a:xfrm>
          <a:custGeom>
            <a:avLst/>
            <a:gdLst>
              <a:gd name="csX0" fmla="*/ 660839 w 1331376"/>
              <a:gd name="csY0" fmla="*/ 311 h 1289294"/>
              <a:gd name="csX1" fmla="*/ 740340 w 1331376"/>
              <a:gd name="csY1" fmla="*/ 84145 h 1289294"/>
              <a:gd name="csX2" fmla="*/ 825523 w 1331376"/>
              <a:gd name="csY2" fmla="*/ 291721 h 1289294"/>
              <a:gd name="csX3" fmla="*/ 870910 w 1331376"/>
              <a:gd name="csY3" fmla="*/ 404019 h 1289294"/>
              <a:gd name="csX4" fmla="*/ 996056 w 1331376"/>
              <a:gd name="csY4" fmla="*/ 421289 h 1289294"/>
              <a:gd name="csX5" fmla="*/ 1212975 w 1331376"/>
              <a:gd name="csY5" fmla="*/ 439143 h 1289294"/>
              <a:gd name="csX6" fmla="*/ 1330612 w 1331376"/>
              <a:gd name="csY6" fmla="*/ 494374 h 1289294"/>
              <a:gd name="csX7" fmla="*/ 1256776 w 1331376"/>
              <a:gd name="csY7" fmla="*/ 598579 h 1289294"/>
              <a:gd name="csX8" fmla="*/ 1075231 w 1331376"/>
              <a:gd name="csY8" fmla="*/ 759016 h 1289294"/>
              <a:gd name="csX9" fmla="*/ 1011991 w 1331376"/>
              <a:gd name="csY9" fmla="*/ 827179 h 1289294"/>
              <a:gd name="csX10" fmla="*/ 1031347 w 1331376"/>
              <a:gd name="csY10" fmla="*/ 926879 h 1289294"/>
              <a:gd name="csX11" fmla="*/ 1080821 w 1331376"/>
              <a:gd name="csY11" fmla="*/ 1144716 h 1289294"/>
              <a:gd name="csX12" fmla="*/ 1068556 w 1331376"/>
              <a:gd name="csY12" fmla="*/ 1277622 h 1289294"/>
              <a:gd name="csX13" fmla="*/ 944662 w 1331376"/>
              <a:gd name="csY13" fmla="*/ 1248337 h 1289294"/>
              <a:gd name="csX14" fmla="*/ 754691 w 1331376"/>
              <a:gd name="csY14" fmla="*/ 1130116 h 1289294"/>
              <a:gd name="csX15" fmla="*/ 669842 w 1331376"/>
              <a:gd name="csY15" fmla="*/ 1082561 h 1289294"/>
              <a:gd name="csX16" fmla="*/ 582490 w 1331376"/>
              <a:gd name="csY16" fmla="*/ 1125778 h 1289294"/>
              <a:gd name="csX17" fmla="*/ 386178 w 1331376"/>
              <a:gd name="csY17" fmla="*/ 1246836 h 1289294"/>
              <a:gd name="csX18" fmla="*/ 263034 w 1331376"/>
              <a:gd name="csY18" fmla="*/ 1279707 h 1289294"/>
              <a:gd name="csX19" fmla="*/ 248100 w 1331376"/>
              <a:gd name="csY19" fmla="*/ 1150723 h 1289294"/>
              <a:gd name="csX20" fmla="*/ 321853 w 1331376"/>
              <a:gd name="csY20" fmla="*/ 825844 h 1289294"/>
              <a:gd name="csX21" fmla="*/ 225407 w 1331376"/>
              <a:gd name="csY21" fmla="*/ 733236 h 1289294"/>
              <a:gd name="csX22" fmla="*/ 76566 w 1331376"/>
              <a:gd name="csY22" fmla="*/ 597995 h 1289294"/>
              <a:gd name="csX23" fmla="*/ 2313 w 1331376"/>
              <a:gd name="csY23" fmla="*/ 486115 h 1289294"/>
              <a:gd name="csX24" fmla="*/ 120034 w 1331376"/>
              <a:gd name="csY24" fmla="*/ 438059 h 1289294"/>
              <a:gd name="csX25" fmla="*/ 312008 w 1331376"/>
              <a:gd name="csY25" fmla="*/ 423375 h 1289294"/>
              <a:gd name="csX26" fmla="*/ 453172 w 1331376"/>
              <a:gd name="csY26" fmla="*/ 408691 h 1289294"/>
              <a:gd name="csX27" fmla="*/ 500728 w 1331376"/>
              <a:gd name="csY27" fmla="*/ 300815 h 1289294"/>
              <a:gd name="csX28" fmla="*/ 573646 w 1331376"/>
              <a:gd name="csY28" fmla="*/ 116350 h 1289294"/>
              <a:gd name="csX29" fmla="*/ 639056 w 1331376"/>
              <a:gd name="csY29" fmla="*/ 5804 h 1289294"/>
              <a:gd name="csX30" fmla="*/ 660839 w 1331376"/>
              <a:gd name="csY30" fmla="*/ 311 h 1289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1331376" h="1289294">
                <a:moveTo>
                  <a:pt x="660839" y="311"/>
                </a:moveTo>
                <a:cubicBezTo>
                  <a:pt x="707216" y="-4369"/>
                  <a:pt x="723843" y="44871"/>
                  <a:pt x="740340" y="84145"/>
                </a:cubicBezTo>
                <a:cubicBezTo>
                  <a:pt x="769375" y="153143"/>
                  <a:pt x="796740" y="222724"/>
                  <a:pt x="825523" y="291721"/>
                </a:cubicBezTo>
                <a:cubicBezTo>
                  <a:pt x="841041" y="328931"/>
                  <a:pt x="851887" y="368561"/>
                  <a:pt x="870910" y="404019"/>
                </a:cubicBezTo>
                <a:cubicBezTo>
                  <a:pt x="907118" y="422207"/>
                  <a:pt x="955592" y="418619"/>
                  <a:pt x="996056" y="421289"/>
                </a:cubicBezTo>
                <a:cubicBezTo>
                  <a:pt x="1068307" y="426045"/>
                  <a:pt x="1140724" y="433220"/>
                  <a:pt x="1212975" y="439143"/>
                </a:cubicBezTo>
                <a:cubicBezTo>
                  <a:pt x="1255859" y="442647"/>
                  <a:pt x="1321686" y="438225"/>
                  <a:pt x="1330612" y="494374"/>
                </a:cubicBezTo>
                <a:cubicBezTo>
                  <a:pt x="1338205" y="542681"/>
                  <a:pt x="1287479" y="571130"/>
                  <a:pt x="1256776" y="598579"/>
                </a:cubicBezTo>
                <a:cubicBezTo>
                  <a:pt x="1196540" y="652392"/>
                  <a:pt x="1135051" y="704786"/>
                  <a:pt x="1075231" y="759016"/>
                </a:cubicBezTo>
                <a:cubicBezTo>
                  <a:pt x="1055792" y="776703"/>
                  <a:pt x="1016163" y="799730"/>
                  <a:pt x="1011991" y="827179"/>
                </a:cubicBezTo>
                <a:cubicBezTo>
                  <a:pt x="1007653" y="856630"/>
                  <a:pt x="1024922" y="898012"/>
                  <a:pt x="1031347" y="926879"/>
                </a:cubicBezTo>
                <a:cubicBezTo>
                  <a:pt x="1047616" y="999547"/>
                  <a:pt x="1065387" y="1071798"/>
                  <a:pt x="1080821" y="1144716"/>
                </a:cubicBezTo>
                <a:cubicBezTo>
                  <a:pt x="1089665" y="1186598"/>
                  <a:pt x="1111356" y="1247420"/>
                  <a:pt x="1068556" y="1277622"/>
                </a:cubicBezTo>
                <a:cubicBezTo>
                  <a:pt x="1025256" y="1308157"/>
                  <a:pt x="981372" y="1271447"/>
                  <a:pt x="944662" y="1248337"/>
                </a:cubicBezTo>
                <a:cubicBezTo>
                  <a:pt x="881505" y="1208624"/>
                  <a:pt x="818348" y="1169162"/>
                  <a:pt x="754691" y="1130116"/>
                </a:cubicBezTo>
                <a:cubicBezTo>
                  <a:pt x="730663" y="1115432"/>
                  <a:pt x="698625" y="1085647"/>
                  <a:pt x="669842" y="1082561"/>
                </a:cubicBezTo>
                <a:cubicBezTo>
                  <a:pt x="640724" y="1079474"/>
                  <a:pt x="606017" y="1111010"/>
                  <a:pt x="582490" y="1125778"/>
                </a:cubicBezTo>
                <a:cubicBezTo>
                  <a:pt x="517330" y="1166575"/>
                  <a:pt x="451087" y="1205621"/>
                  <a:pt x="386178" y="1246836"/>
                </a:cubicBezTo>
                <a:cubicBezTo>
                  <a:pt x="349719" y="1269946"/>
                  <a:pt x="307002" y="1306905"/>
                  <a:pt x="263034" y="1279707"/>
                </a:cubicBezTo>
                <a:cubicBezTo>
                  <a:pt x="215145" y="1250006"/>
                  <a:pt x="237671" y="1194441"/>
                  <a:pt x="248100" y="1150723"/>
                </a:cubicBezTo>
                <a:cubicBezTo>
                  <a:pt x="273713" y="1042764"/>
                  <a:pt x="297407" y="934054"/>
                  <a:pt x="321853" y="825844"/>
                </a:cubicBezTo>
                <a:cubicBezTo>
                  <a:pt x="299326" y="788885"/>
                  <a:pt x="257361" y="762103"/>
                  <a:pt x="225407" y="733236"/>
                </a:cubicBezTo>
                <a:cubicBezTo>
                  <a:pt x="175765" y="688267"/>
                  <a:pt x="126208" y="643048"/>
                  <a:pt x="76566" y="597995"/>
                </a:cubicBezTo>
                <a:cubicBezTo>
                  <a:pt x="42443" y="567126"/>
                  <a:pt x="-11870" y="541179"/>
                  <a:pt x="2313" y="486115"/>
                </a:cubicBezTo>
                <a:cubicBezTo>
                  <a:pt x="15412" y="435222"/>
                  <a:pt x="80071" y="440311"/>
                  <a:pt x="120034" y="438059"/>
                </a:cubicBezTo>
                <a:cubicBezTo>
                  <a:pt x="184025" y="434388"/>
                  <a:pt x="248183" y="429549"/>
                  <a:pt x="312008" y="423375"/>
                </a:cubicBezTo>
                <a:cubicBezTo>
                  <a:pt x="359229" y="418786"/>
                  <a:pt x="407369" y="420872"/>
                  <a:pt x="453172" y="408691"/>
                </a:cubicBezTo>
                <a:cubicBezTo>
                  <a:pt x="477367" y="380158"/>
                  <a:pt x="487462" y="335689"/>
                  <a:pt x="500728" y="300815"/>
                </a:cubicBezTo>
                <a:cubicBezTo>
                  <a:pt x="524339" y="239076"/>
                  <a:pt x="549201" y="177755"/>
                  <a:pt x="573646" y="116350"/>
                </a:cubicBezTo>
                <a:cubicBezTo>
                  <a:pt x="587579" y="81559"/>
                  <a:pt x="600261" y="20822"/>
                  <a:pt x="639056" y="5804"/>
                </a:cubicBezTo>
                <a:cubicBezTo>
                  <a:pt x="646982" y="2749"/>
                  <a:pt x="654214" y="980"/>
                  <a:pt x="660839" y="3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EE0DCEE3-6AAE-01BD-0111-AC69A211C47D}"/>
              </a:ext>
            </a:extLst>
          </p:cNvPr>
          <p:cNvSpPr/>
          <p:nvPr/>
        </p:nvSpPr>
        <p:spPr>
          <a:xfrm>
            <a:off x="10857991" y="4370084"/>
            <a:ext cx="346812" cy="302816"/>
          </a:xfrm>
          <a:custGeom>
            <a:avLst/>
            <a:gdLst>
              <a:gd name="csX0" fmla="*/ 654152 w 1436322"/>
              <a:gd name="csY0" fmla="*/ 738 h 1254112"/>
              <a:gd name="csX1" fmla="*/ 769024 w 1436322"/>
              <a:gd name="csY1" fmla="*/ 2821 h 1254112"/>
              <a:gd name="csX2" fmla="*/ 1320084 w 1436322"/>
              <a:gd name="csY2" fmla="*/ 196881 h 1254112"/>
              <a:gd name="csX3" fmla="*/ 1076466 w 1436322"/>
              <a:gd name="csY3" fmla="*/ 1063391 h 1254112"/>
              <a:gd name="csX4" fmla="*/ 677250 w 1436322"/>
              <a:gd name="csY4" fmla="*/ 1087252 h 1254112"/>
              <a:gd name="csX5" fmla="*/ 568790 w 1436322"/>
              <a:gd name="csY5" fmla="*/ 1088171 h 1254112"/>
              <a:gd name="csX6" fmla="*/ 487863 w 1436322"/>
              <a:gd name="csY6" fmla="*/ 1134725 h 1254112"/>
              <a:gd name="csX7" fmla="*/ 348700 w 1436322"/>
              <a:gd name="csY7" fmla="*/ 1220241 h 1254112"/>
              <a:gd name="csX8" fmla="*/ 253089 w 1436322"/>
              <a:gd name="csY8" fmla="*/ 1247690 h 1254112"/>
              <a:gd name="csX9" fmla="*/ 231230 w 1436322"/>
              <a:gd name="csY9" fmla="*/ 1186035 h 1254112"/>
              <a:gd name="csX10" fmla="*/ 262266 w 1436322"/>
              <a:gd name="csY10" fmla="*/ 1019173 h 1254112"/>
              <a:gd name="csX11" fmla="*/ 63951 w 1436322"/>
              <a:gd name="csY11" fmla="*/ 810764 h 1254112"/>
              <a:gd name="csX12" fmla="*/ 313993 w 1436322"/>
              <a:gd name="csY12" fmla="*/ 42951 h 1254112"/>
              <a:gd name="csX13" fmla="*/ 654152 w 1436322"/>
              <a:gd name="csY13" fmla="*/ 738 h 1254112"/>
              <a:gd name="csX14" fmla="*/ 1044095 w 1436322"/>
              <a:gd name="csY14" fmla="*/ 451761 h 1254112"/>
              <a:gd name="csX15" fmla="*/ 1036336 w 1436322"/>
              <a:gd name="csY15" fmla="*/ 636727 h 1254112"/>
              <a:gd name="csX16" fmla="*/ 1044095 w 1436322"/>
              <a:gd name="csY16" fmla="*/ 451761 h 1254112"/>
              <a:gd name="csX17" fmla="*/ 720936 w 1436322"/>
              <a:gd name="csY17" fmla="*/ 452103 h 1254112"/>
              <a:gd name="csX18" fmla="*/ 679587 w 1436322"/>
              <a:gd name="csY18" fmla="*/ 458936 h 1254112"/>
              <a:gd name="csX19" fmla="*/ 750419 w 1436322"/>
              <a:gd name="csY19" fmla="*/ 629051 h 1254112"/>
              <a:gd name="csX20" fmla="*/ 720936 w 1436322"/>
              <a:gd name="csY20" fmla="*/ 452103 h 1254112"/>
              <a:gd name="csX21" fmla="*/ 402154 w 1436322"/>
              <a:gd name="csY21" fmla="*/ 452627 h 1254112"/>
              <a:gd name="csX22" fmla="*/ 361716 w 1436322"/>
              <a:gd name="csY22" fmla="*/ 457852 h 1254112"/>
              <a:gd name="csX23" fmla="*/ 432465 w 1436322"/>
              <a:gd name="csY23" fmla="*/ 627800 h 1254112"/>
              <a:gd name="csX24" fmla="*/ 402154 w 1436322"/>
              <a:gd name="csY24" fmla="*/ 452627 h 12541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436322" h="1254112">
                <a:moveTo>
                  <a:pt x="654152" y="738"/>
                </a:moveTo>
                <a:cubicBezTo>
                  <a:pt x="692722" y="1539"/>
                  <a:pt x="731146" y="2717"/>
                  <a:pt x="769024" y="2821"/>
                </a:cubicBezTo>
                <a:cubicBezTo>
                  <a:pt x="993786" y="3488"/>
                  <a:pt x="1170325" y="1236"/>
                  <a:pt x="1320084" y="196881"/>
                </a:cubicBezTo>
                <a:cubicBezTo>
                  <a:pt x="1543010" y="487887"/>
                  <a:pt x="1436386" y="944753"/>
                  <a:pt x="1076466" y="1063391"/>
                </a:cubicBezTo>
                <a:cubicBezTo>
                  <a:pt x="951403" y="1104606"/>
                  <a:pt x="807151" y="1087419"/>
                  <a:pt x="677250" y="1087252"/>
                </a:cubicBezTo>
                <a:cubicBezTo>
                  <a:pt x="642459" y="1087252"/>
                  <a:pt x="603080" y="1082330"/>
                  <a:pt x="568790" y="1088171"/>
                </a:cubicBezTo>
                <a:cubicBezTo>
                  <a:pt x="539089" y="1093176"/>
                  <a:pt x="512558" y="1118789"/>
                  <a:pt x="487863" y="1134725"/>
                </a:cubicBezTo>
                <a:cubicBezTo>
                  <a:pt x="442142" y="1164092"/>
                  <a:pt x="394838" y="1191374"/>
                  <a:pt x="348700" y="1220241"/>
                </a:cubicBezTo>
                <a:cubicBezTo>
                  <a:pt x="321502" y="1237345"/>
                  <a:pt x="286711" y="1267296"/>
                  <a:pt x="253089" y="1247690"/>
                </a:cubicBezTo>
                <a:cubicBezTo>
                  <a:pt x="230479" y="1234508"/>
                  <a:pt x="229228" y="1209479"/>
                  <a:pt x="231230" y="1186035"/>
                </a:cubicBezTo>
                <a:cubicBezTo>
                  <a:pt x="236152" y="1130052"/>
                  <a:pt x="254841" y="1074905"/>
                  <a:pt x="262266" y="1019173"/>
                </a:cubicBezTo>
                <a:cubicBezTo>
                  <a:pt x="179586" y="953847"/>
                  <a:pt x="114760" y="907543"/>
                  <a:pt x="63951" y="810764"/>
                </a:cubicBezTo>
                <a:cubicBezTo>
                  <a:pt x="-77463" y="541366"/>
                  <a:pt x="19900" y="162424"/>
                  <a:pt x="313993" y="42951"/>
                </a:cubicBezTo>
                <a:cubicBezTo>
                  <a:pt x="421431" y="-662"/>
                  <a:pt x="538443" y="-1663"/>
                  <a:pt x="654152" y="738"/>
                </a:cubicBezTo>
                <a:close/>
                <a:moveTo>
                  <a:pt x="1044095" y="451761"/>
                </a:moveTo>
                <a:cubicBezTo>
                  <a:pt x="925623" y="447924"/>
                  <a:pt x="919617" y="631137"/>
                  <a:pt x="1036336" y="636727"/>
                </a:cubicBezTo>
                <a:cubicBezTo>
                  <a:pt x="1153556" y="642317"/>
                  <a:pt x="1161566" y="455683"/>
                  <a:pt x="1044095" y="451761"/>
                </a:cubicBezTo>
                <a:close/>
                <a:moveTo>
                  <a:pt x="720936" y="452103"/>
                </a:moveTo>
                <a:cubicBezTo>
                  <a:pt x="708189" y="451516"/>
                  <a:pt x="694333" y="453576"/>
                  <a:pt x="679587" y="458936"/>
                </a:cubicBezTo>
                <a:cubicBezTo>
                  <a:pt x="571710" y="498149"/>
                  <a:pt x="640624" y="674438"/>
                  <a:pt x="750419" y="629051"/>
                </a:cubicBezTo>
                <a:cubicBezTo>
                  <a:pt x="845029" y="589996"/>
                  <a:pt x="810162" y="456211"/>
                  <a:pt x="720936" y="452103"/>
                </a:cubicBezTo>
                <a:close/>
                <a:moveTo>
                  <a:pt x="402154" y="452627"/>
                </a:moveTo>
                <a:cubicBezTo>
                  <a:pt x="389743" y="451656"/>
                  <a:pt x="376202" y="453190"/>
                  <a:pt x="361716" y="457852"/>
                </a:cubicBezTo>
                <a:cubicBezTo>
                  <a:pt x="248583" y="494311"/>
                  <a:pt x="314494" y="679777"/>
                  <a:pt x="432465" y="627800"/>
                </a:cubicBezTo>
                <a:cubicBezTo>
                  <a:pt x="520505" y="588963"/>
                  <a:pt x="489031" y="459421"/>
                  <a:pt x="402154" y="4526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86C0D8D4-908F-E17E-7B2C-9A28709D9918}"/>
              </a:ext>
            </a:extLst>
          </p:cNvPr>
          <p:cNvSpPr/>
          <p:nvPr/>
        </p:nvSpPr>
        <p:spPr>
          <a:xfrm>
            <a:off x="9057521" y="4362124"/>
            <a:ext cx="296315" cy="318735"/>
          </a:xfrm>
          <a:custGeom>
            <a:avLst/>
            <a:gdLst>
              <a:gd name="csX0" fmla="*/ 1214234 w 1227185"/>
              <a:gd name="csY0" fmla="*/ 405975 h 1320041"/>
              <a:gd name="csX1" fmla="*/ 1224579 w 1227185"/>
              <a:gd name="csY1" fmla="*/ 487820 h 1320041"/>
              <a:gd name="csX2" fmla="*/ 1224496 w 1227185"/>
              <a:gd name="csY2" fmla="*/ 663025 h 1320041"/>
              <a:gd name="csX3" fmla="*/ 1224496 w 1227185"/>
              <a:gd name="csY3" fmla="*/ 904974 h 1320041"/>
              <a:gd name="csX4" fmla="*/ 1218823 w 1227185"/>
              <a:gd name="csY4" fmla="*/ 1013767 h 1320041"/>
              <a:gd name="csX5" fmla="*/ 1074404 w 1227185"/>
              <a:gd name="csY5" fmla="*/ 1103289 h 1320041"/>
              <a:gd name="csX6" fmla="*/ 777391 w 1227185"/>
              <a:gd name="csY6" fmla="*/ 1264727 h 1320041"/>
              <a:gd name="csX7" fmla="*/ 671935 w 1227185"/>
              <a:gd name="csY7" fmla="*/ 1319040 h 1320041"/>
              <a:gd name="csX8" fmla="*/ 664426 w 1227185"/>
              <a:gd name="csY8" fmla="*/ 1105207 h 1320041"/>
              <a:gd name="csX9" fmla="*/ 665177 w 1227185"/>
              <a:gd name="csY9" fmla="*/ 704740 h 1320041"/>
              <a:gd name="csX10" fmla="*/ 1214234 w 1227185"/>
              <a:gd name="csY10" fmla="*/ 405975 h 1320041"/>
              <a:gd name="csX11" fmla="*/ 12833 w 1227185"/>
              <a:gd name="csY11" fmla="*/ 405892 h 1320041"/>
              <a:gd name="csX12" fmla="*/ 563141 w 1227185"/>
              <a:gd name="csY12" fmla="*/ 704740 h 1320041"/>
              <a:gd name="csX13" fmla="*/ 564309 w 1227185"/>
              <a:gd name="csY13" fmla="*/ 854915 h 1320041"/>
              <a:gd name="csX14" fmla="*/ 564726 w 1227185"/>
              <a:gd name="csY14" fmla="*/ 1146923 h 1320041"/>
              <a:gd name="csX15" fmla="*/ 555132 w 1227185"/>
              <a:gd name="csY15" fmla="*/ 1320041 h 1320041"/>
              <a:gd name="csX16" fmla="*/ 444836 w 1227185"/>
              <a:gd name="csY16" fmla="*/ 1261556 h 1320041"/>
              <a:gd name="csX17" fmla="*/ 153330 w 1227185"/>
              <a:gd name="csY17" fmla="*/ 1102538 h 1320041"/>
              <a:gd name="csX18" fmla="*/ 7994 w 1227185"/>
              <a:gd name="csY18" fmla="*/ 1013851 h 1320041"/>
              <a:gd name="csX19" fmla="*/ 2821 w 1227185"/>
              <a:gd name="csY19" fmla="*/ 904974 h 1320041"/>
              <a:gd name="csX20" fmla="*/ 2570 w 1227185"/>
              <a:gd name="csY20" fmla="*/ 663025 h 1320041"/>
              <a:gd name="csX21" fmla="*/ 2570 w 1227185"/>
              <a:gd name="csY21" fmla="*/ 487820 h 1320041"/>
              <a:gd name="csX22" fmla="*/ 12833 w 1227185"/>
              <a:gd name="csY22" fmla="*/ 405892 h 1320041"/>
              <a:gd name="csX23" fmla="*/ 613533 w 1227185"/>
              <a:gd name="csY23" fmla="*/ 2 h 1320041"/>
              <a:gd name="csX24" fmla="*/ 785567 w 1227185"/>
              <a:gd name="csY24" fmla="*/ 86519 h 1320041"/>
              <a:gd name="csX25" fmla="*/ 1028434 w 1227185"/>
              <a:gd name="csY25" fmla="*/ 219174 h 1320041"/>
              <a:gd name="csX26" fmla="*/ 1180361 w 1227185"/>
              <a:gd name="csY26" fmla="*/ 304273 h 1320041"/>
              <a:gd name="csX27" fmla="*/ 1046372 w 1227185"/>
              <a:gd name="csY27" fmla="*/ 382615 h 1320041"/>
              <a:gd name="csX28" fmla="*/ 765794 w 1227185"/>
              <a:gd name="csY28" fmla="*/ 535960 h 1320041"/>
              <a:gd name="csX29" fmla="*/ 613617 w 1227185"/>
              <a:gd name="csY29" fmla="*/ 614885 h 1320041"/>
              <a:gd name="csX30" fmla="*/ 465944 w 1227185"/>
              <a:gd name="csY30" fmla="*/ 539297 h 1320041"/>
              <a:gd name="csX31" fmla="*/ 207059 w 1227185"/>
              <a:gd name="csY31" fmla="*/ 397632 h 1320041"/>
              <a:gd name="csX32" fmla="*/ 48374 w 1227185"/>
              <a:gd name="csY32" fmla="*/ 304273 h 1320041"/>
              <a:gd name="csX33" fmla="*/ 203638 w 1227185"/>
              <a:gd name="csY33" fmla="*/ 215503 h 1320041"/>
              <a:gd name="csX34" fmla="*/ 447423 w 1227185"/>
              <a:gd name="csY34" fmla="*/ 83849 h 1320041"/>
              <a:gd name="csX35" fmla="*/ 613533 w 1227185"/>
              <a:gd name="csY35" fmla="*/ 2 h 13200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227185" h="1320041">
                <a:moveTo>
                  <a:pt x="1214234" y="405975"/>
                </a:moveTo>
                <a:cubicBezTo>
                  <a:pt x="1229418" y="429836"/>
                  <a:pt x="1224496" y="458703"/>
                  <a:pt x="1224579" y="487820"/>
                </a:cubicBezTo>
                <a:cubicBezTo>
                  <a:pt x="1224830" y="546222"/>
                  <a:pt x="1224496" y="604623"/>
                  <a:pt x="1224496" y="663025"/>
                </a:cubicBezTo>
                <a:cubicBezTo>
                  <a:pt x="1224412" y="743702"/>
                  <a:pt x="1223995" y="824296"/>
                  <a:pt x="1224496" y="904974"/>
                </a:cubicBezTo>
                <a:cubicBezTo>
                  <a:pt x="1224663" y="938013"/>
                  <a:pt x="1233256" y="983315"/>
                  <a:pt x="1218823" y="1013767"/>
                </a:cubicBezTo>
                <a:cubicBezTo>
                  <a:pt x="1204389" y="1044136"/>
                  <a:pt x="1107443" y="1086352"/>
                  <a:pt x="1074404" y="1103289"/>
                </a:cubicBezTo>
                <a:cubicBezTo>
                  <a:pt x="974121" y="1154682"/>
                  <a:pt x="876590" y="1211414"/>
                  <a:pt x="777391" y="1264727"/>
                </a:cubicBezTo>
                <a:cubicBezTo>
                  <a:pt x="742684" y="1283332"/>
                  <a:pt x="708978" y="1305858"/>
                  <a:pt x="671935" y="1319040"/>
                </a:cubicBezTo>
                <a:cubicBezTo>
                  <a:pt x="651161" y="1256384"/>
                  <a:pt x="664176" y="1171868"/>
                  <a:pt x="664426" y="1105207"/>
                </a:cubicBezTo>
                <a:cubicBezTo>
                  <a:pt x="665010" y="971885"/>
                  <a:pt x="660421" y="837979"/>
                  <a:pt x="665177" y="704740"/>
                </a:cubicBezTo>
                <a:cubicBezTo>
                  <a:pt x="848224" y="605124"/>
                  <a:pt x="1031187" y="505591"/>
                  <a:pt x="1214234" y="405975"/>
                </a:cubicBezTo>
                <a:close/>
                <a:moveTo>
                  <a:pt x="12833" y="405892"/>
                </a:moveTo>
                <a:cubicBezTo>
                  <a:pt x="196296" y="505508"/>
                  <a:pt x="379761" y="605124"/>
                  <a:pt x="563141" y="704740"/>
                </a:cubicBezTo>
                <a:cubicBezTo>
                  <a:pt x="567646" y="754131"/>
                  <a:pt x="564226" y="805191"/>
                  <a:pt x="564309" y="854915"/>
                </a:cubicBezTo>
                <a:cubicBezTo>
                  <a:pt x="564476" y="952279"/>
                  <a:pt x="564977" y="1049643"/>
                  <a:pt x="564726" y="1146923"/>
                </a:cubicBezTo>
                <a:cubicBezTo>
                  <a:pt x="564560" y="1191475"/>
                  <a:pt x="575405" y="1284834"/>
                  <a:pt x="555132" y="1320041"/>
                </a:cubicBezTo>
                <a:cubicBezTo>
                  <a:pt x="516670" y="1304607"/>
                  <a:pt x="481629" y="1280829"/>
                  <a:pt x="444836" y="1261556"/>
                </a:cubicBezTo>
                <a:cubicBezTo>
                  <a:pt x="346722" y="1210247"/>
                  <a:pt x="250860" y="1154849"/>
                  <a:pt x="153330" y="1102538"/>
                </a:cubicBezTo>
                <a:cubicBezTo>
                  <a:pt x="119540" y="1084433"/>
                  <a:pt x="23595" y="1046055"/>
                  <a:pt x="7994" y="1013851"/>
                </a:cubicBezTo>
                <a:cubicBezTo>
                  <a:pt x="-6190" y="984566"/>
                  <a:pt x="2821" y="937011"/>
                  <a:pt x="2821" y="904974"/>
                </a:cubicBezTo>
                <a:cubicBezTo>
                  <a:pt x="2654" y="824296"/>
                  <a:pt x="2738" y="743702"/>
                  <a:pt x="2570" y="663025"/>
                </a:cubicBezTo>
                <a:cubicBezTo>
                  <a:pt x="2404" y="604623"/>
                  <a:pt x="2738" y="546222"/>
                  <a:pt x="2570" y="487820"/>
                </a:cubicBezTo>
                <a:cubicBezTo>
                  <a:pt x="2487" y="458870"/>
                  <a:pt x="-1935" y="429252"/>
                  <a:pt x="12833" y="405892"/>
                </a:cubicBezTo>
                <a:close/>
                <a:moveTo>
                  <a:pt x="613533" y="2"/>
                </a:moveTo>
                <a:cubicBezTo>
                  <a:pt x="643235" y="-499"/>
                  <a:pt x="754114" y="68248"/>
                  <a:pt x="785567" y="86519"/>
                </a:cubicBezTo>
                <a:cubicBezTo>
                  <a:pt x="864993" y="132656"/>
                  <a:pt x="947006" y="176708"/>
                  <a:pt x="1028434" y="219174"/>
                </a:cubicBezTo>
                <a:cubicBezTo>
                  <a:pt x="1079243" y="245621"/>
                  <a:pt x="1134307" y="270484"/>
                  <a:pt x="1180361" y="304273"/>
                </a:cubicBezTo>
                <a:cubicBezTo>
                  <a:pt x="1145737" y="338396"/>
                  <a:pt x="1089756" y="359337"/>
                  <a:pt x="1046372" y="382615"/>
                </a:cubicBezTo>
                <a:cubicBezTo>
                  <a:pt x="952512" y="433006"/>
                  <a:pt x="859570" y="485234"/>
                  <a:pt x="765794" y="535960"/>
                </a:cubicBezTo>
                <a:cubicBezTo>
                  <a:pt x="737511" y="551311"/>
                  <a:pt x="638813" y="615219"/>
                  <a:pt x="613617" y="614885"/>
                </a:cubicBezTo>
                <a:cubicBezTo>
                  <a:pt x="590089" y="614552"/>
                  <a:pt x="493143" y="553731"/>
                  <a:pt x="465944" y="539297"/>
                </a:cubicBezTo>
                <a:cubicBezTo>
                  <a:pt x="379093" y="492993"/>
                  <a:pt x="294161" y="443352"/>
                  <a:pt x="207059" y="397632"/>
                </a:cubicBezTo>
                <a:cubicBezTo>
                  <a:pt x="156584" y="371185"/>
                  <a:pt x="88004" y="344236"/>
                  <a:pt x="48374" y="304273"/>
                </a:cubicBezTo>
                <a:cubicBezTo>
                  <a:pt x="92676" y="267313"/>
                  <a:pt x="152495" y="242284"/>
                  <a:pt x="203638" y="215503"/>
                </a:cubicBezTo>
                <a:cubicBezTo>
                  <a:pt x="285317" y="172703"/>
                  <a:pt x="366996" y="128818"/>
                  <a:pt x="447423" y="83849"/>
                </a:cubicBezTo>
                <a:cubicBezTo>
                  <a:pt x="480211" y="65578"/>
                  <a:pt x="581996" y="502"/>
                  <a:pt x="613533" y="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85B1EF7-1198-0737-E550-702B673DA850}"/>
              </a:ext>
            </a:extLst>
          </p:cNvPr>
          <p:cNvSpPr txBox="1"/>
          <p:nvPr/>
        </p:nvSpPr>
        <p:spPr>
          <a:xfrm>
            <a:off x="2019346" y="2147669"/>
            <a:ext cx="1737442" cy="479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Customer discovers a need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D526945-D7D5-6106-68DF-49A3BAA7AAB5}"/>
              </a:ext>
            </a:extLst>
          </p:cNvPr>
          <p:cNvSpPr txBox="1"/>
          <p:nvPr/>
        </p:nvSpPr>
        <p:spPr>
          <a:xfrm>
            <a:off x="3916180" y="2147669"/>
            <a:ext cx="1737442" cy="479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Customer explores solutions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3014809-094B-33C0-2F97-DC58BA5AF0A8}"/>
              </a:ext>
            </a:extLst>
          </p:cNvPr>
          <p:cNvSpPr txBox="1"/>
          <p:nvPr/>
        </p:nvSpPr>
        <p:spPr>
          <a:xfrm>
            <a:off x="5861721" y="2147669"/>
            <a:ext cx="1737442" cy="479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Customer chooses and buys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125F670-D3BD-51CD-207F-BD6E258C06B3}"/>
              </a:ext>
            </a:extLst>
          </p:cNvPr>
          <p:cNvSpPr txBox="1"/>
          <p:nvPr/>
        </p:nvSpPr>
        <p:spPr>
          <a:xfrm>
            <a:off x="7795594" y="2147669"/>
            <a:ext cx="1737442" cy="479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Customer uses and gets value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F72DF27-34DF-B50C-5383-9F3DA12D1E10}"/>
              </a:ext>
            </a:extLst>
          </p:cNvPr>
          <p:cNvSpPr txBox="1"/>
          <p:nvPr/>
        </p:nvSpPr>
        <p:spPr>
          <a:xfrm>
            <a:off x="9752803" y="2147669"/>
            <a:ext cx="1737442" cy="479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Customer recommends to others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9CED2FD-7436-5995-C93C-D2685ABB8EBA}"/>
              </a:ext>
            </a:extLst>
          </p:cNvPr>
          <p:cNvSpPr txBox="1"/>
          <p:nvPr/>
        </p:nvSpPr>
        <p:spPr>
          <a:xfrm>
            <a:off x="1786463" y="4803523"/>
            <a:ext cx="720967" cy="2539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Website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D667DEA-49F8-F72D-243F-9DE036B34133}"/>
              </a:ext>
            </a:extLst>
          </p:cNvPr>
          <p:cNvSpPr txBox="1"/>
          <p:nvPr/>
        </p:nvSpPr>
        <p:spPr>
          <a:xfrm>
            <a:off x="2423948" y="4714883"/>
            <a:ext cx="720967" cy="4311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Social Media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C0FE58A-314D-0101-83EF-4951CDF8FA80}"/>
              </a:ext>
            </a:extLst>
          </p:cNvPr>
          <p:cNvSpPr txBox="1"/>
          <p:nvPr/>
        </p:nvSpPr>
        <p:spPr>
          <a:xfrm>
            <a:off x="3050202" y="4798726"/>
            <a:ext cx="720967" cy="2635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Ads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663B4E9-4794-7CD4-7A97-DA031D0B3567}"/>
              </a:ext>
            </a:extLst>
          </p:cNvPr>
          <p:cNvSpPr txBox="1"/>
          <p:nvPr/>
        </p:nvSpPr>
        <p:spPr>
          <a:xfrm>
            <a:off x="3725386" y="4798726"/>
            <a:ext cx="720967" cy="2635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Search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DC1AA8A-16D1-20AA-3CE2-D572E5DBA2FC}"/>
              </a:ext>
            </a:extLst>
          </p:cNvPr>
          <p:cNvSpPr txBox="1"/>
          <p:nvPr/>
        </p:nvSpPr>
        <p:spPr>
          <a:xfrm>
            <a:off x="4367257" y="4798726"/>
            <a:ext cx="720967" cy="2635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Reviews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47DD747-0B3C-E91B-E2B8-2D5BD39ACF34}"/>
              </a:ext>
            </a:extLst>
          </p:cNvPr>
          <p:cNvSpPr txBox="1"/>
          <p:nvPr/>
        </p:nvSpPr>
        <p:spPr>
          <a:xfrm>
            <a:off x="4963346" y="4798726"/>
            <a:ext cx="720967" cy="2635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Email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E33EF32-23CC-68FF-F040-F6007F9507AA}"/>
              </a:ext>
            </a:extLst>
          </p:cNvPr>
          <p:cNvSpPr txBox="1"/>
          <p:nvPr/>
        </p:nvSpPr>
        <p:spPr>
          <a:xfrm>
            <a:off x="5676961" y="4798726"/>
            <a:ext cx="720967" cy="2635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Store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4352390-5489-0CE5-E414-9FB3F5FD5290}"/>
              </a:ext>
            </a:extLst>
          </p:cNvPr>
          <p:cNvSpPr txBox="1"/>
          <p:nvPr/>
        </p:nvSpPr>
        <p:spPr>
          <a:xfrm>
            <a:off x="6321078" y="4798726"/>
            <a:ext cx="720967" cy="2635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Checkout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15554DF-D653-696A-7844-4C39C7FE7FFE}"/>
              </a:ext>
            </a:extLst>
          </p:cNvPr>
          <p:cNvSpPr txBox="1"/>
          <p:nvPr/>
        </p:nvSpPr>
        <p:spPr>
          <a:xfrm>
            <a:off x="6914919" y="4798726"/>
            <a:ext cx="720967" cy="2635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Payment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97F92F4-44F8-387E-A091-7B7E9BB09405}"/>
              </a:ext>
            </a:extLst>
          </p:cNvPr>
          <p:cNvSpPr txBox="1"/>
          <p:nvPr/>
        </p:nvSpPr>
        <p:spPr>
          <a:xfrm>
            <a:off x="7582942" y="4818689"/>
            <a:ext cx="720967" cy="2235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Onboarding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12FA5F7-3952-6E5F-91C5-F963CF771D9C}"/>
              </a:ext>
            </a:extLst>
          </p:cNvPr>
          <p:cNvSpPr txBox="1"/>
          <p:nvPr/>
        </p:nvSpPr>
        <p:spPr>
          <a:xfrm>
            <a:off x="8208165" y="4798726"/>
            <a:ext cx="720967" cy="2635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Support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45A4485-1010-9E6F-B81D-83F4CA12BE06}"/>
              </a:ext>
            </a:extLst>
          </p:cNvPr>
          <p:cNvSpPr txBox="1"/>
          <p:nvPr/>
        </p:nvSpPr>
        <p:spPr>
          <a:xfrm>
            <a:off x="8864505" y="4798726"/>
            <a:ext cx="720967" cy="2635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Product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12D5DDF-AD8F-A1EA-C8B0-A076A7C136D8}"/>
              </a:ext>
            </a:extLst>
          </p:cNvPr>
          <p:cNvSpPr txBox="1"/>
          <p:nvPr/>
        </p:nvSpPr>
        <p:spPr>
          <a:xfrm>
            <a:off x="9476509" y="4798726"/>
            <a:ext cx="720967" cy="2635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Share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7B79548-A545-F728-4CBB-88C0DF515FBF}"/>
              </a:ext>
            </a:extLst>
          </p:cNvPr>
          <p:cNvSpPr txBox="1"/>
          <p:nvPr/>
        </p:nvSpPr>
        <p:spPr>
          <a:xfrm>
            <a:off x="10084594" y="4798726"/>
            <a:ext cx="720967" cy="2635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Reviews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51A6A625-EC7E-1771-507A-ECC350BA415E}"/>
              </a:ext>
            </a:extLst>
          </p:cNvPr>
          <p:cNvSpPr txBox="1"/>
          <p:nvPr/>
        </p:nvSpPr>
        <p:spPr>
          <a:xfrm>
            <a:off x="10666602" y="4798726"/>
            <a:ext cx="720967" cy="2635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Referral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C9E8A0A-9499-2DBC-44DC-3CB67891BE2F}"/>
              </a:ext>
            </a:extLst>
          </p:cNvPr>
          <p:cNvSpPr txBox="1"/>
          <p:nvPr/>
        </p:nvSpPr>
        <p:spPr>
          <a:xfrm>
            <a:off x="339788" y="4389417"/>
            <a:ext cx="1383799" cy="54299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cap="all" dirty="0">
                <a:solidFill>
                  <a:schemeClr val="bg1"/>
                </a:solidFill>
              </a:rPr>
              <a:t>Key Touchpoints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B26C4BF9-C16C-3274-7F86-EEB7D81648BB}"/>
              </a:ext>
            </a:extLst>
          </p:cNvPr>
          <p:cNvSpPr txBox="1"/>
          <p:nvPr/>
        </p:nvSpPr>
        <p:spPr>
          <a:xfrm>
            <a:off x="339788" y="2957844"/>
            <a:ext cx="1383799" cy="54299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cap="all" dirty="0">
                <a:solidFill>
                  <a:schemeClr val="bg1"/>
                </a:solidFill>
              </a:rPr>
              <a:t>Emotional Journey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03B64967-CEFE-C470-863E-1970B280B244}"/>
              </a:ext>
            </a:extLst>
          </p:cNvPr>
          <p:cNvSpPr txBox="1"/>
          <p:nvPr/>
        </p:nvSpPr>
        <p:spPr>
          <a:xfrm>
            <a:off x="279218" y="5369023"/>
            <a:ext cx="1444370" cy="31940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cap="all" dirty="0">
                <a:solidFill>
                  <a:schemeClr val="bg1"/>
                </a:solidFill>
              </a:rPr>
              <a:t>Opportunities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74C38A8-712C-2492-EC36-C0A06D5A38DF}"/>
              </a:ext>
            </a:extLst>
          </p:cNvPr>
          <p:cNvSpPr txBox="1"/>
          <p:nvPr/>
        </p:nvSpPr>
        <p:spPr>
          <a:xfrm>
            <a:off x="1765709" y="5244610"/>
            <a:ext cx="19094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Increase brand visibility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Target the right audience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87134F3B-04F3-30D4-2B50-610817C8EE03}"/>
              </a:ext>
            </a:extLst>
          </p:cNvPr>
          <p:cNvSpPr txBox="1"/>
          <p:nvPr/>
        </p:nvSpPr>
        <p:spPr>
          <a:xfrm>
            <a:off x="3745148" y="5244610"/>
            <a:ext cx="19094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Provide helpful content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Build trust and credibility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A9E8A03-A68D-04A2-3F5B-3F12E3CFF0FE}"/>
              </a:ext>
            </a:extLst>
          </p:cNvPr>
          <p:cNvSpPr txBox="1"/>
          <p:nvPr/>
        </p:nvSpPr>
        <p:spPr>
          <a:xfrm>
            <a:off x="5706188" y="5244610"/>
            <a:ext cx="1909452" cy="670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Simplify the buying process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Offer secure payment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FAB7E98-EE1E-83CC-8CA9-2F5FE5F6BE94}"/>
              </a:ext>
            </a:extLst>
          </p:cNvPr>
          <p:cNvSpPr txBox="1"/>
          <p:nvPr/>
        </p:nvSpPr>
        <p:spPr>
          <a:xfrm>
            <a:off x="7641353" y="5244610"/>
            <a:ext cx="1909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Deliver great experience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Improve customer satisfaction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2B86FA7F-40E8-0EA8-BC8D-56CCBC1B57A3}"/>
              </a:ext>
            </a:extLst>
          </p:cNvPr>
          <p:cNvSpPr txBox="1"/>
          <p:nvPr/>
        </p:nvSpPr>
        <p:spPr>
          <a:xfrm>
            <a:off x="9593174" y="5244610"/>
            <a:ext cx="1909452" cy="479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Encourage sharing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Reward loyal customers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8D737B37-B9EA-2333-44BC-A6391E742C80}"/>
              </a:ext>
            </a:extLst>
          </p:cNvPr>
          <p:cNvGrpSpPr/>
          <p:nvPr/>
        </p:nvGrpSpPr>
        <p:grpSpPr>
          <a:xfrm>
            <a:off x="652844" y="2653136"/>
            <a:ext cx="10885954" cy="3151074"/>
            <a:chOff x="652844" y="2653136"/>
            <a:chExt cx="10885954" cy="3151074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785F461-49B0-500D-41B4-70D0052CBAFF}"/>
                </a:ext>
              </a:extLst>
            </p:cNvPr>
            <p:cNvCxnSpPr>
              <a:cxnSpLocks/>
            </p:cNvCxnSpPr>
            <p:nvPr/>
          </p:nvCxnSpPr>
          <p:spPr>
            <a:xfrm>
              <a:off x="652844" y="4228674"/>
              <a:ext cx="10885954" cy="0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6E21FC1-F8E3-E83B-87F3-DD81A45F8908}"/>
                </a:ext>
              </a:extLst>
            </p:cNvPr>
            <p:cNvCxnSpPr>
              <a:cxnSpLocks/>
            </p:cNvCxnSpPr>
            <p:nvPr/>
          </p:nvCxnSpPr>
          <p:spPr>
            <a:xfrm>
              <a:off x="652844" y="5121804"/>
              <a:ext cx="10885954" cy="0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673F5BC-BB59-B34E-C489-0A36726F63D4}"/>
                </a:ext>
              </a:extLst>
            </p:cNvPr>
            <p:cNvCxnSpPr>
              <a:cxnSpLocks/>
            </p:cNvCxnSpPr>
            <p:nvPr/>
          </p:nvCxnSpPr>
          <p:spPr>
            <a:xfrm>
              <a:off x="1759022" y="4412882"/>
              <a:ext cx="0" cy="524714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865564A-C78E-59E3-5BC0-D816167A19FD}"/>
                </a:ext>
              </a:extLst>
            </p:cNvPr>
            <p:cNvCxnSpPr>
              <a:cxnSpLocks/>
            </p:cNvCxnSpPr>
            <p:nvPr/>
          </p:nvCxnSpPr>
          <p:spPr>
            <a:xfrm>
              <a:off x="1759022" y="5244609"/>
              <a:ext cx="0" cy="524714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3C1ABD9-85CC-3DE1-6FDD-0C0F938AE95E}"/>
                </a:ext>
              </a:extLst>
            </p:cNvPr>
            <p:cNvCxnSpPr>
              <a:cxnSpLocks/>
            </p:cNvCxnSpPr>
            <p:nvPr/>
          </p:nvCxnSpPr>
          <p:spPr>
            <a:xfrm>
              <a:off x="3710597" y="2653136"/>
              <a:ext cx="0" cy="3151074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42CFF3E-22C5-425D-BDFD-1A131184D7D8}"/>
                </a:ext>
              </a:extLst>
            </p:cNvPr>
            <p:cNvCxnSpPr>
              <a:cxnSpLocks/>
            </p:cNvCxnSpPr>
            <p:nvPr/>
          </p:nvCxnSpPr>
          <p:spPr>
            <a:xfrm>
              <a:off x="5662172" y="2653136"/>
              <a:ext cx="0" cy="3151074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B4AFE4C-6E93-FDF8-D63E-C06C8034A26B}"/>
                </a:ext>
              </a:extLst>
            </p:cNvPr>
            <p:cNvCxnSpPr>
              <a:cxnSpLocks/>
            </p:cNvCxnSpPr>
            <p:nvPr/>
          </p:nvCxnSpPr>
          <p:spPr>
            <a:xfrm>
              <a:off x="7613747" y="2653136"/>
              <a:ext cx="0" cy="3151074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563F3FF-1EE1-0319-7CE5-D32AA6BA73EF}"/>
                </a:ext>
              </a:extLst>
            </p:cNvPr>
            <p:cNvCxnSpPr>
              <a:cxnSpLocks/>
            </p:cNvCxnSpPr>
            <p:nvPr/>
          </p:nvCxnSpPr>
          <p:spPr>
            <a:xfrm>
              <a:off x="9565323" y="2653136"/>
              <a:ext cx="0" cy="3151074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D42B9D2E-BCD3-5D16-AFA7-E0ACBECBD8A8}"/>
                </a:ext>
              </a:extLst>
            </p:cNvPr>
            <p:cNvCxnSpPr>
              <a:cxnSpLocks/>
            </p:cNvCxnSpPr>
            <p:nvPr/>
          </p:nvCxnSpPr>
          <p:spPr>
            <a:xfrm>
              <a:off x="1759022" y="2653136"/>
              <a:ext cx="0" cy="1398770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68392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9498</TotalTime>
  <Words>238</Words>
  <Application>Microsoft Office PowerPoint</Application>
  <PresentationFormat>Widescreen</PresentationFormat>
  <Paragraphs>95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Customer Journey Map – Slide Template</vt:lpstr>
      <vt:lpstr>Customer Journey 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Journey Map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2026-08-31T16:53:50Z</dcterms:modified>
  <cp:category>Charts &amp; Diagrams</cp:category>
</cp:coreProperties>
</file>