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F8A06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653C7-BA44-C785-9C07-9D59E2EE4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951EEC-F7F5-5683-B8B8-1DE8AEFC11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A9DF2B-2F2D-7E43-B970-01E2871552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8CED2-6E25-8140-E8D6-6A3B9727E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001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 Milestone Timeline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86AA77E-9ADB-9B09-08BD-9AE6034D3475}"/>
              </a:ext>
            </a:extLst>
          </p:cNvPr>
          <p:cNvSpPr/>
          <p:nvPr/>
        </p:nvSpPr>
        <p:spPr>
          <a:xfrm>
            <a:off x="481033" y="3113022"/>
            <a:ext cx="11200674" cy="780786"/>
          </a:xfrm>
          <a:custGeom>
            <a:avLst/>
            <a:gdLst>
              <a:gd name="csX0" fmla="*/ 11200649 w 11200674"/>
              <a:gd name="csY0" fmla="*/ 74348 h 780786"/>
              <a:gd name="csX1" fmla="*/ 11175954 w 11200674"/>
              <a:gd name="csY1" fmla="*/ 138005 h 780786"/>
              <a:gd name="csX2" fmla="*/ 11083846 w 11200674"/>
              <a:gd name="csY2" fmla="*/ 278169 h 780786"/>
              <a:gd name="csX3" fmla="*/ 11043799 w 11200674"/>
              <a:gd name="csY3" fmla="*/ 258563 h 780786"/>
              <a:gd name="csX4" fmla="*/ 11043799 w 11200674"/>
              <a:gd name="csY4" fmla="*/ 179387 h 780786"/>
              <a:gd name="csX5" fmla="*/ 10568912 w 11200674"/>
              <a:gd name="csY5" fmla="*/ 432265 h 780786"/>
              <a:gd name="csX6" fmla="*/ 9773985 w 11200674"/>
              <a:gd name="csY6" fmla="*/ 685060 h 780786"/>
              <a:gd name="csX7" fmla="*/ 9336892 w 11200674"/>
              <a:gd name="csY7" fmla="*/ 591701 h 780786"/>
              <a:gd name="csX8" fmla="*/ 8787668 w 11200674"/>
              <a:gd name="csY8" fmla="*/ 314878 h 780786"/>
              <a:gd name="csX9" fmla="*/ 8155430 w 11200674"/>
              <a:gd name="csY9" fmla="*/ 197825 h 780786"/>
              <a:gd name="csX10" fmla="*/ 7585766 w 11200674"/>
              <a:gd name="csY10" fmla="*/ 343662 h 780786"/>
              <a:gd name="csX11" fmla="*/ 7145502 w 11200674"/>
              <a:gd name="csY11" fmla="*/ 587780 h 780786"/>
              <a:gd name="csX12" fmla="*/ 6511846 w 11200674"/>
              <a:gd name="csY12" fmla="*/ 778920 h 780786"/>
              <a:gd name="csX13" fmla="*/ 5813031 w 11200674"/>
              <a:gd name="csY13" fmla="*/ 644346 h 780786"/>
              <a:gd name="csX14" fmla="*/ 4768146 w 11200674"/>
              <a:gd name="csY14" fmla="*/ 262901 h 780786"/>
              <a:gd name="csX15" fmla="*/ 4012931 w 11200674"/>
              <a:gd name="csY15" fmla="*/ 400311 h 780786"/>
              <a:gd name="csX16" fmla="*/ 3132905 w 11200674"/>
              <a:gd name="csY16" fmla="*/ 712843 h 780786"/>
              <a:gd name="csX17" fmla="*/ 2509177 w 11200674"/>
              <a:gd name="csY17" fmla="*/ 594288 h 780786"/>
              <a:gd name="csX18" fmla="*/ 1959369 w 11200674"/>
              <a:gd name="csY18" fmla="*/ 284760 h 780786"/>
              <a:gd name="csX19" fmla="*/ 1413649 w 11200674"/>
              <a:gd name="csY19" fmla="*/ 149436 h 780786"/>
              <a:gd name="csX20" fmla="*/ 485316 w 11200674"/>
              <a:gd name="csY20" fmla="*/ 351505 h 780786"/>
              <a:gd name="csX21" fmla="*/ 167696 w 11200674"/>
              <a:gd name="csY21" fmla="*/ 551154 h 780786"/>
              <a:gd name="csX22" fmla="*/ 29284 w 11200674"/>
              <a:gd name="csY22" fmla="*/ 645264 h 780786"/>
              <a:gd name="csX23" fmla="*/ 0 w 11200674"/>
              <a:gd name="csY23" fmla="*/ 617315 h 780786"/>
              <a:gd name="csX24" fmla="*/ 3587 w 11200674"/>
              <a:gd name="csY24" fmla="*/ 586946 h 780786"/>
              <a:gd name="csX25" fmla="*/ 135325 w 11200674"/>
              <a:gd name="csY25" fmla="*/ 476901 h 780786"/>
              <a:gd name="csX26" fmla="*/ 620641 w 11200674"/>
              <a:gd name="csY26" fmla="*/ 202831 h 780786"/>
              <a:gd name="csX27" fmla="*/ 1905223 w 11200674"/>
              <a:gd name="csY27" fmla="*/ 172295 h 780786"/>
              <a:gd name="csX28" fmla="*/ 2941014 w 11200674"/>
              <a:gd name="csY28" fmla="*/ 628327 h 780786"/>
              <a:gd name="csX29" fmla="*/ 3372601 w 11200674"/>
              <a:gd name="csY29" fmla="*/ 585027 h 780786"/>
              <a:gd name="csX30" fmla="*/ 3944268 w 11200674"/>
              <a:gd name="csY30" fmla="*/ 340241 h 780786"/>
              <a:gd name="csX31" fmla="*/ 4534540 w 11200674"/>
              <a:gd name="csY31" fmla="*/ 181389 h 780786"/>
              <a:gd name="csX32" fmla="*/ 5230935 w 11200674"/>
              <a:gd name="csY32" fmla="*/ 283759 h 780786"/>
              <a:gd name="csX33" fmla="*/ 6403387 w 11200674"/>
              <a:gd name="csY33" fmla="*/ 696490 h 780786"/>
              <a:gd name="csX34" fmla="*/ 6967712 w 11200674"/>
              <a:gd name="csY34" fmla="*/ 584610 h 780786"/>
              <a:gd name="csX35" fmla="*/ 7639662 w 11200674"/>
              <a:gd name="csY35" fmla="*/ 230947 h 780786"/>
              <a:gd name="csX36" fmla="*/ 8138744 w 11200674"/>
              <a:gd name="csY36" fmla="*/ 113644 h 780786"/>
              <a:gd name="csX37" fmla="*/ 8804271 w 11200674"/>
              <a:gd name="csY37" fmla="*/ 231448 h 780786"/>
              <a:gd name="csX38" fmla="*/ 9293258 w 11200674"/>
              <a:gd name="csY38" fmla="*/ 484493 h 780786"/>
              <a:gd name="csX39" fmla="*/ 9734188 w 11200674"/>
              <a:gd name="csY39" fmla="*/ 601046 h 780786"/>
              <a:gd name="csX40" fmla="*/ 10511095 w 11200674"/>
              <a:gd name="csY40" fmla="*/ 374281 h 780786"/>
              <a:gd name="csX41" fmla="*/ 10755380 w 11200674"/>
              <a:gd name="csY41" fmla="*/ 226025 h 780786"/>
              <a:gd name="csX42" fmla="*/ 11021106 w 11200674"/>
              <a:gd name="csY42" fmla="*/ 100044 h 780786"/>
              <a:gd name="csX43" fmla="*/ 10978306 w 11200674"/>
              <a:gd name="csY43" fmla="*/ 16614 h 780786"/>
              <a:gd name="csX44" fmla="*/ 11008759 w 11200674"/>
              <a:gd name="csY44" fmla="*/ 11 h 780786"/>
              <a:gd name="csX45" fmla="*/ 11063239 w 11200674"/>
              <a:gd name="csY45" fmla="*/ 16447 h 780786"/>
              <a:gd name="csX46" fmla="*/ 11200649 w 11200674"/>
              <a:gd name="csY46" fmla="*/ 74348 h 7807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1200674" h="780786">
                <a:moveTo>
                  <a:pt x="11200649" y="74348"/>
                </a:moveTo>
                <a:cubicBezTo>
                  <a:pt x="11201316" y="99794"/>
                  <a:pt x="11188552" y="116647"/>
                  <a:pt x="11175954" y="138005"/>
                </a:cubicBezTo>
                <a:cubicBezTo>
                  <a:pt x="11150841" y="180639"/>
                  <a:pt x="11126479" y="252472"/>
                  <a:pt x="11083846" y="278169"/>
                </a:cubicBezTo>
                <a:cubicBezTo>
                  <a:pt x="11062989" y="275916"/>
                  <a:pt x="11054395" y="274498"/>
                  <a:pt x="11043799" y="258563"/>
                </a:cubicBezTo>
                <a:cubicBezTo>
                  <a:pt x="11043799" y="232199"/>
                  <a:pt x="11043799" y="205751"/>
                  <a:pt x="11043799" y="179387"/>
                </a:cubicBezTo>
                <a:cubicBezTo>
                  <a:pt x="10872766" y="231114"/>
                  <a:pt x="10720422" y="340909"/>
                  <a:pt x="10568912" y="432265"/>
                </a:cubicBezTo>
                <a:cubicBezTo>
                  <a:pt x="10326630" y="578436"/>
                  <a:pt x="10063239" y="696240"/>
                  <a:pt x="9773985" y="685060"/>
                </a:cubicBezTo>
                <a:cubicBezTo>
                  <a:pt x="9623810" y="679220"/>
                  <a:pt x="9476221" y="647934"/>
                  <a:pt x="9336892" y="591701"/>
                </a:cubicBezTo>
                <a:cubicBezTo>
                  <a:pt x="9146253" y="514695"/>
                  <a:pt x="8975971" y="396724"/>
                  <a:pt x="8787668" y="314878"/>
                </a:cubicBezTo>
                <a:cubicBezTo>
                  <a:pt x="8589937" y="229028"/>
                  <a:pt x="8371349" y="184226"/>
                  <a:pt x="8155430" y="197825"/>
                </a:cubicBezTo>
                <a:cubicBezTo>
                  <a:pt x="7955781" y="210340"/>
                  <a:pt x="7766977" y="258813"/>
                  <a:pt x="7585766" y="343662"/>
                </a:cubicBezTo>
                <a:cubicBezTo>
                  <a:pt x="7433672" y="414912"/>
                  <a:pt x="7293758" y="509522"/>
                  <a:pt x="7145502" y="587780"/>
                </a:cubicBezTo>
                <a:cubicBezTo>
                  <a:pt x="6950609" y="690733"/>
                  <a:pt x="6733355" y="767156"/>
                  <a:pt x="6511846" y="778920"/>
                </a:cubicBezTo>
                <a:cubicBezTo>
                  <a:pt x="6271149" y="791768"/>
                  <a:pt x="6034289" y="737371"/>
                  <a:pt x="5813031" y="644346"/>
                </a:cubicBezTo>
                <a:cubicBezTo>
                  <a:pt x="5469881" y="500178"/>
                  <a:pt x="5150175" y="286012"/>
                  <a:pt x="4768146" y="262901"/>
                </a:cubicBezTo>
                <a:cubicBezTo>
                  <a:pt x="4507091" y="247133"/>
                  <a:pt x="4253713" y="301529"/>
                  <a:pt x="4012931" y="400311"/>
                </a:cubicBezTo>
                <a:cubicBezTo>
                  <a:pt x="3724178" y="518699"/>
                  <a:pt x="3451777" y="690066"/>
                  <a:pt x="3132905" y="712843"/>
                </a:cubicBezTo>
                <a:cubicBezTo>
                  <a:pt x="2920240" y="728027"/>
                  <a:pt x="2701235" y="687814"/>
                  <a:pt x="2509177" y="594288"/>
                </a:cubicBezTo>
                <a:cubicBezTo>
                  <a:pt x="2319706" y="502097"/>
                  <a:pt x="2150592" y="373280"/>
                  <a:pt x="1959369" y="284760"/>
                </a:cubicBezTo>
                <a:cubicBezTo>
                  <a:pt x="1786918" y="204917"/>
                  <a:pt x="1603037" y="161533"/>
                  <a:pt x="1413649" y="149436"/>
                </a:cubicBezTo>
                <a:cubicBezTo>
                  <a:pt x="1101368" y="129412"/>
                  <a:pt x="761055" y="202414"/>
                  <a:pt x="485316" y="351505"/>
                </a:cubicBezTo>
                <a:cubicBezTo>
                  <a:pt x="374937" y="411157"/>
                  <a:pt x="268980" y="477234"/>
                  <a:pt x="167696" y="551154"/>
                </a:cubicBezTo>
                <a:cubicBezTo>
                  <a:pt x="126147" y="581440"/>
                  <a:pt x="80594" y="638673"/>
                  <a:pt x="29284" y="645264"/>
                </a:cubicBezTo>
                <a:cubicBezTo>
                  <a:pt x="19523" y="635920"/>
                  <a:pt x="9761" y="626659"/>
                  <a:pt x="0" y="617315"/>
                </a:cubicBezTo>
                <a:cubicBezTo>
                  <a:pt x="501" y="606135"/>
                  <a:pt x="-1085" y="597625"/>
                  <a:pt x="3587" y="586946"/>
                </a:cubicBezTo>
                <a:cubicBezTo>
                  <a:pt x="14600" y="561666"/>
                  <a:pt x="109127" y="497174"/>
                  <a:pt x="135325" y="476901"/>
                </a:cubicBezTo>
                <a:cubicBezTo>
                  <a:pt x="281328" y="364269"/>
                  <a:pt x="448440" y="268992"/>
                  <a:pt x="620641" y="202831"/>
                </a:cubicBezTo>
                <a:cubicBezTo>
                  <a:pt x="1021942" y="48735"/>
                  <a:pt x="1499916" y="94"/>
                  <a:pt x="1905223" y="172295"/>
                </a:cubicBezTo>
                <a:cubicBezTo>
                  <a:pt x="2254797" y="320885"/>
                  <a:pt x="2546971" y="599043"/>
                  <a:pt x="2941014" y="628327"/>
                </a:cubicBezTo>
                <a:cubicBezTo>
                  <a:pt x="3086267" y="639090"/>
                  <a:pt x="3232771" y="625574"/>
                  <a:pt x="3372601" y="585027"/>
                </a:cubicBezTo>
                <a:cubicBezTo>
                  <a:pt x="3572584" y="526959"/>
                  <a:pt x="3753212" y="420335"/>
                  <a:pt x="3944268" y="340241"/>
                </a:cubicBezTo>
                <a:cubicBezTo>
                  <a:pt x="4133155" y="261066"/>
                  <a:pt x="4329884" y="200078"/>
                  <a:pt x="4534540" y="181389"/>
                </a:cubicBezTo>
                <a:cubicBezTo>
                  <a:pt x="4773402" y="159614"/>
                  <a:pt x="5007341" y="199410"/>
                  <a:pt x="5230935" y="283759"/>
                </a:cubicBezTo>
                <a:cubicBezTo>
                  <a:pt x="5624061" y="432015"/>
                  <a:pt x="5964542" y="691985"/>
                  <a:pt x="6403387" y="696490"/>
                </a:cubicBezTo>
                <a:cubicBezTo>
                  <a:pt x="6596278" y="698493"/>
                  <a:pt x="6790588" y="663118"/>
                  <a:pt x="6967712" y="584610"/>
                </a:cubicBezTo>
                <a:cubicBezTo>
                  <a:pt x="7199649" y="481823"/>
                  <a:pt x="7406473" y="331231"/>
                  <a:pt x="7639662" y="230947"/>
                </a:cubicBezTo>
                <a:cubicBezTo>
                  <a:pt x="7797179" y="163202"/>
                  <a:pt x="7968212" y="126158"/>
                  <a:pt x="8138744" y="113644"/>
                </a:cubicBezTo>
                <a:cubicBezTo>
                  <a:pt x="8364007" y="97124"/>
                  <a:pt x="8597446" y="142010"/>
                  <a:pt x="8804271" y="231448"/>
                </a:cubicBezTo>
                <a:cubicBezTo>
                  <a:pt x="8973051" y="304366"/>
                  <a:pt x="9126062" y="408404"/>
                  <a:pt x="9293258" y="484493"/>
                </a:cubicBezTo>
                <a:cubicBezTo>
                  <a:pt x="9433504" y="548318"/>
                  <a:pt x="9580510" y="588614"/>
                  <a:pt x="9734188" y="601046"/>
                </a:cubicBezTo>
                <a:cubicBezTo>
                  <a:pt x="10014349" y="623739"/>
                  <a:pt x="10275570" y="515196"/>
                  <a:pt x="10511095" y="374281"/>
                </a:cubicBezTo>
                <a:cubicBezTo>
                  <a:pt x="10592774" y="325474"/>
                  <a:pt x="10671866" y="271912"/>
                  <a:pt x="10755380" y="226025"/>
                </a:cubicBezTo>
                <a:cubicBezTo>
                  <a:pt x="10841897" y="178553"/>
                  <a:pt x="10931669" y="141176"/>
                  <a:pt x="11021106" y="100044"/>
                </a:cubicBezTo>
                <a:cubicBezTo>
                  <a:pt x="11001333" y="67256"/>
                  <a:pt x="10966709" y="63502"/>
                  <a:pt x="10978306" y="16614"/>
                </a:cubicBezTo>
                <a:cubicBezTo>
                  <a:pt x="10987985" y="8354"/>
                  <a:pt x="10994659" y="345"/>
                  <a:pt x="11008759" y="11"/>
                </a:cubicBezTo>
                <a:cubicBezTo>
                  <a:pt x="11026446" y="-406"/>
                  <a:pt x="11046720" y="10941"/>
                  <a:pt x="11063239" y="16447"/>
                </a:cubicBezTo>
                <a:cubicBezTo>
                  <a:pt x="11106206" y="30797"/>
                  <a:pt x="11171866" y="38890"/>
                  <a:pt x="11200649" y="74348"/>
                </a:cubicBezTo>
                <a:close/>
              </a:path>
            </a:pathLst>
          </a:custGeom>
          <a:solidFill>
            <a:schemeClr val="tx2"/>
          </a:solidFill>
          <a:ln w="2084" cap="flat">
            <a:solidFill>
              <a:schemeClr val="tx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7C33C46-7C1B-CDE2-4110-37FCEA0F6131}"/>
              </a:ext>
            </a:extLst>
          </p:cNvPr>
          <p:cNvGrpSpPr/>
          <p:nvPr/>
        </p:nvGrpSpPr>
        <p:grpSpPr>
          <a:xfrm>
            <a:off x="1409123" y="2114712"/>
            <a:ext cx="688489" cy="1196787"/>
            <a:chOff x="1672736" y="3924515"/>
            <a:chExt cx="688489" cy="119678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7A7F15E-666C-927B-E2C9-52DE0DBC5EA1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9941343-598C-348A-BC82-D26D6803D857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494504-CBB5-C4DC-37D8-7046C93CC819}"/>
                </a:ext>
              </a:extLst>
            </p:cNvPr>
            <p:cNvCxnSpPr>
              <a:cxnSpLocks/>
              <a:stCxn id="14" idx="0"/>
              <a:endCxn id="13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aphic 15" descr="Rocket with solid fill">
              <a:extLst>
                <a:ext uri="{FF2B5EF4-FFF2-40B4-BE49-F238E27FC236}">
                  <a16:creationId xmlns:a16="http://schemas.microsoft.com/office/drawing/2014/main" id="{404569BC-6632-4B8D-A5AE-062563B1EA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535700-5C8A-9417-2668-37C9E7C78E96}"/>
              </a:ext>
            </a:extLst>
          </p:cNvPr>
          <p:cNvGrpSpPr/>
          <p:nvPr/>
        </p:nvGrpSpPr>
        <p:grpSpPr>
          <a:xfrm>
            <a:off x="4792633" y="2235678"/>
            <a:ext cx="688489" cy="1196787"/>
            <a:chOff x="1672736" y="3924515"/>
            <a:chExt cx="688489" cy="1196787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5228FFD-836A-68E5-A299-3F9D423D88DF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solidFill>
              <a:srgbClr val="FECE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4D3C463-C8A4-49CC-70DF-6F0A05CB211C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ECE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5D4A4D-F8D9-FF63-7F99-F5FAEE79505E}"/>
                </a:ext>
              </a:extLst>
            </p:cNvPr>
            <p:cNvCxnSpPr>
              <a:cxnSpLocks/>
              <a:stCxn id="19" idx="0"/>
              <a:endCxn id="18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>
              <a:solidFill>
                <a:srgbClr val="FEC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Graphic 20" descr="Box with solid fill">
              <a:extLst>
                <a:ext uri="{FF2B5EF4-FFF2-40B4-BE49-F238E27FC236}">
                  <a16:creationId xmlns:a16="http://schemas.microsoft.com/office/drawing/2014/main" id="{6D9CFBCE-169D-6486-A3A0-09463953F26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DD43ABC-76B5-96C7-09D4-3C15DA8DB2B6}"/>
              </a:ext>
            </a:extLst>
          </p:cNvPr>
          <p:cNvGrpSpPr/>
          <p:nvPr/>
        </p:nvGrpSpPr>
        <p:grpSpPr>
          <a:xfrm>
            <a:off x="8176143" y="2167720"/>
            <a:ext cx="688489" cy="1196787"/>
            <a:chOff x="1672736" y="3924515"/>
            <a:chExt cx="688489" cy="119678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2E745E9-75C8-B4DF-48E6-BC4992B2FE90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AC947B7-F5E8-75F8-4440-66080D2AD8BB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85E7BB5-E29F-2FB0-D431-F613248A4D2D}"/>
                </a:ext>
              </a:extLst>
            </p:cNvPr>
            <p:cNvCxnSpPr>
              <a:cxnSpLocks/>
              <a:stCxn id="30" idx="0"/>
              <a:endCxn id="23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Graphic 33" descr="World with solid fill">
              <a:extLst>
                <a:ext uri="{FF2B5EF4-FFF2-40B4-BE49-F238E27FC236}">
                  <a16:creationId xmlns:a16="http://schemas.microsoft.com/office/drawing/2014/main" id="{A4638395-7961-EB51-C0DD-196294BB26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C691198-89D2-EF59-6444-B76022EE2773}"/>
              </a:ext>
            </a:extLst>
          </p:cNvPr>
          <p:cNvGrpSpPr/>
          <p:nvPr/>
        </p:nvGrpSpPr>
        <p:grpSpPr>
          <a:xfrm rot="10800000">
            <a:off x="3100878" y="3688795"/>
            <a:ext cx="688489" cy="1196787"/>
            <a:chOff x="1672736" y="3924515"/>
            <a:chExt cx="688489" cy="1196787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D9D0AA1-E2CD-E6D3-094F-5C35B1002EFC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solidFill>
              <a:srgbClr val="FF8A0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3F3DBB0-673E-2A3A-5D9A-03F49FF8EB59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8A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533CC88-F035-1A19-EAEE-C2B9D13C2232}"/>
                </a:ext>
              </a:extLst>
            </p:cNvPr>
            <p:cNvCxnSpPr>
              <a:cxnSpLocks/>
              <a:stCxn id="37" idx="0"/>
              <a:endCxn id="36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>
              <a:solidFill>
                <a:srgbClr val="FF8A0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Graphic 38" descr="Users with solid fill">
              <a:extLst>
                <a:ext uri="{FF2B5EF4-FFF2-40B4-BE49-F238E27FC236}">
                  <a16:creationId xmlns:a16="http://schemas.microsoft.com/office/drawing/2014/main" id="{1423EB5E-FA13-6DAD-51BA-EE4420D6FF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 rot="10800000"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A739675-160B-B16E-F6DB-0BCA0B9377AD}"/>
              </a:ext>
            </a:extLst>
          </p:cNvPr>
          <p:cNvGrpSpPr/>
          <p:nvPr/>
        </p:nvGrpSpPr>
        <p:grpSpPr>
          <a:xfrm rot="10800000">
            <a:off x="6484388" y="3741803"/>
            <a:ext cx="688489" cy="1196787"/>
            <a:chOff x="1672736" y="3924515"/>
            <a:chExt cx="688489" cy="1196787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0F0F61D-33EB-3EC0-A4F7-3FCBD040DB49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ADF0DFB1-B9BD-9919-A7E0-EE66072F51C1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87C2B71-8822-3810-2874-248E581654A0}"/>
                </a:ext>
              </a:extLst>
            </p:cNvPr>
            <p:cNvCxnSpPr>
              <a:cxnSpLocks/>
              <a:stCxn id="48" idx="0"/>
              <a:endCxn id="47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Graphic 53" descr="Bar graph with upward trend with solid fill">
              <a:extLst>
                <a:ext uri="{FF2B5EF4-FFF2-40B4-BE49-F238E27FC236}">
                  <a16:creationId xmlns:a16="http://schemas.microsoft.com/office/drawing/2014/main" id="{2C6E3B91-629C-0AD4-245A-4413830512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 rot="10800000"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B8B3AFA-918C-D1C2-7D8F-B63C8146B02C}"/>
              </a:ext>
            </a:extLst>
          </p:cNvPr>
          <p:cNvGrpSpPr/>
          <p:nvPr/>
        </p:nvGrpSpPr>
        <p:grpSpPr>
          <a:xfrm rot="10800000">
            <a:off x="9867900" y="3664959"/>
            <a:ext cx="688489" cy="1196787"/>
            <a:chOff x="1672736" y="3924515"/>
            <a:chExt cx="688489" cy="1196787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CE18AB4-DE92-226A-0A6F-9EB8B20EF987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EB11906-8CD4-ECA1-DD0F-D61CFFE54B80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A8BDE09-3C3D-45E7-4D49-978A866555B9}"/>
                </a:ext>
              </a:extLst>
            </p:cNvPr>
            <p:cNvCxnSpPr>
              <a:cxnSpLocks/>
              <a:stCxn id="57" idx="0"/>
              <a:endCxn id="56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Graphic 59" descr="Flag with solid fill">
              <a:extLst>
                <a:ext uri="{FF2B5EF4-FFF2-40B4-BE49-F238E27FC236}">
                  <a16:creationId xmlns:a16="http://schemas.microsoft.com/office/drawing/2014/main" id="{CA75C21E-4832-D346-5FD1-FFC4F08D37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 rot="10800000"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4463414-9CE1-B023-5778-FFF2D9853C9E}"/>
              </a:ext>
            </a:extLst>
          </p:cNvPr>
          <p:cNvGrpSpPr/>
          <p:nvPr/>
        </p:nvGrpSpPr>
        <p:grpSpPr>
          <a:xfrm>
            <a:off x="699053" y="902537"/>
            <a:ext cx="2108628" cy="1111554"/>
            <a:chOff x="332936" y="2566211"/>
            <a:chExt cx="2926080" cy="111155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6965FE0-844C-F9FF-933C-6214B90F2A6D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1"/>
                  </a:solidFill>
                </a:rPr>
                <a:t>2022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F0CD81-04A2-9DD8-401A-6D3940D45305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 est. A magna maecenas, quam magna nec quis, lorem nuc.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53EED81-92F0-D8BB-E50D-DAA0E2768628}"/>
              </a:ext>
            </a:extLst>
          </p:cNvPr>
          <p:cNvGrpSpPr/>
          <p:nvPr/>
        </p:nvGrpSpPr>
        <p:grpSpPr>
          <a:xfrm>
            <a:off x="2390807" y="4967379"/>
            <a:ext cx="2108628" cy="1111554"/>
            <a:chOff x="332936" y="2566211"/>
            <a:chExt cx="2926080" cy="111155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4C096DE-3268-1F36-CC4B-93B85E654900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FF8A06"/>
                  </a:solidFill>
                </a:rPr>
                <a:t>2023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FE628E9-D00B-2A0D-EBDF-F5EB8EBD05C7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 est. A magna maecenas, quam magna nec quis, lorem nuc.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2F873D8-5DB5-AF61-8219-28032B9031EA}"/>
              </a:ext>
            </a:extLst>
          </p:cNvPr>
          <p:cNvGrpSpPr/>
          <p:nvPr/>
        </p:nvGrpSpPr>
        <p:grpSpPr>
          <a:xfrm>
            <a:off x="5774317" y="4967379"/>
            <a:ext cx="2108628" cy="1111554"/>
            <a:chOff x="332936" y="2566211"/>
            <a:chExt cx="2926080" cy="111155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3842100-C7D1-A32A-C097-D5B107731F34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4">
                      <a:lumMod val="75000"/>
                    </a:schemeClr>
                  </a:solidFill>
                </a:rPr>
                <a:t>2025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FE0CE4A-F3BF-F025-EBAB-C6130C4D1A9E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 est. A magna maecenas, quam magna nec quis, lorem nuc.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E9811E9-7991-AD80-FF18-33425717BE04}"/>
              </a:ext>
            </a:extLst>
          </p:cNvPr>
          <p:cNvGrpSpPr/>
          <p:nvPr/>
        </p:nvGrpSpPr>
        <p:grpSpPr>
          <a:xfrm>
            <a:off x="9157830" y="4889180"/>
            <a:ext cx="2108628" cy="1111554"/>
            <a:chOff x="332936" y="2566211"/>
            <a:chExt cx="2926080" cy="111155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0933BE2-6759-C6F2-3C04-70CB7BF5920E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6"/>
                  </a:solidFill>
                </a:rPr>
                <a:t>2027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2A09907-E6F0-E192-2887-D2F737997BC6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 est. A magna maecenas, quam magna nec quis, lorem nuc.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6C82E92-644B-C284-373B-BED541E12576}"/>
              </a:ext>
            </a:extLst>
          </p:cNvPr>
          <p:cNvGrpSpPr/>
          <p:nvPr/>
        </p:nvGrpSpPr>
        <p:grpSpPr>
          <a:xfrm>
            <a:off x="4082563" y="986815"/>
            <a:ext cx="2108628" cy="1111554"/>
            <a:chOff x="332936" y="2566211"/>
            <a:chExt cx="2926080" cy="111155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7BD0667-B63A-2BB1-D3DE-BBE7A129851A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3">
                      <a:lumMod val="75000"/>
                    </a:schemeClr>
                  </a:solidFill>
                </a:rPr>
                <a:t>2024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2F6DBBF-18C5-46DF-666D-7F1748857792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 est. A magna maecenas, quam magna nec quis, lorem nuc.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C67062B-F16C-4685-3E2D-402D3534F2AE}"/>
              </a:ext>
            </a:extLst>
          </p:cNvPr>
          <p:cNvGrpSpPr/>
          <p:nvPr/>
        </p:nvGrpSpPr>
        <p:grpSpPr>
          <a:xfrm>
            <a:off x="7466073" y="971548"/>
            <a:ext cx="2108628" cy="1111554"/>
            <a:chOff x="332936" y="2566211"/>
            <a:chExt cx="2926080" cy="111155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DBE0354-4116-12DF-B647-96217639ADB5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5">
                      <a:lumMod val="75000"/>
                    </a:schemeClr>
                  </a:solidFill>
                </a:rPr>
                <a:t>2026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AE3D0FD-C1AE-0CED-B481-336930938705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 est. A magna maecenas, quam magna nec quis, lorem nuc.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BD143-6DA6-F88B-AF63-EA15B3769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14DB-16ED-0532-027D-AC186CDEC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 Milestone Timeline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2AC9F62-E401-3B98-6982-B330D1D7160E}"/>
              </a:ext>
            </a:extLst>
          </p:cNvPr>
          <p:cNvSpPr/>
          <p:nvPr/>
        </p:nvSpPr>
        <p:spPr>
          <a:xfrm>
            <a:off x="481033" y="3113022"/>
            <a:ext cx="11200674" cy="780786"/>
          </a:xfrm>
          <a:custGeom>
            <a:avLst/>
            <a:gdLst>
              <a:gd name="csX0" fmla="*/ 11200649 w 11200674"/>
              <a:gd name="csY0" fmla="*/ 74348 h 780786"/>
              <a:gd name="csX1" fmla="*/ 11175954 w 11200674"/>
              <a:gd name="csY1" fmla="*/ 138005 h 780786"/>
              <a:gd name="csX2" fmla="*/ 11083846 w 11200674"/>
              <a:gd name="csY2" fmla="*/ 278169 h 780786"/>
              <a:gd name="csX3" fmla="*/ 11043799 w 11200674"/>
              <a:gd name="csY3" fmla="*/ 258563 h 780786"/>
              <a:gd name="csX4" fmla="*/ 11043799 w 11200674"/>
              <a:gd name="csY4" fmla="*/ 179387 h 780786"/>
              <a:gd name="csX5" fmla="*/ 10568912 w 11200674"/>
              <a:gd name="csY5" fmla="*/ 432265 h 780786"/>
              <a:gd name="csX6" fmla="*/ 9773985 w 11200674"/>
              <a:gd name="csY6" fmla="*/ 685060 h 780786"/>
              <a:gd name="csX7" fmla="*/ 9336892 w 11200674"/>
              <a:gd name="csY7" fmla="*/ 591701 h 780786"/>
              <a:gd name="csX8" fmla="*/ 8787668 w 11200674"/>
              <a:gd name="csY8" fmla="*/ 314878 h 780786"/>
              <a:gd name="csX9" fmla="*/ 8155430 w 11200674"/>
              <a:gd name="csY9" fmla="*/ 197825 h 780786"/>
              <a:gd name="csX10" fmla="*/ 7585766 w 11200674"/>
              <a:gd name="csY10" fmla="*/ 343662 h 780786"/>
              <a:gd name="csX11" fmla="*/ 7145502 w 11200674"/>
              <a:gd name="csY11" fmla="*/ 587780 h 780786"/>
              <a:gd name="csX12" fmla="*/ 6511846 w 11200674"/>
              <a:gd name="csY12" fmla="*/ 778920 h 780786"/>
              <a:gd name="csX13" fmla="*/ 5813031 w 11200674"/>
              <a:gd name="csY13" fmla="*/ 644346 h 780786"/>
              <a:gd name="csX14" fmla="*/ 4768146 w 11200674"/>
              <a:gd name="csY14" fmla="*/ 262901 h 780786"/>
              <a:gd name="csX15" fmla="*/ 4012931 w 11200674"/>
              <a:gd name="csY15" fmla="*/ 400311 h 780786"/>
              <a:gd name="csX16" fmla="*/ 3132905 w 11200674"/>
              <a:gd name="csY16" fmla="*/ 712843 h 780786"/>
              <a:gd name="csX17" fmla="*/ 2509177 w 11200674"/>
              <a:gd name="csY17" fmla="*/ 594288 h 780786"/>
              <a:gd name="csX18" fmla="*/ 1959369 w 11200674"/>
              <a:gd name="csY18" fmla="*/ 284760 h 780786"/>
              <a:gd name="csX19" fmla="*/ 1413649 w 11200674"/>
              <a:gd name="csY19" fmla="*/ 149436 h 780786"/>
              <a:gd name="csX20" fmla="*/ 485316 w 11200674"/>
              <a:gd name="csY20" fmla="*/ 351505 h 780786"/>
              <a:gd name="csX21" fmla="*/ 167696 w 11200674"/>
              <a:gd name="csY21" fmla="*/ 551154 h 780786"/>
              <a:gd name="csX22" fmla="*/ 29284 w 11200674"/>
              <a:gd name="csY22" fmla="*/ 645264 h 780786"/>
              <a:gd name="csX23" fmla="*/ 0 w 11200674"/>
              <a:gd name="csY23" fmla="*/ 617315 h 780786"/>
              <a:gd name="csX24" fmla="*/ 3587 w 11200674"/>
              <a:gd name="csY24" fmla="*/ 586946 h 780786"/>
              <a:gd name="csX25" fmla="*/ 135325 w 11200674"/>
              <a:gd name="csY25" fmla="*/ 476901 h 780786"/>
              <a:gd name="csX26" fmla="*/ 620641 w 11200674"/>
              <a:gd name="csY26" fmla="*/ 202831 h 780786"/>
              <a:gd name="csX27" fmla="*/ 1905223 w 11200674"/>
              <a:gd name="csY27" fmla="*/ 172295 h 780786"/>
              <a:gd name="csX28" fmla="*/ 2941014 w 11200674"/>
              <a:gd name="csY28" fmla="*/ 628327 h 780786"/>
              <a:gd name="csX29" fmla="*/ 3372601 w 11200674"/>
              <a:gd name="csY29" fmla="*/ 585027 h 780786"/>
              <a:gd name="csX30" fmla="*/ 3944268 w 11200674"/>
              <a:gd name="csY30" fmla="*/ 340241 h 780786"/>
              <a:gd name="csX31" fmla="*/ 4534540 w 11200674"/>
              <a:gd name="csY31" fmla="*/ 181389 h 780786"/>
              <a:gd name="csX32" fmla="*/ 5230935 w 11200674"/>
              <a:gd name="csY32" fmla="*/ 283759 h 780786"/>
              <a:gd name="csX33" fmla="*/ 6403387 w 11200674"/>
              <a:gd name="csY33" fmla="*/ 696490 h 780786"/>
              <a:gd name="csX34" fmla="*/ 6967712 w 11200674"/>
              <a:gd name="csY34" fmla="*/ 584610 h 780786"/>
              <a:gd name="csX35" fmla="*/ 7639662 w 11200674"/>
              <a:gd name="csY35" fmla="*/ 230947 h 780786"/>
              <a:gd name="csX36" fmla="*/ 8138744 w 11200674"/>
              <a:gd name="csY36" fmla="*/ 113644 h 780786"/>
              <a:gd name="csX37" fmla="*/ 8804271 w 11200674"/>
              <a:gd name="csY37" fmla="*/ 231448 h 780786"/>
              <a:gd name="csX38" fmla="*/ 9293258 w 11200674"/>
              <a:gd name="csY38" fmla="*/ 484493 h 780786"/>
              <a:gd name="csX39" fmla="*/ 9734188 w 11200674"/>
              <a:gd name="csY39" fmla="*/ 601046 h 780786"/>
              <a:gd name="csX40" fmla="*/ 10511095 w 11200674"/>
              <a:gd name="csY40" fmla="*/ 374281 h 780786"/>
              <a:gd name="csX41" fmla="*/ 10755380 w 11200674"/>
              <a:gd name="csY41" fmla="*/ 226025 h 780786"/>
              <a:gd name="csX42" fmla="*/ 11021106 w 11200674"/>
              <a:gd name="csY42" fmla="*/ 100044 h 780786"/>
              <a:gd name="csX43" fmla="*/ 10978306 w 11200674"/>
              <a:gd name="csY43" fmla="*/ 16614 h 780786"/>
              <a:gd name="csX44" fmla="*/ 11008759 w 11200674"/>
              <a:gd name="csY44" fmla="*/ 11 h 780786"/>
              <a:gd name="csX45" fmla="*/ 11063239 w 11200674"/>
              <a:gd name="csY45" fmla="*/ 16447 h 780786"/>
              <a:gd name="csX46" fmla="*/ 11200649 w 11200674"/>
              <a:gd name="csY46" fmla="*/ 74348 h 7807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1200674" h="780786">
                <a:moveTo>
                  <a:pt x="11200649" y="74348"/>
                </a:moveTo>
                <a:cubicBezTo>
                  <a:pt x="11201316" y="99794"/>
                  <a:pt x="11188552" y="116647"/>
                  <a:pt x="11175954" y="138005"/>
                </a:cubicBezTo>
                <a:cubicBezTo>
                  <a:pt x="11150841" y="180639"/>
                  <a:pt x="11126479" y="252472"/>
                  <a:pt x="11083846" y="278169"/>
                </a:cubicBezTo>
                <a:cubicBezTo>
                  <a:pt x="11062989" y="275916"/>
                  <a:pt x="11054395" y="274498"/>
                  <a:pt x="11043799" y="258563"/>
                </a:cubicBezTo>
                <a:cubicBezTo>
                  <a:pt x="11043799" y="232199"/>
                  <a:pt x="11043799" y="205751"/>
                  <a:pt x="11043799" y="179387"/>
                </a:cubicBezTo>
                <a:cubicBezTo>
                  <a:pt x="10872766" y="231114"/>
                  <a:pt x="10720422" y="340909"/>
                  <a:pt x="10568912" y="432265"/>
                </a:cubicBezTo>
                <a:cubicBezTo>
                  <a:pt x="10326630" y="578436"/>
                  <a:pt x="10063239" y="696240"/>
                  <a:pt x="9773985" y="685060"/>
                </a:cubicBezTo>
                <a:cubicBezTo>
                  <a:pt x="9623810" y="679220"/>
                  <a:pt x="9476221" y="647934"/>
                  <a:pt x="9336892" y="591701"/>
                </a:cubicBezTo>
                <a:cubicBezTo>
                  <a:pt x="9146253" y="514695"/>
                  <a:pt x="8975971" y="396724"/>
                  <a:pt x="8787668" y="314878"/>
                </a:cubicBezTo>
                <a:cubicBezTo>
                  <a:pt x="8589937" y="229028"/>
                  <a:pt x="8371349" y="184226"/>
                  <a:pt x="8155430" y="197825"/>
                </a:cubicBezTo>
                <a:cubicBezTo>
                  <a:pt x="7955781" y="210340"/>
                  <a:pt x="7766977" y="258813"/>
                  <a:pt x="7585766" y="343662"/>
                </a:cubicBezTo>
                <a:cubicBezTo>
                  <a:pt x="7433672" y="414912"/>
                  <a:pt x="7293758" y="509522"/>
                  <a:pt x="7145502" y="587780"/>
                </a:cubicBezTo>
                <a:cubicBezTo>
                  <a:pt x="6950609" y="690733"/>
                  <a:pt x="6733355" y="767156"/>
                  <a:pt x="6511846" y="778920"/>
                </a:cubicBezTo>
                <a:cubicBezTo>
                  <a:pt x="6271149" y="791768"/>
                  <a:pt x="6034289" y="737371"/>
                  <a:pt x="5813031" y="644346"/>
                </a:cubicBezTo>
                <a:cubicBezTo>
                  <a:pt x="5469881" y="500178"/>
                  <a:pt x="5150175" y="286012"/>
                  <a:pt x="4768146" y="262901"/>
                </a:cubicBezTo>
                <a:cubicBezTo>
                  <a:pt x="4507091" y="247133"/>
                  <a:pt x="4253713" y="301529"/>
                  <a:pt x="4012931" y="400311"/>
                </a:cubicBezTo>
                <a:cubicBezTo>
                  <a:pt x="3724178" y="518699"/>
                  <a:pt x="3451777" y="690066"/>
                  <a:pt x="3132905" y="712843"/>
                </a:cubicBezTo>
                <a:cubicBezTo>
                  <a:pt x="2920240" y="728027"/>
                  <a:pt x="2701235" y="687814"/>
                  <a:pt x="2509177" y="594288"/>
                </a:cubicBezTo>
                <a:cubicBezTo>
                  <a:pt x="2319706" y="502097"/>
                  <a:pt x="2150592" y="373280"/>
                  <a:pt x="1959369" y="284760"/>
                </a:cubicBezTo>
                <a:cubicBezTo>
                  <a:pt x="1786918" y="204917"/>
                  <a:pt x="1603037" y="161533"/>
                  <a:pt x="1413649" y="149436"/>
                </a:cubicBezTo>
                <a:cubicBezTo>
                  <a:pt x="1101368" y="129412"/>
                  <a:pt x="761055" y="202414"/>
                  <a:pt x="485316" y="351505"/>
                </a:cubicBezTo>
                <a:cubicBezTo>
                  <a:pt x="374937" y="411157"/>
                  <a:pt x="268980" y="477234"/>
                  <a:pt x="167696" y="551154"/>
                </a:cubicBezTo>
                <a:cubicBezTo>
                  <a:pt x="126147" y="581440"/>
                  <a:pt x="80594" y="638673"/>
                  <a:pt x="29284" y="645264"/>
                </a:cubicBezTo>
                <a:cubicBezTo>
                  <a:pt x="19523" y="635920"/>
                  <a:pt x="9761" y="626659"/>
                  <a:pt x="0" y="617315"/>
                </a:cubicBezTo>
                <a:cubicBezTo>
                  <a:pt x="501" y="606135"/>
                  <a:pt x="-1085" y="597625"/>
                  <a:pt x="3587" y="586946"/>
                </a:cubicBezTo>
                <a:cubicBezTo>
                  <a:pt x="14600" y="561666"/>
                  <a:pt x="109127" y="497174"/>
                  <a:pt x="135325" y="476901"/>
                </a:cubicBezTo>
                <a:cubicBezTo>
                  <a:pt x="281328" y="364269"/>
                  <a:pt x="448440" y="268992"/>
                  <a:pt x="620641" y="202831"/>
                </a:cubicBezTo>
                <a:cubicBezTo>
                  <a:pt x="1021942" y="48735"/>
                  <a:pt x="1499916" y="94"/>
                  <a:pt x="1905223" y="172295"/>
                </a:cubicBezTo>
                <a:cubicBezTo>
                  <a:pt x="2254797" y="320885"/>
                  <a:pt x="2546971" y="599043"/>
                  <a:pt x="2941014" y="628327"/>
                </a:cubicBezTo>
                <a:cubicBezTo>
                  <a:pt x="3086267" y="639090"/>
                  <a:pt x="3232771" y="625574"/>
                  <a:pt x="3372601" y="585027"/>
                </a:cubicBezTo>
                <a:cubicBezTo>
                  <a:pt x="3572584" y="526959"/>
                  <a:pt x="3753212" y="420335"/>
                  <a:pt x="3944268" y="340241"/>
                </a:cubicBezTo>
                <a:cubicBezTo>
                  <a:pt x="4133155" y="261066"/>
                  <a:pt x="4329884" y="200078"/>
                  <a:pt x="4534540" y="181389"/>
                </a:cubicBezTo>
                <a:cubicBezTo>
                  <a:pt x="4773402" y="159614"/>
                  <a:pt x="5007341" y="199410"/>
                  <a:pt x="5230935" y="283759"/>
                </a:cubicBezTo>
                <a:cubicBezTo>
                  <a:pt x="5624061" y="432015"/>
                  <a:pt x="5964542" y="691985"/>
                  <a:pt x="6403387" y="696490"/>
                </a:cubicBezTo>
                <a:cubicBezTo>
                  <a:pt x="6596278" y="698493"/>
                  <a:pt x="6790588" y="663118"/>
                  <a:pt x="6967712" y="584610"/>
                </a:cubicBezTo>
                <a:cubicBezTo>
                  <a:pt x="7199649" y="481823"/>
                  <a:pt x="7406473" y="331231"/>
                  <a:pt x="7639662" y="230947"/>
                </a:cubicBezTo>
                <a:cubicBezTo>
                  <a:pt x="7797179" y="163202"/>
                  <a:pt x="7968212" y="126158"/>
                  <a:pt x="8138744" y="113644"/>
                </a:cubicBezTo>
                <a:cubicBezTo>
                  <a:pt x="8364007" y="97124"/>
                  <a:pt x="8597446" y="142010"/>
                  <a:pt x="8804271" y="231448"/>
                </a:cubicBezTo>
                <a:cubicBezTo>
                  <a:pt x="8973051" y="304366"/>
                  <a:pt x="9126062" y="408404"/>
                  <a:pt x="9293258" y="484493"/>
                </a:cubicBezTo>
                <a:cubicBezTo>
                  <a:pt x="9433504" y="548318"/>
                  <a:pt x="9580510" y="588614"/>
                  <a:pt x="9734188" y="601046"/>
                </a:cubicBezTo>
                <a:cubicBezTo>
                  <a:pt x="10014349" y="623739"/>
                  <a:pt x="10275570" y="515196"/>
                  <a:pt x="10511095" y="374281"/>
                </a:cubicBezTo>
                <a:cubicBezTo>
                  <a:pt x="10592774" y="325474"/>
                  <a:pt x="10671866" y="271912"/>
                  <a:pt x="10755380" y="226025"/>
                </a:cubicBezTo>
                <a:cubicBezTo>
                  <a:pt x="10841897" y="178553"/>
                  <a:pt x="10931669" y="141176"/>
                  <a:pt x="11021106" y="100044"/>
                </a:cubicBezTo>
                <a:cubicBezTo>
                  <a:pt x="11001333" y="67256"/>
                  <a:pt x="10966709" y="63502"/>
                  <a:pt x="10978306" y="16614"/>
                </a:cubicBezTo>
                <a:cubicBezTo>
                  <a:pt x="10987985" y="8354"/>
                  <a:pt x="10994659" y="345"/>
                  <a:pt x="11008759" y="11"/>
                </a:cubicBezTo>
                <a:cubicBezTo>
                  <a:pt x="11026446" y="-406"/>
                  <a:pt x="11046720" y="10941"/>
                  <a:pt x="11063239" y="16447"/>
                </a:cubicBezTo>
                <a:cubicBezTo>
                  <a:pt x="11106206" y="30797"/>
                  <a:pt x="11171866" y="38890"/>
                  <a:pt x="11200649" y="74348"/>
                </a:cubicBezTo>
                <a:close/>
              </a:path>
            </a:pathLst>
          </a:custGeom>
          <a:solidFill>
            <a:schemeClr val="bg1"/>
          </a:solidFill>
          <a:ln w="2084" cap="flat">
            <a:solidFill>
              <a:schemeClr val="bg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FDD53CF-15C6-5C6B-4731-965D2008B326}"/>
              </a:ext>
            </a:extLst>
          </p:cNvPr>
          <p:cNvGrpSpPr/>
          <p:nvPr/>
        </p:nvGrpSpPr>
        <p:grpSpPr>
          <a:xfrm>
            <a:off x="1409123" y="2114712"/>
            <a:ext cx="688489" cy="1196787"/>
            <a:chOff x="1672736" y="3924515"/>
            <a:chExt cx="688489" cy="119678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EF2ADAE-8550-79A7-29AE-CD88FB8A9574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6775271-B9A0-F7F0-CFFD-C5A722EEF5BA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1CACF38-F6CE-1132-A6AE-E62E8551865D}"/>
                </a:ext>
              </a:extLst>
            </p:cNvPr>
            <p:cNvCxnSpPr>
              <a:cxnSpLocks/>
              <a:stCxn id="14" idx="0"/>
              <a:endCxn id="13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aphic 15" descr="Rocket with solid fill">
              <a:extLst>
                <a:ext uri="{FF2B5EF4-FFF2-40B4-BE49-F238E27FC236}">
                  <a16:creationId xmlns:a16="http://schemas.microsoft.com/office/drawing/2014/main" id="{CBFCB704-287A-7A9A-C956-48DDD839AF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4E4D07B-CD4B-90BA-FF2C-5C04D867F7AC}"/>
              </a:ext>
            </a:extLst>
          </p:cNvPr>
          <p:cNvGrpSpPr/>
          <p:nvPr/>
        </p:nvGrpSpPr>
        <p:grpSpPr>
          <a:xfrm>
            <a:off x="4792633" y="2235678"/>
            <a:ext cx="688489" cy="1196787"/>
            <a:chOff x="1672736" y="3924515"/>
            <a:chExt cx="688489" cy="1196787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E280D14-8AC3-02A8-6CBE-F03D131CBEAC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1F80EB7-3048-BF28-A9D7-F22CF17CD437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04BAB15-3517-C051-3822-2DC6FB7A089C}"/>
                </a:ext>
              </a:extLst>
            </p:cNvPr>
            <p:cNvCxnSpPr>
              <a:cxnSpLocks/>
              <a:stCxn id="19" idx="0"/>
              <a:endCxn id="18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Graphic 20" descr="Box with solid fill">
              <a:extLst>
                <a:ext uri="{FF2B5EF4-FFF2-40B4-BE49-F238E27FC236}">
                  <a16:creationId xmlns:a16="http://schemas.microsoft.com/office/drawing/2014/main" id="{02F168D2-F893-0CB0-E302-9723096B45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E3B6A9C-F519-7A0C-106F-0E37B1755A73}"/>
              </a:ext>
            </a:extLst>
          </p:cNvPr>
          <p:cNvGrpSpPr/>
          <p:nvPr/>
        </p:nvGrpSpPr>
        <p:grpSpPr>
          <a:xfrm>
            <a:off x="8176143" y="2167720"/>
            <a:ext cx="688489" cy="1196787"/>
            <a:chOff x="1672736" y="3924515"/>
            <a:chExt cx="688489" cy="119678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AA795EE-3BEF-0A8E-3E4D-09F9E121A2E6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8A7AE92-FE50-2782-1B30-C6F113FA4929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25460FF-B9D2-3FD9-2E67-857E8510467C}"/>
                </a:ext>
              </a:extLst>
            </p:cNvPr>
            <p:cNvCxnSpPr>
              <a:cxnSpLocks/>
              <a:stCxn id="30" idx="0"/>
              <a:endCxn id="23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Graphic 33" descr="World with solid fill">
              <a:extLst>
                <a:ext uri="{FF2B5EF4-FFF2-40B4-BE49-F238E27FC236}">
                  <a16:creationId xmlns:a16="http://schemas.microsoft.com/office/drawing/2014/main" id="{38800DD8-B2F0-999F-DF09-D619803823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E80B322-B9DE-2D24-C00E-1B22151B3728}"/>
              </a:ext>
            </a:extLst>
          </p:cNvPr>
          <p:cNvGrpSpPr/>
          <p:nvPr/>
        </p:nvGrpSpPr>
        <p:grpSpPr>
          <a:xfrm rot="10800000">
            <a:off x="3100878" y="3688795"/>
            <a:ext cx="688489" cy="1196787"/>
            <a:chOff x="1672736" y="3924515"/>
            <a:chExt cx="688489" cy="1196787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AF10722-08FE-4AE3-6449-CAA5154395D3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solidFill>
              <a:srgbClr val="FF8A0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273BBFD-36F0-7160-C9A0-6BBA0A9C8A59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8A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C517F7A-168B-E862-2912-87F73D7EFB19}"/>
                </a:ext>
              </a:extLst>
            </p:cNvPr>
            <p:cNvCxnSpPr>
              <a:cxnSpLocks/>
              <a:stCxn id="37" idx="0"/>
              <a:endCxn id="36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>
              <a:solidFill>
                <a:srgbClr val="FF8A0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Graphic 38" descr="Users with solid fill">
              <a:extLst>
                <a:ext uri="{FF2B5EF4-FFF2-40B4-BE49-F238E27FC236}">
                  <a16:creationId xmlns:a16="http://schemas.microsoft.com/office/drawing/2014/main" id="{CB2F5C95-859E-80AD-CCF7-CA32D853B9C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 rot="10800000"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BD2D2FD-B7D3-6ED0-69E5-54A606E208BA}"/>
              </a:ext>
            </a:extLst>
          </p:cNvPr>
          <p:cNvGrpSpPr/>
          <p:nvPr/>
        </p:nvGrpSpPr>
        <p:grpSpPr>
          <a:xfrm rot="10800000">
            <a:off x="6484388" y="3741803"/>
            <a:ext cx="688489" cy="1196787"/>
            <a:chOff x="1672736" y="3924515"/>
            <a:chExt cx="688489" cy="1196787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008CDED-9BFA-7BC4-C816-73A0F962F787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CA372DB8-EBFD-6525-CE85-493F7A28E4BA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A7CA401-3E5F-9A9F-3FF4-449F47D2E188}"/>
                </a:ext>
              </a:extLst>
            </p:cNvPr>
            <p:cNvCxnSpPr>
              <a:cxnSpLocks/>
              <a:stCxn id="48" idx="0"/>
              <a:endCxn id="47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Graphic 53" descr="Bar graph with upward trend with solid fill">
              <a:extLst>
                <a:ext uri="{FF2B5EF4-FFF2-40B4-BE49-F238E27FC236}">
                  <a16:creationId xmlns:a16="http://schemas.microsoft.com/office/drawing/2014/main" id="{2FF8C809-A92C-956C-9756-D4E2C0CC851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 rot="10800000"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779B496-0A0D-C23A-35C9-83A4438C6A76}"/>
              </a:ext>
            </a:extLst>
          </p:cNvPr>
          <p:cNvGrpSpPr/>
          <p:nvPr/>
        </p:nvGrpSpPr>
        <p:grpSpPr>
          <a:xfrm rot="10800000">
            <a:off x="9867900" y="3664959"/>
            <a:ext cx="688489" cy="1196787"/>
            <a:chOff x="1672736" y="3924515"/>
            <a:chExt cx="688489" cy="1196787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3D05D89-4AEC-76D2-765C-053B632DAFF8}"/>
                </a:ext>
              </a:extLst>
            </p:cNvPr>
            <p:cNvSpPr/>
            <p:nvPr/>
          </p:nvSpPr>
          <p:spPr>
            <a:xfrm>
              <a:off x="1672736" y="3924515"/>
              <a:ext cx="688489" cy="688489"/>
            </a:xfrm>
            <a:prstGeom prst="ellipse">
              <a:avLst/>
            </a:prstGeom>
            <a:solidFill>
              <a:srgbClr val="D0BA9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3A4CD712-DD33-8B9D-3557-42137432E540}"/>
                </a:ext>
              </a:extLst>
            </p:cNvPr>
            <p:cNvSpPr/>
            <p:nvPr/>
          </p:nvSpPr>
          <p:spPr>
            <a:xfrm>
              <a:off x="1902680" y="4892702"/>
              <a:ext cx="228600" cy="228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D0BA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79ED8A2-1FC3-3C4C-4175-41AD8C209209}"/>
                </a:ext>
              </a:extLst>
            </p:cNvPr>
            <p:cNvCxnSpPr>
              <a:cxnSpLocks/>
              <a:stCxn id="57" idx="0"/>
              <a:endCxn id="56" idx="4"/>
            </p:cNvCxnSpPr>
            <p:nvPr/>
          </p:nvCxnSpPr>
          <p:spPr>
            <a:xfrm flipV="1">
              <a:off x="2016980" y="4613004"/>
              <a:ext cx="1" cy="279698"/>
            </a:xfrm>
            <a:prstGeom prst="line">
              <a:avLst/>
            </a:prstGeom>
            <a:ln w="28575" cap="rnd">
              <a:solidFill>
                <a:srgbClr val="D0BA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Graphic 59" descr="Flag with solid fill">
              <a:extLst>
                <a:ext uri="{FF2B5EF4-FFF2-40B4-BE49-F238E27FC236}">
                  <a16:creationId xmlns:a16="http://schemas.microsoft.com/office/drawing/2014/main" id="{A4D48672-9834-0615-8142-72E3A5C89F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 rot="10800000">
              <a:off x="1742660" y="3994439"/>
              <a:ext cx="548640" cy="54864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EF50765-3C8A-B683-F638-5F1484ABE2EF}"/>
              </a:ext>
            </a:extLst>
          </p:cNvPr>
          <p:cNvGrpSpPr/>
          <p:nvPr/>
        </p:nvGrpSpPr>
        <p:grpSpPr>
          <a:xfrm>
            <a:off x="699053" y="902537"/>
            <a:ext cx="2108628" cy="1111554"/>
            <a:chOff x="332936" y="2566211"/>
            <a:chExt cx="2926080" cy="111155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2F88179-CF59-34E5-DFFE-8F287709008E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1"/>
                  </a:solidFill>
                </a:rPr>
                <a:t>2022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BE01EA2-4582-D4DB-C1E9-872961E0349F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nibh est. A magna maecenas, quam magna nec quis, lorem nuc.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77ACB1F-CC1B-BBC1-B22C-BEA00CA76F93}"/>
              </a:ext>
            </a:extLst>
          </p:cNvPr>
          <p:cNvGrpSpPr/>
          <p:nvPr/>
        </p:nvGrpSpPr>
        <p:grpSpPr>
          <a:xfrm>
            <a:off x="2390807" y="4967379"/>
            <a:ext cx="2108628" cy="1111554"/>
            <a:chOff x="332936" y="2566211"/>
            <a:chExt cx="2926080" cy="111155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000E9DD-1C63-1BED-C45B-CFA89978385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FF8A06"/>
                  </a:solidFill>
                </a:rPr>
                <a:t>2023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EF9585-0308-5BB6-546A-1B123B368465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nibh est. A magna maecenas, quam magna nec quis, lorem nuc.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3819AA0-6307-F2C1-0C7C-3063D9E18582}"/>
              </a:ext>
            </a:extLst>
          </p:cNvPr>
          <p:cNvGrpSpPr/>
          <p:nvPr/>
        </p:nvGrpSpPr>
        <p:grpSpPr>
          <a:xfrm>
            <a:off x="5774317" y="4967379"/>
            <a:ext cx="2108628" cy="1111554"/>
            <a:chOff x="332936" y="2566211"/>
            <a:chExt cx="2926080" cy="111155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7C74643-028F-CC60-68B7-101CB8F47F8D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4"/>
                  </a:solidFill>
                </a:rPr>
                <a:t>2025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90BA20A-30F8-F325-5C73-85F2E5239DC9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nibh est. A magna maecenas, quam magna nec quis, lorem nuc.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3256AF6-7976-5B23-3F0E-3F5398A00082}"/>
              </a:ext>
            </a:extLst>
          </p:cNvPr>
          <p:cNvGrpSpPr/>
          <p:nvPr/>
        </p:nvGrpSpPr>
        <p:grpSpPr>
          <a:xfrm>
            <a:off x="9157830" y="4889180"/>
            <a:ext cx="2108628" cy="1111554"/>
            <a:chOff x="332936" y="2566211"/>
            <a:chExt cx="2926080" cy="111155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BDDEFCD-DDAC-FC77-5C9D-9C0F11B5180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D0BA94"/>
                  </a:solidFill>
                </a:rPr>
                <a:t>2027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191802D-55E2-DD3B-5BC3-9A1080ED673B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nibh est. A magna maecenas, quam magna nec quis, lorem nuc.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9071F17-C8D7-044E-EAD2-CE99520CFCDF}"/>
              </a:ext>
            </a:extLst>
          </p:cNvPr>
          <p:cNvGrpSpPr/>
          <p:nvPr/>
        </p:nvGrpSpPr>
        <p:grpSpPr>
          <a:xfrm>
            <a:off x="4082563" y="986815"/>
            <a:ext cx="2108628" cy="1111554"/>
            <a:chOff x="332936" y="2566211"/>
            <a:chExt cx="2926080" cy="111155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FF9C71A-41BB-11E7-3D73-FBACD8A8E1F9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3"/>
                  </a:solidFill>
                </a:rPr>
                <a:t>2024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129F8ED-0870-CC60-033B-F30368C23308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nibh est. A magna maecenas, quam magna nec quis, lorem nuc.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39D5218-A6E9-0CC4-285D-ED9A4BF8CA38}"/>
              </a:ext>
            </a:extLst>
          </p:cNvPr>
          <p:cNvGrpSpPr/>
          <p:nvPr/>
        </p:nvGrpSpPr>
        <p:grpSpPr>
          <a:xfrm>
            <a:off x="7466073" y="971548"/>
            <a:ext cx="2108628" cy="1111554"/>
            <a:chOff x="332936" y="2566211"/>
            <a:chExt cx="2926080" cy="111155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D6C9662-F074-0A97-3E39-67C4127C2D00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5"/>
                  </a:solidFill>
                </a:rPr>
                <a:t>2026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15E54E9-9139-92A1-060C-BE22190E28BB}"/>
                </a:ext>
              </a:extLst>
            </p:cNvPr>
            <p:cNvSpPr txBox="1"/>
            <p:nvPr/>
          </p:nvSpPr>
          <p:spPr>
            <a:xfrm>
              <a:off x="332936" y="300065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 dolor sit amet</a:t>
              </a:r>
            </a:p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nibh est. A magna maecenas, quam magna nec quis, lorem nuc.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1099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324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Wave Milestone Timeline – Slide Template</vt:lpstr>
      <vt:lpstr>Wave Milestone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 Milestone Timeline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2026-08-31T17:07:13Z</dcterms:modified>
  <cp:category>Charts &amp; Diagrams;Timelines &amp; Planning</cp:category>
</cp:coreProperties>
</file>