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FFFFF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48967-806D-056B-BE1C-C08D4442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65368-3D63-45CA-3D99-EEFA84AE9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F750-3AB8-221C-C56B-168286DBE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78362-AC11-8285-26F5-CC18C5E76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0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Thermometer Gauge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8C1DB09-1131-A7F7-202A-01888C12F788}"/>
              </a:ext>
            </a:extLst>
          </p:cNvPr>
          <p:cNvSpPr/>
          <p:nvPr/>
        </p:nvSpPr>
        <p:spPr>
          <a:xfrm>
            <a:off x="6679363" y="1656677"/>
            <a:ext cx="1085892" cy="3868983"/>
          </a:xfrm>
          <a:custGeom>
            <a:avLst/>
            <a:gdLst>
              <a:gd name="csX0" fmla="*/ 541528 w 1085892"/>
              <a:gd name="csY0" fmla="*/ 22 h 3868983"/>
              <a:gd name="csX1" fmla="*/ 664106 w 1085892"/>
              <a:gd name="csY1" fmla="*/ 20728 h 3868983"/>
              <a:gd name="csX2" fmla="*/ 908040 w 1085892"/>
              <a:gd name="csY2" fmla="*/ 294209 h 3868983"/>
              <a:gd name="csX3" fmla="*/ 916293 w 1085892"/>
              <a:gd name="csY3" fmla="*/ 532429 h 3868983"/>
              <a:gd name="csX4" fmla="*/ 916440 w 1085892"/>
              <a:gd name="csY4" fmla="*/ 830327 h 3868983"/>
              <a:gd name="csX5" fmla="*/ 916586 w 1085892"/>
              <a:gd name="csY5" fmla="*/ 2241679 h 3868983"/>
              <a:gd name="csX6" fmla="*/ 916390 w 1085892"/>
              <a:gd name="csY6" fmla="*/ 2700735 h 3868983"/>
              <a:gd name="csX7" fmla="*/ 916440 w 1085892"/>
              <a:gd name="csY7" fmla="*/ 2842359 h 3868983"/>
              <a:gd name="csX8" fmla="*/ 916586 w 1085892"/>
              <a:gd name="csY8" fmla="*/ 2910436 h 3868983"/>
              <a:gd name="csX9" fmla="*/ 951113 w 1085892"/>
              <a:gd name="csY9" fmla="*/ 2952434 h 3868983"/>
              <a:gd name="csX10" fmla="*/ 1012206 w 1085892"/>
              <a:gd name="csY10" fmla="*/ 3038043 h 3868983"/>
              <a:gd name="csX11" fmla="*/ 1084532 w 1085892"/>
              <a:gd name="csY11" fmla="*/ 3350250 h 3868983"/>
              <a:gd name="csX12" fmla="*/ 545972 w 1085892"/>
              <a:gd name="csY12" fmla="*/ 3868983 h 3868983"/>
              <a:gd name="csX13" fmla="*/ 2284 w 1085892"/>
              <a:gd name="csY13" fmla="*/ 3364901 h 3868983"/>
              <a:gd name="csX14" fmla="*/ 67773 w 1085892"/>
              <a:gd name="csY14" fmla="*/ 3045467 h 3868983"/>
              <a:gd name="csX15" fmla="*/ 131112 w 1085892"/>
              <a:gd name="csY15" fmla="*/ 2952434 h 3868983"/>
              <a:gd name="csX16" fmla="*/ 165298 w 1085892"/>
              <a:gd name="csY16" fmla="*/ 2905601 h 3868983"/>
              <a:gd name="csX17" fmla="*/ 165102 w 1085892"/>
              <a:gd name="csY17" fmla="*/ 2817941 h 3868983"/>
              <a:gd name="csX18" fmla="*/ 165200 w 1085892"/>
              <a:gd name="csY18" fmla="*/ 2656783 h 3868983"/>
              <a:gd name="csX19" fmla="*/ 165248 w 1085892"/>
              <a:gd name="csY19" fmla="*/ 2168426 h 3868983"/>
              <a:gd name="csX20" fmla="*/ 165248 w 1085892"/>
              <a:gd name="csY20" fmla="*/ 830327 h 3868983"/>
              <a:gd name="csX21" fmla="*/ 165200 w 1085892"/>
              <a:gd name="csY21" fmla="*/ 517778 h 3868983"/>
              <a:gd name="csX22" fmla="*/ 172720 w 1085892"/>
              <a:gd name="csY22" fmla="*/ 298067 h 3868983"/>
              <a:gd name="csX23" fmla="*/ 410990 w 1085892"/>
              <a:gd name="csY23" fmla="*/ 24098 h 3868983"/>
              <a:gd name="csX24" fmla="*/ 541528 w 1085892"/>
              <a:gd name="csY24" fmla="*/ 22 h 3868983"/>
              <a:gd name="csX25" fmla="*/ 561275 w 1085892"/>
              <a:gd name="csY25" fmla="*/ 50964 h 3868983"/>
              <a:gd name="csX26" fmla="*/ 497673 w 1085892"/>
              <a:gd name="csY26" fmla="*/ 53253 h 3868983"/>
              <a:gd name="csX27" fmla="*/ 401955 w 1085892"/>
              <a:gd name="csY27" fmla="*/ 83189 h 3868983"/>
              <a:gd name="csX28" fmla="*/ 217698 w 1085892"/>
              <a:gd name="csY28" fmla="*/ 332495 h 3868983"/>
              <a:gd name="csX29" fmla="*/ 214378 w 1085892"/>
              <a:gd name="csY29" fmla="*/ 498244 h 3868983"/>
              <a:gd name="csX30" fmla="*/ 214378 w 1085892"/>
              <a:gd name="csY30" fmla="*/ 732655 h 3868983"/>
              <a:gd name="csX31" fmla="*/ 214280 w 1085892"/>
              <a:gd name="csY31" fmla="*/ 932882 h 3868983"/>
              <a:gd name="csX32" fmla="*/ 214280 w 1085892"/>
              <a:gd name="csY32" fmla="*/ 2266097 h 3868983"/>
              <a:gd name="csX33" fmla="*/ 214280 w 1085892"/>
              <a:gd name="csY33" fmla="*/ 2715386 h 3868983"/>
              <a:gd name="csX34" fmla="*/ 214475 w 1085892"/>
              <a:gd name="csY34" fmla="*/ 2861893 h 3868983"/>
              <a:gd name="csX35" fmla="*/ 214182 w 1085892"/>
              <a:gd name="csY35" fmla="*/ 2930019 h 3868983"/>
              <a:gd name="csX36" fmla="*/ 180388 w 1085892"/>
              <a:gd name="csY36" fmla="*/ 2972603 h 3868983"/>
              <a:gd name="csX37" fmla="*/ 118952 w 1085892"/>
              <a:gd name="csY37" fmla="*/ 3057676 h 3868983"/>
              <a:gd name="csX38" fmla="*/ 51755 w 1085892"/>
              <a:gd name="csY38" fmla="*/ 3340483 h 3868983"/>
              <a:gd name="csX39" fmla="*/ 565506 w 1085892"/>
              <a:gd name="csY39" fmla="*/ 3816241 h 3868983"/>
              <a:gd name="csX40" fmla="*/ 1035061 w 1085892"/>
              <a:gd name="csY40" fmla="*/ 3325832 h 3868983"/>
              <a:gd name="csX41" fmla="*/ 954141 w 1085892"/>
              <a:gd name="csY41" fmla="*/ 3041999 h 3868983"/>
              <a:gd name="csX42" fmla="*/ 894219 w 1085892"/>
              <a:gd name="csY42" fmla="*/ 2965474 h 3868983"/>
              <a:gd name="csX43" fmla="*/ 866236 w 1085892"/>
              <a:gd name="csY43" fmla="*/ 2930263 h 3868983"/>
              <a:gd name="csX44" fmla="*/ 866139 w 1085892"/>
              <a:gd name="csY44" fmla="*/ 2861893 h 3868983"/>
              <a:gd name="csX45" fmla="*/ 866139 w 1085892"/>
              <a:gd name="csY45" fmla="*/ 2705619 h 3868983"/>
              <a:gd name="csX46" fmla="*/ 866139 w 1085892"/>
              <a:gd name="csY46" fmla="*/ 2231912 h 3868983"/>
              <a:gd name="csX47" fmla="*/ 866188 w 1085892"/>
              <a:gd name="csY47" fmla="*/ 805909 h 3868983"/>
              <a:gd name="csX48" fmla="*/ 866139 w 1085892"/>
              <a:gd name="csY48" fmla="*/ 522662 h 3868983"/>
              <a:gd name="csX49" fmla="*/ 859936 w 1085892"/>
              <a:gd name="csY49" fmla="*/ 312961 h 3868983"/>
              <a:gd name="csX50" fmla="*/ 623962 w 1085892"/>
              <a:gd name="csY50" fmla="*/ 61457 h 3868983"/>
              <a:gd name="csX51" fmla="*/ 561275 w 1085892"/>
              <a:gd name="csY51" fmla="*/ 50964 h 386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085892" h="3868983">
                <a:moveTo>
                  <a:pt x="541528" y="22"/>
                </a:moveTo>
                <a:cubicBezTo>
                  <a:pt x="583185" y="-466"/>
                  <a:pt x="624793" y="7250"/>
                  <a:pt x="664106" y="20728"/>
                </a:cubicBezTo>
                <a:cubicBezTo>
                  <a:pt x="784143" y="61848"/>
                  <a:pt x="881718" y="169677"/>
                  <a:pt x="908040" y="294209"/>
                </a:cubicBezTo>
                <a:cubicBezTo>
                  <a:pt x="924351" y="371271"/>
                  <a:pt x="916244" y="454097"/>
                  <a:pt x="916293" y="532429"/>
                </a:cubicBezTo>
                <a:cubicBezTo>
                  <a:pt x="916390" y="631712"/>
                  <a:pt x="916195" y="731044"/>
                  <a:pt x="916440" y="830327"/>
                </a:cubicBezTo>
                <a:cubicBezTo>
                  <a:pt x="917661" y="1300761"/>
                  <a:pt x="917123" y="1771245"/>
                  <a:pt x="916586" y="2241679"/>
                </a:cubicBezTo>
                <a:cubicBezTo>
                  <a:pt x="916390" y="2394682"/>
                  <a:pt x="916049" y="2547732"/>
                  <a:pt x="916390" y="2700735"/>
                </a:cubicBezTo>
                <a:cubicBezTo>
                  <a:pt x="916488" y="2747959"/>
                  <a:pt x="916488" y="2795134"/>
                  <a:pt x="916440" y="2842359"/>
                </a:cubicBezTo>
                <a:cubicBezTo>
                  <a:pt x="916390" y="2864188"/>
                  <a:pt x="913412" y="2888899"/>
                  <a:pt x="916586" y="2910436"/>
                </a:cubicBezTo>
                <a:cubicBezTo>
                  <a:pt x="918881" y="2925965"/>
                  <a:pt x="940857" y="2940958"/>
                  <a:pt x="951113" y="2952434"/>
                </a:cubicBezTo>
                <a:cubicBezTo>
                  <a:pt x="974407" y="2978268"/>
                  <a:pt x="994821" y="3007961"/>
                  <a:pt x="1012206" y="3038043"/>
                </a:cubicBezTo>
                <a:cubicBezTo>
                  <a:pt x="1066267" y="3131759"/>
                  <a:pt x="1092346" y="3242274"/>
                  <a:pt x="1084532" y="3350250"/>
                </a:cubicBezTo>
                <a:cubicBezTo>
                  <a:pt x="1063679" y="3639309"/>
                  <a:pt x="841770" y="3868544"/>
                  <a:pt x="545972" y="3868983"/>
                </a:cubicBezTo>
                <a:cubicBezTo>
                  <a:pt x="269073" y="3869374"/>
                  <a:pt x="27044" y="3638381"/>
                  <a:pt x="2284" y="3364901"/>
                </a:cubicBezTo>
                <a:cubicBezTo>
                  <a:pt x="-7727" y="3254191"/>
                  <a:pt x="15372" y="3143333"/>
                  <a:pt x="67773" y="3045467"/>
                </a:cubicBezTo>
                <a:cubicBezTo>
                  <a:pt x="85304" y="3012746"/>
                  <a:pt x="106792" y="2980563"/>
                  <a:pt x="131112" y="2952434"/>
                </a:cubicBezTo>
                <a:cubicBezTo>
                  <a:pt x="142589" y="2939151"/>
                  <a:pt x="163686" y="2923719"/>
                  <a:pt x="165298" y="2905601"/>
                </a:cubicBezTo>
                <a:cubicBezTo>
                  <a:pt x="167886" y="2876983"/>
                  <a:pt x="165298" y="2846607"/>
                  <a:pt x="165102" y="2817941"/>
                </a:cubicBezTo>
                <a:cubicBezTo>
                  <a:pt x="164809" y="2764222"/>
                  <a:pt x="165248" y="2710502"/>
                  <a:pt x="165200" y="2656783"/>
                </a:cubicBezTo>
                <a:cubicBezTo>
                  <a:pt x="165004" y="2494014"/>
                  <a:pt x="165346" y="2331195"/>
                  <a:pt x="165248" y="2168426"/>
                </a:cubicBezTo>
                <a:cubicBezTo>
                  <a:pt x="164907" y="1722409"/>
                  <a:pt x="168326" y="1276295"/>
                  <a:pt x="165248" y="830327"/>
                </a:cubicBezTo>
                <a:cubicBezTo>
                  <a:pt x="164565" y="726160"/>
                  <a:pt x="164614" y="621945"/>
                  <a:pt x="165200" y="517778"/>
                </a:cubicBezTo>
                <a:cubicBezTo>
                  <a:pt x="165639" y="445208"/>
                  <a:pt x="158802" y="369708"/>
                  <a:pt x="172720" y="298067"/>
                </a:cubicBezTo>
                <a:cubicBezTo>
                  <a:pt x="196797" y="174024"/>
                  <a:pt x="293491" y="67220"/>
                  <a:pt x="410990" y="24098"/>
                </a:cubicBezTo>
                <a:cubicBezTo>
                  <a:pt x="452549" y="8861"/>
                  <a:pt x="497283" y="608"/>
                  <a:pt x="541528" y="22"/>
                </a:cubicBezTo>
                <a:close/>
                <a:moveTo>
                  <a:pt x="561275" y="50964"/>
                </a:moveTo>
                <a:cubicBezTo>
                  <a:pt x="539855" y="49700"/>
                  <a:pt x="518282" y="50567"/>
                  <a:pt x="497673" y="53253"/>
                </a:cubicBezTo>
                <a:cubicBezTo>
                  <a:pt x="464025" y="57648"/>
                  <a:pt x="432624" y="69222"/>
                  <a:pt x="401955" y="83189"/>
                </a:cubicBezTo>
                <a:cubicBezTo>
                  <a:pt x="303258" y="128264"/>
                  <a:pt x="233765" y="225643"/>
                  <a:pt x="217698" y="332495"/>
                </a:cubicBezTo>
                <a:cubicBezTo>
                  <a:pt x="209592" y="386410"/>
                  <a:pt x="214524" y="443792"/>
                  <a:pt x="214378" y="498244"/>
                </a:cubicBezTo>
                <a:cubicBezTo>
                  <a:pt x="214182" y="576381"/>
                  <a:pt x="214280" y="654518"/>
                  <a:pt x="214378" y="732655"/>
                </a:cubicBezTo>
                <a:cubicBezTo>
                  <a:pt x="214426" y="799414"/>
                  <a:pt x="214036" y="866123"/>
                  <a:pt x="214280" y="932882"/>
                </a:cubicBezTo>
                <a:cubicBezTo>
                  <a:pt x="215940" y="1377287"/>
                  <a:pt x="214866" y="1821692"/>
                  <a:pt x="214280" y="2266097"/>
                </a:cubicBezTo>
                <a:cubicBezTo>
                  <a:pt x="214133" y="2415876"/>
                  <a:pt x="214329" y="2565607"/>
                  <a:pt x="214280" y="2715386"/>
                </a:cubicBezTo>
                <a:cubicBezTo>
                  <a:pt x="214231" y="2764222"/>
                  <a:pt x="214524" y="2813057"/>
                  <a:pt x="214475" y="2861893"/>
                </a:cubicBezTo>
                <a:cubicBezTo>
                  <a:pt x="214426" y="2884113"/>
                  <a:pt x="216575" y="2907945"/>
                  <a:pt x="214182" y="2930019"/>
                </a:cubicBezTo>
                <a:cubicBezTo>
                  <a:pt x="212375" y="2947160"/>
                  <a:pt x="191327" y="2960150"/>
                  <a:pt x="180388" y="2972603"/>
                </a:cubicBezTo>
                <a:cubicBezTo>
                  <a:pt x="157191" y="2998877"/>
                  <a:pt x="137022" y="3027642"/>
                  <a:pt x="118952" y="3057676"/>
                </a:cubicBezTo>
                <a:cubicBezTo>
                  <a:pt x="69580" y="3139963"/>
                  <a:pt x="44918" y="3245156"/>
                  <a:pt x="51755" y="3340483"/>
                </a:cubicBezTo>
                <a:cubicBezTo>
                  <a:pt x="70996" y="3608493"/>
                  <a:pt x="293442" y="3823517"/>
                  <a:pt x="565506" y="3816241"/>
                </a:cubicBezTo>
                <a:cubicBezTo>
                  <a:pt x="829756" y="3809159"/>
                  <a:pt x="1028664" y="3583978"/>
                  <a:pt x="1035061" y="3325832"/>
                </a:cubicBezTo>
                <a:cubicBezTo>
                  <a:pt x="1037601" y="3224645"/>
                  <a:pt x="1006981" y="3127510"/>
                  <a:pt x="954141" y="3041999"/>
                </a:cubicBezTo>
                <a:cubicBezTo>
                  <a:pt x="937048" y="3014309"/>
                  <a:pt x="916244" y="2989306"/>
                  <a:pt x="894219" y="2965474"/>
                </a:cubicBezTo>
                <a:cubicBezTo>
                  <a:pt x="884110" y="2954583"/>
                  <a:pt x="868337" y="2945549"/>
                  <a:pt x="866236" y="2930263"/>
                </a:cubicBezTo>
                <a:cubicBezTo>
                  <a:pt x="863209" y="2908287"/>
                  <a:pt x="866139" y="2884064"/>
                  <a:pt x="866139" y="2861893"/>
                </a:cubicBezTo>
                <a:cubicBezTo>
                  <a:pt x="866139" y="2809786"/>
                  <a:pt x="866188" y="2757726"/>
                  <a:pt x="866139" y="2705619"/>
                </a:cubicBezTo>
                <a:cubicBezTo>
                  <a:pt x="865846" y="2547732"/>
                  <a:pt x="866041" y="2389798"/>
                  <a:pt x="866139" y="2231912"/>
                </a:cubicBezTo>
                <a:cubicBezTo>
                  <a:pt x="866530" y="1756594"/>
                  <a:pt x="865748" y="1281227"/>
                  <a:pt x="866188" y="805909"/>
                </a:cubicBezTo>
                <a:cubicBezTo>
                  <a:pt x="866236" y="711510"/>
                  <a:pt x="866139" y="617061"/>
                  <a:pt x="866139" y="522662"/>
                </a:cubicBezTo>
                <a:cubicBezTo>
                  <a:pt x="866090" y="453803"/>
                  <a:pt x="873220" y="380745"/>
                  <a:pt x="859936" y="312961"/>
                </a:cubicBezTo>
                <a:cubicBezTo>
                  <a:pt x="835860" y="190188"/>
                  <a:pt x="742340" y="95984"/>
                  <a:pt x="623962" y="61457"/>
                </a:cubicBezTo>
                <a:cubicBezTo>
                  <a:pt x="603964" y="55621"/>
                  <a:pt x="582696" y="52227"/>
                  <a:pt x="561275" y="509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5E3D07-D157-4522-691A-F792525337A1}"/>
              </a:ext>
            </a:extLst>
          </p:cNvPr>
          <p:cNvSpPr/>
          <p:nvPr/>
        </p:nvSpPr>
        <p:spPr>
          <a:xfrm>
            <a:off x="6975026" y="1784721"/>
            <a:ext cx="494710" cy="729044"/>
          </a:xfrm>
          <a:custGeom>
            <a:avLst/>
            <a:gdLst>
              <a:gd name="csX0" fmla="*/ 261323 w 494710"/>
              <a:gd name="csY0" fmla="*/ 74 h 729044"/>
              <a:gd name="csX1" fmla="*/ 340633 w 494710"/>
              <a:gd name="csY1" fmla="*/ 19706 h 729044"/>
              <a:gd name="csX2" fmla="*/ 488557 w 494710"/>
              <a:gd name="csY2" fmla="*/ 204158 h 729044"/>
              <a:gd name="csX3" fmla="*/ 492512 w 494710"/>
              <a:gd name="csY3" fmla="*/ 340899 h 729044"/>
              <a:gd name="csX4" fmla="*/ 492560 w 494710"/>
              <a:gd name="csY4" fmla="*/ 541124 h 729044"/>
              <a:gd name="csX5" fmla="*/ 490852 w 494710"/>
              <a:gd name="csY5" fmla="*/ 729044 h 729044"/>
              <a:gd name="csX6" fmla="*/ 2494 w 494710"/>
              <a:gd name="csY6" fmla="*/ 729044 h 729044"/>
              <a:gd name="csX7" fmla="*/ 883 w 494710"/>
              <a:gd name="csY7" fmla="*/ 638796 h 729044"/>
              <a:gd name="csX8" fmla="*/ 834 w 494710"/>
              <a:gd name="csY8" fmla="*/ 492289 h 729044"/>
              <a:gd name="csX9" fmla="*/ 785 w 494710"/>
              <a:gd name="csY9" fmla="*/ 331131 h 729044"/>
              <a:gd name="csX10" fmla="*/ 104951 w 494710"/>
              <a:gd name="csY10" fmla="*/ 45344 h 729044"/>
              <a:gd name="csX11" fmla="*/ 166484 w 494710"/>
              <a:gd name="csY11" fmla="*/ 13894 h 729044"/>
              <a:gd name="csX12" fmla="*/ 261323 w 494710"/>
              <a:gd name="csY12" fmla="*/ 74 h 729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94710" h="729044">
                <a:moveTo>
                  <a:pt x="261323" y="74"/>
                </a:moveTo>
                <a:cubicBezTo>
                  <a:pt x="288916" y="611"/>
                  <a:pt x="315336" y="9157"/>
                  <a:pt x="340633" y="19706"/>
                </a:cubicBezTo>
                <a:cubicBezTo>
                  <a:pt x="416084" y="51059"/>
                  <a:pt x="474785" y="123384"/>
                  <a:pt x="488557" y="204158"/>
                </a:cubicBezTo>
                <a:cubicBezTo>
                  <a:pt x="496126" y="248941"/>
                  <a:pt x="492463" y="295676"/>
                  <a:pt x="492512" y="340899"/>
                </a:cubicBezTo>
                <a:cubicBezTo>
                  <a:pt x="492560" y="407656"/>
                  <a:pt x="492609" y="474366"/>
                  <a:pt x="492560" y="541124"/>
                </a:cubicBezTo>
                <a:cubicBezTo>
                  <a:pt x="492512" y="602853"/>
                  <a:pt x="498421" y="667853"/>
                  <a:pt x="490852" y="729044"/>
                </a:cubicBezTo>
                <a:cubicBezTo>
                  <a:pt x="328082" y="729044"/>
                  <a:pt x="165263" y="729044"/>
                  <a:pt x="2494" y="729044"/>
                </a:cubicBezTo>
                <a:cubicBezTo>
                  <a:pt x="-1853" y="699743"/>
                  <a:pt x="785" y="668537"/>
                  <a:pt x="883" y="638796"/>
                </a:cubicBezTo>
                <a:cubicBezTo>
                  <a:pt x="981" y="589960"/>
                  <a:pt x="736" y="541124"/>
                  <a:pt x="834" y="492289"/>
                </a:cubicBezTo>
                <a:cubicBezTo>
                  <a:pt x="931" y="438570"/>
                  <a:pt x="1029" y="384850"/>
                  <a:pt x="785" y="331131"/>
                </a:cubicBezTo>
                <a:cubicBezTo>
                  <a:pt x="248" y="215976"/>
                  <a:pt x="-582" y="117133"/>
                  <a:pt x="104951" y="45344"/>
                </a:cubicBezTo>
                <a:cubicBezTo>
                  <a:pt x="124437" y="32110"/>
                  <a:pt x="144264" y="21854"/>
                  <a:pt x="166484" y="13894"/>
                </a:cubicBezTo>
                <a:cubicBezTo>
                  <a:pt x="197544" y="2809"/>
                  <a:pt x="228310" y="-561"/>
                  <a:pt x="261323" y="7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7738D44-2FE7-3BA7-5131-9D2EED022B2C}"/>
              </a:ext>
            </a:extLst>
          </p:cNvPr>
          <p:cNvSpPr/>
          <p:nvPr/>
        </p:nvSpPr>
        <p:spPr>
          <a:xfrm>
            <a:off x="7818749" y="2015412"/>
            <a:ext cx="240921" cy="3209981"/>
          </a:xfrm>
          <a:custGeom>
            <a:avLst/>
            <a:gdLst>
              <a:gd name="csX0" fmla="*/ 225556 w 240921"/>
              <a:gd name="csY0" fmla="*/ 669 h 3209981"/>
              <a:gd name="csX1" fmla="*/ 240579 w 240921"/>
              <a:gd name="csY1" fmla="*/ 22303 h 3209981"/>
              <a:gd name="csX2" fmla="*/ 184613 w 240921"/>
              <a:gd name="csY2" fmla="*/ 29970 h 3209981"/>
              <a:gd name="csX3" fmla="*/ 50120 w 240921"/>
              <a:gd name="csY3" fmla="*/ 32071 h 3209981"/>
              <a:gd name="csX4" fmla="*/ 50120 w 240921"/>
              <a:gd name="csY4" fmla="*/ 134626 h 3209981"/>
              <a:gd name="csX5" fmla="*/ 121127 w 240921"/>
              <a:gd name="csY5" fmla="*/ 135749 h 3209981"/>
              <a:gd name="csX6" fmla="*/ 148816 w 240921"/>
              <a:gd name="csY6" fmla="*/ 138532 h 3209981"/>
              <a:gd name="csX7" fmla="*/ 151991 w 240921"/>
              <a:gd name="csY7" fmla="*/ 144393 h 3209981"/>
              <a:gd name="csX8" fmla="*/ 50217 w 240921"/>
              <a:gd name="csY8" fmla="*/ 154160 h 3209981"/>
              <a:gd name="csX9" fmla="*/ 50217 w 240921"/>
              <a:gd name="csY9" fmla="*/ 270389 h 3209981"/>
              <a:gd name="csX10" fmla="*/ 152235 w 240921"/>
              <a:gd name="csY10" fmla="*/ 276249 h 3209981"/>
              <a:gd name="csX11" fmla="*/ 147107 w 240921"/>
              <a:gd name="csY11" fmla="*/ 285137 h 3209981"/>
              <a:gd name="csX12" fmla="*/ 121127 w 240921"/>
              <a:gd name="csY12" fmla="*/ 287140 h 3209981"/>
              <a:gd name="csX13" fmla="*/ 50461 w 240921"/>
              <a:gd name="csY13" fmla="*/ 287384 h 3209981"/>
              <a:gd name="csX14" fmla="*/ 50461 w 240921"/>
              <a:gd name="csY14" fmla="*/ 396287 h 3209981"/>
              <a:gd name="csX15" fmla="*/ 152040 w 240921"/>
              <a:gd name="csY15" fmla="*/ 403222 h 3209981"/>
              <a:gd name="csX16" fmla="*/ 145252 w 240921"/>
              <a:gd name="csY16" fmla="*/ 410645 h 3209981"/>
              <a:gd name="csX17" fmla="*/ 50266 w 240921"/>
              <a:gd name="csY17" fmla="*/ 412989 h 3209981"/>
              <a:gd name="csX18" fmla="*/ 50266 w 240921"/>
              <a:gd name="csY18" fmla="*/ 520428 h 3209981"/>
              <a:gd name="csX19" fmla="*/ 152137 w 240921"/>
              <a:gd name="csY19" fmla="*/ 530195 h 3209981"/>
              <a:gd name="csX20" fmla="*/ 50314 w 240921"/>
              <a:gd name="csY20" fmla="*/ 539962 h 3209981"/>
              <a:gd name="csX21" fmla="*/ 50314 w 240921"/>
              <a:gd name="csY21" fmla="*/ 641589 h 3209981"/>
              <a:gd name="csX22" fmla="*/ 192964 w 240921"/>
              <a:gd name="csY22" fmla="*/ 642517 h 3209981"/>
              <a:gd name="csX23" fmla="*/ 240921 w 240921"/>
              <a:gd name="csY23" fmla="*/ 662051 h 3209981"/>
              <a:gd name="csX24" fmla="*/ 179729 w 240921"/>
              <a:gd name="csY24" fmla="*/ 670842 h 3209981"/>
              <a:gd name="csX25" fmla="*/ 50364 w 240921"/>
              <a:gd name="csY25" fmla="*/ 671818 h 3209981"/>
              <a:gd name="csX26" fmla="*/ 50364 w 240921"/>
              <a:gd name="csY26" fmla="*/ 774374 h 3209981"/>
              <a:gd name="csX27" fmla="*/ 121127 w 240921"/>
              <a:gd name="csY27" fmla="*/ 775985 h 3209981"/>
              <a:gd name="csX28" fmla="*/ 148719 w 240921"/>
              <a:gd name="csY28" fmla="*/ 778524 h 3209981"/>
              <a:gd name="csX29" fmla="*/ 151796 w 240921"/>
              <a:gd name="csY29" fmla="*/ 784141 h 3209981"/>
              <a:gd name="csX30" fmla="*/ 50314 w 240921"/>
              <a:gd name="csY30" fmla="*/ 793908 h 3209981"/>
              <a:gd name="csX31" fmla="*/ 50314 w 240921"/>
              <a:gd name="csY31" fmla="*/ 901346 h 3209981"/>
              <a:gd name="csX32" fmla="*/ 121127 w 240921"/>
              <a:gd name="csY32" fmla="*/ 901835 h 3209981"/>
              <a:gd name="csX33" fmla="*/ 148914 w 240921"/>
              <a:gd name="csY33" fmla="*/ 904862 h 3209981"/>
              <a:gd name="csX34" fmla="*/ 151746 w 240921"/>
              <a:gd name="csY34" fmla="*/ 911113 h 3209981"/>
              <a:gd name="csX35" fmla="*/ 50412 w 240921"/>
              <a:gd name="csY35" fmla="*/ 916827 h 3209981"/>
              <a:gd name="csX36" fmla="*/ 50412 w 240921"/>
              <a:gd name="csY36" fmla="*/ 1027587 h 3209981"/>
              <a:gd name="csX37" fmla="*/ 151649 w 240921"/>
              <a:gd name="csY37" fmla="*/ 1033203 h 3209981"/>
              <a:gd name="csX38" fmla="*/ 145300 w 240921"/>
              <a:gd name="csY38" fmla="*/ 1041114 h 3209981"/>
              <a:gd name="csX39" fmla="*/ 50314 w 240921"/>
              <a:gd name="csY39" fmla="*/ 1043653 h 3209981"/>
              <a:gd name="csX40" fmla="*/ 50314 w 240921"/>
              <a:gd name="csY40" fmla="*/ 1150409 h 3209981"/>
              <a:gd name="csX41" fmla="*/ 152430 w 240921"/>
              <a:gd name="csY41" fmla="*/ 1160176 h 3209981"/>
              <a:gd name="csX42" fmla="*/ 50120 w 240921"/>
              <a:gd name="csY42" fmla="*/ 1169943 h 3209981"/>
              <a:gd name="csX43" fmla="*/ 50120 w 240921"/>
              <a:gd name="csY43" fmla="*/ 1267614 h 3209981"/>
              <a:gd name="csX44" fmla="*/ 189497 w 240921"/>
              <a:gd name="csY44" fmla="*/ 1270838 h 3209981"/>
              <a:gd name="csX45" fmla="*/ 240823 w 240921"/>
              <a:gd name="csY45" fmla="*/ 1292032 h 3209981"/>
              <a:gd name="csX46" fmla="*/ 184613 w 240921"/>
              <a:gd name="csY46" fmla="*/ 1299846 h 3209981"/>
              <a:gd name="csX47" fmla="*/ 50217 w 240921"/>
              <a:gd name="csY47" fmla="*/ 1301799 h 3209981"/>
              <a:gd name="csX48" fmla="*/ 50217 w 240921"/>
              <a:gd name="csY48" fmla="*/ 1402596 h 3209981"/>
              <a:gd name="csX49" fmla="*/ 151258 w 240921"/>
              <a:gd name="csY49" fmla="*/ 1409238 h 3209981"/>
              <a:gd name="csX50" fmla="*/ 50168 w 240921"/>
              <a:gd name="csY50" fmla="*/ 1419005 h 3209981"/>
              <a:gd name="csX51" fmla="*/ 50168 w 240921"/>
              <a:gd name="csY51" fmla="*/ 1526444 h 3209981"/>
              <a:gd name="csX52" fmla="*/ 152284 w 240921"/>
              <a:gd name="csY52" fmla="*/ 1536211 h 3209981"/>
              <a:gd name="csX53" fmla="*/ 50461 w 240921"/>
              <a:gd name="csY53" fmla="*/ 1545246 h 3209981"/>
              <a:gd name="csX54" fmla="*/ 50461 w 240921"/>
              <a:gd name="csY54" fmla="*/ 1653416 h 3209981"/>
              <a:gd name="csX55" fmla="*/ 121127 w 240921"/>
              <a:gd name="csY55" fmla="*/ 1654930 h 3209981"/>
              <a:gd name="csX56" fmla="*/ 148914 w 240921"/>
              <a:gd name="csY56" fmla="*/ 1657275 h 3209981"/>
              <a:gd name="csX57" fmla="*/ 152430 w 240921"/>
              <a:gd name="csY57" fmla="*/ 1663184 h 3209981"/>
              <a:gd name="csX58" fmla="*/ 50168 w 240921"/>
              <a:gd name="csY58" fmla="*/ 1672951 h 3209981"/>
              <a:gd name="csX59" fmla="*/ 50168 w 240921"/>
              <a:gd name="csY59" fmla="*/ 1780389 h 3209981"/>
              <a:gd name="csX60" fmla="*/ 151942 w 240921"/>
              <a:gd name="csY60" fmla="*/ 1790156 h 3209981"/>
              <a:gd name="csX61" fmla="*/ 50412 w 240921"/>
              <a:gd name="csY61" fmla="*/ 1797140 h 3209981"/>
              <a:gd name="csX62" fmla="*/ 50412 w 240921"/>
              <a:gd name="csY62" fmla="*/ 1900281 h 3209981"/>
              <a:gd name="csX63" fmla="*/ 189497 w 240921"/>
              <a:gd name="csY63" fmla="*/ 1900964 h 3209981"/>
              <a:gd name="csX64" fmla="*/ 240872 w 240921"/>
              <a:gd name="csY64" fmla="*/ 1922013 h 3209981"/>
              <a:gd name="csX65" fmla="*/ 179729 w 240921"/>
              <a:gd name="csY65" fmla="*/ 1929827 h 3209981"/>
              <a:gd name="csX66" fmla="*/ 50266 w 240921"/>
              <a:gd name="csY66" fmla="*/ 1931780 h 3209981"/>
              <a:gd name="csX67" fmla="*/ 50266 w 240921"/>
              <a:gd name="csY67" fmla="*/ 2033212 h 3209981"/>
              <a:gd name="csX68" fmla="*/ 151893 w 240921"/>
              <a:gd name="csY68" fmla="*/ 2039219 h 3209981"/>
              <a:gd name="csX69" fmla="*/ 146912 w 240921"/>
              <a:gd name="csY69" fmla="*/ 2047863 h 3209981"/>
              <a:gd name="csX70" fmla="*/ 121127 w 240921"/>
              <a:gd name="csY70" fmla="*/ 2049523 h 3209981"/>
              <a:gd name="csX71" fmla="*/ 50364 w 240921"/>
              <a:gd name="csY71" fmla="*/ 2050353 h 3209981"/>
              <a:gd name="csX72" fmla="*/ 50364 w 240921"/>
              <a:gd name="csY72" fmla="*/ 2160136 h 3209981"/>
              <a:gd name="csX73" fmla="*/ 151649 w 240921"/>
              <a:gd name="csY73" fmla="*/ 2166191 h 3209981"/>
              <a:gd name="csX74" fmla="*/ 145252 w 240921"/>
              <a:gd name="csY74" fmla="*/ 2173859 h 3209981"/>
              <a:gd name="csX75" fmla="*/ 50364 w 240921"/>
              <a:gd name="csY75" fmla="*/ 2175959 h 3209981"/>
              <a:gd name="csX76" fmla="*/ 50364 w 240921"/>
              <a:gd name="csY76" fmla="*/ 2286230 h 3209981"/>
              <a:gd name="csX77" fmla="*/ 152088 w 240921"/>
              <a:gd name="csY77" fmla="*/ 2293164 h 3209981"/>
              <a:gd name="csX78" fmla="*/ 148865 w 240921"/>
              <a:gd name="csY78" fmla="*/ 2299073 h 3209981"/>
              <a:gd name="csX79" fmla="*/ 121127 w 240921"/>
              <a:gd name="csY79" fmla="*/ 2301857 h 3209981"/>
              <a:gd name="csX80" fmla="*/ 50314 w 240921"/>
              <a:gd name="csY80" fmla="*/ 2302931 h 3209981"/>
              <a:gd name="csX81" fmla="*/ 50314 w 240921"/>
              <a:gd name="csY81" fmla="*/ 2414180 h 3209981"/>
              <a:gd name="csX82" fmla="*/ 151405 w 240921"/>
              <a:gd name="csY82" fmla="*/ 2420137 h 3209981"/>
              <a:gd name="csX83" fmla="*/ 148914 w 240921"/>
              <a:gd name="csY83" fmla="*/ 2426486 h 3209981"/>
              <a:gd name="csX84" fmla="*/ 121127 w 240921"/>
              <a:gd name="csY84" fmla="*/ 2429172 h 3209981"/>
              <a:gd name="csX85" fmla="*/ 50314 w 240921"/>
              <a:gd name="csY85" fmla="*/ 2430295 h 3209981"/>
              <a:gd name="csX86" fmla="*/ 50314 w 240921"/>
              <a:gd name="csY86" fmla="*/ 2532459 h 3209981"/>
              <a:gd name="csX87" fmla="*/ 184613 w 240921"/>
              <a:gd name="csY87" fmla="*/ 2534315 h 3209981"/>
              <a:gd name="csX88" fmla="*/ 240579 w 240921"/>
              <a:gd name="csY88" fmla="*/ 2542226 h 3209981"/>
              <a:gd name="csX89" fmla="*/ 194380 w 240921"/>
              <a:gd name="csY89" fmla="*/ 2563616 h 3209981"/>
              <a:gd name="csX90" fmla="*/ 50266 w 240921"/>
              <a:gd name="csY90" fmla="*/ 2563958 h 3209981"/>
              <a:gd name="csX91" fmla="*/ 50266 w 240921"/>
              <a:gd name="csY91" fmla="*/ 2664316 h 3209981"/>
              <a:gd name="csX92" fmla="*/ 152528 w 240921"/>
              <a:gd name="csY92" fmla="*/ 2674083 h 3209981"/>
              <a:gd name="csX93" fmla="*/ 50120 w 240921"/>
              <a:gd name="csY93" fmla="*/ 2683850 h 3209981"/>
              <a:gd name="csX94" fmla="*/ 50120 w 240921"/>
              <a:gd name="csY94" fmla="*/ 2791289 h 3209981"/>
              <a:gd name="csX95" fmla="*/ 152088 w 240921"/>
              <a:gd name="csY95" fmla="*/ 2801056 h 3209981"/>
              <a:gd name="csX96" fmla="*/ 50120 w 240921"/>
              <a:gd name="csY96" fmla="*/ 2810823 h 3209981"/>
              <a:gd name="csX97" fmla="*/ 50120 w 240921"/>
              <a:gd name="csY97" fmla="*/ 2922559 h 3209981"/>
              <a:gd name="csX98" fmla="*/ 145252 w 240921"/>
              <a:gd name="csY98" fmla="*/ 2924854 h 3209981"/>
              <a:gd name="csX99" fmla="*/ 151112 w 240921"/>
              <a:gd name="csY99" fmla="*/ 2932912 h 3209981"/>
              <a:gd name="csX100" fmla="*/ 50266 w 240921"/>
              <a:gd name="csY100" fmla="*/ 2938919 h 3209981"/>
              <a:gd name="csX101" fmla="*/ 50266 w 240921"/>
              <a:gd name="csY101" fmla="*/ 3050118 h 3209981"/>
              <a:gd name="csX102" fmla="*/ 152235 w 240921"/>
              <a:gd name="csY102" fmla="*/ 3059885 h 3209981"/>
              <a:gd name="csX103" fmla="*/ 50217 w 240921"/>
              <a:gd name="csY103" fmla="*/ 3068090 h 3209981"/>
              <a:gd name="csX104" fmla="*/ 50217 w 240921"/>
              <a:gd name="csY104" fmla="*/ 3177091 h 3209981"/>
              <a:gd name="csX105" fmla="*/ 184613 w 240921"/>
              <a:gd name="csY105" fmla="*/ 3178898 h 3209981"/>
              <a:gd name="csX106" fmla="*/ 240286 w 240921"/>
              <a:gd name="csY106" fmla="*/ 3186858 h 3209981"/>
              <a:gd name="csX107" fmla="*/ 194380 w 240921"/>
              <a:gd name="csY107" fmla="*/ 3209029 h 3209981"/>
              <a:gd name="csX108" fmla="*/ 77174 w 240921"/>
              <a:gd name="csY108" fmla="*/ 3209029 h 3209981"/>
              <a:gd name="csX109" fmla="*/ 28339 w 240921"/>
              <a:gd name="csY109" fmla="*/ 3198774 h 3209981"/>
              <a:gd name="csX110" fmla="*/ 35224 w 240921"/>
              <a:gd name="csY110" fmla="*/ 3167324 h 3209981"/>
              <a:gd name="csX111" fmla="*/ 35273 w 240921"/>
              <a:gd name="csY111" fmla="*/ 2932912 h 3209981"/>
              <a:gd name="csX112" fmla="*/ 35029 w 240921"/>
              <a:gd name="csY112" fmla="*/ 2425021 h 3209981"/>
              <a:gd name="csX113" fmla="*/ 35127 w 240921"/>
              <a:gd name="csY113" fmla="*/ 1057620 h 3209981"/>
              <a:gd name="csX114" fmla="*/ 35078 w 240921"/>
              <a:gd name="csY114" fmla="*/ 398338 h 3209981"/>
              <a:gd name="csX115" fmla="*/ 35420 w 240921"/>
              <a:gd name="csY115" fmla="*/ 178577 h 3209981"/>
              <a:gd name="csX116" fmla="*/ 33955 w 240921"/>
              <a:gd name="csY116" fmla="*/ 32071 h 3209981"/>
              <a:gd name="csX117" fmla="*/ 307 w 240921"/>
              <a:gd name="csY117" fmla="*/ 22303 h 3209981"/>
              <a:gd name="csX118" fmla="*/ 52756 w 240921"/>
              <a:gd name="csY118" fmla="*/ 1011 h 3209981"/>
              <a:gd name="csX119" fmla="*/ 194380 w 240921"/>
              <a:gd name="csY119" fmla="*/ 1011 h 3209981"/>
              <a:gd name="csX120" fmla="*/ 225556 w 240921"/>
              <a:gd name="csY120" fmla="*/ 669 h 3209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</a:cxnLst>
            <a:rect l="l" t="t" r="r" b="b"/>
            <a:pathLst>
              <a:path w="240921" h="3209981">
                <a:moveTo>
                  <a:pt x="225556" y="669"/>
                </a:moveTo>
                <a:cubicBezTo>
                  <a:pt x="233730" y="2341"/>
                  <a:pt x="239212" y="7677"/>
                  <a:pt x="240579" y="22303"/>
                </a:cubicBezTo>
                <a:cubicBezTo>
                  <a:pt x="225537" y="34903"/>
                  <a:pt x="203659" y="30117"/>
                  <a:pt x="184613" y="29970"/>
                </a:cubicBezTo>
                <a:cubicBezTo>
                  <a:pt x="140808" y="29629"/>
                  <a:pt x="93339" y="25624"/>
                  <a:pt x="50120" y="32071"/>
                </a:cubicBezTo>
                <a:cubicBezTo>
                  <a:pt x="50120" y="66255"/>
                  <a:pt x="50120" y="100440"/>
                  <a:pt x="50120" y="134626"/>
                </a:cubicBezTo>
                <a:cubicBezTo>
                  <a:pt x="73659" y="136725"/>
                  <a:pt x="97490" y="135553"/>
                  <a:pt x="121127" y="135749"/>
                </a:cubicBezTo>
                <a:cubicBezTo>
                  <a:pt x="128989" y="135797"/>
                  <a:pt x="142029" y="133551"/>
                  <a:pt x="148816" y="138532"/>
                </a:cubicBezTo>
                <a:cubicBezTo>
                  <a:pt x="154725" y="142879"/>
                  <a:pt x="147009" y="138874"/>
                  <a:pt x="151991" y="144393"/>
                </a:cubicBezTo>
                <a:cubicBezTo>
                  <a:pt x="132505" y="160606"/>
                  <a:pt x="77272" y="147811"/>
                  <a:pt x="50217" y="154160"/>
                </a:cubicBezTo>
                <a:cubicBezTo>
                  <a:pt x="50217" y="192887"/>
                  <a:pt x="50217" y="231662"/>
                  <a:pt x="50217" y="270389"/>
                </a:cubicBezTo>
                <a:cubicBezTo>
                  <a:pt x="75954" y="271170"/>
                  <a:pt x="132407" y="263210"/>
                  <a:pt x="152235" y="276249"/>
                </a:cubicBezTo>
                <a:cubicBezTo>
                  <a:pt x="150086" y="279961"/>
                  <a:pt x="151258" y="282451"/>
                  <a:pt x="147107" y="285137"/>
                </a:cubicBezTo>
                <a:cubicBezTo>
                  <a:pt x="140856" y="289191"/>
                  <a:pt x="128207" y="287042"/>
                  <a:pt x="121127" y="287140"/>
                </a:cubicBezTo>
                <a:cubicBezTo>
                  <a:pt x="97539" y="287384"/>
                  <a:pt x="74000" y="286700"/>
                  <a:pt x="50461" y="287384"/>
                </a:cubicBezTo>
                <a:cubicBezTo>
                  <a:pt x="50461" y="323669"/>
                  <a:pt x="50461" y="359954"/>
                  <a:pt x="50461" y="396287"/>
                </a:cubicBezTo>
                <a:cubicBezTo>
                  <a:pt x="74928" y="397264"/>
                  <a:pt x="134849" y="389694"/>
                  <a:pt x="152040" y="403222"/>
                </a:cubicBezTo>
                <a:cubicBezTo>
                  <a:pt x="148719" y="406836"/>
                  <a:pt x="150770" y="408448"/>
                  <a:pt x="145252" y="410645"/>
                </a:cubicBezTo>
                <a:cubicBezTo>
                  <a:pt x="127231" y="417873"/>
                  <a:pt x="74098" y="409766"/>
                  <a:pt x="50266" y="412989"/>
                </a:cubicBezTo>
                <a:cubicBezTo>
                  <a:pt x="50266" y="448785"/>
                  <a:pt x="50266" y="484631"/>
                  <a:pt x="50266" y="520428"/>
                </a:cubicBezTo>
                <a:cubicBezTo>
                  <a:pt x="76784" y="525995"/>
                  <a:pt x="134263" y="514225"/>
                  <a:pt x="152137" y="530195"/>
                </a:cubicBezTo>
                <a:cubicBezTo>
                  <a:pt x="136314" y="545920"/>
                  <a:pt x="75710" y="536348"/>
                  <a:pt x="50314" y="539962"/>
                </a:cubicBezTo>
                <a:cubicBezTo>
                  <a:pt x="50314" y="573854"/>
                  <a:pt x="50314" y="607746"/>
                  <a:pt x="50314" y="641589"/>
                </a:cubicBezTo>
                <a:cubicBezTo>
                  <a:pt x="97539" y="644324"/>
                  <a:pt x="145642" y="642957"/>
                  <a:pt x="192964" y="642517"/>
                </a:cubicBezTo>
                <a:cubicBezTo>
                  <a:pt x="216600" y="642322"/>
                  <a:pt x="237062" y="633580"/>
                  <a:pt x="240921" y="662051"/>
                </a:cubicBezTo>
                <a:cubicBezTo>
                  <a:pt x="225000" y="676067"/>
                  <a:pt x="200289" y="671086"/>
                  <a:pt x="179729" y="670842"/>
                </a:cubicBezTo>
                <a:cubicBezTo>
                  <a:pt x="136851" y="670305"/>
                  <a:pt x="93144" y="669084"/>
                  <a:pt x="50364" y="671818"/>
                </a:cubicBezTo>
                <a:cubicBezTo>
                  <a:pt x="50364" y="706004"/>
                  <a:pt x="50364" y="740188"/>
                  <a:pt x="50364" y="774374"/>
                </a:cubicBezTo>
                <a:cubicBezTo>
                  <a:pt x="73609" y="777841"/>
                  <a:pt x="97587" y="776132"/>
                  <a:pt x="121127" y="775985"/>
                </a:cubicBezTo>
                <a:cubicBezTo>
                  <a:pt x="128940" y="775936"/>
                  <a:pt x="141931" y="773641"/>
                  <a:pt x="148719" y="778524"/>
                </a:cubicBezTo>
                <a:cubicBezTo>
                  <a:pt x="154383" y="782529"/>
                  <a:pt x="147058" y="778964"/>
                  <a:pt x="151796" y="784141"/>
                </a:cubicBezTo>
                <a:cubicBezTo>
                  <a:pt x="134068" y="800012"/>
                  <a:pt x="76540" y="788389"/>
                  <a:pt x="50314" y="793908"/>
                </a:cubicBezTo>
                <a:cubicBezTo>
                  <a:pt x="50314" y="829704"/>
                  <a:pt x="50314" y="865550"/>
                  <a:pt x="50314" y="901346"/>
                </a:cubicBezTo>
                <a:cubicBezTo>
                  <a:pt x="73853" y="903105"/>
                  <a:pt x="97539" y="901688"/>
                  <a:pt x="121127" y="901835"/>
                </a:cubicBezTo>
                <a:cubicBezTo>
                  <a:pt x="128892" y="901835"/>
                  <a:pt x="142370" y="899637"/>
                  <a:pt x="148914" y="904862"/>
                </a:cubicBezTo>
                <a:cubicBezTo>
                  <a:pt x="155067" y="909746"/>
                  <a:pt x="146863" y="905106"/>
                  <a:pt x="151746" y="911113"/>
                </a:cubicBezTo>
                <a:cubicBezTo>
                  <a:pt x="124399" y="925862"/>
                  <a:pt x="81277" y="914239"/>
                  <a:pt x="50412" y="916827"/>
                </a:cubicBezTo>
                <a:cubicBezTo>
                  <a:pt x="50412" y="953747"/>
                  <a:pt x="50412" y="990667"/>
                  <a:pt x="50412" y="1027587"/>
                </a:cubicBezTo>
                <a:cubicBezTo>
                  <a:pt x="82595" y="1029833"/>
                  <a:pt x="121908" y="1020945"/>
                  <a:pt x="151649" y="1033203"/>
                </a:cubicBezTo>
                <a:cubicBezTo>
                  <a:pt x="148474" y="1037159"/>
                  <a:pt x="151014" y="1038574"/>
                  <a:pt x="145300" y="1041114"/>
                </a:cubicBezTo>
                <a:cubicBezTo>
                  <a:pt x="130161" y="1047707"/>
                  <a:pt x="71363" y="1041896"/>
                  <a:pt x="50314" y="1043653"/>
                </a:cubicBezTo>
                <a:cubicBezTo>
                  <a:pt x="50314" y="1079255"/>
                  <a:pt x="50314" y="1114807"/>
                  <a:pt x="50314" y="1150409"/>
                </a:cubicBezTo>
                <a:cubicBezTo>
                  <a:pt x="76881" y="1155829"/>
                  <a:pt x="134800" y="1144206"/>
                  <a:pt x="152430" y="1160176"/>
                </a:cubicBezTo>
                <a:cubicBezTo>
                  <a:pt x="136021" y="1176096"/>
                  <a:pt x="76051" y="1166036"/>
                  <a:pt x="50120" y="1169943"/>
                </a:cubicBezTo>
                <a:cubicBezTo>
                  <a:pt x="50120" y="1202516"/>
                  <a:pt x="50120" y="1235041"/>
                  <a:pt x="50120" y="1267614"/>
                </a:cubicBezTo>
                <a:cubicBezTo>
                  <a:pt x="89383" y="1277723"/>
                  <a:pt x="147742" y="1271130"/>
                  <a:pt x="189497" y="1270838"/>
                </a:cubicBezTo>
                <a:cubicBezTo>
                  <a:pt x="214549" y="1270691"/>
                  <a:pt x="238625" y="1261021"/>
                  <a:pt x="240823" y="1292032"/>
                </a:cubicBezTo>
                <a:cubicBezTo>
                  <a:pt x="225635" y="1304290"/>
                  <a:pt x="203708" y="1299943"/>
                  <a:pt x="184613" y="1299846"/>
                </a:cubicBezTo>
                <a:cubicBezTo>
                  <a:pt x="141002" y="1299553"/>
                  <a:pt x="93095" y="1294669"/>
                  <a:pt x="50217" y="1301799"/>
                </a:cubicBezTo>
                <a:cubicBezTo>
                  <a:pt x="50217" y="1335398"/>
                  <a:pt x="50217" y="1368997"/>
                  <a:pt x="50217" y="1402596"/>
                </a:cubicBezTo>
                <a:cubicBezTo>
                  <a:pt x="74684" y="1403426"/>
                  <a:pt x="133286" y="1395808"/>
                  <a:pt x="151258" y="1409238"/>
                </a:cubicBezTo>
                <a:cubicBezTo>
                  <a:pt x="137242" y="1425159"/>
                  <a:pt x="74489" y="1415684"/>
                  <a:pt x="50168" y="1419005"/>
                </a:cubicBezTo>
                <a:cubicBezTo>
                  <a:pt x="50168" y="1454802"/>
                  <a:pt x="50168" y="1490647"/>
                  <a:pt x="50168" y="1526444"/>
                </a:cubicBezTo>
                <a:cubicBezTo>
                  <a:pt x="76442" y="1531278"/>
                  <a:pt x="135044" y="1520193"/>
                  <a:pt x="152284" y="1536211"/>
                </a:cubicBezTo>
                <a:cubicBezTo>
                  <a:pt x="136607" y="1550715"/>
                  <a:pt x="74928" y="1543487"/>
                  <a:pt x="50461" y="1545246"/>
                </a:cubicBezTo>
                <a:cubicBezTo>
                  <a:pt x="50461" y="1581286"/>
                  <a:pt x="50461" y="1617376"/>
                  <a:pt x="50461" y="1653416"/>
                </a:cubicBezTo>
                <a:cubicBezTo>
                  <a:pt x="73659" y="1656590"/>
                  <a:pt x="97637" y="1655077"/>
                  <a:pt x="121127" y="1654930"/>
                </a:cubicBezTo>
                <a:cubicBezTo>
                  <a:pt x="128989" y="1654881"/>
                  <a:pt x="142029" y="1652538"/>
                  <a:pt x="148914" y="1657275"/>
                </a:cubicBezTo>
                <a:cubicBezTo>
                  <a:pt x="155311" y="1661670"/>
                  <a:pt x="146961" y="1657567"/>
                  <a:pt x="152430" y="1663184"/>
                </a:cubicBezTo>
                <a:cubicBezTo>
                  <a:pt x="132603" y="1679690"/>
                  <a:pt x="77614" y="1667334"/>
                  <a:pt x="50168" y="1672951"/>
                </a:cubicBezTo>
                <a:cubicBezTo>
                  <a:pt x="50168" y="1708747"/>
                  <a:pt x="50168" y="1744593"/>
                  <a:pt x="50168" y="1780389"/>
                </a:cubicBezTo>
                <a:cubicBezTo>
                  <a:pt x="75807" y="1784199"/>
                  <a:pt x="135631" y="1773796"/>
                  <a:pt x="151942" y="1790156"/>
                </a:cubicBezTo>
                <a:cubicBezTo>
                  <a:pt x="135093" y="1804075"/>
                  <a:pt x="74635" y="1796554"/>
                  <a:pt x="50412" y="1797140"/>
                </a:cubicBezTo>
                <a:cubicBezTo>
                  <a:pt x="50412" y="1831520"/>
                  <a:pt x="50412" y="1865900"/>
                  <a:pt x="50412" y="1900281"/>
                </a:cubicBezTo>
                <a:cubicBezTo>
                  <a:pt x="96562" y="1902381"/>
                  <a:pt x="143298" y="1901404"/>
                  <a:pt x="189497" y="1900964"/>
                </a:cubicBezTo>
                <a:cubicBezTo>
                  <a:pt x="214354" y="1900769"/>
                  <a:pt x="238039" y="1891539"/>
                  <a:pt x="240872" y="1922013"/>
                </a:cubicBezTo>
                <a:cubicBezTo>
                  <a:pt x="224951" y="1935394"/>
                  <a:pt x="199996" y="1930120"/>
                  <a:pt x="179729" y="1929827"/>
                </a:cubicBezTo>
                <a:cubicBezTo>
                  <a:pt x="137682" y="1929241"/>
                  <a:pt x="91630" y="1924992"/>
                  <a:pt x="50266" y="1931780"/>
                </a:cubicBezTo>
                <a:cubicBezTo>
                  <a:pt x="50266" y="1965574"/>
                  <a:pt x="50266" y="1999418"/>
                  <a:pt x="50266" y="2033212"/>
                </a:cubicBezTo>
                <a:cubicBezTo>
                  <a:pt x="76100" y="2034530"/>
                  <a:pt x="131821" y="2026716"/>
                  <a:pt x="151893" y="2039219"/>
                </a:cubicBezTo>
                <a:cubicBezTo>
                  <a:pt x="149842" y="2042735"/>
                  <a:pt x="150916" y="2045372"/>
                  <a:pt x="146912" y="2047863"/>
                </a:cubicBezTo>
                <a:cubicBezTo>
                  <a:pt x="140758" y="2051769"/>
                  <a:pt x="128061" y="2049474"/>
                  <a:pt x="121127" y="2049523"/>
                </a:cubicBezTo>
                <a:cubicBezTo>
                  <a:pt x="97490" y="2049620"/>
                  <a:pt x="73951" y="2048937"/>
                  <a:pt x="50364" y="2050353"/>
                </a:cubicBezTo>
                <a:cubicBezTo>
                  <a:pt x="50364" y="2086931"/>
                  <a:pt x="50364" y="2123509"/>
                  <a:pt x="50364" y="2160136"/>
                </a:cubicBezTo>
                <a:cubicBezTo>
                  <a:pt x="75710" y="2160819"/>
                  <a:pt x="132212" y="2152909"/>
                  <a:pt x="151649" y="2166191"/>
                </a:cubicBezTo>
                <a:cubicBezTo>
                  <a:pt x="148523" y="2169903"/>
                  <a:pt x="150721" y="2171466"/>
                  <a:pt x="145252" y="2173859"/>
                </a:cubicBezTo>
                <a:cubicBezTo>
                  <a:pt x="128794" y="2180940"/>
                  <a:pt x="71998" y="2174445"/>
                  <a:pt x="50364" y="2175959"/>
                </a:cubicBezTo>
                <a:cubicBezTo>
                  <a:pt x="50364" y="2212732"/>
                  <a:pt x="50364" y="2249505"/>
                  <a:pt x="50364" y="2286230"/>
                </a:cubicBezTo>
                <a:cubicBezTo>
                  <a:pt x="74684" y="2287060"/>
                  <a:pt x="135240" y="2279491"/>
                  <a:pt x="152088" y="2293164"/>
                </a:cubicBezTo>
                <a:cubicBezTo>
                  <a:pt x="146912" y="2298829"/>
                  <a:pt x="155019" y="2294580"/>
                  <a:pt x="148865" y="2299073"/>
                </a:cubicBezTo>
                <a:cubicBezTo>
                  <a:pt x="142077" y="2304006"/>
                  <a:pt x="128989" y="2301857"/>
                  <a:pt x="121127" y="2301857"/>
                </a:cubicBezTo>
                <a:cubicBezTo>
                  <a:pt x="97539" y="2302004"/>
                  <a:pt x="73756" y="2300441"/>
                  <a:pt x="50314" y="2302931"/>
                </a:cubicBezTo>
                <a:cubicBezTo>
                  <a:pt x="50314" y="2339998"/>
                  <a:pt x="50314" y="2377113"/>
                  <a:pt x="50314" y="2414180"/>
                </a:cubicBezTo>
                <a:cubicBezTo>
                  <a:pt x="75221" y="2415986"/>
                  <a:pt x="132945" y="2407977"/>
                  <a:pt x="151405" y="2420137"/>
                </a:cubicBezTo>
                <a:cubicBezTo>
                  <a:pt x="146667" y="2426340"/>
                  <a:pt x="155067" y="2421358"/>
                  <a:pt x="148914" y="2426486"/>
                </a:cubicBezTo>
                <a:cubicBezTo>
                  <a:pt x="142468" y="2431760"/>
                  <a:pt x="128794" y="2429172"/>
                  <a:pt x="121127" y="2429172"/>
                </a:cubicBezTo>
                <a:cubicBezTo>
                  <a:pt x="97539" y="2429025"/>
                  <a:pt x="73853" y="2428537"/>
                  <a:pt x="50314" y="2430295"/>
                </a:cubicBezTo>
                <a:cubicBezTo>
                  <a:pt x="50314" y="2464333"/>
                  <a:pt x="50314" y="2498421"/>
                  <a:pt x="50314" y="2532459"/>
                </a:cubicBezTo>
                <a:cubicBezTo>
                  <a:pt x="93925" y="2538222"/>
                  <a:pt x="140563" y="2534364"/>
                  <a:pt x="184613" y="2534315"/>
                </a:cubicBezTo>
                <a:cubicBezTo>
                  <a:pt x="203757" y="2534266"/>
                  <a:pt x="225488" y="2529529"/>
                  <a:pt x="240579" y="2542226"/>
                </a:cubicBezTo>
                <a:cubicBezTo>
                  <a:pt x="238625" y="2571674"/>
                  <a:pt x="218700" y="2563714"/>
                  <a:pt x="194380" y="2563616"/>
                </a:cubicBezTo>
                <a:cubicBezTo>
                  <a:pt x="146374" y="2563324"/>
                  <a:pt x="98223" y="2562201"/>
                  <a:pt x="50266" y="2563958"/>
                </a:cubicBezTo>
                <a:cubicBezTo>
                  <a:pt x="50266" y="2597411"/>
                  <a:pt x="50266" y="2630863"/>
                  <a:pt x="50266" y="2664316"/>
                </a:cubicBezTo>
                <a:cubicBezTo>
                  <a:pt x="76784" y="2668516"/>
                  <a:pt x="135582" y="2657186"/>
                  <a:pt x="152528" y="2674083"/>
                </a:cubicBezTo>
                <a:cubicBezTo>
                  <a:pt x="135289" y="2690394"/>
                  <a:pt x="76588" y="2679162"/>
                  <a:pt x="50120" y="2683850"/>
                </a:cubicBezTo>
                <a:cubicBezTo>
                  <a:pt x="50120" y="2719647"/>
                  <a:pt x="50120" y="2755492"/>
                  <a:pt x="50120" y="2791289"/>
                </a:cubicBezTo>
                <a:cubicBezTo>
                  <a:pt x="76149" y="2795684"/>
                  <a:pt x="135435" y="2784647"/>
                  <a:pt x="152088" y="2801056"/>
                </a:cubicBezTo>
                <a:cubicBezTo>
                  <a:pt x="133384" y="2817611"/>
                  <a:pt x="77126" y="2804767"/>
                  <a:pt x="50120" y="2810823"/>
                </a:cubicBezTo>
                <a:cubicBezTo>
                  <a:pt x="50120" y="2848085"/>
                  <a:pt x="50120" y="2885298"/>
                  <a:pt x="50120" y="2922559"/>
                </a:cubicBezTo>
                <a:cubicBezTo>
                  <a:pt x="70142" y="2923682"/>
                  <a:pt x="130894" y="2918115"/>
                  <a:pt x="145252" y="2924854"/>
                </a:cubicBezTo>
                <a:cubicBezTo>
                  <a:pt x="150965" y="2927541"/>
                  <a:pt x="148181" y="2928907"/>
                  <a:pt x="151112" y="2932912"/>
                </a:cubicBezTo>
                <a:cubicBezTo>
                  <a:pt x="127475" y="2946489"/>
                  <a:pt x="78933" y="2935989"/>
                  <a:pt x="50266" y="2938919"/>
                </a:cubicBezTo>
                <a:cubicBezTo>
                  <a:pt x="50266" y="2975986"/>
                  <a:pt x="50266" y="3013051"/>
                  <a:pt x="50266" y="3050118"/>
                </a:cubicBezTo>
                <a:cubicBezTo>
                  <a:pt x="77126" y="3056027"/>
                  <a:pt x="133775" y="3043574"/>
                  <a:pt x="152235" y="3059885"/>
                </a:cubicBezTo>
                <a:cubicBezTo>
                  <a:pt x="135973" y="3074438"/>
                  <a:pt x="74684" y="3067064"/>
                  <a:pt x="50217" y="3068090"/>
                </a:cubicBezTo>
                <a:cubicBezTo>
                  <a:pt x="50217" y="3104423"/>
                  <a:pt x="50217" y="3140757"/>
                  <a:pt x="50217" y="3177091"/>
                </a:cubicBezTo>
                <a:cubicBezTo>
                  <a:pt x="93632" y="3183000"/>
                  <a:pt x="140661" y="3179093"/>
                  <a:pt x="184613" y="3178898"/>
                </a:cubicBezTo>
                <a:cubicBezTo>
                  <a:pt x="203561" y="3178800"/>
                  <a:pt x="225342" y="3174209"/>
                  <a:pt x="240286" y="3186858"/>
                </a:cubicBezTo>
                <a:cubicBezTo>
                  <a:pt x="239260" y="3217087"/>
                  <a:pt x="218847" y="3208980"/>
                  <a:pt x="194380" y="3209029"/>
                </a:cubicBezTo>
                <a:cubicBezTo>
                  <a:pt x="155311" y="3209078"/>
                  <a:pt x="116243" y="3209078"/>
                  <a:pt x="77174" y="3209029"/>
                </a:cubicBezTo>
                <a:cubicBezTo>
                  <a:pt x="58959" y="3208980"/>
                  <a:pt x="40645" y="3213620"/>
                  <a:pt x="28339" y="3198774"/>
                </a:cubicBezTo>
                <a:cubicBezTo>
                  <a:pt x="28437" y="3187297"/>
                  <a:pt x="34443" y="3179093"/>
                  <a:pt x="35224" y="3167324"/>
                </a:cubicBezTo>
                <a:cubicBezTo>
                  <a:pt x="40450" y="3089968"/>
                  <a:pt x="35127" y="3010464"/>
                  <a:pt x="35273" y="2932912"/>
                </a:cubicBezTo>
                <a:cubicBezTo>
                  <a:pt x="35517" y="2763599"/>
                  <a:pt x="35224" y="2594334"/>
                  <a:pt x="35029" y="2425021"/>
                </a:cubicBezTo>
                <a:cubicBezTo>
                  <a:pt x="34492" y="1969237"/>
                  <a:pt x="35469" y="1513405"/>
                  <a:pt x="35127" y="1057620"/>
                </a:cubicBezTo>
                <a:cubicBezTo>
                  <a:pt x="34980" y="837860"/>
                  <a:pt x="35078" y="618099"/>
                  <a:pt x="35078" y="398338"/>
                </a:cubicBezTo>
                <a:cubicBezTo>
                  <a:pt x="35078" y="325085"/>
                  <a:pt x="35029" y="251831"/>
                  <a:pt x="35420" y="178577"/>
                </a:cubicBezTo>
                <a:cubicBezTo>
                  <a:pt x="35664" y="130084"/>
                  <a:pt x="38057" y="80320"/>
                  <a:pt x="33955" y="32071"/>
                </a:cubicBezTo>
                <a:cubicBezTo>
                  <a:pt x="20721" y="29482"/>
                  <a:pt x="11002" y="30361"/>
                  <a:pt x="307" y="22303"/>
                </a:cubicBezTo>
                <a:cubicBezTo>
                  <a:pt x="-3795" y="-6314"/>
                  <a:pt x="34248" y="962"/>
                  <a:pt x="52756" y="1011"/>
                </a:cubicBezTo>
                <a:cubicBezTo>
                  <a:pt x="99980" y="1157"/>
                  <a:pt x="147156" y="1109"/>
                  <a:pt x="194380" y="1011"/>
                </a:cubicBezTo>
                <a:cubicBezTo>
                  <a:pt x="206516" y="987"/>
                  <a:pt x="217382" y="-1004"/>
                  <a:pt x="225556" y="6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3F4F1F-9D4A-0B3E-F0FA-FA822EDEFFD8}"/>
              </a:ext>
            </a:extLst>
          </p:cNvPr>
          <p:cNvSpPr/>
          <p:nvPr/>
        </p:nvSpPr>
        <p:spPr>
          <a:xfrm>
            <a:off x="6977543" y="2539112"/>
            <a:ext cx="489676" cy="599019"/>
          </a:xfrm>
          <a:custGeom>
            <a:avLst/>
            <a:gdLst>
              <a:gd name="csX0" fmla="*/ 489676 w 489676"/>
              <a:gd name="csY0" fmla="*/ 0 h 599019"/>
              <a:gd name="csX1" fmla="*/ 489676 w 489676"/>
              <a:gd name="csY1" fmla="*/ 598238 h 599019"/>
              <a:gd name="csX2" fmla="*/ 389563 w 489676"/>
              <a:gd name="csY2" fmla="*/ 599019 h 599019"/>
              <a:gd name="csX3" fmla="*/ 365145 w 489676"/>
              <a:gd name="csY3" fmla="*/ 598922 h 599019"/>
              <a:gd name="csX4" fmla="*/ 47713 w 489676"/>
              <a:gd name="csY4" fmla="*/ 598873 h 599019"/>
              <a:gd name="csX5" fmla="*/ 13088 w 489676"/>
              <a:gd name="csY5" fmla="*/ 598922 h 599019"/>
              <a:gd name="csX6" fmla="*/ 0 w 489676"/>
              <a:gd name="csY6" fmla="*/ 592524 h 599019"/>
              <a:gd name="csX7" fmla="*/ 1319 w 489676"/>
              <a:gd name="csY7" fmla="*/ 342 h 599019"/>
              <a:gd name="csX8" fmla="*/ 489676 w 489676"/>
              <a:gd name="csY8" fmla="*/ 0 h 5990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9676" h="599019">
                <a:moveTo>
                  <a:pt x="489676" y="0"/>
                </a:moveTo>
                <a:cubicBezTo>
                  <a:pt x="489676" y="199445"/>
                  <a:pt x="489676" y="398842"/>
                  <a:pt x="489676" y="598238"/>
                </a:cubicBezTo>
                <a:cubicBezTo>
                  <a:pt x="456321" y="598531"/>
                  <a:pt x="422918" y="598775"/>
                  <a:pt x="389563" y="599019"/>
                </a:cubicBezTo>
                <a:cubicBezTo>
                  <a:pt x="381408" y="598971"/>
                  <a:pt x="373301" y="598971"/>
                  <a:pt x="365145" y="598922"/>
                </a:cubicBezTo>
                <a:cubicBezTo>
                  <a:pt x="259318" y="598922"/>
                  <a:pt x="153540" y="598922"/>
                  <a:pt x="47713" y="598873"/>
                </a:cubicBezTo>
                <a:cubicBezTo>
                  <a:pt x="36187" y="598873"/>
                  <a:pt x="24613" y="598922"/>
                  <a:pt x="13088" y="598922"/>
                </a:cubicBezTo>
                <a:cubicBezTo>
                  <a:pt x="3468" y="598433"/>
                  <a:pt x="5567" y="598531"/>
                  <a:pt x="0" y="592524"/>
                </a:cubicBezTo>
                <a:cubicBezTo>
                  <a:pt x="440" y="395130"/>
                  <a:pt x="879" y="197736"/>
                  <a:pt x="1319" y="342"/>
                </a:cubicBezTo>
                <a:cubicBezTo>
                  <a:pt x="164088" y="244"/>
                  <a:pt x="326907" y="146"/>
                  <a:pt x="489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1B66E15-34C7-0360-6944-4E812D48B232}"/>
              </a:ext>
            </a:extLst>
          </p:cNvPr>
          <p:cNvSpPr/>
          <p:nvPr/>
        </p:nvSpPr>
        <p:spPr>
          <a:xfrm>
            <a:off x="6976762" y="3161328"/>
            <a:ext cx="491239" cy="603170"/>
          </a:xfrm>
          <a:custGeom>
            <a:avLst/>
            <a:gdLst>
              <a:gd name="csX0" fmla="*/ 0 w 491239"/>
              <a:gd name="csY0" fmla="*/ 0 h 603170"/>
              <a:gd name="csX1" fmla="*/ 491239 w 491239"/>
              <a:gd name="csY1" fmla="*/ 0 h 603170"/>
              <a:gd name="csX2" fmla="*/ 491239 w 491239"/>
              <a:gd name="csY2" fmla="*/ 603170 h 603170"/>
              <a:gd name="csX3" fmla="*/ 0 w 491239"/>
              <a:gd name="csY3" fmla="*/ 603170 h 603170"/>
              <a:gd name="csX4" fmla="*/ 0 w 491239"/>
              <a:gd name="csY4" fmla="*/ 0 h 603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239" h="603170">
                <a:moveTo>
                  <a:pt x="0" y="0"/>
                </a:moveTo>
                <a:cubicBezTo>
                  <a:pt x="163746" y="0"/>
                  <a:pt x="327493" y="0"/>
                  <a:pt x="491239" y="0"/>
                </a:cubicBezTo>
                <a:cubicBezTo>
                  <a:pt x="491239" y="201056"/>
                  <a:pt x="491239" y="402113"/>
                  <a:pt x="491239" y="603170"/>
                </a:cubicBezTo>
                <a:cubicBezTo>
                  <a:pt x="327493" y="603170"/>
                  <a:pt x="163746" y="603170"/>
                  <a:pt x="0" y="603170"/>
                </a:cubicBezTo>
                <a:cubicBezTo>
                  <a:pt x="0" y="402113"/>
                  <a:pt x="0" y="20105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274D999-B30D-26BA-7A1A-99301507D985}"/>
              </a:ext>
            </a:extLst>
          </p:cNvPr>
          <p:cNvSpPr/>
          <p:nvPr/>
        </p:nvSpPr>
        <p:spPr>
          <a:xfrm>
            <a:off x="6976640" y="3787987"/>
            <a:ext cx="491482" cy="595748"/>
          </a:xfrm>
          <a:custGeom>
            <a:avLst/>
            <a:gdLst>
              <a:gd name="csX0" fmla="*/ 0 w 491482"/>
              <a:gd name="csY0" fmla="*/ 0 h 595748"/>
              <a:gd name="csX1" fmla="*/ 491482 w 491482"/>
              <a:gd name="csY1" fmla="*/ 0 h 595748"/>
              <a:gd name="csX2" fmla="*/ 491482 w 491482"/>
              <a:gd name="csY2" fmla="*/ 595748 h 595748"/>
              <a:gd name="csX3" fmla="*/ 0 w 491482"/>
              <a:gd name="csY3" fmla="*/ 595748 h 595748"/>
              <a:gd name="csX4" fmla="*/ 0 w 491482"/>
              <a:gd name="csY4" fmla="*/ 0 h 595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482" h="595748">
                <a:moveTo>
                  <a:pt x="0" y="0"/>
                </a:moveTo>
                <a:cubicBezTo>
                  <a:pt x="163844" y="0"/>
                  <a:pt x="327639" y="0"/>
                  <a:pt x="491482" y="0"/>
                </a:cubicBezTo>
                <a:cubicBezTo>
                  <a:pt x="491482" y="198566"/>
                  <a:pt x="491482" y="397132"/>
                  <a:pt x="491482" y="595748"/>
                </a:cubicBezTo>
                <a:cubicBezTo>
                  <a:pt x="327639" y="595748"/>
                  <a:pt x="163844" y="595748"/>
                  <a:pt x="0" y="595748"/>
                </a:cubicBezTo>
                <a:cubicBezTo>
                  <a:pt x="0" y="397132"/>
                  <a:pt x="0" y="198566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A6D337F-3E08-AAF6-A29B-F95044836157}"/>
              </a:ext>
            </a:extLst>
          </p:cNvPr>
          <p:cNvSpPr/>
          <p:nvPr/>
        </p:nvSpPr>
        <p:spPr>
          <a:xfrm>
            <a:off x="6821744" y="4406833"/>
            <a:ext cx="801275" cy="963920"/>
          </a:xfrm>
          <a:custGeom>
            <a:avLst/>
            <a:gdLst>
              <a:gd name="csX0" fmla="*/ 154529 w 801275"/>
              <a:gd name="csY0" fmla="*/ 0 h 963920"/>
              <a:gd name="csX1" fmla="*/ 642886 w 801275"/>
              <a:gd name="csY1" fmla="*/ 0 h 963920"/>
              <a:gd name="csX2" fmla="*/ 644254 w 801275"/>
              <a:gd name="csY2" fmla="*/ 165456 h 963920"/>
              <a:gd name="csX3" fmla="*/ 645914 w 801275"/>
              <a:gd name="csY3" fmla="*/ 228551 h 963920"/>
              <a:gd name="csX4" fmla="*/ 670088 w 801275"/>
              <a:gd name="csY4" fmla="*/ 253067 h 963920"/>
              <a:gd name="csX5" fmla="*/ 718483 w 801275"/>
              <a:gd name="csY5" fmla="*/ 307226 h 963920"/>
              <a:gd name="csX6" fmla="*/ 790809 w 801275"/>
              <a:gd name="csY6" fmla="*/ 463793 h 963920"/>
              <a:gd name="csX7" fmla="*/ 398708 w 801275"/>
              <a:gd name="csY7" fmla="*/ 963920 h 963920"/>
              <a:gd name="csX8" fmla="*/ 11929 w 801275"/>
              <a:gd name="csY8" fmla="*/ 454466 h 963920"/>
              <a:gd name="csX9" fmla="*/ 83668 w 801275"/>
              <a:gd name="csY9" fmla="*/ 302147 h 963920"/>
              <a:gd name="csX10" fmla="*/ 127279 w 801275"/>
              <a:gd name="csY10" fmla="*/ 253018 h 963920"/>
              <a:gd name="csX11" fmla="*/ 151599 w 801275"/>
              <a:gd name="csY11" fmla="*/ 228600 h 963920"/>
              <a:gd name="csX12" fmla="*/ 152673 w 801275"/>
              <a:gd name="csY12" fmla="*/ 160572 h 963920"/>
              <a:gd name="csX13" fmla="*/ 154529 w 801275"/>
              <a:gd name="csY13" fmla="*/ 0 h 963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01275" h="963920">
                <a:moveTo>
                  <a:pt x="154529" y="0"/>
                </a:moveTo>
                <a:cubicBezTo>
                  <a:pt x="317299" y="0"/>
                  <a:pt x="480116" y="0"/>
                  <a:pt x="642886" y="0"/>
                </a:cubicBezTo>
                <a:cubicBezTo>
                  <a:pt x="649430" y="53964"/>
                  <a:pt x="643912" y="111004"/>
                  <a:pt x="644254" y="165456"/>
                </a:cubicBezTo>
                <a:cubicBezTo>
                  <a:pt x="644400" y="184502"/>
                  <a:pt x="640249" y="210336"/>
                  <a:pt x="645914" y="228551"/>
                </a:cubicBezTo>
                <a:cubicBezTo>
                  <a:pt x="649088" y="238611"/>
                  <a:pt x="662664" y="246035"/>
                  <a:pt x="670088" y="253067"/>
                </a:cubicBezTo>
                <a:cubicBezTo>
                  <a:pt x="687913" y="269964"/>
                  <a:pt x="703198" y="288082"/>
                  <a:pt x="718483" y="307226"/>
                </a:cubicBezTo>
                <a:cubicBezTo>
                  <a:pt x="754134" y="351959"/>
                  <a:pt x="778014" y="408414"/>
                  <a:pt x="790809" y="463793"/>
                </a:cubicBezTo>
                <a:cubicBezTo>
                  <a:pt x="848777" y="714955"/>
                  <a:pt x="658758" y="964360"/>
                  <a:pt x="398708" y="963920"/>
                </a:cubicBezTo>
                <a:cubicBezTo>
                  <a:pt x="139585" y="963480"/>
                  <a:pt x="-50434" y="701770"/>
                  <a:pt x="11929" y="454466"/>
                </a:cubicBezTo>
                <a:cubicBezTo>
                  <a:pt x="25750" y="399672"/>
                  <a:pt x="48946" y="346978"/>
                  <a:pt x="83668" y="302147"/>
                </a:cubicBezTo>
                <a:cubicBezTo>
                  <a:pt x="97196" y="284713"/>
                  <a:pt x="111114" y="268157"/>
                  <a:pt x="127279" y="253018"/>
                </a:cubicBezTo>
                <a:cubicBezTo>
                  <a:pt x="134799" y="245986"/>
                  <a:pt x="148376" y="238709"/>
                  <a:pt x="151599" y="228600"/>
                </a:cubicBezTo>
                <a:cubicBezTo>
                  <a:pt x="157997" y="208627"/>
                  <a:pt x="152771" y="181327"/>
                  <a:pt x="152673" y="160572"/>
                </a:cubicBezTo>
                <a:cubicBezTo>
                  <a:pt x="152478" y="107536"/>
                  <a:pt x="149597" y="52743"/>
                  <a:pt x="154529" y="0"/>
                </a:cubicBezTo>
                <a:close/>
              </a:path>
            </a:pathLst>
          </a:custGeom>
          <a:solidFill>
            <a:schemeClr val="accent5"/>
          </a:solidFill>
          <a:ln w="2084" cap="flat">
            <a:solidFill>
              <a:srgbClr val="20C4E3"/>
            </a:solidFill>
            <a:prstDash val="solid"/>
            <a:round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5BCDC1-482A-10C4-28CA-201AAFD879AC}"/>
              </a:ext>
            </a:extLst>
          </p:cNvPr>
          <p:cNvSpPr txBox="1"/>
          <p:nvPr/>
        </p:nvSpPr>
        <p:spPr>
          <a:xfrm>
            <a:off x="8036771" y="1830746"/>
            <a:ext cx="53572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4B8241-E8B0-46C3-A8F2-5664AD9C3A41}"/>
              </a:ext>
            </a:extLst>
          </p:cNvPr>
          <p:cNvSpPr txBox="1"/>
          <p:nvPr/>
        </p:nvSpPr>
        <p:spPr>
          <a:xfrm>
            <a:off x="8095281" y="2464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AE6BE6-601D-27E0-ABF8-2F912CB6EEB5}"/>
              </a:ext>
            </a:extLst>
          </p:cNvPr>
          <p:cNvSpPr txBox="1"/>
          <p:nvPr/>
        </p:nvSpPr>
        <p:spPr>
          <a:xfrm>
            <a:off x="8095281" y="30986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C5E87D-61FF-729F-2053-A88AD89325AD}"/>
              </a:ext>
            </a:extLst>
          </p:cNvPr>
          <p:cNvSpPr txBox="1"/>
          <p:nvPr/>
        </p:nvSpPr>
        <p:spPr>
          <a:xfrm>
            <a:off x="8095281" y="37325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5F4EE9-51CB-57F5-91E5-811364A1B075}"/>
              </a:ext>
            </a:extLst>
          </p:cNvPr>
          <p:cNvSpPr txBox="1"/>
          <p:nvPr/>
        </p:nvSpPr>
        <p:spPr>
          <a:xfrm>
            <a:off x="8095281" y="43664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EF9C7-C6AD-2BD6-9B6D-BD0146493F50}"/>
              </a:ext>
            </a:extLst>
          </p:cNvPr>
          <p:cNvSpPr txBox="1"/>
          <p:nvPr/>
        </p:nvSpPr>
        <p:spPr>
          <a:xfrm>
            <a:off x="8153790" y="5000384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D2992F3-C537-8A2E-A913-D3821B74DA5C}"/>
              </a:ext>
            </a:extLst>
          </p:cNvPr>
          <p:cNvSpPr/>
          <p:nvPr/>
        </p:nvSpPr>
        <p:spPr>
          <a:xfrm>
            <a:off x="3619505" y="1656677"/>
            <a:ext cx="1085892" cy="3868983"/>
          </a:xfrm>
          <a:custGeom>
            <a:avLst/>
            <a:gdLst>
              <a:gd name="csX0" fmla="*/ 541528 w 1085892"/>
              <a:gd name="csY0" fmla="*/ 22 h 3868983"/>
              <a:gd name="csX1" fmla="*/ 664106 w 1085892"/>
              <a:gd name="csY1" fmla="*/ 20728 h 3868983"/>
              <a:gd name="csX2" fmla="*/ 908040 w 1085892"/>
              <a:gd name="csY2" fmla="*/ 294209 h 3868983"/>
              <a:gd name="csX3" fmla="*/ 916293 w 1085892"/>
              <a:gd name="csY3" fmla="*/ 532429 h 3868983"/>
              <a:gd name="csX4" fmla="*/ 916440 w 1085892"/>
              <a:gd name="csY4" fmla="*/ 830327 h 3868983"/>
              <a:gd name="csX5" fmla="*/ 916586 w 1085892"/>
              <a:gd name="csY5" fmla="*/ 2241679 h 3868983"/>
              <a:gd name="csX6" fmla="*/ 916390 w 1085892"/>
              <a:gd name="csY6" fmla="*/ 2700735 h 3868983"/>
              <a:gd name="csX7" fmla="*/ 916440 w 1085892"/>
              <a:gd name="csY7" fmla="*/ 2842359 h 3868983"/>
              <a:gd name="csX8" fmla="*/ 916586 w 1085892"/>
              <a:gd name="csY8" fmla="*/ 2910436 h 3868983"/>
              <a:gd name="csX9" fmla="*/ 951113 w 1085892"/>
              <a:gd name="csY9" fmla="*/ 2952434 h 3868983"/>
              <a:gd name="csX10" fmla="*/ 1012206 w 1085892"/>
              <a:gd name="csY10" fmla="*/ 3038043 h 3868983"/>
              <a:gd name="csX11" fmla="*/ 1084532 w 1085892"/>
              <a:gd name="csY11" fmla="*/ 3350250 h 3868983"/>
              <a:gd name="csX12" fmla="*/ 545972 w 1085892"/>
              <a:gd name="csY12" fmla="*/ 3868983 h 3868983"/>
              <a:gd name="csX13" fmla="*/ 2284 w 1085892"/>
              <a:gd name="csY13" fmla="*/ 3364901 h 3868983"/>
              <a:gd name="csX14" fmla="*/ 67773 w 1085892"/>
              <a:gd name="csY14" fmla="*/ 3045467 h 3868983"/>
              <a:gd name="csX15" fmla="*/ 131112 w 1085892"/>
              <a:gd name="csY15" fmla="*/ 2952434 h 3868983"/>
              <a:gd name="csX16" fmla="*/ 165298 w 1085892"/>
              <a:gd name="csY16" fmla="*/ 2905601 h 3868983"/>
              <a:gd name="csX17" fmla="*/ 165102 w 1085892"/>
              <a:gd name="csY17" fmla="*/ 2817941 h 3868983"/>
              <a:gd name="csX18" fmla="*/ 165200 w 1085892"/>
              <a:gd name="csY18" fmla="*/ 2656783 h 3868983"/>
              <a:gd name="csX19" fmla="*/ 165248 w 1085892"/>
              <a:gd name="csY19" fmla="*/ 2168426 h 3868983"/>
              <a:gd name="csX20" fmla="*/ 165248 w 1085892"/>
              <a:gd name="csY20" fmla="*/ 830327 h 3868983"/>
              <a:gd name="csX21" fmla="*/ 165200 w 1085892"/>
              <a:gd name="csY21" fmla="*/ 517778 h 3868983"/>
              <a:gd name="csX22" fmla="*/ 172720 w 1085892"/>
              <a:gd name="csY22" fmla="*/ 298067 h 3868983"/>
              <a:gd name="csX23" fmla="*/ 410990 w 1085892"/>
              <a:gd name="csY23" fmla="*/ 24098 h 3868983"/>
              <a:gd name="csX24" fmla="*/ 541528 w 1085892"/>
              <a:gd name="csY24" fmla="*/ 22 h 3868983"/>
              <a:gd name="csX25" fmla="*/ 561275 w 1085892"/>
              <a:gd name="csY25" fmla="*/ 50964 h 3868983"/>
              <a:gd name="csX26" fmla="*/ 497673 w 1085892"/>
              <a:gd name="csY26" fmla="*/ 53253 h 3868983"/>
              <a:gd name="csX27" fmla="*/ 401955 w 1085892"/>
              <a:gd name="csY27" fmla="*/ 83189 h 3868983"/>
              <a:gd name="csX28" fmla="*/ 217698 w 1085892"/>
              <a:gd name="csY28" fmla="*/ 332495 h 3868983"/>
              <a:gd name="csX29" fmla="*/ 214378 w 1085892"/>
              <a:gd name="csY29" fmla="*/ 498244 h 3868983"/>
              <a:gd name="csX30" fmla="*/ 214378 w 1085892"/>
              <a:gd name="csY30" fmla="*/ 732655 h 3868983"/>
              <a:gd name="csX31" fmla="*/ 214280 w 1085892"/>
              <a:gd name="csY31" fmla="*/ 932882 h 3868983"/>
              <a:gd name="csX32" fmla="*/ 214280 w 1085892"/>
              <a:gd name="csY32" fmla="*/ 2266097 h 3868983"/>
              <a:gd name="csX33" fmla="*/ 214280 w 1085892"/>
              <a:gd name="csY33" fmla="*/ 2715386 h 3868983"/>
              <a:gd name="csX34" fmla="*/ 214475 w 1085892"/>
              <a:gd name="csY34" fmla="*/ 2861893 h 3868983"/>
              <a:gd name="csX35" fmla="*/ 214182 w 1085892"/>
              <a:gd name="csY35" fmla="*/ 2930019 h 3868983"/>
              <a:gd name="csX36" fmla="*/ 180388 w 1085892"/>
              <a:gd name="csY36" fmla="*/ 2972603 h 3868983"/>
              <a:gd name="csX37" fmla="*/ 118952 w 1085892"/>
              <a:gd name="csY37" fmla="*/ 3057676 h 3868983"/>
              <a:gd name="csX38" fmla="*/ 51755 w 1085892"/>
              <a:gd name="csY38" fmla="*/ 3340483 h 3868983"/>
              <a:gd name="csX39" fmla="*/ 565506 w 1085892"/>
              <a:gd name="csY39" fmla="*/ 3816241 h 3868983"/>
              <a:gd name="csX40" fmla="*/ 1035061 w 1085892"/>
              <a:gd name="csY40" fmla="*/ 3325832 h 3868983"/>
              <a:gd name="csX41" fmla="*/ 954141 w 1085892"/>
              <a:gd name="csY41" fmla="*/ 3041999 h 3868983"/>
              <a:gd name="csX42" fmla="*/ 894219 w 1085892"/>
              <a:gd name="csY42" fmla="*/ 2965474 h 3868983"/>
              <a:gd name="csX43" fmla="*/ 866236 w 1085892"/>
              <a:gd name="csY43" fmla="*/ 2930263 h 3868983"/>
              <a:gd name="csX44" fmla="*/ 866139 w 1085892"/>
              <a:gd name="csY44" fmla="*/ 2861893 h 3868983"/>
              <a:gd name="csX45" fmla="*/ 866139 w 1085892"/>
              <a:gd name="csY45" fmla="*/ 2705619 h 3868983"/>
              <a:gd name="csX46" fmla="*/ 866139 w 1085892"/>
              <a:gd name="csY46" fmla="*/ 2231912 h 3868983"/>
              <a:gd name="csX47" fmla="*/ 866188 w 1085892"/>
              <a:gd name="csY47" fmla="*/ 805909 h 3868983"/>
              <a:gd name="csX48" fmla="*/ 866139 w 1085892"/>
              <a:gd name="csY48" fmla="*/ 522662 h 3868983"/>
              <a:gd name="csX49" fmla="*/ 859936 w 1085892"/>
              <a:gd name="csY49" fmla="*/ 312961 h 3868983"/>
              <a:gd name="csX50" fmla="*/ 623962 w 1085892"/>
              <a:gd name="csY50" fmla="*/ 61457 h 3868983"/>
              <a:gd name="csX51" fmla="*/ 561275 w 1085892"/>
              <a:gd name="csY51" fmla="*/ 50964 h 386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085892" h="3868983">
                <a:moveTo>
                  <a:pt x="541528" y="22"/>
                </a:moveTo>
                <a:cubicBezTo>
                  <a:pt x="583185" y="-466"/>
                  <a:pt x="624793" y="7250"/>
                  <a:pt x="664106" y="20728"/>
                </a:cubicBezTo>
                <a:cubicBezTo>
                  <a:pt x="784143" y="61848"/>
                  <a:pt x="881718" y="169677"/>
                  <a:pt x="908040" y="294209"/>
                </a:cubicBezTo>
                <a:cubicBezTo>
                  <a:pt x="924351" y="371271"/>
                  <a:pt x="916244" y="454097"/>
                  <a:pt x="916293" y="532429"/>
                </a:cubicBezTo>
                <a:cubicBezTo>
                  <a:pt x="916390" y="631712"/>
                  <a:pt x="916195" y="731044"/>
                  <a:pt x="916440" y="830327"/>
                </a:cubicBezTo>
                <a:cubicBezTo>
                  <a:pt x="917661" y="1300761"/>
                  <a:pt x="917123" y="1771245"/>
                  <a:pt x="916586" y="2241679"/>
                </a:cubicBezTo>
                <a:cubicBezTo>
                  <a:pt x="916390" y="2394682"/>
                  <a:pt x="916049" y="2547732"/>
                  <a:pt x="916390" y="2700735"/>
                </a:cubicBezTo>
                <a:cubicBezTo>
                  <a:pt x="916488" y="2747959"/>
                  <a:pt x="916488" y="2795134"/>
                  <a:pt x="916440" y="2842359"/>
                </a:cubicBezTo>
                <a:cubicBezTo>
                  <a:pt x="916390" y="2864188"/>
                  <a:pt x="913412" y="2888899"/>
                  <a:pt x="916586" y="2910436"/>
                </a:cubicBezTo>
                <a:cubicBezTo>
                  <a:pt x="918881" y="2925965"/>
                  <a:pt x="940857" y="2940958"/>
                  <a:pt x="951113" y="2952434"/>
                </a:cubicBezTo>
                <a:cubicBezTo>
                  <a:pt x="974407" y="2978268"/>
                  <a:pt x="994821" y="3007961"/>
                  <a:pt x="1012206" y="3038043"/>
                </a:cubicBezTo>
                <a:cubicBezTo>
                  <a:pt x="1066267" y="3131759"/>
                  <a:pt x="1092346" y="3242274"/>
                  <a:pt x="1084532" y="3350250"/>
                </a:cubicBezTo>
                <a:cubicBezTo>
                  <a:pt x="1063679" y="3639309"/>
                  <a:pt x="841770" y="3868544"/>
                  <a:pt x="545972" y="3868983"/>
                </a:cubicBezTo>
                <a:cubicBezTo>
                  <a:pt x="269073" y="3869374"/>
                  <a:pt x="27044" y="3638381"/>
                  <a:pt x="2284" y="3364901"/>
                </a:cubicBezTo>
                <a:cubicBezTo>
                  <a:pt x="-7727" y="3254191"/>
                  <a:pt x="15372" y="3143333"/>
                  <a:pt x="67773" y="3045467"/>
                </a:cubicBezTo>
                <a:cubicBezTo>
                  <a:pt x="85304" y="3012746"/>
                  <a:pt x="106792" y="2980563"/>
                  <a:pt x="131112" y="2952434"/>
                </a:cubicBezTo>
                <a:cubicBezTo>
                  <a:pt x="142589" y="2939151"/>
                  <a:pt x="163686" y="2923719"/>
                  <a:pt x="165298" y="2905601"/>
                </a:cubicBezTo>
                <a:cubicBezTo>
                  <a:pt x="167886" y="2876983"/>
                  <a:pt x="165298" y="2846607"/>
                  <a:pt x="165102" y="2817941"/>
                </a:cubicBezTo>
                <a:cubicBezTo>
                  <a:pt x="164809" y="2764222"/>
                  <a:pt x="165248" y="2710502"/>
                  <a:pt x="165200" y="2656783"/>
                </a:cubicBezTo>
                <a:cubicBezTo>
                  <a:pt x="165004" y="2494014"/>
                  <a:pt x="165346" y="2331195"/>
                  <a:pt x="165248" y="2168426"/>
                </a:cubicBezTo>
                <a:cubicBezTo>
                  <a:pt x="164907" y="1722409"/>
                  <a:pt x="168326" y="1276295"/>
                  <a:pt x="165248" y="830327"/>
                </a:cubicBezTo>
                <a:cubicBezTo>
                  <a:pt x="164565" y="726160"/>
                  <a:pt x="164614" y="621945"/>
                  <a:pt x="165200" y="517778"/>
                </a:cubicBezTo>
                <a:cubicBezTo>
                  <a:pt x="165639" y="445208"/>
                  <a:pt x="158802" y="369708"/>
                  <a:pt x="172720" y="298067"/>
                </a:cubicBezTo>
                <a:cubicBezTo>
                  <a:pt x="196797" y="174024"/>
                  <a:pt x="293491" y="67220"/>
                  <a:pt x="410990" y="24098"/>
                </a:cubicBezTo>
                <a:cubicBezTo>
                  <a:pt x="452549" y="8861"/>
                  <a:pt x="497283" y="608"/>
                  <a:pt x="541528" y="22"/>
                </a:cubicBezTo>
                <a:close/>
                <a:moveTo>
                  <a:pt x="561275" y="50964"/>
                </a:moveTo>
                <a:cubicBezTo>
                  <a:pt x="539855" y="49700"/>
                  <a:pt x="518282" y="50567"/>
                  <a:pt x="497673" y="53253"/>
                </a:cubicBezTo>
                <a:cubicBezTo>
                  <a:pt x="464025" y="57648"/>
                  <a:pt x="432624" y="69222"/>
                  <a:pt x="401955" y="83189"/>
                </a:cubicBezTo>
                <a:cubicBezTo>
                  <a:pt x="303258" y="128264"/>
                  <a:pt x="233765" y="225643"/>
                  <a:pt x="217698" y="332495"/>
                </a:cubicBezTo>
                <a:cubicBezTo>
                  <a:pt x="209592" y="386410"/>
                  <a:pt x="214524" y="443792"/>
                  <a:pt x="214378" y="498244"/>
                </a:cubicBezTo>
                <a:cubicBezTo>
                  <a:pt x="214182" y="576381"/>
                  <a:pt x="214280" y="654518"/>
                  <a:pt x="214378" y="732655"/>
                </a:cubicBezTo>
                <a:cubicBezTo>
                  <a:pt x="214426" y="799414"/>
                  <a:pt x="214036" y="866123"/>
                  <a:pt x="214280" y="932882"/>
                </a:cubicBezTo>
                <a:cubicBezTo>
                  <a:pt x="215940" y="1377287"/>
                  <a:pt x="214866" y="1821692"/>
                  <a:pt x="214280" y="2266097"/>
                </a:cubicBezTo>
                <a:cubicBezTo>
                  <a:pt x="214133" y="2415876"/>
                  <a:pt x="214329" y="2565607"/>
                  <a:pt x="214280" y="2715386"/>
                </a:cubicBezTo>
                <a:cubicBezTo>
                  <a:pt x="214231" y="2764222"/>
                  <a:pt x="214524" y="2813057"/>
                  <a:pt x="214475" y="2861893"/>
                </a:cubicBezTo>
                <a:cubicBezTo>
                  <a:pt x="214426" y="2884113"/>
                  <a:pt x="216575" y="2907945"/>
                  <a:pt x="214182" y="2930019"/>
                </a:cubicBezTo>
                <a:cubicBezTo>
                  <a:pt x="212375" y="2947160"/>
                  <a:pt x="191327" y="2960150"/>
                  <a:pt x="180388" y="2972603"/>
                </a:cubicBezTo>
                <a:cubicBezTo>
                  <a:pt x="157191" y="2998877"/>
                  <a:pt x="137022" y="3027642"/>
                  <a:pt x="118952" y="3057676"/>
                </a:cubicBezTo>
                <a:cubicBezTo>
                  <a:pt x="69580" y="3139963"/>
                  <a:pt x="44918" y="3245156"/>
                  <a:pt x="51755" y="3340483"/>
                </a:cubicBezTo>
                <a:cubicBezTo>
                  <a:pt x="70996" y="3608493"/>
                  <a:pt x="293442" y="3823517"/>
                  <a:pt x="565506" y="3816241"/>
                </a:cubicBezTo>
                <a:cubicBezTo>
                  <a:pt x="829756" y="3809159"/>
                  <a:pt x="1028664" y="3583978"/>
                  <a:pt x="1035061" y="3325832"/>
                </a:cubicBezTo>
                <a:cubicBezTo>
                  <a:pt x="1037601" y="3224645"/>
                  <a:pt x="1006981" y="3127510"/>
                  <a:pt x="954141" y="3041999"/>
                </a:cubicBezTo>
                <a:cubicBezTo>
                  <a:pt x="937048" y="3014309"/>
                  <a:pt x="916244" y="2989306"/>
                  <a:pt x="894219" y="2965474"/>
                </a:cubicBezTo>
                <a:cubicBezTo>
                  <a:pt x="884110" y="2954583"/>
                  <a:pt x="868337" y="2945549"/>
                  <a:pt x="866236" y="2930263"/>
                </a:cubicBezTo>
                <a:cubicBezTo>
                  <a:pt x="863209" y="2908287"/>
                  <a:pt x="866139" y="2884064"/>
                  <a:pt x="866139" y="2861893"/>
                </a:cubicBezTo>
                <a:cubicBezTo>
                  <a:pt x="866139" y="2809786"/>
                  <a:pt x="866188" y="2757726"/>
                  <a:pt x="866139" y="2705619"/>
                </a:cubicBezTo>
                <a:cubicBezTo>
                  <a:pt x="865846" y="2547732"/>
                  <a:pt x="866041" y="2389798"/>
                  <a:pt x="866139" y="2231912"/>
                </a:cubicBezTo>
                <a:cubicBezTo>
                  <a:pt x="866530" y="1756594"/>
                  <a:pt x="865748" y="1281227"/>
                  <a:pt x="866188" y="805909"/>
                </a:cubicBezTo>
                <a:cubicBezTo>
                  <a:pt x="866236" y="711510"/>
                  <a:pt x="866139" y="617061"/>
                  <a:pt x="866139" y="522662"/>
                </a:cubicBezTo>
                <a:cubicBezTo>
                  <a:pt x="866090" y="453803"/>
                  <a:pt x="873220" y="380745"/>
                  <a:pt x="859936" y="312961"/>
                </a:cubicBezTo>
                <a:cubicBezTo>
                  <a:pt x="835860" y="190188"/>
                  <a:pt x="742340" y="95984"/>
                  <a:pt x="623962" y="61457"/>
                </a:cubicBezTo>
                <a:cubicBezTo>
                  <a:pt x="603964" y="55621"/>
                  <a:pt x="582696" y="52227"/>
                  <a:pt x="561275" y="509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6A13ECA-DA06-AC72-7FD6-DAEBFD1FB59D}"/>
              </a:ext>
            </a:extLst>
          </p:cNvPr>
          <p:cNvSpPr/>
          <p:nvPr/>
        </p:nvSpPr>
        <p:spPr>
          <a:xfrm>
            <a:off x="3915168" y="1784721"/>
            <a:ext cx="494710" cy="729044"/>
          </a:xfrm>
          <a:custGeom>
            <a:avLst/>
            <a:gdLst>
              <a:gd name="csX0" fmla="*/ 261323 w 494710"/>
              <a:gd name="csY0" fmla="*/ 74 h 729044"/>
              <a:gd name="csX1" fmla="*/ 340633 w 494710"/>
              <a:gd name="csY1" fmla="*/ 19706 h 729044"/>
              <a:gd name="csX2" fmla="*/ 488557 w 494710"/>
              <a:gd name="csY2" fmla="*/ 204158 h 729044"/>
              <a:gd name="csX3" fmla="*/ 492512 w 494710"/>
              <a:gd name="csY3" fmla="*/ 340899 h 729044"/>
              <a:gd name="csX4" fmla="*/ 492560 w 494710"/>
              <a:gd name="csY4" fmla="*/ 541124 h 729044"/>
              <a:gd name="csX5" fmla="*/ 490852 w 494710"/>
              <a:gd name="csY5" fmla="*/ 729044 h 729044"/>
              <a:gd name="csX6" fmla="*/ 2494 w 494710"/>
              <a:gd name="csY6" fmla="*/ 729044 h 729044"/>
              <a:gd name="csX7" fmla="*/ 883 w 494710"/>
              <a:gd name="csY7" fmla="*/ 638796 h 729044"/>
              <a:gd name="csX8" fmla="*/ 834 w 494710"/>
              <a:gd name="csY8" fmla="*/ 492289 h 729044"/>
              <a:gd name="csX9" fmla="*/ 785 w 494710"/>
              <a:gd name="csY9" fmla="*/ 331131 h 729044"/>
              <a:gd name="csX10" fmla="*/ 104951 w 494710"/>
              <a:gd name="csY10" fmla="*/ 45344 h 729044"/>
              <a:gd name="csX11" fmla="*/ 166484 w 494710"/>
              <a:gd name="csY11" fmla="*/ 13894 h 729044"/>
              <a:gd name="csX12" fmla="*/ 261323 w 494710"/>
              <a:gd name="csY12" fmla="*/ 74 h 729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94710" h="729044">
                <a:moveTo>
                  <a:pt x="261323" y="74"/>
                </a:moveTo>
                <a:cubicBezTo>
                  <a:pt x="288916" y="611"/>
                  <a:pt x="315336" y="9157"/>
                  <a:pt x="340633" y="19706"/>
                </a:cubicBezTo>
                <a:cubicBezTo>
                  <a:pt x="416084" y="51059"/>
                  <a:pt x="474785" y="123384"/>
                  <a:pt x="488557" y="204158"/>
                </a:cubicBezTo>
                <a:cubicBezTo>
                  <a:pt x="496126" y="248941"/>
                  <a:pt x="492463" y="295676"/>
                  <a:pt x="492512" y="340899"/>
                </a:cubicBezTo>
                <a:cubicBezTo>
                  <a:pt x="492560" y="407656"/>
                  <a:pt x="492609" y="474366"/>
                  <a:pt x="492560" y="541124"/>
                </a:cubicBezTo>
                <a:cubicBezTo>
                  <a:pt x="492512" y="602853"/>
                  <a:pt x="498421" y="667853"/>
                  <a:pt x="490852" y="729044"/>
                </a:cubicBezTo>
                <a:cubicBezTo>
                  <a:pt x="328082" y="729044"/>
                  <a:pt x="165263" y="729044"/>
                  <a:pt x="2494" y="729044"/>
                </a:cubicBezTo>
                <a:cubicBezTo>
                  <a:pt x="-1853" y="699743"/>
                  <a:pt x="785" y="668537"/>
                  <a:pt x="883" y="638796"/>
                </a:cubicBezTo>
                <a:cubicBezTo>
                  <a:pt x="981" y="589960"/>
                  <a:pt x="736" y="541124"/>
                  <a:pt x="834" y="492289"/>
                </a:cubicBezTo>
                <a:cubicBezTo>
                  <a:pt x="931" y="438570"/>
                  <a:pt x="1029" y="384850"/>
                  <a:pt x="785" y="331131"/>
                </a:cubicBezTo>
                <a:cubicBezTo>
                  <a:pt x="248" y="215976"/>
                  <a:pt x="-582" y="117133"/>
                  <a:pt x="104951" y="45344"/>
                </a:cubicBezTo>
                <a:cubicBezTo>
                  <a:pt x="124437" y="32110"/>
                  <a:pt x="144264" y="21854"/>
                  <a:pt x="166484" y="13894"/>
                </a:cubicBezTo>
                <a:cubicBezTo>
                  <a:pt x="197544" y="2809"/>
                  <a:pt x="228310" y="-561"/>
                  <a:pt x="261323" y="7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592B662-3CC5-F2D4-915C-DC45ACAA89A1}"/>
              </a:ext>
            </a:extLst>
          </p:cNvPr>
          <p:cNvSpPr/>
          <p:nvPr/>
        </p:nvSpPr>
        <p:spPr>
          <a:xfrm>
            <a:off x="4758891" y="2015412"/>
            <a:ext cx="240921" cy="3209981"/>
          </a:xfrm>
          <a:custGeom>
            <a:avLst/>
            <a:gdLst>
              <a:gd name="csX0" fmla="*/ 225556 w 240921"/>
              <a:gd name="csY0" fmla="*/ 669 h 3209981"/>
              <a:gd name="csX1" fmla="*/ 240579 w 240921"/>
              <a:gd name="csY1" fmla="*/ 22303 h 3209981"/>
              <a:gd name="csX2" fmla="*/ 184613 w 240921"/>
              <a:gd name="csY2" fmla="*/ 29970 h 3209981"/>
              <a:gd name="csX3" fmla="*/ 50120 w 240921"/>
              <a:gd name="csY3" fmla="*/ 32071 h 3209981"/>
              <a:gd name="csX4" fmla="*/ 50120 w 240921"/>
              <a:gd name="csY4" fmla="*/ 134626 h 3209981"/>
              <a:gd name="csX5" fmla="*/ 121127 w 240921"/>
              <a:gd name="csY5" fmla="*/ 135749 h 3209981"/>
              <a:gd name="csX6" fmla="*/ 148816 w 240921"/>
              <a:gd name="csY6" fmla="*/ 138532 h 3209981"/>
              <a:gd name="csX7" fmla="*/ 151991 w 240921"/>
              <a:gd name="csY7" fmla="*/ 144393 h 3209981"/>
              <a:gd name="csX8" fmla="*/ 50217 w 240921"/>
              <a:gd name="csY8" fmla="*/ 154160 h 3209981"/>
              <a:gd name="csX9" fmla="*/ 50217 w 240921"/>
              <a:gd name="csY9" fmla="*/ 270389 h 3209981"/>
              <a:gd name="csX10" fmla="*/ 152235 w 240921"/>
              <a:gd name="csY10" fmla="*/ 276249 h 3209981"/>
              <a:gd name="csX11" fmla="*/ 147107 w 240921"/>
              <a:gd name="csY11" fmla="*/ 285137 h 3209981"/>
              <a:gd name="csX12" fmla="*/ 121127 w 240921"/>
              <a:gd name="csY12" fmla="*/ 287140 h 3209981"/>
              <a:gd name="csX13" fmla="*/ 50461 w 240921"/>
              <a:gd name="csY13" fmla="*/ 287384 h 3209981"/>
              <a:gd name="csX14" fmla="*/ 50461 w 240921"/>
              <a:gd name="csY14" fmla="*/ 396287 h 3209981"/>
              <a:gd name="csX15" fmla="*/ 152040 w 240921"/>
              <a:gd name="csY15" fmla="*/ 403222 h 3209981"/>
              <a:gd name="csX16" fmla="*/ 145252 w 240921"/>
              <a:gd name="csY16" fmla="*/ 410645 h 3209981"/>
              <a:gd name="csX17" fmla="*/ 50266 w 240921"/>
              <a:gd name="csY17" fmla="*/ 412989 h 3209981"/>
              <a:gd name="csX18" fmla="*/ 50266 w 240921"/>
              <a:gd name="csY18" fmla="*/ 520428 h 3209981"/>
              <a:gd name="csX19" fmla="*/ 152137 w 240921"/>
              <a:gd name="csY19" fmla="*/ 530195 h 3209981"/>
              <a:gd name="csX20" fmla="*/ 50314 w 240921"/>
              <a:gd name="csY20" fmla="*/ 539962 h 3209981"/>
              <a:gd name="csX21" fmla="*/ 50314 w 240921"/>
              <a:gd name="csY21" fmla="*/ 641589 h 3209981"/>
              <a:gd name="csX22" fmla="*/ 192964 w 240921"/>
              <a:gd name="csY22" fmla="*/ 642517 h 3209981"/>
              <a:gd name="csX23" fmla="*/ 240921 w 240921"/>
              <a:gd name="csY23" fmla="*/ 662051 h 3209981"/>
              <a:gd name="csX24" fmla="*/ 179729 w 240921"/>
              <a:gd name="csY24" fmla="*/ 670842 h 3209981"/>
              <a:gd name="csX25" fmla="*/ 50364 w 240921"/>
              <a:gd name="csY25" fmla="*/ 671818 h 3209981"/>
              <a:gd name="csX26" fmla="*/ 50364 w 240921"/>
              <a:gd name="csY26" fmla="*/ 774374 h 3209981"/>
              <a:gd name="csX27" fmla="*/ 121127 w 240921"/>
              <a:gd name="csY27" fmla="*/ 775985 h 3209981"/>
              <a:gd name="csX28" fmla="*/ 148719 w 240921"/>
              <a:gd name="csY28" fmla="*/ 778524 h 3209981"/>
              <a:gd name="csX29" fmla="*/ 151796 w 240921"/>
              <a:gd name="csY29" fmla="*/ 784141 h 3209981"/>
              <a:gd name="csX30" fmla="*/ 50314 w 240921"/>
              <a:gd name="csY30" fmla="*/ 793908 h 3209981"/>
              <a:gd name="csX31" fmla="*/ 50314 w 240921"/>
              <a:gd name="csY31" fmla="*/ 901346 h 3209981"/>
              <a:gd name="csX32" fmla="*/ 121127 w 240921"/>
              <a:gd name="csY32" fmla="*/ 901835 h 3209981"/>
              <a:gd name="csX33" fmla="*/ 148914 w 240921"/>
              <a:gd name="csY33" fmla="*/ 904862 h 3209981"/>
              <a:gd name="csX34" fmla="*/ 151746 w 240921"/>
              <a:gd name="csY34" fmla="*/ 911113 h 3209981"/>
              <a:gd name="csX35" fmla="*/ 50412 w 240921"/>
              <a:gd name="csY35" fmla="*/ 916827 h 3209981"/>
              <a:gd name="csX36" fmla="*/ 50412 w 240921"/>
              <a:gd name="csY36" fmla="*/ 1027587 h 3209981"/>
              <a:gd name="csX37" fmla="*/ 151649 w 240921"/>
              <a:gd name="csY37" fmla="*/ 1033203 h 3209981"/>
              <a:gd name="csX38" fmla="*/ 145300 w 240921"/>
              <a:gd name="csY38" fmla="*/ 1041114 h 3209981"/>
              <a:gd name="csX39" fmla="*/ 50314 w 240921"/>
              <a:gd name="csY39" fmla="*/ 1043653 h 3209981"/>
              <a:gd name="csX40" fmla="*/ 50314 w 240921"/>
              <a:gd name="csY40" fmla="*/ 1150409 h 3209981"/>
              <a:gd name="csX41" fmla="*/ 152430 w 240921"/>
              <a:gd name="csY41" fmla="*/ 1160176 h 3209981"/>
              <a:gd name="csX42" fmla="*/ 50120 w 240921"/>
              <a:gd name="csY42" fmla="*/ 1169943 h 3209981"/>
              <a:gd name="csX43" fmla="*/ 50120 w 240921"/>
              <a:gd name="csY43" fmla="*/ 1267614 h 3209981"/>
              <a:gd name="csX44" fmla="*/ 189497 w 240921"/>
              <a:gd name="csY44" fmla="*/ 1270838 h 3209981"/>
              <a:gd name="csX45" fmla="*/ 240823 w 240921"/>
              <a:gd name="csY45" fmla="*/ 1292032 h 3209981"/>
              <a:gd name="csX46" fmla="*/ 184613 w 240921"/>
              <a:gd name="csY46" fmla="*/ 1299846 h 3209981"/>
              <a:gd name="csX47" fmla="*/ 50217 w 240921"/>
              <a:gd name="csY47" fmla="*/ 1301799 h 3209981"/>
              <a:gd name="csX48" fmla="*/ 50217 w 240921"/>
              <a:gd name="csY48" fmla="*/ 1402596 h 3209981"/>
              <a:gd name="csX49" fmla="*/ 151258 w 240921"/>
              <a:gd name="csY49" fmla="*/ 1409238 h 3209981"/>
              <a:gd name="csX50" fmla="*/ 50168 w 240921"/>
              <a:gd name="csY50" fmla="*/ 1419005 h 3209981"/>
              <a:gd name="csX51" fmla="*/ 50168 w 240921"/>
              <a:gd name="csY51" fmla="*/ 1526444 h 3209981"/>
              <a:gd name="csX52" fmla="*/ 152284 w 240921"/>
              <a:gd name="csY52" fmla="*/ 1536211 h 3209981"/>
              <a:gd name="csX53" fmla="*/ 50461 w 240921"/>
              <a:gd name="csY53" fmla="*/ 1545246 h 3209981"/>
              <a:gd name="csX54" fmla="*/ 50461 w 240921"/>
              <a:gd name="csY54" fmla="*/ 1653416 h 3209981"/>
              <a:gd name="csX55" fmla="*/ 121127 w 240921"/>
              <a:gd name="csY55" fmla="*/ 1654930 h 3209981"/>
              <a:gd name="csX56" fmla="*/ 148914 w 240921"/>
              <a:gd name="csY56" fmla="*/ 1657275 h 3209981"/>
              <a:gd name="csX57" fmla="*/ 152430 w 240921"/>
              <a:gd name="csY57" fmla="*/ 1663184 h 3209981"/>
              <a:gd name="csX58" fmla="*/ 50168 w 240921"/>
              <a:gd name="csY58" fmla="*/ 1672951 h 3209981"/>
              <a:gd name="csX59" fmla="*/ 50168 w 240921"/>
              <a:gd name="csY59" fmla="*/ 1780389 h 3209981"/>
              <a:gd name="csX60" fmla="*/ 151942 w 240921"/>
              <a:gd name="csY60" fmla="*/ 1790156 h 3209981"/>
              <a:gd name="csX61" fmla="*/ 50412 w 240921"/>
              <a:gd name="csY61" fmla="*/ 1797140 h 3209981"/>
              <a:gd name="csX62" fmla="*/ 50412 w 240921"/>
              <a:gd name="csY62" fmla="*/ 1900281 h 3209981"/>
              <a:gd name="csX63" fmla="*/ 189497 w 240921"/>
              <a:gd name="csY63" fmla="*/ 1900964 h 3209981"/>
              <a:gd name="csX64" fmla="*/ 240872 w 240921"/>
              <a:gd name="csY64" fmla="*/ 1922013 h 3209981"/>
              <a:gd name="csX65" fmla="*/ 179729 w 240921"/>
              <a:gd name="csY65" fmla="*/ 1929827 h 3209981"/>
              <a:gd name="csX66" fmla="*/ 50266 w 240921"/>
              <a:gd name="csY66" fmla="*/ 1931780 h 3209981"/>
              <a:gd name="csX67" fmla="*/ 50266 w 240921"/>
              <a:gd name="csY67" fmla="*/ 2033212 h 3209981"/>
              <a:gd name="csX68" fmla="*/ 151893 w 240921"/>
              <a:gd name="csY68" fmla="*/ 2039219 h 3209981"/>
              <a:gd name="csX69" fmla="*/ 146912 w 240921"/>
              <a:gd name="csY69" fmla="*/ 2047863 h 3209981"/>
              <a:gd name="csX70" fmla="*/ 121127 w 240921"/>
              <a:gd name="csY70" fmla="*/ 2049523 h 3209981"/>
              <a:gd name="csX71" fmla="*/ 50364 w 240921"/>
              <a:gd name="csY71" fmla="*/ 2050353 h 3209981"/>
              <a:gd name="csX72" fmla="*/ 50364 w 240921"/>
              <a:gd name="csY72" fmla="*/ 2160136 h 3209981"/>
              <a:gd name="csX73" fmla="*/ 151649 w 240921"/>
              <a:gd name="csY73" fmla="*/ 2166191 h 3209981"/>
              <a:gd name="csX74" fmla="*/ 145252 w 240921"/>
              <a:gd name="csY74" fmla="*/ 2173859 h 3209981"/>
              <a:gd name="csX75" fmla="*/ 50364 w 240921"/>
              <a:gd name="csY75" fmla="*/ 2175959 h 3209981"/>
              <a:gd name="csX76" fmla="*/ 50364 w 240921"/>
              <a:gd name="csY76" fmla="*/ 2286230 h 3209981"/>
              <a:gd name="csX77" fmla="*/ 152088 w 240921"/>
              <a:gd name="csY77" fmla="*/ 2293164 h 3209981"/>
              <a:gd name="csX78" fmla="*/ 148865 w 240921"/>
              <a:gd name="csY78" fmla="*/ 2299073 h 3209981"/>
              <a:gd name="csX79" fmla="*/ 121127 w 240921"/>
              <a:gd name="csY79" fmla="*/ 2301857 h 3209981"/>
              <a:gd name="csX80" fmla="*/ 50314 w 240921"/>
              <a:gd name="csY80" fmla="*/ 2302931 h 3209981"/>
              <a:gd name="csX81" fmla="*/ 50314 w 240921"/>
              <a:gd name="csY81" fmla="*/ 2414180 h 3209981"/>
              <a:gd name="csX82" fmla="*/ 151405 w 240921"/>
              <a:gd name="csY82" fmla="*/ 2420137 h 3209981"/>
              <a:gd name="csX83" fmla="*/ 148914 w 240921"/>
              <a:gd name="csY83" fmla="*/ 2426486 h 3209981"/>
              <a:gd name="csX84" fmla="*/ 121127 w 240921"/>
              <a:gd name="csY84" fmla="*/ 2429172 h 3209981"/>
              <a:gd name="csX85" fmla="*/ 50314 w 240921"/>
              <a:gd name="csY85" fmla="*/ 2430295 h 3209981"/>
              <a:gd name="csX86" fmla="*/ 50314 w 240921"/>
              <a:gd name="csY86" fmla="*/ 2532459 h 3209981"/>
              <a:gd name="csX87" fmla="*/ 184613 w 240921"/>
              <a:gd name="csY87" fmla="*/ 2534315 h 3209981"/>
              <a:gd name="csX88" fmla="*/ 240579 w 240921"/>
              <a:gd name="csY88" fmla="*/ 2542226 h 3209981"/>
              <a:gd name="csX89" fmla="*/ 194380 w 240921"/>
              <a:gd name="csY89" fmla="*/ 2563616 h 3209981"/>
              <a:gd name="csX90" fmla="*/ 50266 w 240921"/>
              <a:gd name="csY90" fmla="*/ 2563958 h 3209981"/>
              <a:gd name="csX91" fmla="*/ 50266 w 240921"/>
              <a:gd name="csY91" fmla="*/ 2664316 h 3209981"/>
              <a:gd name="csX92" fmla="*/ 152528 w 240921"/>
              <a:gd name="csY92" fmla="*/ 2674083 h 3209981"/>
              <a:gd name="csX93" fmla="*/ 50120 w 240921"/>
              <a:gd name="csY93" fmla="*/ 2683850 h 3209981"/>
              <a:gd name="csX94" fmla="*/ 50120 w 240921"/>
              <a:gd name="csY94" fmla="*/ 2791289 h 3209981"/>
              <a:gd name="csX95" fmla="*/ 152088 w 240921"/>
              <a:gd name="csY95" fmla="*/ 2801056 h 3209981"/>
              <a:gd name="csX96" fmla="*/ 50120 w 240921"/>
              <a:gd name="csY96" fmla="*/ 2810823 h 3209981"/>
              <a:gd name="csX97" fmla="*/ 50120 w 240921"/>
              <a:gd name="csY97" fmla="*/ 2922559 h 3209981"/>
              <a:gd name="csX98" fmla="*/ 145252 w 240921"/>
              <a:gd name="csY98" fmla="*/ 2924854 h 3209981"/>
              <a:gd name="csX99" fmla="*/ 151112 w 240921"/>
              <a:gd name="csY99" fmla="*/ 2932912 h 3209981"/>
              <a:gd name="csX100" fmla="*/ 50266 w 240921"/>
              <a:gd name="csY100" fmla="*/ 2938919 h 3209981"/>
              <a:gd name="csX101" fmla="*/ 50266 w 240921"/>
              <a:gd name="csY101" fmla="*/ 3050118 h 3209981"/>
              <a:gd name="csX102" fmla="*/ 152235 w 240921"/>
              <a:gd name="csY102" fmla="*/ 3059885 h 3209981"/>
              <a:gd name="csX103" fmla="*/ 50217 w 240921"/>
              <a:gd name="csY103" fmla="*/ 3068090 h 3209981"/>
              <a:gd name="csX104" fmla="*/ 50217 w 240921"/>
              <a:gd name="csY104" fmla="*/ 3177091 h 3209981"/>
              <a:gd name="csX105" fmla="*/ 184613 w 240921"/>
              <a:gd name="csY105" fmla="*/ 3178898 h 3209981"/>
              <a:gd name="csX106" fmla="*/ 240286 w 240921"/>
              <a:gd name="csY106" fmla="*/ 3186858 h 3209981"/>
              <a:gd name="csX107" fmla="*/ 194380 w 240921"/>
              <a:gd name="csY107" fmla="*/ 3209029 h 3209981"/>
              <a:gd name="csX108" fmla="*/ 77174 w 240921"/>
              <a:gd name="csY108" fmla="*/ 3209029 h 3209981"/>
              <a:gd name="csX109" fmla="*/ 28339 w 240921"/>
              <a:gd name="csY109" fmla="*/ 3198774 h 3209981"/>
              <a:gd name="csX110" fmla="*/ 35224 w 240921"/>
              <a:gd name="csY110" fmla="*/ 3167324 h 3209981"/>
              <a:gd name="csX111" fmla="*/ 35273 w 240921"/>
              <a:gd name="csY111" fmla="*/ 2932912 h 3209981"/>
              <a:gd name="csX112" fmla="*/ 35029 w 240921"/>
              <a:gd name="csY112" fmla="*/ 2425021 h 3209981"/>
              <a:gd name="csX113" fmla="*/ 35127 w 240921"/>
              <a:gd name="csY113" fmla="*/ 1057620 h 3209981"/>
              <a:gd name="csX114" fmla="*/ 35078 w 240921"/>
              <a:gd name="csY114" fmla="*/ 398338 h 3209981"/>
              <a:gd name="csX115" fmla="*/ 35420 w 240921"/>
              <a:gd name="csY115" fmla="*/ 178577 h 3209981"/>
              <a:gd name="csX116" fmla="*/ 33955 w 240921"/>
              <a:gd name="csY116" fmla="*/ 32071 h 3209981"/>
              <a:gd name="csX117" fmla="*/ 307 w 240921"/>
              <a:gd name="csY117" fmla="*/ 22303 h 3209981"/>
              <a:gd name="csX118" fmla="*/ 52756 w 240921"/>
              <a:gd name="csY118" fmla="*/ 1011 h 3209981"/>
              <a:gd name="csX119" fmla="*/ 194380 w 240921"/>
              <a:gd name="csY119" fmla="*/ 1011 h 3209981"/>
              <a:gd name="csX120" fmla="*/ 225556 w 240921"/>
              <a:gd name="csY120" fmla="*/ 669 h 3209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</a:cxnLst>
            <a:rect l="l" t="t" r="r" b="b"/>
            <a:pathLst>
              <a:path w="240921" h="3209981">
                <a:moveTo>
                  <a:pt x="225556" y="669"/>
                </a:moveTo>
                <a:cubicBezTo>
                  <a:pt x="233730" y="2341"/>
                  <a:pt x="239212" y="7677"/>
                  <a:pt x="240579" y="22303"/>
                </a:cubicBezTo>
                <a:cubicBezTo>
                  <a:pt x="225537" y="34903"/>
                  <a:pt x="203659" y="30117"/>
                  <a:pt x="184613" y="29970"/>
                </a:cubicBezTo>
                <a:cubicBezTo>
                  <a:pt x="140808" y="29629"/>
                  <a:pt x="93339" y="25624"/>
                  <a:pt x="50120" y="32071"/>
                </a:cubicBezTo>
                <a:cubicBezTo>
                  <a:pt x="50120" y="66255"/>
                  <a:pt x="50120" y="100440"/>
                  <a:pt x="50120" y="134626"/>
                </a:cubicBezTo>
                <a:cubicBezTo>
                  <a:pt x="73659" y="136725"/>
                  <a:pt x="97490" y="135553"/>
                  <a:pt x="121127" y="135749"/>
                </a:cubicBezTo>
                <a:cubicBezTo>
                  <a:pt x="128989" y="135797"/>
                  <a:pt x="142029" y="133551"/>
                  <a:pt x="148816" y="138532"/>
                </a:cubicBezTo>
                <a:cubicBezTo>
                  <a:pt x="154725" y="142879"/>
                  <a:pt x="147009" y="138874"/>
                  <a:pt x="151991" y="144393"/>
                </a:cubicBezTo>
                <a:cubicBezTo>
                  <a:pt x="132505" y="160606"/>
                  <a:pt x="77272" y="147811"/>
                  <a:pt x="50217" y="154160"/>
                </a:cubicBezTo>
                <a:cubicBezTo>
                  <a:pt x="50217" y="192887"/>
                  <a:pt x="50217" y="231662"/>
                  <a:pt x="50217" y="270389"/>
                </a:cubicBezTo>
                <a:cubicBezTo>
                  <a:pt x="75954" y="271170"/>
                  <a:pt x="132407" y="263210"/>
                  <a:pt x="152235" y="276249"/>
                </a:cubicBezTo>
                <a:cubicBezTo>
                  <a:pt x="150086" y="279961"/>
                  <a:pt x="151258" y="282451"/>
                  <a:pt x="147107" y="285137"/>
                </a:cubicBezTo>
                <a:cubicBezTo>
                  <a:pt x="140856" y="289191"/>
                  <a:pt x="128207" y="287042"/>
                  <a:pt x="121127" y="287140"/>
                </a:cubicBezTo>
                <a:cubicBezTo>
                  <a:pt x="97539" y="287384"/>
                  <a:pt x="74000" y="286700"/>
                  <a:pt x="50461" y="287384"/>
                </a:cubicBezTo>
                <a:cubicBezTo>
                  <a:pt x="50461" y="323669"/>
                  <a:pt x="50461" y="359954"/>
                  <a:pt x="50461" y="396287"/>
                </a:cubicBezTo>
                <a:cubicBezTo>
                  <a:pt x="74928" y="397264"/>
                  <a:pt x="134849" y="389694"/>
                  <a:pt x="152040" y="403222"/>
                </a:cubicBezTo>
                <a:cubicBezTo>
                  <a:pt x="148719" y="406836"/>
                  <a:pt x="150770" y="408448"/>
                  <a:pt x="145252" y="410645"/>
                </a:cubicBezTo>
                <a:cubicBezTo>
                  <a:pt x="127231" y="417873"/>
                  <a:pt x="74098" y="409766"/>
                  <a:pt x="50266" y="412989"/>
                </a:cubicBezTo>
                <a:cubicBezTo>
                  <a:pt x="50266" y="448785"/>
                  <a:pt x="50266" y="484631"/>
                  <a:pt x="50266" y="520428"/>
                </a:cubicBezTo>
                <a:cubicBezTo>
                  <a:pt x="76784" y="525995"/>
                  <a:pt x="134263" y="514225"/>
                  <a:pt x="152137" y="530195"/>
                </a:cubicBezTo>
                <a:cubicBezTo>
                  <a:pt x="136314" y="545920"/>
                  <a:pt x="75710" y="536348"/>
                  <a:pt x="50314" y="539962"/>
                </a:cubicBezTo>
                <a:cubicBezTo>
                  <a:pt x="50314" y="573854"/>
                  <a:pt x="50314" y="607746"/>
                  <a:pt x="50314" y="641589"/>
                </a:cubicBezTo>
                <a:cubicBezTo>
                  <a:pt x="97539" y="644324"/>
                  <a:pt x="145642" y="642957"/>
                  <a:pt x="192964" y="642517"/>
                </a:cubicBezTo>
                <a:cubicBezTo>
                  <a:pt x="216600" y="642322"/>
                  <a:pt x="237062" y="633580"/>
                  <a:pt x="240921" y="662051"/>
                </a:cubicBezTo>
                <a:cubicBezTo>
                  <a:pt x="225000" y="676067"/>
                  <a:pt x="200289" y="671086"/>
                  <a:pt x="179729" y="670842"/>
                </a:cubicBezTo>
                <a:cubicBezTo>
                  <a:pt x="136851" y="670305"/>
                  <a:pt x="93144" y="669084"/>
                  <a:pt x="50364" y="671818"/>
                </a:cubicBezTo>
                <a:cubicBezTo>
                  <a:pt x="50364" y="706004"/>
                  <a:pt x="50364" y="740188"/>
                  <a:pt x="50364" y="774374"/>
                </a:cubicBezTo>
                <a:cubicBezTo>
                  <a:pt x="73609" y="777841"/>
                  <a:pt x="97587" y="776132"/>
                  <a:pt x="121127" y="775985"/>
                </a:cubicBezTo>
                <a:cubicBezTo>
                  <a:pt x="128940" y="775936"/>
                  <a:pt x="141931" y="773641"/>
                  <a:pt x="148719" y="778524"/>
                </a:cubicBezTo>
                <a:cubicBezTo>
                  <a:pt x="154383" y="782529"/>
                  <a:pt x="147058" y="778964"/>
                  <a:pt x="151796" y="784141"/>
                </a:cubicBezTo>
                <a:cubicBezTo>
                  <a:pt x="134068" y="800012"/>
                  <a:pt x="76540" y="788389"/>
                  <a:pt x="50314" y="793908"/>
                </a:cubicBezTo>
                <a:cubicBezTo>
                  <a:pt x="50314" y="829704"/>
                  <a:pt x="50314" y="865550"/>
                  <a:pt x="50314" y="901346"/>
                </a:cubicBezTo>
                <a:cubicBezTo>
                  <a:pt x="73853" y="903105"/>
                  <a:pt x="97539" y="901688"/>
                  <a:pt x="121127" y="901835"/>
                </a:cubicBezTo>
                <a:cubicBezTo>
                  <a:pt x="128892" y="901835"/>
                  <a:pt x="142370" y="899637"/>
                  <a:pt x="148914" y="904862"/>
                </a:cubicBezTo>
                <a:cubicBezTo>
                  <a:pt x="155067" y="909746"/>
                  <a:pt x="146863" y="905106"/>
                  <a:pt x="151746" y="911113"/>
                </a:cubicBezTo>
                <a:cubicBezTo>
                  <a:pt x="124399" y="925862"/>
                  <a:pt x="81277" y="914239"/>
                  <a:pt x="50412" y="916827"/>
                </a:cubicBezTo>
                <a:cubicBezTo>
                  <a:pt x="50412" y="953747"/>
                  <a:pt x="50412" y="990667"/>
                  <a:pt x="50412" y="1027587"/>
                </a:cubicBezTo>
                <a:cubicBezTo>
                  <a:pt x="82595" y="1029833"/>
                  <a:pt x="121908" y="1020945"/>
                  <a:pt x="151649" y="1033203"/>
                </a:cubicBezTo>
                <a:cubicBezTo>
                  <a:pt x="148474" y="1037159"/>
                  <a:pt x="151014" y="1038574"/>
                  <a:pt x="145300" y="1041114"/>
                </a:cubicBezTo>
                <a:cubicBezTo>
                  <a:pt x="130161" y="1047707"/>
                  <a:pt x="71363" y="1041896"/>
                  <a:pt x="50314" y="1043653"/>
                </a:cubicBezTo>
                <a:cubicBezTo>
                  <a:pt x="50314" y="1079255"/>
                  <a:pt x="50314" y="1114807"/>
                  <a:pt x="50314" y="1150409"/>
                </a:cubicBezTo>
                <a:cubicBezTo>
                  <a:pt x="76881" y="1155829"/>
                  <a:pt x="134800" y="1144206"/>
                  <a:pt x="152430" y="1160176"/>
                </a:cubicBezTo>
                <a:cubicBezTo>
                  <a:pt x="136021" y="1176096"/>
                  <a:pt x="76051" y="1166036"/>
                  <a:pt x="50120" y="1169943"/>
                </a:cubicBezTo>
                <a:cubicBezTo>
                  <a:pt x="50120" y="1202516"/>
                  <a:pt x="50120" y="1235041"/>
                  <a:pt x="50120" y="1267614"/>
                </a:cubicBezTo>
                <a:cubicBezTo>
                  <a:pt x="89383" y="1277723"/>
                  <a:pt x="147742" y="1271130"/>
                  <a:pt x="189497" y="1270838"/>
                </a:cubicBezTo>
                <a:cubicBezTo>
                  <a:pt x="214549" y="1270691"/>
                  <a:pt x="238625" y="1261021"/>
                  <a:pt x="240823" y="1292032"/>
                </a:cubicBezTo>
                <a:cubicBezTo>
                  <a:pt x="225635" y="1304290"/>
                  <a:pt x="203708" y="1299943"/>
                  <a:pt x="184613" y="1299846"/>
                </a:cubicBezTo>
                <a:cubicBezTo>
                  <a:pt x="141002" y="1299553"/>
                  <a:pt x="93095" y="1294669"/>
                  <a:pt x="50217" y="1301799"/>
                </a:cubicBezTo>
                <a:cubicBezTo>
                  <a:pt x="50217" y="1335398"/>
                  <a:pt x="50217" y="1368997"/>
                  <a:pt x="50217" y="1402596"/>
                </a:cubicBezTo>
                <a:cubicBezTo>
                  <a:pt x="74684" y="1403426"/>
                  <a:pt x="133286" y="1395808"/>
                  <a:pt x="151258" y="1409238"/>
                </a:cubicBezTo>
                <a:cubicBezTo>
                  <a:pt x="137242" y="1425159"/>
                  <a:pt x="74489" y="1415684"/>
                  <a:pt x="50168" y="1419005"/>
                </a:cubicBezTo>
                <a:cubicBezTo>
                  <a:pt x="50168" y="1454802"/>
                  <a:pt x="50168" y="1490647"/>
                  <a:pt x="50168" y="1526444"/>
                </a:cubicBezTo>
                <a:cubicBezTo>
                  <a:pt x="76442" y="1531278"/>
                  <a:pt x="135044" y="1520193"/>
                  <a:pt x="152284" y="1536211"/>
                </a:cubicBezTo>
                <a:cubicBezTo>
                  <a:pt x="136607" y="1550715"/>
                  <a:pt x="74928" y="1543487"/>
                  <a:pt x="50461" y="1545246"/>
                </a:cubicBezTo>
                <a:cubicBezTo>
                  <a:pt x="50461" y="1581286"/>
                  <a:pt x="50461" y="1617376"/>
                  <a:pt x="50461" y="1653416"/>
                </a:cubicBezTo>
                <a:cubicBezTo>
                  <a:pt x="73659" y="1656590"/>
                  <a:pt x="97637" y="1655077"/>
                  <a:pt x="121127" y="1654930"/>
                </a:cubicBezTo>
                <a:cubicBezTo>
                  <a:pt x="128989" y="1654881"/>
                  <a:pt x="142029" y="1652538"/>
                  <a:pt x="148914" y="1657275"/>
                </a:cubicBezTo>
                <a:cubicBezTo>
                  <a:pt x="155311" y="1661670"/>
                  <a:pt x="146961" y="1657567"/>
                  <a:pt x="152430" y="1663184"/>
                </a:cubicBezTo>
                <a:cubicBezTo>
                  <a:pt x="132603" y="1679690"/>
                  <a:pt x="77614" y="1667334"/>
                  <a:pt x="50168" y="1672951"/>
                </a:cubicBezTo>
                <a:cubicBezTo>
                  <a:pt x="50168" y="1708747"/>
                  <a:pt x="50168" y="1744593"/>
                  <a:pt x="50168" y="1780389"/>
                </a:cubicBezTo>
                <a:cubicBezTo>
                  <a:pt x="75807" y="1784199"/>
                  <a:pt x="135631" y="1773796"/>
                  <a:pt x="151942" y="1790156"/>
                </a:cubicBezTo>
                <a:cubicBezTo>
                  <a:pt x="135093" y="1804075"/>
                  <a:pt x="74635" y="1796554"/>
                  <a:pt x="50412" y="1797140"/>
                </a:cubicBezTo>
                <a:cubicBezTo>
                  <a:pt x="50412" y="1831520"/>
                  <a:pt x="50412" y="1865900"/>
                  <a:pt x="50412" y="1900281"/>
                </a:cubicBezTo>
                <a:cubicBezTo>
                  <a:pt x="96562" y="1902381"/>
                  <a:pt x="143298" y="1901404"/>
                  <a:pt x="189497" y="1900964"/>
                </a:cubicBezTo>
                <a:cubicBezTo>
                  <a:pt x="214354" y="1900769"/>
                  <a:pt x="238039" y="1891539"/>
                  <a:pt x="240872" y="1922013"/>
                </a:cubicBezTo>
                <a:cubicBezTo>
                  <a:pt x="224951" y="1935394"/>
                  <a:pt x="199996" y="1930120"/>
                  <a:pt x="179729" y="1929827"/>
                </a:cubicBezTo>
                <a:cubicBezTo>
                  <a:pt x="137682" y="1929241"/>
                  <a:pt x="91630" y="1924992"/>
                  <a:pt x="50266" y="1931780"/>
                </a:cubicBezTo>
                <a:cubicBezTo>
                  <a:pt x="50266" y="1965574"/>
                  <a:pt x="50266" y="1999418"/>
                  <a:pt x="50266" y="2033212"/>
                </a:cubicBezTo>
                <a:cubicBezTo>
                  <a:pt x="76100" y="2034530"/>
                  <a:pt x="131821" y="2026716"/>
                  <a:pt x="151893" y="2039219"/>
                </a:cubicBezTo>
                <a:cubicBezTo>
                  <a:pt x="149842" y="2042735"/>
                  <a:pt x="150916" y="2045372"/>
                  <a:pt x="146912" y="2047863"/>
                </a:cubicBezTo>
                <a:cubicBezTo>
                  <a:pt x="140758" y="2051769"/>
                  <a:pt x="128061" y="2049474"/>
                  <a:pt x="121127" y="2049523"/>
                </a:cubicBezTo>
                <a:cubicBezTo>
                  <a:pt x="97490" y="2049620"/>
                  <a:pt x="73951" y="2048937"/>
                  <a:pt x="50364" y="2050353"/>
                </a:cubicBezTo>
                <a:cubicBezTo>
                  <a:pt x="50364" y="2086931"/>
                  <a:pt x="50364" y="2123509"/>
                  <a:pt x="50364" y="2160136"/>
                </a:cubicBezTo>
                <a:cubicBezTo>
                  <a:pt x="75710" y="2160819"/>
                  <a:pt x="132212" y="2152909"/>
                  <a:pt x="151649" y="2166191"/>
                </a:cubicBezTo>
                <a:cubicBezTo>
                  <a:pt x="148523" y="2169903"/>
                  <a:pt x="150721" y="2171466"/>
                  <a:pt x="145252" y="2173859"/>
                </a:cubicBezTo>
                <a:cubicBezTo>
                  <a:pt x="128794" y="2180940"/>
                  <a:pt x="71998" y="2174445"/>
                  <a:pt x="50364" y="2175959"/>
                </a:cubicBezTo>
                <a:cubicBezTo>
                  <a:pt x="50364" y="2212732"/>
                  <a:pt x="50364" y="2249505"/>
                  <a:pt x="50364" y="2286230"/>
                </a:cubicBezTo>
                <a:cubicBezTo>
                  <a:pt x="74684" y="2287060"/>
                  <a:pt x="135240" y="2279491"/>
                  <a:pt x="152088" y="2293164"/>
                </a:cubicBezTo>
                <a:cubicBezTo>
                  <a:pt x="146912" y="2298829"/>
                  <a:pt x="155019" y="2294580"/>
                  <a:pt x="148865" y="2299073"/>
                </a:cubicBezTo>
                <a:cubicBezTo>
                  <a:pt x="142077" y="2304006"/>
                  <a:pt x="128989" y="2301857"/>
                  <a:pt x="121127" y="2301857"/>
                </a:cubicBezTo>
                <a:cubicBezTo>
                  <a:pt x="97539" y="2302004"/>
                  <a:pt x="73756" y="2300441"/>
                  <a:pt x="50314" y="2302931"/>
                </a:cubicBezTo>
                <a:cubicBezTo>
                  <a:pt x="50314" y="2339998"/>
                  <a:pt x="50314" y="2377113"/>
                  <a:pt x="50314" y="2414180"/>
                </a:cubicBezTo>
                <a:cubicBezTo>
                  <a:pt x="75221" y="2415986"/>
                  <a:pt x="132945" y="2407977"/>
                  <a:pt x="151405" y="2420137"/>
                </a:cubicBezTo>
                <a:cubicBezTo>
                  <a:pt x="146667" y="2426340"/>
                  <a:pt x="155067" y="2421358"/>
                  <a:pt x="148914" y="2426486"/>
                </a:cubicBezTo>
                <a:cubicBezTo>
                  <a:pt x="142468" y="2431760"/>
                  <a:pt x="128794" y="2429172"/>
                  <a:pt x="121127" y="2429172"/>
                </a:cubicBezTo>
                <a:cubicBezTo>
                  <a:pt x="97539" y="2429025"/>
                  <a:pt x="73853" y="2428537"/>
                  <a:pt x="50314" y="2430295"/>
                </a:cubicBezTo>
                <a:cubicBezTo>
                  <a:pt x="50314" y="2464333"/>
                  <a:pt x="50314" y="2498421"/>
                  <a:pt x="50314" y="2532459"/>
                </a:cubicBezTo>
                <a:cubicBezTo>
                  <a:pt x="93925" y="2538222"/>
                  <a:pt x="140563" y="2534364"/>
                  <a:pt x="184613" y="2534315"/>
                </a:cubicBezTo>
                <a:cubicBezTo>
                  <a:pt x="203757" y="2534266"/>
                  <a:pt x="225488" y="2529529"/>
                  <a:pt x="240579" y="2542226"/>
                </a:cubicBezTo>
                <a:cubicBezTo>
                  <a:pt x="238625" y="2571674"/>
                  <a:pt x="218700" y="2563714"/>
                  <a:pt x="194380" y="2563616"/>
                </a:cubicBezTo>
                <a:cubicBezTo>
                  <a:pt x="146374" y="2563324"/>
                  <a:pt x="98223" y="2562201"/>
                  <a:pt x="50266" y="2563958"/>
                </a:cubicBezTo>
                <a:cubicBezTo>
                  <a:pt x="50266" y="2597411"/>
                  <a:pt x="50266" y="2630863"/>
                  <a:pt x="50266" y="2664316"/>
                </a:cubicBezTo>
                <a:cubicBezTo>
                  <a:pt x="76784" y="2668516"/>
                  <a:pt x="135582" y="2657186"/>
                  <a:pt x="152528" y="2674083"/>
                </a:cubicBezTo>
                <a:cubicBezTo>
                  <a:pt x="135289" y="2690394"/>
                  <a:pt x="76588" y="2679162"/>
                  <a:pt x="50120" y="2683850"/>
                </a:cubicBezTo>
                <a:cubicBezTo>
                  <a:pt x="50120" y="2719647"/>
                  <a:pt x="50120" y="2755492"/>
                  <a:pt x="50120" y="2791289"/>
                </a:cubicBezTo>
                <a:cubicBezTo>
                  <a:pt x="76149" y="2795684"/>
                  <a:pt x="135435" y="2784647"/>
                  <a:pt x="152088" y="2801056"/>
                </a:cubicBezTo>
                <a:cubicBezTo>
                  <a:pt x="133384" y="2817611"/>
                  <a:pt x="77126" y="2804767"/>
                  <a:pt x="50120" y="2810823"/>
                </a:cubicBezTo>
                <a:cubicBezTo>
                  <a:pt x="50120" y="2848085"/>
                  <a:pt x="50120" y="2885298"/>
                  <a:pt x="50120" y="2922559"/>
                </a:cubicBezTo>
                <a:cubicBezTo>
                  <a:pt x="70142" y="2923682"/>
                  <a:pt x="130894" y="2918115"/>
                  <a:pt x="145252" y="2924854"/>
                </a:cubicBezTo>
                <a:cubicBezTo>
                  <a:pt x="150965" y="2927541"/>
                  <a:pt x="148181" y="2928907"/>
                  <a:pt x="151112" y="2932912"/>
                </a:cubicBezTo>
                <a:cubicBezTo>
                  <a:pt x="127475" y="2946489"/>
                  <a:pt x="78933" y="2935989"/>
                  <a:pt x="50266" y="2938919"/>
                </a:cubicBezTo>
                <a:cubicBezTo>
                  <a:pt x="50266" y="2975986"/>
                  <a:pt x="50266" y="3013051"/>
                  <a:pt x="50266" y="3050118"/>
                </a:cubicBezTo>
                <a:cubicBezTo>
                  <a:pt x="77126" y="3056027"/>
                  <a:pt x="133775" y="3043574"/>
                  <a:pt x="152235" y="3059885"/>
                </a:cubicBezTo>
                <a:cubicBezTo>
                  <a:pt x="135973" y="3074438"/>
                  <a:pt x="74684" y="3067064"/>
                  <a:pt x="50217" y="3068090"/>
                </a:cubicBezTo>
                <a:cubicBezTo>
                  <a:pt x="50217" y="3104423"/>
                  <a:pt x="50217" y="3140757"/>
                  <a:pt x="50217" y="3177091"/>
                </a:cubicBezTo>
                <a:cubicBezTo>
                  <a:pt x="93632" y="3183000"/>
                  <a:pt x="140661" y="3179093"/>
                  <a:pt x="184613" y="3178898"/>
                </a:cubicBezTo>
                <a:cubicBezTo>
                  <a:pt x="203561" y="3178800"/>
                  <a:pt x="225342" y="3174209"/>
                  <a:pt x="240286" y="3186858"/>
                </a:cubicBezTo>
                <a:cubicBezTo>
                  <a:pt x="239260" y="3217087"/>
                  <a:pt x="218847" y="3208980"/>
                  <a:pt x="194380" y="3209029"/>
                </a:cubicBezTo>
                <a:cubicBezTo>
                  <a:pt x="155311" y="3209078"/>
                  <a:pt x="116243" y="3209078"/>
                  <a:pt x="77174" y="3209029"/>
                </a:cubicBezTo>
                <a:cubicBezTo>
                  <a:pt x="58959" y="3208980"/>
                  <a:pt x="40645" y="3213620"/>
                  <a:pt x="28339" y="3198774"/>
                </a:cubicBezTo>
                <a:cubicBezTo>
                  <a:pt x="28437" y="3187297"/>
                  <a:pt x="34443" y="3179093"/>
                  <a:pt x="35224" y="3167324"/>
                </a:cubicBezTo>
                <a:cubicBezTo>
                  <a:pt x="40450" y="3089968"/>
                  <a:pt x="35127" y="3010464"/>
                  <a:pt x="35273" y="2932912"/>
                </a:cubicBezTo>
                <a:cubicBezTo>
                  <a:pt x="35517" y="2763599"/>
                  <a:pt x="35224" y="2594334"/>
                  <a:pt x="35029" y="2425021"/>
                </a:cubicBezTo>
                <a:cubicBezTo>
                  <a:pt x="34492" y="1969237"/>
                  <a:pt x="35469" y="1513405"/>
                  <a:pt x="35127" y="1057620"/>
                </a:cubicBezTo>
                <a:cubicBezTo>
                  <a:pt x="34980" y="837860"/>
                  <a:pt x="35078" y="618099"/>
                  <a:pt x="35078" y="398338"/>
                </a:cubicBezTo>
                <a:cubicBezTo>
                  <a:pt x="35078" y="325085"/>
                  <a:pt x="35029" y="251831"/>
                  <a:pt x="35420" y="178577"/>
                </a:cubicBezTo>
                <a:cubicBezTo>
                  <a:pt x="35664" y="130084"/>
                  <a:pt x="38057" y="80320"/>
                  <a:pt x="33955" y="32071"/>
                </a:cubicBezTo>
                <a:cubicBezTo>
                  <a:pt x="20721" y="29482"/>
                  <a:pt x="11002" y="30361"/>
                  <a:pt x="307" y="22303"/>
                </a:cubicBezTo>
                <a:cubicBezTo>
                  <a:pt x="-3795" y="-6314"/>
                  <a:pt x="34248" y="962"/>
                  <a:pt x="52756" y="1011"/>
                </a:cubicBezTo>
                <a:cubicBezTo>
                  <a:pt x="99980" y="1157"/>
                  <a:pt x="147156" y="1109"/>
                  <a:pt x="194380" y="1011"/>
                </a:cubicBezTo>
                <a:cubicBezTo>
                  <a:pt x="206516" y="987"/>
                  <a:pt x="217382" y="-1004"/>
                  <a:pt x="225556" y="6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E7E509-86DE-EAF8-181C-182DF4AE8727}"/>
              </a:ext>
            </a:extLst>
          </p:cNvPr>
          <p:cNvSpPr/>
          <p:nvPr/>
        </p:nvSpPr>
        <p:spPr>
          <a:xfrm>
            <a:off x="3917685" y="2539112"/>
            <a:ext cx="489676" cy="599019"/>
          </a:xfrm>
          <a:custGeom>
            <a:avLst/>
            <a:gdLst>
              <a:gd name="csX0" fmla="*/ 489676 w 489676"/>
              <a:gd name="csY0" fmla="*/ 0 h 599019"/>
              <a:gd name="csX1" fmla="*/ 489676 w 489676"/>
              <a:gd name="csY1" fmla="*/ 598238 h 599019"/>
              <a:gd name="csX2" fmla="*/ 389563 w 489676"/>
              <a:gd name="csY2" fmla="*/ 599019 h 599019"/>
              <a:gd name="csX3" fmla="*/ 365145 w 489676"/>
              <a:gd name="csY3" fmla="*/ 598922 h 599019"/>
              <a:gd name="csX4" fmla="*/ 47713 w 489676"/>
              <a:gd name="csY4" fmla="*/ 598873 h 599019"/>
              <a:gd name="csX5" fmla="*/ 13088 w 489676"/>
              <a:gd name="csY5" fmla="*/ 598922 h 599019"/>
              <a:gd name="csX6" fmla="*/ 0 w 489676"/>
              <a:gd name="csY6" fmla="*/ 592524 h 599019"/>
              <a:gd name="csX7" fmla="*/ 1319 w 489676"/>
              <a:gd name="csY7" fmla="*/ 342 h 599019"/>
              <a:gd name="csX8" fmla="*/ 489676 w 489676"/>
              <a:gd name="csY8" fmla="*/ 0 h 5990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9676" h="599019">
                <a:moveTo>
                  <a:pt x="489676" y="0"/>
                </a:moveTo>
                <a:cubicBezTo>
                  <a:pt x="489676" y="199445"/>
                  <a:pt x="489676" y="398842"/>
                  <a:pt x="489676" y="598238"/>
                </a:cubicBezTo>
                <a:cubicBezTo>
                  <a:pt x="456321" y="598531"/>
                  <a:pt x="422918" y="598775"/>
                  <a:pt x="389563" y="599019"/>
                </a:cubicBezTo>
                <a:cubicBezTo>
                  <a:pt x="381408" y="598971"/>
                  <a:pt x="373301" y="598971"/>
                  <a:pt x="365145" y="598922"/>
                </a:cubicBezTo>
                <a:cubicBezTo>
                  <a:pt x="259318" y="598922"/>
                  <a:pt x="153540" y="598922"/>
                  <a:pt x="47713" y="598873"/>
                </a:cubicBezTo>
                <a:cubicBezTo>
                  <a:pt x="36187" y="598873"/>
                  <a:pt x="24613" y="598922"/>
                  <a:pt x="13088" y="598922"/>
                </a:cubicBezTo>
                <a:cubicBezTo>
                  <a:pt x="3468" y="598433"/>
                  <a:pt x="5567" y="598531"/>
                  <a:pt x="0" y="592524"/>
                </a:cubicBezTo>
                <a:cubicBezTo>
                  <a:pt x="440" y="395130"/>
                  <a:pt x="879" y="197736"/>
                  <a:pt x="1319" y="342"/>
                </a:cubicBezTo>
                <a:cubicBezTo>
                  <a:pt x="164088" y="244"/>
                  <a:pt x="326907" y="146"/>
                  <a:pt x="489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71350CA-9A29-903D-24F5-8A1A974A8AD4}"/>
              </a:ext>
            </a:extLst>
          </p:cNvPr>
          <p:cNvSpPr/>
          <p:nvPr/>
        </p:nvSpPr>
        <p:spPr>
          <a:xfrm>
            <a:off x="3916904" y="3161328"/>
            <a:ext cx="491239" cy="603170"/>
          </a:xfrm>
          <a:custGeom>
            <a:avLst/>
            <a:gdLst>
              <a:gd name="csX0" fmla="*/ 0 w 491239"/>
              <a:gd name="csY0" fmla="*/ 0 h 603170"/>
              <a:gd name="csX1" fmla="*/ 491239 w 491239"/>
              <a:gd name="csY1" fmla="*/ 0 h 603170"/>
              <a:gd name="csX2" fmla="*/ 491239 w 491239"/>
              <a:gd name="csY2" fmla="*/ 603170 h 603170"/>
              <a:gd name="csX3" fmla="*/ 0 w 491239"/>
              <a:gd name="csY3" fmla="*/ 603170 h 603170"/>
              <a:gd name="csX4" fmla="*/ 0 w 491239"/>
              <a:gd name="csY4" fmla="*/ 0 h 603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239" h="603170">
                <a:moveTo>
                  <a:pt x="0" y="0"/>
                </a:moveTo>
                <a:cubicBezTo>
                  <a:pt x="163746" y="0"/>
                  <a:pt x="327493" y="0"/>
                  <a:pt x="491239" y="0"/>
                </a:cubicBezTo>
                <a:cubicBezTo>
                  <a:pt x="491239" y="201056"/>
                  <a:pt x="491239" y="402113"/>
                  <a:pt x="491239" y="603170"/>
                </a:cubicBezTo>
                <a:cubicBezTo>
                  <a:pt x="327493" y="603170"/>
                  <a:pt x="163746" y="603170"/>
                  <a:pt x="0" y="603170"/>
                </a:cubicBezTo>
                <a:cubicBezTo>
                  <a:pt x="0" y="402113"/>
                  <a:pt x="0" y="20105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657B277-F919-4296-9F81-E98CC96FCC19}"/>
              </a:ext>
            </a:extLst>
          </p:cNvPr>
          <p:cNvSpPr/>
          <p:nvPr/>
        </p:nvSpPr>
        <p:spPr>
          <a:xfrm>
            <a:off x="3916782" y="3787987"/>
            <a:ext cx="491482" cy="595748"/>
          </a:xfrm>
          <a:custGeom>
            <a:avLst/>
            <a:gdLst>
              <a:gd name="csX0" fmla="*/ 0 w 491482"/>
              <a:gd name="csY0" fmla="*/ 0 h 595748"/>
              <a:gd name="csX1" fmla="*/ 491482 w 491482"/>
              <a:gd name="csY1" fmla="*/ 0 h 595748"/>
              <a:gd name="csX2" fmla="*/ 491482 w 491482"/>
              <a:gd name="csY2" fmla="*/ 595748 h 595748"/>
              <a:gd name="csX3" fmla="*/ 0 w 491482"/>
              <a:gd name="csY3" fmla="*/ 595748 h 595748"/>
              <a:gd name="csX4" fmla="*/ 0 w 491482"/>
              <a:gd name="csY4" fmla="*/ 0 h 595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482" h="595748">
                <a:moveTo>
                  <a:pt x="0" y="0"/>
                </a:moveTo>
                <a:cubicBezTo>
                  <a:pt x="163844" y="0"/>
                  <a:pt x="327639" y="0"/>
                  <a:pt x="491482" y="0"/>
                </a:cubicBezTo>
                <a:cubicBezTo>
                  <a:pt x="491482" y="198566"/>
                  <a:pt x="491482" y="397132"/>
                  <a:pt x="491482" y="595748"/>
                </a:cubicBezTo>
                <a:cubicBezTo>
                  <a:pt x="327639" y="595748"/>
                  <a:pt x="163844" y="595748"/>
                  <a:pt x="0" y="595748"/>
                </a:cubicBezTo>
                <a:cubicBezTo>
                  <a:pt x="0" y="397132"/>
                  <a:pt x="0" y="198566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1485407-633C-4531-F860-CAA2EB32FE72}"/>
              </a:ext>
            </a:extLst>
          </p:cNvPr>
          <p:cNvSpPr/>
          <p:nvPr/>
        </p:nvSpPr>
        <p:spPr>
          <a:xfrm>
            <a:off x="3761886" y="4406833"/>
            <a:ext cx="801275" cy="963920"/>
          </a:xfrm>
          <a:custGeom>
            <a:avLst/>
            <a:gdLst>
              <a:gd name="csX0" fmla="*/ 154529 w 801275"/>
              <a:gd name="csY0" fmla="*/ 0 h 963920"/>
              <a:gd name="csX1" fmla="*/ 642886 w 801275"/>
              <a:gd name="csY1" fmla="*/ 0 h 963920"/>
              <a:gd name="csX2" fmla="*/ 644254 w 801275"/>
              <a:gd name="csY2" fmla="*/ 165456 h 963920"/>
              <a:gd name="csX3" fmla="*/ 645914 w 801275"/>
              <a:gd name="csY3" fmla="*/ 228551 h 963920"/>
              <a:gd name="csX4" fmla="*/ 670088 w 801275"/>
              <a:gd name="csY4" fmla="*/ 253067 h 963920"/>
              <a:gd name="csX5" fmla="*/ 718483 w 801275"/>
              <a:gd name="csY5" fmla="*/ 307226 h 963920"/>
              <a:gd name="csX6" fmla="*/ 790809 w 801275"/>
              <a:gd name="csY6" fmla="*/ 463793 h 963920"/>
              <a:gd name="csX7" fmla="*/ 398708 w 801275"/>
              <a:gd name="csY7" fmla="*/ 963920 h 963920"/>
              <a:gd name="csX8" fmla="*/ 11929 w 801275"/>
              <a:gd name="csY8" fmla="*/ 454466 h 963920"/>
              <a:gd name="csX9" fmla="*/ 83668 w 801275"/>
              <a:gd name="csY9" fmla="*/ 302147 h 963920"/>
              <a:gd name="csX10" fmla="*/ 127279 w 801275"/>
              <a:gd name="csY10" fmla="*/ 253018 h 963920"/>
              <a:gd name="csX11" fmla="*/ 151599 w 801275"/>
              <a:gd name="csY11" fmla="*/ 228600 h 963920"/>
              <a:gd name="csX12" fmla="*/ 152673 w 801275"/>
              <a:gd name="csY12" fmla="*/ 160572 h 963920"/>
              <a:gd name="csX13" fmla="*/ 154529 w 801275"/>
              <a:gd name="csY13" fmla="*/ 0 h 963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01275" h="963920">
                <a:moveTo>
                  <a:pt x="154529" y="0"/>
                </a:moveTo>
                <a:cubicBezTo>
                  <a:pt x="317299" y="0"/>
                  <a:pt x="480116" y="0"/>
                  <a:pt x="642886" y="0"/>
                </a:cubicBezTo>
                <a:cubicBezTo>
                  <a:pt x="649430" y="53964"/>
                  <a:pt x="643912" y="111004"/>
                  <a:pt x="644254" y="165456"/>
                </a:cubicBezTo>
                <a:cubicBezTo>
                  <a:pt x="644400" y="184502"/>
                  <a:pt x="640249" y="210336"/>
                  <a:pt x="645914" y="228551"/>
                </a:cubicBezTo>
                <a:cubicBezTo>
                  <a:pt x="649088" y="238611"/>
                  <a:pt x="662664" y="246035"/>
                  <a:pt x="670088" y="253067"/>
                </a:cubicBezTo>
                <a:cubicBezTo>
                  <a:pt x="687913" y="269964"/>
                  <a:pt x="703198" y="288082"/>
                  <a:pt x="718483" y="307226"/>
                </a:cubicBezTo>
                <a:cubicBezTo>
                  <a:pt x="754134" y="351959"/>
                  <a:pt x="778014" y="408414"/>
                  <a:pt x="790809" y="463793"/>
                </a:cubicBezTo>
                <a:cubicBezTo>
                  <a:pt x="848777" y="714955"/>
                  <a:pt x="658758" y="964360"/>
                  <a:pt x="398708" y="963920"/>
                </a:cubicBezTo>
                <a:cubicBezTo>
                  <a:pt x="139585" y="963480"/>
                  <a:pt x="-50434" y="701770"/>
                  <a:pt x="11929" y="454466"/>
                </a:cubicBezTo>
                <a:cubicBezTo>
                  <a:pt x="25750" y="399672"/>
                  <a:pt x="48946" y="346978"/>
                  <a:pt x="83668" y="302147"/>
                </a:cubicBezTo>
                <a:cubicBezTo>
                  <a:pt x="97196" y="284713"/>
                  <a:pt x="111114" y="268157"/>
                  <a:pt x="127279" y="253018"/>
                </a:cubicBezTo>
                <a:cubicBezTo>
                  <a:pt x="134799" y="245986"/>
                  <a:pt x="148376" y="238709"/>
                  <a:pt x="151599" y="228600"/>
                </a:cubicBezTo>
                <a:cubicBezTo>
                  <a:pt x="157997" y="208627"/>
                  <a:pt x="152771" y="181327"/>
                  <a:pt x="152673" y="160572"/>
                </a:cubicBezTo>
                <a:cubicBezTo>
                  <a:pt x="152478" y="107536"/>
                  <a:pt x="149597" y="52743"/>
                  <a:pt x="154529" y="0"/>
                </a:cubicBezTo>
                <a:close/>
              </a:path>
            </a:pathLst>
          </a:custGeom>
          <a:solidFill>
            <a:schemeClr val="accent5"/>
          </a:solidFill>
          <a:ln w="2084" cap="flat">
            <a:solidFill>
              <a:srgbClr val="20C4E3"/>
            </a:solidFill>
            <a:prstDash val="solid"/>
            <a:round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F5A123-B325-8B78-9ED9-1DB00C650637}"/>
              </a:ext>
            </a:extLst>
          </p:cNvPr>
          <p:cNvSpPr txBox="1"/>
          <p:nvPr/>
        </p:nvSpPr>
        <p:spPr>
          <a:xfrm>
            <a:off x="4976913" y="1830746"/>
            <a:ext cx="53572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1EC441-0A4B-541D-D70E-08D9FFD80640}"/>
              </a:ext>
            </a:extLst>
          </p:cNvPr>
          <p:cNvSpPr txBox="1"/>
          <p:nvPr/>
        </p:nvSpPr>
        <p:spPr>
          <a:xfrm>
            <a:off x="5035423" y="2464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02B771C-4CDC-B8C6-62F2-48CF23359045}"/>
              </a:ext>
            </a:extLst>
          </p:cNvPr>
          <p:cNvSpPr txBox="1"/>
          <p:nvPr/>
        </p:nvSpPr>
        <p:spPr>
          <a:xfrm>
            <a:off x="5035423" y="30986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60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5BA63EB-DD0E-884B-7B21-D749A5866F3C}"/>
              </a:ext>
            </a:extLst>
          </p:cNvPr>
          <p:cNvSpPr txBox="1"/>
          <p:nvPr/>
        </p:nvSpPr>
        <p:spPr>
          <a:xfrm>
            <a:off x="5035423" y="37325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D20D65-3D8B-2A88-B22A-07A7FA84FACF}"/>
              </a:ext>
            </a:extLst>
          </p:cNvPr>
          <p:cNvSpPr txBox="1"/>
          <p:nvPr/>
        </p:nvSpPr>
        <p:spPr>
          <a:xfrm>
            <a:off x="5035423" y="43664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6D9577-87CD-A228-85DB-3C5BA31B89E3}"/>
              </a:ext>
            </a:extLst>
          </p:cNvPr>
          <p:cNvSpPr txBox="1"/>
          <p:nvPr/>
        </p:nvSpPr>
        <p:spPr>
          <a:xfrm>
            <a:off x="5093932" y="5000384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0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235D5A8-78E3-DEAB-4B40-737C1CC13FB5}"/>
              </a:ext>
            </a:extLst>
          </p:cNvPr>
          <p:cNvGrpSpPr/>
          <p:nvPr/>
        </p:nvGrpSpPr>
        <p:grpSpPr>
          <a:xfrm>
            <a:off x="2587951" y="4042830"/>
            <a:ext cx="1336048" cy="518412"/>
            <a:chOff x="2011680" y="4085861"/>
            <a:chExt cx="1336048" cy="518412"/>
          </a:xfrm>
        </p:grpSpPr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1F22182B-605B-DF67-C70B-85E300248B44}"/>
                </a:ext>
              </a:extLst>
            </p:cNvPr>
            <p:cNvSpPr/>
            <p:nvPr/>
          </p:nvSpPr>
          <p:spPr>
            <a:xfrm rot="5400000">
              <a:off x="2980945" y="4085861"/>
              <a:ext cx="215153" cy="518412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BE029223-1137-88EE-CB94-623D3D19CAE7}"/>
                </a:ext>
              </a:extLst>
            </p:cNvPr>
            <p:cNvSpPr/>
            <p:nvPr/>
          </p:nvSpPr>
          <p:spPr>
            <a:xfrm>
              <a:off x="2011680" y="4085861"/>
              <a:ext cx="934461" cy="51841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/>
                  </a:solidFill>
                </a:rPr>
                <a:t>30%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52F468E-FB4A-5637-E867-0008959E46EB}"/>
              </a:ext>
            </a:extLst>
          </p:cNvPr>
          <p:cNvGrpSpPr/>
          <p:nvPr/>
        </p:nvGrpSpPr>
        <p:grpSpPr>
          <a:xfrm>
            <a:off x="5674407" y="2390134"/>
            <a:ext cx="1336048" cy="518412"/>
            <a:chOff x="2011680" y="4085861"/>
            <a:chExt cx="1336048" cy="518412"/>
          </a:xfrm>
        </p:grpSpPr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11182900-1C77-7EE6-C019-12FFD9979B3F}"/>
                </a:ext>
              </a:extLst>
            </p:cNvPr>
            <p:cNvSpPr/>
            <p:nvPr/>
          </p:nvSpPr>
          <p:spPr>
            <a:xfrm rot="5400000">
              <a:off x="2980945" y="4085861"/>
              <a:ext cx="215153" cy="518412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7980332-E808-5096-446A-53380C37E547}"/>
                </a:ext>
              </a:extLst>
            </p:cNvPr>
            <p:cNvSpPr/>
            <p:nvPr/>
          </p:nvSpPr>
          <p:spPr>
            <a:xfrm>
              <a:off x="2011680" y="4085861"/>
              <a:ext cx="934461" cy="51841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82883C2-53AA-B1B6-6C4C-0E0C43198142}"/>
              </a:ext>
            </a:extLst>
          </p:cNvPr>
          <p:cNvGrpSpPr/>
          <p:nvPr/>
        </p:nvGrpSpPr>
        <p:grpSpPr>
          <a:xfrm>
            <a:off x="9024300" y="1387676"/>
            <a:ext cx="2501579" cy="2151926"/>
            <a:chOff x="8921977" y="1119040"/>
            <a:chExt cx="2926080" cy="215192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F2AF62-A847-6092-3979-1E966CD9F8D2}"/>
                </a:ext>
              </a:extLst>
            </p:cNvPr>
            <p:cNvSpPr txBox="1"/>
            <p:nvPr/>
          </p:nvSpPr>
          <p:spPr>
            <a:xfrm>
              <a:off x="8921977" y="1119040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/>
                <a:t>Option B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7FA34CD-2299-4C2F-A425-728C247C5A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E117E23-AB44-FE36-0047-A8CE9D1BC915}"/>
              </a:ext>
            </a:extLst>
          </p:cNvPr>
          <p:cNvGrpSpPr/>
          <p:nvPr/>
        </p:nvGrpSpPr>
        <p:grpSpPr>
          <a:xfrm>
            <a:off x="671203" y="1387676"/>
            <a:ext cx="2501579" cy="2151926"/>
            <a:chOff x="332936" y="2504656"/>
            <a:chExt cx="2926080" cy="215192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C73780F-CAE1-772C-C02B-583F4B9CF1C6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/>
                <a:t>Option 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BC226A2-ABB2-E771-0EDF-0F6C3806E1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C216D51D-3BFD-B3E5-2D7C-285A9D7A8705}"/>
              </a:ext>
            </a:extLst>
          </p:cNvPr>
          <p:cNvSpPr/>
          <p:nvPr/>
        </p:nvSpPr>
        <p:spPr>
          <a:xfrm>
            <a:off x="4030568" y="1918160"/>
            <a:ext cx="263911" cy="329833"/>
          </a:xfrm>
          <a:custGeom>
            <a:avLst/>
            <a:gdLst>
              <a:gd name="csX0" fmla="*/ 2994542 w 3699130"/>
              <a:gd name="csY0" fmla="*/ 1367369 h 4623134"/>
              <a:gd name="csX1" fmla="*/ 3034673 w 3699130"/>
              <a:gd name="csY1" fmla="*/ 1361028 h 4623134"/>
              <a:gd name="csX2" fmla="*/ 3162906 w 3699130"/>
              <a:gd name="csY2" fmla="*/ 1499023 h 4623134"/>
              <a:gd name="csX3" fmla="*/ 3493624 w 3699130"/>
              <a:gd name="csY3" fmla="*/ 2044993 h 4623134"/>
              <a:gd name="csX4" fmla="*/ 3272784 w 3699130"/>
              <a:gd name="csY4" fmla="*/ 4156706 h 4623134"/>
              <a:gd name="csX5" fmla="*/ 2734405 w 3699130"/>
              <a:gd name="csY5" fmla="*/ 4552668 h 4623134"/>
              <a:gd name="csX6" fmla="*/ 2535674 w 3699130"/>
              <a:gd name="csY6" fmla="*/ 4622750 h 4623134"/>
              <a:gd name="csX7" fmla="*/ 2512147 w 3699130"/>
              <a:gd name="csY7" fmla="*/ 4608650 h 4623134"/>
              <a:gd name="csX8" fmla="*/ 2550941 w 3699130"/>
              <a:gd name="csY8" fmla="*/ 4519296 h 4623134"/>
              <a:gd name="csX9" fmla="*/ 2688269 w 3699130"/>
              <a:gd name="csY9" fmla="*/ 4323234 h 4623134"/>
              <a:gd name="csX10" fmla="*/ 2808492 w 3699130"/>
              <a:gd name="csY10" fmla="*/ 3447796 h 4623134"/>
              <a:gd name="csX11" fmla="*/ 2715300 w 3699130"/>
              <a:gd name="csY11" fmla="*/ 3256657 h 4623134"/>
              <a:gd name="csX12" fmla="*/ 2644134 w 3699130"/>
              <a:gd name="csY12" fmla="*/ 3196336 h 4623134"/>
              <a:gd name="csX13" fmla="*/ 2597913 w 3699130"/>
              <a:gd name="csY13" fmla="*/ 3315308 h 4623134"/>
              <a:gd name="csX14" fmla="*/ 2423126 w 3699130"/>
              <a:gd name="csY14" fmla="*/ 3582537 h 4623134"/>
              <a:gd name="csX15" fmla="*/ 2310411 w 3699130"/>
              <a:gd name="csY15" fmla="*/ 3630009 h 4623134"/>
              <a:gd name="csX16" fmla="*/ 2328432 w 3699130"/>
              <a:gd name="csY16" fmla="*/ 3488677 h 4623134"/>
              <a:gd name="csX17" fmla="*/ 2357132 w 3699130"/>
              <a:gd name="csY17" fmla="*/ 3223701 h 4623134"/>
              <a:gd name="csX18" fmla="*/ 1961670 w 3699130"/>
              <a:gd name="csY18" fmla="*/ 2425437 h 4623134"/>
              <a:gd name="csX19" fmla="*/ 1794560 w 3699130"/>
              <a:gd name="csY19" fmla="*/ 2308801 h 4623134"/>
              <a:gd name="csX20" fmla="*/ 1709710 w 3699130"/>
              <a:gd name="csY20" fmla="*/ 2273676 h 4623134"/>
              <a:gd name="csX21" fmla="*/ 1659819 w 3699130"/>
              <a:gd name="csY21" fmla="*/ 2335081 h 4623134"/>
              <a:gd name="csX22" fmla="*/ 1652894 w 3699130"/>
              <a:gd name="csY22" fmla="*/ 2721365 h 4623134"/>
              <a:gd name="csX23" fmla="*/ 1525496 w 3699130"/>
              <a:gd name="csY23" fmla="*/ 3010202 h 4623134"/>
              <a:gd name="csX24" fmla="*/ 1339696 w 3699130"/>
              <a:gd name="csY24" fmla="*/ 3316309 h 4623134"/>
              <a:gd name="csX25" fmla="*/ 1303403 w 3699130"/>
              <a:gd name="csY25" fmla="*/ 3507366 h 4623134"/>
              <a:gd name="csX26" fmla="*/ 1292557 w 3699130"/>
              <a:gd name="csY26" fmla="*/ 3629675 h 4623134"/>
              <a:gd name="csX27" fmla="*/ 1198865 w 3699130"/>
              <a:gd name="csY27" fmla="*/ 3572024 h 4623134"/>
              <a:gd name="csX28" fmla="*/ 1087484 w 3699130"/>
              <a:gd name="csY28" fmla="*/ 3307132 h 4623134"/>
              <a:gd name="csX29" fmla="*/ 1050608 w 3699130"/>
              <a:gd name="csY29" fmla="*/ 3195585 h 4623134"/>
              <a:gd name="csX30" fmla="*/ 980944 w 3699130"/>
              <a:gd name="csY30" fmla="*/ 3250232 h 4623134"/>
              <a:gd name="csX31" fmla="*/ 872066 w 3699130"/>
              <a:gd name="csY31" fmla="*/ 3432862 h 4623134"/>
              <a:gd name="csX32" fmla="*/ 949740 w 3699130"/>
              <a:gd name="csY32" fmla="*/ 4321816 h 4623134"/>
              <a:gd name="csX33" fmla="*/ 1144885 w 3699130"/>
              <a:gd name="csY33" fmla="*/ 4534814 h 4623134"/>
              <a:gd name="csX34" fmla="*/ 1189937 w 3699130"/>
              <a:gd name="csY34" fmla="*/ 4616993 h 4623134"/>
              <a:gd name="csX35" fmla="*/ 1031503 w 3699130"/>
              <a:gd name="csY35" fmla="*/ 4582453 h 4623134"/>
              <a:gd name="csX36" fmla="*/ 652560 w 3699130"/>
              <a:gd name="csY36" fmla="*/ 4368203 h 4623134"/>
              <a:gd name="csX37" fmla="*/ 4304 w 3699130"/>
              <a:gd name="csY37" fmla="*/ 2906665 h 4623134"/>
              <a:gd name="csX38" fmla="*/ 43767 w 3699130"/>
              <a:gd name="csY38" fmla="*/ 2639436 h 4623134"/>
              <a:gd name="csX39" fmla="*/ 266527 w 3699130"/>
              <a:gd name="csY39" fmla="*/ 2068437 h 4623134"/>
              <a:gd name="csX40" fmla="*/ 376738 w 3699130"/>
              <a:gd name="csY40" fmla="*/ 1919930 h 4623134"/>
              <a:gd name="csX41" fmla="*/ 416535 w 3699130"/>
              <a:gd name="csY41" fmla="*/ 1921599 h 4623134"/>
              <a:gd name="csX42" fmla="*/ 438144 w 3699130"/>
              <a:gd name="csY42" fmla="*/ 2072358 h 4623134"/>
              <a:gd name="csX43" fmla="*/ 553195 w 3699130"/>
              <a:gd name="csY43" fmla="*/ 2407332 h 4623134"/>
              <a:gd name="csX44" fmla="*/ 658484 w 3699130"/>
              <a:gd name="csY44" fmla="*/ 2500191 h 4623134"/>
              <a:gd name="csX45" fmla="*/ 665659 w 3699130"/>
              <a:gd name="csY45" fmla="*/ 2272592 h 4623134"/>
              <a:gd name="csX46" fmla="*/ 766527 w 3699130"/>
              <a:gd name="csY46" fmla="*/ 1867369 h 4623134"/>
              <a:gd name="csX47" fmla="*/ 1230485 w 3699130"/>
              <a:gd name="csY47" fmla="*/ 1213606 h 4623134"/>
              <a:gd name="csX48" fmla="*/ 1522742 w 3699130"/>
              <a:gd name="csY48" fmla="*/ 671057 h 4623134"/>
              <a:gd name="csX49" fmla="*/ 1589820 w 3699130"/>
              <a:gd name="csY49" fmla="*/ 228541 h 4623134"/>
              <a:gd name="csX50" fmla="*/ 1592907 w 3699130"/>
              <a:gd name="csY50" fmla="*/ 4696 h 4623134"/>
              <a:gd name="csX51" fmla="*/ 1739912 w 3699130"/>
              <a:gd name="csY51" fmla="*/ 60845 h 4623134"/>
              <a:gd name="csX52" fmla="*/ 2067210 w 3699130"/>
              <a:gd name="csY52" fmla="*/ 325654 h 4623134"/>
              <a:gd name="csX53" fmla="*/ 2605171 w 3699130"/>
              <a:gd name="csY53" fmla="*/ 1463314 h 4623134"/>
              <a:gd name="csX54" fmla="*/ 2569964 w 3699130"/>
              <a:gd name="csY54" fmla="*/ 1936867 h 4623134"/>
              <a:gd name="csX55" fmla="*/ 2556949 w 3699130"/>
              <a:gd name="csY55" fmla="*/ 2138435 h 4623134"/>
              <a:gd name="csX56" fmla="*/ 2689186 w 3699130"/>
              <a:gd name="csY56" fmla="*/ 2155205 h 4623134"/>
              <a:gd name="csX57" fmla="*/ 2917453 w 3699130"/>
              <a:gd name="csY57" fmla="*/ 1940871 h 4623134"/>
              <a:gd name="csX58" fmla="*/ 3000382 w 3699130"/>
              <a:gd name="csY58" fmla="*/ 1588460 h 4623134"/>
              <a:gd name="csX59" fmla="*/ 2994877 w 3699130"/>
              <a:gd name="csY59" fmla="*/ 1490846 h 4623134"/>
              <a:gd name="csX60" fmla="*/ 2981861 w 3699130"/>
              <a:gd name="csY60" fmla="*/ 1396570 h 4623134"/>
              <a:gd name="csX61" fmla="*/ 2994542 w 3699130"/>
              <a:gd name="csY61" fmla="*/ 1367369 h 4623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99130" h="4623134">
                <a:moveTo>
                  <a:pt x="2994542" y="1367369"/>
                </a:moveTo>
                <a:cubicBezTo>
                  <a:pt x="3008809" y="1360695"/>
                  <a:pt x="3018153" y="1356356"/>
                  <a:pt x="3034673" y="1361028"/>
                </a:cubicBezTo>
                <a:cubicBezTo>
                  <a:pt x="3068629" y="1370623"/>
                  <a:pt x="3139712" y="1468571"/>
                  <a:pt x="3162906" y="1499023"/>
                </a:cubicBezTo>
                <a:cubicBezTo>
                  <a:pt x="3292557" y="1668888"/>
                  <a:pt x="3408692" y="1848097"/>
                  <a:pt x="3493624" y="2044993"/>
                </a:cubicBezTo>
                <a:cubicBezTo>
                  <a:pt x="3790388" y="2732879"/>
                  <a:pt x="3805572" y="3577197"/>
                  <a:pt x="3272784" y="4156706"/>
                </a:cubicBezTo>
                <a:cubicBezTo>
                  <a:pt x="3118687" y="4324235"/>
                  <a:pt x="2937142" y="4451384"/>
                  <a:pt x="2734405" y="4552668"/>
                </a:cubicBezTo>
                <a:cubicBezTo>
                  <a:pt x="2696945" y="4571440"/>
                  <a:pt x="2573051" y="4628340"/>
                  <a:pt x="2535674" y="4622750"/>
                </a:cubicBezTo>
                <a:cubicBezTo>
                  <a:pt x="2523993" y="4620998"/>
                  <a:pt x="2520656" y="4615241"/>
                  <a:pt x="2512147" y="4608650"/>
                </a:cubicBezTo>
                <a:cubicBezTo>
                  <a:pt x="2502051" y="4570689"/>
                  <a:pt x="2528915" y="4547746"/>
                  <a:pt x="2550941" y="4519296"/>
                </a:cubicBezTo>
                <a:cubicBezTo>
                  <a:pt x="2599666" y="4456306"/>
                  <a:pt x="2647304" y="4391647"/>
                  <a:pt x="2688269" y="4323234"/>
                </a:cubicBezTo>
                <a:cubicBezTo>
                  <a:pt x="2846370" y="4059343"/>
                  <a:pt x="2910361" y="3744058"/>
                  <a:pt x="2808492" y="3447796"/>
                </a:cubicBezTo>
                <a:cubicBezTo>
                  <a:pt x="2785132" y="3379967"/>
                  <a:pt x="2754846" y="3316560"/>
                  <a:pt x="2715300" y="3256657"/>
                </a:cubicBezTo>
                <a:cubicBezTo>
                  <a:pt x="2694776" y="3225537"/>
                  <a:pt x="2683847" y="3198756"/>
                  <a:pt x="2644134" y="3196336"/>
                </a:cubicBezTo>
                <a:cubicBezTo>
                  <a:pt x="2608509" y="3221365"/>
                  <a:pt x="2611345" y="3276012"/>
                  <a:pt x="2597913" y="3315308"/>
                </a:cubicBezTo>
                <a:cubicBezTo>
                  <a:pt x="2562622" y="3418929"/>
                  <a:pt x="2506724" y="3510786"/>
                  <a:pt x="2423126" y="3582537"/>
                </a:cubicBezTo>
                <a:cubicBezTo>
                  <a:pt x="2392340" y="3608984"/>
                  <a:pt x="2351792" y="3645443"/>
                  <a:pt x="2310411" y="3630009"/>
                </a:cubicBezTo>
                <a:cubicBezTo>
                  <a:pt x="2287134" y="3590129"/>
                  <a:pt x="2319421" y="3531561"/>
                  <a:pt x="2328432" y="3488677"/>
                </a:cubicBezTo>
                <a:cubicBezTo>
                  <a:pt x="2346536" y="3401909"/>
                  <a:pt x="2358217" y="3312388"/>
                  <a:pt x="2357132" y="3223701"/>
                </a:cubicBezTo>
                <a:cubicBezTo>
                  <a:pt x="2353295" y="2908917"/>
                  <a:pt x="2198114" y="2626755"/>
                  <a:pt x="1961670" y="2425437"/>
                </a:cubicBezTo>
                <a:cubicBezTo>
                  <a:pt x="1909610" y="2381052"/>
                  <a:pt x="1853211" y="2343842"/>
                  <a:pt x="1794560" y="2308801"/>
                </a:cubicBezTo>
                <a:cubicBezTo>
                  <a:pt x="1769863" y="2294117"/>
                  <a:pt x="1739578" y="2273426"/>
                  <a:pt x="1709710" y="2273676"/>
                </a:cubicBezTo>
                <a:cubicBezTo>
                  <a:pt x="1675504" y="2273843"/>
                  <a:pt x="1657900" y="2303211"/>
                  <a:pt x="1659819" y="2335081"/>
                </a:cubicBezTo>
                <a:cubicBezTo>
                  <a:pt x="1668829" y="2480167"/>
                  <a:pt x="1690688" y="2573359"/>
                  <a:pt x="1652894" y="2721365"/>
                </a:cubicBezTo>
                <a:cubicBezTo>
                  <a:pt x="1626863" y="2823318"/>
                  <a:pt x="1582061" y="2921599"/>
                  <a:pt x="1525496" y="3010202"/>
                </a:cubicBezTo>
                <a:cubicBezTo>
                  <a:pt x="1460419" y="3112405"/>
                  <a:pt x="1384498" y="3202093"/>
                  <a:pt x="1339696" y="3316309"/>
                </a:cubicBezTo>
                <a:cubicBezTo>
                  <a:pt x="1315667" y="3377380"/>
                  <a:pt x="1305656" y="3442039"/>
                  <a:pt x="1303403" y="3507366"/>
                </a:cubicBezTo>
                <a:cubicBezTo>
                  <a:pt x="1302068" y="3546411"/>
                  <a:pt x="1315000" y="3596886"/>
                  <a:pt x="1292557" y="3629675"/>
                </a:cubicBezTo>
                <a:cubicBezTo>
                  <a:pt x="1250758" y="3644192"/>
                  <a:pt x="1222142" y="3603060"/>
                  <a:pt x="1198865" y="3572024"/>
                </a:cubicBezTo>
                <a:cubicBezTo>
                  <a:pt x="1139211" y="3492432"/>
                  <a:pt x="1101084" y="3406081"/>
                  <a:pt x="1087484" y="3307132"/>
                </a:cubicBezTo>
                <a:cubicBezTo>
                  <a:pt x="1081895" y="3267085"/>
                  <a:pt x="1091906" y="3214774"/>
                  <a:pt x="1050608" y="3195585"/>
                </a:cubicBezTo>
                <a:cubicBezTo>
                  <a:pt x="1018487" y="3201759"/>
                  <a:pt x="1001467" y="3225620"/>
                  <a:pt x="980944" y="3250232"/>
                </a:cubicBezTo>
                <a:cubicBezTo>
                  <a:pt x="935057" y="3305380"/>
                  <a:pt x="901518" y="3367870"/>
                  <a:pt x="872066" y="3432862"/>
                </a:cubicBezTo>
                <a:cubicBezTo>
                  <a:pt x="742165" y="3718946"/>
                  <a:pt x="772701" y="4062346"/>
                  <a:pt x="949740" y="4321816"/>
                </a:cubicBezTo>
                <a:cubicBezTo>
                  <a:pt x="1003720" y="4400908"/>
                  <a:pt x="1068963" y="4475912"/>
                  <a:pt x="1144885" y="4534814"/>
                </a:cubicBezTo>
                <a:cubicBezTo>
                  <a:pt x="1173752" y="4557257"/>
                  <a:pt x="1217136" y="4576947"/>
                  <a:pt x="1189937" y="4616993"/>
                </a:cubicBezTo>
                <a:cubicBezTo>
                  <a:pt x="1140713" y="4631093"/>
                  <a:pt x="1078557" y="4600641"/>
                  <a:pt x="1031503" y="4582453"/>
                </a:cubicBezTo>
                <a:cubicBezTo>
                  <a:pt x="895427" y="4529808"/>
                  <a:pt x="769363" y="4455055"/>
                  <a:pt x="652560" y="4368203"/>
                </a:cubicBezTo>
                <a:cubicBezTo>
                  <a:pt x="205456" y="4035816"/>
                  <a:pt x="-35743" y="3458392"/>
                  <a:pt x="4304" y="2906665"/>
                </a:cubicBezTo>
                <a:cubicBezTo>
                  <a:pt x="10895" y="2816727"/>
                  <a:pt x="26497" y="2727789"/>
                  <a:pt x="43767" y="2639436"/>
                </a:cubicBezTo>
                <a:cubicBezTo>
                  <a:pt x="83396" y="2437701"/>
                  <a:pt x="164241" y="2245644"/>
                  <a:pt x="266527" y="2068437"/>
                </a:cubicBezTo>
                <a:cubicBezTo>
                  <a:pt x="285799" y="2035065"/>
                  <a:pt x="342449" y="1933196"/>
                  <a:pt x="376738" y="1919930"/>
                </a:cubicBezTo>
                <a:cubicBezTo>
                  <a:pt x="392674" y="1913756"/>
                  <a:pt x="401184" y="1918178"/>
                  <a:pt x="416535" y="1921599"/>
                </a:cubicBezTo>
                <a:cubicBezTo>
                  <a:pt x="447154" y="1954971"/>
                  <a:pt x="434222" y="2028641"/>
                  <a:pt x="438144" y="2072358"/>
                </a:cubicBezTo>
                <a:cubicBezTo>
                  <a:pt x="448906" y="2192498"/>
                  <a:pt x="490705" y="2304879"/>
                  <a:pt x="553195" y="2407332"/>
                </a:cubicBezTo>
                <a:cubicBezTo>
                  <a:pt x="577056" y="2446545"/>
                  <a:pt x="609927" y="2500775"/>
                  <a:pt x="658484" y="2500191"/>
                </a:cubicBezTo>
                <a:cubicBezTo>
                  <a:pt x="688519" y="2462897"/>
                  <a:pt x="662906" y="2328407"/>
                  <a:pt x="665659" y="2272592"/>
                </a:cubicBezTo>
                <a:cubicBezTo>
                  <a:pt x="672667" y="2130843"/>
                  <a:pt x="705789" y="1995685"/>
                  <a:pt x="766527" y="1867369"/>
                </a:cubicBezTo>
                <a:cubicBezTo>
                  <a:pt x="882996" y="1621666"/>
                  <a:pt x="1069547" y="1429108"/>
                  <a:pt x="1230485" y="1213606"/>
                </a:cubicBezTo>
                <a:cubicBezTo>
                  <a:pt x="1354713" y="1047246"/>
                  <a:pt x="1456081" y="868120"/>
                  <a:pt x="1522742" y="671057"/>
                </a:cubicBezTo>
                <a:cubicBezTo>
                  <a:pt x="1570715" y="529475"/>
                  <a:pt x="1592573" y="377715"/>
                  <a:pt x="1589820" y="228541"/>
                </a:cubicBezTo>
                <a:cubicBezTo>
                  <a:pt x="1588819" y="172142"/>
                  <a:pt x="1561788" y="46995"/>
                  <a:pt x="1592907" y="4696"/>
                </a:cubicBezTo>
                <a:cubicBezTo>
                  <a:pt x="1643467" y="-15327"/>
                  <a:pt x="1698614" y="33480"/>
                  <a:pt x="1739912" y="60845"/>
                </a:cubicBezTo>
                <a:cubicBezTo>
                  <a:pt x="1857216" y="138686"/>
                  <a:pt x="1966594" y="227039"/>
                  <a:pt x="2067210" y="325654"/>
                </a:cubicBezTo>
                <a:cubicBezTo>
                  <a:pt x="2382995" y="635015"/>
                  <a:pt x="2572217" y="1021466"/>
                  <a:pt x="2605171" y="1463314"/>
                </a:cubicBezTo>
                <a:cubicBezTo>
                  <a:pt x="2617019" y="1621666"/>
                  <a:pt x="2598330" y="1781268"/>
                  <a:pt x="2569964" y="1936867"/>
                </a:cubicBezTo>
                <a:cubicBezTo>
                  <a:pt x="2559368" y="1994935"/>
                  <a:pt x="2519822" y="2084956"/>
                  <a:pt x="2556949" y="2138435"/>
                </a:cubicBezTo>
                <a:cubicBezTo>
                  <a:pt x="2586650" y="2181319"/>
                  <a:pt x="2647137" y="2170222"/>
                  <a:pt x="2689186" y="2155205"/>
                </a:cubicBezTo>
                <a:cubicBezTo>
                  <a:pt x="2788886" y="2119747"/>
                  <a:pt x="2868646" y="2031978"/>
                  <a:pt x="2917453" y="1940871"/>
                </a:cubicBezTo>
                <a:cubicBezTo>
                  <a:pt x="2975437" y="1832912"/>
                  <a:pt x="3002969" y="1710936"/>
                  <a:pt x="3000382" y="1588460"/>
                </a:cubicBezTo>
                <a:cubicBezTo>
                  <a:pt x="2999715" y="1556006"/>
                  <a:pt x="2998630" y="1523051"/>
                  <a:pt x="2994877" y="1490846"/>
                </a:cubicBezTo>
                <a:cubicBezTo>
                  <a:pt x="2991372" y="1460478"/>
                  <a:pt x="2979775" y="1427105"/>
                  <a:pt x="2981861" y="1396570"/>
                </a:cubicBezTo>
                <a:cubicBezTo>
                  <a:pt x="2982778" y="1383388"/>
                  <a:pt x="2987451" y="1377631"/>
                  <a:pt x="2994542" y="136736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4DE9D4E-62BD-ACFD-93CA-8F37848F5DC6}"/>
              </a:ext>
            </a:extLst>
          </p:cNvPr>
          <p:cNvSpPr/>
          <p:nvPr/>
        </p:nvSpPr>
        <p:spPr>
          <a:xfrm>
            <a:off x="3960992" y="4761279"/>
            <a:ext cx="403062" cy="449366"/>
          </a:xfrm>
          <a:custGeom>
            <a:avLst/>
            <a:gdLst>
              <a:gd name="csX0" fmla="*/ 2065644 w 3834275"/>
              <a:gd name="csY0" fmla="*/ 634230 h 4274755"/>
              <a:gd name="csX1" fmla="*/ 2285401 w 3834275"/>
              <a:gd name="csY1" fmla="*/ 469538 h 4274755"/>
              <a:gd name="csX2" fmla="*/ 2458102 w 3834275"/>
              <a:gd name="csY2" fmla="*/ 369421 h 4274755"/>
              <a:gd name="csX3" fmla="*/ 2586001 w 3834275"/>
              <a:gd name="csY3" fmla="*/ 586258 h 4274755"/>
              <a:gd name="csX4" fmla="*/ 2447006 w 3834275"/>
              <a:gd name="csY4" fmla="*/ 705730 h 4274755"/>
              <a:gd name="csX5" fmla="*/ 2197715 w 3834275"/>
              <a:gd name="csY5" fmla="*/ 899373 h 4274755"/>
              <a:gd name="csX6" fmla="*/ 2069816 w 3834275"/>
              <a:gd name="csY6" fmla="*/ 1004746 h 4274755"/>
              <a:gd name="csX7" fmla="*/ 2060889 w 3834275"/>
              <a:gd name="csY7" fmla="*/ 1129725 h 4274755"/>
              <a:gd name="csX8" fmla="*/ 2060889 w 3834275"/>
              <a:gd name="csY8" fmla="*/ 1413389 h 4274755"/>
              <a:gd name="csX9" fmla="*/ 2060889 w 3834275"/>
              <a:gd name="csY9" fmla="*/ 1630309 h 4274755"/>
              <a:gd name="csX10" fmla="*/ 2080078 w 3834275"/>
              <a:gd name="csY10" fmla="*/ 1712238 h 4274755"/>
              <a:gd name="csX11" fmla="*/ 2249192 w 3834275"/>
              <a:gd name="csY11" fmla="*/ 1795335 h 4274755"/>
              <a:gd name="csX12" fmla="*/ 2404123 w 3834275"/>
              <a:gd name="csY12" fmla="*/ 1714324 h 4274755"/>
              <a:gd name="csX13" fmla="*/ 2746772 w 3834275"/>
              <a:gd name="csY13" fmla="*/ 1522934 h 4274755"/>
              <a:gd name="csX14" fmla="*/ 2884850 w 3834275"/>
              <a:gd name="csY14" fmla="*/ 1428073 h 4274755"/>
              <a:gd name="csX15" fmla="*/ 2907710 w 3834275"/>
              <a:gd name="csY15" fmla="*/ 1282236 h 4274755"/>
              <a:gd name="csX16" fmla="*/ 2951678 w 3834275"/>
              <a:gd name="csY16" fmla="*/ 987476 h 4274755"/>
              <a:gd name="csX17" fmla="*/ 2983882 w 3834275"/>
              <a:gd name="csY17" fmla="*/ 808934 h 4274755"/>
              <a:gd name="csX18" fmla="*/ 3253280 w 3834275"/>
              <a:gd name="csY18" fmla="*/ 854571 h 4274755"/>
              <a:gd name="csX19" fmla="*/ 3218573 w 3834275"/>
              <a:gd name="csY19" fmla="*/ 1137317 h 4274755"/>
              <a:gd name="csX20" fmla="*/ 3208644 w 3834275"/>
              <a:gd name="csY20" fmla="*/ 1266051 h 4274755"/>
              <a:gd name="csX21" fmla="*/ 3482964 w 3834275"/>
              <a:gd name="csY21" fmla="*/ 1116376 h 4274755"/>
              <a:gd name="csX22" fmla="*/ 3645154 w 3834275"/>
              <a:gd name="csY22" fmla="*/ 1028857 h 4274755"/>
              <a:gd name="csX23" fmla="*/ 3818105 w 3834275"/>
              <a:gd name="csY23" fmla="*/ 1100024 h 4274755"/>
              <a:gd name="csX24" fmla="*/ 3782314 w 3834275"/>
              <a:gd name="csY24" fmla="*/ 1273726 h 4274755"/>
              <a:gd name="csX25" fmla="*/ 3676273 w 3834275"/>
              <a:gd name="csY25" fmla="*/ 1334297 h 4274755"/>
              <a:gd name="csX26" fmla="*/ 3354147 w 3834275"/>
              <a:gd name="csY26" fmla="*/ 1513506 h 4274755"/>
              <a:gd name="csX27" fmla="*/ 3464777 w 3834275"/>
              <a:gd name="csY27" fmla="*/ 1562313 h 4274755"/>
              <a:gd name="csX28" fmla="*/ 3695796 w 3834275"/>
              <a:gd name="csY28" fmla="*/ 1656005 h 4274755"/>
              <a:gd name="csX29" fmla="*/ 3650827 w 3834275"/>
              <a:gd name="csY29" fmla="*/ 1935165 h 4274755"/>
              <a:gd name="csX30" fmla="*/ 3506742 w 3834275"/>
              <a:gd name="csY30" fmla="*/ 1887692 h 4274755"/>
              <a:gd name="csX31" fmla="*/ 3158837 w 3834275"/>
              <a:gd name="csY31" fmla="*/ 1750532 h 4274755"/>
              <a:gd name="csX32" fmla="*/ 3025097 w 3834275"/>
              <a:gd name="csY32" fmla="*/ 1703394 h 4274755"/>
              <a:gd name="csX33" fmla="*/ 2912466 w 3834275"/>
              <a:gd name="csY33" fmla="*/ 1755538 h 4274755"/>
              <a:gd name="csX34" fmla="*/ 2639897 w 3834275"/>
              <a:gd name="csY34" fmla="*/ 1908300 h 4274755"/>
              <a:gd name="csX35" fmla="*/ 2452429 w 3834275"/>
              <a:gd name="csY35" fmla="*/ 2013089 h 4274755"/>
              <a:gd name="csX36" fmla="*/ 2385351 w 3834275"/>
              <a:gd name="csY36" fmla="*/ 2080834 h 4274755"/>
              <a:gd name="csX37" fmla="*/ 2394695 w 3834275"/>
              <a:gd name="csY37" fmla="*/ 2256539 h 4274755"/>
              <a:gd name="csX38" fmla="*/ 2535609 w 3834275"/>
              <a:gd name="csY38" fmla="*/ 2340721 h 4274755"/>
              <a:gd name="csX39" fmla="*/ 2877174 w 3834275"/>
              <a:gd name="csY39" fmla="*/ 2533112 h 4274755"/>
              <a:gd name="csX40" fmla="*/ 3038363 w 3834275"/>
              <a:gd name="csY40" fmla="*/ 2606614 h 4274755"/>
              <a:gd name="csX41" fmla="*/ 3201052 w 3834275"/>
              <a:gd name="csY41" fmla="*/ 2544959 h 4274755"/>
              <a:gd name="csX42" fmla="*/ 3464693 w 3834275"/>
              <a:gd name="csY42" fmla="*/ 2440587 h 4274755"/>
              <a:gd name="csX43" fmla="*/ 3659170 w 3834275"/>
              <a:gd name="csY43" fmla="*/ 2376679 h 4274755"/>
              <a:gd name="csX44" fmla="*/ 3750193 w 3834275"/>
              <a:gd name="csY44" fmla="*/ 2617961 h 4274755"/>
              <a:gd name="csX45" fmla="*/ 3622794 w 3834275"/>
              <a:gd name="csY45" fmla="*/ 2682536 h 4274755"/>
              <a:gd name="csX46" fmla="*/ 3354899 w 3834275"/>
              <a:gd name="csY46" fmla="*/ 2789995 h 4274755"/>
              <a:gd name="csX47" fmla="*/ 3478960 w 3834275"/>
              <a:gd name="csY47" fmla="*/ 2865833 h 4274755"/>
              <a:gd name="csX48" fmla="*/ 3737261 w 3834275"/>
              <a:gd name="csY48" fmla="*/ 3007916 h 4274755"/>
              <a:gd name="csX49" fmla="*/ 3817271 w 3834275"/>
              <a:gd name="csY49" fmla="*/ 3210819 h 4274755"/>
              <a:gd name="csX50" fmla="*/ 3646071 w 3834275"/>
              <a:gd name="csY50" fmla="*/ 3282486 h 4274755"/>
              <a:gd name="csX51" fmla="*/ 3462190 w 3834275"/>
              <a:gd name="csY51" fmla="*/ 3183037 h 4274755"/>
              <a:gd name="csX52" fmla="*/ 3208644 w 3834275"/>
              <a:gd name="csY52" fmla="*/ 3045210 h 4274755"/>
              <a:gd name="csX53" fmla="*/ 3218239 w 3834275"/>
              <a:gd name="csY53" fmla="*/ 3175611 h 4274755"/>
              <a:gd name="csX54" fmla="*/ 3250193 w 3834275"/>
              <a:gd name="csY54" fmla="*/ 3461361 h 4274755"/>
              <a:gd name="csX55" fmla="*/ 2985050 w 3834275"/>
              <a:gd name="csY55" fmla="*/ 3493065 h 4274755"/>
              <a:gd name="csX56" fmla="*/ 2952012 w 3834275"/>
              <a:gd name="csY56" fmla="*/ 3324285 h 4274755"/>
              <a:gd name="csX57" fmla="*/ 2905708 w 3834275"/>
              <a:gd name="csY57" fmla="*/ 3023517 h 4274755"/>
              <a:gd name="csX58" fmla="*/ 2883015 w 3834275"/>
              <a:gd name="csY58" fmla="*/ 2877597 h 4274755"/>
              <a:gd name="csX59" fmla="*/ 2738596 w 3834275"/>
              <a:gd name="csY59" fmla="*/ 2780401 h 4274755"/>
              <a:gd name="csX60" fmla="*/ 2392275 w 3834275"/>
              <a:gd name="csY60" fmla="*/ 2584338 h 4274755"/>
              <a:gd name="csX61" fmla="*/ 2249192 w 3834275"/>
              <a:gd name="csY61" fmla="*/ 2508917 h 4274755"/>
              <a:gd name="csX62" fmla="*/ 2080996 w 3834275"/>
              <a:gd name="csY62" fmla="*/ 2592598 h 4274755"/>
              <a:gd name="csX63" fmla="*/ 2060555 w 3834275"/>
              <a:gd name="csY63" fmla="*/ 2673192 h 4274755"/>
              <a:gd name="csX64" fmla="*/ 2060722 w 3834275"/>
              <a:gd name="csY64" fmla="*/ 2890112 h 4274755"/>
              <a:gd name="csX65" fmla="*/ 2060889 w 3834275"/>
              <a:gd name="csY65" fmla="*/ 3165433 h 4274755"/>
              <a:gd name="csX66" fmla="*/ 2069399 w 3834275"/>
              <a:gd name="csY66" fmla="*/ 3290662 h 4274755"/>
              <a:gd name="csX67" fmla="*/ 2197632 w 3834275"/>
              <a:gd name="csY67" fmla="*/ 3396035 h 4274755"/>
              <a:gd name="csX68" fmla="*/ 2466195 w 3834275"/>
              <a:gd name="csY68" fmla="*/ 3603444 h 4274755"/>
              <a:gd name="csX69" fmla="*/ 2582914 w 3834275"/>
              <a:gd name="csY69" fmla="*/ 3703310 h 4274755"/>
              <a:gd name="csX70" fmla="*/ 2466112 w 3834275"/>
              <a:gd name="csY70" fmla="*/ 3922817 h 4274755"/>
              <a:gd name="csX71" fmla="*/ 2286235 w 3834275"/>
              <a:gd name="csY71" fmla="*/ 3824952 h 4274755"/>
              <a:gd name="csX72" fmla="*/ 2065644 w 3834275"/>
              <a:gd name="csY72" fmla="*/ 3659343 h 4274755"/>
              <a:gd name="csX73" fmla="*/ 2060722 w 3834275"/>
              <a:gd name="csY73" fmla="*/ 3824535 h 4274755"/>
              <a:gd name="csX74" fmla="*/ 2060889 w 3834275"/>
              <a:gd name="csY74" fmla="*/ 4108199 h 4274755"/>
              <a:gd name="csX75" fmla="*/ 1915469 w 3834275"/>
              <a:gd name="csY75" fmla="*/ 4274727 h 4274755"/>
              <a:gd name="csX76" fmla="*/ 1780395 w 3834275"/>
              <a:gd name="csY76" fmla="*/ 4173109 h 4274755"/>
              <a:gd name="csX77" fmla="*/ 1775389 w 3834275"/>
              <a:gd name="csY77" fmla="*/ 4033112 h 4274755"/>
              <a:gd name="csX78" fmla="*/ 1775139 w 3834275"/>
              <a:gd name="csY78" fmla="*/ 3782820 h 4274755"/>
              <a:gd name="csX79" fmla="*/ 1765294 w 3834275"/>
              <a:gd name="csY79" fmla="*/ 3657924 h 4274755"/>
              <a:gd name="csX80" fmla="*/ 1516671 w 3834275"/>
              <a:gd name="csY80" fmla="*/ 3846811 h 4274755"/>
              <a:gd name="csX81" fmla="*/ 1406042 w 3834275"/>
              <a:gd name="csY81" fmla="*/ 3919062 h 4274755"/>
              <a:gd name="csX82" fmla="*/ 1246689 w 3834275"/>
              <a:gd name="csY82" fmla="*/ 3710319 h 4274755"/>
              <a:gd name="csX83" fmla="*/ 1375840 w 3834275"/>
              <a:gd name="csY83" fmla="*/ 3597938 h 4274755"/>
              <a:gd name="csX84" fmla="*/ 1648241 w 3834275"/>
              <a:gd name="csY84" fmla="*/ 3386274 h 4274755"/>
              <a:gd name="csX85" fmla="*/ 1763959 w 3834275"/>
              <a:gd name="csY85" fmla="*/ 3293249 h 4274755"/>
              <a:gd name="csX86" fmla="*/ 1775055 w 3834275"/>
              <a:gd name="csY86" fmla="*/ 3165433 h 4274755"/>
              <a:gd name="csX87" fmla="*/ 1775306 w 3834275"/>
              <a:gd name="csY87" fmla="*/ 2890112 h 4274755"/>
              <a:gd name="csX88" fmla="*/ 1775639 w 3834275"/>
              <a:gd name="csY88" fmla="*/ 2673192 h 4274755"/>
              <a:gd name="csX89" fmla="*/ 1751528 w 3834275"/>
              <a:gd name="csY89" fmla="*/ 2590763 h 4274755"/>
              <a:gd name="csX90" fmla="*/ 1590090 w 3834275"/>
              <a:gd name="csY90" fmla="*/ 2509751 h 4274755"/>
              <a:gd name="csX91" fmla="*/ 1446088 w 3834275"/>
              <a:gd name="csY91" fmla="*/ 2583170 h 4274755"/>
              <a:gd name="csX92" fmla="*/ 1094011 w 3834275"/>
              <a:gd name="csY92" fmla="*/ 2781986 h 4274755"/>
              <a:gd name="csX93" fmla="*/ 954431 w 3834275"/>
              <a:gd name="csY93" fmla="*/ 2875595 h 4274755"/>
              <a:gd name="csX94" fmla="*/ 932072 w 3834275"/>
              <a:gd name="csY94" fmla="*/ 3005496 h 4274755"/>
              <a:gd name="csX95" fmla="*/ 888021 w 3834275"/>
              <a:gd name="csY95" fmla="*/ 3316109 h 4274755"/>
              <a:gd name="csX96" fmla="*/ 850310 w 3834275"/>
              <a:gd name="csY96" fmla="*/ 3497654 h 4274755"/>
              <a:gd name="csX97" fmla="*/ 584750 w 3834275"/>
              <a:gd name="csY97" fmla="*/ 3432411 h 4274755"/>
              <a:gd name="csX98" fmla="*/ 630637 w 3834275"/>
              <a:gd name="csY98" fmla="*/ 3043958 h 4274755"/>
              <a:gd name="csX99" fmla="*/ 310847 w 3834275"/>
              <a:gd name="csY99" fmla="*/ 3216660 h 4274755"/>
              <a:gd name="csX100" fmla="*/ 186118 w 3834275"/>
              <a:gd name="csY100" fmla="*/ 3283153 h 4274755"/>
              <a:gd name="csX101" fmla="*/ 18506 w 3834275"/>
              <a:gd name="csY101" fmla="*/ 3214323 h 4274755"/>
              <a:gd name="csX102" fmla="*/ 90090 w 3834275"/>
              <a:gd name="csY102" fmla="*/ 3012838 h 4274755"/>
              <a:gd name="csX103" fmla="*/ 347140 w 3834275"/>
              <a:gd name="csY103" fmla="*/ 2869338 h 4274755"/>
              <a:gd name="csX104" fmla="*/ 477709 w 3834275"/>
              <a:gd name="csY104" fmla="*/ 2789995 h 4274755"/>
              <a:gd name="csX105" fmla="*/ 208895 w 3834275"/>
              <a:gd name="csY105" fmla="*/ 2681952 h 4274755"/>
              <a:gd name="csX106" fmla="*/ 86919 w 3834275"/>
              <a:gd name="csY106" fmla="*/ 2620547 h 4274755"/>
              <a:gd name="csX107" fmla="*/ 180111 w 3834275"/>
              <a:gd name="csY107" fmla="*/ 2376679 h 4274755"/>
              <a:gd name="csX108" fmla="*/ 373587 w 3834275"/>
              <a:gd name="csY108" fmla="*/ 2442173 h 4274755"/>
              <a:gd name="csX109" fmla="*/ 636727 w 3834275"/>
              <a:gd name="csY109" fmla="*/ 2546544 h 4274755"/>
              <a:gd name="csX110" fmla="*/ 798499 w 3834275"/>
              <a:gd name="csY110" fmla="*/ 2607699 h 4274755"/>
              <a:gd name="csX111" fmla="*/ 954682 w 3834275"/>
              <a:gd name="csY111" fmla="*/ 2534113 h 4274755"/>
              <a:gd name="csX112" fmla="*/ 1295913 w 3834275"/>
              <a:gd name="csY112" fmla="*/ 2341305 h 4274755"/>
              <a:gd name="csX113" fmla="*/ 1442584 w 3834275"/>
              <a:gd name="csY113" fmla="*/ 2254454 h 4274755"/>
              <a:gd name="csX114" fmla="*/ 1448257 w 3834275"/>
              <a:gd name="csY114" fmla="*/ 2055638 h 4274755"/>
              <a:gd name="csX115" fmla="*/ 1299667 w 3834275"/>
              <a:gd name="csY115" fmla="*/ 1966451 h 4274755"/>
              <a:gd name="csX116" fmla="*/ 1010831 w 3834275"/>
              <a:gd name="csY116" fmla="*/ 1804929 h 4274755"/>
              <a:gd name="csX117" fmla="*/ 814184 w 3834275"/>
              <a:gd name="csY117" fmla="*/ 1702560 h 4274755"/>
              <a:gd name="csX118" fmla="*/ 671935 w 3834275"/>
              <a:gd name="csY118" fmla="*/ 1750449 h 4274755"/>
              <a:gd name="csX119" fmla="*/ 313517 w 3834275"/>
              <a:gd name="csY119" fmla="*/ 1893115 h 4274755"/>
              <a:gd name="csX120" fmla="*/ 78660 w 3834275"/>
              <a:gd name="csY120" fmla="*/ 1886358 h 4274755"/>
              <a:gd name="csX121" fmla="*/ 103772 w 3834275"/>
              <a:gd name="csY121" fmla="*/ 1675195 h 4274755"/>
              <a:gd name="csX122" fmla="*/ 195880 w 3834275"/>
              <a:gd name="csY122" fmla="*/ 1633229 h 4274755"/>
              <a:gd name="csX123" fmla="*/ 478877 w 3834275"/>
              <a:gd name="csY123" fmla="*/ 1513506 h 4274755"/>
              <a:gd name="csX124" fmla="*/ 161924 w 3834275"/>
              <a:gd name="csY124" fmla="*/ 1335548 h 4274755"/>
              <a:gd name="csX125" fmla="*/ 59387 w 3834275"/>
              <a:gd name="csY125" fmla="*/ 1279566 h 4274755"/>
              <a:gd name="csX126" fmla="*/ 14835 w 3834275"/>
              <a:gd name="csY126" fmla="*/ 1102443 h 4274755"/>
              <a:gd name="csX127" fmla="*/ 186953 w 3834275"/>
              <a:gd name="csY127" fmla="*/ 1027522 h 4274755"/>
              <a:gd name="csX128" fmla="*/ 300836 w 3834275"/>
              <a:gd name="csY128" fmla="*/ 1088093 h 4274755"/>
              <a:gd name="csX129" fmla="*/ 630637 w 3834275"/>
              <a:gd name="csY129" fmla="*/ 1266968 h 4274755"/>
              <a:gd name="csX130" fmla="*/ 625131 w 3834275"/>
              <a:gd name="csY130" fmla="*/ 1179783 h 4274755"/>
              <a:gd name="csX131" fmla="*/ 599017 w 3834275"/>
              <a:gd name="csY131" fmla="*/ 979967 h 4274755"/>
              <a:gd name="csX132" fmla="*/ 585084 w 3834275"/>
              <a:gd name="csY132" fmla="*/ 862747 h 4274755"/>
              <a:gd name="csX133" fmla="*/ 851561 w 3834275"/>
              <a:gd name="csY133" fmla="*/ 804679 h 4274755"/>
              <a:gd name="csX134" fmla="*/ 887937 w 3834275"/>
              <a:gd name="csY134" fmla="*/ 987476 h 4274755"/>
              <a:gd name="csX135" fmla="*/ 928568 w 3834275"/>
              <a:gd name="csY135" fmla="*/ 1279900 h 4274755"/>
              <a:gd name="csX136" fmla="*/ 950594 w 3834275"/>
              <a:gd name="csY136" fmla="*/ 1422316 h 4274755"/>
              <a:gd name="csX137" fmla="*/ 1091091 w 3834275"/>
              <a:gd name="csY137" fmla="*/ 1524435 h 4274755"/>
              <a:gd name="csX138" fmla="*/ 1455266 w 3834275"/>
              <a:gd name="csY138" fmla="*/ 1727422 h 4274755"/>
              <a:gd name="csX139" fmla="*/ 1589923 w 3834275"/>
              <a:gd name="csY139" fmla="*/ 1797420 h 4274755"/>
              <a:gd name="csX140" fmla="*/ 1752112 w 3834275"/>
              <a:gd name="csY140" fmla="*/ 1713072 h 4274755"/>
              <a:gd name="csX141" fmla="*/ 1775389 w 3834275"/>
              <a:gd name="csY141" fmla="*/ 1630309 h 4274755"/>
              <a:gd name="csX142" fmla="*/ 1775055 w 3834275"/>
              <a:gd name="csY142" fmla="*/ 1413389 h 4274755"/>
              <a:gd name="csX143" fmla="*/ 1774805 w 3834275"/>
              <a:gd name="csY143" fmla="*/ 1129725 h 4274755"/>
              <a:gd name="csX144" fmla="*/ 1766379 w 3834275"/>
              <a:gd name="csY144" fmla="*/ 1007165 h 4274755"/>
              <a:gd name="csX145" fmla="*/ 1648908 w 3834275"/>
              <a:gd name="csY145" fmla="*/ 908383 h 4274755"/>
              <a:gd name="csX146" fmla="*/ 1372002 w 3834275"/>
              <a:gd name="csY146" fmla="*/ 692548 h 4274755"/>
              <a:gd name="csX147" fmla="*/ 1250026 w 3834275"/>
              <a:gd name="csY147" fmla="*/ 589428 h 4274755"/>
              <a:gd name="csX148" fmla="*/ 1437245 w 3834275"/>
              <a:gd name="csY148" fmla="*/ 386107 h 4274755"/>
              <a:gd name="csX149" fmla="*/ 1499150 w 3834275"/>
              <a:gd name="csY149" fmla="*/ 432495 h 4274755"/>
              <a:gd name="csX150" fmla="*/ 1660755 w 3834275"/>
              <a:gd name="csY150" fmla="*/ 554220 h 4274755"/>
              <a:gd name="csX151" fmla="*/ 1773637 w 3834275"/>
              <a:gd name="csY151" fmla="*/ 629725 h 4274755"/>
              <a:gd name="csX152" fmla="*/ 1774972 w 3834275"/>
              <a:gd name="csY152" fmla="*/ 253703 h 4274755"/>
              <a:gd name="csX153" fmla="*/ 1775556 w 3834275"/>
              <a:gd name="csY153" fmla="*/ 128557 h 4274755"/>
              <a:gd name="csX154" fmla="*/ 1923812 w 3834275"/>
              <a:gd name="csY154" fmla="*/ 74 h 4274755"/>
              <a:gd name="csX155" fmla="*/ 2060972 w 3834275"/>
              <a:gd name="csY155" fmla="*/ 178615 h 4274755"/>
              <a:gd name="csX156" fmla="*/ 2060805 w 3834275"/>
              <a:gd name="csY156" fmla="*/ 462280 h 4274755"/>
              <a:gd name="csX157" fmla="*/ 2065644 w 3834275"/>
              <a:gd name="csY157" fmla="*/ 634230 h 4274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</a:cxnLst>
            <a:rect l="l" t="t" r="r" b="b"/>
            <a:pathLst>
              <a:path w="3834275" h="4274755">
                <a:moveTo>
                  <a:pt x="2065644" y="634230"/>
                </a:moveTo>
                <a:cubicBezTo>
                  <a:pt x="2142985" y="590179"/>
                  <a:pt x="2216070" y="525603"/>
                  <a:pt x="2285401" y="469538"/>
                </a:cubicBezTo>
                <a:cubicBezTo>
                  <a:pt x="2334708" y="429575"/>
                  <a:pt x="2391608" y="372508"/>
                  <a:pt x="2458102" y="369421"/>
                </a:cubicBezTo>
                <a:cubicBezTo>
                  <a:pt x="2571818" y="364165"/>
                  <a:pt x="2641733" y="489979"/>
                  <a:pt x="2586001" y="586258"/>
                </a:cubicBezTo>
                <a:cubicBezTo>
                  <a:pt x="2556467" y="637317"/>
                  <a:pt x="2492559" y="670105"/>
                  <a:pt x="2447006" y="705730"/>
                </a:cubicBezTo>
                <a:cubicBezTo>
                  <a:pt x="2364243" y="770639"/>
                  <a:pt x="2281146" y="835215"/>
                  <a:pt x="2197715" y="899373"/>
                </a:cubicBezTo>
                <a:cubicBezTo>
                  <a:pt x="2163842" y="925403"/>
                  <a:pt x="2089339" y="969037"/>
                  <a:pt x="2069816" y="1004746"/>
                </a:cubicBezTo>
                <a:cubicBezTo>
                  <a:pt x="2051127" y="1038702"/>
                  <a:pt x="2060638" y="1092348"/>
                  <a:pt x="2060889" y="1129725"/>
                </a:cubicBezTo>
                <a:cubicBezTo>
                  <a:pt x="2061473" y="1224252"/>
                  <a:pt x="2061056" y="1318862"/>
                  <a:pt x="2060889" y="1413389"/>
                </a:cubicBezTo>
                <a:cubicBezTo>
                  <a:pt x="2060722" y="1485724"/>
                  <a:pt x="2060638" y="1557974"/>
                  <a:pt x="2060889" y="1630309"/>
                </a:cubicBezTo>
                <a:cubicBezTo>
                  <a:pt x="2060972" y="1658925"/>
                  <a:pt x="2054047" y="1693299"/>
                  <a:pt x="2080078" y="1712238"/>
                </a:cubicBezTo>
                <a:cubicBezTo>
                  <a:pt x="2105190" y="1730509"/>
                  <a:pt x="2222828" y="1796836"/>
                  <a:pt x="2249192" y="1795335"/>
                </a:cubicBezTo>
                <a:cubicBezTo>
                  <a:pt x="2288905" y="1792999"/>
                  <a:pt x="2366746" y="1734681"/>
                  <a:pt x="2404123" y="1714324"/>
                </a:cubicBezTo>
                <a:cubicBezTo>
                  <a:pt x="2518840" y="1651917"/>
                  <a:pt x="2634308" y="1589261"/>
                  <a:pt x="2746772" y="1522934"/>
                </a:cubicBezTo>
                <a:cubicBezTo>
                  <a:pt x="2783982" y="1500908"/>
                  <a:pt x="2870583" y="1469121"/>
                  <a:pt x="2884850" y="1428073"/>
                </a:cubicBezTo>
                <a:cubicBezTo>
                  <a:pt x="2900452" y="1383187"/>
                  <a:pt x="2900952" y="1329124"/>
                  <a:pt x="2907710" y="1282236"/>
                </a:cubicBezTo>
                <a:cubicBezTo>
                  <a:pt x="2921893" y="1183871"/>
                  <a:pt x="2937411" y="1085757"/>
                  <a:pt x="2951678" y="987476"/>
                </a:cubicBezTo>
                <a:cubicBezTo>
                  <a:pt x="2959771" y="931911"/>
                  <a:pt x="2956934" y="858992"/>
                  <a:pt x="2983882" y="808934"/>
                </a:cubicBezTo>
                <a:cubicBezTo>
                  <a:pt x="3047957" y="689628"/>
                  <a:pt x="3235509" y="717411"/>
                  <a:pt x="3253280" y="854571"/>
                </a:cubicBezTo>
                <a:cubicBezTo>
                  <a:pt x="3261957" y="922149"/>
                  <a:pt x="3229502" y="1064148"/>
                  <a:pt x="3218573" y="1137317"/>
                </a:cubicBezTo>
                <a:cubicBezTo>
                  <a:pt x="3212399" y="1178782"/>
                  <a:pt x="3199801" y="1225253"/>
                  <a:pt x="3208644" y="1266051"/>
                </a:cubicBezTo>
                <a:cubicBezTo>
                  <a:pt x="3301836" y="1220330"/>
                  <a:pt x="3392609" y="1167519"/>
                  <a:pt x="3482964" y="1116376"/>
                </a:cubicBezTo>
                <a:cubicBezTo>
                  <a:pt x="3533440" y="1087759"/>
                  <a:pt x="3589672" y="1046044"/>
                  <a:pt x="3645154" y="1028857"/>
                </a:cubicBezTo>
                <a:cubicBezTo>
                  <a:pt x="3711898" y="1008250"/>
                  <a:pt x="3785985" y="1038201"/>
                  <a:pt x="3818105" y="1100024"/>
                </a:cubicBezTo>
                <a:cubicBezTo>
                  <a:pt x="3847306" y="1156173"/>
                  <a:pt x="3831871" y="1234097"/>
                  <a:pt x="3782314" y="1273726"/>
                </a:cubicBezTo>
                <a:cubicBezTo>
                  <a:pt x="3751027" y="1298755"/>
                  <a:pt x="3711231" y="1314858"/>
                  <a:pt x="3676273" y="1334297"/>
                </a:cubicBezTo>
                <a:cubicBezTo>
                  <a:pt x="3569816" y="1393616"/>
                  <a:pt x="3455516" y="1445927"/>
                  <a:pt x="3354147" y="1513506"/>
                </a:cubicBezTo>
                <a:cubicBezTo>
                  <a:pt x="3385935" y="1536783"/>
                  <a:pt x="3428150" y="1547295"/>
                  <a:pt x="3464777" y="1562313"/>
                </a:cubicBezTo>
                <a:cubicBezTo>
                  <a:pt x="3541616" y="1593933"/>
                  <a:pt x="3618539" y="1625386"/>
                  <a:pt x="3695796" y="1656005"/>
                </a:cubicBezTo>
                <a:cubicBezTo>
                  <a:pt x="3840131" y="1713155"/>
                  <a:pt x="3809178" y="1932661"/>
                  <a:pt x="3650827" y="1935165"/>
                </a:cubicBezTo>
                <a:cubicBezTo>
                  <a:pt x="3601603" y="1935915"/>
                  <a:pt x="3552045" y="1904379"/>
                  <a:pt x="3506742" y="1887692"/>
                </a:cubicBezTo>
                <a:cubicBezTo>
                  <a:pt x="3389773" y="1844726"/>
                  <a:pt x="3275305" y="1794834"/>
                  <a:pt x="3158837" y="1750532"/>
                </a:cubicBezTo>
                <a:cubicBezTo>
                  <a:pt x="3118122" y="1735014"/>
                  <a:pt x="3069232" y="1704562"/>
                  <a:pt x="3025097" y="1703394"/>
                </a:cubicBezTo>
                <a:cubicBezTo>
                  <a:pt x="2985384" y="1702393"/>
                  <a:pt x="2946088" y="1737183"/>
                  <a:pt x="2912466" y="1755538"/>
                </a:cubicBezTo>
                <a:cubicBezTo>
                  <a:pt x="2821109" y="1805513"/>
                  <a:pt x="2730337" y="1856823"/>
                  <a:pt x="2639897" y="1908300"/>
                </a:cubicBezTo>
                <a:cubicBezTo>
                  <a:pt x="2577658" y="1943674"/>
                  <a:pt x="2515419" y="1979049"/>
                  <a:pt x="2452429" y="2013089"/>
                </a:cubicBezTo>
                <a:cubicBezTo>
                  <a:pt x="2420058" y="2030526"/>
                  <a:pt x="2388521" y="2039870"/>
                  <a:pt x="2385351" y="2080834"/>
                </a:cubicBezTo>
                <a:cubicBezTo>
                  <a:pt x="2382597" y="2116292"/>
                  <a:pt x="2376173" y="2229841"/>
                  <a:pt x="2394695" y="2256539"/>
                </a:cubicBezTo>
                <a:cubicBezTo>
                  <a:pt x="2409963" y="2278565"/>
                  <a:pt x="2506826" y="2324535"/>
                  <a:pt x="2535609" y="2340721"/>
                </a:cubicBezTo>
                <a:cubicBezTo>
                  <a:pt x="2649492" y="2404796"/>
                  <a:pt x="2763459" y="2468703"/>
                  <a:pt x="2877174" y="2533112"/>
                </a:cubicBezTo>
                <a:cubicBezTo>
                  <a:pt x="2916220" y="2555221"/>
                  <a:pt x="2994478" y="2614040"/>
                  <a:pt x="3038363" y="2606614"/>
                </a:cubicBezTo>
                <a:cubicBezTo>
                  <a:pt x="3092676" y="2597354"/>
                  <a:pt x="3150493" y="2566151"/>
                  <a:pt x="3201052" y="2544959"/>
                </a:cubicBezTo>
                <a:cubicBezTo>
                  <a:pt x="3288154" y="2508417"/>
                  <a:pt x="3377174" y="2476212"/>
                  <a:pt x="3464693" y="2440587"/>
                </a:cubicBezTo>
                <a:cubicBezTo>
                  <a:pt x="3523178" y="2416810"/>
                  <a:pt x="3594511" y="2371674"/>
                  <a:pt x="3659170" y="2376679"/>
                </a:cubicBezTo>
                <a:cubicBezTo>
                  <a:pt x="3779560" y="2385857"/>
                  <a:pt x="3829202" y="2530943"/>
                  <a:pt x="3750193" y="2617961"/>
                </a:cubicBezTo>
                <a:cubicBezTo>
                  <a:pt x="3718239" y="2653085"/>
                  <a:pt x="3665594" y="2665433"/>
                  <a:pt x="3622794" y="2682536"/>
                </a:cubicBezTo>
                <a:cubicBezTo>
                  <a:pt x="3533523" y="2718161"/>
                  <a:pt x="3443001" y="2751700"/>
                  <a:pt x="3354899" y="2789995"/>
                </a:cubicBezTo>
                <a:cubicBezTo>
                  <a:pt x="3380428" y="2823200"/>
                  <a:pt x="3440749" y="2845226"/>
                  <a:pt x="3478960" y="2865833"/>
                </a:cubicBezTo>
                <a:cubicBezTo>
                  <a:pt x="3565227" y="2912388"/>
                  <a:pt x="3652829" y="2958108"/>
                  <a:pt x="3737261" y="3007916"/>
                </a:cubicBezTo>
                <a:cubicBezTo>
                  <a:pt x="3811014" y="3051467"/>
                  <a:pt x="3862574" y="3122216"/>
                  <a:pt x="3817271" y="3210819"/>
                </a:cubicBezTo>
                <a:cubicBezTo>
                  <a:pt x="3786068" y="3271891"/>
                  <a:pt x="3711648" y="3302176"/>
                  <a:pt x="3646071" y="3282486"/>
                </a:cubicBezTo>
                <a:cubicBezTo>
                  <a:pt x="3592676" y="3266467"/>
                  <a:pt x="3512749" y="3212071"/>
                  <a:pt x="3462190" y="3183037"/>
                </a:cubicBezTo>
                <a:cubicBezTo>
                  <a:pt x="3378843" y="3135231"/>
                  <a:pt x="3293493" y="3090262"/>
                  <a:pt x="3208644" y="3045210"/>
                </a:cubicBezTo>
                <a:cubicBezTo>
                  <a:pt x="3197214" y="3084255"/>
                  <a:pt x="3210897" y="3134397"/>
                  <a:pt x="3218239" y="3175611"/>
                </a:cubicBezTo>
                <a:cubicBezTo>
                  <a:pt x="3230253" y="3243107"/>
                  <a:pt x="3266045" y="3400373"/>
                  <a:pt x="3250193" y="3461361"/>
                </a:cubicBezTo>
                <a:cubicBezTo>
                  <a:pt x="3218406" y="3583587"/>
                  <a:pt x="3045454" y="3601859"/>
                  <a:pt x="2985050" y="3493065"/>
                </a:cubicBezTo>
                <a:cubicBezTo>
                  <a:pt x="2958352" y="3445009"/>
                  <a:pt x="2960605" y="3377848"/>
                  <a:pt x="2952012" y="3324285"/>
                </a:cubicBezTo>
                <a:cubicBezTo>
                  <a:pt x="2935993" y="3224168"/>
                  <a:pt x="2920558" y="3123968"/>
                  <a:pt x="2905708" y="3023517"/>
                </a:cubicBezTo>
                <a:cubicBezTo>
                  <a:pt x="2898700" y="2976713"/>
                  <a:pt x="2899033" y="2922149"/>
                  <a:pt x="2883015" y="2877597"/>
                </a:cubicBezTo>
                <a:cubicBezTo>
                  <a:pt x="2869749" y="2840470"/>
                  <a:pt x="2774054" y="2801008"/>
                  <a:pt x="2738596" y="2780401"/>
                </a:cubicBezTo>
                <a:cubicBezTo>
                  <a:pt x="2623962" y="2713906"/>
                  <a:pt x="2508244" y="2648663"/>
                  <a:pt x="2392275" y="2584338"/>
                </a:cubicBezTo>
                <a:cubicBezTo>
                  <a:pt x="2357068" y="2564732"/>
                  <a:pt x="2287069" y="2511503"/>
                  <a:pt x="2249192" y="2508917"/>
                </a:cubicBezTo>
                <a:cubicBezTo>
                  <a:pt x="2215820" y="2506665"/>
                  <a:pt x="2111031" y="2571156"/>
                  <a:pt x="2080996" y="2592598"/>
                </a:cubicBezTo>
                <a:cubicBezTo>
                  <a:pt x="2054715" y="2611370"/>
                  <a:pt x="2060638" y="2644242"/>
                  <a:pt x="2060555" y="2673192"/>
                </a:cubicBezTo>
                <a:cubicBezTo>
                  <a:pt x="2060388" y="2745527"/>
                  <a:pt x="2060472" y="2817777"/>
                  <a:pt x="2060722" y="2890112"/>
                </a:cubicBezTo>
                <a:cubicBezTo>
                  <a:pt x="2061056" y="2981886"/>
                  <a:pt x="2060972" y="3073659"/>
                  <a:pt x="2060889" y="3165433"/>
                </a:cubicBezTo>
                <a:cubicBezTo>
                  <a:pt x="2060889" y="3202977"/>
                  <a:pt x="2050877" y="3256539"/>
                  <a:pt x="2069399" y="3290662"/>
                </a:cubicBezTo>
                <a:cubicBezTo>
                  <a:pt x="2087587" y="3324285"/>
                  <a:pt x="2165094" y="3371256"/>
                  <a:pt x="2197632" y="3396035"/>
                </a:cubicBezTo>
                <a:cubicBezTo>
                  <a:pt x="2287570" y="3464532"/>
                  <a:pt x="2377258" y="3533612"/>
                  <a:pt x="2466195" y="3603444"/>
                </a:cubicBezTo>
                <a:cubicBezTo>
                  <a:pt x="2503989" y="3633145"/>
                  <a:pt x="2558052" y="3661428"/>
                  <a:pt x="2582914" y="3703310"/>
                </a:cubicBezTo>
                <a:cubicBezTo>
                  <a:pt x="2638730" y="3797170"/>
                  <a:pt x="2579410" y="3921815"/>
                  <a:pt x="2466112" y="3922817"/>
                </a:cubicBezTo>
                <a:cubicBezTo>
                  <a:pt x="2396280" y="3923400"/>
                  <a:pt x="2337962" y="3866334"/>
                  <a:pt x="2286235" y="3824952"/>
                </a:cubicBezTo>
                <a:cubicBezTo>
                  <a:pt x="2215986" y="3768720"/>
                  <a:pt x="2143735" y="3703978"/>
                  <a:pt x="2065644" y="3659343"/>
                </a:cubicBezTo>
                <a:cubicBezTo>
                  <a:pt x="2054548" y="3711653"/>
                  <a:pt x="2060555" y="3770639"/>
                  <a:pt x="2060722" y="3824535"/>
                </a:cubicBezTo>
                <a:cubicBezTo>
                  <a:pt x="2060889" y="3919062"/>
                  <a:pt x="2061306" y="4013672"/>
                  <a:pt x="2060889" y="4108199"/>
                </a:cubicBezTo>
                <a:cubicBezTo>
                  <a:pt x="2060388" y="4196135"/>
                  <a:pt x="2013917" y="4276479"/>
                  <a:pt x="1915469" y="4274727"/>
                </a:cubicBezTo>
                <a:cubicBezTo>
                  <a:pt x="1854231" y="4273643"/>
                  <a:pt x="1796831" y="4233763"/>
                  <a:pt x="1780395" y="4173109"/>
                </a:cubicBezTo>
                <a:cubicBezTo>
                  <a:pt x="1768631" y="4129391"/>
                  <a:pt x="1775222" y="4078081"/>
                  <a:pt x="1775389" y="4033112"/>
                </a:cubicBezTo>
                <a:cubicBezTo>
                  <a:pt x="1775723" y="3949681"/>
                  <a:pt x="1775556" y="3866250"/>
                  <a:pt x="1775139" y="3782820"/>
                </a:cubicBezTo>
                <a:cubicBezTo>
                  <a:pt x="1774888" y="3743190"/>
                  <a:pt x="1784566" y="3691547"/>
                  <a:pt x="1765294" y="3657924"/>
                </a:cubicBezTo>
                <a:cubicBezTo>
                  <a:pt x="1682364" y="3720914"/>
                  <a:pt x="1599934" y="3784405"/>
                  <a:pt x="1516671" y="3846811"/>
                </a:cubicBezTo>
                <a:cubicBezTo>
                  <a:pt x="1483966" y="3871423"/>
                  <a:pt x="1446839" y="3910052"/>
                  <a:pt x="1406042" y="3919062"/>
                </a:cubicBezTo>
                <a:cubicBezTo>
                  <a:pt x="1284233" y="3946010"/>
                  <a:pt x="1184199" y="3822449"/>
                  <a:pt x="1246689" y="3710319"/>
                </a:cubicBezTo>
                <a:cubicBezTo>
                  <a:pt x="1273554" y="3662179"/>
                  <a:pt x="1333374" y="3631143"/>
                  <a:pt x="1375840" y="3597938"/>
                </a:cubicBezTo>
                <a:cubicBezTo>
                  <a:pt x="1466445" y="3527188"/>
                  <a:pt x="1556884" y="3456106"/>
                  <a:pt x="1648241" y="3386274"/>
                </a:cubicBezTo>
                <a:cubicBezTo>
                  <a:pt x="1678609" y="3362997"/>
                  <a:pt x="1745020" y="3324035"/>
                  <a:pt x="1763959" y="3293249"/>
                </a:cubicBezTo>
                <a:cubicBezTo>
                  <a:pt x="1785401" y="3258541"/>
                  <a:pt x="1775306" y="3204145"/>
                  <a:pt x="1775055" y="3165433"/>
                </a:cubicBezTo>
                <a:cubicBezTo>
                  <a:pt x="1774638" y="3073659"/>
                  <a:pt x="1775389" y="2981886"/>
                  <a:pt x="1775306" y="2890112"/>
                </a:cubicBezTo>
                <a:cubicBezTo>
                  <a:pt x="1775306" y="2817777"/>
                  <a:pt x="1775389" y="2745527"/>
                  <a:pt x="1775639" y="2673192"/>
                </a:cubicBezTo>
                <a:cubicBezTo>
                  <a:pt x="1775723" y="2641155"/>
                  <a:pt x="1781146" y="2610285"/>
                  <a:pt x="1751528" y="2590763"/>
                </a:cubicBezTo>
                <a:cubicBezTo>
                  <a:pt x="1717989" y="2568653"/>
                  <a:pt x="1627884" y="2509334"/>
                  <a:pt x="1590090" y="2509751"/>
                </a:cubicBezTo>
                <a:cubicBezTo>
                  <a:pt x="1551294" y="2510169"/>
                  <a:pt x="1481296" y="2563231"/>
                  <a:pt x="1446088" y="2583170"/>
                </a:cubicBezTo>
                <a:cubicBezTo>
                  <a:pt x="1328868" y="2649581"/>
                  <a:pt x="1210146" y="2713823"/>
                  <a:pt x="1094011" y="2781986"/>
                </a:cubicBezTo>
                <a:cubicBezTo>
                  <a:pt x="1056717" y="2803845"/>
                  <a:pt x="971034" y="2836382"/>
                  <a:pt x="954431" y="2875595"/>
                </a:cubicBezTo>
                <a:cubicBezTo>
                  <a:pt x="938162" y="2914140"/>
                  <a:pt x="938413" y="2964365"/>
                  <a:pt x="932072" y="3005496"/>
                </a:cubicBezTo>
                <a:cubicBezTo>
                  <a:pt x="916137" y="3108867"/>
                  <a:pt x="902120" y="3212571"/>
                  <a:pt x="888021" y="3316109"/>
                </a:cubicBezTo>
                <a:cubicBezTo>
                  <a:pt x="880095" y="3374177"/>
                  <a:pt x="881596" y="3446427"/>
                  <a:pt x="850310" y="3497654"/>
                </a:cubicBezTo>
                <a:cubicBezTo>
                  <a:pt x="780228" y="3612288"/>
                  <a:pt x="590590" y="3570072"/>
                  <a:pt x="584750" y="3432411"/>
                </a:cubicBezTo>
                <a:cubicBezTo>
                  <a:pt x="579744" y="3313522"/>
                  <a:pt x="644486" y="3159509"/>
                  <a:pt x="630637" y="3043958"/>
                </a:cubicBezTo>
                <a:cubicBezTo>
                  <a:pt x="521092" y="3094934"/>
                  <a:pt x="417305" y="3159676"/>
                  <a:pt x="310847" y="3216660"/>
                </a:cubicBezTo>
                <a:cubicBezTo>
                  <a:pt x="271802" y="3237517"/>
                  <a:pt x="228835" y="3271474"/>
                  <a:pt x="186118" y="3283153"/>
                </a:cubicBezTo>
                <a:cubicBezTo>
                  <a:pt x="119457" y="3301425"/>
                  <a:pt x="52629" y="3273059"/>
                  <a:pt x="18506" y="3214323"/>
                </a:cubicBezTo>
                <a:cubicBezTo>
                  <a:pt x="-27631" y="3134731"/>
                  <a:pt x="18590" y="3053135"/>
                  <a:pt x="90090" y="3012838"/>
                </a:cubicBezTo>
                <a:cubicBezTo>
                  <a:pt x="175523" y="2964615"/>
                  <a:pt x="260872" y="2915892"/>
                  <a:pt x="347140" y="2869338"/>
                </a:cubicBezTo>
                <a:cubicBezTo>
                  <a:pt x="388187" y="2847228"/>
                  <a:pt x="448758" y="2824702"/>
                  <a:pt x="477709" y="2789995"/>
                </a:cubicBezTo>
                <a:cubicBezTo>
                  <a:pt x="389272" y="2751283"/>
                  <a:pt x="298583" y="2717828"/>
                  <a:pt x="208895" y="2681952"/>
                </a:cubicBezTo>
                <a:cubicBezTo>
                  <a:pt x="168598" y="2665767"/>
                  <a:pt x="117956" y="2652418"/>
                  <a:pt x="86919" y="2620547"/>
                </a:cubicBezTo>
                <a:cubicBezTo>
                  <a:pt x="2154" y="2533613"/>
                  <a:pt x="56801" y="2382770"/>
                  <a:pt x="180111" y="2376679"/>
                </a:cubicBezTo>
                <a:cubicBezTo>
                  <a:pt x="243936" y="2373593"/>
                  <a:pt x="316187" y="2417227"/>
                  <a:pt x="373587" y="2442173"/>
                </a:cubicBezTo>
                <a:cubicBezTo>
                  <a:pt x="460021" y="2479800"/>
                  <a:pt x="549375" y="2511003"/>
                  <a:pt x="636727" y="2546544"/>
                </a:cubicBezTo>
                <a:cubicBezTo>
                  <a:pt x="685952" y="2566568"/>
                  <a:pt x="745187" y="2602526"/>
                  <a:pt x="798499" y="2607699"/>
                </a:cubicBezTo>
                <a:cubicBezTo>
                  <a:pt x="841550" y="2611871"/>
                  <a:pt x="915720" y="2555388"/>
                  <a:pt x="954682" y="2534113"/>
                </a:cubicBezTo>
                <a:cubicBezTo>
                  <a:pt x="1069315" y="2471457"/>
                  <a:pt x="1181363" y="2404128"/>
                  <a:pt x="1295913" y="2341305"/>
                </a:cubicBezTo>
                <a:cubicBezTo>
                  <a:pt x="1327199" y="2324118"/>
                  <a:pt x="1424980" y="2279066"/>
                  <a:pt x="1442584" y="2254454"/>
                </a:cubicBezTo>
                <a:cubicBezTo>
                  <a:pt x="1462107" y="2227172"/>
                  <a:pt x="1454765" y="2090929"/>
                  <a:pt x="1448257" y="2055638"/>
                </a:cubicBezTo>
                <a:cubicBezTo>
                  <a:pt x="1406959" y="2017511"/>
                  <a:pt x="1348725" y="1994233"/>
                  <a:pt x="1299667" y="1966451"/>
                </a:cubicBezTo>
                <a:cubicBezTo>
                  <a:pt x="1203806" y="1912138"/>
                  <a:pt x="1105941" y="1860744"/>
                  <a:pt x="1010831" y="1804929"/>
                </a:cubicBezTo>
                <a:cubicBezTo>
                  <a:pt x="971117" y="1781569"/>
                  <a:pt x="853730" y="1705313"/>
                  <a:pt x="814184" y="1702560"/>
                </a:cubicBezTo>
                <a:cubicBezTo>
                  <a:pt x="767797" y="1699306"/>
                  <a:pt x="714151" y="1733846"/>
                  <a:pt x="671935" y="1750449"/>
                </a:cubicBezTo>
                <a:cubicBezTo>
                  <a:pt x="552296" y="1797671"/>
                  <a:pt x="433574" y="1847062"/>
                  <a:pt x="313517" y="1893115"/>
                </a:cubicBezTo>
                <a:cubicBezTo>
                  <a:pt x="230754" y="1924902"/>
                  <a:pt x="151578" y="1968787"/>
                  <a:pt x="78660" y="1886358"/>
                </a:cubicBezTo>
                <a:cubicBezTo>
                  <a:pt x="22678" y="1823034"/>
                  <a:pt x="38112" y="1725336"/>
                  <a:pt x="103772" y="1675195"/>
                </a:cubicBezTo>
                <a:cubicBezTo>
                  <a:pt x="130303" y="1654921"/>
                  <a:pt x="165344" y="1646244"/>
                  <a:pt x="195880" y="1633229"/>
                </a:cubicBezTo>
                <a:cubicBezTo>
                  <a:pt x="279644" y="1597437"/>
                  <a:pt x="406125" y="1561312"/>
                  <a:pt x="478877" y="1513506"/>
                </a:cubicBezTo>
                <a:cubicBezTo>
                  <a:pt x="377425" y="1447762"/>
                  <a:pt x="266629" y="1395869"/>
                  <a:pt x="161924" y="1335548"/>
                </a:cubicBezTo>
                <a:cubicBezTo>
                  <a:pt x="128635" y="1316359"/>
                  <a:pt x="90507" y="1302093"/>
                  <a:pt x="59387" y="1279566"/>
                </a:cubicBezTo>
                <a:cubicBezTo>
                  <a:pt x="5658" y="1240604"/>
                  <a:pt x="-15784" y="1161428"/>
                  <a:pt x="14835" y="1102443"/>
                </a:cubicBezTo>
                <a:cubicBezTo>
                  <a:pt x="46706" y="1040871"/>
                  <a:pt x="119290" y="1008166"/>
                  <a:pt x="186953" y="1027522"/>
                </a:cubicBezTo>
                <a:cubicBezTo>
                  <a:pt x="225831" y="1038702"/>
                  <a:pt x="265211" y="1068821"/>
                  <a:pt x="300836" y="1088093"/>
                </a:cubicBezTo>
                <a:cubicBezTo>
                  <a:pt x="405124" y="1144659"/>
                  <a:pt x="522344" y="1223918"/>
                  <a:pt x="630637" y="1266968"/>
                </a:cubicBezTo>
                <a:cubicBezTo>
                  <a:pt x="635142" y="1237768"/>
                  <a:pt x="628718" y="1209318"/>
                  <a:pt x="625131" y="1179783"/>
                </a:cubicBezTo>
                <a:cubicBezTo>
                  <a:pt x="617205" y="1113122"/>
                  <a:pt x="608611" y="1046378"/>
                  <a:pt x="599017" y="979967"/>
                </a:cubicBezTo>
                <a:cubicBezTo>
                  <a:pt x="593510" y="941922"/>
                  <a:pt x="582331" y="901292"/>
                  <a:pt x="585084" y="862747"/>
                </a:cubicBezTo>
                <a:cubicBezTo>
                  <a:pt x="595012" y="724752"/>
                  <a:pt x="785067" y="684622"/>
                  <a:pt x="851561" y="804679"/>
                </a:cubicBezTo>
                <a:cubicBezTo>
                  <a:pt x="880512" y="857157"/>
                  <a:pt x="879678" y="928991"/>
                  <a:pt x="887937" y="987476"/>
                </a:cubicBezTo>
                <a:cubicBezTo>
                  <a:pt x="901536" y="1084923"/>
                  <a:pt x="914468" y="1182453"/>
                  <a:pt x="928568" y="1279900"/>
                </a:cubicBezTo>
                <a:cubicBezTo>
                  <a:pt x="935242" y="1325703"/>
                  <a:pt x="935326" y="1378598"/>
                  <a:pt x="950594" y="1422316"/>
                </a:cubicBezTo>
                <a:cubicBezTo>
                  <a:pt x="968948" y="1475044"/>
                  <a:pt x="1046038" y="1498488"/>
                  <a:pt x="1091091" y="1524435"/>
                </a:cubicBezTo>
                <a:cubicBezTo>
                  <a:pt x="1211398" y="1593683"/>
                  <a:pt x="1332873" y="1661929"/>
                  <a:pt x="1455266" y="1727422"/>
                </a:cubicBezTo>
                <a:cubicBezTo>
                  <a:pt x="1488721" y="1745276"/>
                  <a:pt x="1553881" y="1796920"/>
                  <a:pt x="1589923" y="1797420"/>
                </a:cubicBezTo>
                <a:cubicBezTo>
                  <a:pt x="1622461" y="1797837"/>
                  <a:pt x="1722160" y="1733262"/>
                  <a:pt x="1752112" y="1713072"/>
                </a:cubicBezTo>
                <a:cubicBezTo>
                  <a:pt x="1781313" y="1693382"/>
                  <a:pt x="1775389" y="1661846"/>
                  <a:pt x="1775389" y="1630309"/>
                </a:cubicBezTo>
                <a:cubicBezTo>
                  <a:pt x="1775389" y="1557974"/>
                  <a:pt x="1775055" y="1485724"/>
                  <a:pt x="1775055" y="1413389"/>
                </a:cubicBezTo>
                <a:cubicBezTo>
                  <a:pt x="1774972" y="1318862"/>
                  <a:pt x="1775139" y="1224252"/>
                  <a:pt x="1774805" y="1129725"/>
                </a:cubicBezTo>
                <a:cubicBezTo>
                  <a:pt x="1774722" y="1092181"/>
                  <a:pt x="1783732" y="1041789"/>
                  <a:pt x="1766379" y="1007165"/>
                </a:cubicBezTo>
                <a:cubicBezTo>
                  <a:pt x="1749359" y="973126"/>
                  <a:pt x="1680028" y="933329"/>
                  <a:pt x="1648908" y="908383"/>
                </a:cubicBezTo>
                <a:cubicBezTo>
                  <a:pt x="1557718" y="835131"/>
                  <a:pt x="1464109" y="764716"/>
                  <a:pt x="1372002" y="692548"/>
                </a:cubicBezTo>
                <a:cubicBezTo>
                  <a:pt x="1333206" y="662179"/>
                  <a:pt x="1275723" y="632061"/>
                  <a:pt x="1250026" y="589428"/>
                </a:cubicBezTo>
                <a:cubicBezTo>
                  <a:pt x="1176607" y="467953"/>
                  <a:pt x="1307593" y="315025"/>
                  <a:pt x="1437245" y="386107"/>
                </a:cubicBezTo>
                <a:cubicBezTo>
                  <a:pt x="1459437" y="398205"/>
                  <a:pt x="1478877" y="417394"/>
                  <a:pt x="1499150" y="432495"/>
                </a:cubicBezTo>
                <a:cubicBezTo>
                  <a:pt x="1553213" y="472708"/>
                  <a:pt x="1607777" y="512588"/>
                  <a:pt x="1660755" y="554220"/>
                </a:cubicBezTo>
                <a:cubicBezTo>
                  <a:pt x="1693961" y="580334"/>
                  <a:pt x="1733173" y="620798"/>
                  <a:pt x="1773637" y="629725"/>
                </a:cubicBezTo>
                <a:cubicBezTo>
                  <a:pt x="1783065" y="505580"/>
                  <a:pt x="1775222" y="378181"/>
                  <a:pt x="1774972" y="253703"/>
                </a:cubicBezTo>
                <a:cubicBezTo>
                  <a:pt x="1774888" y="212572"/>
                  <a:pt x="1771551" y="169521"/>
                  <a:pt x="1775556" y="128557"/>
                </a:cubicBezTo>
                <a:cubicBezTo>
                  <a:pt x="1782814" y="55055"/>
                  <a:pt x="1850477" y="-2346"/>
                  <a:pt x="1923812" y="74"/>
                </a:cubicBezTo>
                <a:cubicBezTo>
                  <a:pt x="2025764" y="3411"/>
                  <a:pt x="2060638" y="90846"/>
                  <a:pt x="2060972" y="178615"/>
                </a:cubicBezTo>
                <a:cubicBezTo>
                  <a:pt x="2061389" y="273142"/>
                  <a:pt x="2061222" y="367753"/>
                  <a:pt x="2060805" y="462280"/>
                </a:cubicBezTo>
                <a:cubicBezTo>
                  <a:pt x="2060638" y="518512"/>
                  <a:pt x="2055299" y="579249"/>
                  <a:pt x="2065644" y="63423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solidFill>
              <a:srgbClr val="1EBEE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66B7D56-926E-D7A5-282E-549A309849F5}"/>
              </a:ext>
            </a:extLst>
          </p:cNvPr>
          <p:cNvSpPr/>
          <p:nvPr/>
        </p:nvSpPr>
        <p:spPr>
          <a:xfrm>
            <a:off x="7090426" y="1918160"/>
            <a:ext cx="263911" cy="329833"/>
          </a:xfrm>
          <a:custGeom>
            <a:avLst/>
            <a:gdLst>
              <a:gd name="csX0" fmla="*/ 2994542 w 3699130"/>
              <a:gd name="csY0" fmla="*/ 1367369 h 4623134"/>
              <a:gd name="csX1" fmla="*/ 3034673 w 3699130"/>
              <a:gd name="csY1" fmla="*/ 1361028 h 4623134"/>
              <a:gd name="csX2" fmla="*/ 3162906 w 3699130"/>
              <a:gd name="csY2" fmla="*/ 1499023 h 4623134"/>
              <a:gd name="csX3" fmla="*/ 3493624 w 3699130"/>
              <a:gd name="csY3" fmla="*/ 2044993 h 4623134"/>
              <a:gd name="csX4" fmla="*/ 3272784 w 3699130"/>
              <a:gd name="csY4" fmla="*/ 4156706 h 4623134"/>
              <a:gd name="csX5" fmla="*/ 2734405 w 3699130"/>
              <a:gd name="csY5" fmla="*/ 4552668 h 4623134"/>
              <a:gd name="csX6" fmla="*/ 2535674 w 3699130"/>
              <a:gd name="csY6" fmla="*/ 4622750 h 4623134"/>
              <a:gd name="csX7" fmla="*/ 2512147 w 3699130"/>
              <a:gd name="csY7" fmla="*/ 4608650 h 4623134"/>
              <a:gd name="csX8" fmla="*/ 2550941 w 3699130"/>
              <a:gd name="csY8" fmla="*/ 4519296 h 4623134"/>
              <a:gd name="csX9" fmla="*/ 2688269 w 3699130"/>
              <a:gd name="csY9" fmla="*/ 4323234 h 4623134"/>
              <a:gd name="csX10" fmla="*/ 2808492 w 3699130"/>
              <a:gd name="csY10" fmla="*/ 3447796 h 4623134"/>
              <a:gd name="csX11" fmla="*/ 2715300 w 3699130"/>
              <a:gd name="csY11" fmla="*/ 3256657 h 4623134"/>
              <a:gd name="csX12" fmla="*/ 2644134 w 3699130"/>
              <a:gd name="csY12" fmla="*/ 3196336 h 4623134"/>
              <a:gd name="csX13" fmla="*/ 2597913 w 3699130"/>
              <a:gd name="csY13" fmla="*/ 3315308 h 4623134"/>
              <a:gd name="csX14" fmla="*/ 2423126 w 3699130"/>
              <a:gd name="csY14" fmla="*/ 3582537 h 4623134"/>
              <a:gd name="csX15" fmla="*/ 2310411 w 3699130"/>
              <a:gd name="csY15" fmla="*/ 3630009 h 4623134"/>
              <a:gd name="csX16" fmla="*/ 2328432 w 3699130"/>
              <a:gd name="csY16" fmla="*/ 3488677 h 4623134"/>
              <a:gd name="csX17" fmla="*/ 2357132 w 3699130"/>
              <a:gd name="csY17" fmla="*/ 3223701 h 4623134"/>
              <a:gd name="csX18" fmla="*/ 1961670 w 3699130"/>
              <a:gd name="csY18" fmla="*/ 2425437 h 4623134"/>
              <a:gd name="csX19" fmla="*/ 1794560 w 3699130"/>
              <a:gd name="csY19" fmla="*/ 2308801 h 4623134"/>
              <a:gd name="csX20" fmla="*/ 1709710 w 3699130"/>
              <a:gd name="csY20" fmla="*/ 2273676 h 4623134"/>
              <a:gd name="csX21" fmla="*/ 1659819 w 3699130"/>
              <a:gd name="csY21" fmla="*/ 2335081 h 4623134"/>
              <a:gd name="csX22" fmla="*/ 1652894 w 3699130"/>
              <a:gd name="csY22" fmla="*/ 2721365 h 4623134"/>
              <a:gd name="csX23" fmla="*/ 1525496 w 3699130"/>
              <a:gd name="csY23" fmla="*/ 3010202 h 4623134"/>
              <a:gd name="csX24" fmla="*/ 1339696 w 3699130"/>
              <a:gd name="csY24" fmla="*/ 3316309 h 4623134"/>
              <a:gd name="csX25" fmla="*/ 1303403 w 3699130"/>
              <a:gd name="csY25" fmla="*/ 3507366 h 4623134"/>
              <a:gd name="csX26" fmla="*/ 1292557 w 3699130"/>
              <a:gd name="csY26" fmla="*/ 3629675 h 4623134"/>
              <a:gd name="csX27" fmla="*/ 1198865 w 3699130"/>
              <a:gd name="csY27" fmla="*/ 3572024 h 4623134"/>
              <a:gd name="csX28" fmla="*/ 1087484 w 3699130"/>
              <a:gd name="csY28" fmla="*/ 3307132 h 4623134"/>
              <a:gd name="csX29" fmla="*/ 1050608 w 3699130"/>
              <a:gd name="csY29" fmla="*/ 3195585 h 4623134"/>
              <a:gd name="csX30" fmla="*/ 980944 w 3699130"/>
              <a:gd name="csY30" fmla="*/ 3250232 h 4623134"/>
              <a:gd name="csX31" fmla="*/ 872066 w 3699130"/>
              <a:gd name="csY31" fmla="*/ 3432862 h 4623134"/>
              <a:gd name="csX32" fmla="*/ 949740 w 3699130"/>
              <a:gd name="csY32" fmla="*/ 4321816 h 4623134"/>
              <a:gd name="csX33" fmla="*/ 1144885 w 3699130"/>
              <a:gd name="csY33" fmla="*/ 4534814 h 4623134"/>
              <a:gd name="csX34" fmla="*/ 1189937 w 3699130"/>
              <a:gd name="csY34" fmla="*/ 4616993 h 4623134"/>
              <a:gd name="csX35" fmla="*/ 1031503 w 3699130"/>
              <a:gd name="csY35" fmla="*/ 4582453 h 4623134"/>
              <a:gd name="csX36" fmla="*/ 652560 w 3699130"/>
              <a:gd name="csY36" fmla="*/ 4368203 h 4623134"/>
              <a:gd name="csX37" fmla="*/ 4304 w 3699130"/>
              <a:gd name="csY37" fmla="*/ 2906665 h 4623134"/>
              <a:gd name="csX38" fmla="*/ 43767 w 3699130"/>
              <a:gd name="csY38" fmla="*/ 2639436 h 4623134"/>
              <a:gd name="csX39" fmla="*/ 266527 w 3699130"/>
              <a:gd name="csY39" fmla="*/ 2068437 h 4623134"/>
              <a:gd name="csX40" fmla="*/ 376738 w 3699130"/>
              <a:gd name="csY40" fmla="*/ 1919930 h 4623134"/>
              <a:gd name="csX41" fmla="*/ 416535 w 3699130"/>
              <a:gd name="csY41" fmla="*/ 1921599 h 4623134"/>
              <a:gd name="csX42" fmla="*/ 438144 w 3699130"/>
              <a:gd name="csY42" fmla="*/ 2072358 h 4623134"/>
              <a:gd name="csX43" fmla="*/ 553195 w 3699130"/>
              <a:gd name="csY43" fmla="*/ 2407332 h 4623134"/>
              <a:gd name="csX44" fmla="*/ 658484 w 3699130"/>
              <a:gd name="csY44" fmla="*/ 2500191 h 4623134"/>
              <a:gd name="csX45" fmla="*/ 665659 w 3699130"/>
              <a:gd name="csY45" fmla="*/ 2272592 h 4623134"/>
              <a:gd name="csX46" fmla="*/ 766527 w 3699130"/>
              <a:gd name="csY46" fmla="*/ 1867369 h 4623134"/>
              <a:gd name="csX47" fmla="*/ 1230485 w 3699130"/>
              <a:gd name="csY47" fmla="*/ 1213606 h 4623134"/>
              <a:gd name="csX48" fmla="*/ 1522742 w 3699130"/>
              <a:gd name="csY48" fmla="*/ 671057 h 4623134"/>
              <a:gd name="csX49" fmla="*/ 1589820 w 3699130"/>
              <a:gd name="csY49" fmla="*/ 228541 h 4623134"/>
              <a:gd name="csX50" fmla="*/ 1592907 w 3699130"/>
              <a:gd name="csY50" fmla="*/ 4696 h 4623134"/>
              <a:gd name="csX51" fmla="*/ 1739912 w 3699130"/>
              <a:gd name="csY51" fmla="*/ 60845 h 4623134"/>
              <a:gd name="csX52" fmla="*/ 2067210 w 3699130"/>
              <a:gd name="csY52" fmla="*/ 325654 h 4623134"/>
              <a:gd name="csX53" fmla="*/ 2605171 w 3699130"/>
              <a:gd name="csY53" fmla="*/ 1463314 h 4623134"/>
              <a:gd name="csX54" fmla="*/ 2569964 w 3699130"/>
              <a:gd name="csY54" fmla="*/ 1936867 h 4623134"/>
              <a:gd name="csX55" fmla="*/ 2556949 w 3699130"/>
              <a:gd name="csY55" fmla="*/ 2138435 h 4623134"/>
              <a:gd name="csX56" fmla="*/ 2689186 w 3699130"/>
              <a:gd name="csY56" fmla="*/ 2155205 h 4623134"/>
              <a:gd name="csX57" fmla="*/ 2917453 w 3699130"/>
              <a:gd name="csY57" fmla="*/ 1940871 h 4623134"/>
              <a:gd name="csX58" fmla="*/ 3000382 w 3699130"/>
              <a:gd name="csY58" fmla="*/ 1588460 h 4623134"/>
              <a:gd name="csX59" fmla="*/ 2994877 w 3699130"/>
              <a:gd name="csY59" fmla="*/ 1490846 h 4623134"/>
              <a:gd name="csX60" fmla="*/ 2981861 w 3699130"/>
              <a:gd name="csY60" fmla="*/ 1396570 h 4623134"/>
              <a:gd name="csX61" fmla="*/ 2994542 w 3699130"/>
              <a:gd name="csY61" fmla="*/ 1367369 h 4623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99130" h="4623134">
                <a:moveTo>
                  <a:pt x="2994542" y="1367369"/>
                </a:moveTo>
                <a:cubicBezTo>
                  <a:pt x="3008809" y="1360695"/>
                  <a:pt x="3018153" y="1356356"/>
                  <a:pt x="3034673" y="1361028"/>
                </a:cubicBezTo>
                <a:cubicBezTo>
                  <a:pt x="3068629" y="1370623"/>
                  <a:pt x="3139712" y="1468571"/>
                  <a:pt x="3162906" y="1499023"/>
                </a:cubicBezTo>
                <a:cubicBezTo>
                  <a:pt x="3292557" y="1668888"/>
                  <a:pt x="3408692" y="1848097"/>
                  <a:pt x="3493624" y="2044993"/>
                </a:cubicBezTo>
                <a:cubicBezTo>
                  <a:pt x="3790388" y="2732879"/>
                  <a:pt x="3805572" y="3577197"/>
                  <a:pt x="3272784" y="4156706"/>
                </a:cubicBezTo>
                <a:cubicBezTo>
                  <a:pt x="3118687" y="4324235"/>
                  <a:pt x="2937142" y="4451384"/>
                  <a:pt x="2734405" y="4552668"/>
                </a:cubicBezTo>
                <a:cubicBezTo>
                  <a:pt x="2696945" y="4571440"/>
                  <a:pt x="2573051" y="4628340"/>
                  <a:pt x="2535674" y="4622750"/>
                </a:cubicBezTo>
                <a:cubicBezTo>
                  <a:pt x="2523993" y="4620998"/>
                  <a:pt x="2520656" y="4615241"/>
                  <a:pt x="2512147" y="4608650"/>
                </a:cubicBezTo>
                <a:cubicBezTo>
                  <a:pt x="2502051" y="4570689"/>
                  <a:pt x="2528915" y="4547746"/>
                  <a:pt x="2550941" y="4519296"/>
                </a:cubicBezTo>
                <a:cubicBezTo>
                  <a:pt x="2599666" y="4456306"/>
                  <a:pt x="2647304" y="4391647"/>
                  <a:pt x="2688269" y="4323234"/>
                </a:cubicBezTo>
                <a:cubicBezTo>
                  <a:pt x="2846370" y="4059343"/>
                  <a:pt x="2910361" y="3744058"/>
                  <a:pt x="2808492" y="3447796"/>
                </a:cubicBezTo>
                <a:cubicBezTo>
                  <a:pt x="2785132" y="3379967"/>
                  <a:pt x="2754846" y="3316560"/>
                  <a:pt x="2715300" y="3256657"/>
                </a:cubicBezTo>
                <a:cubicBezTo>
                  <a:pt x="2694776" y="3225537"/>
                  <a:pt x="2683847" y="3198756"/>
                  <a:pt x="2644134" y="3196336"/>
                </a:cubicBezTo>
                <a:cubicBezTo>
                  <a:pt x="2608509" y="3221365"/>
                  <a:pt x="2611345" y="3276012"/>
                  <a:pt x="2597913" y="3315308"/>
                </a:cubicBezTo>
                <a:cubicBezTo>
                  <a:pt x="2562622" y="3418929"/>
                  <a:pt x="2506724" y="3510786"/>
                  <a:pt x="2423126" y="3582537"/>
                </a:cubicBezTo>
                <a:cubicBezTo>
                  <a:pt x="2392340" y="3608984"/>
                  <a:pt x="2351792" y="3645443"/>
                  <a:pt x="2310411" y="3630009"/>
                </a:cubicBezTo>
                <a:cubicBezTo>
                  <a:pt x="2287134" y="3590129"/>
                  <a:pt x="2319421" y="3531561"/>
                  <a:pt x="2328432" y="3488677"/>
                </a:cubicBezTo>
                <a:cubicBezTo>
                  <a:pt x="2346536" y="3401909"/>
                  <a:pt x="2358217" y="3312388"/>
                  <a:pt x="2357132" y="3223701"/>
                </a:cubicBezTo>
                <a:cubicBezTo>
                  <a:pt x="2353295" y="2908917"/>
                  <a:pt x="2198114" y="2626755"/>
                  <a:pt x="1961670" y="2425437"/>
                </a:cubicBezTo>
                <a:cubicBezTo>
                  <a:pt x="1909610" y="2381052"/>
                  <a:pt x="1853211" y="2343842"/>
                  <a:pt x="1794560" y="2308801"/>
                </a:cubicBezTo>
                <a:cubicBezTo>
                  <a:pt x="1769863" y="2294117"/>
                  <a:pt x="1739578" y="2273426"/>
                  <a:pt x="1709710" y="2273676"/>
                </a:cubicBezTo>
                <a:cubicBezTo>
                  <a:pt x="1675504" y="2273843"/>
                  <a:pt x="1657900" y="2303211"/>
                  <a:pt x="1659819" y="2335081"/>
                </a:cubicBezTo>
                <a:cubicBezTo>
                  <a:pt x="1668829" y="2480167"/>
                  <a:pt x="1690688" y="2573359"/>
                  <a:pt x="1652894" y="2721365"/>
                </a:cubicBezTo>
                <a:cubicBezTo>
                  <a:pt x="1626863" y="2823318"/>
                  <a:pt x="1582061" y="2921599"/>
                  <a:pt x="1525496" y="3010202"/>
                </a:cubicBezTo>
                <a:cubicBezTo>
                  <a:pt x="1460419" y="3112405"/>
                  <a:pt x="1384498" y="3202093"/>
                  <a:pt x="1339696" y="3316309"/>
                </a:cubicBezTo>
                <a:cubicBezTo>
                  <a:pt x="1315667" y="3377380"/>
                  <a:pt x="1305656" y="3442039"/>
                  <a:pt x="1303403" y="3507366"/>
                </a:cubicBezTo>
                <a:cubicBezTo>
                  <a:pt x="1302068" y="3546411"/>
                  <a:pt x="1315000" y="3596886"/>
                  <a:pt x="1292557" y="3629675"/>
                </a:cubicBezTo>
                <a:cubicBezTo>
                  <a:pt x="1250758" y="3644192"/>
                  <a:pt x="1222142" y="3603060"/>
                  <a:pt x="1198865" y="3572024"/>
                </a:cubicBezTo>
                <a:cubicBezTo>
                  <a:pt x="1139211" y="3492432"/>
                  <a:pt x="1101084" y="3406081"/>
                  <a:pt x="1087484" y="3307132"/>
                </a:cubicBezTo>
                <a:cubicBezTo>
                  <a:pt x="1081895" y="3267085"/>
                  <a:pt x="1091906" y="3214774"/>
                  <a:pt x="1050608" y="3195585"/>
                </a:cubicBezTo>
                <a:cubicBezTo>
                  <a:pt x="1018487" y="3201759"/>
                  <a:pt x="1001467" y="3225620"/>
                  <a:pt x="980944" y="3250232"/>
                </a:cubicBezTo>
                <a:cubicBezTo>
                  <a:pt x="935057" y="3305380"/>
                  <a:pt x="901518" y="3367870"/>
                  <a:pt x="872066" y="3432862"/>
                </a:cubicBezTo>
                <a:cubicBezTo>
                  <a:pt x="742165" y="3718946"/>
                  <a:pt x="772701" y="4062346"/>
                  <a:pt x="949740" y="4321816"/>
                </a:cubicBezTo>
                <a:cubicBezTo>
                  <a:pt x="1003720" y="4400908"/>
                  <a:pt x="1068963" y="4475912"/>
                  <a:pt x="1144885" y="4534814"/>
                </a:cubicBezTo>
                <a:cubicBezTo>
                  <a:pt x="1173752" y="4557257"/>
                  <a:pt x="1217136" y="4576947"/>
                  <a:pt x="1189937" y="4616993"/>
                </a:cubicBezTo>
                <a:cubicBezTo>
                  <a:pt x="1140713" y="4631093"/>
                  <a:pt x="1078557" y="4600641"/>
                  <a:pt x="1031503" y="4582453"/>
                </a:cubicBezTo>
                <a:cubicBezTo>
                  <a:pt x="895427" y="4529808"/>
                  <a:pt x="769363" y="4455055"/>
                  <a:pt x="652560" y="4368203"/>
                </a:cubicBezTo>
                <a:cubicBezTo>
                  <a:pt x="205456" y="4035816"/>
                  <a:pt x="-35743" y="3458392"/>
                  <a:pt x="4304" y="2906665"/>
                </a:cubicBezTo>
                <a:cubicBezTo>
                  <a:pt x="10895" y="2816727"/>
                  <a:pt x="26497" y="2727789"/>
                  <a:pt x="43767" y="2639436"/>
                </a:cubicBezTo>
                <a:cubicBezTo>
                  <a:pt x="83396" y="2437701"/>
                  <a:pt x="164241" y="2245644"/>
                  <a:pt x="266527" y="2068437"/>
                </a:cubicBezTo>
                <a:cubicBezTo>
                  <a:pt x="285799" y="2035065"/>
                  <a:pt x="342449" y="1933196"/>
                  <a:pt x="376738" y="1919930"/>
                </a:cubicBezTo>
                <a:cubicBezTo>
                  <a:pt x="392674" y="1913756"/>
                  <a:pt x="401184" y="1918178"/>
                  <a:pt x="416535" y="1921599"/>
                </a:cubicBezTo>
                <a:cubicBezTo>
                  <a:pt x="447154" y="1954971"/>
                  <a:pt x="434222" y="2028641"/>
                  <a:pt x="438144" y="2072358"/>
                </a:cubicBezTo>
                <a:cubicBezTo>
                  <a:pt x="448906" y="2192498"/>
                  <a:pt x="490705" y="2304879"/>
                  <a:pt x="553195" y="2407332"/>
                </a:cubicBezTo>
                <a:cubicBezTo>
                  <a:pt x="577056" y="2446545"/>
                  <a:pt x="609927" y="2500775"/>
                  <a:pt x="658484" y="2500191"/>
                </a:cubicBezTo>
                <a:cubicBezTo>
                  <a:pt x="688519" y="2462897"/>
                  <a:pt x="662906" y="2328407"/>
                  <a:pt x="665659" y="2272592"/>
                </a:cubicBezTo>
                <a:cubicBezTo>
                  <a:pt x="672667" y="2130843"/>
                  <a:pt x="705789" y="1995685"/>
                  <a:pt x="766527" y="1867369"/>
                </a:cubicBezTo>
                <a:cubicBezTo>
                  <a:pt x="882996" y="1621666"/>
                  <a:pt x="1069547" y="1429108"/>
                  <a:pt x="1230485" y="1213606"/>
                </a:cubicBezTo>
                <a:cubicBezTo>
                  <a:pt x="1354713" y="1047246"/>
                  <a:pt x="1456081" y="868120"/>
                  <a:pt x="1522742" y="671057"/>
                </a:cubicBezTo>
                <a:cubicBezTo>
                  <a:pt x="1570715" y="529475"/>
                  <a:pt x="1592573" y="377715"/>
                  <a:pt x="1589820" y="228541"/>
                </a:cubicBezTo>
                <a:cubicBezTo>
                  <a:pt x="1588819" y="172142"/>
                  <a:pt x="1561788" y="46995"/>
                  <a:pt x="1592907" y="4696"/>
                </a:cubicBezTo>
                <a:cubicBezTo>
                  <a:pt x="1643467" y="-15327"/>
                  <a:pt x="1698614" y="33480"/>
                  <a:pt x="1739912" y="60845"/>
                </a:cubicBezTo>
                <a:cubicBezTo>
                  <a:pt x="1857216" y="138686"/>
                  <a:pt x="1966594" y="227039"/>
                  <a:pt x="2067210" y="325654"/>
                </a:cubicBezTo>
                <a:cubicBezTo>
                  <a:pt x="2382995" y="635015"/>
                  <a:pt x="2572217" y="1021466"/>
                  <a:pt x="2605171" y="1463314"/>
                </a:cubicBezTo>
                <a:cubicBezTo>
                  <a:pt x="2617019" y="1621666"/>
                  <a:pt x="2598330" y="1781268"/>
                  <a:pt x="2569964" y="1936867"/>
                </a:cubicBezTo>
                <a:cubicBezTo>
                  <a:pt x="2559368" y="1994935"/>
                  <a:pt x="2519822" y="2084956"/>
                  <a:pt x="2556949" y="2138435"/>
                </a:cubicBezTo>
                <a:cubicBezTo>
                  <a:pt x="2586650" y="2181319"/>
                  <a:pt x="2647137" y="2170222"/>
                  <a:pt x="2689186" y="2155205"/>
                </a:cubicBezTo>
                <a:cubicBezTo>
                  <a:pt x="2788886" y="2119747"/>
                  <a:pt x="2868646" y="2031978"/>
                  <a:pt x="2917453" y="1940871"/>
                </a:cubicBezTo>
                <a:cubicBezTo>
                  <a:pt x="2975437" y="1832912"/>
                  <a:pt x="3002969" y="1710936"/>
                  <a:pt x="3000382" y="1588460"/>
                </a:cubicBezTo>
                <a:cubicBezTo>
                  <a:pt x="2999715" y="1556006"/>
                  <a:pt x="2998630" y="1523051"/>
                  <a:pt x="2994877" y="1490846"/>
                </a:cubicBezTo>
                <a:cubicBezTo>
                  <a:pt x="2991372" y="1460478"/>
                  <a:pt x="2979775" y="1427105"/>
                  <a:pt x="2981861" y="1396570"/>
                </a:cubicBezTo>
                <a:cubicBezTo>
                  <a:pt x="2982778" y="1383388"/>
                  <a:pt x="2987451" y="1377631"/>
                  <a:pt x="2994542" y="136736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7EEB313-06E9-7BCB-E004-ED98FF1E80F2}"/>
              </a:ext>
            </a:extLst>
          </p:cNvPr>
          <p:cNvSpPr/>
          <p:nvPr/>
        </p:nvSpPr>
        <p:spPr>
          <a:xfrm>
            <a:off x="7020850" y="4761279"/>
            <a:ext cx="403062" cy="449366"/>
          </a:xfrm>
          <a:custGeom>
            <a:avLst/>
            <a:gdLst>
              <a:gd name="csX0" fmla="*/ 2065644 w 3834275"/>
              <a:gd name="csY0" fmla="*/ 634230 h 4274755"/>
              <a:gd name="csX1" fmla="*/ 2285401 w 3834275"/>
              <a:gd name="csY1" fmla="*/ 469538 h 4274755"/>
              <a:gd name="csX2" fmla="*/ 2458102 w 3834275"/>
              <a:gd name="csY2" fmla="*/ 369421 h 4274755"/>
              <a:gd name="csX3" fmla="*/ 2586001 w 3834275"/>
              <a:gd name="csY3" fmla="*/ 586258 h 4274755"/>
              <a:gd name="csX4" fmla="*/ 2447006 w 3834275"/>
              <a:gd name="csY4" fmla="*/ 705730 h 4274755"/>
              <a:gd name="csX5" fmla="*/ 2197715 w 3834275"/>
              <a:gd name="csY5" fmla="*/ 899373 h 4274755"/>
              <a:gd name="csX6" fmla="*/ 2069816 w 3834275"/>
              <a:gd name="csY6" fmla="*/ 1004746 h 4274755"/>
              <a:gd name="csX7" fmla="*/ 2060889 w 3834275"/>
              <a:gd name="csY7" fmla="*/ 1129725 h 4274755"/>
              <a:gd name="csX8" fmla="*/ 2060889 w 3834275"/>
              <a:gd name="csY8" fmla="*/ 1413389 h 4274755"/>
              <a:gd name="csX9" fmla="*/ 2060889 w 3834275"/>
              <a:gd name="csY9" fmla="*/ 1630309 h 4274755"/>
              <a:gd name="csX10" fmla="*/ 2080078 w 3834275"/>
              <a:gd name="csY10" fmla="*/ 1712238 h 4274755"/>
              <a:gd name="csX11" fmla="*/ 2249192 w 3834275"/>
              <a:gd name="csY11" fmla="*/ 1795335 h 4274755"/>
              <a:gd name="csX12" fmla="*/ 2404123 w 3834275"/>
              <a:gd name="csY12" fmla="*/ 1714324 h 4274755"/>
              <a:gd name="csX13" fmla="*/ 2746772 w 3834275"/>
              <a:gd name="csY13" fmla="*/ 1522934 h 4274755"/>
              <a:gd name="csX14" fmla="*/ 2884850 w 3834275"/>
              <a:gd name="csY14" fmla="*/ 1428073 h 4274755"/>
              <a:gd name="csX15" fmla="*/ 2907710 w 3834275"/>
              <a:gd name="csY15" fmla="*/ 1282236 h 4274755"/>
              <a:gd name="csX16" fmla="*/ 2951678 w 3834275"/>
              <a:gd name="csY16" fmla="*/ 987476 h 4274755"/>
              <a:gd name="csX17" fmla="*/ 2983882 w 3834275"/>
              <a:gd name="csY17" fmla="*/ 808934 h 4274755"/>
              <a:gd name="csX18" fmla="*/ 3253280 w 3834275"/>
              <a:gd name="csY18" fmla="*/ 854571 h 4274755"/>
              <a:gd name="csX19" fmla="*/ 3218573 w 3834275"/>
              <a:gd name="csY19" fmla="*/ 1137317 h 4274755"/>
              <a:gd name="csX20" fmla="*/ 3208644 w 3834275"/>
              <a:gd name="csY20" fmla="*/ 1266051 h 4274755"/>
              <a:gd name="csX21" fmla="*/ 3482964 w 3834275"/>
              <a:gd name="csY21" fmla="*/ 1116376 h 4274755"/>
              <a:gd name="csX22" fmla="*/ 3645154 w 3834275"/>
              <a:gd name="csY22" fmla="*/ 1028857 h 4274755"/>
              <a:gd name="csX23" fmla="*/ 3818105 w 3834275"/>
              <a:gd name="csY23" fmla="*/ 1100024 h 4274755"/>
              <a:gd name="csX24" fmla="*/ 3782314 w 3834275"/>
              <a:gd name="csY24" fmla="*/ 1273726 h 4274755"/>
              <a:gd name="csX25" fmla="*/ 3676273 w 3834275"/>
              <a:gd name="csY25" fmla="*/ 1334297 h 4274755"/>
              <a:gd name="csX26" fmla="*/ 3354147 w 3834275"/>
              <a:gd name="csY26" fmla="*/ 1513506 h 4274755"/>
              <a:gd name="csX27" fmla="*/ 3464777 w 3834275"/>
              <a:gd name="csY27" fmla="*/ 1562313 h 4274755"/>
              <a:gd name="csX28" fmla="*/ 3695796 w 3834275"/>
              <a:gd name="csY28" fmla="*/ 1656005 h 4274755"/>
              <a:gd name="csX29" fmla="*/ 3650827 w 3834275"/>
              <a:gd name="csY29" fmla="*/ 1935165 h 4274755"/>
              <a:gd name="csX30" fmla="*/ 3506742 w 3834275"/>
              <a:gd name="csY30" fmla="*/ 1887692 h 4274755"/>
              <a:gd name="csX31" fmla="*/ 3158837 w 3834275"/>
              <a:gd name="csY31" fmla="*/ 1750532 h 4274755"/>
              <a:gd name="csX32" fmla="*/ 3025097 w 3834275"/>
              <a:gd name="csY32" fmla="*/ 1703394 h 4274755"/>
              <a:gd name="csX33" fmla="*/ 2912466 w 3834275"/>
              <a:gd name="csY33" fmla="*/ 1755538 h 4274755"/>
              <a:gd name="csX34" fmla="*/ 2639897 w 3834275"/>
              <a:gd name="csY34" fmla="*/ 1908300 h 4274755"/>
              <a:gd name="csX35" fmla="*/ 2452429 w 3834275"/>
              <a:gd name="csY35" fmla="*/ 2013089 h 4274755"/>
              <a:gd name="csX36" fmla="*/ 2385351 w 3834275"/>
              <a:gd name="csY36" fmla="*/ 2080834 h 4274755"/>
              <a:gd name="csX37" fmla="*/ 2394695 w 3834275"/>
              <a:gd name="csY37" fmla="*/ 2256539 h 4274755"/>
              <a:gd name="csX38" fmla="*/ 2535609 w 3834275"/>
              <a:gd name="csY38" fmla="*/ 2340721 h 4274755"/>
              <a:gd name="csX39" fmla="*/ 2877174 w 3834275"/>
              <a:gd name="csY39" fmla="*/ 2533112 h 4274755"/>
              <a:gd name="csX40" fmla="*/ 3038363 w 3834275"/>
              <a:gd name="csY40" fmla="*/ 2606614 h 4274755"/>
              <a:gd name="csX41" fmla="*/ 3201052 w 3834275"/>
              <a:gd name="csY41" fmla="*/ 2544959 h 4274755"/>
              <a:gd name="csX42" fmla="*/ 3464693 w 3834275"/>
              <a:gd name="csY42" fmla="*/ 2440587 h 4274755"/>
              <a:gd name="csX43" fmla="*/ 3659170 w 3834275"/>
              <a:gd name="csY43" fmla="*/ 2376679 h 4274755"/>
              <a:gd name="csX44" fmla="*/ 3750193 w 3834275"/>
              <a:gd name="csY44" fmla="*/ 2617961 h 4274755"/>
              <a:gd name="csX45" fmla="*/ 3622794 w 3834275"/>
              <a:gd name="csY45" fmla="*/ 2682536 h 4274755"/>
              <a:gd name="csX46" fmla="*/ 3354899 w 3834275"/>
              <a:gd name="csY46" fmla="*/ 2789995 h 4274755"/>
              <a:gd name="csX47" fmla="*/ 3478960 w 3834275"/>
              <a:gd name="csY47" fmla="*/ 2865833 h 4274755"/>
              <a:gd name="csX48" fmla="*/ 3737261 w 3834275"/>
              <a:gd name="csY48" fmla="*/ 3007916 h 4274755"/>
              <a:gd name="csX49" fmla="*/ 3817271 w 3834275"/>
              <a:gd name="csY49" fmla="*/ 3210819 h 4274755"/>
              <a:gd name="csX50" fmla="*/ 3646071 w 3834275"/>
              <a:gd name="csY50" fmla="*/ 3282486 h 4274755"/>
              <a:gd name="csX51" fmla="*/ 3462190 w 3834275"/>
              <a:gd name="csY51" fmla="*/ 3183037 h 4274755"/>
              <a:gd name="csX52" fmla="*/ 3208644 w 3834275"/>
              <a:gd name="csY52" fmla="*/ 3045210 h 4274755"/>
              <a:gd name="csX53" fmla="*/ 3218239 w 3834275"/>
              <a:gd name="csY53" fmla="*/ 3175611 h 4274755"/>
              <a:gd name="csX54" fmla="*/ 3250193 w 3834275"/>
              <a:gd name="csY54" fmla="*/ 3461361 h 4274755"/>
              <a:gd name="csX55" fmla="*/ 2985050 w 3834275"/>
              <a:gd name="csY55" fmla="*/ 3493065 h 4274755"/>
              <a:gd name="csX56" fmla="*/ 2952012 w 3834275"/>
              <a:gd name="csY56" fmla="*/ 3324285 h 4274755"/>
              <a:gd name="csX57" fmla="*/ 2905708 w 3834275"/>
              <a:gd name="csY57" fmla="*/ 3023517 h 4274755"/>
              <a:gd name="csX58" fmla="*/ 2883015 w 3834275"/>
              <a:gd name="csY58" fmla="*/ 2877597 h 4274755"/>
              <a:gd name="csX59" fmla="*/ 2738596 w 3834275"/>
              <a:gd name="csY59" fmla="*/ 2780401 h 4274755"/>
              <a:gd name="csX60" fmla="*/ 2392275 w 3834275"/>
              <a:gd name="csY60" fmla="*/ 2584338 h 4274755"/>
              <a:gd name="csX61" fmla="*/ 2249192 w 3834275"/>
              <a:gd name="csY61" fmla="*/ 2508917 h 4274755"/>
              <a:gd name="csX62" fmla="*/ 2080996 w 3834275"/>
              <a:gd name="csY62" fmla="*/ 2592598 h 4274755"/>
              <a:gd name="csX63" fmla="*/ 2060555 w 3834275"/>
              <a:gd name="csY63" fmla="*/ 2673192 h 4274755"/>
              <a:gd name="csX64" fmla="*/ 2060722 w 3834275"/>
              <a:gd name="csY64" fmla="*/ 2890112 h 4274755"/>
              <a:gd name="csX65" fmla="*/ 2060889 w 3834275"/>
              <a:gd name="csY65" fmla="*/ 3165433 h 4274755"/>
              <a:gd name="csX66" fmla="*/ 2069399 w 3834275"/>
              <a:gd name="csY66" fmla="*/ 3290662 h 4274755"/>
              <a:gd name="csX67" fmla="*/ 2197632 w 3834275"/>
              <a:gd name="csY67" fmla="*/ 3396035 h 4274755"/>
              <a:gd name="csX68" fmla="*/ 2466195 w 3834275"/>
              <a:gd name="csY68" fmla="*/ 3603444 h 4274755"/>
              <a:gd name="csX69" fmla="*/ 2582914 w 3834275"/>
              <a:gd name="csY69" fmla="*/ 3703310 h 4274755"/>
              <a:gd name="csX70" fmla="*/ 2466112 w 3834275"/>
              <a:gd name="csY70" fmla="*/ 3922817 h 4274755"/>
              <a:gd name="csX71" fmla="*/ 2286235 w 3834275"/>
              <a:gd name="csY71" fmla="*/ 3824952 h 4274755"/>
              <a:gd name="csX72" fmla="*/ 2065644 w 3834275"/>
              <a:gd name="csY72" fmla="*/ 3659343 h 4274755"/>
              <a:gd name="csX73" fmla="*/ 2060722 w 3834275"/>
              <a:gd name="csY73" fmla="*/ 3824535 h 4274755"/>
              <a:gd name="csX74" fmla="*/ 2060889 w 3834275"/>
              <a:gd name="csY74" fmla="*/ 4108199 h 4274755"/>
              <a:gd name="csX75" fmla="*/ 1915469 w 3834275"/>
              <a:gd name="csY75" fmla="*/ 4274727 h 4274755"/>
              <a:gd name="csX76" fmla="*/ 1780395 w 3834275"/>
              <a:gd name="csY76" fmla="*/ 4173109 h 4274755"/>
              <a:gd name="csX77" fmla="*/ 1775389 w 3834275"/>
              <a:gd name="csY77" fmla="*/ 4033112 h 4274755"/>
              <a:gd name="csX78" fmla="*/ 1775139 w 3834275"/>
              <a:gd name="csY78" fmla="*/ 3782820 h 4274755"/>
              <a:gd name="csX79" fmla="*/ 1765294 w 3834275"/>
              <a:gd name="csY79" fmla="*/ 3657924 h 4274755"/>
              <a:gd name="csX80" fmla="*/ 1516671 w 3834275"/>
              <a:gd name="csY80" fmla="*/ 3846811 h 4274755"/>
              <a:gd name="csX81" fmla="*/ 1406042 w 3834275"/>
              <a:gd name="csY81" fmla="*/ 3919062 h 4274755"/>
              <a:gd name="csX82" fmla="*/ 1246689 w 3834275"/>
              <a:gd name="csY82" fmla="*/ 3710319 h 4274755"/>
              <a:gd name="csX83" fmla="*/ 1375840 w 3834275"/>
              <a:gd name="csY83" fmla="*/ 3597938 h 4274755"/>
              <a:gd name="csX84" fmla="*/ 1648241 w 3834275"/>
              <a:gd name="csY84" fmla="*/ 3386274 h 4274755"/>
              <a:gd name="csX85" fmla="*/ 1763959 w 3834275"/>
              <a:gd name="csY85" fmla="*/ 3293249 h 4274755"/>
              <a:gd name="csX86" fmla="*/ 1775055 w 3834275"/>
              <a:gd name="csY86" fmla="*/ 3165433 h 4274755"/>
              <a:gd name="csX87" fmla="*/ 1775306 w 3834275"/>
              <a:gd name="csY87" fmla="*/ 2890112 h 4274755"/>
              <a:gd name="csX88" fmla="*/ 1775639 w 3834275"/>
              <a:gd name="csY88" fmla="*/ 2673192 h 4274755"/>
              <a:gd name="csX89" fmla="*/ 1751528 w 3834275"/>
              <a:gd name="csY89" fmla="*/ 2590763 h 4274755"/>
              <a:gd name="csX90" fmla="*/ 1590090 w 3834275"/>
              <a:gd name="csY90" fmla="*/ 2509751 h 4274755"/>
              <a:gd name="csX91" fmla="*/ 1446088 w 3834275"/>
              <a:gd name="csY91" fmla="*/ 2583170 h 4274755"/>
              <a:gd name="csX92" fmla="*/ 1094011 w 3834275"/>
              <a:gd name="csY92" fmla="*/ 2781986 h 4274755"/>
              <a:gd name="csX93" fmla="*/ 954431 w 3834275"/>
              <a:gd name="csY93" fmla="*/ 2875595 h 4274755"/>
              <a:gd name="csX94" fmla="*/ 932072 w 3834275"/>
              <a:gd name="csY94" fmla="*/ 3005496 h 4274755"/>
              <a:gd name="csX95" fmla="*/ 888021 w 3834275"/>
              <a:gd name="csY95" fmla="*/ 3316109 h 4274755"/>
              <a:gd name="csX96" fmla="*/ 850310 w 3834275"/>
              <a:gd name="csY96" fmla="*/ 3497654 h 4274755"/>
              <a:gd name="csX97" fmla="*/ 584750 w 3834275"/>
              <a:gd name="csY97" fmla="*/ 3432411 h 4274755"/>
              <a:gd name="csX98" fmla="*/ 630637 w 3834275"/>
              <a:gd name="csY98" fmla="*/ 3043958 h 4274755"/>
              <a:gd name="csX99" fmla="*/ 310847 w 3834275"/>
              <a:gd name="csY99" fmla="*/ 3216660 h 4274755"/>
              <a:gd name="csX100" fmla="*/ 186118 w 3834275"/>
              <a:gd name="csY100" fmla="*/ 3283153 h 4274755"/>
              <a:gd name="csX101" fmla="*/ 18506 w 3834275"/>
              <a:gd name="csY101" fmla="*/ 3214323 h 4274755"/>
              <a:gd name="csX102" fmla="*/ 90090 w 3834275"/>
              <a:gd name="csY102" fmla="*/ 3012838 h 4274755"/>
              <a:gd name="csX103" fmla="*/ 347140 w 3834275"/>
              <a:gd name="csY103" fmla="*/ 2869338 h 4274755"/>
              <a:gd name="csX104" fmla="*/ 477709 w 3834275"/>
              <a:gd name="csY104" fmla="*/ 2789995 h 4274755"/>
              <a:gd name="csX105" fmla="*/ 208895 w 3834275"/>
              <a:gd name="csY105" fmla="*/ 2681952 h 4274755"/>
              <a:gd name="csX106" fmla="*/ 86919 w 3834275"/>
              <a:gd name="csY106" fmla="*/ 2620547 h 4274755"/>
              <a:gd name="csX107" fmla="*/ 180111 w 3834275"/>
              <a:gd name="csY107" fmla="*/ 2376679 h 4274755"/>
              <a:gd name="csX108" fmla="*/ 373587 w 3834275"/>
              <a:gd name="csY108" fmla="*/ 2442173 h 4274755"/>
              <a:gd name="csX109" fmla="*/ 636727 w 3834275"/>
              <a:gd name="csY109" fmla="*/ 2546544 h 4274755"/>
              <a:gd name="csX110" fmla="*/ 798499 w 3834275"/>
              <a:gd name="csY110" fmla="*/ 2607699 h 4274755"/>
              <a:gd name="csX111" fmla="*/ 954682 w 3834275"/>
              <a:gd name="csY111" fmla="*/ 2534113 h 4274755"/>
              <a:gd name="csX112" fmla="*/ 1295913 w 3834275"/>
              <a:gd name="csY112" fmla="*/ 2341305 h 4274755"/>
              <a:gd name="csX113" fmla="*/ 1442584 w 3834275"/>
              <a:gd name="csY113" fmla="*/ 2254454 h 4274755"/>
              <a:gd name="csX114" fmla="*/ 1448257 w 3834275"/>
              <a:gd name="csY114" fmla="*/ 2055638 h 4274755"/>
              <a:gd name="csX115" fmla="*/ 1299667 w 3834275"/>
              <a:gd name="csY115" fmla="*/ 1966451 h 4274755"/>
              <a:gd name="csX116" fmla="*/ 1010831 w 3834275"/>
              <a:gd name="csY116" fmla="*/ 1804929 h 4274755"/>
              <a:gd name="csX117" fmla="*/ 814184 w 3834275"/>
              <a:gd name="csY117" fmla="*/ 1702560 h 4274755"/>
              <a:gd name="csX118" fmla="*/ 671935 w 3834275"/>
              <a:gd name="csY118" fmla="*/ 1750449 h 4274755"/>
              <a:gd name="csX119" fmla="*/ 313517 w 3834275"/>
              <a:gd name="csY119" fmla="*/ 1893115 h 4274755"/>
              <a:gd name="csX120" fmla="*/ 78660 w 3834275"/>
              <a:gd name="csY120" fmla="*/ 1886358 h 4274755"/>
              <a:gd name="csX121" fmla="*/ 103772 w 3834275"/>
              <a:gd name="csY121" fmla="*/ 1675195 h 4274755"/>
              <a:gd name="csX122" fmla="*/ 195880 w 3834275"/>
              <a:gd name="csY122" fmla="*/ 1633229 h 4274755"/>
              <a:gd name="csX123" fmla="*/ 478877 w 3834275"/>
              <a:gd name="csY123" fmla="*/ 1513506 h 4274755"/>
              <a:gd name="csX124" fmla="*/ 161924 w 3834275"/>
              <a:gd name="csY124" fmla="*/ 1335548 h 4274755"/>
              <a:gd name="csX125" fmla="*/ 59387 w 3834275"/>
              <a:gd name="csY125" fmla="*/ 1279566 h 4274755"/>
              <a:gd name="csX126" fmla="*/ 14835 w 3834275"/>
              <a:gd name="csY126" fmla="*/ 1102443 h 4274755"/>
              <a:gd name="csX127" fmla="*/ 186953 w 3834275"/>
              <a:gd name="csY127" fmla="*/ 1027522 h 4274755"/>
              <a:gd name="csX128" fmla="*/ 300836 w 3834275"/>
              <a:gd name="csY128" fmla="*/ 1088093 h 4274755"/>
              <a:gd name="csX129" fmla="*/ 630637 w 3834275"/>
              <a:gd name="csY129" fmla="*/ 1266968 h 4274755"/>
              <a:gd name="csX130" fmla="*/ 625131 w 3834275"/>
              <a:gd name="csY130" fmla="*/ 1179783 h 4274755"/>
              <a:gd name="csX131" fmla="*/ 599017 w 3834275"/>
              <a:gd name="csY131" fmla="*/ 979967 h 4274755"/>
              <a:gd name="csX132" fmla="*/ 585084 w 3834275"/>
              <a:gd name="csY132" fmla="*/ 862747 h 4274755"/>
              <a:gd name="csX133" fmla="*/ 851561 w 3834275"/>
              <a:gd name="csY133" fmla="*/ 804679 h 4274755"/>
              <a:gd name="csX134" fmla="*/ 887937 w 3834275"/>
              <a:gd name="csY134" fmla="*/ 987476 h 4274755"/>
              <a:gd name="csX135" fmla="*/ 928568 w 3834275"/>
              <a:gd name="csY135" fmla="*/ 1279900 h 4274755"/>
              <a:gd name="csX136" fmla="*/ 950594 w 3834275"/>
              <a:gd name="csY136" fmla="*/ 1422316 h 4274755"/>
              <a:gd name="csX137" fmla="*/ 1091091 w 3834275"/>
              <a:gd name="csY137" fmla="*/ 1524435 h 4274755"/>
              <a:gd name="csX138" fmla="*/ 1455266 w 3834275"/>
              <a:gd name="csY138" fmla="*/ 1727422 h 4274755"/>
              <a:gd name="csX139" fmla="*/ 1589923 w 3834275"/>
              <a:gd name="csY139" fmla="*/ 1797420 h 4274755"/>
              <a:gd name="csX140" fmla="*/ 1752112 w 3834275"/>
              <a:gd name="csY140" fmla="*/ 1713072 h 4274755"/>
              <a:gd name="csX141" fmla="*/ 1775389 w 3834275"/>
              <a:gd name="csY141" fmla="*/ 1630309 h 4274755"/>
              <a:gd name="csX142" fmla="*/ 1775055 w 3834275"/>
              <a:gd name="csY142" fmla="*/ 1413389 h 4274755"/>
              <a:gd name="csX143" fmla="*/ 1774805 w 3834275"/>
              <a:gd name="csY143" fmla="*/ 1129725 h 4274755"/>
              <a:gd name="csX144" fmla="*/ 1766379 w 3834275"/>
              <a:gd name="csY144" fmla="*/ 1007165 h 4274755"/>
              <a:gd name="csX145" fmla="*/ 1648908 w 3834275"/>
              <a:gd name="csY145" fmla="*/ 908383 h 4274755"/>
              <a:gd name="csX146" fmla="*/ 1372002 w 3834275"/>
              <a:gd name="csY146" fmla="*/ 692548 h 4274755"/>
              <a:gd name="csX147" fmla="*/ 1250026 w 3834275"/>
              <a:gd name="csY147" fmla="*/ 589428 h 4274755"/>
              <a:gd name="csX148" fmla="*/ 1437245 w 3834275"/>
              <a:gd name="csY148" fmla="*/ 386107 h 4274755"/>
              <a:gd name="csX149" fmla="*/ 1499150 w 3834275"/>
              <a:gd name="csY149" fmla="*/ 432495 h 4274755"/>
              <a:gd name="csX150" fmla="*/ 1660755 w 3834275"/>
              <a:gd name="csY150" fmla="*/ 554220 h 4274755"/>
              <a:gd name="csX151" fmla="*/ 1773637 w 3834275"/>
              <a:gd name="csY151" fmla="*/ 629725 h 4274755"/>
              <a:gd name="csX152" fmla="*/ 1774972 w 3834275"/>
              <a:gd name="csY152" fmla="*/ 253703 h 4274755"/>
              <a:gd name="csX153" fmla="*/ 1775556 w 3834275"/>
              <a:gd name="csY153" fmla="*/ 128557 h 4274755"/>
              <a:gd name="csX154" fmla="*/ 1923812 w 3834275"/>
              <a:gd name="csY154" fmla="*/ 74 h 4274755"/>
              <a:gd name="csX155" fmla="*/ 2060972 w 3834275"/>
              <a:gd name="csY155" fmla="*/ 178615 h 4274755"/>
              <a:gd name="csX156" fmla="*/ 2060805 w 3834275"/>
              <a:gd name="csY156" fmla="*/ 462280 h 4274755"/>
              <a:gd name="csX157" fmla="*/ 2065644 w 3834275"/>
              <a:gd name="csY157" fmla="*/ 634230 h 4274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</a:cxnLst>
            <a:rect l="l" t="t" r="r" b="b"/>
            <a:pathLst>
              <a:path w="3834275" h="4274755">
                <a:moveTo>
                  <a:pt x="2065644" y="634230"/>
                </a:moveTo>
                <a:cubicBezTo>
                  <a:pt x="2142985" y="590179"/>
                  <a:pt x="2216070" y="525603"/>
                  <a:pt x="2285401" y="469538"/>
                </a:cubicBezTo>
                <a:cubicBezTo>
                  <a:pt x="2334708" y="429575"/>
                  <a:pt x="2391608" y="372508"/>
                  <a:pt x="2458102" y="369421"/>
                </a:cubicBezTo>
                <a:cubicBezTo>
                  <a:pt x="2571818" y="364165"/>
                  <a:pt x="2641733" y="489979"/>
                  <a:pt x="2586001" y="586258"/>
                </a:cubicBezTo>
                <a:cubicBezTo>
                  <a:pt x="2556467" y="637317"/>
                  <a:pt x="2492559" y="670105"/>
                  <a:pt x="2447006" y="705730"/>
                </a:cubicBezTo>
                <a:cubicBezTo>
                  <a:pt x="2364243" y="770639"/>
                  <a:pt x="2281146" y="835215"/>
                  <a:pt x="2197715" y="899373"/>
                </a:cubicBezTo>
                <a:cubicBezTo>
                  <a:pt x="2163842" y="925403"/>
                  <a:pt x="2089339" y="969037"/>
                  <a:pt x="2069816" y="1004746"/>
                </a:cubicBezTo>
                <a:cubicBezTo>
                  <a:pt x="2051127" y="1038702"/>
                  <a:pt x="2060638" y="1092348"/>
                  <a:pt x="2060889" y="1129725"/>
                </a:cubicBezTo>
                <a:cubicBezTo>
                  <a:pt x="2061473" y="1224252"/>
                  <a:pt x="2061056" y="1318862"/>
                  <a:pt x="2060889" y="1413389"/>
                </a:cubicBezTo>
                <a:cubicBezTo>
                  <a:pt x="2060722" y="1485724"/>
                  <a:pt x="2060638" y="1557974"/>
                  <a:pt x="2060889" y="1630309"/>
                </a:cubicBezTo>
                <a:cubicBezTo>
                  <a:pt x="2060972" y="1658925"/>
                  <a:pt x="2054047" y="1693299"/>
                  <a:pt x="2080078" y="1712238"/>
                </a:cubicBezTo>
                <a:cubicBezTo>
                  <a:pt x="2105190" y="1730509"/>
                  <a:pt x="2222828" y="1796836"/>
                  <a:pt x="2249192" y="1795335"/>
                </a:cubicBezTo>
                <a:cubicBezTo>
                  <a:pt x="2288905" y="1792999"/>
                  <a:pt x="2366746" y="1734681"/>
                  <a:pt x="2404123" y="1714324"/>
                </a:cubicBezTo>
                <a:cubicBezTo>
                  <a:pt x="2518840" y="1651917"/>
                  <a:pt x="2634308" y="1589261"/>
                  <a:pt x="2746772" y="1522934"/>
                </a:cubicBezTo>
                <a:cubicBezTo>
                  <a:pt x="2783982" y="1500908"/>
                  <a:pt x="2870583" y="1469121"/>
                  <a:pt x="2884850" y="1428073"/>
                </a:cubicBezTo>
                <a:cubicBezTo>
                  <a:pt x="2900452" y="1383187"/>
                  <a:pt x="2900952" y="1329124"/>
                  <a:pt x="2907710" y="1282236"/>
                </a:cubicBezTo>
                <a:cubicBezTo>
                  <a:pt x="2921893" y="1183871"/>
                  <a:pt x="2937411" y="1085757"/>
                  <a:pt x="2951678" y="987476"/>
                </a:cubicBezTo>
                <a:cubicBezTo>
                  <a:pt x="2959771" y="931911"/>
                  <a:pt x="2956934" y="858992"/>
                  <a:pt x="2983882" y="808934"/>
                </a:cubicBezTo>
                <a:cubicBezTo>
                  <a:pt x="3047957" y="689628"/>
                  <a:pt x="3235509" y="717411"/>
                  <a:pt x="3253280" y="854571"/>
                </a:cubicBezTo>
                <a:cubicBezTo>
                  <a:pt x="3261957" y="922149"/>
                  <a:pt x="3229502" y="1064148"/>
                  <a:pt x="3218573" y="1137317"/>
                </a:cubicBezTo>
                <a:cubicBezTo>
                  <a:pt x="3212399" y="1178782"/>
                  <a:pt x="3199801" y="1225253"/>
                  <a:pt x="3208644" y="1266051"/>
                </a:cubicBezTo>
                <a:cubicBezTo>
                  <a:pt x="3301836" y="1220330"/>
                  <a:pt x="3392609" y="1167519"/>
                  <a:pt x="3482964" y="1116376"/>
                </a:cubicBezTo>
                <a:cubicBezTo>
                  <a:pt x="3533440" y="1087759"/>
                  <a:pt x="3589672" y="1046044"/>
                  <a:pt x="3645154" y="1028857"/>
                </a:cubicBezTo>
                <a:cubicBezTo>
                  <a:pt x="3711898" y="1008250"/>
                  <a:pt x="3785985" y="1038201"/>
                  <a:pt x="3818105" y="1100024"/>
                </a:cubicBezTo>
                <a:cubicBezTo>
                  <a:pt x="3847306" y="1156173"/>
                  <a:pt x="3831871" y="1234097"/>
                  <a:pt x="3782314" y="1273726"/>
                </a:cubicBezTo>
                <a:cubicBezTo>
                  <a:pt x="3751027" y="1298755"/>
                  <a:pt x="3711231" y="1314858"/>
                  <a:pt x="3676273" y="1334297"/>
                </a:cubicBezTo>
                <a:cubicBezTo>
                  <a:pt x="3569816" y="1393616"/>
                  <a:pt x="3455516" y="1445927"/>
                  <a:pt x="3354147" y="1513506"/>
                </a:cubicBezTo>
                <a:cubicBezTo>
                  <a:pt x="3385935" y="1536783"/>
                  <a:pt x="3428150" y="1547295"/>
                  <a:pt x="3464777" y="1562313"/>
                </a:cubicBezTo>
                <a:cubicBezTo>
                  <a:pt x="3541616" y="1593933"/>
                  <a:pt x="3618539" y="1625386"/>
                  <a:pt x="3695796" y="1656005"/>
                </a:cubicBezTo>
                <a:cubicBezTo>
                  <a:pt x="3840131" y="1713155"/>
                  <a:pt x="3809178" y="1932661"/>
                  <a:pt x="3650827" y="1935165"/>
                </a:cubicBezTo>
                <a:cubicBezTo>
                  <a:pt x="3601603" y="1935915"/>
                  <a:pt x="3552045" y="1904379"/>
                  <a:pt x="3506742" y="1887692"/>
                </a:cubicBezTo>
                <a:cubicBezTo>
                  <a:pt x="3389773" y="1844726"/>
                  <a:pt x="3275305" y="1794834"/>
                  <a:pt x="3158837" y="1750532"/>
                </a:cubicBezTo>
                <a:cubicBezTo>
                  <a:pt x="3118122" y="1735014"/>
                  <a:pt x="3069232" y="1704562"/>
                  <a:pt x="3025097" y="1703394"/>
                </a:cubicBezTo>
                <a:cubicBezTo>
                  <a:pt x="2985384" y="1702393"/>
                  <a:pt x="2946088" y="1737183"/>
                  <a:pt x="2912466" y="1755538"/>
                </a:cubicBezTo>
                <a:cubicBezTo>
                  <a:pt x="2821109" y="1805513"/>
                  <a:pt x="2730337" y="1856823"/>
                  <a:pt x="2639897" y="1908300"/>
                </a:cubicBezTo>
                <a:cubicBezTo>
                  <a:pt x="2577658" y="1943674"/>
                  <a:pt x="2515419" y="1979049"/>
                  <a:pt x="2452429" y="2013089"/>
                </a:cubicBezTo>
                <a:cubicBezTo>
                  <a:pt x="2420058" y="2030526"/>
                  <a:pt x="2388521" y="2039870"/>
                  <a:pt x="2385351" y="2080834"/>
                </a:cubicBezTo>
                <a:cubicBezTo>
                  <a:pt x="2382597" y="2116292"/>
                  <a:pt x="2376173" y="2229841"/>
                  <a:pt x="2394695" y="2256539"/>
                </a:cubicBezTo>
                <a:cubicBezTo>
                  <a:pt x="2409963" y="2278565"/>
                  <a:pt x="2506826" y="2324535"/>
                  <a:pt x="2535609" y="2340721"/>
                </a:cubicBezTo>
                <a:cubicBezTo>
                  <a:pt x="2649492" y="2404796"/>
                  <a:pt x="2763459" y="2468703"/>
                  <a:pt x="2877174" y="2533112"/>
                </a:cubicBezTo>
                <a:cubicBezTo>
                  <a:pt x="2916220" y="2555221"/>
                  <a:pt x="2994478" y="2614040"/>
                  <a:pt x="3038363" y="2606614"/>
                </a:cubicBezTo>
                <a:cubicBezTo>
                  <a:pt x="3092676" y="2597354"/>
                  <a:pt x="3150493" y="2566151"/>
                  <a:pt x="3201052" y="2544959"/>
                </a:cubicBezTo>
                <a:cubicBezTo>
                  <a:pt x="3288154" y="2508417"/>
                  <a:pt x="3377174" y="2476212"/>
                  <a:pt x="3464693" y="2440587"/>
                </a:cubicBezTo>
                <a:cubicBezTo>
                  <a:pt x="3523178" y="2416810"/>
                  <a:pt x="3594511" y="2371674"/>
                  <a:pt x="3659170" y="2376679"/>
                </a:cubicBezTo>
                <a:cubicBezTo>
                  <a:pt x="3779560" y="2385857"/>
                  <a:pt x="3829202" y="2530943"/>
                  <a:pt x="3750193" y="2617961"/>
                </a:cubicBezTo>
                <a:cubicBezTo>
                  <a:pt x="3718239" y="2653085"/>
                  <a:pt x="3665594" y="2665433"/>
                  <a:pt x="3622794" y="2682536"/>
                </a:cubicBezTo>
                <a:cubicBezTo>
                  <a:pt x="3533523" y="2718161"/>
                  <a:pt x="3443001" y="2751700"/>
                  <a:pt x="3354899" y="2789995"/>
                </a:cubicBezTo>
                <a:cubicBezTo>
                  <a:pt x="3380428" y="2823200"/>
                  <a:pt x="3440749" y="2845226"/>
                  <a:pt x="3478960" y="2865833"/>
                </a:cubicBezTo>
                <a:cubicBezTo>
                  <a:pt x="3565227" y="2912388"/>
                  <a:pt x="3652829" y="2958108"/>
                  <a:pt x="3737261" y="3007916"/>
                </a:cubicBezTo>
                <a:cubicBezTo>
                  <a:pt x="3811014" y="3051467"/>
                  <a:pt x="3862574" y="3122216"/>
                  <a:pt x="3817271" y="3210819"/>
                </a:cubicBezTo>
                <a:cubicBezTo>
                  <a:pt x="3786068" y="3271891"/>
                  <a:pt x="3711648" y="3302176"/>
                  <a:pt x="3646071" y="3282486"/>
                </a:cubicBezTo>
                <a:cubicBezTo>
                  <a:pt x="3592676" y="3266467"/>
                  <a:pt x="3512749" y="3212071"/>
                  <a:pt x="3462190" y="3183037"/>
                </a:cubicBezTo>
                <a:cubicBezTo>
                  <a:pt x="3378843" y="3135231"/>
                  <a:pt x="3293493" y="3090262"/>
                  <a:pt x="3208644" y="3045210"/>
                </a:cubicBezTo>
                <a:cubicBezTo>
                  <a:pt x="3197214" y="3084255"/>
                  <a:pt x="3210897" y="3134397"/>
                  <a:pt x="3218239" y="3175611"/>
                </a:cubicBezTo>
                <a:cubicBezTo>
                  <a:pt x="3230253" y="3243107"/>
                  <a:pt x="3266045" y="3400373"/>
                  <a:pt x="3250193" y="3461361"/>
                </a:cubicBezTo>
                <a:cubicBezTo>
                  <a:pt x="3218406" y="3583587"/>
                  <a:pt x="3045454" y="3601859"/>
                  <a:pt x="2985050" y="3493065"/>
                </a:cubicBezTo>
                <a:cubicBezTo>
                  <a:pt x="2958352" y="3445009"/>
                  <a:pt x="2960605" y="3377848"/>
                  <a:pt x="2952012" y="3324285"/>
                </a:cubicBezTo>
                <a:cubicBezTo>
                  <a:pt x="2935993" y="3224168"/>
                  <a:pt x="2920558" y="3123968"/>
                  <a:pt x="2905708" y="3023517"/>
                </a:cubicBezTo>
                <a:cubicBezTo>
                  <a:pt x="2898700" y="2976713"/>
                  <a:pt x="2899033" y="2922149"/>
                  <a:pt x="2883015" y="2877597"/>
                </a:cubicBezTo>
                <a:cubicBezTo>
                  <a:pt x="2869749" y="2840470"/>
                  <a:pt x="2774054" y="2801008"/>
                  <a:pt x="2738596" y="2780401"/>
                </a:cubicBezTo>
                <a:cubicBezTo>
                  <a:pt x="2623962" y="2713906"/>
                  <a:pt x="2508244" y="2648663"/>
                  <a:pt x="2392275" y="2584338"/>
                </a:cubicBezTo>
                <a:cubicBezTo>
                  <a:pt x="2357068" y="2564732"/>
                  <a:pt x="2287069" y="2511503"/>
                  <a:pt x="2249192" y="2508917"/>
                </a:cubicBezTo>
                <a:cubicBezTo>
                  <a:pt x="2215820" y="2506665"/>
                  <a:pt x="2111031" y="2571156"/>
                  <a:pt x="2080996" y="2592598"/>
                </a:cubicBezTo>
                <a:cubicBezTo>
                  <a:pt x="2054715" y="2611370"/>
                  <a:pt x="2060638" y="2644242"/>
                  <a:pt x="2060555" y="2673192"/>
                </a:cubicBezTo>
                <a:cubicBezTo>
                  <a:pt x="2060388" y="2745527"/>
                  <a:pt x="2060472" y="2817777"/>
                  <a:pt x="2060722" y="2890112"/>
                </a:cubicBezTo>
                <a:cubicBezTo>
                  <a:pt x="2061056" y="2981886"/>
                  <a:pt x="2060972" y="3073659"/>
                  <a:pt x="2060889" y="3165433"/>
                </a:cubicBezTo>
                <a:cubicBezTo>
                  <a:pt x="2060889" y="3202977"/>
                  <a:pt x="2050877" y="3256539"/>
                  <a:pt x="2069399" y="3290662"/>
                </a:cubicBezTo>
                <a:cubicBezTo>
                  <a:pt x="2087587" y="3324285"/>
                  <a:pt x="2165094" y="3371256"/>
                  <a:pt x="2197632" y="3396035"/>
                </a:cubicBezTo>
                <a:cubicBezTo>
                  <a:pt x="2287570" y="3464532"/>
                  <a:pt x="2377258" y="3533612"/>
                  <a:pt x="2466195" y="3603444"/>
                </a:cubicBezTo>
                <a:cubicBezTo>
                  <a:pt x="2503989" y="3633145"/>
                  <a:pt x="2558052" y="3661428"/>
                  <a:pt x="2582914" y="3703310"/>
                </a:cubicBezTo>
                <a:cubicBezTo>
                  <a:pt x="2638730" y="3797170"/>
                  <a:pt x="2579410" y="3921815"/>
                  <a:pt x="2466112" y="3922817"/>
                </a:cubicBezTo>
                <a:cubicBezTo>
                  <a:pt x="2396280" y="3923400"/>
                  <a:pt x="2337962" y="3866334"/>
                  <a:pt x="2286235" y="3824952"/>
                </a:cubicBezTo>
                <a:cubicBezTo>
                  <a:pt x="2215986" y="3768720"/>
                  <a:pt x="2143735" y="3703978"/>
                  <a:pt x="2065644" y="3659343"/>
                </a:cubicBezTo>
                <a:cubicBezTo>
                  <a:pt x="2054548" y="3711653"/>
                  <a:pt x="2060555" y="3770639"/>
                  <a:pt x="2060722" y="3824535"/>
                </a:cubicBezTo>
                <a:cubicBezTo>
                  <a:pt x="2060889" y="3919062"/>
                  <a:pt x="2061306" y="4013672"/>
                  <a:pt x="2060889" y="4108199"/>
                </a:cubicBezTo>
                <a:cubicBezTo>
                  <a:pt x="2060388" y="4196135"/>
                  <a:pt x="2013917" y="4276479"/>
                  <a:pt x="1915469" y="4274727"/>
                </a:cubicBezTo>
                <a:cubicBezTo>
                  <a:pt x="1854231" y="4273643"/>
                  <a:pt x="1796831" y="4233763"/>
                  <a:pt x="1780395" y="4173109"/>
                </a:cubicBezTo>
                <a:cubicBezTo>
                  <a:pt x="1768631" y="4129391"/>
                  <a:pt x="1775222" y="4078081"/>
                  <a:pt x="1775389" y="4033112"/>
                </a:cubicBezTo>
                <a:cubicBezTo>
                  <a:pt x="1775723" y="3949681"/>
                  <a:pt x="1775556" y="3866250"/>
                  <a:pt x="1775139" y="3782820"/>
                </a:cubicBezTo>
                <a:cubicBezTo>
                  <a:pt x="1774888" y="3743190"/>
                  <a:pt x="1784566" y="3691547"/>
                  <a:pt x="1765294" y="3657924"/>
                </a:cubicBezTo>
                <a:cubicBezTo>
                  <a:pt x="1682364" y="3720914"/>
                  <a:pt x="1599934" y="3784405"/>
                  <a:pt x="1516671" y="3846811"/>
                </a:cubicBezTo>
                <a:cubicBezTo>
                  <a:pt x="1483966" y="3871423"/>
                  <a:pt x="1446839" y="3910052"/>
                  <a:pt x="1406042" y="3919062"/>
                </a:cubicBezTo>
                <a:cubicBezTo>
                  <a:pt x="1284233" y="3946010"/>
                  <a:pt x="1184199" y="3822449"/>
                  <a:pt x="1246689" y="3710319"/>
                </a:cubicBezTo>
                <a:cubicBezTo>
                  <a:pt x="1273554" y="3662179"/>
                  <a:pt x="1333374" y="3631143"/>
                  <a:pt x="1375840" y="3597938"/>
                </a:cubicBezTo>
                <a:cubicBezTo>
                  <a:pt x="1466445" y="3527188"/>
                  <a:pt x="1556884" y="3456106"/>
                  <a:pt x="1648241" y="3386274"/>
                </a:cubicBezTo>
                <a:cubicBezTo>
                  <a:pt x="1678609" y="3362997"/>
                  <a:pt x="1745020" y="3324035"/>
                  <a:pt x="1763959" y="3293249"/>
                </a:cubicBezTo>
                <a:cubicBezTo>
                  <a:pt x="1785401" y="3258541"/>
                  <a:pt x="1775306" y="3204145"/>
                  <a:pt x="1775055" y="3165433"/>
                </a:cubicBezTo>
                <a:cubicBezTo>
                  <a:pt x="1774638" y="3073659"/>
                  <a:pt x="1775389" y="2981886"/>
                  <a:pt x="1775306" y="2890112"/>
                </a:cubicBezTo>
                <a:cubicBezTo>
                  <a:pt x="1775306" y="2817777"/>
                  <a:pt x="1775389" y="2745527"/>
                  <a:pt x="1775639" y="2673192"/>
                </a:cubicBezTo>
                <a:cubicBezTo>
                  <a:pt x="1775723" y="2641155"/>
                  <a:pt x="1781146" y="2610285"/>
                  <a:pt x="1751528" y="2590763"/>
                </a:cubicBezTo>
                <a:cubicBezTo>
                  <a:pt x="1717989" y="2568653"/>
                  <a:pt x="1627884" y="2509334"/>
                  <a:pt x="1590090" y="2509751"/>
                </a:cubicBezTo>
                <a:cubicBezTo>
                  <a:pt x="1551294" y="2510169"/>
                  <a:pt x="1481296" y="2563231"/>
                  <a:pt x="1446088" y="2583170"/>
                </a:cubicBezTo>
                <a:cubicBezTo>
                  <a:pt x="1328868" y="2649581"/>
                  <a:pt x="1210146" y="2713823"/>
                  <a:pt x="1094011" y="2781986"/>
                </a:cubicBezTo>
                <a:cubicBezTo>
                  <a:pt x="1056717" y="2803845"/>
                  <a:pt x="971034" y="2836382"/>
                  <a:pt x="954431" y="2875595"/>
                </a:cubicBezTo>
                <a:cubicBezTo>
                  <a:pt x="938162" y="2914140"/>
                  <a:pt x="938413" y="2964365"/>
                  <a:pt x="932072" y="3005496"/>
                </a:cubicBezTo>
                <a:cubicBezTo>
                  <a:pt x="916137" y="3108867"/>
                  <a:pt x="902120" y="3212571"/>
                  <a:pt x="888021" y="3316109"/>
                </a:cubicBezTo>
                <a:cubicBezTo>
                  <a:pt x="880095" y="3374177"/>
                  <a:pt x="881596" y="3446427"/>
                  <a:pt x="850310" y="3497654"/>
                </a:cubicBezTo>
                <a:cubicBezTo>
                  <a:pt x="780228" y="3612288"/>
                  <a:pt x="590590" y="3570072"/>
                  <a:pt x="584750" y="3432411"/>
                </a:cubicBezTo>
                <a:cubicBezTo>
                  <a:pt x="579744" y="3313522"/>
                  <a:pt x="644486" y="3159509"/>
                  <a:pt x="630637" y="3043958"/>
                </a:cubicBezTo>
                <a:cubicBezTo>
                  <a:pt x="521092" y="3094934"/>
                  <a:pt x="417305" y="3159676"/>
                  <a:pt x="310847" y="3216660"/>
                </a:cubicBezTo>
                <a:cubicBezTo>
                  <a:pt x="271802" y="3237517"/>
                  <a:pt x="228835" y="3271474"/>
                  <a:pt x="186118" y="3283153"/>
                </a:cubicBezTo>
                <a:cubicBezTo>
                  <a:pt x="119457" y="3301425"/>
                  <a:pt x="52629" y="3273059"/>
                  <a:pt x="18506" y="3214323"/>
                </a:cubicBezTo>
                <a:cubicBezTo>
                  <a:pt x="-27631" y="3134731"/>
                  <a:pt x="18590" y="3053135"/>
                  <a:pt x="90090" y="3012838"/>
                </a:cubicBezTo>
                <a:cubicBezTo>
                  <a:pt x="175523" y="2964615"/>
                  <a:pt x="260872" y="2915892"/>
                  <a:pt x="347140" y="2869338"/>
                </a:cubicBezTo>
                <a:cubicBezTo>
                  <a:pt x="388187" y="2847228"/>
                  <a:pt x="448758" y="2824702"/>
                  <a:pt x="477709" y="2789995"/>
                </a:cubicBezTo>
                <a:cubicBezTo>
                  <a:pt x="389272" y="2751283"/>
                  <a:pt x="298583" y="2717828"/>
                  <a:pt x="208895" y="2681952"/>
                </a:cubicBezTo>
                <a:cubicBezTo>
                  <a:pt x="168598" y="2665767"/>
                  <a:pt x="117956" y="2652418"/>
                  <a:pt x="86919" y="2620547"/>
                </a:cubicBezTo>
                <a:cubicBezTo>
                  <a:pt x="2154" y="2533613"/>
                  <a:pt x="56801" y="2382770"/>
                  <a:pt x="180111" y="2376679"/>
                </a:cubicBezTo>
                <a:cubicBezTo>
                  <a:pt x="243936" y="2373593"/>
                  <a:pt x="316187" y="2417227"/>
                  <a:pt x="373587" y="2442173"/>
                </a:cubicBezTo>
                <a:cubicBezTo>
                  <a:pt x="460021" y="2479800"/>
                  <a:pt x="549375" y="2511003"/>
                  <a:pt x="636727" y="2546544"/>
                </a:cubicBezTo>
                <a:cubicBezTo>
                  <a:pt x="685952" y="2566568"/>
                  <a:pt x="745187" y="2602526"/>
                  <a:pt x="798499" y="2607699"/>
                </a:cubicBezTo>
                <a:cubicBezTo>
                  <a:pt x="841550" y="2611871"/>
                  <a:pt x="915720" y="2555388"/>
                  <a:pt x="954682" y="2534113"/>
                </a:cubicBezTo>
                <a:cubicBezTo>
                  <a:pt x="1069315" y="2471457"/>
                  <a:pt x="1181363" y="2404128"/>
                  <a:pt x="1295913" y="2341305"/>
                </a:cubicBezTo>
                <a:cubicBezTo>
                  <a:pt x="1327199" y="2324118"/>
                  <a:pt x="1424980" y="2279066"/>
                  <a:pt x="1442584" y="2254454"/>
                </a:cubicBezTo>
                <a:cubicBezTo>
                  <a:pt x="1462107" y="2227172"/>
                  <a:pt x="1454765" y="2090929"/>
                  <a:pt x="1448257" y="2055638"/>
                </a:cubicBezTo>
                <a:cubicBezTo>
                  <a:pt x="1406959" y="2017511"/>
                  <a:pt x="1348725" y="1994233"/>
                  <a:pt x="1299667" y="1966451"/>
                </a:cubicBezTo>
                <a:cubicBezTo>
                  <a:pt x="1203806" y="1912138"/>
                  <a:pt x="1105941" y="1860744"/>
                  <a:pt x="1010831" y="1804929"/>
                </a:cubicBezTo>
                <a:cubicBezTo>
                  <a:pt x="971117" y="1781569"/>
                  <a:pt x="853730" y="1705313"/>
                  <a:pt x="814184" y="1702560"/>
                </a:cubicBezTo>
                <a:cubicBezTo>
                  <a:pt x="767797" y="1699306"/>
                  <a:pt x="714151" y="1733846"/>
                  <a:pt x="671935" y="1750449"/>
                </a:cubicBezTo>
                <a:cubicBezTo>
                  <a:pt x="552296" y="1797671"/>
                  <a:pt x="433574" y="1847062"/>
                  <a:pt x="313517" y="1893115"/>
                </a:cubicBezTo>
                <a:cubicBezTo>
                  <a:pt x="230754" y="1924902"/>
                  <a:pt x="151578" y="1968787"/>
                  <a:pt x="78660" y="1886358"/>
                </a:cubicBezTo>
                <a:cubicBezTo>
                  <a:pt x="22678" y="1823034"/>
                  <a:pt x="38112" y="1725336"/>
                  <a:pt x="103772" y="1675195"/>
                </a:cubicBezTo>
                <a:cubicBezTo>
                  <a:pt x="130303" y="1654921"/>
                  <a:pt x="165344" y="1646244"/>
                  <a:pt x="195880" y="1633229"/>
                </a:cubicBezTo>
                <a:cubicBezTo>
                  <a:pt x="279644" y="1597437"/>
                  <a:pt x="406125" y="1561312"/>
                  <a:pt x="478877" y="1513506"/>
                </a:cubicBezTo>
                <a:cubicBezTo>
                  <a:pt x="377425" y="1447762"/>
                  <a:pt x="266629" y="1395869"/>
                  <a:pt x="161924" y="1335548"/>
                </a:cubicBezTo>
                <a:cubicBezTo>
                  <a:pt x="128635" y="1316359"/>
                  <a:pt x="90507" y="1302093"/>
                  <a:pt x="59387" y="1279566"/>
                </a:cubicBezTo>
                <a:cubicBezTo>
                  <a:pt x="5658" y="1240604"/>
                  <a:pt x="-15784" y="1161428"/>
                  <a:pt x="14835" y="1102443"/>
                </a:cubicBezTo>
                <a:cubicBezTo>
                  <a:pt x="46706" y="1040871"/>
                  <a:pt x="119290" y="1008166"/>
                  <a:pt x="186953" y="1027522"/>
                </a:cubicBezTo>
                <a:cubicBezTo>
                  <a:pt x="225831" y="1038702"/>
                  <a:pt x="265211" y="1068821"/>
                  <a:pt x="300836" y="1088093"/>
                </a:cubicBezTo>
                <a:cubicBezTo>
                  <a:pt x="405124" y="1144659"/>
                  <a:pt x="522344" y="1223918"/>
                  <a:pt x="630637" y="1266968"/>
                </a:cubicBezTo>
                <a:cubicBezTo>
                  <a:pt x="635142" y="1237768"/>
                  <a:pt x="628718" y="1209318"/>
                  <a:pt x="625131" y="1179783"/>
                </a:cubicBezTo>
                <a:cubicBezTo>
                  <a:pt x="617205" y="1113122"/>
                  <a:pt x="608611" y="1046378"/>
                  <a:pt x="599017" y="979967"/>
                </a:cubicBezTo>
                <a:cubicBezTo>
                  <a:pt x="593510" y="941922"/>
                  <a:pt x="582331" y="901292"/>
                  <a:pt x="585084" y="862747"/>
                </a:cubicBezTo>
                <a:cubicBezTo>
                  <a:pt x="595012" y="724752"/>
                  <a:pt x="785067" y="684622"/>
                  <a:pt x="851561" y="804679"/>
                </a:cubicBezTo>
                <a:cubicBezTo>
                  <a:pt x="880512" y="857157"/>
                  <a:pt x="879678" y="928991"/>
                  <a:pt x="887937" y="987476"/>
                </a:cubicBezTo>
                <a:cubicBezTo>
                  <a:pt x="901536" y="1084923"/>
                  <a:pt x="914468" y="1182453"/>
                  <a:pt x="928568" y="1279900"/>
                </a:cubicBezTo>
                <a:cubicBezTo>
                  <a:pt x="935242" y="1325703"/>
                  <a:pt x="935326" y="1378598"/>
                  <a:pt x="950594" y="1422316"/>
                </a:cubicBezTo>
                <a:cubicBezTo>
                  <a:pt x="968948" y="1475044"/>
                  <a:pt x="1046038" y="1498488"/>
                  <a:pt x="1091091" y="1524435"/>
                </a:cubicBezTo>
                <a:cubicBezTo>
                  <a:pt x="1211398" y="1593683"/>
                  <a:pt x="1332873" y="1661929"/>
                  <a:pt x="1455266" y="1727422"/>
                </a:cubicBezTo>
                <a:cubicBezTo>
                  <a:pt x="1488721" y="1745276"/>
                  <a:pt x="1553881" y="1796920"/>
                  <a:pt x="1589923" y="1797420"/>
                </a:cubicBezTo>
                <a:cubicBezTo>
                  <a:pt x="1622461" y="1797837"/>
                  <a:pt x="1722160" y="1733262"/>
                  <a:pt x="1752112" y="1713072"/>
                </a:cubicBezTo>
                <a:cubicBezTo>
                  <a:pt x="1781313" y="1693382"/>
                  <a:pt x="1775389" y="1661846"/>
                  <a:pt x="1775389" y="1630309"/>
                </a:cubicBezTo>
                <a:cubicBezTo>
                  <a:pt x="1775389" y="1557974"/>
                  <a:pt x="1775055" y="1485724"/>
                  <a:pt x="1775055" y="1413389"/>
                </a:cubicBezTo>
                <a:cubicBezTo>
                  <a:pt x="1774972" y="1318862"/>
                  <a:pt x="1775139" y="1224252"/>
                  <a:pt x="1774805" y="1129725"/>
                </a:cubicBezTo>
                <a:cubicBezTo>
                  <a:pt x="1774722" y="1092181"/>
                  <a:pt x="1783732" y="1041789"/>
                  <a:pt x="1766379" y="1007165"/>
                </a:cubicBezTo>
                <a:cubicBezTo>
                  <a:pt x="1749359" y="973126"/>
                  <a:pt x="1680028" y="933329"/>
                  <a:pt x="1648908" y="908383"/>
                </a:cubicBezTo>
                <a:cubicBezTo>
                  <a:pt x="1557718" y="835131"/>
                  <a:pt x="1464109" y="764716"/>
                  <a:pt x="1372002" y="692548"/>
                </a:cubicBezTo>
                <a:cubicBezTo>
                  <a:pt x="1333206" y="662179"/>
                  <a:pt x="1275723" y="632061"/>
                  <a:pt x="1250026" y="589428"/>
                </a:cubicBezTo>
                <a:cubicBezTo>
                  <a:pt x="1176607" y="467953"/>
                  <a:pt x="1307593" y="315025"/>
                  <a:pt x="1437245" y="386107"/>
                </a:cubicBezTo>
                <a:cubicBezTo>
                  <a:pt x="1459437" y="398205"/>
                  <a:pt x="1478877" y="417394"/>
                  <a:pt x="1499150" y="432495"/>
                </a:cubicBezTo>
                <a:cubicBezTo>
                  <a:pt x="1553213" y="472708"/>
                  <a:pt x="1607777" y="512588"/>
                  <a:pt x="1660755" y="554220"/>
                </a:cubicBezTo>
                <a:cubicBezTo>
                  <a:pt x="1693961" y="580334"/>
                  <a:pt x="1733173" y="620798"/>
                  <a:pt x="1773637" y="629725"/>
                </a:cubicBezTo>
                <a:cubicBezTo>
                  <a:pt x="1783065" y="505580"/>
                  <a:pt x="1775222" y="378181"/>
                  <a:pt x="1774972" y="253703"/>
                </a:cubicBezTo>
                <a:cubicBezTo>
                  <a:pt x="1774888" y="212572"/>
                  <a:pt x="1771551" y="169521"/>
                  <a:pt x="1775556" y="128557"/>
                </a:cubicBezTo>
                <a:cubicBezTo>
                  <a:pt x="1782814" y="55055"/>
                  <a:pt x="1850477" y="-2346"/>
                  <a:pt x="1923812" y="74"/>
                </a:cubicBezTo>
                <a:cubicBezTo>
                  <a:pt x="2025764" y="3411"/>
                  <a:pt x="2060638" y="90846"/>
                  <a:pt x="2060972" y="178615"/>
                </a:cubicBezTo>
                <a:cubicBezTo>
                  <a:pt x="2061389" y="273142"/>
                  <a:pt x="2061222" y="367753"/>
                  <a:pt x="2060805" y="462280"/>
                </a:cubicBezTo>
                <a:cubicBezTo>
                  <a:pt x="2060638" y="518512"/>
                  <a:pt x="2055299" y="579249"/>
                  <a:pt x="2065644" y="63423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solidFill>
              <a:srgbClr val="1EBEE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7639E-1998-947C-8BD9-34FD3B8E0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C8E4-02B7-3E8E-CA0A-8B73CD6F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Dual Thermometer Gauge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90334E-4337-7155-1F64-4CB1F5519D02}"/>
              </a:ext>
            </a:extLst>
          </p:cNvPr>
          <p:cNvSpPr/>
          <p:nvPr/>
        </p:nvSpPr>
        <p:spPr>
          <a:xfrm>
            <a:off x="6679363" y="1656677"/>
            <a:ext cx="1085892" cy="3868983"/>
          </a:xfrm>
          <a:custGeom>
            <a:avLst/>
            <a:gdLst>
              <a:gd name="csX0" fmla="*/ 541528 w 1085892"/>
              <a:gd name="csY0" fmla="*/ 22 h 3868983"/>
              <a:gd name="csX1" fmla="*/ 664106 w 1085892"/>
              <a:gd name="csY1" fmla="*/ 20728 h 3868983"/>
              <a:gd name="csX2" fmla="*/ 908040 w 1085892"/>
              <a:gd name="csY2" fmla="*/ 294209 h 3868983"/>
              <a:gd name="csX3" fmla="*/ 916293 w 1085892"/>
              <a:gd name="csY3" fmla="*/ 532429 h 3868983"/>
              <a:gd name="csX4" fmla="*/ 916440 w 1085892"/>
              <a:gd name="csY4" fmla="*/ 830327 h 3868983"/>
              <a:gd name="csX5" fmla="*/ 916586 w 1085892"/>
              <a:gd name="csY5" fmla="*/ 2241679 h 3868983"/>
              <a:gd name="csX6" fmla="*/ 916390 w 1085892"/>
              <a:gd name="csY6" fmla="*/ 2700735 h 3868983"/>
              <a:gd name="csX7" fmla="*/ 916440 w 1085892"/>
              <a:gd name="csY7" fmla="*/ 2842359 h 3868983"/>
              <a:gd name="csX8" fmla="*/ 916586 w 1085892"/>
              <a:gd name="csY8" fmla="*/ 2910436 h 3868983"/>
              <a:gd name="csX9" fmla="*/ 951113 w 1085892"/>
              <a:gd name="csY9" fmla="*/ 2952434 h 3868983"/>
              <a:gd name="csX10" fmla="*/ 1012206 w 1085892"/>
              <a:gd name="csY10" fmla="*/ 3038043 h 3868983"/>
              <a:gd name="csX11" fmla="*/ 1084532 w 1085892"/>
              <a:gd name="csY11" fmla="*/ 3350250 h 3868983"/>
              <a:gd name="csX12" fmla="*/ 545972 w 1085892"/>
              <a:gd name="csY12" fmla="*/ 3868983 h 3868983"/>
              <a:gd name="csX13" fmla="*/ 2284 w 1085892"/>
              <a:gd name="csY13" fmla="*/ 3364901 h 3868983"/>
              <a:gd name="csX14" fmla="*/ 67773 w 1085892"/>
              <a:gd name="csY14" fmla="*/ 3045467 h 3868983"/>
              <a:gd name="csX15" fmla="*/ 131112 w 1085892"/>
              <a:gd name="csY15" fmla="*/ 2952434 h 3868983"/>
              <a:gd name="csX16" fmla="*/ 165298 w 1085892"/>
              <a:gd name="csY16" fmla="*/ 2905601 h 3868983"/>
              <a:gd name="csX17" fmla="*/ 165102 w 1085892"/>
              <a:gd name="csY17" fmla="*/ 2817941 h 3868983"/>
              <a:gd name="csX18" fmla="*/ 165200 w 1085892"/>
              <a:gd name="csY18" fmla="*/ 2656783 h 3868983"/>
              <a:gd name="csX19" fmla="*/ 165248 w 1085892"/>
              <a:gd name="csY19" fmla="*/ 2168426 h 3868983"/>
              <a:gd name="csX20" fmla="*/ 165248 w 1085892"/>
              <a:gd name="csY20" fmla="*/ 830327 h 3868983"/>
              <a:gd name="csX21" fmla="*/ 165200 w 1085892"/>
              <a:gd name="csY21" fmla="*/ 517778 h 3868983"/>
              <a:gd name="csX22" fmla="*/ 172720 w 1085892"/>
              <a:gd name="csY22" fmla="*/ 298067 h 3868983"/>
              <a:gd name="csX23" fmla="*/ 410990 w 1085892"/>
              <a:gd name="csY23" fmla="*/ 24098 h 3868983"/>
              <a:gd name="csX24" fmla="*/ 541528 w 1085892"/>
              <a:gd name="csY24" fmla="*/ 22 h 3868983"/>
              <a:gd name="csX25" fmla="*/ 561275 w 1085892"/>
              <a:gd name="csY25" fmla="*/ 50964 h 3868983"/>
              <a:gd name="csX26" fmla="*/ 497673 w 1085892"/>
              <a:gd name="csY26" fmla="*/ 53253 h 3868983"/>
              <a:gd name="csX27" fmla="*/ 401955 w 1085892"/>
              <a:gd name="csY27" fmla="*/ 83189 h 3868983"/>
              <a:gd name="csX28" fmla="*/ 217698 w 1085892"/>
              <a:gd name="csY28" fmla="*/ 332495 h 3868983"/>
              <a:gd name="csX29" fmla="*/ 214378 w 1085892"/>
              <a:gd name="csY29" fmla="*/ 498244 h 3868983"/>
              <a:gd name="csX30" fmla="*/ 214378 w 1085892"/>
              <a:gd name="csY30" fmla="*/ 732655 h 3868983"/>
              <a:gd name="csX31" fmla="*/ 214280 w 1085892"/>
              <a:gd name="csY31" fmla="*/ 932882 h 3868983"/>
              <a:gd name="csX32" fmla="*/ 214280 w 1085892"/>
              <a:gd name="csY32" fmla="*/ 2266097 h 3868983"/>
              <a:gd name="csX33" fmla="*/ 214280 w 1085892"/>
              <a:gd name="csY33" fmla="*/ 2715386 h 3868983"/>
              <a:gd name="csX34" fmla="*/ 214475 w 1085892"/>
              <a:gd name="csY34" fmla="*/ 2861893 h 3868983"/>
              <a:gd name="csX35" fmla="*/ 214182 w 1085892"/>
              <a:gd name="csY35" fmla="*/ 2930019 h 3868983"/>
              <a:gd name="csX36" fmla="*/ 180388 w 1085892"/>
              <a:gd name="csY36" fmla="*/ 2972603 h 3868983"/>
              <a:gd name="csX37" fmla="*/ 118952 w 1085892"/>
              <a:gd name="csY37" fmla="*/ 3057676 h 3868983"/>
              <a:gd name="csX38" fmla="*/ 51755 w 1085892"/>
              <a:gd name="csY38" fmla="*/ 3340483 h 3868983"/>
              <a:gd name="csX39" fmla="*/ 565506 w 1085892"/>
              <a:gd name="csY39" fmla="*/ 3816241 h 3868983"/>
              <a:gd name="csX40" fmla="*/ 1035061 w 1085892"/>
              <a:gd name="csY40" fmla="*/ 3325832 h 3868983"/>
              <a:gd name="csX41" fmla="*/ 954141 w 1085892"/>
              <a:gd name="csY41" fmla="*/ 3041999 h 3868983"/>
              <a:gd name="csX42" fmla="*/ 894219 w 1085892"/>
              <a:gd name="csY42" fmla="*/ 2965474 h 3868983"/>
              <a:gd name="csX43" fmla="*/ 866236 w 1085892"/>
              <a:gd name="csY43" fmla="*/ 2930263 h 3868983"/>
              <a:gd name="csX44" fmla="*/ 866139 w 1085892"/>
              <a:gd name="csY44" fmla="*/ 2861893 h 3868983"/>
              <a:gd name="csX45" fmla="*/ 866139 w 1085892"/>
              <a:gd name="csY45" fmla="*/ 2705619 h 3868983"/>
              <a:gd name="csX46" fmla="*/ 866139 w 1085892"/>
              <a:gd name="csY46" fmla="*/ 2231912 h 3868983"/>
              <a:gd name="csX47" fmla="*/ 866188 w 1085892"/>
              <a:gd name="csY47" fmla="*/ 805909 h 3868983"/>
              <a:gd name="csX48" fmla="*/ 866139 w 1085892"/>
              <a:gd name="csY48" fmla="*/ 522662 h 3868983"/>
              <a:gd name="csX49" fmla="*/ 859936 w 1085892"/>
              <a:gd name="csY49" fmla="*/ 312961 h 3868983"/>
              <a:gd name="csX50" fmla="*/ 623962 w 1085892"/>
              <a:gd name="csY50" fmla="*/ 61457 h 3868983"/>
              <a:gd name="csX51" fmla="*/ 561275 w 1085892"/>
              <a:gd name="csY51" fmla="*/ 50964 h 386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085892" h="3868983">
                <a:moveTo>
                  <a:pt x="541528" y="22"/>
                </a:moveTo>
                <a:cubicBezTo>
                  <a:pt x="583185" y="-466"/>
                  <a:pt x="624793" y="7250"/>
                  <a:pt x="664106" y="20728"/>
                </a:cubicBezTo>
                <a:cubicBezTo>
                  <a:pt x="784143" y="61848"/>
                  <a:pt x="881718" y="169677"/>
                  <a:pt x="908040" y="294209"/>
                </a:cubicBezTo>
                <a:cubicBezTo>
                  <a:pt x="924351" y="371271"/>
                  <a:pt x="916244" y="454097"/>
                  <a:pt x="916293" y="532429"/>
                </a:cubicBezTo>
                <a:cubicBezTo>
                  <a:pt x="916390" y="631712"/>
                  <a:pt x="916195" y="731044"/>
                  <a:pt x="916440" y="830327"/>
                </a:cubicBezTo>
                <a:cubicBezTo>
                  <a:pt x="917661" y="1300761"/>
                  <a:pt x="917123" y="1771245"/>
                  <a:pt x="916586" y="2241679"/>
                </a:cubicBezTo>
                <a:cubicBezTo>
                  <a:pt x="916390" y="2394682"/>
                  <a:pt x="916049" y="2547732"/>
                  <a:pt x="916390" y="2700735"/>
                </a:cubicBezTo>
                <a:cubicBezTo>
                  <a:pt x="916488" y="2747959"/>
                  <a:pt x="916488" y="2795134"/>
                  <a:pt x="916440" y="2842359"/>
                </a:cubicBezTo>
                <a:cubicBezTo>
                  <a:pt x="916390" y="2864188"/>
                  <a:pt x="913412" y="2888899"/>
                  <a:pt x="916586" y="2910436"/>
                </a:cubicBezTo>
                <a:cubicBezTo>
                  <a:pt x="918881" y="2925965"/>
                  <a:pt x="940857" y="2940958"/>
                  <a:pt x="951113" y="2952434"/>
                </a:cubicBezTo>
                <a:cubicBezTo>
                  <a:pt x="974407" y="2978268"/>
                  <a:pt x="994821" y="3007961"/>
                  <a:pt x="1012206" y="3038043"/>
                </a:cubicBezTo>
                <a:cubicBezTo>
                  <a:pt x="1066267" y="3131759"/>
                  <a:pt x="1092346" y="3242274"/>
                  <a:pt x="1084532" y="3350250"/>
                </a:cubicBezTo>
                <a:cubicBezTo>
                  <a:pt x="1063679" y="3639309"/>
                  <a:pt x="841770" y="3868544"/>
                  <a:pt x="545972" y="3868983"/>
                </a:cubicBezTo>
                <a:cubicBezTo>
                  <a:pt x="269073" y="3869374"/>
                  <a:pt x="27044" y="3638381"/>
                  <a:pt x="2284" y="3364901"/>
                </a:cubicBezTo>
                <a:cubicBezTo>
                  <a:pt x="-7727" y="3254191"/>
                  <a:pt x="15372" y="3143333"/>
                  <a:pt x="67773" y="3045467"/>
                </a:cubicBezTo>
                <a:cubicBezTo>
                  <a:pt x="85304" y="3012746"/>
                  <a:pt x="106792" y="2980563"/>
                  <a:pt x="131112" y="2952434"/>
                </a:cubicBezTo>
                <a:cubicBezTo>
                  <a:pt x="142589" y="2939151"/>
                  <a:pt x="163686" y="2923719"/>
                  <a:pt x="165298" y="2905601"/>
                </a:cubicBezTo>
                <a:cubicBezTo>
                  <a:pt x="167886" y="2876983"/>
                  <a:pt x="165298" y="2846607"/>
                  <a:pt x="165102" y="2817941"/>
                </a:cubicBezTo>
                <a:cubicBezTo>
                  <a:pt x="164809" y="2764222"/>
                  <a:pt x="165248" y="2710502"/>
                  <a:pt x="165200" y="2656783"/>
                </a:cubicBezTo>
                <a:cubicBezTo>
                  <a:pt x="165004" y="2494014"/>
                  <a:pt x="165346" y="2331195"/>
                  <a:pt x="165248" y="2168426"/>
                </a:cubicBezTo>
                <a:cubicBezTo>
                  <a:pt x="164907" y="1722409"/>
                  <a:pt x="168326" y="1276295"/>
                  <a:pt x="165248" y="830327"/>
                </a:cubicBezTo>
                <a:cubicBezTo>
                  <a:pt x="164565" y="726160"/>
                  <a:pt x="164614" y="621945"/>
                  <a:pt x="165200" y="517778"/>
                </a:cubicBezTo>
                <a:cubicBezTo>
                  <a:pt x="165639" y="445208"/>
                  <a:pt x="158802" y="369708"/>
                  <a:pt x="172720" y="298067"/>
                </a:cubicBezTo>
                <a:cubicBezTo>
                  <a:pt x="196797" y="174024"/>
                  <a:pt x="293491" y="67220"/>
                  <a:pt x="410990" y="24098"/>
                </a:cubicBezTo>
                <a:cubicBezTo>
                  <a:pt x="452549" y="8861"/>
                  <a:pt x="497283" y="608"/>
                  <a:pt x="541528" y="22"/>
                </a:cubicBezTo>
                <a:close/>
                <a:moveTo>
                  <a:pt x="561275" y="50964"/>
                </a:moveTo>
                <a:cubicBezTo>
                  <a:pt x="539855" y="49700"/>
                  <a:pt x="518282" y="50567"/>
                  <a:pt x="497673" y="53253"/>
                </a:cubicBezTo>
                <a:cubicBezTo>
                  <a:pt x="464025" y="57648"/>
                  <a:pt x="432624" y="69222"/>
                  <a:pt x="401955" y="83189"/>
                </a:cubicBezTo>
                <a:cubicBezTo>
                  <a:pt x="303258" y="128264"/>
                  <a:pt x="233765" y="225643"/>
                  <a:pt x="217698" y="332495"/>
                </a:cubicBezTo>
                <a:cubicBezTo>
                  <a:pt x="209592" y="386410"/>
                  <a:pt x="214524" y="443792"/>
                  <a:pt x="214378" y="498244"/>
                </a:cubicBezTo>
                <a:cubicBezTo>
                  <a:pt x="214182" y="576381"/>
                  <a:pt x="214280" y="654518"/>
                  <a:pt x="214378" y="732655"/>
                </a:cubicBezTo>
                <a:cubicBezTo>
                  <a:pt x="214426" y="799414"/>
                  <a:pt x="214036" y="866123"/>
                  <a:pt x="214280" y="932882"/>
                </a:cubicBezTo>
                <a:cubicBezTo>
                  <a:pt x="215940" y="1377287"/>
                  <a:pt x="214866" y="1821692"/>
                  <a:pt x="214280" y="2266097"/>
                </a:cubicBezTo>
                <a:cubicBezTo>
                  <a:pt x="214133" y="2415876"/>
                  <a:pt x="214329" y="2565607"/>
                  <a:pt x="214280" y="2715386"/>
                </a:cubicBezTo>
                <a:cubicBezTo>
                  <a:pt x="214231" y="2764222"/>
                  <a:pt x="214524" y="2813057"/>
                  <a:pt x="214475" y="2861893"/>
                </a:cubicBezTo>
                <a:cubicBezTo>
                  <a:pt x="214426" y="2884113"/>
                  <a:pt x="216575" y="2907945"/>
                  <a:pt x="214182" y="2930019"/>
                </a:cubicBezTo>
                <a:cubicBezTo>
                  <a:pt x="212375" y="2947160"/>
                  <a:pt x="191327" y="2960150"/>
                  <a:pt x="180388" y="2972603"/>
                </a:cubicBezTo>
                <a:cubicBezTo>
                  <a:pt x="157191" y="2998877"/>
                  <a:pt x="137022" y="3027642"/>
                  <a:pt x="118952" y="3057676"/>
                </a:cubicBezTo>
                <a:cubicBezTo>
                  <a:pt x="69580" y="3139963"/>
                  <a:pt x="44918" y="3245156"/>
                  <a:pt x="51755" y="3340483"/>
                </a:cubicBezTo>
                <a:cubicBezTo>
                  <a:pt x="70996" y="3608493"/>
                  <a:pt x="293442" y="3823517"/>
                  <a:pt x="565506" y="3816241"/>
                </a:cubicBezTo>
                <a:cubicBezTo>
                  <a:pt x="829756" y="3809159"/>
                  <a:pt x="1028664" y="3583978"/>
                  <a:pt x="1035061" y="3325832"/>
                </a:cubicBezTo>
                <a:cubicBezTo>
                  <a:pt x="1037601" y="3224645"/>
                  <a:pt x="1006981" y="3127510"/>
                  <a:pt x="954141" y="3041999"/>
                </a:cubicBezTo>
                <a:cubicBezTo>
                  <a:pt x="937048" y="3014309"/>
                  <a:pt x="916244" y="2989306"/>
                  <a:pt x="894219" y="2965474"/>
                </a:cubicBezTo>
                <a:cubicBezTo>
                  <a:pt x="884110" y="2954583"/>
                  <a:pt x="868337" y="2945549"/>
                  <a:pt x="866236" y="2930263"/>
                </a:cubicBezTo>
                <a:cubicBezTo>
                  <a:pt x="863209" y="2908287"/>
                  <a:pt x="866139" y="2884064"/>
                  <a:pt x="866139" y="2861893"/>
                </a:cubicBezTo>
                <a:cubicBezTo>
                  <a:pt x="866139" y="2809786"/>
                  <a:pt x="866188" y="2757726"/>
                  <a:pt x="866139" y="2705619"/>
                </a:cubicBezTo>
                <a:cubicBezTo>
                  <a:pt x="865846" y="2547732"/>
                  <a:pt x="866041" y="2389798"/>
                  <a:pt x="866139" y="2231912"/>
                </a:cubicBezTo>
                <a:cubicBezTo>
                  <a:pt x="866530" y="1756594"/>
                  <a:pt x="865748" y="1281227"/>
                  <a:pt x="866188" y="805909"/>
                </a:cubicBezTo>
                <a:cubicBezTo>
                  <a:pt x="866236" y="711510"/>
                  <a:pt x="866139" y="617061"/>
                  <a:pt x="866139" y="522662"/>
                </a:cubicBezTo>
                <a:cubicBezTo>
                  <a:pt x="866090" y="453803"/>
                  <a:pt x="873220" y="380745"/>
                  <a:pt x="859936" y="312961"/>
                </a:cubicBezTo>
                <a:cubicBezTo>
                  <a:pt x="835860" y="190188"/>
                  <a:pt x="742340" y="95984"/>
                  <a:pt x="623962" y="61457"/>
                </a:cubicBezTo>
                <a:cubicBezTo>
                  <a:pt x="603964" y="55621"/>
                  <a:pt x="582696" y="52227"/>
                  <a:pt x="561275" y="509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BCC4EF-B7F7-FC42-E237-BCB314E42703}"/>
              </a:ext>
            </a:extLst>
          </p:cNvPr>
          <p:cNvSpPr/>
          <p:nvPr/>
        </p:nvSpPr>
        <p:spPr>
          <a:xfrm>
            <a:off x="6975026" y="1784721"/>
            <a:ext cx="494710" cy="729044"/>
          </a:xfrm>
          <a:custGeom>
            <a:avLst/>
            <a:gdLst>
              <a:gd name="csX0" fmla="*/ 261323 w 494710"/>
              <a:gd name="csY0" fmla="*/ 74 h 729044"/>
              <a:gd name="csX1" fmla="*/ 340633 w 494710"/>
              <a:gd name="csY1" fmla="*/ 19706 h 729044"/>
              <a:gd name="csX2" fmla="*/ 488557 w 494710"/>
              <a:gd name="csY2" fmla="*/ 204158 h 729044"/>
              <a:gd name="csX3" fmla="*/ 492512 w 494710"/>
              <a:gd name="csY3" fmla="*/ 340899 h 729044"/>
              <a:gd name="csX4" fmla="*/ 492560 w 494710"/>
              <a:gd name="csY4" fmla="*/ 541124 h 729044"/>
              <a:gd name="csX5" fmla="*/ 490852 w 494710"/>
              <a:gd name="csY5" fmla="*/ 729044 h 729044"/>
              <a:gd name="csX6" fmla="*/ 2494 w 494710"/>
              <a:gd name="csY6" fmla="*/ 729044 h 729044"/>
              <a:gd name="csX7" fmla="*/ 883 w 494710"/>
              <a:gd name="csY7" fmla="*/ 638796 h 729044"/>
              <a:gd name="csX8" fmla="*/ 834 w 494710"/>
              <a:gd name="csY8" fmla="*/ 492289 h 729044"/>
              <a:gd name="csX9" fmla="*/ 785 w 494710"/>
              <a:gd name="csY9" fmla="*/ 331131 h 729044"/>
              <a:gd name="csX10" fmla="*/ 104951 w 494710"/>
              <a:gd name="csY10" fmla="*/ 45344 h 729044"/>
              <a:gd name="csX11" fmla="*/ 166484 w 494710"/>
              <a:gd name="csY11" fmla="*/ 13894 h 729044"/>
              <a:gd name="csX12" fmla="*/ 261323 w 494710"/>
              <a:gd name="csY12" fmla="*/ 74 h 729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94710" h="729044">
                <a:moveTo>
                  <a:pt x="261323" y="74"/>
                </a:moveTo>
                <a:cubicBezTo>
                  <a:pt x="288916" y="611"/>
                  <a:pt x="315336" y="9157"/>
                  <a:pt x="340633" y="19706"/>
                </a:cubicBezTo>
                <a:cubicBezTo>
                  <a:pt x="416084" y="51059"/>
                  <a:pt x="474785" y="123384"/>
                  <a:pt x="488557" y="204158"/>
                </a:cubicBezTo>
                <a:cubicBezTo>
                  <a:pt x="496126" y="248941"/>
                  <a:pt x="492463" y="295676"/>
                  <a:pt x="492512" y="340899"/>
                </a:cubicBezTo>
                <a:cubicBezTo>
                  <a:pt x="492560" y="407656"/>
                  <a:pt x="492609" y="474366"/>
                  <a:pt x="492560" y="541124"/>
                </a:cubicBezTo>
                <a:cubicBezTo>
                  <a:pt x="492512" y="602853"/>
                  <a:pt x="498421" y="667853"/>
                  <a:pt x="490852" y="729044"/>
                </a:cubicBezTo>
                <a:cubicBezTo>
                  <a:pt x="328082" y="729044"/>
                  <a:pt x="165263" y="729044"/>
                  <a:pt x="2494" y="729044"/>
                </a:cubicBezTo>
                <a:cubicBezTo>
                  <a:pt x="-1853" y="699743"/>
                  <a:pt x="785" y="668537"/>
                  <a:pt x="883" y="638796"/>
                </a:cubicBezTo>
                <a:cubicBezTo>
                  <a:pt x="981" y="589960"/>
                  <a:pt x="736" y="541124"/>
                  <a:pt x="834" y="492289"/>
                </a:cubicBezTo>
                <a:cubicBezTo>
                  <a:pt x="931" y="438570"/>
                  <a:pt x="1029" y="384850"/>
                  <a:pt x="785" y="331131"/>
                </a:cubicBezTo>
                <a:cubicBezTo>
                  <a:pt x="248" y="215976"/>
                  <a:pt x="-582" y="117133"/>
                  <a:pt x="104951" y="45344"/>
                </a:cubicBezTo>
                <a:cubicBezTo>
                  <a:pt x="124437" y="32110"/>
                  <a:pt x="144264" y="21854"/>
                  <a:pt x="166484" y="13894"/>
                </a:cubicBezTo>
                <a:cubicBezTo>
                  <a:pt x="197544" y="2809"/>
                  <a:pt x="228310" y="-561"/>
                  <a:pt x="261323" y="7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5157A87-7606-36FE-20F7-057FFF5F328D}"/>
              </a:ext>
            </a:extLst>
          </p:cNvPr>
          <p:cNvSpPr/>
          <p:nvPr/>
        </p:nvSpPr>
        <p:spPr>
          <a:xfrm>
            <a:off x="7818749" y="2015412"/>
            <a:ext cx="240921" cy="3209981"/>
          </a:xfrm>
          <a:custGeom>
            <a:avLst/>
            <a:gdLst>
              <a:gd name="csX0" fmla="*/ 225556 w 240921"/>
              <a:gd name="csY0" fmla="*/ 669 h 3209981"/>
              <a:gd name="csX1" fmla="*/ 240579 w 240921"/>
              <a:gd name="csY1" fmla="*/ 22303 h 3209981"/>
              <a:gd name="csX2" fmla="*/ 184613 w 240921"/>
              <a:gd name="csY2" fmla="*/ 29970 h 3209981"/>
              <a:gd name="csX3" fmla="*/ 50120 w 240921"/>
              <a:gd name="csY3" fmla="*/ 32071 h 3209981"/>
              <a:gd name="csX4" fmla="*/ 50120 w 240921"/>
              <a:gd name="csY4" fmla="*/ 134626 h 3209981"/>
              <a:gd name="csX5" fmla="*/ 121127 w 240921"/>
              <a:gd name="csY5" fmla="*/ 135749 h 3209981"/>
              <a:gd name="csX6" fmla="*/ 148816 w 240921"/>
              <a:gd name="csY6" fmla="*/ 138532 h 3209981"/>
              <a:gd name="csX7" fmla="*/ 151991 w 240921"/>
              <a:gd name="csY7" fmla="*/ 144393 h 3209981"/>
              <a:gd name="csX8" fmla="*/ 50217 w 240921"/>
              <a:gd name="csY8" fmla="*/ 154160 h 3209981"/>
              <a:gd name="csX9" fmla="*/ 50217 w 240921"/>
              <a:gd name="csY9" fmla="*/ 270389 h 3209981"/>
              <a:gd name="csX10" fmla="*/ 152235 w 240921"/>
              <a:gd name="csY10" fmla="*/ 276249 h 3209981"/>
              <a:gd name="csX11" fmla="*/ 147107 w 240921"/>
              <a:gd name="csY11" fmla="*/ 285137 h 3209981"/>
              <a:gd name="csX12" fmla="*/ 121127 w 240921"/>
              <a:gd name="csY12" fmla="*/ 287140 h 3209981"/>
              <a:gd name="csX13" fmla="*/ 50461 w 240921"/>
              <a:gd name="csY13" fmla="*/ 287384 h 3209981"/>
              <a:gd name="csX14" fmla="*/ 50461 w 240921"/>
              <a:gd name="csY14" fmla="*/ 396287 h 3209981"/>
              <a:gd name="csX15" fmla="*/ 152040 w 240921"/>
              <a:gd name="csY15" fmla="*/ 403222 h 3209981"/>
              <a:gd name="csX16" fmla="*/ 145252 w 240921"/>
              <a:gd name="csY16" fmla="*/ 410645 h 3209981"/>
              <a:gd name="csX17" fmla="*/ 50266 w 240921"/>
              <a:gd name="csY17" fmla="*/ 412989 h 3209981"/>
              <a:gd name="csX18" fmla="*/ 50266 w 240921"/>
              <a:gd name="csY18" fmla="*/ 520428 h 3209981"/>
              <a:gd name="csX19" fmla="*/ 152137 w 240921"/>
              <a:gd name="csY19" fmla="*/ 530195 h 3209981"/>
              <a:gd name="csX20" fmla="*/ 50314 w 240921"/>
              <a:gd name="csY20" fmla="*/ 539962 h 3209981"/>
              <a:gd name="csX21" fmla="*/ 50314 w 240921"/>
              <a:gd name="csY21" fmla="*/ 641589 h 3209981"/>
              <a:gd name="csX22" fmla="*/ 192964 w 240921"/>
              <a:gd name="csY22" fmla="*/ 642517 h 3209981"/>
              <a:gd name="csX23" fmla="*/ 240921 w 240921"/>
              <a:gd name="csY23" fmla="*/ 662051 h 3209981"/>
              <a:gd name="csX24" fmla="*/ 179729 w 240921"/>
              <a:gd name="csY24" fmla="*/ 670842 h 3209981"/>
              <a:gd name="csX25" fmla="*/ 50364 w 240921"/>
              <a:gd name="csY25" fmla="*/ 671818 h 3209981"/>
              <a:gd name="csX26" fmla="*/ 50364 w 240921"/>
              <a:gd name="csY26" fmla="*/ 774374 h 3209981"/>
              <a:gd name="csX27" fmla="*/ 121127 w 240921"/>
              <a:gd name="csY27" fmla="*/ 775985 h 3209981"/>
              <a:gd name="csX28" fmla="*/ 148719 w 240921"/>
              <a:gd name="csY28" fmla="*/ 778524 h 3209981"/>
              <a:gd name="csX29" fmla="*/ 151796 w 240921"/>
              <a:gd name="csY29" fmla="*/ 784141 h 3209981"/>
              <a:gd name="csX30" fmla="*/ 50314 w 240921"/>
              <a:gd name="csY30" fmla="*/ 793908 h 3209981"/>
              <a:gd name="csX31" fmla="*/ 50314 w 240921"/>
              <a:gd name="csY31" fmla="*/ 901346 h 3209981"/>
              <a:gd name="csX32" fmla="*/ 121127 w 240921"/>
              <a:gd name="csY32" fmla="*/ 901835 h 3209981"/>
              <a:gd name="csX33" fmla="*/ 148914 w 240921"/>
              <a:gd name="csY33" fmla="*/ 904862 h 3209981"/>
              <a:gd name="csX34" fmla="*/ 151746 w 240921"/>
              <a:gd name="csY34" fmla="*/ 911113 h 3209981"/>
              <a:gd name="csX35" fmla="*/ 50412 w 240921"/>
              <a:gd name="csY35" fmla="*/ 916827 h 3209981"/>
              <a:gd name="csX36" fmla="*/ 50412 w 240921"/>
              <a:gd name="csY36" fmla="*/ 1027587 h 3209981"/>
              <a:gd name="csX37" fmla="*/ 151649 w 240921"/>
              <a:gd name="csY37" fmla="*/ 1033203 h 3209981"/>
              <a:gd name="csX38" fmla="*/ 145300 w 240921"/>
              <a:gd name="csY38" fmla="*/ 1041114 h 3209981"/>
              <a:gd name="csX39" fmla="*/ 50314 w 240921"/>
              <a:gd name="csY39" fmla="*/ 1043653 h 3209981"/>
              <a:gd name="csX40" fmla="*/ 50314 w 240921"/>
              <a:gd name="csY40" fmla="*/ 1150409 h 3209981"/>
              <a:gd name="csX41" fmla="*/ 152430 w 240921"/>
              <a:gd name="csY41" fmla="*/ 1160176 h 3209981"/>
              <a:gd name="csX42" fmla="*/ 50120 w 240921"/>
              <a:gd name="csY42" fmla="*/ 1169943 h 3209981"/>
              <a:gd name="csX43" fmla="*/ 50120 w 240921"/>
              <a:gd name="csY43" fmla="*/ 1267614 h 3209981"/>
              <a:gd name="csX44" fmla="*/ 189497 w 240921"/>
              <a:gd name="csY44" fmla="*/ 1270838 h 3209981"/>
              <a:gd name="csX45" fmla="*/ 240823 w 240921"/>
              <a:gd name="csY45" fmla="*/ 1292032 h 3209981"/>
              <a:gd name="csX46" fmla="*/ 184613 w 240921"/>
              <a:gd name="csY46" fmla="*/ 1299846 h 3209981"/>
              <a:gd name="csX47" fmla="*/ 50217 w 240921"/>
              <a:gd name="csY47" fmla="*/ 1301799 h 3209981"/>
              <a:gd name="csX48" fmla="*/ 50217 w 240921"/>
              <a:gd name="csY48" fmla="*/ 1402596 h 3209981"/>
              <a:gd name="csX49" fmla="*/ 151258 w 240921"/>
              <a:gd name="csY49" fmla="*/ 1409238 h 3209981"/>
              <a:gd name="csX50" fmla="*/ 50168 w 240921"/>
              <a:gd name="csY50" fmla="*/ 1419005 h 3209981"/>
              <a:gd name="csX51" fmla="*/ 50168 w 240921"/>
              <a:gd name="csY51" fmla="*/ 1526444 h 3209981"/>
              <a:gd name="csX52" fmla="*/ 152284 w 240921"/>
              <a:gd name="csY52" fmla="*/ 1536211 h 3209981"/>
              <a:gd name="csX53" fmla="*/ 50461 w 240921"/>
              <a:gd name="csY53" fmla="*/ 1545246 h 3209981"/>
              <a:gd name="csX54" fmla="*/ 50461 w 240921"/>
              <a:gd name="csY54" fmla="*/ 1653416 h 3209981"/>
              <a:gd name="csX55" fmla="*/ 121127 w 240921"/>
              <a:gd name="csY55" fmla="*/ 1654930 h 3209981"/>
              <a:gd name="csX56" fmla="*/ 148914 w 240921"/>
              <a:gd name="csY56" fmla="*/ 1657275 h 3209981"/>
              <a:gd name="csX57" fmla="*/ 152430 w 240921"/>
              <a:gd name="csY57" fmla="*/ 1663184 h 3209981"/>
              <a:gd name="csX58" fmla="*/ 50168 w 240921"/>
              <a:gd name="csY58" fmla="*/ 1672951 h 3209981"/>
              <a:gd name="csX59" fmla="*/ 50168 w 240921"/>
              <a:gd name="csY59" fmla="*/ 1780389 h 3209981"/>
              <a:gd name="csX60" fmla="*/ 151942 w 240921"/>
              <a:gd name="csY60" fmla="*/ 1790156 h 3209981"/>
              <a:gd name="csX61" fmla="*/ 50412 w 240921"/>
              <a:gd name="csY61" fmla="*/ 1797140 h 3209981"/>
              <a:gd name="csX62" fmla="*/ 50412 w 240921"/>
              <a:gd name="csY62" fmla="*/ 1900281 h 3209981"/>
              <a:gd name="csX63" fmla="*/ 189497 w 240921"/>
              <a:gd name="csY63" fmla="*/ 1900964 h 3209981"/>
              <a:gd name="csX64" fmla="*/ 240872 w 240921"/>
              <a:gd name="csY64" fmla="*/ 1922013 h 3209981"/>
              <a:gd name="csX65" fmla="*/ 179729 w 240921"/>
              <a:gd name="csY65" fmla="*/ 1929827 h 3209981"/>
              <a:gd name="csX66" fmla="*/ 50266 w 240921"/>
              <a:gd name="csY66" fmla="*/ 1931780 h 3209981"/>
              <a:gd name="csX67" fmla="*/ 50266 w 240921"/>
              <a:gd name="csY67" fmla="*/ 2033212 h 3209981"/>
              <a:gd name="csX68" fmla="*/ 151893 w 240921"/>
              <a:gd name="csY68" fmla="*/ 2039219 h 3209981"/>
              <a:gd name="csX69" fmla="*/ 146912 w 240921"/>
              <a:gd name="csY69" fmla="*/ 2047863 h 3209981"/>
              <a:gd name="csX70" fmla="*/ 121127 w 240921"/>
              <a:gd name="csY70" fmla="*/ 2049523 h 3209981"/>
              <a:gd name="csX71" fmla="*/ 50364 w 240921"/>
              <a:gd name="csY71" fmla="*/ 2050353 h 3209981"/>
              <a:gd name="csX72" fmla="*/ 50364 w 240921"/>
              <a:gd name="csY72" fmla="*/ 2160136 h 3209981"/>
              <a:gd name="csX73" fmla="*/ 151649 w 240921"/>
              <a:gd name="csY73" fmla="*/ 2166191 h 3209981"/>
              <a:gd name="csX74" fmla="*/ 145252 w 240921"/>
              <a:gd name="csY74" fmla="*/ 2173859 h 3209981"/>
              <a:gd name="csX75" fmla="*/ 50364 w 240921"/>
              <a:gd name="csY75" fmla="*/ 2175959 h 3209981"/>
              <a:gd name="csX76" fmla="*/ 50364 w 240921"/>
              <a:gd name="csY76" fmla="*/ 2286230 h 3209981"/>
              <a:gd name="csX77" fmla="*/ 152088 w 240921"/>
              <a:gd name="csY77" fmla="*/ 2293164 h 3209981"/>
              <a:gd name="csX78" fmla="*/ 148865 w 240921"/>
              <a:gd name="csY78" fmla="*/ 2299073 h 3209981"/>
              <a:gd name="csX79" fmla="*/ 121127 w 240921"/>
              <a:gd name="csY79" fmla="*/ 2301857 h 3209981"/>
              <a:gd name="csX80" fmla="*/ 50314 w 240921"/>
              <a:gd name="csY80" fmla="*/ 2302931 h 3209981"/>
              <a:gd name="csX81" fmla="*/ 50314 w 240921"/>
              <a:gd name="csY81" fmla="*/ 2414180 h 3209981"/>
              <a:gd name="csX82" fmla="*/ 151405 w 240921"/>
              <a:gd name="csY82" fmla="*/ 2420137 h 3209981"/>
              <a:gd name="csX83" fmla="*/ 148914 w 240921"/>
              <a:gd name="csY83" fmla="*/ 2426486 h 3209981"/>
              <a:gd name="csX84" fmla="*/ 121127 w 240921"/>
              <a:gd name="csY84" fmla="*/ 2429172 h 3209981"/>
              <a:gd name="csX85" fmla="*/ 50314 w 240921"/>
              <a:gd name="csY85" fmla="*/ 2430295 h 3209981"/>
              <a:gd name="csX86" fmla="*/ 50314 w 240921"/>
              <a:gd name="csY86" fmla="*/ 2532459 h 3209981"/>
              <a:gd name="csX87" fmla="*/ 184613 w 240921"/>
              <a:gd name="csY87" fmla="*/ 2534315 h 3209981"/>
              <a:gd name="csX88" fmla="*/ 240579 w 240921"/>
              <a:gd name="csY88" fmla="*/ 2542226 h 3209981"/>
              <a:gd name="csX89" fmla="*/ 194380 w 240921"/>
              <a:gd name="csY89" fmla="*/ 2563616 h 3209981"/>
              <a:gd name="csX90" fmla="*/ 50266 w 240921"/>
              <a:gd name="csY90" fmla="*/ 2563958 h 3209981"/>
              <a:gd name="csX91" fmla="*/ 50266 w 240921"/>
              <a:gd name="csY91" fmla="*/ 2664316 h 3209981"/>
              <a:gd name="csX92" fmla="*/ 152528 w 240921"/>
              <a:gd name="csY92" fmla="*/ 2674083 h 3209981"/>
              <a:gd name="csX93" fmla="*/ 50120 w 240921"/>
              <a:gd name="csY93" fmla="*/ 2683850 h 3209981"/>
              <a:gd name="csX94" fmla="*/ 50120 w 240921"/>
              <a:gd name="csY94" fmla="*/ 2791289 h 3209981"/>
              <a:gd name="csX95" fmla="*/ 152088 w 240921"/>
              <a:gd name="csY95" fmla="*/ 2801056 h 3209981"/>
              <a:gd name="csX96" fmla="*/ 50120 w 240921"/>
              <a:gd name="csY96" fmla="*/ 2810823 h 3209981"/>
              <a:gd name="csX97" fmla="*/ 50120 w 240921"/>
              <a:gd name="csY97" fmla="*/ 2922559 h 3209981"/>
              <a:gd name="csX98" fmla="*/ 145252 w 240921"/>
              <a:gd name="csY98" fmla="*/ 2924854 h 3209981"/>
              <a:gd name="csX99" fmla="*/ 151112 w 240921"/>
              <a:gd name="csY99" fmla="*/ 2932912 h 3209981"/>
              <a:gd name="csX100" fmla="*/ 50266 w 240921"/>
              <a:gd name="csY100" fmla="*/ 2938919 h 3209981"/>
              <a:gd name="csX101" fmla="*/ 50266 w 240921"/>
              <a:gd name="csY101" fmla="*/ 3050118 h 3209981"/>
              <a:gd name="csX102" fmla="*/ 152235 w 240921"/>
              <a:gd name="csY102" fmla="*/ 3059885 h 3209981"/>
              <a:gd name="csX103" fmla="*/ 50217 w 240921"/>
              <a:gd name="csY103" fmla="*/ 3068090 h 3209981"/>
              <a:gd name="csX104" fmla="*/ 50217 w 240921"/>
              <a:gd name="csY104" fmla="*/ 3177091 h 3209981"/>
              <a:gd name="csX105" fmla="*/ 184613 w 240921"/>
              <a:gd name="csY105" fmla="*/ 3178898 h 3209981"/>
              <a:gd name="csX106" fmla="*/ 240286 w 240921"/>
              <a:gd name="csY106" fmla="*/ 3186858 h 3209981"/>
              <a:gd name="csX107" fmla="*/ 194380 w 240921"/>
              <a:gd name="csY107" fmla="*/ 3209029 h 3209981"/>
              <a:gd name="csX108" fmla="*/ 77174 w 240921"/>
              <a:gd name="csY108" fmla="*/ 3209029 h 3209981"/>
              <a:gd name="csX109" fmla="*/ 28339 w 240921"/>
              <a:gd name="csY109" fmla="*/ 3198774 h 3209981"/>
              <a:gd name="csX110" fmla="*/ 35224 w 240921"/>
              <a:gd name="csY110" fmla="*/ 3167324 h 3209981"/>
              <a:gd name="csX111" fmla="*/ 35273 w 240921"/>
              <a:gd name="csY111" fmla="*/ 2932912 h 3209981"/>
              <a:gd name="csX112" fmla="*/ 35029 w 240921"/>
              <a:gd name="csY112" fmla="*/ 2425021 h 3209981"/>
              <a:gd name="csX113" fmla="*/ 35127 w 240921"/>
              <a:gd name="csY113" fmla="*/ 1057620 h 3209981"/>
              <a:gd name="csX114" fmla="*/ 35078 w 240921"/>
              <a:gd name="csY114" fmla="*/ 398338 h 3209981"/>
              <a:gd name="csX115" fmla="*/ 35420 w 240921"/>
              <a:gd name="csY115" fmla="*/ 178577 h 3209981"/>
              <a:gd name="csX116" fmla="*/ 33955 w 240921"/>
              <a:gd name="csY116" fmla="*/ 32071 h 3209981"/>
              <a:gd name="csX117" fmla="*/ 307 w 240921"/>
              <a:gd name="csY117" fmla="*/ 22303 h 3209981"/>
              <a:gd name="csX118" fmla="*/ 52756 w 240921"/>
              <a:gd name="csY118" fmla="*/ 1011 h 3209981"/>
              <a:gd name="csX119" fmla="*/ 194380 w 240921"/>
              <a:gd name="csY119" fmla="*/ 1011 h 3209981"/>
              <a:gd name="csX120" fmla="*/ 225556 w 240921"/>
              <a:gd name="csY120" fmla="*/ 669 h 3209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</a:cxnLst>
            <a:rect l="l" t="t" r="r" b="b"/>
            <a:pathLst>
              <a:path w="240921" h="3209981">
                <a:moveTo>
                  <a:pt x="225556" y="669"/>
                </a:moveTo>
                <a:cubicBezTo>
                  <a:pt x="233730" y="2341"/>
                  <a:pt x="239212" y="7677"/>
                  <a:pt x="240579" y="22303"/>
                </a:cubicBezTo>
                <a:cubicBezTo>
                  <a:pt x="225537" y="34903"/>
                  <a:pt x="203659" y="30117"/>
                  <a:pt x="184613" y="29970"/>
                </a:cubicBezTo>
                <a:cubicBezTo>
                  <a:pt x="140808" y="29629"/>
                  <a:pt x="93339" y="25624"/>
                  <a:pt x="50120" y="32071"/>
                </a:cubicBezTo>
                <a:cubicBezTo>
                  <a:pt x="50120" y="66255"/>
                  <a:pt x="50120" y="100440"/>
                  <a:pt x="50120" y="134626"/>
                </a:cubicBezTo>
                <a:cubicBezTo>
                  <a:pt x="73659" y="136725"/>
                  <a:pt x="97490" y="135553"/>
                  <a:pt x="121127" y="135749"/>
                </a:cubicBezTo>
                <a:cubicBezTo>
                  <a:pt x="128989" y="135797"/>
                  <a:pt x="142029" y="133551"/>
                  <a:pt x="148816" y="138532"/>
                </a:cubicBezTo>
                <a:cubicBezTo>
                  <a:pt x="154725" y="142879"/>
                  <a:pt x="147009" y="138874"/>
                  <a:pt x="151991" y="144393"/>
                </a:cubicBezTo>
                <a:cubicBezTo>
                  <a:pt x="132505" y="160606"/>
                  <a:pt x="77272" y="147811"/>
                  <a:pt x="50217" y="154160"/>
                </a:cubicBezTo>
                <a:cubicBezTo>
                  <a:pt x="50217" y="192887"/>
                  <a:pt x="50217" y="231662"/>
                  <a:pt x="50217" y="270389"/>
                </a:cubicBezTo>
                <a:cubicBezTo>
                  <a:pt x="75954" y="271170"/>
                  <a:pt x="132407" y="263210"/>
                  <a:pt x="152235" y="276249"/>
                </a:cubicBezTo>
                <a:cubicBezTo>
                  <a:pt x="150086" y="279961"/>
                  <a:pt x="151258" y="282451"/>
                  <a:pt x="147107" y="285137"/>
                </a:cubicBezTo>
                <a:cubicBezTo>
                  <a:pt x="140856" y="289191"/>
                  <a:pt x="128207" y="287042"/>
                  <a:pt x="121127" y="287140"/>
                </a:cubicBezTo>
                <a:cubicBezTo>
                  <a:pt x="97539" y="287384"/>
                  <a:pt x="74000" y="286700"/>
                  <a:pt x="50461" y="287384"/>
                </a:cubicBezTo>
                <a:cubicBezTo>
                  <a:pt x="50461" y="323669"/>
                  <a:pt x="50461" y="359954"/>
                  <a:pt x="50461" y="396287"/>
                </a:cubicBezTo>
                <a:cubicBezTo>
                  <a:pt x="74928" y="397264"/>
                  <a:pt x="134849" y="389694"/>
                  <a:pt x="152040" y="403222"/>
                </a:cubicBezTo>
                <a:cubicBezTo>
                  <a:pt x="148719" y="406836"/>
                  <a:pt x="150770" y="408448"/>
                  <a:pt x="145252" y="410645"/>
                </a:cubicBezTo>
                <a:cubicBezTo>
                  <a:pt x="127231" y="417873"/>
                  <a:pt x="74098" y="409766"/>
                  <a:pt x="50266" y="412989"/>
                </a:cubicBezTo>
                <a:cubicBezTo>
                  <a:pt x="50266" y="448785"/>
                  <a:pt x="50266" y="484631"/>
                  <a:pt x="50266" y="520428"/>
                </a:cubicBezTo>
                <a:cubicBezTo>
                  <a:pt x="76784" y="525995"/>
                  <a:pt x="134263" y="514225"/>
                  <a:pt x="152137" y="530195"/>
                </a:cubicBezTo>
                <a:cubicBezTo>
                  <a:pt x="136314" y="545920"/>
                  <a:pt x="75710" y="536348"/>
                  <a:pt x="50314" y="539962"/>
                </a:cubicBezTo>
                <a:cubicBezTo>
                  <a:pt x="50314" y="573854"/>
                  <a:pt x="50314" y="607746"/>
                  <a:pt x="50314" y="641589"/>
                </a:cubicBezTo>
                <a:cubicBezTo>
                  <a:pt x="97539" y="644324"/>
                  <a:pt x="145642" y="642957"/>
                  <a:pt x="192964" y="642517"/>
                </a:cubicBezTo>
                <a:cubicBezTo>
                  <a:pt x="216600" y="642322"/>
                  <a:pt x="237062" y="633580"/>
                  <a:pt x="240921" y="662051"/>
                </a:cubicBezTo>
                <a:cubicBezTo>
                  <a:pt x="225000" y="676067"/>
                  <a:pt x="200289" y="671086"/>
                  <a:pt x="179729" y="670842"/>
                </a:cubicBezTo>
                <a:cubicBezTo>
                  <a:pt x="136851" y="670305"/>
                  <a:pt x="93144" y="669084"/>
                  <a:pt x="50364" y="671818"/>
                </a:cubicBezTo>
                <a:cubicBezTo>
                  <a:pt x="50364" y="706004"/>
                  <a:pt x="50364" y="740188"/>
                  <a:pt x="50364" y="774374"/>
                </a:cubicBezTo>
                <a:cubicBezTo>
                  <a:pt x="73609" y="777841"/>
                  <a:pt x="97587" y="776132"/>
                  <a:pt x="121127" y="775985"/>
                </a:cubicBezTo>
                <a:cubicBezTo>
                  <a:pt x="128940" y="775936"/>
                  <a:pt x="141931" y="773641"/>
                  <a:pt x="148719" y="778524"/>
                </a:cubicBezTo>
                <a:cubicBezTo>
                  <a:pt x="154383" y="782529"/>
                  <a:pt x="147058" y="778964"/>
                  <a:pt x="151796" y="784141"/>
                </a:cubicBezTo>
                <a:cubicBezTo>
                  <a:pt x="134068" y="800012"/>
                  <a:pt x="76540" y="788389"/>
                  <a:pt x="50314" y="793908"/>
                </a:cubicBezTo>
                <a:cubicBezTo>
                  <a:pt x="50314" y="829704"/>
                  <a:pt x="50314" y="865550"/>
                  <a:pt x="50314" y="901346"/>
                </a:cubicBezTo>
                <a:cubicBezTo>
                  <a:pt x="73853" y="903105"/>
                  <a:pt x="97539" y="901688"/>
                  <a:pt x="121127" y="901835"/>
                </a:cubicBezTo>
                <a:cubicBezTo>
                  <a:pt x="128892" y="901835"/>
                  <a:pt x="142370" y="899637"/>
                  <a:pt x="148914" y="904862"/>
                </a:cubicBezTo>
                <a:cubicBezTo>
                  <a:pt x="155067" y="909746"/>
                  <a:pt x="146863" y="905106"/>
                  <a:pt x="151746" y="911113"/>
                </a:cubicBezTo>
                <a:cubicBezTo>
                  <a:pt x="124399" y="925862"/>
                  <a:pt x="81277" y="914239"/>
                  <a:pt x="50412" y="916827"/>
                </a:cubicBezTo>
                <a:cubicBezTo>
                  <a:pt x="50412" y="953747"/>
                  <a:pt x="50412" y="990667"/>
                  <a:pt x="50412" y="1027587"/>
                </a:cubicBezTo>
                <a:cubicBezTo>
                  <a:pt x="82595" y="1029833"/>
                  <a:pt x="121908" y="1020945"/>
                  <a:pt x="151649" y="1033203"/>
                </a:cubicBezTo>
                <a:cubicBezTo>
                  <a:pt x="148474" y="1037159"/>
                  <a:pt x="151014" y="1038574"/>
                  <a:pt x="145300" y="1041114"/>
                </a:cubicBezTo>
                <a:cubicBezTo>
                  <a:pt x="130161" y="1047707"/>
                  <a:pt x="71363" y="1041896"/>
                  <a:pt x="50314" y="1043653"/>
                </a:cubicBezTo>
                <a:cubicBezTo>
                  <a:pt x="50314" y="1079255"/>
                  <a:pt x="50314" y="1114807"/>
                  <a:pt x="50314" y="1150409"/>
                </a:cubicBezTo>
                <a:cubicBezTo>
                  <a:pt x="76881" y="1155829"/>
                  <a:pt x="134800" y="1144206"/>
                  <a:pt x="152430" y="1160176"/>
                </a:cubicBezTo>
                <a:cubicBezTo>
                  <a:pt x="136021" y="1176096"/>
                  <a:pt x="76051" y="1166036"/>
                  <a:pt x="50120" y="1169943"/>
                </a:cubicBezTo>
                <a:cubicBezTo>
                  <a:pt x="50120" y="1202516"/>
                  <a:pt x="50120" y="1235041"/>
                  <a:pt x="50120" y="1267614"/>
                </a:cubicBezTo>
                <a:cubicBezTo>
                  <a:pt x="89383" y="1277723"/>
                  <a:pt x="147742" y="1271130"/>
                  <a:pt x="189497" y="1270838"/>
                </a:cubicBezTo>
                <a:cubicBezTo>
                  <a:pt x="214549" y="1270691"/>
                  <a:pt x="238625" y="1261021"/>
                  <a:pt x="240823" y="1292032"/>
                </a:cubicBezTo>
                <a:cubicBezTo>
                  <a:pt x="225635" y="1304290"/>
                  <a:pt x="203708" y="1299943"/>
                  <a:pt x="184613" y="1299846"/>
                </a:cubicBezTo>
                <a:cubicBezTo>
                  <a:pt x="141002" y="1299553"/>
                  <a:pt x="93095" y="1294669"/>
                  <a:pt x="50217" y="1301799"/>
                </a:cubicBezTo>
                <a:cubicBezTo>
                  <a:pt x="50217" y="1335398"/>
                  <a:pt x="50217" y="1368997"/>
                  <a:pt x="50217" y="1402596"/>
                </a:cubicBezTo>
                <a:cubicBezTo>
                  <a:pt x="74684" y="1403426"/>
                  <a:pt x="133286" y="1395808"/>
                  <a:pt x="151258" y="1409238"/>
                </a:cubicBezTo>
                <a:cubicBezTo>
                  <a:pt x="137242" y="1425159"/>
                  <a:pt x="74489" y="1415684"/>
                  <a:pt x="50168" y="1419005"/>
                </a:cubicBezTo>
                <a:cubicBezTo>
                  <a:pt x="50168" y="1454802"/>
                  <a:pt x="50168" y="1490647"/>
                  <a:pt x="50168" y="1526444"/>
                </a:cubicBezTo>
                <a:cubicBezTo>
                  <a:pt x="76442" y="1531278"/>
                  <a:pt x="135044" y="1520193"/>
                  <a:pt x="152284" y="1536211"/>
                </a:cubicBezTo>
                <a:cubicBezTo>
                  <a:pt x="136607" y="1550715"/>
                  <a:pt x="74928" y="1543487"/>
                  <a:pt x="50461" y="1545246"/>
                </a:cubicBezTo>
                <a:cubicBezTo>
                  <a:pt x="50461" y="1581286"/>
                  <a:pt x="50461" y="1617376"/>
                  <a:pt x="50461" y="1653416"/>
                </a:cubicBezTo>
                <a:cubicBezTo>
                  <a:pt x="73659" y="1656590"/>
                  <a:pt x="97637" y="1655077"/>
                  <a:pt x="121127" y="1654930"/>
                </a:cubicBezTo>
                <a:cubicBezTo>
                  <a:pt x="128989" y="1654881"/>
                  <a:pt x="142029" y="1652538"/>
                  <a:pt x="148914" y="1657275"/>
                </a:cubicBezTo>
                <a:cubicBezTo>
                  <a:pt x="155311" y="1661670"/>
                  <a:pt x="146961" y="1657567"/>
                  <a:pt x="152430" y="1663184"/>
                </a:cubicBezTo>
                <a:cubicBezTo>
                  <a:pt x="132603" y="1679690"/>
                  <a:pt x="77614" y="1667334"/>
                  <a:pt x="50168" y="1672951"/>
                </a:cubicBezTo>
                <a:cubicBezTo>
                  <a:pt x="50168" y="1708747"/>
                  <a:pt x="50168" y="1744593"/>
                  <a:pt x="50168" y="1780389"/>
                </a:cubicBezTo>
                <a:cubicBezTo>
                  <a:pt x="75807" y="1784199"/>
                  <a:pt x="135631" y="1773796"/>
                  <a:pt x="151942" y="1790156"/>
                </a:cubicBezTo>
                <a:cubicBezTo>
                  <a:pt x="135093" y="1804075"/>
                  <a:pt x="74635" y="1796554"/>
                  <a:pt x="50412" y="1797140"/>
                </a:cubicBezTo>
                <a:cubicBezTo>
                  <a:pt x="50412" y="1831520"/>
                  <a:pt x="50412" y="1865900"/>
                  <a:pt x="50412" y="1900281"/>
                </a:cubicBezTo>
                <a:cubicBezTo>
                  <a:pt x="96562" y="1902381"/>
                  <a:pt x="143298" y="1901404"/>
                  <a:pt x="189497" y="1900964"/>
                </a:cubicBezTo>
                <a:cubicBezTo>
                  <a:pt x="214354" y="1900769"/>
                  <a:pt x="238039" y="1891539"/>
                  <a:pt x="240872" y="1922013"/>
                </a:cubicBezTo>
                <a:cubicBezTo>
                  <a:pt x="224951" y="1935394"/>
                  <a:pt x="199996" y="1930120"/>
                  <a:pt x="179729" y="1929827"/>
                </a:cubicBezTo>
                <a:cubicBezTo>
                  <a:pt x="137682" y="1929241"/>
                  <a:pt x="91630" y="1924992"/>
                  <a:pt x="50266" y="1931780"/>
                </a:cubicBezTo>
                <a:cubicBezTo>
                  <a:pt x="50266" y="1965574"/>
                  <a:pt x="50266" y="1999418"/>
                  <a:pt x="50266" y="2033212"/>
                </a:cubicBezTo>
                <a:cubicBezTo>
                  <a:pt x="76100" y="2034530"/>
                  <a:pt x="131821" y="2026716"/>
                  <a:pt x="151893" y="2039219"/>
                </a:cubicBezTo>
                <a:cubicBezTo>
                  <a:pt x="149842" y="2042735"/>
                  <a:pt x="150916" y="2045372"/>
                  <a:pt x="146912" y="2047863"/>
                </a:cubicBezTo>
                <a:cubicBezTo>
                  <a:pt x="140758" y="2051769"/>
                  <a:pt x="128061" y="2049474"/>
                  <a:pt x="121127" y="2049523"/>
                </a:cubicBezTo>
                <a:cubicBezTo>
                  <a:pt x="97490" y="2049620"/>
                  <a:pt x="73951" y="2048937"/>
                  <a:pt x="50364" y="2050353"/>
                </a:cubicBezTo>
                <a:cubicBezTo>
                  <a:pt x="50364" y="2086931"/>
                  <a:pt x="50364" y="2123509"/>
                  <a:pt x="50364" y="2160136"/>
                </a:cubicBezTo>
                <a:cubicBezTo>
                  <a:pt x="75710" y="2160819"/>
                  <a:pt x="132212" y="2152909"/>
                  <a:pt x="151649" y="2166191"/>
                </a:cubicBezTo>
                <a:cubicBezTo>
                  <a:pt x="148523" y="2169903"/>
                  <a:pt x="150721" y="2171466"/>
                  <a:pt x="145252" y="2173859"/>
                </a:cubicBezTo>
                <a:cubicBezTo>
                  <a:pt x="128794" y="2180940"/>
                  <a:pt x="71998" y="2174445"/>
                  <a:pt x="50364" y="2175959"/>
                </a:cubicBezTo>
                <a:cubicBezTo>
                  <a:pt x="50364" y="2212732"/>
                  <a:pt x="50364" y="2249505"/>
                  <a:pt x="50364" y="2286230"/>
                </a:cubicBezTo>
                <a:cubicBezTo>
                  <a:pt x="74684" y="2287060"/>
                  <a:pt x="135240" y="2279491"/>
                  <a:pt x="152088" y="2293164"/>
                </a:cubicBezTo>
                <a:cubicBezTo>
                  <a:pt x="146912" y="2298829"/>
                  <a:pt x="155019" y="2294580"/>
                  <a:pt x="148865" y="2299073"/>
                </a:cubicBezTo>
                <a:cubicBezTo>
                  <a:pt x="142077" y="2304006"/>
                  <a:pt x="128989" y="2301857"/>
                  <a:pt x="121127" y="2301857"/>
                </a:cubicBezTo>
                <a:cubicBezTo>
                  <a:pt x="97539" y="2302004"/>
                  <a:pt x="73756" y="2300441"/>
                  <a:pt x="50314" y="2302931"/>
                </a:cubicBezTo>
                <a:cubicBezTo>
                  <a:pt x="50314" y="2339998"/>
                  <a:pt x="50314" y="2377113"/>
                  <a:pt x="50314" y="2414180"/>
                </a:cubicBezTo>
                <a:cubicBezTo>
                  <a:pt x="75221" y="2415986"/>
                  <a:pt x="132945" y="2407977"/>
                  <a:pt x="151405" y="2420137"/>
                </a:cubicBezTo>
                <a:cubicBezTo>
                  <a:pt x="146667" y="2426340"/>
                  <a:pt x="155067" y="2421358"/>
                  <a:pt x="148914" y="2426486"/>
                </a:cubicBezTo>
                <a:cubicBezTo>
                  <a:pt x="142468" y="2431760"/>
                  <a:pt x="128794" y="2429172"/>
                  <a:pt x="121127" y="2429172"/>
                </a:cubicBezTo>
                <a:cubicBezTo>
                  <a:pt x="97539" y="2429025"/>
                  <a:pt x="73853" y="2428537"/>
                  <a:pt x="50314" y="2430295"/>
                </a:cubicBezTo>
                <a:cubicBezTo>
                  <a:pt x="50314" y="2464333"/>
                  <a:pt x="50314" y="2498421"/>
                  <a:pt x="50314" y="2532459"/>
                </a:cubicBezTo>
                <a:cubicBezTo>
                  <a:pt x="93925" y="2538222"/>
                  <a:pt x="140563" y="2534364"/>
                  <a:pt x="184613" y="2534315"/>
                </a:cubicBezTo>
                <a:cubicBezTo>
                  <a:pt x="203757" y="2534266"/>
                  <a:pt x="225488" y="2529529"/>
                  <a:pt x="240579" y="2542226"/>
                </a:cubicBezTo>
                <a:cubicBezTo>
                  <a:pt x="238625" y="2571674"/>
                  <a:pt x="218700" y="2563714"/>
                  <a:pt x="194380" y="2563616"/>
                </a:cubicBezTo>
                <a:cubicBezTo>
                  <a:pt x="146374" y="2563324"/>
                  <a:pt x="98223" y="2562201"/>
                  <a:pt x="50266" y="2563958"/>
                </a:cubicBezTo>
                <a:cubicBezTo>
                  <a:pt x="50266" y="2597411"/>
                  <a:pt x="50266" y="2630863"/>
                  <a:pt x="50266" y="2664316"/>
                </a:cubicBezTo>
                <a:cubicBezTo>
                  <a:pt x="76784" y="2668516"/>
                  <a:pt x="135582" y="2657186"/>
                  <a:pt x="152528" y="2674083"/>
                </a:cubicBezTo>
                <a:cubicBezTo>
                  <a:pt x="135289" y="2690394"/>
                  <a:pt x="76588" y="2679162"/>
                  <a:pt x="50120" y="2683850"/>
                </a:cubicBezTo>
                <a:cubicBezTo>
                  <a:pt x="50120" y="2719647"/>
                  <a:pt x="50120" y="2755492"/>
                  <a:pt x="50120" y="2791289"/>
                </a:cubicBezTo>
                <a:cubicBezTo>
                  <a:pt x="76149" y="2795684"/>
                  <a:pt x="135435" y="2784647"/>
                  <a:pt x="152088" y="2801056"/>
                </a:cubicBezTo>
                <a:cubicBezTo>
                  <a:pt x="133384" y="2817611"/>
                  <a:pt x="77126" y="2804767"/>
                  <a:pt x="50120" y="2810823"/>
                </a:cubicBezTo>
                <a:cubicBezTo>
                  <a:pt x="50120" y="2848085"/>
                  <a:pt x="50120" y="2885298"/>
                  <a:pt x="50120" y="2922559"/>
                </a:cubicBezTo>
                <a:cubicBezTo>
                  <a:pt x="70142" y="2923682"/>
                  <a:pt x="130894" y="2918115"/>
                  <a:pt x="145252" y="2924854"/>
                </a:cubicBezTo>
                <a:cubicBezTo>
                  <a:pt x="150965" y="2927541"/>
                  <a:pt x="148181" y="2928907"/>
                  <a:pt x="151112" y="2932912"/>
                </a:cubicBezTo>
                <a:cubicBezTo>
                  <a:pt x="127475" y="2946489"/>
                  <a:pt x="78933" y="2935989"/>
                  <a:pt x="50266" y="2938919"/>
                </a:cubicBezTo>
                <a:cubicBezTo>
                  <a:pt x="50266" y="2975986"/>
                  <a:pt x="50266" y="3013051"/>
                  <a:pt x="50266" y="3050118"/>
                </a:cubicBezTo>
                <a:cubicBezTo>
                  <a:pt x="77126" y="3056027"/>
                  <a:pt x="133775" y="3043574"/>
                  <a:pt x="152235" y="3059885"/>
                </a:cubicBezTo>
                <a:cubicBezTo>
                  <a:pt x="135973" y="3074438"/>
                  <a:pt x="74684" y="3067064"/>
                  <a:pt x="50217" y="3068090"/>
                </a:cubicBezTo>
                <a:cubicBezTo>
                  <a:pt x="50217" y="3104423"/>
                  <a:pt x="50217" y="3140757"/>
                  <a:pt x="50217" y="3177091"/>
                </a:cubicBezTo>
                <a:cubicBezTo>
                  <a:pt x="93632" y="3183000"/>
                  <a:pt x="140661" y="3179093"/>
                  <a:pt x="184613" y="3178898"/>
                </a:cubicBezTo>
                <a:cubicBezTo>
                  <a:pt x="203561" y="3178800"/>
                  <a:pt x="225342" y="3174209"/>
                  <a:pt x="240286" y="3186858"/>
                </a:cubicBezTo>
                <a:cubicBezTo>
                  <a:pt x="239260" y="3217087"/>
                  <a:pt x="218847" y="3208980"/>
                  <a:pt x="194380" y="3209029"/>
                </a:cubicBezTo>
                <a:cubicBezTo>
                  <a:pt x="155311" y="3209078"/>
                  <a:pt x="116243" y="3209078"/>
                  <a:pt x="77174" y="3209029"/>
                </a:cubicBezTo>
                <a:cubicBezTo>
                  <a:pt x="58959" y="3208980"/>
                  <a:pt x="40645" y="3213620"/>
                  <a:pt x="28339" y="3198774"/>
                </a:cubicBezTo>
                <a:cubicBezTo>
                  <a:pt x="28437" y="3187297"/>
                  <a:pt x="34443" y="3179093"/>
                  <a:pt x="35224" y="3167324"/>
                </a:cubicBezTo>
                <a:cubicBezTo>
                  <a:pt x="40450" y="3089968"/>
                  <a:pt x="35127" y="3010464"/>
                  <a:pt x="35273" y="2932912"/>
                </a:cubicBezTo>
                <a:cubicBezTo>
                  <a:pt x="35517" y="2763599"/>
                  <a:pt x="35224" y="2594334"/>
                  <a:pt x="35029" y="2425021"/>
                </a:cubicBezTo>
                <a:cubicBezTo>
                  <a:pt x="34492" y="1969237"/>
                  <a:pt x="35469" y="1513405"/>
                  <a:pt x="35127" y="1057620"/>
                </a:cubicBezTo>
                <a:cubicBezTo>
                  <a:pt x="34980" y="837860"/>
                  <a:pt x="35078" y="618099"/>
                  <a:pt x="35078" y="398338"/>
                </a:cubicBezTo>
                <a:cubicBezTo>
                  <a:pt x="35078" y="325085"/>
                  <a:pt x="35029" y="251831"/>
                  <a:pt x="35420" y="178577"/>
                </a:cubicBezTo>
                <a:cubicBezTo>
                  <a:pt x="35664" y="130084"/>
                  <a:pt x="38057" y="80320"/>
                  <a:pt x="33955" y="32071"/>
                </a:cubicBezTo>
                <a:cubicBezTo>
                  <a:pt x="20721" y="29482"/>
                  <a:pt x="11002" y="30361"/>
                  <a:pt x="307" y="22303"/>
                </a:cubicBezTo>
                <a:cubicBezTo>
                  <a:pt x="-3795" y="-6314"/>
                  <a:pt x="34248" y="962"/>
                  <a:pt x="52756" y="1011"/>
                </a:cubicBezTo>
                <a:cubicBezTo>
                  <a:pt x="99980" y="1157"/>
                  <a:pt x="147156" y="1109"/>
                  <a:pt x="194380" y="1011"/>
                </a:cubicBezTo>
                <a:cubicBezTo>
                  <a:pt x="206516" y="987"/>
                  <a:pt x="217382" y="-1004"/>
                  <a:pt x="225556" y="6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C8F68D-61E3-A11B-E6F5-4FECB003EBB2}"/>
              </a:ext>
            </a:extLst>
          </p:cNvPr>
          <p:cNvSpPr/>
          <p:nvPr/>
        </p:nvSpPr>
        <p:spPr>
          <a:xfrm>
            <a:off x="6977543" y="2539112"/>
            <a:ext cx="489676" cy="599019"/>
          </a:xfrm>
          <a:custGeom>
            <a:avLst/>
            <a:gdLst>
              <a:gd name="csX0" fmla="*/ 489676 w 489676"/>
              <a:gd name="csY0" fmla="*/ 0 h 599019"/>
              <a:gd name="csX1" fmla="*/ 489676 w 489676"/>
              <a:gd name="csY1" fmla="*/ 598238 h 599019"/>
              <a:gd name="csX2" fmla="*/ 389563 w 489676"/>
              <a:gd name="csY2" fmla="*/ 599019 h 599019"/>
              <a:gd name="csX3" fmla="*/ 365145 w 489676"/>
              <a:gd name="csY3" fmla="*/ 598922 h 599019"/>
              <a:gd name="csX4" fmla="*/ 47713 w 489676"/>
              <a:gd name="csY4" fmla="*/ 598873 h 599019"/>
              <a:gd name="csX5" fmla="*/ 13088 w 489676"/>
              <a:gd name="csY5" fmla="*/ 598922 h 599019"/>
              <a:gd name="csX6" fmla="*/ 0 w 489676"/>
              <a:gd name="csY6" fmla="*/ 592524 h 599019"/>
              <a:gd name="csX7" fmla="*/ 1319 w 489676"/>
              <a:gd name="csY7" fmla="*/ 342 h 599019"/>
              <a:gd name="csX8" fmla="*/ 489676 w 489676"/>
              <a:gd name="csY8" fmla="*/ 0 h 5990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9676" h="599019">
                <a:moveTo>
                  <a:pt x="489676" y="0"/>
                </a:moveTo>
                <a:cubicBezTo>
                  <a:pt x="489676" y="199445"/>
                  <a:pt x="489676" y="398842"/>
                  <a:pt x="489676" y="598238"/>
                </a:cubicBezTo>
                <a:cubicBezTo>
                  <a:pt x="456321" y="598531"/>
                  <a:pt x="422918" y="598775"/>
                  <a:pt x="389563" y="599019"/>
                </a:cubicBezTo>
                <a:cubicBezTo>
                  <a:pt x="381408" y="598971"/>
                  <a:pt x="373301" y="598971"/>
                  <a:pt x="365145" y="598922"/>
                </a:cubicBezTo>
                <a:cubicBezTo>
                  <a:pt x="259318" y="598922"/>
                  <a:pt x="153540" y="598922"/>
                  <a:pt x="47713" y="598873"/>
                </a:cubicBezTo>
                <a:cubicBezTo>
                  <a:pt x="36187" y="598873"/>
                  <a:pt x="24613" y="598922"/>
                  <a:pt x="13088" y="598922"/>
                </a:cubicBezTo>
                <a:cubicBezTo>
                  <a:pt x="3468" y="598433"/>
                  <a:pt x="5567" y="598531"/>
                  <a:pt x="0" y="592524"/>
                </a:cubicBezTo>
                <a:cubicBezTo>
                  <a:pt x="440" y="395130"/>
                  <a:pt x="879" y="197736"/>
                  <a:pt x="1319" y="342"/>
                </a:cubicBezTo>
                <a:cubicBezTo>
                  <a:pt x="164088" y="244"/>
                  <a:pt x="326907" y="146"/>
                  <a:pt x="489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0DADD7-A4AC-D0F5-56CE-7B2B93E40DC4}"/>
              </a:ext>
            </a:extLst>
          </p:cNvPr>
          <p:cNvSpPr/>
          <p:nvPr/>
        </p:nvSpPr>
        <p:spPr>
          <a:xfrm>
            <a:off x="6976762" y="3161328"/>
            <a:ext cx="491239" cy="603170"/>
          </a:xfrm>
          <a:custGeom>
            <a:avLst/>
            <a:gdLst>
              <a:gd name="csX0" fmla="*/ 0 w 491239"/>
              <a:gd name="csY0" fmla="*/ 0 h 603170"/>
              <a:gd name="csX1" fmla="*/ 491239 w 491239"/>
              <a:gd name="csY1" fmla="*/ 0 h 603170"/>
              <a:gd name="csX2" fmla="*/ 491239 w 491239"/>
              <a:gd name="csY2" fmla="*/ 603170 h 603170"/>
              <a:gd name="csX3" fmla="*/ 0 w 491239"/>
              <a:gd name="csY3" fmla="*/ 603170 h 603170"/>
              <a:gd name="csX4" fmla="*/ 0 w 491239"/>
              <a:gd name="csY4" fmla="*/ 0 h 603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239" h="603170">
                <a:moveTo>
                  <a:pt x="0" y="0"/>
                </a:moveTo>
                <a:cubicBezTo>
                  <a:pt x="163746" y="0"/>
                  <a:pt x="327493" y="0"/>
                  <a:pt x="491239" y="0"/>
                </a:cubicBezTo>
                <a:cubicBezTo>
                  <a:pt x="491239" y="201056"/>
                  <a:pt x="491239" y="402113"/>
                  <a:pt x="491239" y="603170"/>
                </a:cubicBezTo>
                <a:cubicBezTo>
                  <a:pt x="327493" y="603170"/>
                  <a:pt x="163746" y="603170"/>
                  <a:pt x="0" y="603170"/>
                </a:cubicBezTo>
                <a:cubicBezTo>
                  <a:pt x="0" y="402113"/>
                  <a:pt x="0" y="20105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3627690-D6E0-C3B3-1B38-8E4C3A06AE15}"/>
              </a:ext>
            </a:extLst>
          </p:cNvPr>
          <p:cNvSpPr/>
          <p:nvPr/>
        </p:nvSpPr>
        <p:spPr>
          <a:xfrm>
            <a:off x="6976640" y="3787987"/>
            <a:ext cx="491482" cy="595748"/>
          </a:xfrm>
          <a:custGeom>
            <a:avLst/>
            <a:gdLst>
              <a:gd name="csX0" fmla="*/ 0 w 491482"/>
              <a:gd name="csY0" fmla="*/ 0 h 595748"/>
              <a:gd name="csX1" fmla="*/ 491482 w 491482"/>
              <a:gd name="csY1" fmla="*/ 0 h 595748"/>
              <a:gd name="csX2" fmla="*/ 491482 w 491482"/>
              <a:gd name="csY2" fmla="*/ 595748 h 595748"/>
              <a:gd name="csX3" fmla="*/ 0 w 491482"/>
              <a:gd name="csY3" fmla="*/ 595748 h 595748"/>
              <a:gd name="csX4" fmla="*/ 0 w 491482"/>
              <a:gd name="csY4" fmla="*/ 0 h 595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482" h="595748">
                <a:moveTo>
                  <a:pt x="0" y="0"/>
                </a:moveTo>
                <a:cubicBezTo>
                  <a:pt x="163844" y="0"/>
                  <a:pt x="327639" y="0"/>
                  <a:pt x="491482" y="0"/>
                </a:cubicBezTo>
                <a:cubicBezTo>
                  <a:pt x="491482" y="198566"/>
                  <a:pt x="491482" y="397132"/>
                  <a:pt x="491482" y="595748"/>
                </a:cubicBezTo>
                <a:cubicBezTo>
                  <a:pt x="327639" y="595748"/>
                  <a:pt x="163844" y="595748"/>
                  <a:pt x="0" y="595748"/>
                </a:cubicBezTo>
                <a:cubicBezTo>
                  <a:pt x="0" y="397132"/>
                  <a:pt x="0" y="198566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3456FFE-13FB-E5B9-902D-D3D28FACF1CE}"/>
              </a:ext>
            </a:extLst>
          </p:cNvPr>
          <p:cNvSpPr/>
          <p:nvPr/>
        </p:nvSpPr>
        <p:spPr>
          <a:xfrm>
            <a:off x="6821744" y="4406833"/>
            <a:ext cx="801275" cy="963920"/>
          </a:xfrm>
          <a:custGeom>
            <a:avLst/>
            <a:gdLst>
              <a:gd name="csX0" fmla="*/ 154529 w 801275"/>
              <a:gd name="csY0" fmla="*/ 0 h 963920"/>
              <a:gd name="csX1" fmla="*/ 642886 w 801275"/>
              <a:gd name="csY1" fmla="*/ 0 h 963920"/>
              <a:gd name="csX2" fmla="*/ 644254 w 801275"/>
              <a:gd name="csY2" fmla="*/ 165456 h 963920"/>
              <a:gd name="csX3" fmla="*/ 645914 w 801275"/>
              <a:gd name="csY3" fmla="*/ 228551 h 963920"/>
              <a:gd name="csX4" fmla="*/ 670088 w 801275"/>
              <a:gd name="csY4" fmla="*/ 253067 h 963920"/>
              <a:gd name="csX5" fmla="*/ 718483 w 801275"/>
              <a:gd name="csY5" fmla="*/ 307226 h 963920"/>
              <a:gd name="csX6" fmla="*/ 790809 w 801275"/>
              <a:gd name="csY6" fmla="*/ 463793 h 963920"/>
              <a:gd name="csX7" fmla="*/ 398708 w 801275"/>
              <a:gd name="csY7" fmla="*/ 963920 h 963920"/>
              <a:gd name="csX8" fmla="*/ 11929 w 801275"/>
              <a:gd name="csY8" fmla="*/ 454466 h 963920"/>
              <a:gd name="csX9" fmla="*/ 83668 w 801275"/>
              <a:gd name="csY9" fmla="*/ 302147 h 963920"/>
              <a:gd name="csX10" fmla="*/ 127279 w 801275"/>
              <a:gd name="csY10" fmla="*/ 253018 h 963920"/>
              <a:gd name="csX11" fmla="*/ 151599 w 801275"/>
              <a:gd name="csY11" fmla="*/ 228600 h 963920"/>
              <a:gd name="csX12" fmla="*/ 152673 w 801275"/>
              <a:gd name="csY12" fmla="*/ 160572 h 963920"/>
              <a:gd name="csX13" fmla="*/ 154529 w 801275"/>
              <a:gd name="csY13" fmla="*/ 0 h 963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01275" h="963920">
                <a:moveTo>
                  <a:pt x="154529" y="0"/>
                </a:moveTo>
                <a:cubicBezTo>
                  <a:pt x="317299" y="0"/>
                  <a:pt x="480116" y="0"/>
                  <a:pt x="642886" y="0"/>
                </a:cubicBezTo>
                <a:cubicBezTo>
                  <a:pt x="649430" y="53964"/>
                  <a:pt x="643912" y="111004"/>
                  <a:pt x="644254" y="165456"/>
                </a:cubicBezTo>
                <a:cubicBezTo>
                  <a:pt x="644400" y="184502"/>
                  <a:pt x="640249" y="210336"/>
                  <a:pt x="645914" y="228551"/>
                </a:cubicBezTo>
                <a:cubicBezTo>
                  <a:pt x="649088" y="238611"/>
                  <a:pt x="662664" y="246035"/>
                  <a:pt x="670088" y="253067"/>
                </a:cubicBezTo>
                <a:cubicBezTo>
                  <a:pt x="687913" y="269964"/>
                  <a:pt x="703198" y="288082"/>
                  <a:pt x="718483" y="307226"/>
                </a:cubicBezTo>
                <a:cubicBezTo>
                  <a:pt x="754134" y="351959"/>
                  <a:pt x="778014" y="408414"/>
                  <a:pt x="790809" y="463793"/>
                </a:cubicBezTo>
                <a:cubicBezTo>
                  <a:pt x="848777" y="714955"/>
                  <a:pt x="658758" y="964360"/>
                  <a:pt x="398708" y="963920"/>
                </a:cubicBezTo>
                <a:cubicBezTo>
                  <a:pt x="139585" y="963480"/>
                  <a:pt x="-50434" y="701770"/>
                  <a:pt x="11929" y="454466"/>
                </a:cubicBezTo>
                <a:cubicBezTo>
                  <a:pt x="25750" y="399672"/>
                  <a:pt x="48946" y="346978"/>
                  <a:pt x="83668" y="302147"/>
                </a:cubicBezTo>
                <a:cubicBezTo>
                  <a:pt x="97196" y="284713"/>
                  <a:pt x="111114" y="268157"/>
                  <a:pt x="127279" y="253018"/>
                </a:cubicBezTo>
                <a:cubicBezTo>
                  <a:pt x="134799" y="245986"/>
                  <a:pt x="148376" y="238709"/>
                  <a:pt x="151599" y="228600"/>
                </a:cubicBezTo>
                <a:cubicBezTo>
                  <a:pt x="157997" y="208627"/>
                  <a:pt x="152771" y="181327"/>
                  <a:pt x="152673" y="160572"/>
                </a:cubicBezTo>
                <a:cubicBezTo>
                  <a:pt x="152478" y="107536"/>
                  <a:pt x="149597" y="52743"/>
                  <a:pt x="154529" y="0"/>
                </a:cubicBezTo>
                <a:close/>
              </a:path>
            </a:pathLst>
          </a:custGeom>
          <a:solidFill>
            <a:schemeClr val="accent5"/>
          </a:solidFill>
          <a:ln w="2084" cap="flat">
            <a:solidFill>
              <a:srgbClr val="20C4E3"/>
            </a:solidFill>
            <a:prstDash val="solid"/>
            <a:round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0EDD37-DCBE-83E8-D343-ADDCD92473BB}"/>
              </a:ext>
            </a:extLst>
          </p:cNvPr>
          <p:cNvSpPr txBox="1"/>
          <p:nvPr/>
        </p:nvSpPr>
        <p:spPr>
          <a:xfrm>
            <a:off x="8036771" y="1830746"/>
            <a:ext cx="53572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578EA1-7195-9CCB-71BE-9E73611E9AB0}"/>
              </a:ext>
            </a:extLst>
          </p:cNvPr>
          <p:cNvSpPr txBox="1"/>
          <p:nvPr/>
        </p:nvSpPr>
        <p:spPr>
          <a:xfrm>
            <a:off x="8095281" y="2464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A8FA12-AB31-F858-7A05-48C685CCA0BD}"/>
              </a:ext>
            </a:extLst>
          </p:cNvPr>
          <p:cNvSpPr txBox="1"/>
          <p:nvPr/>
        </p:nvSpPr>
        <p:spPr>
          <a:xfrm>
            <a:off x="8095281" y="30986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7FD639-4527-AB2C-8C9F-818E452B5A42}"/>
              </a:ext>
            </a:extLst>
          </p:cNvPr>
          <p:cNvSpPr txBox="1"/>
          <p:nvPr/>
        </p:nvSpPr>
        <p:spPr>
          <a:xfrm>
            <a:off x="8095281" y="37325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81FE1D-0DA3-A95F-302B-ED4757691894}"/>
              </a:ext>
            </a:extLst>
          </p:cNvPr>
          <p:cNvSpPr txBox="1"/>
          <p:nvPr/>
        </p:nvSpPr>
        <p:spPr>
          <a:xfrm>
            <a:off x="8095281" y="43664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AEA062-B672-52EA-3080-E488E24F3F91}"/>
              </a:ext>
            </a:extLst>
          </p:cNvPr>
          <p:cNvSpPr txBox="1"/>
          <p:nvPr/>
        </p:nvSpPr>
        <p:spPr>
          <a:xfrm>
            <a:off x="8153790" y="5000384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B9A063A-AE21-9050-D43B-054081B64029}"/>
              </a:ext>
            </a:extLst>
          </p:cNvPr>
          <p:cNvSpPr/>
          <p:nvPr/>
        </p:nvSpPr>
        <p:spPr>
          <a:xfrm>
            <a:off x="3619505" y="1656677"/>
            <a:ext cx="1085892" cy="3868983"/>
          </a:xfrm>
          <a:custGeom>
            <a:avLst/>
            <a:gdLst>
              <a:gd name="csX0" fmla="*/ 541528 w 1085892"/>
              <a:gd name="csY0" fmla="*/ 22 h 3868983"/>
              <a:gd name="csX1" fmla="*/ 664106 w 1085892"/>
              <a:gd name="csY1" fmla="*/ 20728 h 3868983"/>
              <a:gd name="csX2" fmla="*/ 908040 w 1085892"/>
              <a:gd name="csY2" fmla="*/ 294209 h 3868983"/>
              <a:gd name="csX3" fmla="*/ 916293 w 1085892"/>
              <a:gd name="csY3" fmla="*/ 532429 h 3868983"/>
              <a:gd name="csX4" fmla="*/ 916440 w 1085892"/>
              <a:gd name="csY4" fmla="*/ 830327 h 3868983"/>
              <a:gd name="csX5" fmla="*/ 916586 w 1085892"/>
              <a:gd name="csY5" fmla="*/ 2241679 h 3868983"/>
              <a:gd name="csX6" fmla="*/ 916390 w 1085892"/>
              <a:gd name="csY6" fmla="*/ 2700735 h 3868983"/>
              <a:gd name="csX7" fmla="*/ 916440 w 1085892"/>
              <a:gd name="csY7" fmla="*/ 2842359 h 3868983"/>
              <a:gd name="csX8" fmla="*/ 916586 w 1085892"/>
              <a:gd name="csY8" fmla="*/ 2910436 h 3868983"/>
              <a:gd name="csX9" fmla="*/ 951113 w 1085892"/>
              <a:gd name="csY9" fmla="*/ 2952434 h 3868983"/>
              <a:gd name="csX10" fmla="*/ 1012206 w 1085892"/>
              <a:gd name="csY10" fmla="*/ 3038043 h 3868983"/>
              <a:gd name="csX11" fmla="*/ 1084532 w 1085892"/>
              <a:gd name="csY11" fmla="*/ 3350250 h 3868983"/>
              <a:gd name="csX12" fmla="*/ 545972 w 1085892"/>
              <a:gd name="csY12" fmla="*/ 3868983 h 3868983"/>
              <a:gd name="csX13" fmla="*/ 2284 w 1085892"/>
              <a:gd name="csY13" fmla="*/ 3364901 h 3868983"/>
              <a:gd name="csX14" fmla="*/ 67773 w 1085892"/>
              <a:gd name="csY14" fmla="*/ 3045467 h 3868983"/>
              <a:gd name="csX15" fmla="*/ 131112 w 1085892"/>
              <a:gd name="csY15" fmla="*/ 2952434 h 3868983"/>
              <a:gd name="csX16" fmla="*/ 165298 w 1085892"/>
              <a:gd name="csY16" fmla="*/ 2905601 h 3868983"/>
              <a:gd name="csX17" fmla="*/ 165102 w 1085892"/>
              <a:gd name="csY17" fmla="*/ 2817941 h 3868983"/>
              <a:gd name="csX18" fmla="*/ 165200 w 1085892"/>
              <a:gd name="csY18" fmla="*/ 2656783 h 3868983"/>
              <a:gd name="csX19" fmla="*/ 165248 w 1085892"/>
              <a:gd name="csY19" fmla="*/ 2168426 h 3868983"/>
              <a:gd name="csX20" fmla="*/ 165248 w 1085892"/>
              <a:gd name="csY20" fmla="*/ 830327 h 3868983"/>
              <a:gd name="csX21" fmla="*/ 165200 w 1085892"/>
              <a:gd name="csY21" fmla="*/ 517778 h 3868983"/>
              <a:gd name="csX22" fmla="*/ 172720 w 1085892"/>
              <a:gd name="csY22" fmla="*/ 298067 h 3868983"/>
              <a:gd name="csX23" fmla="*/ 410990 w 1085892"/>
              <a:gd name="csY23" fmla="*/ 24098 h 3868983"/>
              <a:gd name="csX24" fmla="*/ 541528 w 1085892"/>
              <a:gd name="csY24" fmla="*/ 22 h 3868983"/>
              <a:gd name="csX25" fmla="*/ 561275 w 1085892"/>
              <a:gd name="csY25" fmla="*/ 50964 h 3868983"/>
              <a:gd name="csX26" fmla="*/ 497673 w 1085892"/>
              <a:gd name="csY26" fmla="*/ 53253 h 3868983"/>
              <a:gd name="csX27" fmla="*/ 401955 w 1085892"/>
              <a:gd name="csY27" fmla="*/ 83189 h 3868983"/>
              <a:gd name="csX28" fmla="*/ 217698 w 1085892"/>
              <a:gd name="csY28" fmla="*/ 332495 h 3868983"/>
              <a:gd name="csX29" fmla="*/ 214378 w 1085892"/>
              <a:gd name="csY29" fmla="*/ 498244 h 3868983"/>
              <a:gd name="csX30" fmla="*/ 214378 w 1085892"/>
              <a:gd name="csY30" fmla="*/ 732655 h 3868983"/>
              <a:gd name="csX31" fmla="*/ 214280 w 1085892"/>
              <a:gd name="csY31" fmla="*/ 932882 h 3868983"/>
              <a:gd name="csX32" fmla="*/ 214280 w 1085892"/>
              <a:gd name="csY32" fmla="*/ 2266097 h 3868983"/>
              <a:gd name="csX33" fmla="*/ 214280 w 1085892"/>
              <a:gd name="csY33" fmla="*/ 2715386 h 3868983"/>
              <a:gd name="csX34" fmla="*/ 214475 w 1085892"/>
              <a:gd name="csY34" fmla="*/ 2861893 h 3868983"/>
              <a:gd name="csX35" fmla="*/ 214182 w 1085892"/>
              <a:gd name="csY35" fmla="*/ 2930019 h 3868983"/>
              <a:gd name="csX36" fmla="*/ 180388 w 1085892"/>
              <a:gd name="csY36" fmla="*/ 2972603 h 3868983"/>
              <a:gd name="csX37" fmla="*/ 118952 w 1085892"/>
              <a:gd name="csY37" fmla="*/ 3057676 h 3868983"/>
              <a:gd name="csX38" fmla="*/ 51755 w 1085892"/>
              <a:gd name="csY38" fmla="*/ 3340483 h 3868983"/>
              <a:gd name="csX39" fmla="*/ 565506 w 1085892"/>
              <a:gd name="csY39" fmla="*/ 3816241 h 3868983"/>
              <a:gd name="csX40" fmla="*/ 1035061 w 1085892"/>
              <a:gd name="csY40" fmla="*/ 3325832 h 3868983"/>
              <a:gd name="csX41" fmla="*/ 954141 w 1085892"/>
              <a:gd name="csY41" fmla="*/ 3041999 h 3868983"/>
              <a:gd name="csX42" fmla="*/ 894219 w 1085892"/>
              <a:gd name="csY42" fmla="*/ 2965474 h 3868983"/>
              <a:gd name="csX43" fmla="*/ 866236 w 1085892"/>
              <a:gd name="csY43" fmla="*/ 2930263 h 3868983"/>
              <a:gd name="csX44" fmla="*/ 866139 w 1085892"/>
              <a:gd name="csY44" fmla="*/ 2861893 h 3868983"/>
              <a:gd name="csX45" fmla="*/ 866139 w 1085892"/>
              <a:gd name="csY45" fmla="*/ 2705619 h 3868983"/>
              <a:gd name="csX46" fmla="*/ 866139 w 1085892"/>
              <a:gd name="csY46" fmla="*/ 2231912 h 3868983"/>
              <a:gd name="csX47" fmla="*/ 866188 w 1085892"/>
              <a:gd name="csY47" fmla="*/ 805909 h 3868983"/>
              <a:gd name="csX48" fmla="*/ 866139 w 1085892"/>
              <a:gd name="csY48" fmla="*/ 522662 h 3868983"/>
              <a:gd name="csX49" fmla="*/ 859936 w 1085892"/>
              <a:gd name="csY49" fmla="*/ 312961 h 3868983"/>
              <a:gd name="csX50" fmla="*/ 623962 w 1085892"/>
              <a:gd name="csY50" fmla="*/ 61457 h 3868983"/>
              <a:gd name="csX51" fmla="*/ 561275 w 1085892"/>
              <a:gd name="csY51" fmla="*/ 50964 h 386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1085892" h="3868983">
                <a:moveTo>
                  <a:pt x="541528" y="22"/>
                </a:moveTo>
                <a:cubicBezTo>
                  <a:pt x="583185" y="-466"/>
                  <a:pt x="624793" y="7250"/>
                  <a:pt x="664106" y="20728"/>
                </a:cubicBezTo>
                <a:cubicBezTo>
                  <a:pt x="784143" y="61848"/>
                  <a:pt x="881718" y="169677"/>
                  <a:pt x="908040" y="294209"/>
                </a:cubicBezTo>
                <a:cubicBezTo>
                  <a:pt x="924351" y="371271"/>
                  <a:pt x="916244" y="454097"/>
                  <a:pt x="916293" y="532429"/>
                </a:cubicBezTo>
                <a:cubicBezTo>
                  <a:pt x="916390" y="631712"/>
                  <a:pt x="916195" y="731044"/>
                  <a:pt x="916440" y="830327"/>
                </a:cubicBezTo>
                <a:cubicBezTo>
                  <a:pt x="917661" y="1300761"/>
                  <a:pt x="917123" y="1771245"/>
                  <a:pt x="916586" y="2241679"/>
                </a:cubicBezTo>
                <a:cubicBezTo>
                  <a:pt x="916390" y="2394682"/>
                  <a:pt x="916049" y="2547732"/>
                  <a:pt x="916390" y="2700735"/>
                </a:cubicBezTo>
                <a:cubicBezTo>
                  <a:pt x="916488" y="2747959"/>
                  <a:pt x="916488" y="2795134"/>
                  <a:pt x="916440" y="2842359"/>
                </a:cubicBezTo>
                <a:cubicBezTo>
                  <a:pt x="916390" y="2864188"/>
                  <a:pt x="913412" y="2888899"/>
                  <a:pt x="916586" y="2910436"/>
                </a:cubicBezTo>
                <a:cubicBezTo>
                  <a:pt x="918881" y="2925965"/>
                  <a:pt x="940857" y="2940958"/>
                  <a:pt x="951113" y="2952434"/>
                </a:cubicBezTo>
                <a:cubicBezTo>
                  <a:pt x="974407" y="2978268"/>
                  <a:pt x="994821" y="3007961"/>
                  <a:pt x="1012206" y="3038043"/>
                </a:cubicBezTo>
                <a:cubicBezTo>
                  <a:pt x="1066267" y="3131759"/>
                  <a:pt x="1092346" y="3242274"/>
                  <a:pt x="1084532" y="3350250"/>
                </a:cubicBezTo>
                <a:cubicBezTo>
                  <a:pt x="1063679" y="3639309"/>
                  <a:pt x="841770" y="3868544"/>
                  <a:pt x="545972" y="3868983"/>
                </a:cubicBezTo>
                <a:cubicBezTo>
                  <a:pt x="269073" y="3869374"/>
                  <a:pt x="27044" y="3638381"/>
                  <a:pt x="2284" y="3364901"/>
                </a:cubicBezTo>
                <a:cubicBezTo>
                  <a:pt x="-7727" y="3254191"/>
                  <a:pt x="15372" y="3143333"/>
                  <a:pt x="67773" y="3045467"/>
                </a:cubicBezTo>
                <a:cubicBezTo>
                  <a:pt x="85304" y="3012746"/>
                  <a:pt x="106792" y="2980563"/>
                  <a:pt x="131112" y="2952434"/>
                </a:cubicBezTo>
                <a:cubicBezTo>
                  <a:pt x="142589" y="2939151"/>
                  <a:pt x="163686" y="2923719"/>
                  <a:pt x="165298" y="2905601"/>
                </a:cubicBezTo>
                <a:cubicBezTo>
                  <a:pt x="167886" y="2876983"/>
                  <a:pt x="165298" y="2846607"/>
                  <a:pt x="165102" y="2817941"/>
                </a:cubicBezTo>
                <a:cubicBezTo>
                  <a:pt x="164809" y="2764222"/>
                  <a:pt x="165248" y="2710502"/>
                  <a:pt x="165200" y="2656783"/>
                </a:cubicBezTo>
                <a:cubicBezTo>
                  <a:pt x="165004" y="2494014"/>
                  <a:pt x="165346" y="2331195"/>
                  <a:pt x="165248" y="2168426"/>
                </a:cubicBezTo>
                <a:cubicBezTo>
                  <a:pt x="164907" y="1722409"/>
                  <a:pt x="168326" y="1276295"/>
                  <a:pt x="165248" y="830327"/>
                </a:cubicBezTo>
                <a:cubicBezTo>
                  <a:pt x="164565" y="726160"/>
                  <a:pt x="164614" y="621945"/>
                  <a:pt x="165200" y="517778"/>
                </a:cubicBezTo>
                <a:cubicBezTo>
                  <a:pt x="165639" y="445208"/>
                  <a:pt x="158802" y="369708"/>
                  <a:pt x="172720" y="298067"/>
                </a:cubicBezTo>
                <a:cubicBezTo>
                  <a:pt x="196797" y="174024"/>
                  <a:pt x="293491" y="67220"/>
                  <a:pt x="410990" y="24098"/>
                </a:cubicBezTo>
                <a:cubicBezTo>
                  <a:pt x="452549" y="8861"/>
                  <a:pt x="497283" y="608"/>
                  <a:pt x="541528" y="22"/>
                </a:cubicBezTo>
                <a:close/>
                <a:moveTo>
                  <a:pt x="561275" y="50964"/>
                </a:moveTo>
                <a:cubicBezTo>
                  <a:pt x="539855" y="49700"/>
                  <a:pt x="518282" y="50567"/>
                  <a:pt x="497673" y="53253"/>
                </a:cubicBezTo>
                <a:cubicBezTo>
                  <a:pt x="464025" y="57648"/>
                  <a:pt x="432624" y="69222"/>
                  <a:pt x="401955" y="83189"/>
                </a:cubicBezTo>
                <a:cubicBezTo>
                  <a:pt x="303258" y="128264"/>
                  <a:pt x="233765" y="225643"/>
                  <a:pt x="217698" y="332495"/>
                </a:cubicBezTo>
                <a:cubicBezTo>
                  <a:pt x="209592" y="386410"/>
                  <a:pt x="214524" y="443792"/>
                  <a:pt x="214378" y="498244"/>
                </a:cubicBezTo>
                <a:cubicBezTo>
                  <a:pt x="214182" y="576381"/>
                  <a:pt x="214280" y="654518"/>
                  <a:pt x="214378" y="732655"/>
                </a:cubicBezTo>
                <a:cubicBezTo>
                  <a:pt x="214426" y="799414"/>
                  <a:pt x="214036" y="866123"/>
                  <a:pt x="214280" y="932882"/>
                </a:cubicBezTo>
                <a:cubicBezTo>
                  <a:pt x="215940" y="1377287"/>
                  <a:pt x="214866" y="1821692"/>
                  <a:pt x="214280" y="2266097"/>
                </a:cubicBezTo>
                <a:cubicBezTo>
                  <a:pt x="214133" y="2415876"/>
                  <a:pt x="214329" y="2565607"/>
                  <a:pt x="214280" y="2715386"/>
                </a:cubicBezTo>
                <a:cubicBezTo>
                  <a:pt x="214231" y="2764222"/>
                  <a:pt x="214524" y="2813057"/>
                  <a:pt x="214475" y="2861893"/>
                </a:cubicBezTo>
                <a:cubicBezTo>
                  <a:pt x="214426" y="2884113"/>
                  <a:pt x="216575" y="2907945"/>
                  <a:pt x="214182" y="2930019"/>
                </a:cubicBezTo>
                <a:cubicBezTo>
                  <a:pt x="212375" y="2947160"/>
                  <a:pt x="191327" y="2960150"/>
                  <a:pt x="180388" y="2972603"/>
                </a:cubicBezTo>
                <a:cubicBezTo>
                  <a:pt x="157191" y="2998877"/>
                  <a:pt x="137022" y="3027642"/>
                  <a:pt x="118952" y="3057676"/>
                </a:cubicBezTo>
                <a:cubicBezTo>
                  <a:pt x="69580" y="3139963"/>
                  <a:pt x="44918" y="3245156"/>
                  <a:pt x="51755" y="3340483"/>
                </a:cubicBezTo>
                <a:cubicBezTo>
                  <a:pt x="70996" y="3608493"/>
                  <a:pt x="293442" y="3823517"/>
                  <a:pt x="565506" y="3816241"/>
                </a:cubicBezTo>
                <a:cubicBezTo>
                  <a:pt x="829756" y="3809159"/>
                  <a:pt x="1028664" y="3583978"/>
                  <a:pt x="1035061" y="3325832"/>
                </a:cubicBezTo>
                <a:cubicBezTo>
                  <a:pt x="1037601" y="3224645"/>
                  <a:pt x="1006981" y="3127510"/>
                  <a:pt x="954141" y="3041999"/>
                </a:cubicBezTo>
                <a:cubicBezTo>
                  <a:pt x="937048" y="3014309"/>
                  <a:pt x="916244" y="2989306"/>
                  <a:pt x="894219" y="2965474"/>
                </a:cubicBezTo>
                <a:cubicBezTo>
                  <a:pt x="884110" y="2954583"/>
                  <a:pt x="868337" y="2945549"/>
                  <a:pt x="866236" y="2930263"/>
                </a:cubicBezTo>
                <a:cubicBezTo>
                  <a:pt x="863209" y="2908287"/>
                  <a:pt x="866139" y="2884064"/>
                  <a:pt x="866139" y="2861893"/>
                </a:cubicBezTo>
                <a:cubicBezTo>
                  <a:pt x="866139" y="2809786"/>
                  <a:pt x="866188" y="2757726"/>
                  <a:pt x="866139" y="2705619"/>
                </a:cubicBezTo>
                <a:cubicBezTo>
                  <a:pt x="865846" y="2547732"/>
                  <a:pt x="866041" y="2389798"/>
                  <a:pt x="866139" y="2231912"/>
                </a:cubicBezTo>
                <a:cubicBezTo>
                  <a:pt x="866530" y="1756594"/>
                  <a:pt x="865748" y="1281227"/>
                  <a:pt x="866188" y="805909"/>
                </a:cubicBezTo>
                <a:cubicBezTo>
                  <a:pt x="866236" y="711510"/>
                  <a:pt x="866139" y="617061"/>
                  <a:pt x="866139" y="522662"/>
                </a:cubicBezTo>
                <a:cubicBezTo>
                  <a:pt x="866090" y="453803"/>
                  <a:pt x="873220" y="380745"/>
                  <a:pt x="859936" y="312961"/>
                </a:cubicBezTo>
                <a:cubicBezTo>
                  <a:pt x="835860" y="190188"/>
                  <a:pt x="742340" y="95984"/>
                  <a:pt x="623962" y="61457"/>
                </a:cubicBezTo>
                <a:cubicBezTo>
                  <a:pt x="603964" y="55621"/>
                  <a:pt x="582696" y="52227"/>
                  <a:pt x="561275" y="509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F79048B-266F-6C98-9985-E6A361FB8689}"/>
              </a:ext>
            </a:extLst>
          </p:cNvPr>
          <p:cNvSpPr/>
          <p:nvPr/>
        </p:nvSpPr>
        <p:spPr>
          <a:xfrm>
            <a:off x="3915168" y="1784721"/>
            <a:ext cx="494710" cy="729044"/>
          </a:xfrm>
          <a:custGeom>
            <a:avLst/>
            <a:gdLst>
              <a:gd name="csX0" fmla="*/ 261323 w 494710"/>
              <a:gd name="csY0" fmla="*/ 74 h 729044"/>
              <a:gd name="csX1" fmla="*/ 340633 w 494710"/>
              <a:gd name="csY1" fmla="*/ 19706 h 729044"/>
              <a:gd name="csX2" fmla="*/ 488557 w 494710"/>
              <a:gd name="csY2" fmla="*/ 204158 h 729044"/>
              <a:gd name="csX3" fmla="*/ 492512 w 494710"/>
              <a:gd name="csY3" fmla="*/ 340899 h 729044"/>
              <a:gd name="csX4" fmla="*/ 492560 w 494710"/>
              <a:gd name="csY4" fmla="*/ 541124 h 729044"/>
              <a:gd name="csX5" fmla="*/ 490852 w 494710"/>
              <a:gd name="csY5" fmla="*/ 729044 h 729044"/>
              <a:gd name="csX6" fmla="*/ 2494 w 494710"/>
              <a:gd name="csY6" fmla="*/ 729044 h 729044"/>
              <a:gd name="csX7" fmla="*/ 883 w 494710"/>
              <a:gd name="csY7" fmla="*/ 638796 h 729044"/>
              <a:gd name="csX8" fmla="*/ 834 w 494710"/>
              <a:gd name="csY8" fmla="*/ 492289 h 729044"/>
              <a:gd name="csX9" fmla="*/ 785 w 494710"/>
              <a:gd name="csY9" fmla="*/ 331131 h 729044"/>
              <a:gd name="csX10" fmla="*/ 104951 w 494710"/>
              <a:gd name="csY10" fmla="*/ 45344 h 729044"/>
              <a:gd name="csX11" fmla="*/ 166484 w 494710"/>
              <a:gd name="csY11" fmla="*/ 13894 h 729044"/>
              <a:gd name="csX12" fmla="*/ 261323 w 494710"/>
              <a:gd name="csY12" fmla="*/ 74 h 729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94710" h="729044">
                <a:moveTo>
                  <a:pt x="261323" y="74"/>
                </a:moveTo>
                <a:cubicBezTo>
                  <a:pt x="288916" y="611"/>
                  <a:pt x="315336" y="9157"/>
                  <a:pt x="340633" y="19706"/>
                </a:cubicBezTo>
                <a:cubicBezTo>
                  <a:pt x="416084" y="51059"/>
                  <a:pt x="474785" y="123384"/>
                  <a:pt x="488557" y="204158"/>
                </a:cubicBezTo>
                <a:cubicBezTo>
                  <a:pt x="496126" y="248941"/>
                  <a:pt x="492463" y="295676"/>
                  <a:pt x="492512" y="340899"/>
                </a:cubicBezTo>
                <a:cubicBezTo>
                  <a:pt x="492560" y="407656"/>
                  <a:pt x="492609" y="474366"/>
                  <a:pt x="492560" y="541124"/>
                </a:cubicBezTo>
                <a:cubicBezTo>
                  <a:pt x="492512" y="602853"/>
                  <a:pt x="498421" y="667853"/>
                  <a:pt x="490852" y="729044"/>
                </a:cubicBezTo>
                <a:cubicBezTo>
                  <a:pt x="328082" y="729044"/>
                  <a:pt x="165263" y="729044"/>
                  <a:pt x="2494" y="729044"/>
                </a:cubicBezTo>
                <a:cubicBezTo>
                  <a:pt x="-1853" y="699743"/>
                  <a:pt x="785" y="668537"/>
                  <a:pt x="883" y="638796"/>
                </a:cubicBezTo>
                <a:cubicBezTo>
                  <a:pt x="981" y="589960"/>
                  <a:pt x="736" y="541124"/>
                  <a:pt x="834" y="492289"/>
                </a:cubicBezTo>
                <a:cubicBezTo>
                  <a:pt x="931" y="438570"/>
                  <a:pt x="1029" y="384850"/>
                  <a:pt x="785" y="331131"/>
                </a:cubicBezTo>
                <a:cubicBezTo>
                  <a:pt x="248" y="215976"/>
                  <a:pt x="-582" y="117133"/>
                  <a:pt x="104951" y="45344"/>
                </a:cubicBezTo>
                <a:cubicBezTo>
                  <a:pt x="124437" y="32110"/>
                  <a:pt x="144264" y="21854"/>
                  <a:pt x="166484" y="13894"/>
                </a:cubicBezTo>
                <a:cubicBezTo>
                  <a:pt x="197544" y="2809"/>
                  <a:pt x="228310" y="-561"/>
                  <a:pt x="261323" y="7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572ABBA-4BCF-8EFE-3894-B8916218F3C4}"/>
              </a:ext>
            </a:extLst>
          </p:cNvPr>
          <p:cNvSpPr/>
          <p:nvPr/>
        </p:nvSpPr>
        <p:spPr>
          <a:xfrm>
            <a:off x="4758891" y="2015412"/>
            <a:ext cx="240921" cy="3209981"/>
          </a:xfrm>
          <a:custGeom>
            <a:avLst/>
            <a:gdLst>
              <a:gd name="csX0" fmla="*/ 225556 w 240921"/>
              <a:gd name="csY0" fmla="*/ 669 h 3209981"/>
              <a:gd name="csX1" fmla="*/ 240579 w 240921"/>
              <a:gd name="csY1" fmla="*/ 22303 h 3209981"/>
              <a:gd name="csX2" fmla="*/ 184613 w 240921"/>
              <a:gd name="csY2" fmla="*/ 29970 h 3209981"/>
              <a:gd name="csX3" fmla="*/ 50120 w 240921"/>
              <a:gd name="csY3" fmla="*/ 32071 h 3209981"/>
              <a:gd name="csX4" fmla="*/ 50120 w 240921"/>
              <a:gd name="csY4" fmla="*/ 134626 h 3209981"/>
              <a:gd name="csX5" fmla="*/ 121127 w 240921"/>
              <a:gd name="csY5" fmla="*/ 135749 h 3209981"/>
              <a:gd name="csX6" fmla="*/ 148816 w 240921"/>
              <a:gd name="csY6" fmla="*/ 138532 h 3209981"/>
              <a:gd name="csX7" fmla="*/ 151991 w 240921"/>
              <a:gd name="csY7" fmla="*/ 144393 h 3209981"/>
              <a:gd name="csX8" fmla="*/ 50217 w 240921"/>
              <a:gd name="csY8" fmla="*/ 154160 h 3209981"/>
              <a:gd name="csX9" fmla="*/ 50217 w 240921"/>
              <a:gd name="csY9" fmla="*/ 270389 h 3209981"/>
              <a:gd name="csX10" fmla="*/ 152235 w 240921"/>
              <a:gd name="csY10" fmla="*/ 276249 h 3209981"/>
              <a:gd name="csX11" fmla="*/ 147107 w 240921"/>
              <a:gd name="csY11" fmla="*/ 285137 h 3209981"/>
              <a:gd name="csX12" fmla="*/ 121127 w 240921"/>
              <a:gd name="csY12" fmla="*/ 287140 h 3209981"/>
              <a:gd name="csX13" fmla="*/ 50461 w 240921"/>
              <a:gd name="csY13" fmla="*/ 287384 h 3209981"/>
              <a:gd name="csX14" fmla="*/ 50461 w 240921"/>
              <a:gd name="csY14" fmla="*/ 396287 h 3209981"/>
              <a:gd name="csX15" fmla="*/ 152040 w 240921"/>
              <a:gd name="csY15" fmla="*/ 403222 h 3209981"/>
              <a:gd name="csX16" fmla="*/ 145252 w 240921"/>
              <a:gd name="csY16" fmla="*/ 410645 h 3209981"/>
              <a:gd name="csX17" fmla="*/ 50266 w 240921"/>
              <a:gd name="csY17" fmla="*/ 412989 h 3209981"/>
              <a:gd name="csX18" fmla="*/ 50266 w 240921"/>
              <a:gd name="csY18" fmla="*/ 520428 h 3209981"/>
              <a:gd name="csX19" fmla="*/ 152137 w 240921"/>
              <a:gd name="csY19" fmla="*/ 530195 h 3209981"/>
              <a:gd name="csX20" fmla="*/ 50314 w 240921"/>
              <a:gd name="csY20" fmla="*/ 539962 h 3209981"/>
              <a:gd name="csX21" fmla="*/ 50314 w 240921"/>
              <a:gd name="csY21" fmla="*/ 641589 h 3209981"/>
              <a:gd name="csX22" fmla="*/ 192964 w 240921"/>
              <a:gd name="csY22" fmla="*/ 642517 h 3209981"/>
              <a:gd name="csX23" fmla="*/ 240921 w 240921"/>
              <a:gd name="csY23" fmla="*/ 662051 h 3209981"/>
              <a:gd name="csX24" fmla="*/ 179729 w 240921"/>
              <a:gd name="csY24" fmla="*/ 670842 h 3209981"/>
              <a:gd name="csX25" fmla="*/ 50364 w 240921"/>
              <a:gd name="csY25" fmla="*/ 671818 h 3209981"/>
              <a:gd name="csX26" fmla="*/ 50364 w 240921"/>
              <a:gd name="csY26" fmla="*/ 774374 h 3209981"/>
              <a:gd name="csX27" fmla="*/ 121127 w 240921"/>
              <a:gd name="csY27" fmla="*/ 775985 h 3209981"/>
              <a:gd name="csX28" fmla="*/ 148719 w 240921"/>
              <a:gd name="csY28" fmla="*/ 778524 h 3209981"/>
              <a:gd name="csX29" fmla="*/ 151796 w 240921"/>
              <a:gd name="csY29" fmla="*/ 784141 h 3209981"/>
              <a:gd name="csX30" fmla="*/ 50314 w 240921"/>
              <a:gd name="csY30" fmla="*/ 793908 h 3209981"/>
              <a:gd name="csX31" fmla="*/ 50314 w 240921"/>
              <a:gd name="csY31" fmla="*/ 901346 h 3209981"/>
              <a:gd name="csX32" fmla="*/ 121127 w 240921"/>
              <a:gd name="csY32" fmla="*/ 901835 h 3209981"/>
              <a:gd name="csX33" fmla="*/ 148914 w 240921"/>
              <a:gd name="csY33" fmla="*/ 904862 h 3209981"/>
              <a:gd name="csX34" fmla="*/ 151746 w 240921"/>
              <a:gd name="csY34" fmla="*/ 911113 h 3209981"/>
              <a:gd name="csX35" fmla="*/ 50412 w 240921"/>
              <a:gd name="csY35" fmla="*/ 916827 h 3209981"/>
              <a:gd name="csX36" fmla="*/ 50412 w 240921"/>
              <a:gd name="csY36" fmla="*/ 1027587 h 3209981"/>
              <a:gd name="csX37" fmla="*/ 151649 w 240921"/>
              <a:gd name="csY37" fmla="*/ 1033203 h 3209981"/>
              <a:gd name="csX38" fmla="*/ 145300 w 240921"/>
              <a:gd name="csY38" fmla="*/ 1041114 h 3209981"/>
              <a:gd name="csX39" fmla="*/ 50314 w 240921"/>
              <a:gd name="csY39" fmla="*/ 1043653 h 3209981"/>
              <a:gd name="csX40" fmla="*/ 50314 w 240921"/>
              <a:gd name="csY40" fmla="*/ 1150409 h 3209981"/>
              <a:gd name="csX41" fmla="*/ 152430 w 240921"/>
              <a:gd name="csY41" fmla="*/ 1160176 h 3209981"/>
              <a:gd name="csX42" fmla="*/ 50120 w 240921"/>
              <a:gd name="csY42" fmla="*/ 1169943 h 3209981"/>
              <a:gd name="csX43" fmla="*/ 50120 w 240921"/>
              <a:gd name="csY43" fmla="*/ 1267614 h 3209981"/>
              <a:gd name="csX44" fmla="*/ 189497 w 240921"/>
              <a:gd name="csY44" fmla="*/ 1270838 h 3209981"/>
              <a:gd name="csX45" fmla="*/ 240823 w 240921"/>
              <a:gd name="csY45" fmla="*/ 1292032 h 3209981"/>
              <a:gd name="csX46" fmla="*/ 184613 w 240921"/>
              <a:gd name="csY46" fmla="*/ 1299846 h 3209981"/>
              <a:gd name="csX47" fmla="*/ 50217 w 240921"/>
              <a:gd name="csY47" fmla="*/ 1301799 h 3209981"/>
              <a:gd name="csX48" fmla="*/ 50217 w 240921"/>
              <a:gd name="csY48" fmla="*/ 1402596 h 3209981"/>
              <a:gd name="csX49" fmla="*/ 151258 w 240921"/>
              <a:gd name="csY49" fmla="*/ 1409238 h 3209981"/>
              <a:gd name="csX50" fmla="*/ 50168 w 240921"/>
              <a:gd name="csY50" fmla="*/ 1419005 h 3209981"/>
              <a:gd name="csX51" fmla="*/ 50168 w 240921"/>
              <a:gd name="csY51" fmla="*/ 1526444 h 3209981"/>
              <a:gd name="csX52" fmla="*/ 152284 w 240921"/>
              <a:gd name="csY52" fmla="*/ 1536211 h 3209981"/>
              <a:gd name="csX53" fmla="*/ 50461 w 240921"/>
              <a:gd name="csY53" fmla="*/ 1545246 h 3209981"/>
              <a:gd name="csX54" fmla="*/ 50461 w 240921"/>
              <a:gd name="csY54" fmla="*/ 1653416 h 3209981"/>
              <a:gd name="csX55" fmla="*/ 121127 w 240921"/>
              <a:gd name="csY55" fmla="*/ 1654930 h 3209981"/>
              <a:gd name="csX56" fmla="*/ 148914 w 240921"/>
              <a:gd name="csY56" fmla="*/ 1657275 h 3209981"/>
              <a:gd name="csX57" fmla="*/ 152430 w 240921"/>
              <a:gd name="csY57" fmla="*/ 1663184 h 3209981"/>
              <a:gd name="csX58" fmla="*/ 50168 w 240921"/>
              <a:gd name="csY58" fmla="*/ 1672951 h 3209981"/>
              <a:gd name="csX59" fmla="*/ 50168 w 240921"/>
              <a:gd name="csY59" fmla="*/ 1780389 h 3209981"/>
              <a:gd name="csX60" fmla="*/ 151942 w 240921"/>
              <a:gd name="csY60" fmla="*/ 1790156 h 3209981"/>
              <a:gd name="csX61" fmla="*/ 50412 w 240921"/>
              <a:gd name="csY61" fmla="*/ 1797140 h 3209981"/>
              <a:gd name="csX62" fmla="*/ 50412 w 240921"/>
              <a:gd name="csY62" fmla="*/ 1900281 h 3209981"/>
              <a:gd name="csX63" fmla="*/ 189497 w 240921"/>
              <a:gd name="csY63" fmla="*/ 1900964 h 3209981"/>
              <a:gd name="csX64" fmla="*/ 240872 w 240921"/>
              <a:gd name="csY64" fmla="*/ 1922013 h 3209981"/>
              <a:gd name="csX65" fmla="*/ 179729 w 240921"/>
              <a:gd name="csY65" fmla="*/ 1929827 h 3209981"/>
              <a:gd name="csX66" fmla="*/ 50266 w 240921"/>
              <a:gd name="csY66" fmla="*/ 1931780 h 3209981"/>
              <a:gd name="csX67" fmla="*/ 50266 w 240921"/>
              <a:gd name="csY67" fmla="*/ 2033212 h 3209981"/>
              <a:gd name="csX68" fmla="*/ 151893 w 240921"/>
              <a:gd name="csY68" fmla="*/ 2039219 h 3209981"/>
              <a:gd name="csX69" fmla="*/ 146912 w 240921"/>
              <a:gd name="csY69" fmla="*/ 2047863 h 3209981"/>
              <a:gd name="csX70" fmla="*/ 121127 w 240921"/>
              <a:gd name="csY70" fmla="*/ 2049523 h 3209981"/>
              <a:gd name="csX71" fmla="*/ 50364 w 240921"/>
              <a:gd name="csY71" fmla="*/ 2050353 h 3209981"/>
              <a:gd name="csX72" fmla="*/ 50364 w 240921"/>
              <a:gd name="csY72" fmla="*/ 2160136 h 3209981"/>
              <a:gd name="csX73" fmla="*/ 151649 w 240921"/>
              <a:gd name="csY73" fmla="*/ 2166191 h 3209981"/>
              <a:gd name="csX74" fmla="*/ 145252 w 240921"/>
              <a:gd name="csY74" fmla="*/ 2173859 h 3209981"/>
              <a:gd name="csX75" fmla="*/ 50364 w 240921"/>
              <a:gd name="csY75" fmla="*/ 2175959 h 3209981"/>
              <a:gd name="csX76" fmla="*/ 50364 w 240921"/>
              <a:gd name="csY76" fmla="*/ 2286230 h 3209981"/>
              <a:gd name="csX77" fmla="*/ 152088 w 240921"/>
              <a:gd name="csY77" fmla="*/ 2293164 h 3209981"/>
              <a:gd name="csX78" fmla="*/ 148865 w 240921"/>
              <a:gd name="csY78" fmla="*/ 2299073 h 3209981"/>
              <a:gd name="csX79" fmla="*/ 121127 w 240921"/>
              <a:gd name="csY79" fmla="*/ 2301857 h 3209981"/>
              <a:gd name="csX80" fmla="*/ 50314 w 240921"/>
              <a:gd name="csY80" fmla="*/ 2302931 h 3209981"/>
              <a:gd name="csX81" fmla="*/ 50314 w 240921"/>
              <a:gd name="csY81" fmla="*/ 2414180 h 3209981"/>
              <a:gd name="csX82" fmla="*/ 151405 w 240921"/>
              <a:gd name="csY82" fmla="*/ 2420137 h 3209981"/>
              <a:gd name="csX83" fmla="*/ 148914 w 240921"/>
              <a:gd name="csY83" fmla="*/ 2426486 h 3209981"/>
              <a:gd name="csX84" fmla="*/ 121127 w 240921"/>
              <a:gd name="csY84" fmla="*/ 2429172 h 3209981"/>
              <a:gd name="csX85" fmla="*/ 50314 w 240921"/>
              <a:gd name="csY85" fmla="*/ 2430295 h 3209981"/>
              <a:gd name="csX86" fmla="*/ 50314 w 240921"/>
              <a:gd name="csY86" fmla="*/ 2532459 h 3209981"/>
              <a:gd name="csX87" fmla="*/ 184613 w 240921"/>
              <a:gd name="csY87" fmla="*/ 2534315 h 3209981"/>
              <a:gd name="csX88" fmla="*/ 240579 w 240921"/>
              <a:gd name="csY88" fmla="*/ 2542226 h 3209981"/>
              <a:gd name="csX89" fmla="*/ 194380 w 240921"/>
              <a:gd name="csY89" fmla="*/ 2563616 h 3209981"/>
              <a:gd name="csX90" fmla="*/ 50266 w 240921"/>
              <a:gd name="csY90" fmla="*/ 2563958 h 3209981"/>
              <a:gd name="csX91" fmla="*/ 50266 w 240921"/>
              <a:gd name="csY91" fmla="*/ 2664316 h 3209981"/>
              <a:gd name="csX92" fmla="*/ 152528 w 240921"/>
              <a:gd name="csY92" fmla="*/ 2674083 h 3209981"/>
              <a:gd name="csX93" fmla="*/ 50120 w 240921"/>
              <a:gd name="csY93" fmla="*/ 2683850 h 3209981"/>
              <a:gd name="csX94" fmla="*/ 50120 w 240921"/>
              <a:gd name="csY94" fmla="*/ 2791289 h 3209981"/>
              <a:gd name="csX95" fmla="*/ 152088 w 240921"/>
              <a:gd name="csY95" fmla="*/ 2801056 h 3209981"/>
              <a:gd name="csX96" fmla="*/ 50120 w 240921"/>
              <a:gd name="csY96" fmla="*/ 2810823 h 3209981"/>
              <a:gd name="csX97" fmla="*/ 50120 w 240921"/>
              <a:gd name="csY97" fmla="*/ 2922559 h 3209981"/>
              <a:gd name="csX98" fmla="*/ 145252 w 240921"/>
              <a:gd name="csY98" fmla="*/ 2924854 h 3209981"/>
              <a:gd name="csX99" fmla="*/ 151112 w 240921"/>
              <a:gd name="csY99" fmla="*/ 2932912 h 3209981"/>
              <a:gd name="csX100" fmla="*/ 50266 w 240921"/>
              <a:gd name="csY100" fmla="*/ 2938919 h 3209981"/>
              <a:gd name="csX101" fmla="*/ 50266 w 240921"/>
              <a:gd name="csY101" fmla="*/ 3050118 h 3209981"/>
              <a:gd name="csX102" fmla="*/ 152235 w 240921"/>
              <a:gd name="csY102" fmla="*/ 3059885 h 3209981"/>
              <a:gd name="csX103" fmla="*/ 50217 w 240921"/>
              <a:gd name="csY103" fmla="*/ 3068090 h 3209981"/>
              <a:gd name="csX104" fmla="*/ 50217 w 240921"/>
              <a:gd name="csY104" fmla="*/ 3177091 h 3209981"/>
              <a:gd name="csX105" fmla="*/ 184613 w 240921"/>
              <a:gd name="csY105" fmla="*/ 3178898 h 3209981"/>
              <a:gd name="csX106" fmla="*/ 240286 w 240921"/>
              <a:gd name="csY106" fmla="*/ 3186858 h 3209981"/>
              <a:gd name="csX107" fmla="*/ 194380 w 240921"/>
              <a:gd name="csY107" fmla="*/ 3209029 h 3209981"/>
              <a:gd name="csX108" fmla="*/ 77174 w 240921"/>
              <a:gd name="csY108" fmla="*/ 3209029 h 3209981"/>
              <a:gd name="csX109" fmla="*/ 28339 w 240921"/>
              <a:gd name="csY109" fmla="*/ 3198774 h 3209981"/>
              <a:gd name="csX110" fmla="*/ 35224 w 240921"/>
              <a:gd name="csY110" fmla="*/ 3167324 h 3209981"/>
              <a:gd name="csX111" fmla="*/ 35273 w 240921"/>
              <a:gd name="csY111" fmla="*/ 2932912 h 3209981"/>
              <a:gd name="csX112" fmla="*/ 35029 w 240921"/>
              <a:gd name="csY112" fmla="*/ 2425021 h 3209981"/>
              <a:gd name="csX113" fmla="*/ 35127 w 240921"/>
              <a:gd name="csY113" fmla="*/ 1057620 h 3209981"/>
              <a:gd name="csX114" fmla="*/ 35078 w 240921"/>
              <a:gd name="csY114" fmla="*/ 398338 h 3209981"/>
              <a:gd name="csX115" fmla="*/ 35420 w 240921"/>
              <a:gd name="csY115" fmla="*/ 178577 h 3209981"/>
              <a:gd name="csX116" fmla="*/ 33955 w 240921"/>
              <a:gd name="csY116" fmla="*/ 32071 h 3209981"/>
              <a:gd name="csX117" fmla="*/ 307 w 240921"/>
              <a:gd name="csY117" fmla="*/ 22303 h 3209981"/>
              <a:gd name="csX118" fmla="*/ 52756 w 240921"/>
              <a:gd name="csY118" fmla="*/ 1011 h 3209981"/>
              <a:gd name="csX119" fmla="*/ 194380 w 240921"/>
              <a:gd name="csY119" fmla="*/ 1011 h 3209981"/>
              <a:gd name="csX120" fmla="*/ 225556 w 240921"/>
              <a:gd name="csY120" fmla="*/ 669 h 3209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</a:cxnLst>
            <a:rect l="l" t="t" r="r" b="b"/>
            <a:pathLst>
              <a:path w="240921" h="3209981">
                <a:moveTo>
                  <a:pt x="225556" y="669"/>
                </a:moveTo>
                <a:cubicBezTo>
                  <a:pt x="233730" y="2341"/>
                  <a:pt x="239212" y="7677"/>
                  <a:pt x="240579" y="22303"/>
                </a:cubicBezTo>
                <a:cubicBezTo>
                  <a:pt x="225537" y="34903"/>
                  <a:pt x="203659" y="30117"/>
                  <a:pt x="184613" y="29970"/>
                </a:cubicBezTo>
                <a:cubicBezTo>
                  <a:pt x="140808" y="29629"/>
                  <a:pt x="93339" y="25624"/>
                  <a:pt x="50120" y="32071"/>
                </a:cubicBezTo>
                <a:cubicBezTo>
                  <a:pt x="50120" y="66255"/>
                  <a:pt x="50120" y="100440"/>
                  <a:pt x="50120" y="134626"/>
                </a:cubicBezTo>
                <a:cubicBezTo>
                  <a:pt x="73659" y="136725"/>
                  <a:pt x="97490" y="135553"/>
                  <a:pt x="121127" y="135749"/>
                </a:cubicBezTo>
                <a:cubicBezTo>
                  <a:pt x="128989" y="135797"/>
                  <a:pt x="142029" y="133551"/>
                  <a:pt x="148816" y="138532"/>
                </a:cubicBezTo>
                <a:cubicBezTo>
                  <a:pt x="154725" y="142879"/>
                  <a:pt x="147009" y="138874"/>
                  <a:pt x="151991" y="144393"/>
                </a:cubicBezTo>
                <a:cubicBezTo>
                  <a:pt x="132505" y="160606"/>
                  <a:pt x="77272" y="147811"/>
                  <a:pt x="50217" y="154160"/>
                </a:cubicBezTo>
                <a:cubicBezTo>
                  <a:pt x="50217" y="192887"/>
                  <a:pt x="50217" y="231662"/>
                  <a:pt x="50217" y="270389"/>
                </a:cubicBezTo>
                <a:cubicBezTo>
                  <a:pt x="75954" y="271170"/>
                  <a:pt x="132407" y="263210"/>
                  <a:pt x="152235" y="276249"/>
                </a:cubicBezTo>
                <a:cubicBezTo>
                  <a:pt x="150086" y="279961"/>
                  <a:pt x="151258" y="282451"/>
                  <a:pt x="147107" y="285137"/>
                </a:cubicBezTo>
                <a:cubicBezTo>
                  <a:pt x="140856" y="289191"/>
                  <a:pt x="128207" y="287042"/>
                  <a:pt x="121127" y="287140"/>
                </a:cubicBezTo>
                <a:cubicBezTo>
                  <a:pt x="97539" y="287384"/>
                  <a:pt x="74000" y="286700"/>
                  <a:pt x="50461" y="287384"/>
                </a:cubicBezTo>
                <a:cubicBezTo>
                  <a:pt x="50461" y="323669"/>
                  <a:pt x="50461" y="359954"/>
                  <a:pt x="50461" y="396287"/>
                </a:cubicBezTo>
                <a:cubicBezTo>
                  <a:pt x="74928" y="397264"/>
                  <a:pt x="134849" y="389694"/>
                  <a:pt x="152040" y="403222"/>
                </a:cubicBezTo>
                <a:cubicBezTo>
                  <a:pt x="148719" y="406836"/>
                  <a:pt x="150770" y="408448"/>
                  <a:pt x="145252" y="410645"/>
                </a:cubicBezTo>
                <a:cubicBezTo>
                  <a:pt x="127231" y="417873"/>
                  <a:pt x="74098" y="409766"/>
                  <a:pt x="50266" y="412989"/>
                </a:cubicBezTo>
                <a:cubicBezTo>
                  <a:pt x="50266" y="448785"/>
                  <a:pt x="50266" y="484631"/>
                  <a:pt x="50266" y="520428"/>
                </a:cubicBezTo>
                <a:cubicBezTo>
                  <a:pt x="76784" y="525995"/>
                  <a:pt x="134263" y="514225"/>
                  <a:pt x="152137" y="530195"/>
                </a:cubicBezTo>
                <a:cubicBezTo>
                  <a:pt x="136314" y="545920"/>
                  <a:pt x="75710" y="536348"/>
                  <a:pt x="50314" y="539962"/>
                </a:cubicBezTo>
                <a:cubicBezTo>
                  <a:pt x="50314" y="573854"/>
                  <a:pt x="50314" y="607746"/>
                  <a:pt x="50314" y="641589"/>
                </a:cubicBezTo>
                <a:cubicBezTo>
                  <a:pt x="97539" y="644324"/>
                  <a:pt x="145642" y="642957"/>
                  <a:pt x="192964" y="642517"/>
                </a:cubicBezTo>
                <a:cubicBezTo>
                  <a:pt x="216600" y="642322"/>
                  <a:pt x="237062" y="633580"/>
                  <a:pt x="240921" y="662051"/>
                </a:cubicBezTo>
                <a:cubicBezTo>
                  <a:pt x="225000" y="676067"/>
                  <a:pt x="200289" y="671086"/>
                  <a:pt x="179729" y="670842"/>
                </a:cubicBezTo>
                <a:cubicBezTo>
                  <a:pt x="136851" y="670305"/>
                  <a:pt x="93144" y="669084"/>
                  <a:pt x="50364" y="671818"/>
                </a:cubicBezTo>
                <a:cubicBezTo>
                  <a:pt x="50364" y="706004"/>
                  <a:pt x="50364" y="740188"/>
                  <a:pt x="50364" y="774374"/>
                </a:cubicBezTo>
                <a:cubicBezTo>
                  <a:pt x="73609" y="777841"/>
                  <a:pt x="97587" y="776132"/>
                  <a:pt x="121127" y="775985"/>
                </a:cubicBezTo>
                <a:cubicBezTo>
                  <a:pt x="128940" y="775936"/>
                  <a:pt x="141931" y="773641"/>
                  <a:pt x="148719" y="778524"/>
                </a:cubicBezTo>
                <a:cubicBezTo>
                  <a:pt x="154383" y="782529"/>
                  <a:pt x="147058" y="778964"/>
                  <a:pt x="151796" y="784141"/>
                </a:cubicBezTo>
                <a:cubicBezTo>
                  <a:pt x="134068" y="800012"/>
                  <a:pt x="76540" y="788389"/>
                  <a:pt x="50314" y="793908"/>
                </a:cubicBezTo>
                <a:cubicBezTo>
                  <a:pt x="50314" y="829704"/>
                  <a:pt x="50314" y="865550"/>
                  <a:pt x="50314" y="901346"/>
                </a:cubicBezTo>
                <a:cubicBezTo>
                  <a:pt x="73853" y="903105"/>
                  <a:pt x="97539" y="901688"/>
                  <a:pt x="121127" y="901835"/>
                </a:cubicBezTo>
                <a:cubicBezTo>
                  <a:pt x="128892" y="901835"/>
                  <a:pt x="142370" y="899637"/>
                  <a:pt x="148914" y="904862"/>
                </a:cubicBezTo>
                <a:cubicBezTo>
                  <a:pt x="155067" y="909746"/>
                  <a:pt x="146863" y="905106"/>
                  <a:pt x="151746" y="911113"/>
                </a:cubicBezTo>
                <a:cubicBezTo>
                  <a:pt x="124399" y="925862"/>
                  <a:pt x="81277" y="914239"/>
                  <a:pt x="50412" y="916827"/>
                </a:cubicBezTo>
                <a:cubicBezTo>
                  <a:pt x="50412" y="953747"/>
                  <a:pt x="50412" y="990667"/>
                  <a:pt x="50412" y="1027587"/>
                </a:cubicBezTo>
                <a:cubicBezTo>
                  <a:pt x="82595" y="1029833"/>
                  <a:pt x="121908" y="1020945"/>
                  <a:pt x="151649" y="1033203"/>
                </a:cubicBezTo>
                <a:cubicBezTo>
                  <a:pt x="148474" y="1037159"/>
                  <a:pt x="151014" y="1038574"/>
                  <a:pt x="145300" y="1041114"/>
                </a:cubicBezTo>
                <a:cubicBezTo>
                  <a:pt x="130161" y="1047707"/>
                  <a:pt x="71363" y="1041896"/>
                  <a:pt x="50314" y="1043653"/>
                </a:cubicBezTo>
                <a:cubicBezTo>
                  <a:pt x="50314" y="1079255"/>
                  <a:pt x="50314" y="1114807"/>
                  <a:pt x="50314" y="1150409"/>
                </a:cubicBezTo>
                <a:cubicBezTo>
                  <a:pt x="76881" y="1155829"/>
                  <a:pt x="134800" y="1144206"/>
                  <a:pt x="152430" y="1160176"/>
                </a:cubicBezTo>
                <a:cubicBezTo>
                  <a:pt x="136021" y="1176096"/>
                  <a:pt x="76051" y="1166036"/>
                  <a:pt x="50120" y="1169943"/>
                </a:cubicBezTo>
                <a:cubicBezTo>
                  <a:pt x="50120" y="1202516"/>
                  <a:pt x="50120" y="1235041"/>
                  <a:pt x="50120" y="1267614"/>
                </a:cubicBezTo>
                <a:cubicBezTo>
                  <a:pt x="89383" y="1277723"/>
                  <a:pt x="147742" y="1271130"/>
                  <a:pt x="189497" y="1270838"/>
                </a:cubicBezTo>
                <a:cubicBezTo>
                  <a:pt x="214549" y="1270691"/>
                  <a:pt x="238625" y="1261021"/>
                  <a:pt x="240823" y="1292032"/>
                </a:cubicBezTo>
                <a:cubicBezTo>
                  <a:pt x="225635" y="1304290"/>
                  <a:pt x="203708" y="1299943"/>
                  <a:pt x="184613" y="1299846"/>
                </a:cubicBezTo>
                <a:cubicBezTo>
                  <a:pt x="141002" y="1299553"/>
                  <a:pt x="93095" y="1294669"/>
                  <a:pt x="50217" y="1301799"/>
                </a:cubicBezTo>
                <a:cubicBezTo>
                  <a:pt x="50217" y="1335398"/>
                  <a:pt x="50217" y="1368997"/>
                  <a:pt x="50217" y="1402596"/>
                </a:cubicBezTo>
                <a:cubicBezTo>
                  <a:pt x="74684" y="1403426"/>
                  <a:pt x="133286" y="1395808"/>
                  <a:pt x="151258" y="1409238"/>
                </a:cubicBezTo>
                <a:cubicBezTo>
                  <a:pt x="137242" y="1425159"/>
                  <a:pt x="74489" y="1415684"/>
                  <a:pt x="50168" y="1419005"/>
                </a:cubicBezTo>
                <a:cubicBezTo>
                  <a:pt x="50168" y="1454802"/>
                  <a:pt x="50168" y="1490647"/>
                  <a:pt x="50168" y="1526444"/>
                </a:cubicBezTo>
                <a:cubicBezTo>
                  <a:pt x="76442" y="1531278"/>
                  <a:pt x="135044" y="1520193"/>
                  <a:pt x="152284" y="1536211"/>
                </a:cubicBezTo>
                <a:cubicBezTo>
                  <a:pt x="136607" y="1550715"/>
                  <a:pt x="74928" y="1543487"/>
                  <a:pt x="50461" y="1545246"/>
                </a:cubicBezTo>
                <a:cubicBezTo>
                  <a:pt x="50461" y="1581286"/>
                  <a:pt x="50461" y="1617376"/>
                  <a:pt x="50461" y="1653416"/>
                </a:cubicBezTo>
                <a:cubicBezTo>
                  <a:pt x="73659" y="1656590"/>
                  <a:pt x="97637" y="1655077"/>
                  <a:pt x="121127" y="1654930"/>
                </a:cubicBezTo>
                <a:cubicBezTo>
                  <a:pt x="128989" y="1654881"/>
                  <a:pt x="142029" y="1652538"/>
                  <a:pt x="148914" y="1657275"/>
                </a:cubicBezTo>
                <a:cubicBezTo>
                  <a:pt x="155311" y="1661670"/>
                  <a:pt x="146961" y="1657567"/>
                  <a:pt x="152430" y="1663184"/>
                </a:cubicBezTo>
                <a:cubicBezTo>
                  <a:pt x="132603" y="1679690"/>
                  <a:pt x="77614" y="1667334"/>
                  <a:pt x="50168" y="1672951"/>
                </a:cubicBezTo>
                <a:cubicBezTo>
                  <a:pt x="50168" y="1708747"/>
                  <a:pt x="50168" y="1744593"/>
                  <a:pt x="50168" y="1780389"/>
                </a:cubicBezTo>
                <a:cubicBezTo>
                  <a:pt x="75807" y="1784199"/>
                  <a:pt x="135631" y="1773796"/>
                  <a:pt x="151942" y="1790156"/>
                </a:cubicBezTo>
                <a:cubicBezTo>
                  <a:pt x="135093" y="1804075"/>
                  <a:pt x="74635" y="1796554"/>
                  <a:pt x="50412" y="1797140"/>
                </a:cubicBezTo>
                <a:cubicBezTo>
                  <a:pt x="50412" y="1831520"/>
                  <a:pt x="50412" y="1865900"/>
                  <a:pt x="50412" y="1900281"/>
                </a:cubicBezTo>
                <a:cubicBezTo>
                  <a:pt x="96562" y="1902381"/>
                  <a:pt x="143298" y="1901404"/>
                  <a:pt x="189497" y="1900964"/>
                </a:cubicBezTo>
                <a:cubicBezTo>
                  <a:pt x="214354" y="1900769"/>
                  <a:pt x="238039" y="1891539"/>
                  <a:pt x="240872" y="1922013"/>
                </a:cubicBezTo>
                <a:cubicBezTo>
                  <a:pt x="224951" y="1935394"/>
                  <a:pt x="199996" y="1930120"/>
                  <a:pt x="179729" y="1929827"/>
                </a:cubicBezTo>
                <a:cubicBezTo>
                  <a:pt x="137682" y="1929241"/>
                  <a:pt x="91630" y="1924992"/>
                  <a:pt x="50266" y="1931780"/>
                </a:cubicBezTo>
                <a:cubicBezTo>
                  <a:pt x="50266" y="1965574"/>
                  <a:pt x="50266" y="1999418"/>
                  <a:pt x="50266" y="2033212"/>
                </a:cubicBezTo>
                <a:cubicBezTo>
                  <a:pt x="76100" y="2034530"/>
                  <a:pt x="131821" y="2026716"/>
                  <a:pt x="151893" y="2039219"/>
                </a:cubicBezTo>
                <a:cubicBezTo>
                  <a:pt x="149842" y="2042735"/>
                  <a:pt x="150916" y="2045372"/>
                  <a:pt x="146912" y="2047863"/>
                </a:cubicBezTo>
                <a:cubicBezTo>
                  <a:pt x="140758" y="2051769"/>
                  <a:pt x="128061" y="2049474"/>
                  <a:pt x="121127" y="2049523"/>
                </a:cubicBezTo>
                <a:cubicBezTo>
                  <a:pt x="97490" y="2049620"/>
                  <a:pt x="73951" y="2048937"/>
                  <a:pt x="50364" y="2050353"/>
                </a:cubicBezTo>
                <a:cubicBezTo>
                  <a:pt x="50364" y="2086931"/>
                  <a:pt x="50364" y="2123509"/>
                  <a:pt x="50364" y="2160136"/>
                </a:cubicBezTo>
                <a:cubicBezTo>
                  <a:pt x="75710" y="2160819"/>
                  <a:pt x="132212" y="2152909"/>
                  <a:pt x="151649" y="2166191"/>
                </a:cubicBezTo>
                <a:cubicBezTo>
                  <a:pt x="148523" y="2169903"/>
                  <a:pt x="150721" y="2171466"/>
                  <a:pt x="145252" y="2173859"/>
                </a:cubicBezTo>
                <a:cubicBezTo>
                  <a:pt x="128794" y="2180940"/>
                  <a:pt x="71998" y="2174445"/>
                  <a:pt x="50364" y="2175959"/>
                </a:cubicBezTo>
                <a:cubicBezTo>
                  <a:pt x="50364" y="2212732"/>
                  <a:pt x="50364" y="2249505"/>
                  <a:pt x="50364" y="2286230"/>
                </a:cubicBezTo>
                <a:cubicBezTo>
                  <a:pt x="74684" y="2287060"/>
                  <a:pt x="135240" y="2279491"/>
                  <a:pt x="152088" y="2293164"/>
                </a:cubicBezTo>
                <a:cubicBezTo>
                  <a:pt x="146912" y="2298829"/>
                  <a:pt x="155019" y="2294580"/>
                  <a:pt x="148865" y="2299073"/>
                </a:cubicBezTo>
                <a:cubicBezTo>
                  <a:pt x="142077" y="2304006"/>
                  <a:pt x="128989" y="2301857"/>
                  <a:pt x="121127" y="2301857"/>
                </a:cubicBezTo>
                <a:cubicBezTo>
                  <a:pt x="97539" y="2302004"/>
                  <a:pt x="73756" y="2300441"/>
                  <a:pt x="50314" y="2302931"/>
                </a:cubicBezTo>
                <a:cubicBezTo>
                  <a:pt x="50314" y="2339998"/>
                  <a:pt x="50314" y="2377113"/>
                  <a:pt x="50314" y="2414180"/>
                </a:cubicBezTo>
                <a:cubicBezTo>
                  <a:pt x="75221" y="2415986"/>
                  <a:pt x="132945" y="2407977"/>
                  <a:pt x="151405" y="2420137"/>
                </a:cubicBezTo>
                <a:cubicBezTo>
                  <a:pt x="146667" y="2426340"/>
                  <a:pt x="155067" y="2421358"/>
                  <a:pt x="148914" y="2426486"/>
                </a:cubicBezTo>
                <a:cubicBezTo>
                  <a:pt x="142468" y="2431760"/>
                  <a:pt x="128794" y="2429172"/>
                  <a:pt x="121127" y="2429172"/>
                </a:cubicBezTo>
                <a:cubicBezTo>
                  <a:pt x="97539" y="2429025"/>
                  <a:pt x="73853" y="2428537"/>
                  <a:pt x="50314" y="2430295"/>
                </a:cubicBezTo>
                <a:cubicBezTo>
                  <a:pt x="50314" y="2464333"/>
                  <a:pt x="50314" y="2498421"/>
                  <a:pt x="50314" y="2532459"/>
                </a:cubicBezTo>
                <a:cubicBezTo>
                  <a:pt x="93925" y="2538222"/>
                  <a:pt x="140563" y="2534364"/>
                  <a:pt x="184613" y="2534315"/>
                </a:cubicBezTo>
                <a:cubicBezTo>
                  <a:pt x="203757" y="2534266"/>
                  <a:pt x="225488" y="2529529"/>
                  <a:pt x="240579" y="2542226"/>
                </a:cubicBezTo>
                <a:cubicBezTo>
                  <a:pt x="238625" y="2571674"/>
                  <a:pt x="218700" y="2563714"/>
                  <a:pt x="194380" y="2563616"/>
                </a:cubicBezTo>
                <a:cubicBezTo>
                  <a:pt x="146374" y="2563324"/>
                  <a:pt x="98223" y="2562201"/>
                  <a:pt x="50266" y="2563958"/>
                </a:cubicBezTo>
                <a:cubicBezTo>
                  <a:pt x="50266" y="2597411"/>
                  <a:pt x="50266" y="2630863"/>
                  <a:pt x="50266" y="2664316"/>
                </a:cubicBezTo>
                <a:cubicBezTo>
                  <a:pt x="76784" y="2668516"/>
                  <a:pt x="135582" y="2657186"/>
                  <a:pt x="152528" y="2674083"/>
                </a:cubicBezTo>
                <a:cubicBezTo>
                  <a:pt x="135289" y="2690394"/>
                  <a:pt x="76588" y="2679162"/>
                  <a:pt x="50120" y="2683850"/>
                </a:cubicBezTo>
                <a:cubicBezTo>
                  <a:pt x="50120" y="2719647"/>
                  <a:pt x="50120" y="2755492"/>
                  <a:pt x="50120" y="2791289"/>
                </a:cubicBezTo>
                <a:cubicBezTo>
                  <a:pt x="76149" y="2795684"/>
                  <a:pt x="135435" y="2784647"/>
                  <a:pt x="152088" y="2801056"/>
                </a:cubicBezTo>
                <a:cubicBezTo>
                  <a:pt x="133384" y="2817611"/>
                  <a:pt x="77126" y="2804767"/>
                  <a:pt x="50120" y="2810823"/>
                </a:cubicBezTo>
                <a:cubicBezTo>
                  <a:pt x="50120" y="2848085"/>
                  <a:pt x="50120" y="2885298"/>
                  <a:pt x="50120" y="2922559"/>
                </a:cubicBezTo>
                <a:cubicBezTo>
                  <a:pt x="70142" y="2923682"/>
                  <a:pt x="130894" y="2918115"/>
                  <a:pt x="145252" y="2924854"/>
                </a:cubicBezTo>
                <a:cubicBezTo>
                  <a:pt x="150965" y="2927541"/>
                  <a:pt x="148181" y="2928907"/>
                  <a:pt x="151112" y="2932912"/>
                </a:cubicBezTo>
                <a:cubicBezTo>
                  <a:pt x="127475" y="2946489"/>
                  <a:pt x="78933" y="2935989"/>
                  <a:pt x="50266" y="2938919"/>
                </a:cubicBezTo>
                <a:cubicBezTo>
                  <a:pt x="50266" y="2975986"/>
                  <a:pt x="50266" y="3013051"/>
                  <a:pt x="50266" y="3050118"/>
                </a:cubicBezTo>
                <a:cubicBezTo>
                  <a:pt x="77126" y="3056027"/>
                  <a:pt x="133775" y="3043574"/>
                  <a:pt x="152235" y="3059885"/>
                </a:cubicBezTo>
                <a:cubicBezTo>
                  <a:pt x="135973" y="3074438"/>
                  <a:pt x="74684" y="3067064"/>
                  <a:pt x="50217" y="3068090"/>
                </a:cubicBezTo>
                <a:cubicBezTo>
                  <a:pt x="50217" y="3104423"/>
                  <a:pt x="50217" y="3140757"/>
                  <a:pt x="50217" y="3177091"/>
                </a:cubicBezTo>
                <a:cubicBezTo>
                  <a:pt x="93632" y="3183000"/>
                  <a:pt x="140661" y="3179093"/>
                  <a:pt x="184613" y="3178898"/>
                </a:cubicBezTo>
                <a:cubicBezTo>
                  <a:pt x="203561" y="3178800"/>
                  <a:pt x="225342" y="3174209"/>
                  <a:pt x="240286" y="3186858"/>
                </a:cubicBezTo>
                <a:cubicBezTo>
                  <a:pt x="239260" y="3217087"/>
                  <a:pt x="218847" y="3208980"/>
                  <a:pt x="194380" y="3209029"/>
                </a:cubicBezTo>
                <a:cubicBezTo>
                  <a:pt x="155311" y="3209078"/>
                  <a:pt x="116243" y="3209078"/>
                  <a:pt x="77174" y="3209029"/>
                </a:cubicBezTo>
                <a:cubicBezTo>
                  <a:pt x="58959" y="3208980"/>
                  <a:pt x="40645" y="3213620"/>
                  <a:pt x="28339" y="3198774"/>
                </a:cubicBezTo>
                <a:cubicBezTo>
                  <a:pt x="28437" y="3187297"/>
                  <a:pt x="34443" y="3179093"/>
                  <a:pt x="35224" y="3167324"/>
                </a:cubicBezTo>
                <a:cubicBezTo>
                  <a:pt x="40450" y="3089968"/>
                  <a:pt x="35127" y="3010464"/>
                  <a:pt x="35273" y="2932912"/>
                </a:cubicBezTo>
                <a:cubicBezTo>
                  <a:pt x="35517" y="2763599"/>
                  <a:pt x="35224" y="2594334"/>
                  <a:pt x="35029" y="2425021"/>
                </a:cubicBezTo>
                <a:cubicBezTo>
                  <a:pt x="34492" y="1969237"/>
                  <a:pt x="35469" y="1513405"/>
                  <a:pt x="35127" y="1057620"/>
                </a:cubicBezTo>
                <a:cubicBezTo>
                  <a:pt x="34980" y="837860"/>
                  <a:pt x="35078" y="618099"/>
                  <a:pt x="35078" y="398338"/>
                </a:cubicBezTo>
                <a:cubicBezTo>
                  <a:pt x="35078" y="325085"/>
                  <a:pt x="35029" y="251831"/>
                  <a:pt x="35420" y="178577"/>
                </a:cubicBezTo>
                <a:cubicBezTo>
                  <a:pt x="35664" y="130084"/>
                  <a:pt x="38057" y="80320"/>
                  <a:pt x="33955" y="32071"/>
                </a:cubicBezTo>
                <a:cubicBezTo>
                  <a:pt x="20721" y="29482"/>
                  <a:pt x="11002" y="30361"/>
                  <a:pt x="307" y="22303"/>
                </a:cubicBezTo>
                <a:cubicBezTo>
                  <a:pt x="-3795" y="-6314"/>
                  <a:pt x="34248" y="962"/>
                  <a:pt x="52756" y="1011"/>
                </a:cubicBezTo>
                <a:cubicBezTo>
                  <a:pt x="99980" y="1157"/>
                  <a:pt x="147156" y="1109"/>
                  <a:pt x="194380" y="1011"/>
                </a:cubicBezTo>
                <a:cubicBezTo>
                  <a:pt x="206516" y="987"/>
                  <a:pt x="217382" y="-1004"/>
                  <a:pt x="225556" y="6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242BC23-4E31-9B3D-2707-9FBCCF3C86DB}"/>
              </a:ext>
            </a:extLst>
          </p:cNvPr>
          <p:cNvSpPr/>
          <p:nvPr/>
        </p:nvSpPr>
        <p:spPr>
          <a:xfrm>
            <a:off x="3917685" y="2539112"/>
            <a:ext cx="489676" cy="599019"/>
          </a:xfrm>
          <a:custGeom>
            <a:avLst/>
            <a:gdLst>
              <a:gd name="csX0" fmla="*/ 489676 w 489676"/>
              <a:gd name="csY0" fmla="*/ 0 h 599019"/>
              <a:gd name="csX1" fmla="*/ 489676 w 489676"/>
              <a:gd name="csY1" fmla="*/ 598238 h 599019"/>
              <a:gd name="csX2" fmla="*/ 389563 w 489676"/>
              <a:gd name="csY2" fmla="*/ 599019 h 599019"/>
              <a:gd name="csX3" fmla="*/ 365145 w 489676"/>
              <a:gd name="csY3" fmla="*/ 598922 h 599019"/>
              <a:gd name="csX4" fmla="*/ 47713 w 489676"/>
              <a:gd name="csY4" fmla="*/ 598873 h 599019"/>
              <a:gd name="csX5" fmla="*/ 13088 w 489676"/>
              <a:gd name="csY5" fmla="*/ 598922 h 599019"/>
              <a:gd name="csX6" fmla="*/ 0 w 489676"/>
              <a:gd name="csY6" fmla="*/ 592524 h 599019"/>
              <a:gd name="csX7" fmla="*/ 1319 w 489676"/>
              <a:gd name="csY7" fmla="*/ 342 h 599019"/>
              <a:gd name="csX8" fmla="*/ 489676 w 489676"/>
              <a:gd name="csY8" fmla="*/ 0 h 5990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9676" h="599019">
                <a:moveTo>
                  <a:pt x="489676" y="0"/>
                </a:moveTo>
                <a:cubicBezTo>
                  <a:pt x="489676" y="199445"/>
                  <a:pt x="489676" y="398842"/>
                  <a:pt x="489676" y="598238"/>
                </a:cubicBezTo>
                <a:cubicBezTo>
                  <a:pt x="456321" y="598531"/>
                  <a:pt x="422918" y="598775"/>
                  <a:pt x="389563" y="599019"/>
                </a:cubicBezTo>
                <a:cubicBezTo>
                  <a:pt x="381408" y="598971"/>
                  <a:pt x="373301" y="598971"/>
                  <a:pt x="365145" y="598922"/>
                </a:cubicBezTo>
                <a:cubicBezTo>
                  <a:pt x="259318" y="598922"/>
                  <a:pt x="153540" y="598922"/>
                  <a:pt x="47713" y="598873"/>
                </a:cubicBezTo>
                <a:cubicBezTo>
                  <a:pt x="36187" y="598873"/>
                  <a:pt x="24613" y="598922"/>
                  <a:pt x="13088" y="598922"/>
                </a:cubicBezTo>
                <a:cubicBezTo>
                  <a:pt x="3468" y="598433"/>
                  <a:pt x="5567" y="598531"/>
                  <a:pt x="0" y="592524"/>
                </a:cubicBezTo>
                <a:cubicBezTo>
                  <a:pt x="440" y="395130"/>
                  <a:pt x="879" y="197736"/>
                  <a:pt x="1319" y="342"/>
                </a:cubicBezTo>
                <a:cubicBezTo>
                  <a:pt x="164088" y="244"/>
                  <a:pt x="326907" y="146"/>
                  <a:pt x="489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27DE3EE-2B90-022B-03BD-F9B4A8E37788}"/>
              </a:ext>
            </a:extLst>
          </p:cNvPr>
          <p:cNvSpPr/>
          <p:nvPr/>
        </p:nvSpPr>
        <p:spPr>
          <a:xfrm>
            <a:off x="3916904" y="3161328"/>
            <a:ext cx="491239" cy="603170"/>
          </a:xfrm>
          <a:custGeom>
            <a:avLst/>
            <a:gdLst>
              <a:gd name="csX0" fmla="*/ 0 w 491239"/>
              <a:gd name="csY0" fmla="*/ 0 h 603170"/>
              <a:gd name="csX1" fmla="*/ 491239 w 491239"/>
              <a:gd name="csY1" fmla="*/ 0 h 603170"/>
              <a:gd name="csX2" fmla="*/ 491239 w 491239"/>
              <a:gd name="csY2" fmla="*/ 603170 h 603170"/>
              <a:gd name="csX3" fmla="*/ 0 w 491239"/>
              <a:gd name="csY3" fmla="*/ 603170 h 603170"/>
              <a:gd name="csX4" fmla="*/ 0 w 491239"/>
              <a:gd name="csY4" fmla="*/ 0 h 603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239" h="603170">
                <a:moveTo>
                  <a:pt x="0" y="0"/>
                </a:moveTo>
                <a:cubicBezTo>
                  <a:pt x="163746" y="0"/>
                  <a:pt x="327493" y="0"/>
                  <a:pt x="491239" y="0"/>
                </a:cubicBezTo>
                <a:cubicBezTo>
                  <a:pt x="491239" y="201056"/>
                  <a:pt x="491239" y="402113"/>
                  <a:pt x="491239" y="603170"/>
                </a:cubicBezTo>
                <a:cubicBezTo>
                  <a:pt x="327493" y="603170"/>
                  <a:pt x="163746" y="603170"/>
                  <a:pt x="0" y="603170"/>
                </a:cubicBezTo>
                <a:cubicBezTo>
                  <a:pt x="0" y="402113"/>
                  <a:pt x="0" y="20105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FBD631-CED5-14DD-7242-D19AE93BF6DC}"/>
              </a:ext>
            </a:extLst>
          </p:cNvPr>
          <p:cNvSpPr/>
          <p:nvPr/>
        </p:nvSpPr>
        <p:spPr>
          <a:xfrm>
            <a:off x="3916782" y="3787987"/>
            <a:ext cx="491482" cy="595748"/>
          </a:xfrm>
          <a:custGeom>
            <a:avLst/>
            <a:gdLst>
              <a:gd name="csX0" fmla="*/ 0 w 491482"/>
              <a:gd name="csY0" fmla="*/ 0 h 595748"/>
              <a:gd name="csX1" fmla="*/ 491482 w 491482"/>
              <a:gd name="csY1" fmla="*/ 0 h 595748"/>
              <a:gd name="csX2" fmla="*/ 491482 w 491482"/>
              <a:gd name="csY2" fmla="*/ 595748 h 595748"/>
              <a:gd name="csX3" fmla="*/ 0 w 491482"/>
              <a:gd name="csY3" fmla="*/ 595748 h 595748"/>
              <a:gd name="csX4" fmla="*/ 0 w 491482"/>
              <a:gd name="csY4" fmla="*/ 0 h 595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91482" h="595748">
                <a:moveTo>
                  <a:pt x="0" y="0"/>
                </a:moveTo>
                <a:cubicBezTo>
                  <a:pt x="163844" y="0"/>
                  <a:pt x="327639" y="0"/>
                  <a:pt x="491482" y="0"/>
                </a:cubicBezTo>
                <a:cubicBezTo>
                  <a:pt x="491482" y="198566"/>
                  <a:pt x="491482" y="397132"/>
                  <a:pt x="491482" y="595748"/>
                </a:cubicBezTo>
                <a:cubicBezTo>
                  <a:pt x="327639" y="595748"/>
                  <a:pt x="163844" y="595748"/>
                  <a:pt x="0" y="595748"/>
                </a:cubicBezTo>
                <a:cubicBezTo>
                  <a:pt x="0" y="397132"/>
                  <a:pt x="0" y="198566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41B4F32-862D-2927-FBCD-16C52DA499E9}"/>
              </a:ext>
            </a:extLst>
          </p:cNvPr>
          <p:cNvSpPr/>
          <p:nvPr/>
        </p:nvSpPr>
        <p:spPr>
          <a:xfrm>
            <a:off x="3761886" y="4406833"/>
            <a:ext cx="801275" cy="963920"/>
          </a:xfrm>
          <a:custGeom>
            <a:avLst/>
            <a:gdLst>
              <a:gd name="csX0" fmla="*/ 154529 w 801275"/>
              <a:gd name="csY0" fmla="*/ 0 h 963920"/>
              <a:gd name="csX1" fmla="*/ 642886 w 801275"/>
              <a:gd name="csY1" fmla="*/ 0 h 963920"/>
              <a:gd name="csX2" fmla="*/ 644254 w 801275"/>
              <a:gd name="csY2" fmla="*/ 165456 h 963920"/>
              <a:gd name="csX3" fmla="*/ 645914 w 801275"/>
              <a:gd name="csY3" fmla="*/ 228551 h 963920"/>
              <a:gd name="csX4" fmla="*/ 670088 w 801275"/>
              <a:gd name="csY4" fmla="*/ 253067 h 963920"/>
              <a:gd name="csX5" fmla="*/ 718483 w 801275"/>
              <a:gd name="csY5" fmla="*/ 307226 h 963920"/>
              <a:gd name="csX6" fmla="*/ 790809 w 801275"/>
              <a:gd name="csY6" fmla="*/ 463793 h 963920"/>
              <a:gd name="csX7" fmla="*/ 398708 w 801275"/>
              <a:gd name="csY7" fmla="*/ 963920 h 963920"/>
              <a:gd name="csX8" fmla="*/ 11929 w 801275"/>
              <a:gd name="csY8" fmla="*/ 454466 h 963920"/>
              <a:gd name="csX9" fmla="*/ 83668 w 801275"/>
              <a:gd name="csY9" fmla="*/ 302147 h 963920"/>
              <a:gd name="csX10" fmla="*/ 127279 w 801275"/>
              <a:gd name="csY10" fmla="*/ 253018 h 963920"/>
              <a:gd name="csX11" fmla="*/ 151599 w 801275"/>
              <a:gd name="csY11" fmla="*/ 228600 h 963920"/>
              <a:gd name="csX12" fmla="*/ 152673 w 801275"/>
              <a:gd name="csY12" fmla="*/ 160572 h 963920"/>
              <a:gd name="csX13" fmla="*/ 154529 w 801275"/>
              <a:gd name="csY13" fmla="*/ 0 h 963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01275" h="963920">
                <a:moveTo>
                  <a:pt x="154529" y="0"/>
                </a:moveTo>
                <a:cubicBezTo>
                  <a:pt x="317299" y="0"/>
                  <a:pt x="480116" y="0"/>
                  <a:pt x="642886" y="0"/>
                </a:cubicBezTo>
                <a:cubicBezTo>
                  <a:pt x="649430" y="53964"/>
                  <a:pt x="643912" y="111004"/>
                  <a:pt x="644254" y="165456"/>
                </a:cubicBezTo>
                <a:cubicBezTo>
                  <a:pt x="644400" y="184502"/>
                  <a:pt x="640249" y="210336"/>
                  <a:pt x="645914" y="228551"/>
                </a:cubicBezTo>
                <a:cubicBezTo>
                  <a:pt x="649088" y="238611"/>
                  <a:pt x="662664" y="246035"/>
                  <a:pt x="670088" y="253067"/>
                </a:cubicBezTo>
                <a:cubicBezTo>
                  <a:pt x="687913" y="269964"/>
                  <a:pt x="703198" y="288082"/>
                  <a:pt x="718483" y="307226"/>
                </a:cubicBezTo>
                <a:cubicBezTo>
                  <a:pt x="754134" y="351959"/>
                  <a:pt x="778014" y="408414"/>
                  <a:pt x="790809" y="463793"/>
                </a:cubicBezTo>
                <a:cubicBezTo>
                  <a:pt x="848777" y="714955"/>
                  <a:pt x="658758" y="964360"/>
                  <a:pt x="398708" y="963920"/>
                </a:cubicBezTo>
                <a:cubicBezTo>
                  <a:pt x="139585" y="963480"/>
                  <a:pt x="-50434" y="701770"/>
                  <a:pt x="11929" y="454466"/>
                </a:cubicBezTo>
                <a:cubicBezTo>
                  <a:pt x="25750" y="399672"/>
                  <a:pt x="48946" y="346978"/>
                  <a:pt x="83668" y="302147"/>
                </a:cubicBezTo>
                <a:cubicBezTo>
                  <a:pt x="97196" y="284713"/>
                  <a:pt x="111114" y="268157"/>
                  <a:pt x="127279" y="253018"/>
                </a:cubicBezTo>
                <a:cubicBezTo>
                  <a:pt x="134799" y="245986"/>
                  <a:pt x="148376" y="238709"/>
                  <a:pt x="151599" y="228600"/>
                </a:cubicBezTo>
                <a:cubicBezTo>
                  <a:pt x="157997" y="208627"/>
                  <a:pt x="152771" y="181327"/>
                  <a:pt x="152673" y="160572"/>
                </a:cubicBezTo>
                <a:cubicBezTo>
                  <a:pt x="152478" y="107536"/>
                  <a:pt x="149597" y="52743"/>
                  <a:pt x="154529" y="0"/>
                </a:cubicBezTo>
                <a:close/>
              </a:path>
            </a:pathLst>
          </a:custGeom>
          <a:solidFill>
            <a:schemeClr val="accent5"/>
          </a:solidFill>
          <a:ln w="2084" cap="flat">
            <a:solidFill>
              <a:srgbClr val="20C4E3"/>
            </a:solidFill>
            <a:prstDash val="solid"/>
            <a:round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E80E07-24EF-124A-A5CF-87A86B6A4139}"/>
              </a:ext>
            </a:extLst>
          </p:cNvPr>
          <p:cNvSpPr txBox="1"/>
          <p:nvPr/>
        </p:nvSpPr>
        <p:spPr>
          <a:xfrm>
            <a:off x="4976913" y="1830746"/>
            <a:ext cx="53572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C78D9F-46C8-1E24-A73B-499BBEB7E319}"/>
              </a:ext>
            </a:extLst>
          </p:cNvPr>
          <p:cNvSpPr txBox="1"/>
          <p:nvPr/>
        </p:nvSpPr>
        <p:spPr>
          <a:xfrm>
            <a:off x="5035423" y="2464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77D777-09A4-0E78-40B3-88F94C6A07B1}"/>
              </a:ext>
            </a:extLst>
          </p:cNvPr>
          <p:cNvSpPr txBox="1"/>
          <p:nvPr/>
        </p:nvSpPr>
        <p:spPr>
          <a:xfrm>
            <a:off x="5035423" y="30986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CD08CC-CF42-35CD-2E66-A4A88A502772}"/>
              </a:ext>
            </a:extLst>
          </p:cNvPr>
          <p:cNvSpPr txBox="1"/>
          <p:nvPr/>
        </p:nvSpPr>
        <p:spPr>
          <a:xfrm>
            <a:off x="5035423" y="373253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6827C6-636B-F3AB-6273-2467BD80E616}"/>
              </a:ext>
            </a:extLst>
          </p:cNvPr>
          <p:cNvSpPr txBox="1"/>
          <p:nvPr/>
        </p:nvSpPr>
        <p:spPr>
          <a:xfrm>
            <a:off x="5035423" y="43664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C63CF8-B4A5-413F-9AA7-A50E3DF03704}"/>
              </a:ext>
            </a:extLst>
          </p:cNvPr>
          <p:cNvSpPr txBox="1"/>
          <p:nvPr/>
        </p:nvSpPr>
        <p:spPr>
          <a:xfrm>
            <a:off x="5093932" y="5000384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0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DDBA166-A458-1244-900A-0F74E9DC3DE6}"/>
              </a:ext>
            </a:extLst>
          </p:cNvPr>
          <p:cNvGrpSpPr/>
          <p:nvPr/>
        </p:nvGrpSpPr>
        <p:grpSpPr>
          <a:xfrm>
            <a:off x="2587951" y="4042830"/>
            <a:ext cx="1336048" cy="518412"/>
            <a:chOff x="2011680" y="4085861"/>
            <a:chExt cx="1336048" cy="518412"/>
          </a:xfrm>
        </p:grpSpPr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E081BB1D-77DC-7869-90FD-5B92F44D08DE}"/>
                </a:ext>
              </a:extLst>
            </p:cNvPr>
            <p:cNvSpPr/>
            <p:nvPr/>
          </p:nvSpPr>
          <p:spPr>
            <a:xfrm rot="5400000">
              <a:off x="2980945" y="4085861"/>
              <a:ext cx="215153" cy="5184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A2A8EAED-8B24-BFD5-BC0E-2D40FF1FF574}"/>
                </a:ext>
              </a:extLst>
            </p:cNvPr>
            <p:cNvSpPr/>
            <p:nvPr/>
          </p:nvSpPr>
          <p:spPr>
            <a:xfrm>
              <a:off x="2011680" y="4085861"/>
              <a:ext cx="934461" cy="51841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</a:rPr>
                <a:t>30%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BBA7258-C64A-23E5-02F0-AB2EDC1AE839}"/>
              </a:ext>
            </a:extLst>
          </p:cNvPr>
          <p:cNvGrpSpPr/>
          <p:nvPr/>
        </p:nvGrpSpPr>
        <p:grpSpPr>
          <a:xfrm>
            <a:off x="5674407" y="2390134"/>
            <a:ext cx="1336048" cy="518412"/>
            <a:chOff x="2011680" y="4085861"/>
            <a:chExt cx="1336048" cy="518412"/>
          </a:xfrm>
        </p:grpSpPr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CF278840-1EA7-288B-E796-ADB7E9156F88}"/>
                </a:ext>
              </a:extLst>
            </p:cNvPr>
            <p:cNvSpPr/>
            <p:nvPr/>
          </p:nvSpPr>
          <p:spPr>
            <a:xfrm rot="5400000">
              <a:off x="2980945" y="4085861"/>
              <a:ext cx="215153" cy="5184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525231F-1D41-E272-4B3A-1BA59B22E116}"/>
                </a:ext>
              </a:extLst>
            </p:cNvPr>
            <p:cNvSpPr/>
            <p:nvPr/>
          </p:nvSpPr>
          <p:spPr>
            <a:xfrm>
              <a:off x="2011680" y="4085861"/>
              <a:ext cx="934461" cy="51841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D5BC6F-0A20-92BE-B082-062BD1C7FC7D}"/>
              </a:ext>
            </a:extLst>
          </p:cNvPr>
          <p:cNvGrpSpPr/>
          <p:nvPr/>
        </p:nvGrpSpPr>
        <p:grpSpPr>
          <a:xfrm>
            <a:off x="9024300" y="1387676"/>
            <a:ext cx="2501579" cy="2151926"/>
            <a:chOff x="8921977" y="1119040"/>
            <a:chExt cx="2926080" cy="215192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1E03BFF-4968-C255-5614-C6A33EA731CD}"/>
                </a:ext>
              </a:extLst>
            </p:cNvPr>
            <p:cNvSpPr txBox="1"/>
            <p:nvPr/>
          </p:nvSpPr>
          <p:spPr>
            <a:xfrm>
              <a:off x="8921977" y="1119040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bg1"/>
                  </a:solidFill>
                </a:rPr>
                <a:t>Option B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85F2F96-D58C-4B01-64BB-3020BA57DE8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9E7FDCD-5717-C6F7-D110-2AA55C86BD18}"/>
              </a:ext>
            </a:extLst>
          </p:cNvPr>
          <p:cNvGrpSpPr/>
          <p:nvPr/>
        </p:nvGrpSpPr>
        <p:grpSpPr>
          <a:xfrm>
            <a:off x="671203" y="1387676"/>
            <a:ext cx="2501579" cy="2151926"/>
            <a:chOff x="332936" y="2504656"/>
            <a:chExt cx="2926080" cy="215192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8C50EA8-5452-BFDF-F595-C4474C7AF3DB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bg1"/>
                  </a:solidFill>
                </a:rPr>
                <a:t>Option 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F167C30-3C7E-421C-374D-930EA84AC4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7AA0A70-1301-EF20-5970-456BBBC4C8CB}"/>
              </a:ext>
            </a:extLst>
          </p:cNvPr>
          <p:cNvSpPr/>
          <p:nvPr/>
        </p:nvSpPr>
        <p:spPr>
          <a:xfrm>
            <a:off x="4030568" y="1918160"/>
            <a:ext cx="263911" cy="329833"/>
          </a:xfrm>
          <a:custGeom>
            <a:avLst/>
            <a:gdLst>
              <a:gd name="csX0" fmla="*/ 2994542 w 3699130"/>
              <a:gd name="csY0" fmla="*/ 1367369 h 4623134"/>
              <a:gd name="csX1" fmla="*/ 3034673 w 3699130"/>
              <a:gd name="csY1" fmla="*/ 1361028 h 4623134"/>
              <a:gd name="csX2" fmla="*/ 3162906 w 3699130"/>
              <a:gd name="csY2" fmla="*/ 1499023 h 4623134"/>
              <a:gd name="csX3" fmla="*/ 3493624 w 3699130"/>
              <a:gd name="csY3" fmla="*/ 2044993 h 4623134"/>
              <a:gd name="csX4" fmla="*/ 3272784 w 3699130"/>
              <a:gd name="csY4" fmla="*/ 4156706 h 4623134"/>
              <a:gd name="csX5" fmla="*/ 2734405 w 3699130"/>
              <a:gd name="csY5" fmla="*/ 4552668 h 4623134"/>
              <a:gd name="csX6" fmla="*/ 2535674 w 3699130"/>
              <a:gd name="csY6" fmla="*/ 4622750 h 4623134"/>
              <a:gd name="csX7" fmla="*/ 2512147 w 3699130"/>
              <a:gd name="csY7" fmla="*/ 4608650 h 4623134"/>
              <a:gd name="csX8" fmla="*/ 2550941 w 3699130"/>
              <a:gd name="csY8" fmla="*/ 4519296 h 4623134"/>
              <a:gd name="csX9" fmla="*/ 2688269 w 3699130"/>
              <a:gd name="csY9" fmla="*/ 4323234 h 4623134"/>
              <a:gd name="csX10" fmla="*/ 2808492 w 3699130"/>
              <a:gd name="csY10" fmla="*/ 3447796 h 4623134"/>
              <a:gd name="csX11" fmla="*/ 2715300 w 3699130"/>
              <a:gd name="csY11" fmla="*/ 3256657 h 4623134"/>
              <a:gd name="csX12" fmla="*/ 2644134 w 3699130"/>
              <a:gd name="csY12" fmla="*/ 3196336 h 4623134"/>
              <a:gd name="csX13" fmla="*/ 2597913 w 3699130"/>
              <a:gd name="csY13" fmla="*/ 3315308 h 4623134"/>
              <a:gd name="csX14" fmla="*/ 2423126 w 3699130"/>
              <a:gd name="csY14" fmla="*/ 3582537 h 4623134"/>
              <a:gd name="csX15" fmla="*/ 2310411 w 3699130"/>
              <a:gd name="csY15" fmla="*/ 3630009 h 4623134"/>
              <a:gd name="csX16" fmla="*/ 2328432 w 3699130"/>
              <a:gd name="csY16" fmla="*/ 3488677 h 4623134"/>
              <a:gd name="csX17" fmla="*/ 2357132 w 3699130"/>
              <a:gd name="csY17" fmla="*/ 3223701 h 4623134"/>
              <a:gd name="csX18" fmla="*/ 1961670 w 3699130"/>
              <a:gd name="csY18" fmla="*/ 2425437 h 4623134"/>
              <a:gd name="csX19" fmla="*/ 1794560 w 3699130"/>
              <a:gd name="csY19" fmla="*/ 2308801 h 4623134"/>
              <a:gd name="csX20" fmla="*/ 1709710 w 3699130"/>
              <a:gd name="csY20" fmla="*/ 2273676 h 4623134"/>
              <a:gd name="csX21" fmla="*/ 1659819 w 3699130"/>
              <a:gd name="csY21" fmla="*/ 2335081 h 4623134"/>
              <a:gd name="csX22" fmla="*/ 1652894 w 3699130"/>
              <a:gd name="csY22" fmla="*/ 2721365 h 4623134"/>
              <a:gd name="csX23" fmla="*/ 1525496 w 3699130"/>
              <a:gd name="csY23" fmla="*/ 3010202 h 4623134"/>
              <a:gd name="csX24" fmla="*/ 1339696 w 3699130"/>
              <a:gd name="csY24" fmla="*/ 3316309 h 4623134"/>
              <a:gd name="csX25" fmla="*/ 1303403 w 3699130"/>
              <a:gd name="csY25" fmla="*/ 3507366 h 4623134"/>
              <a:gd name="csX26" fmla="*/ 1292557 w 3699130"/>
              <a:gd name="csY26" fmla="*/ 3629675 h 4623134"/>
              <a:gd name="csX27" fmla="*/ 1198865 w 3699130"/>
              <a:gd name="csY27" fmla="*/ 3572024 h 4623134"/>
              <a:gd name="csX28" fmla="*/ 1087484 w 3699130"/>
              <a:gd name="csY28" fmla="*/ 3307132 h 4623134"/>
              <a:gd name="csX29" fmla="*/ 1050608 w 3699130"/>
              <a:gd name="csY29" fmla="*/ 3195585 h 4623134"/>
              <a:gd name="csX30" fmla="*/ 980944 w 3699130"/>
              <a:gd name="csY30" fmla="*/ 3250232 h 4623134"/>
              <a:gd name="csX31" fmla="*/ 872066 w 3699130"/>
              <a:gd name="csY31" fmla="*/ 3432862 h 4623134"/>
              <a:gd name="csX32" fmla="*/ 949740 w 3699130"/>
              <a:gd name="csY32" fmla="*/ 4321816 h 4623134"/>
              <a:gd name="csX33" fmla="*/ 1144885 w 3699130"/>
              <a:gd name="csY33" fmla="*/ 4534814 h 4623134"/>
              <a:gd name="csX34" fmla="*/ 1189937 w 3699130"/>
              <a:gd name="csY34" fmla="*/ 4616993 h 4623134"/>
              <a:gd name="csX35" fmla="*/ 1031503 w 3699130"/>
              <a:gd name="csY35" fmla="*/ 4582453 h 4623134"/>
              <a:gd name="csX36" fmla="*/ 652560 w 3699130"/>
              <a:gd name="csY36" fmla="*/ 4368203 h 4623134"/>
              <a:gd name="csX37" fmla="*/ 4304 w 3699130"/>
              <a:gd name="csY37" fmla="*/ 2906665 h 4623134"/>
              <a:gd name="csX38" fmla="*/ 43767 w 3699130"/>
              <a:gd name="csY38" fmla="*/ 2639436 h 4623134"/>
              <a:gd name="csX39" fmla="*/ 266527 w 3699130"/>
              <a:gd name="csY39" fmla="*/ 2068437 h 4623134"/>
              <a:gd name="csX40" fmla="*/ 376738 w 3699130"/>
              <a:gd name="csY40" fmla="*/ 1919930 h 4623134"/>
              <a:gd name="csX41" fmla="*/ 416535 w 3699130"/>
              <a:gd name="csY41" fmla="*/ 1921599 h 4623134"/>
              <a:gd name="csX42" fmla="*/ 438144 w 3699130"/>
              <a:gd name="csY42" fmla="*/ 2072358 h 4623134"/>
              <a:gd name="csX43" fmla="*/ 553195 w 3699130"/>
              <a:gd name="csY43" fmla="*/ 2407332 h 4623134"/>
              <a:gd name="csX44" fmla="*/ 658484 w 3699130"/>
              <a:gd name="csY44" fmla="*/ 2500191 h 4623134"/>
              <a:gd name="csX45" fmla="*/ 665659 w 3699130"/>
              <a:gd name="csY45" fmla="*/ 2272592 h 4623134"/>
              <a:gd name="csX46" fmla="*/ 766527 w 3699130"/>
              <a:gd name="csY46" fmla="*/ 1867369 h 4623134"/>
              <a:gd name="csX47" fmla="*/ 1230485 w 3699130"/>
              <a:gd name="csY47" fmla="*/ 1213606 h 4623134"/>
              <a:gd name="csX48" fmla="*/ 1522742 w 3699130"/>
              <a:gd name="csY48" fmla="*/ 671057 h 4623134"/>
              <a:gd name="csX49" fmla="*/ 1589820 w 3699130"/>
              <a:gd name="csY49" fmla="*/ 228541 h 4623134"/>
              <a:gd name="csX50" fmla="*/ 1592907 w 3699130"/>
              <a:gd name="csY50" fmla="*/ 4696 h 4623134"/>
              <a:gd name="csX51" fmla="*/ 1739912 w 3699130"/>
              <a:gd name="csY51" fmla="*/ 60845 h 4623134"/>
              <a:gd name="csX52" fmla="*/ 2067210 w 3699130"/>
              <a:gd name="csY52" fmla="*/ 325654 h 4623134"/>
              <a:gd name="csX53" fmla="*/ 2605171 w 3699130"/>
              <a:gd name="csY53" fmla="*/ 1463314 h 4623134"/>
              <a:gd name="csX54" fmla="*/ 2569964 w 3699130"/>
              <a:gd name="csY54" fmla="*/ 1936867 h 4623134"/>
              <a:gd name="csX55" fmla="*/ 2556949 w 3699130"/>
              <a:gd name="csY55" fmla="*/ 2138435 h 4623134"/>
              <a:gd name="csX56" fmla="*/ 2689186 w 3699130"/>
              <a:gd name="csY56" fmla="*/ 2155205 h 4623134"/>
              <a:gd name="csX57" fmla="*/ 2917453 w 3699130"/>
              <a:gd name="csY57" fmla="*/ 1940871 h 4623134"/>
              <a:gd name="csX58" fmla="*/ 3000382 w 3699130"/>
              <a:gd name="csY58" fmla="*/ 1588460 h 4623134"/>
              <a:gd name="csX59" fmla="*/ 2994877 w 3699130"/>
              <a:gd name="csY59" fmla="*/ 1490846 h 4623134"/>
              <a:gd name="csX60" fmla="*/ 2981861 w 3699130"/>
              <a:gd name="csY60" fmla="*/ 1396570 h 4623134"/>
              <a:gd name="csX61" fmla="*/ 2994542 w 3699130"/>
              <a:gd name="csY61" fmla="*/ 1367369 h 4623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99130" h="4623134">
                <a:moveTo>
                  <a:pt x="2994542" y="1367369"/>
                </a:moveTo>
                <a:cubicBezTo>
                  <a:pt x="3008809" y="1360695"/>
                  <a:pt x="3018153" y="1356356"/>
                  <a:pt x="3034673" y="1361028"/>
                </a:cubicBezTo>
                <a:cubicBezTo>
                  <a:pt x="3068629" y="1370623"/>
                  <a:pt x="3139712" y="1468571"/>
                  <a:pt x="3162906" y="1499023"/>
                </a:cubicBezTo>
                <a:cubicBezTo>
                  <a:pt x="3292557" y="1668888"/>
                  <a:pt x="3408692" y="1848097"/>
                  <a:pt x="3493624" y="2044993"/>
                </a:cubicBezTo>
                <a:cubicBezTo>
                  <a:pt x="3790388" y="2732879"/>
                  <a:pt x="3805572" y="3577197"/>
                  <a:pt x="3272784" y="4156706"/>
                </a:cubicBezTo>
                <a:cubicBezTo>
                  <a:pt x="3118687" y="4324235"/>
                  <a:pt x="2937142" y="4451384"/>
                  <a:pt x="2734405" y="4552668"/>
                </a:cubicBezTo>
                <a:cubicBezTo>
                  <a:pt x="2696945" y="4571440"/>
                  <a:pt x="2573051" y="4628340"/>
                  <a:pt x="2535674" y="4622750"/>
                </a:cubicBezTo>
                <a:cubicBezTo>
                  <a:pt x="2523993" y="4620998"/>
                  <a:pt x="2520656" y="4615241"/>
                  <a:pt x="2512147" y="4608650"/>
                </a:cubicBezTo>
                <a:cubicBezTo>
                  <a:pt x="2502051" y="4570689"/>
                  <a:pt x="2528915" y="4547746"/>
                  <a:pt x="2550941" y="4519296"/>
                </a:cubicBezTo>
                <a:cubicBezTo>
                  <a:pt x="2599666" y="4456306"/>
                  <a:pt x="2647304" y="4391647"/>
                  <a:pt x="2688269" y="4323234"/>
                </a:cubicBezTo>
                <a:cubicBezTo>
                  <a:pt x="2846370" y="4059343"/>
                  <a:pt x="2910361" y="3744058"/>
                  <a:pt x="2808492" y="3447796"/>
                </a:cubicBezTo>
                <a:cubicBezTo>
                  <a:pt x="2785132" y="3379967"/>
                  <a:pt x="2754846" y="3316560"/>
                  <a:pt x="2715300" y="3256657"/>
                </a:cubicBezTo>
                <a:cubicBezTo>
                  <a:pt x="2694776" y="3225537"/>
                  <a:pt x="2683847" y="3198756"/>
                  <a:pt x="2644134" y="3196336"/>
                </a:cubicBezTo>
                <a:cubicBezTo>
                  <a:pt x="2608509" y="3221365"/>
                  <a:pt x="2611345" y="3276012"/>
                  <a:pt x="2597913" y="3315308"/>
                </a:cubicBezTo>
                <a:cubicBezTo>
                  <a:pt x="2562622" y="3418929"/>
                  <a:pt x="2506724" y="3510786"/>
                  <a:pt x="2423126" y="3582537"/>
                </a:cubicBezTo>
                <a:cubicBezTo>
                  <a:pt x="2392340" y="3608984"/>
                  <a:pt x="2351792" y="3645443"/>
                  <a:pt x="2310411" y="3630009"/>
                </a:cubicBezTo>
                <a:cubicBezTo>
                  <a:pt x="2287134" y="3590129"/>
                  <a:pt x="2319421" y="3531561"/>
                  <a:pt x="2328432" y="3488677"/>
                </a:cubicBezTo>
                <a:cubicBezTo>
                  <a:pt x="2346536" y="3401909"/>
                  <a:pt x="2358217" y="3312388"/>
                  <a:pt x="2357132" y="3223701"/>
                </a:cubicBezTo>
                <a:cubicBezTo>
                  <a:pt x="2353295" y="2908917"/>
                  <a:pt x="2198114" y="2626755"/>
                  <a:pt x="1961670" y="2425437"/>
                </a:cubicBezTo>
                <a:cubicBezTo>
                  <a:pt x="1909610" y="2381052"/>
                  <a:pt x="1853211" y="2343842"/>
                  <a:pt x="1794560" y="2308801"/>
                </a:cubicBezTo>
                <a:cubicBezTo>
                  <a:pt x="1769863" y="2294117"/>
                  <a:pt x="1739578" y="2273426"/>
                  <a:pt x="1709710" y="2273676"/>
                </a:cubicBezTo>
                <a:cubicBezTo>
                  <a:pt x="1675504" y="2273843"/>
                  <a:pt x="1657900" y="2303211"/>
                  <a:pt x="1659819" y="2335081"/>
                </a:cubicBezTo>
                <a:cubicBezTo>
                  <a:pt x="1668829" y="2480167"/>
                  <a:pt x="1690688" y="2573359"/>
                  <a:pt x="1652894" y="2721365"/>
                </a:cubicBezTo>
                <a:cubicBezTo>
                  <a:pt x="1626863" y="2823318"/>
                  <a:pt x="1582061" y="2921599"/>
                  <a:pt x="1525496" y="3010202"/>
                </a:cubicBezTo>
                <a:cubicBezTo>
                  <a:pt x="1460419" y="3112405"/>
                  <a:pt x="1384498" y="3202093"/>
                  <a:pt x="1339696" y="3316309"/>
                </a:cubicBezTo>
                <a:cubicBezTo>
                  <a:pt x="1315667" y="3377380"/>
                  <a:pt x="1305656" y="3442039"/>
                  <a:pt x="1303403" y="3507366"/>
                </a:cubicBezTo>
                <a:cubicBezTo>
                  <a:pt x="1302068" y="3546411"/>
                  <a:pt x="1315000" y="3596886"/>
                  <a:pt x="1292557" y="3629675"/>
                </a:cubicBezTo>
                <a:cubicBezTo>
                  <a:pt x="1250758" y="3644192"/>
                  <a:pt x="1222142" y="3603060"/>
                  <a:pt x="1198865" y="3572024"/>
                </a:cubicBezTo>
                <a:cubicBezTo>
                  <a:pt x="1139211" y="3492432"/>
                  <a:pt x="1101084" y="3406081"/>
                  <a:pt x="1087484" y="3307132"/>
                </a:cubicBezTo>
                <a:cubicBezTo>
                  <a:pt x="1081895" y="3267085"/>
                  <a:pt x="1091906" y="3214774"/>
                  <a:pt x="1050608" y="3195585"/>
                </a:cubicBezTo>
                <a:cubicBezTo>
                  <a:pt x="1018487" y="3201759"/>
                  <a:pt x="1001467" y="3225620"/>
                  <a:pt x="980944" y="3250232"/>
                </a:cubicBezTo>
                <a:cubicBezTo>
                  <a:pt x="935057" y="3305380"/>
                  <a:pt x="901518" y="3367870"/>
                  <a:pt x="872066" y="3432862"/>
                </a:cubicBezTo>
                <a:cubicBezTo>
                  <a:pt x="742165" y="3718946"/>
                  <a:pt x="772701" y="4062346"/>
                  <a:pt x="949740" y="4321816"/>
                </a:cubicBezTo>
                <a:cubicBezTo>
                  <a:pt x="1003720" y="4400908"/>
                  <a:pt x="1068963" y="4475912"/>
                  <a:pt x="1144885" y="4534814"/>
                </a:cubicBezTo>
                <a:cubicBezTo>
                  <a:pt x="1173752" y="4557257"/>
                  <a:pt x="1217136" y="4576947"/>
                  <a:pt x="1189937" y="4616993"/>
                </a:cubicBezTo>
                <a:cubicBezTo>
                  <a:pt x="1140713" y="4631093"/>
                  <a:pt x="1078557" y="4600641"/>
                  <a:pt x="1031503" y="4582453"/>
                </a:cubicBezTo>
                <a:cubicBezTo>
                  <a:pt x="895427" y="4529808"/>
                  <a:pt x="769363" y="4455055"/>
                  <a:pt x="652560" y="4368203"/>
                </a:cubicBezTo>
                <a:cubicBezTo>
                  <a:pt x="205456" y="4035816"/>
                  <a:pt x="-35743" y="3458392"/>
                  <a:pt x="4304" y="2906665"/>
                </a:cubicBezTo>
                <a:cubicBezTo>
                  <a:pt x="10895" y="2816727"/>
                  <a:pt x="26497" y="2727789"/>
                  <a:pt x="43767" y="2639436"/>
                </a:cubicBezTo>
                <a:cubicBezTo>
                  <a:pt x="83396" y="2437701"/>
                  <a:pt x="164241" y="2245644"/>
                  <a:pt x="266527" y="2068437"/>
                </a:cubicBezTo>
                <a:cubicBezTo>
                  <a:pt x="285799" y="2035065"/>
                  <a:pt x="342449" y="1933196"/>
                  <a:pt x="376738" y="1919930"/>
                </a:cubicBezTo>
                <a:cubicBezTo>
                  <a:pt x="392674" y="1913756"/>
                  <a:pt x="401184" y="1918178"/>
                  <a:pt x="416535" y="1921599"/>
                </a:cubicBezTo>
                <a:cubicBezTo>
                  <a:pt x="447154" y="1954971"/>
                  <a:pt x="434222" y="2028641"/>
                  <a:pt x="438144" y="2072358"/>
                </a:cubicBezTo>
                <a:cubicBezTo>
                  <a:pt x="448906" y="2192498"/>
                  <a:pt x="490705" y="2304879"/>
                  <a:pt x="553195" y="2407332"/>
                </a:cubicBezTo>
                <a:cubicBezTo>
                  <a:pt x="577056" y="2446545"/>
                  <a:pt x="609927" y="2500775"/>
                  <a:pt x="658484" y="2500191"/>
                </a:cubicBezTo>
                <a:cubicBezTo>
                  <a:pt x="688519" y="2462897"/>
                  <a:pt x="662906" y="2328407"/>
                  <a:pt x="665659" y="2272592"/>
                </a:cubicBezTo>
                <a:cubicBezTo>
                  <a:pt x="672667" y="2130843"/>
                  <a:pt x="705789" y="1995685"/>
                  <a:pt x="766527" y="1867369"/>
                </a:cubicBezTo>
                <a:cubicBezTo>
                  <a:pt x="882996" y="1621666"/>
                  <a:pt x="1069547" y="1429108"/>
                  <a:pt x="1230485" y="1213606"/>
                </a:cubicBezTo>
                <a:cubicBezTo>
                  <a:pt x="1354713" y="1047246"/>
                  <a:pt x="1456081" y="868120"/>
                  <a:pt x="1522742" y="671057"/>
                </a:cubicBezTo>
                <a:cubicBezTo>
                  <a:pt x="1570715" y="529475"/>
                  <a:pt x="1592573" y="377715"/>
                  <a:pt x="1589820" y="228541"/>
                </a:cubicBezTo>
                <a:cubicBezTo>
                  <a:pt x="1588819" y="172142"/>
                  <a:pt x="1561788" y="46995"/>
                  <a:pt x="1592907" y="4696"/>
                </a:cubicBezTo>
                <a:cubicBezTo>
                  <a:pt x="1643467" y="-15327"/>
                  <a:pt x="1698614" y="33480"/>
                  <a:pt x="1739912" y="60845"/>
                </a:cubicBezTo>
                <a:cubicBezTo>
                  <a:pt x="1857216" y="138686"/>
                  <a:pt x="1966594" y="227039"/>
                  <a:pt x="2067210" y="325654"/>
                </a:cubicBezTo>
                <a:cubicBezTo>
                  <a:pt x="2382995" y="635015"/>
                  <a:pt x="2572217" y="1021466"/>
                  <a:pt x="2605171" y="1463314"/>
                </a:cubicBezTo>
                <a:cubicBezTo>
                  <a:pt x="2617019" y="1621666"/>
                  <a:pt x="2598330" y="1781268"/>
                  <a:pt x="2569964" y="1936867"/>
                </a:cubicBezTo>
                <a:cubicBezTo>
                  <a:pt x="2559368" y="1994935"/>
                  <a:pt x="2519822" y="2084956"/>
                  <a:pt x="2556949" y="2138435"/>
                </a:cubicBezTo>
                <a:cubicBezTo>
                  <a:pt x="2586650" y="2181319"/>
                  <a:pt x="2647137" y="2170222"/>
                  <a:pt x="2689186" y="2155205"/>
                </a:cubicBezTo>
                <a:cubicBezTo>
                  <a:pt x="2788886" y="2119747"/>
                  <a:pt x="2868646" y="2031978"/>
                  <a:pt x="2917453" y="1940871"/>
                </a:cubicBezTo>
                <a:cubicBezTo>
                  <a:pt x="2975437" y="1832912"/>
                  <a:pt x="3002969" y="1710936"/>
                  <a:pt x="3000382" y="1588460"/>
                </a:cubicBezTo>
                <a:cubicBezTo>
                  <a:pt x="2999715" y="1556006"/>
                  <a:pt x="2998630" y="1523051"/>
                  <a:pt x="2994877" y="1490846"/>
                </a:cubicBezTo>
                <a:cubicBezTo>
                  <a:pt x="2991372" y="1460478"/>
                  <a:pt x="2979775" y="1427105"/>
                  <a:pt x="2981861" y="1396570"/>
                </a:cubicBezTo>
                <a:cubicBezTo>
                  <a:pt x="2982778" y="1383388"/>
                  <a:pt x="2987451" y="1377631"/>
                  <a:pt x="2994542" y="136736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44EF85C-68AB-A7AE-6E56-A0E3F0AEBF9D}"/>
              </a:ext>
            </a:extLst>
          </p:cNvPr>
          <p:cNvSpPr/>
          <p:nvPr/>
        </p:nvSpPr>
        <p:spPr>
          <a:xfrm>
            <a:off x="3960992" y="4761279"/>
            <a:ext cx="403062" cy="449366"/>
          </a:xfrm>
          <a:custGeom>
            <a:avLst/>
            <a:gdLst>
              <a:gd name="csX0" fmla="*/ 2065644 w 3834275"/>
              <a:gd name="csY0" fmla="*/ 634230 h 4274755"/>
              <a:gd name="csX1" fmla="*/ 2285401 w 3834275"/>
              <a:gd name="csY1" fmla="*/ 469538 h 4274755"/>
              <a:gd name="csX2" fmla="*/ 2458102 w 3834275"/>
              <a:gd name="csY2" fmla="*/ 369421 h 4274755"/>
              <a:gd name="csX3" fmla="*/ 2586001 w 3834275"/>
              <a:gd name="csY3" fmla="*/ 586258 h 4274755"/>
              <a:gd name="csX4" fmla="*/ 2447006 w 3834275"/>
              <a:gd name="csY4" fmla="*/ 705730 h 4274755"/>
              <a:gd name="csX5" fmla="*/ 2197715 w 3834275"/>
              <a:gd name="csY5" fmla="*/ 899373 h 4274755"/>
              <a:gd name="csX6" fmla="*/ 2069816 w 3834275"/>
              <a:gd name="csY6" fmla="*/ 1004746 h 4274755"/>
              <a:gd name="csX7" fmla="*/ 2060889 w 3834275"/>
              <a:gd name="csY7" fmla="*/ 1129725 h 4274755"/>
              <a:gd name="csX8" fmla="*/ 2060889 w 3834275"/>
              <a:gd name="csY8" fmla="*/ 1413389 h 4274755"/>
              <a:gd name="csX9" fmla="*/ 2060889 w 3834275"/>
              <a:gd name="csY9" fmla="*/ 1630309 h 4274755"/>
              <a:gd name="csX10" fmla="*/ 2080078 w 3834275"/>
              <a:gd name="csY10" fmla="*/ 1712238 h 4274755"/>
              <a:gd name="csX11" fmla="*/ 2249192 w 3834275"/>
              <a:gd name="csY11" fmla="*/ 1795335 h 4274755"/>
              <a:gd name="csX12" fmla="*/ 2404123 w 3834275"/>
              <a:gd name="csY12" fmla="*/ 1714324 h 4274755"/>
              <a:gd name="csX13" fmla="*/ 2746772 w 3834275"/>
              <a:gd name="csY13" fmla="*/ 1522934 h 4274755"/>
              <a:gd name="csX14" fmla="*/ 2884850 w 3834275"/>
              <a:gd name="csY14" fmla="*/ 1428073 h 4274755"/>
              <a:gd name="csX15" fmla="*/ 2907710 w 3834275"/>
              <a:gd name="csY15" fmla="*/ 1282236 h 4274755"/>
              <a:gd name="csX16" fmla="*/ 2951678 w 3834275"/>
              <a:gd name="csY16" fmla="*/ 987476 h 4274755"/>
              <a:gd name="csX17" fmla="*/ 2983882 w 3834275"/>
              <a:gd name="csY17" fmla="*/ 808934 h 4274755"/>
              <a:gd name="csX18" fmla="*/ 3253280 w 3834275"/>
              <a:gd name="csY18" fmla="*/ 854571 h 4274755"/>
              <a:gd name="csX19" fmla="*/ 3218573 w 3834275"/>
              <a:gd name="csY19" fmla="*/ 1137317 h 4274755"/>
              <a:gd name="csX20" fmla="*/ 3208644 w 3834275"/>
              <a:gd name="csY20" fmla="*/ 1266051 h 4274755"/>
              <a:gd name="csX21" fmla="*/ 3482964 w 3834275"/>
              <a:gd name="csY21" fmla="*/ 1116376 h 4274755"/>
              <a:gd name="csX22" fmla="*/ 3645154 w 3834275"/>
              <a:gd name="csY22" fmla="*/ 1028857 h 4274755"/>
              <a:gd name="csX23" fmla="*/ 3818105 w 3834275"/>
              <a:gd name="csY23" fmla="*/ 1100024 h 4274755"/>
              <a:gd name="csX24" fmla="*/ 3782314 w 3834275"/>
              <a:gd name="csY24" fmla="*/ 1273726 h 4274755"/>
              <a:gd name="csX25" fmla="*/ 3676273 w 3834275"/>
              <a:gd name="csY25" fmla="*/ 1334297 h 4274755"/>
              <a:gd name="csX26" fmla="*/ 3354147 w 3834275"/>
              <a:gd name="csY26" fmla="*/ 1513506 h 4274755"/>
              <a:gd name="csX27" fmla="*/ 3464777 w 3834275"/>
              <a:gd name="csY27" fmla="*/ 1562313 h 4274755"/>
              <a:gd name="csX28" fmla="*/ 3695796 w 3834275"/>
              <a:gd name="csY28" fmla="*/ 1656005 h 4274755"/>
              <a:gd name="csX29" fmla="*/ 3650827 w 3834275"/>
              <a:gd name="csY29" fmla="*/ 1935165 h 4274755"/>
              <a:gd name="csX30" fmla="*/ 3506742 w 3834275"/>
              <a:gd name="csY30" fmla="*/ 1887692 h 4274755"/>
              <a:gd name="csX31" fmla="*/ 3158837 w 3834275"/>
              <a:gd name="csY31" fmla="*/ 1750532 h 4274755"/>
              <a:gd name="csX32" fmla="*/ 3025097 w 3834275"/>
              <a:gd name="csY32" fmla="*/ 1703394 h 4274755"/>
              <a:gd name="csX33" fmla="*/ 2912466 w 3834275"/>
              <a:gd name="csY33" fmla="*/ 1755538 h 4274755"/>
              <a:gd name="csX34" fmla="*/ 2639897 w 3834275"/>
              <a:gd name="csY34" fmla="*/ 1908300 h 4274755"/>
              <a:gd name="csX35" fmla="*/ 2452429 w 3834275"/>
              <a:gd name="csY35" fmla="*/ 2013089 h 4274755"/>
              <a:gd name="csX36" fmla="*/ 2385351 w 3834275"/>
              <a:gd name="csY36" fmla="*/ 2080834 h 4274755"/>
              <a:gd name="csX37" fmla="*/ 2394695 w 3834275"/>
              <a:gd name="csY37" fmla="*/ 2256539 h 4274755"/>
              <a:gd name="csX38" fmla="*/ 2535609 w 3834275"/>
              <a:gd name="csY38" fmla="*/ 2340721 h 4274755"/>
              <a:gd name="csX39" fmla="*/ 2877174 w 3834275"/>
              <a:gd name="csY39" fmla="*/ 2533112 h 4274755"/>
              <a:gd name="csX40" fmla="*/ 3038363 w 3834275"/>
              <a:gd name="csY40" fmla="*/ 2606614 h 4274755"/>
              <a:gd name="csX41" fmla="*/ 3201052 w 3834275"/>
              <a:gd name="csY41" fmla="*/ 2544959 h 4274755"/>
              <a:gd name="csX42" fmla="*/ 3464693 w 3834275"/>
              <a:gd name="csY42" fmla="*/ 2440587 h 4274755"/>
              <a:gd name="csX43" fmla="*/ 3659170 w 3834275"/>
              <a:gd name="csY43" fmla="*/ 2376679 h 4274755"/>
              <a:gd name="csX44" fmla="*/ 3750193 w 3834275"/>
              <a:gd name="csY44" fmla="*/ 2617961 h 4274755"/>
              <a:gd name="csX45" fmla="*/ 3622794 w 3834275"/>
              <a:gd name="csY45" fmla="*/ 2682536 h 4274755"/>
              <a:gd name="csX46" fmla="*/ 3354899 w 3834275"/>
              <a:gd name="csY46" fmla="*/ 2789995 h 4274755"/>
              <a:gd name="csX47" fmla="*/ 3478960 w 3834275"/>
              <a:gd name="csY47" fmla="*/ 2865833 h 4274755"/>
              <a:gd name="csX48" fmla="*/ 3737261 w 3834275"/>
              <a:gd name="csY48" fmla="*/ 3007916 h 4274755"/>
              <a:gd name="csX49" fmla="*/ 3817271 w 3834275"/>
              <a:gd name="csY49" fmla="*/ 3210819 h 4274755"/>
              <a:gd name="csX50" fmla="*/ 3646071 w 3834275"/>
              <a:gd name="csY50" fmla="*/ 3282486 h 4274755"/>
              <a:gd name="csX51" fmla="*/ 3462190 w 3834275"/>
              <a:gd name="csY51" fmla="*/ 3183037 h 4274755"/>
              <a:gd name="csX52" fmla="*/ 3208644 w 3834275"/>
              <a:gd name="csY52" fmla="*/ 3045210 h 4274755"/>
              <a:gd name="csX53" fmla="*/ 3218239 w 3834275"/>
              <a:gd name="csY53" fmla="*/ 3175611 h 4274755"/>
              <a:gd name="csX54" fmla="*/ 3250193 w 3834275"/>
              <a:gd name="csY54" fmla="*/ 3461361 h 4274755"/>
              <a:gd name="csX55" fmla="*/ 2985050 w 3834275"/>
              <a:gd name="csY55" fmla="*/ 3493065 h 4274755"/>
              <a:gd name="csX56" fmla="*/ 2952012 w 3834275"/>
              <a:gd name="csY56" fmla="*/ 3324285 h 4274755"/>
              <a:gd name="csX57" fmla="*/ 2905708 w 3834275"/>
              <a:gd name="csY57" fmla="*/ 3023517 h 4274755"/>
              <a:gd name="csX58" fmla="*/ 2883015 w 3834275"/>
              <a:gd name="csY58" fmla="*/ 2877597 h 4274755"/>
              <a:gd name="csX59" fmla="*/ 2738596 w 3834275"/>
              <a:gd name="csY59" fmla="*/ 2780401 h 4274755"/>
              <a:gd name="csX60" fmla="*/ 2392275 w 3834275"/>
              <a:gd name="csY60" fmla="*/ 2584338 h 4274755"/>
              <a:gd name="csX61" fmla="*/ 2249192 w 3834275"/>
              <a:gd name="csY61" fmla="*/ 2508917 h 4274755"/>
              <a:gd name="csX62" fmla="*/ 2080996 w 3834275"/>
              <a:gd name="csY62" fmla="*/ 2592598 h 4274755"/>
              <a:gd name="csX63" fmla="*/ 2060555 w 3834275"/>
              <a:gd name="csY63" fmla="*/ 2673192 h 4274755"/>
              <a:gd name="csX64" fmla="*/ 2060722 w 3834275"/>
              <a:gd name="csY64" fmla="*/ 2890112 h 4274755"/>
              <a:gd name="csX65" fmla="*/ 2060889 w 3834275"/>
              <a:gd name="csY65" fmla="*/ 3165433 h 4274755"/>
              <a:gd name="csX66" fmla="*/ 2069399 w 3834275"/>
              <a:gd name="csY66" fmla="*/ 3290662 h 4274755"/>
              <a:gd name="csX67" fmla="*/ 2197632 w 3834275"/>
              <a:gd name="csY67" fmla="*/ 3396035 h 4274755"/>
              <a:gd name="csX68" fmla="*/ 2466195 w 3834275"/>
              <a:gd name="csY68" fmla="*/ 3603444 h 4274755"/>
              <a:gd name="csX69" fmla="*/ 2582914 w 3834275"/>
              <a:gd name="csY69" fmla="*/ 3703310 h 4274755"/>
              <a:gd name="csX70" fmla="*/ 2466112 w 3834275"/>
              <a:gd name="csY70" fmla="*/ 3922817 h 4274755"/>
              <a:gd name="csX71" fmla="*/ 2286235 w 3834275"/>
              <a:gd name="csY71" fmla="*/ 3824952 h 4274755"/>
              <a:gd name="csX72" fmla="*/ 2065644 w 3834275"/>
              <a:gd name="csY72" fmla="*/ 3659343 h 4274755"/>
              <a:gd name="csX73" fmla="*/ 2060722 w 3834275"/>
              <a:gd name="csY73" fmla="*/ 3824535 h 4274755"/>
              <a:gd name="csX74" fmla="*/ 2060889 w 3834275"/>
              <a:gd name="csY74" fmla="*/ 4108199 h 4274755"/>
              <a:gd name="csX75" fmla="*/ 1915469 w 3834275"/>
              <a:gd name="csY75" fmla="*/ 4274727 h 4274755"/>
              <a:gd name="csX76" fmla="*/ 1780395 w 3834275"/>
              <a:gd name="csY76" fmla="*/ 4173109 h 4274755"/>
              <a:gd name="csX77" fmla="*/ 1775389 w 3834275"/>
              <a:gd name="csY77" fmla="*/ 4033112 h 4274755"/>
              <a:gd name="csX78" fmla="*/ 1775139 w 3834275"/>
              <a:gd name="csY78" fmla="*/ 3782820 h 4274755"/>
              <a:gd name="csX79" fmla="*/ 1765294 w 3834275"/>
              <a:gd name="csY79" fmla="*/ 3657924 h 4274755"/>
              <a:gd name="csX80" fmla="*/ 1516671 w 3834275"/>
              <a:gd name="csY80" fmla="*/ 3846811 h 4274755"/>
              <a:gd name="csX81" fmla="*/ 1406042 w 3834275"/>
              <a:gd name="csY81" fmla="*/ 3919062 h 4274755"/>
              <a:gd name="csX82" fmla="*/ 1246689 w 3834275"/>
              <a:gd name="csY82" fmla="*/ 3710319 h 4274755"/>
              <a:gd name="csX83" fmla="*/ 1375840 w 3834275"/>
              <a:gd name="csY83" fmla="*/ 3597938 h 4274755"/>
              <a:gd name="csX84" fmla="*/ 1648241 w 3834275"/>
              <a:gd name="csY84" fmla="*/ 3386274 h 4274755"/>
              <a:gd name="csX85" fmla="*/ 1763959 w 3834275"/>
              <a:gd name="csY85" fmla="*/ 3293249 h 4274755"/>
              <a:gd name="csX86" fmla="*/ 1775055 w 3834275"/>
              <a:gd name="csY86" fmla="*/ 3165433 h 4274755"/>
              <a:gd name="csX87" fmla="*/ 1775306 w 3834275"/>
              <a:gd name="csY87" fmla="*/ 2890112 h 4274755"/>
              <a:gd name="csX88" fmla="*/ 1775639 w 3834275"/>
              <a:gd name="csY88" fmla="*/ 2673192 h 4274755"/>
              <a:gd name="csX89" fmla="*/ 1751528 w 3834275"/>
              <a:gd name="csY89" fmla="*/ 2590763 h 4274755"/>
              <a:gd name="csX90" fmla="*/ 1590090 w 3834275"/>
              <a:gd name="csY90" fmla="*/ 2509751 h 4274755"/>
              <a:gd name="csX91" fmla="*/ 1446088 w 3834275"/>
              <a:gd name="csY91" fmla="*/ 2583170 h 4274755"/>
              <a:gd name="csX92" fmla="*/ 1094011 w 3834275"/>
              <a:gd name="csY92" fmla="*/ 2781986 h 4274755"/>
              <a:gd name="csX93" fmla="*/ 954431 w 3834275"/>
              <a:gd name="csY93" fmla="*/ 2875595 h 4274755"/>
              <a:gd name="csX94" fmla="*/ 932072 w 3834275"/>
              <a:gd name="csY94" fmla="*/ 3005496 h 4274755"/>
              <a:gd name="csX95" fmla="*/ 888021 w 3834275"/>
              <a:gd name="csY95" fmla="*/ 3316109 h 4274755"/>
              <a:gd name="csX96" fmla="*/ 850310 w 3834275"/>
              <a:gd name="csY96" fmla="*/ 3497654 h 4274755"/>
              <a:gd name="csX97" fmla="*/ 584750 w 3834275"/>
              <a:gd name="csY97" fmla="*/ 3432411 h 4274755"/>
              <a:gd name="csX98" fmla="*/ 630637 w 3834275"/>
              <a:gd name="csY98" fmla="*/ 3043958 h 4274755"/>
              <a:gd name="csX99" fmla="*/ 310847 w 3834275"/>
              <a:gd name="csY99" fmla="*/ 3216660 h 4274755"/>
              <a:gd name="csX100" fmla="*/ 186118 w 3834275"/>
              <a:gd name="csY100" fmla="*/ 3283153 h 4274755"/>
              <a:gd name="csX101" fmla="*/ 18506 w 3834275"/>
              <a:gd name="csY101" fmla="*/ 3214323 h 4274755"/>
              <a:gd name="csX102" fmla="*/ 90090 w 3834275"/>
              <a:gd name="csY102" fmla="*/ 3012838 h 4274755"/>
              <a:gd name="csX103" fmla="*/ 347140 w 3834275"/>
              <a:gd name="csY103" fmla="*/ 2869338 h 4274755"/>
              <a:gd name="csX104" fmla="*/ 477709 w 3834275"/>
              <a:gd name="csY104" fmla="*/ 2789995 h 4274755"/>
              <a:gd name="csX105" fmla="*/ 208895 w 3834275"/>
              <a:gd name="csY105" fmla="*/ 2681952 h 4274755"/>
              <a:gd name="csX106" fmla="*/ 86919 w 3834275"/>
              <a:gd name="csY106" fmla="*/ 2620547 h 4274755"/>
              <a:gd name="csX107" fmla="*/ 180111 w 3834275"/>
              <a:gd name="csY107" fmla="*/ 2376679 h 4274755"/>
              <a:gd name="csX108" fmla="*/ 373587 w 3834275"/>
              <a:gd name="csY108" fmla="*/ 2442173 h 4274755"/>
              <a:gd name="csX109" fmla="*/ 636727 w 3834275"/>
              <a:gd name="csY109" fmla="*/ 2546544 h 4274755"/>
              <a:gd name="csX110" fmla="*/ 798499 w 3834275"/>
              <a:gd name="csY110" fmla="*/ 2607699 h 4274755"/>
              <a:gd name="csX111" fmla="*/ 954682 w 3834275"/>
              <a:gd name="csY111" fmla="*/ 2534113 h 4274755"/>
              <a:gd name="csX112" fmla="*/ 1295913 w 3834275"/>
              <a:gd name="csY112" fmla="*/ 2341305 h 4274755"/>
              <a:gd name="csX113" fmla="*/ 1442584 w 3834275"/>
              <a:gd name="csY113" fmla="*/ 2254454 h 4274755"/>
              <a:gd name="csX114" fmla="*/ 1448257 w 3834275"/>
              <a:gd name="csY114" fmla="*/ 2055638 h 4274755"/>
              <a:gd name="csX115" fmla="*/ 1299667 w 3834275"/>
              <a:gd name="csY115" fmla="*/ 1966451 h 4274755"/>
              <a:gd name="csX116" fmla="*/ 1010831 w 3834275"/>
              <a:gd name="csY116" fmla="*/ 1804929 h 4274755"/>
              <a:gd name="csX117" fmla="*/ 814184 w 3834275"/>
              <a:gd name="csY117" fmla="*/ 1702560 h 4274755"/>
              <a:gd name="csX118" fmla="*/ 671935 w 3834275"/>
              <a:gd name="csY118" fmla="*/ 1750449 h 4274755"/>
              <a:gd name="csX119" fmla="*/ 313517 w 3834275"/>
              <a:gd name="csY119" fmla="*/ 1893115 h 4274755"/>
              <a:gd name="csX120" fmla="*/ 78660 w 3834275"/>
              <a:gd name="csY120" fmla="*/ 1886358 h 4274755"/>
              <a:gd name="csX121" fmla="*/ 103772 w 3834275"/>
              <a:gd name="csY121" fmla="*/ 1675195 h 4274755"/>
              <a:gd name="csX122" fmla="*/ 195880 w 3834275"/>
              <a:gd name="csY122" fmla="*/ 1633229 h 4274755"/>
              <a:gd name="csX123" fmla="*/ 478877 w 3834275"/>
              <a:gd name="csY123" fmla="*/ 1513506 h 4274755"/>
              <a:gd name="csX124" fmla="*/ 161924 w 3834275"/>
              <a:gd name="csY124" fmla="*/ 1335548 h 4274755"/>
              <a:gd name="csX125" fmla="*/ 59387 w 3834275"/>
              <a:gd name="csY125" fmla="*/ 1279566 h 4274755"/>
              <a:gd name="csX126" fmla="*/ 14835 w 3834275"/>
              <a:gd name="csY126" fmla="*/ 1102443 h 4274755"/>
              <a:gd name="csX127" fmla="*/ 186953 w 3834275"/>
              <a:gd name="csY127" fmla="*/ 1027522 h 4274755"/>
              <a:gd name="csX128" fmla="*/ 300836 w 3834275"/>
              <a:gd name="csY128" fmla="*/ 1088093 h 4274755"/>
              <a:gd name="csX129" fmla="*/ 630637 w 3834275"/>
              <a:gd name="csY129" fmla="*/ 1266968 h 4274755"/>
              <a:gd name="csX130" fmla="*/ 625131 w 3834275"/>
              <a:gd name="csY130" fmla="*/ 1179783 h 4274755"/>
              <a:gd name="csX131" fmla="*/ 599017 w 3834275"/>
              <a:gd name="csY131" fmla="*/ 979967 h 4274755"/>
              <a:gd name="csX132" fmla="*/ 585084 w 3834275"/>
              <a:gd name="csY132" fmla="*/ 862747 h 4274755"/>
              <a:gd name="csX133" fmla="*/ 851561 w 3834275"/>
              <a:gd name="csY133" fmla="*/ 804679 h 4274755"/>
              <a:gd name="csX134" fmla="*/ 887937 w 3834275"/>
              <a:gd name="csY134" fmla="*/ 987476 h 4274755"/>
              <a:gd name="csX135" fmla="*/ 928568 w 3834275"/>
              <a:gd name="csY135" fmla="*/ 1279900 h 4274755"/>
              <a:gd name="csX136" fmla="*/ 950594 w 3834275"/>
              <a:gd name="csY136" fmla="*/ 1422316 h 4274755"/>
              <a:gd name="csX137" fmla="*/ 1091091 w 3834275"/>
              <a:gd name="csY137" fmla="*/ 1524435 h 4274755"/>
              <a:gd name="csX138" fmla="*/ 1455266 w 3834275"/>
              <a:gd name="csY138" fmla="*/ 1727422 h 4274755"/>
              <a:gd name="csX139" fmla="*/ 1589923 w 3834275"/>
              <a:gd name="csY139" fmla="*/ 1797420 h 4274755"/>
              <a:gd name="csX140" fmla="*/ 1752112 w 3834275"/>
              <a:gd name="csY140" fmla="*/ 1713072 h 4274755"/>
              <a:gd name="csX141" fmla="*/ 1775389 w 3834275"/>
              <a:gd name="csY141" fmla="*/ 1630309 h 4274755"/>
              <a:gd name="csX142" fmla="*/ 1775055 w 3834275"/>
              <a:gd name="csY142" fmla="*/ 1413389 h 4274755"/>
              <a:gd name="csX143" fmla="*/ 1774805 w 3834275"/>
              <a:gd name="csY143" fmla="*/ 1129725 h 4274755"/>
              <a:gd name="csX144" fmla="*/ 1766379 w 3834275"/>
              <a:gd name="csY144" fmla="*/ 1007165 h 4274755"/>
              <a:gd name="csX145" fmla="*/ 1648908 w 3834275"/>
              <a:gd name="csY145" fmla="*/ 908383 h 4274755"/>
              <a:gd name="csX146" fmla="*/ 1372002 w 3834275"/>
              <a:gd name="csY146" fmla="*/ 692548 h 4274755"/>
              <a:gd name="csX147" fmla="*/ 1250026 w 3834275"/>
              <a:gd name="csY147" fmla="*/ 589428 h 4274755"/>
              <a:gd name="csX148" fmla="*/ 1437245 w 3834275"/>
              <a:gd name="csY148" fmla="*/ 386107 h 4274755"/>
              <a:gd name="csX149" fmla="*/ 1499150 w 3834275"/>
              <a:gd name="csY149" fmla="*/ 432495 h 4274755"/>
              <a:gd name="csX150" fmla="*/ 1660755 w 3834275"/>
              <a:gd name="csY150" fmla="*/ 554220 h 4274755"/>
              <a:gd name="csX151" fmla="*/ 1773637 w 3834275"/>
              <a:gd name="csY151" fmla="*/ 629725 h 4274755"/>
              <a:gd name="csX152" fmla="*/ 1774972 w 3834275"/>
              <a:gd name="csY152" fmla="*/ 253703 h 4274755"/>
              <a:gd name="csX153" fmla="*/ 1775556 w 3834275"/>
              <a:gd name="csY153" fmla="*/ 128557 h 4274755"/>
              <a:gd name="csX154" fmla="*/ 1923812 w 3834275"/>
              <a:gd name="csY154" fmla="*/ 74 h 4274755"/>
              <a:gd name="csX155" fmla="*/ 2060972 w 3834275"/>
              <a:gd name="csY155" fmla="*/ 178615 h 4274755"/>
              <a:gd name="csX156" fmla="*/ 2060805 w 3834275"/>
              <a:gd name="csY156" fmla="*/ 462280 h 4274755"/>
              <a:gd name="csX157" fmla="*/ 2065644 w 3834275"/>
              <a:gd name="csY157" fmla="*/ 634230 h 4274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</a:cxnLst>
            <a:rect l="l" t="t" r="r" b="b"/>
            <a:pathLst>
              <a:path w="3834275" h="4274755">
                <a:moveTo>
                  <a:pt x="2065644" y="634230"/>
                </a:moveTo>
                <a:cubicBezTo>
                  <a:pt x="2142985" y="590179"/>
                  <a:pt x="2216070" y="525603"/>
                  <a:pt x="2285401" y="469538"/>
                </a:cubicBezTo>
                <a:cubicBezTo>
                  <a:pt x="2334708" y="429575"/>
                  <a:pt x="2391608" y="372508"/>
                  <a:pt x="2458102" y="369421"/>
                </a:cubicBezTo>
                <a:cubicBezTo>
                  <a:pt x="2571818" y="364165"/>
                  <a:pt x="2641733" y="489979"/>
                  <a:pt x="2586001" y="586258"/>
                </a:cubicBezTo>
                <a:cubicBezTo>
                  <a:pt x="2556467" y="637317"/>
                  <a:pt x="2492559" y="670105"/>
                  <a:pt x="2447006" y="705730"/>
                </a:cubicBezTo>
                <a:cubicBezTo>
                  <a:pt x="2364243" y="770639"/>
                  <a:pt x="2281146" y="835215"/>
                  <a:pt x="2197715" y="899373"/>
                </a:cubicBezTo>
                <a:cubicBezTo>
                  <a:pt x="2163842" y="925403"/>
                  <a:pt x="2089339" y="969037"/>
                  <a:pt x="2069816" y="1004746"/>
                </a:cubicBezTo>
                <a:cubicBezTo>
                  <a:pt x="2051127" y="1038702"/>
                  <a:pt x="2060638" y="1092348"/>
                  <a:pt x="2060889" y="1129725"/>
                </a:cubicBezTo>
                <a:cubicBezTo>
                  <a:pt x="2061473" y="1224252"/>
                  <a:pt x="2061056" y="1318862"/>
                  <a:pt x="2060889" y="1413389"/>
                </a:cubicBezTo>
                <a:cubicBezTo>
                  <a:pt x="2060722" y="1485724"/>
                  <a:pt x="2060638" y="1557974"/>
                  <a:pt x="2060889" y="1630309"/>
                </a:cubicBezTo>
                <a:cubicBezTo>
                  <a:pt x="2060972" y="1658925"/>
                  <a:pt x="2054047" y="1693299"/>
                  <a:pt x="2080078" y="1712238"/>
                </a:cubicBezTo>
                <a:cubicBezTo>
                  <a:pt x="2105190" y="1730509"/>
                  <a:pt x="2222828" y="1796836"/>
                  <a:pt x="2249192" y="1795335"/>
                </a:cubicBezTo>
                <a:cubicBezTo>
                  <a:pt x="2288905" y="1792999"/>
                  <a:pt x="2366746" y="1734681"/>
                  <a:pt x="2404123" y="1714324"/>
                </a:cubicBezTo>
                <a:cubicBezTo>
                  <a:pt x="2518840" y="1651917"/>
                  <a:pt x="2634308" y="1589261"/>
                  <a:pt x="2746772" y="1522934"/>
                </a:cubicBezTo>
                <a:cubicBezTo>
                  <a:pt x="2783982" y="1500908"/>
                  <a:pt x="2870583" y="1469121"/>
                  <a:pt x="2884850" y="1428073"/>
                </a:cubicBezTo>
                <a:cubicBezTo>
                  <a:pt x="2900452" y="1383187"/>
                  <a:pt x="2900952" y="1329124"/>
                  <a:pt x="2907710" y="1282236"/>
                </a:cubicBezTo>
                <a:cubicBezTo>
                  <a:pt x="2921893" y="1183871"/>
                  <a:pt x="2937411" y="1085757"/>
                  <a:pt x="2951678" y="987476"/>
                </a:cubicBezTo>
                <a:cubicBezTo>
                  <a:pt x="2959771" y="931911"/>
                  <a:pt x="2956934" y="858992"/>
                  <a:pt x="2983882" y="808934"/>
                </a:cubicBezTo>
                <a:cubicBezTo>
                  <a:pt x="3047957" y="689628"/>
                  <a:pt x="3235509" y="717411"/>
                  <a:pt x="3253280" y="854571"/>
                </a:cubicBezTo>
                <a:cubicBezTo>
                  <a:pt x="3261957" y="922149"/>
                  <a:pt x="3229502" y="1064148"/>
                  <a:pt x="3218573" y="1137317"/>
                </a:cubicBezTo>
                <a:cubicBezTo>
                  <a:pt x="3212399" y="1178782"/>
                  <a:pt x="3199801" y="1225253"/>
                  <a:pt x="3208644" y="1266051"/>
                </a:cubicBezTo>
                <a:cubicBezTo>
                  <a:pt x="3301836" y="1220330"/>
                  <a:pt x="3392609" y="1167519"/>
                  <a:pt x="3482964" y="1116376"/>
                </a:cubicBezTo>
                <a:cubicBezTo>
                  <a:pt x="3533440" y="1087759"/>
                  <a:pt x="3589672" y="1046044"/>
                  <a:pt x="3645154" y="1028857"/>
                </a:cubicBezTo>
                <a:cubicBezTo>
                  <a:pt x="3711898" y="1008250"/>
                  <a:pt x="3785985" y="1038201"/>
                  <a:pt x="3818105" y="1100024"/>
                </a:cubicBezTo>
                <a:cubicBezTo>
                  <a:pt x="3847306" y="1156173"/>
                  <a:pt x="3831871" y="1234097"/>
                  <a:pt x="3782314" y="1273726"/>
                </a:cubicBezTo>
                <a:cubicBezTo>
                  <a:pt x="3751027" y="1298755"/>
                  <a:pt x="3711231" y="1314858"/>
                  <a:pt x="3676273" y="1334297"/>
                </a:cubicBezTo>
                <a:cubicBezTo>
                  <a:pt x="3569816" y="1393616"/>
                  <a:pt x="3455516" y="1445927"/>
                  <a:pt x="3354147" y="1513506"/>
                </a:cubicBezTo>
                <a:cubicBezTo>
                  <a:pt x="3385935" y="1536783"/>
                  <a:pt x="3428150" y="1547295"/>
                  <a:pt x="3464777" y="1562313"/>
                </a:cubicBezTo>
                <a:cubicBezTo>
                  <a:pt x="3541616" y="1593933"/>
                  <a:pt x="3618539" y="1625386"/>
                  <a:pt x="3695796" y="1656005"/>
                </a:cubicBezTo>
                <a:cubicBezTo>
                  <a:pt x="3840131" y="1713155"/>
                  <a:pt x="3809178" y="1932661"/>
                  <a:pt x="3650827" y="1935165"/>
                </a:cubicBezTo>
                <a:cubicBezTo>
                  <a:pt x="3601603" y="1935915"/>
                  <a:pt x="3552045" y="1904379"/>
                  <a:pt x="3506742" y="1887692"/>
                </a:cubicBezTo>
                <a:cubicBezTo>
                  <a:pt x="3389773" y="1844726"/>
                  <a:pt x="3275305" y="1794834"/>
                  <a:pt x="3158837" y="1750532"/>
                </a:cubicBezTo>
                <a:cubicBezTo>
                  <a:pt x="3118122" y="1735014"/>
                  <a:pt x="3069232" y="1704562"/>
                  <a:pt x="3025097" y="1703394"/>
                </a:cubicBezTo>
                <a:cubicBezTo>
                  <a:pt x="2985384" y="1702393"/>
                  <a:pt x="2946088" y="1737183"/>
                  <a:pt x="2912466" y="1755538"/>
                </a:cubicBezTo>
                <a:cubicBezTo>
                  <a:pt x="2821109" y="1805513"/>
                  <a:pt x="2730337" y="1856823"/>
                  <a:pt x="2639897" y="1908300"/>
                </a:cubicBezTo>
                <a:cubicBezTo>
                  <a:pt x="2577658" y="1943674"/>
                  <a:pt x="2515419" y="1979049"/>
                  <a:pt x="2452429" y="2013089"/>
                </a:cubicBezTo>
                <a:cubicBezTo>
                  <a:pt x="2420058" y="2030526"/>
                  <a:pt x="2388521" y="2039870"/>
                  <a:pt x="2385351" y="2080834"/>
                </a:cubicBezTo>
                <a:cubicBezTo>
                  <a:pt x="2382597" y="2116292"/>
                  <a:pt x="2376173" y="2229841"/>
                  <a:pt x="2394695" y="2256539"/>
                </a:cubicBezTo>
                <a:cubicBezTo>
                  <a:pt x="2409963" y="2278565"/>
                  <a:pt x="2506826" y="2324535"/>
                  <a:pt x="2535609" y="2340721"/>
                </a:cubicBezTo>
                <a:cubicBezTo>
                  <a:pt x="2649492" y="2404796"/>
                  <a:pt x="2763459" y="2468703"/>
                  <a:pt x="2877174" y="2533112"/>
                </a:cubicBezTo>
                <a:cubicBezTo>
                  <a:pt x="2916220" y="2555221"/>
                  <a:pt x="2994478" y="2614040"/>
                  <a:pt x="3038363" y="2606614"/>
                </a:cubicBezTo>
                <a:cubicBezTo>
                  <a:pt x="3092676" y="2597354"/>
                  <a:pt x="3150493" y="2566151"/>
                  <a:pt x="3201052" y="2544959"/>
                </a:cubicBezTo>
                <a:cubicBezTo>
                  <a:pt x="3288154" y="2508417"/>
                  <a:pt x="3377174" y="2476212"/>
                  <a:pt x="3464693" y="2440587"/>
                </a:cubicBezTo>
                <a:cubicBezTo>
                  <a:pt x="3523178" y="2416810"/>
                  <a:pt x="3594511" y="2371674"/>
                  <a:pt x="3659170" y="2376679"/>
                </a:cubicBezTo>
                <a:cubicBezTo>
                  <a:pt x="3779560" y="2385857"/>
                  <a:pt x="3829202" y="2530943"/>
                  <a:pt x="3750193" y="2617961"/>
                </a:cubicBezTo>
                <a:cubicBezTo>
                  <a:pt x="3718239" y="2653085"/>
                  <a:pt x="3665594" y="2665433"/>
                  <a:pt x="3622794" y="2682536"/>
                </a:cubicBezTo>
                <a:cubicBezTo>
                  <a:pt x="3533523" y="2718161"/>
                  <a:pt x="3443001" y="2751700"/>
                  <a:pt x="3354899" y="2789995"/>
                </a:cubicBezTo>
                <a:cubicBezTo>
                  <a:pt x="3380428" y="2823200"/>
                  <a:pt x="3440749" y="2845226"/>
                  <a:pt x="3478960" y="2865833"/>
                </a:cubicBezTo>
                <a:cubicBezTo>
                  <a:pt x="3565227" y="2912388"/>
                  <a:pt x="3652829" y="2958108"/>
                  <a:pt x="3737261" y="3007916"/>
                </a:cubicBezTo>
                <a:cubicBezTo>
                  <a:pt x="3811014" y="3051467"/>
                  <a:pt x="3862574" y="3122216"/>
                  <a:pt x="3817271" y="3210819"/>
                </a:cubicBezTo>
                <a:cubicBezTo>
                  <a:pt x="3786068" y="3271891"/>
                  <a:pt x="3711648" y="3302176"/>
                  <a:pt x="3646071" y="3282486"/>
                </a:cubicBezTo>
                <a:cubicBezTo>
                  <a:pt x="3592676" y="3266467"/>
                  <a:pt x="3512749" y="3212071"/>
                  <a:pt x="3462190" y="3183037"/>
                </a:cubicBezTo>
                <a:cubicBezTo>
                  <a:pt x="3378843" y="3135231"/>
                  <a:pt x="3293493" y="3090262"/>
                  <a:pt x="3208644" y="3045210"/>
                </a:cubicBezTo>
                <a:cubicBezTo>
                  <a:pt x="3197214" y="3084255"/>
                  <a:pt x="3210897" y="3134397"/>
                  <a:pt x="3218239" y="3175611"/>
                </a:cubicBezTo>
                <a:cubicBezTo>
                  <a:pt x="3230253" y="3243107"/>
                  <a:pt x="3266045" y="3400373"/>
                  <a:pt x="3250193" y="3461361"/>
                </a:cubicBezTo>
                <a:cubicBezTo>
                  <a:pt x="3218406" y="3583587"/>
                  <a:pt x="3045454" y="3601859"/>
                  <a:pt x="2985050" y="3493065"/>
                </a:cubicBezTo>
                <a:cubicBezTo>
                  <a:pt x="2958352" y="3445009"/>
                  <a:pt x="2960605" y="3377848"/>
                  <a:pt x="2952012" y="3324285"/>
                </a:cubicBezTo>
                <a:cubicBezTo>
                  <a:pt x="2935993" y="3224168"/>
                  <a:pt x="2920558" y="3123968"/>
                  <a:pt x="2905708" y="3023517"/>
                </a:cubicBezTo>
                <a:cubicBezTo>
                  <a:pt x="2898700" y="2976713"/>
                  <a:pt x="2899033" y="2922149"/>
                  <a:pt x="2883015" y="2877597"/>
                </a:cubicBezTo>
                <a:cubicBezTo>
                  <a:pt x="2869749" y="2840470"/>
                  <a:pt x="2774054" y="2801008"/>
                  <a:pt x="2738596" y="2780401"/>
                </a:cubicBezTo>
                <a:cubicBezTo>
                  <a:pt x="2623962" y="2713906"/>
                  <a:pt x="2508244" y="2648663"/>
                  <a:pt x="2392275" y="2584338"/>
                </a:cubicBezTo>
                <a:cubicBezTo>
                  <a:pt x="2357068" y="2564732"/>
                  <a:pt x="2287069" y="2511503"/>
                  <a:pt x="2249192" y="2508917"/>
                </a:cubicBezTo>
                <a:cubicBezTo>
                  <a:pt x="2215820" y="2506665"/>
                  <a:pt x="2111031" y="2571156"/>
                  <a:pt x="2080996" y="2592598"/>
                </a:cubicBezTo>
                <a:cubicBezTo>
                  <a:pt x="2054715" y="2611370"/>
                  <a:pt x="2060638" y="2644242"/>
                  <a:pt x="2060555" y="2673192"/>
                </a:cubicBezTo>
                <a:cubicBezTo>
                  <a:pt x="2060388" y="2745527"/>
                  <a:pt x="2060472" y="2817777"/>
                  <a:pt x="2060722" y="2890112"/>
                </a:cubicBezTo>
                <a:cubicBezTo>
                  <a:pt x="2061056" y="2981886"/>
                  <a:pt x="2060972" y="3073659"/>
                  <a:pt x="2060889" y="3165433"/>
                </a:cubicBezTo>
                <a:cubicBezTo>
                  <a:pt x="2060889" y="3202977"/>
                  <a:pt x="2050877" y="3256539"/>
                  <a:pt x="2069399" y="3290662"/>
                </a:cubicBezTo>
                <a:cubicBezTo>
                  <a:pt x="2087587" y="3324285"/>
                  <a:pt x="2165094" y="3371256"/>
                  <a:pt x="2197632" y="3396035"/>
                </a:cubicBezTo>
                <a:cubicBezTo>
                  <a:pt x="2287570" y="3464532"/>
                  <a:pt x="2377258" y="3533612"/>
                  <a:pt x="2466195" y="3603444"/>
                </a:cubicBezTo>
                <a:cubicBezTo>
                  <a:pt x="2503989" y="3633145"/>
                  <a:pt x="2558052" y="3661428"/>
                  <a:pt x="2582914" y="3703310"/>
                </a:cubicBezTo>
                <a:cubicBezTo>
                  <a:pt x="2638730" y="3797170"/>
                  <a:pt x="2579410" y="3921815"/>
                  <a:pt x="2466112" y="3922817"/>
                </a:cubicBezTo>
                <a:cubicBezTo>
                  <a:pt x="2396280" y="3923400"/>
                  <a:pt x="2337962" y="3866334"/>
                  <a:pt x="2286235" y="3824952"/>
                </a:cubicBezTo>
                <a:cubicBezTo>
                  <a:pt x="2215986" y="3768720"/>
                  <a:pt x="2143735" y="3703978"/>
                  <a:pt x="2065644" y="3659343"/>
                </a:cubicBezTo>
                <a:cubicBezTo>
                  <a:pt x="2054548" y="3711653"/>
                  <a:pt x="2060555" y="3770639"/>
                  <a:pt x="2060722" y="3824535"/>
                </a:cubicBezTo>
                <a:cubicBezTo>
                  <a:pt x="2060889" y="3919062"/>
                  <a:pt x="2061306" y="4013672"/>
                  <a:pt x="2060889" y="4108199"/>
                </a:cubicBezTo>
                <a:cubicBezTo>
                  <a:pt x="2060388" y="4196135"/>
                  <a:pt x="2013917" y="4276479"/>
                  <a:pt x="1915469" y="4274727"/>
                </a:cubicBezTo>
                <a:cubicBezTo>
                  <a:pt x="1854231" y="4273643"/>
                  <a:pt x="1796831" y="4233763"/>
                  <a:pt x="1780395" y="4173109"/>
                </a:cubicBezTo>
                <a:cubicBezTo>
                  <a:pt x="1768631" y="4129391"/>
                  <a:pt x="1775222" y="4078081"/>
                  <a:pt x="1775389" y="4033112"/>
                </a:cubicBezTo>
                <a:cubicBezTo>
                  <a:pt x="1775723" y="3949681"/>
                  <a:pt x="1775556" y="3866250"/>
                  <a:pt x="1775139" y="3782820"/>
                </a:cubicBezTo>
                <a:cubicBezTo>
                  <a:pt x="1774888" y="3743190"/>
                  <a:pt x="1784566" y="3691547"/>
                  <a:pt x="1765294" y="3657924"/>
                </a:cubicBezTo>
                <a:cubicBezTo>
                  <a:pt x="1682364" y="3720914"/>
                  <a:pt x="1599934" y="3784405"/>
                  <a:pt x="1516671" y="3846811"/>
                </a:cubicBezTo>
                <a:cubicBezTo>
                  <a:pt x="1483966" y="3871423"/>
                  <a:pt x="1446839" y="3910052"/>
                  <a:pt x="1406042" y="3919062"/>
                </a:cubicBezTo>
                <a:cubicBezTo>
                  <a:pt x="1284233" y="3946010"/>
                  <a:pt x="1184199" y="3822449"/>
                  <a:pt x="1246689" y="3710319"/>
                </a:cubicBezTo>
                <a:cubicBezTo>
                  <a:pt x="1273554" y="3662179"/>
                  <a:pt x="1333374" y="3631143"/>
                  <a:pt x="1375840" y="3597938"/>
                </a:cubicBezTo>
                <a:cubicBezTo>
                  <a:pt x="1466445" y="3527188"/>
                  <a:pt x="1556884" y="3456106"/>
                  <a:pt x="1648241" y="3386274"/>
                </a:cubicBezTo>
                <a:cubicBezTo>
                  <a:pt x="1678609" y="3362997"/>
                  <a:pt x="1745020" y="3324035"/>
                  <a:pt x="1763959" y="3293249"/>
                </a:cubicBezTo>
                <a:cubicBezTo>
                  <a:pt x="1785401" y="3258541"/>
                  <a:pt x="1775306" y="3204145"/>
                  <a:pt x="1775055" y="3165433"/>
                </a:cubicBezTo>
                <a:cubicBezTo>
                  <a:pt x="1774638" y="3073659"/>
                  <a:pt x="1775389" y="2981886"/>
                  <a:pt x="1775306" y="2890112"/>
                </a:cubicBezTo>
                <a:cubicBezTo>
                  <a:pt x="1775306" y="2817777"/>
                  <a:pt x="1775389" y="2745527"/>
                  <a:pt x="1775639" y="2673192"/>
                </a:cubicBezTo>
                <a:cubicBezTo>
                  <a:pt x="1775723" y="2641155"/>
                  <a:pt x="1781146" y="2610285"/>
                  <a:pt x="1751528" y="2590763"/>
                </a:cubicBezTo>
                <a:cubicBezTo>
                  <a:pt x="1717989" y="2568653"/>
                  <a:pt x="1627884" y="2509334"/>
                  <a:pt x="1590090" y="2509751"/>
                </a:cubicBezTo>
                <a:cubicBezTo>
                  <a:pt x="1551294" y="2510169"/>
                  <a:pt x="1481296" y="2563231"/>
                  <a:pt x="1446088" y="2583170"/>
                </a:cubicBezTo>
                <a:cubicBezTo>
                  <a:pt x="1328868" y="2649581"/>
                  <a:pt x="1210146" y="2713823"/>
                  <a:pt x="1094011" y="2781986"/>
                </a:cubicBezTo>
                <a:cubicBezTo>
                  <a:pt x="1056717" y="2803845"/>
                  <a:pt x="971034" y="2836382"/>
                  <a:pt x="954431" y="2875595"/>
                </a:cubicBezTo>
                <a:cubicBezTo>
                  <a:pt x="938162" y="2914140"/>
                  <a:pt x="938413" y="2964365"/>
                  <a:pt x="932072" y="3005496"/>
                </a:cubicBezTo>
                <a:cubicBezTo>
                  <a:pt x="916137" y="3108867"/>
                  <a:pt x="902120" y="3212571"/>
                  <a:pt x="888021" y="3316109"/>
                </a:cubicBezTo>
                <a:cubicBezTo>
                  <a:pt x="880095" y="3374177"/>
                  <a:pt x="881596" y="3446427"/>
                  <a:pt x="850310" y="3497654"/>
                </a:cubicBezTo>
                <a:cubicBezTo>
                  <a:pt x="780228" y="3612288"/>
                  <a:pt x="590590" y="3570072"/>
                  <a:pt x="584750" y="3432411"/>
                </a:cubicBezTo>
                <a:cubicBezTo>
                  <a:pt x="579744" y="3313522"/>
                  <a:pt x="644486" y="3159509"/>
                  <a:pt x="630637" y="3043958"/>
                </a:cubicBezTo>
                <a:cubicBezTo>
                  <a:pt x="521092" y="3094934"/>
                  <a:pt x="417305" y="3159676"/>
                  <a:pt x="310847" y="3216660"/>
                </a:cubicBezTo>
                <a:cubicBezTo>
                  <a:pt x="271802" y="3237517"/>
                  <a:pt x="228835" y="3271474"/>
                  <a:pt x="186118" y="3283153"/>
                </a:cubicBezTo>
                <a:cubicBezTo>
                  <a:pt x="119457" y="3301425"/>
                  <a:pt x="52629" y="3273059"/>
                  <a:pt x="18506" y="3214323"/>
                </a:cubicBezTo>
                <a:cubicBezTo>
                  <a:pt x="-27631" y="3134731"/>
                  <a:pt x="18590" y="3053135"/>
                  <a:pt x="90090" y="3012838"/>
                </a:cubicBezTo>
                <a:cubicBezTo>
                  <a:pt x="175523" y="2964615"/>
                  <a:pt x="260872" y="2915892"/>
                  <a:pt x="347140" y="2869338"/>
                </a:cubicBezTo>
                <a:cubicBezTo>
                  <a:pt x="388187" y="2847228"/>
                  <a:pt x="448758" y="2824702"/>
                  <a:pt x="477709" y="2789995"/>
                </a:cubicBezTo>
                <a:cubicBezTo>
                  <a:pt x="389272" y="2751283"/>
                  <a:pt x="298583" y="2717828"/>
                  <a:pt x="208895" y="2681952"/>
                </a:cubicBezTo>
                <a:cubicBezTo>
                  <a:pt x="168598" y="2665767"/>
                  <a:pt x="117956" y="2652418"/>
                  <a:pt x="86919" y="2620547"/>
                </a:cubicBezTo>
                <a:cubicBezTo>
                  <a:pt x="2154" y="2533613"/>
                  <a:pt x="56801" y="2382770"/>
                  <a:pt x="180111" y="2376679"/>
                </a:cubicBezTo>
                <a:cubicBezTo>
                  <a:pt x="243936" y="2373593"/>
                  <a:pt x="316187" y="2417227"/>
                  <a:pt x="373587" y="2442173"/>
                </a:cubicBezTo>
                <a:cubicBezTo>
                  <a:pt x="460021" y="2479800"/>
                  <a:pt x="549375" y="2511003"/>
                  <a:pt x="636727" y="2546544"/>
                </a:cubicBezTo>
                <a:cubicBezTo>
                  <a:pt x="685952" y="2566568"/>
                  <a:pt x="745187" y="2602526"/>
                  <a:pt x="798499" y="2607699"/>
                </a:cubicBezTo>
                <a:cubicBezTo>
                  <a:pt x="841550" y="2611871"/>
                  <a:pt x="915720" y="2555388"/>
                  <a:pt x="954682" y="2534113"/>
                </a:cubicBezTo>
                <a:cubicBezTo>
                  <a:pt x="1069315" y="2471457"/>
                  <a:pt x="1181363" y="2404128"/>
                  <a:pt x="1295913" y="2341305"/>
                </a:cubicBezTo>
                <a:cubicBezTo>
                  <a:pt x="1327199" y="2324118"/>
                  <a:pt x="1424980" y="2279066"/>
                  <a:pt x="1442584" y="2254454"/>
                </a:cubicBezTo>
                <a:cubicBezTo>
                  <a:pt x="1462107" y="2227172"/>
                  <a:pt x="1454765" y="2090929"/>
                  <a:pt x="1448257" y="2055638"/>
                </a:cubicBezTo>
                <a:cubicBezTo>
                  <a:pt x="1406959" y="2017511"/>
                  <a:pt x="1348725" y="1994233"/>
                  <a:pt x="1299667" y="1966451"/>
                </a:cubicBezTo>
                <a:cubicBezTo>
                  <a:pt x="1203806" y="1912138"/>
                  <a:pt x="1105941" y="1860744"/>
                  <a:pt x="1010831" y="1804929"/>
                </a:cubicBezTo>
                <a:cubicBezTo>
                  <a:pt x="971117" y="1781569"/>
                  <a:pt x="853730" y="1705313"/>
                  <a:pt x="814184" y="1702560"/>
                </a:cubicBezTo>
                <a:cubicBezTo>
                  <a:pt x="767797" y="1699306"/>
                  <a:pt x="714151" y="1733846"/>
                  <a:pt x="671935" y="1750449"/>
                </a:cubicBezTo>
                <a:cubicBezTo>
                  <a:pt x="552296" y="1797671"/>
                  <a:pt x="433574" y="1847062"/>
                  <a:pt x="313517" y="1893115"/>
                </a:cubicBezTo>
                <a:cubicBezTo>
                  <a:pt x="230754" y="1924902"/>
                  <a:pt x="151578" y="1968787"/>
                  <a:pt x="78660" y="1886358"/>
                </a:cubicBezTo>
                <a:cubicBezTo>
                  <a:pt x="22678" y="1823034"/>
                  <a:pt x="38112" y="1725336"/>
                  <a:pt x="103772" y="1675195"/>
                </a:cubicBezTo>
                <a:cubicBezTo>
                  <a:pt x="130303" y="1654921"/>
                  <a:pt x="165344" y="1646244"/>
                  <a:pt x="195880" y="1633229"/>
                </a:cubicBezTo>
                <a:cubicBezTo>
                  <a:pt x="279644" y="1597437"/>
                  <a:pt x="406125" y="1561312"/>
                  <a:pt x="478877" y="1513506"/>
                </a:cubicBezTo>
                <a:cubicBezTo>
                  <a:pt x="377425" y="1447762"/>
                  <a:pt x="266629" y="1395869"/>
                  <a:pt x="161924" y="1335548"/>
                </a:cubicBezTo>
                <a:cubicBezTo>
                  <a:pt x="128635" y="1316359"/>
                  <a:pt x="90507" y="1302093"/>
                  <a:pt x="59387" y="1279566"/>
                </a:cubicBezTo>
                <a:cubicBezTo>
                  <a:pt x="5658" y="1240604"/>
                  <a:pt x="-15784" y="1161428"/>
                  <a:pt x="14835" y="1102443"/>
                </a:cubicBezTo>
                <a:cubicBezTo>
                  <a:pt x="46706" y="1040871"/>
                  <a:pt x="119290" y="1008166"/>
                  <a:pt x="186953" y="1027522"/>
                </a:cubicBezTo>
                <a:cubicBezTo>
                  <a:pt x="225831" y="1038702"/>
                  <a:pt x="265211" y="1068821"/>
                  <a:pt x="300836" y="1088093"/>
                </a:cubicBezTo>
                <a:cubicBezTo>
                  <a:pt x="405124" y="1144659"/>
                  <a:pt x="522344" y="1223918"/>
                  <a:pt x="630637" y="1266968"/>
                </a:cubicBezTo>
                <a:cubicBezTo>
                  <a:pt x="635142" y="1237768"/>
                  <a:pt x="628718" y="1209318"/>
                  <a:pt x="625131" y="1179783"/>
                </a:cubicBezTo>
                <a:cubicBezTo>
                  <a:pt x="617205" y="1113122"/>
                  <a:pt x="608611" y="1046378"/>
                  <a:pt x="599017" y="979967"/>
                </a:cubicBezTo>
                <a:cubicBezTo>
                  <a:pt x="593510" y="941922"/>
                  <a:pt x="582331" y="901292"/>
                  <a:pt x="585084" y="862747"/>
                </a:cubicBezTo>
                <a:cubicBezTo>
                  <a:pt x="595012" y="724752"/>
                  <a:pt x="785067" y="684622"/>
                  <a:pt x="851561" y="804679"/>
                </a:cubicBezTo>
                <a:cubicBezTo>
                  <a:pt x="880512" y="857157"/>
                  <a:pt x="879678" y="928991"/>
                  <a:pt x="887937" y="987476"/>
                </a:cubicBezTo>
                <a:cubicBezTo>
                  <a:pt x="901536" y="1084923"/>
                  <a:pt x="914468" y="1182453"/>
                  <a:pt x="928568" y="1279900"/>
                </a:cubicBezTo>
                <a:cubicBezTo>
                  <a:pt x="935242" y="1325703"/>
                  <a:pt x="935326" y="1378598"/>
                  <a:pt x="950594" y="1422316"/>
                </a:cubicBezTo>
                <a:cubicBezTo>
                  <a:pt x="968948" y="1475044"/>
                  <a:pt x="1046038" y="1498488"/>
                  <a:pt x="1091091" y="1524435"/>
                </a:cubicBezTo>
                <a:cubicBezTo>
                  <a:pt x="1211398" y="1593683"/>
                  <a:pt x="1332873" y="1661929"/>
                  <a:pt x="1455266" y="1727422"/>
                </a:cubicBezTo>
                <a:cubicBezTo>
                  <a:pt x="1488721" y="1745276"/>
                  <a:pt x="1553881" y="1796920"/>
                  <a:pt x="1589923" y="1797420"/>
                </a:cubicBezTo>
                <a:cubicBezTo>
                  <a:pt x="1622461" y="1797837"/>
                  <a:pt x="1722160" y="1733262"/>
                  <a:pt x="1752112" y="1713072"/>
                </a:cubicBezTo>
                <a:cubicBezTo>
                  <a:pt x="1781313" y="1693382"/>
                  <a:pt x="1775389" y="1661846"/>
                  <a:pt x="1775389" y="1630309"/>
                </a:cubicBezTo>
                <a:cubicBezTo>
                  <a:pt x="1775389" y="1557974"/>
                  <a:pt x="1775055" y="1485724"/>
                  <a:pt x="1775055" y="1413389"/>
                </a:cubicBezTo>
                <a:cubicBezTo>
                  <a:pt x="1774972" y="1318862"/>
                  <a:pt x="1775139" y="1224252"/>
                  <a:pt x="1774805" y="1129725"/>
                </a:cubicBezTo>
                <a:cubicBezTo>
                  <a:pt x="1774722" y="1092181"/>
                  <a:pt x="1783732" y="1041789"/>
                  <a:pt x="1766379" y="1007165"/>
                </a:cubicBezTo>
                <a:cubicBezTo>
                  <a:pt x="1749359" y="973126"/>
                  <a:pt x="1680028" y="933329"/>
                  <a:pt x="1648908" y="908383"/>
                </a:cubicBezTo>
                <a:cubicBezTo>
                  <a:pt x="1557718" y="835131"/>
                  <a:pt x="1464109" y="764716"/>
                  <a:pt x="1372002" y="692548"/>
                </a:cubicBezTo>
                <a:cubicBezTo>
                  <a:pt x="1333206" y="662179"/>
                  <a:pt x="1275723" y="632061"/>
                  <a:pt x="1250026" y="589428"/>
                </a:cubicBezTo>
                <a:cubicBezTo>
                  <a:pt x="1176607" y="467953"/>
                  <a:pt x="1307593" y="315025"/>
                  <a:pt x="1437245" y="386107"/>
                </a:cubicBezTo>
                <a:cubicBezTo>
                  <a:pt x="1459437" y="398205"/>
                  <a:pt x="1478877" y="417394"/>
                  <a:pt x="1499150" y="432495"/>
                </a:cubicBezTo>
                <a:cubicBezTo>
                  <a:pt x="1553213" y="472708"/>
                  <a:pt x="1607777" y="512588"/>
                  <a:pt x="1660755" y="554220"/>
                </a:cubicBezTo>
                <a:cubicBezTo>
                  <a:pt x="1693961" y="580334"/>
                  <a:pt x="1733173" y="620798"/>
                  <a:pt x="1773637" y="629725"/>
                </a:cubicBezTo>
                <a:cubicBezTo>
                  <a:pt x="1783065" y="505580"/>
                  <a:pt x="1775222" y="378181"/>
                  <a:pt x="1774972" y="253703"/>
                </a:cubicBezTo>
                <a:cubicBezTo>
                  <a:pt x="1774888" y="212572"/>
                  <a:pt x="1771551" y="169521"/>
                  <a:pt x="1775556" y="128557"/>
                </a:cubicBezTo>
                <a:cubicBezTo>
                  <a:pt x="1782814" y="55055"/>
                  <a:pt x="1850477" y="-2346"/>
                  <a:pt x="1923812" y="74"/>
                </a:cubicBezTo>
                <a:cubicBezTo>
                  <a:pt x="2025764" y="3411"/>
                  <a:pt x="2060638" y="90846"/>
                  <a:pt x="2060972" y="178615"/>
                </a:cubicBezTo>
                <a:cubicBezTo>
                  <a:pt x="2061389" y="273142"/>
                  <a:pt x="2061222" y="367753"/>
                  <a:pt x="2060805" y="462280"/>
                </a:cubicBezTo>
                <a:cubicBezTo>
                  <a:pt x="2060638" y="518512"/>
                  <a:pt x="2055299" y="579249"/>
                  <a:pt x="2065644" y="63423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solidFill>
              <a:srgbClr val="1EBEE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40E5EE4-56D7-5CDF-9194-F8CE66FC3FCC}"/>
              </a:ext>
            </a:extLst>
          </p:cNvPr>
          <p:cNvSpPr/>
          <p:nvPr/>
        </p:nvSpPr>
        <p:spPr>
          <a:xfrm>
            <a:off x="7090426" y="1918160"/>
            <a:ext cx="263911" cy="329833"/>
          </a:xfrm>
          <a:custGeom>
            <a:avLst/>
            <a:gdLst>
              <a:gd name="csX0" fmla="*/ 2994542 w 3699130"/>
              <a:gd name="csY0" fmla="*/ 1367369 h 4623134"/>
              <a:gd name="csX1" fmla="*/ 3034673 w 3699130"/>
              <a:gd name="csY1" fmla="*/ 1361028 h 4623134"/>
              <a:gd name="csX2" fmla="*/ 3162906 w 3699130"/>
              <a:gd name="csY2" fmla="*/ 1499023 h 4623134"/>
              <a:gd name="csX3" fmla="*/ 3493624 w 3699130"/>
              <a:gd name="csY3" fmla="*/ 2044993 h 4623134"/>
              <a:gd name="csX4" fmla="*/ 3272784 w 3699130"/>
              <a:gd name="csY4" fmla="*/ 4156706 h 4623134"/>
              <a:gd name="csX5" fmla="*/ 2734405 w 3699130"/>
              <a:gd name="csY5" fmla="*/ 4552668 h 4623134"/>
              <a:gd name="csX6" fmla="*/ 2535674 w 3699130"/>
              <a:gd name="csY6" fmla="*/ 4622750 h 4623134"/>
              <a:gd name="csX7" fmla="*/ 2512147 w 3699130"/>
              <a:gd name="csY7" fmla="*/ 4608650 h 4623134"/>
              <a:gd name="csX8" fmla="*/ 2550941 w 3699130"/>
              <a:gd name="csY8" fmla="*/ 4519296 h 4623134"/>
              <a:gd name="csX9" fmla="*/ 2688269 w 3699130"/>
              <a:gd name="csY9" fmla="*/ 4323234 h 4623134"/>
              <a:gd name="csX10" fmla="*/ 2808492 w 3699130"/>
              <a:gd name="csY10" fmla="*/ 3447796 h 4623134"/>
              <a:gd name="csX11" fmla="*/ 2715300 w 3699130"/>
              <a:gd name="csY11" fmla="*/ 3256657 h 4623134"/>
              <a:gd name="csX12" fmla="*/ 2644134 w 3699130"/>
              <a:gd name="csY12" fmla="*/ 3196336 h 4623134"/>
              <a:gd name="csX13" fmla="*/ 2597913 w 3699130"/>
              <a:gd name="csY13" fmla="*/ 3315308 h 4623134"/>
              <a:gd name="csX14" fmla="*/ 2423126 w 3699130"/>
              <a:gd name="csY14" fmla="*/ 3582537 h 4623134"/>
              <a:gd name="csX15" fmla="*/ 2310411 w 3699130"/>
              <a:gd name="csY15" fmla="*/ 3630009 h 4623134"/>
              <a:gd name="csX16" fmla="*/ 2328432 w 3699130"/>
              <a:gd name="csY16" fmla="*/ 3488677 h 4623134"/>
              <a:gd name="csX17" fmla="*/ 2357132 w 3699130"/>
              <a:gd name="csY17" fmla="*/ 3223701 h 4623134"/>
              <a:gd name="csX18" fmla="*/ 1961670 w 3699130"/>
              <a:gd name="csY18" fmla="*/ 2425437 h 4623134"/>
              <a:gd name="csX19" fmla="*/ 1794560 w 3699130"/>
              <a:gd name="csY19" fmla="*/ 2308801 h 4623134"/>
              <a:gd name="csX20" fmla="*/ 1709710 w 3699130"/>
              <a:gd name="csY20" fmla="*/ 2273676 h 4623134"/>
              <a:gd name="csX21" fmla="*/ 1659819 w 3699130"/>
              <a:gd name="csY21" fmla="*/ 2335081 h 4623134"/>
              <a:gd name="csX22" fmla="*/ 1652894 w 3699130"/>
              <a:gd name="csY22" fmla="*/ 2721365 h 4623134"/>
              <a:gd name="csX23" fmla="*/ 1525496 w 3699130"/>
              <a:gd name="csY23" fmla="*/ 3010202 h 4623134"/>
              <a:gd name="csX24" fmla="*/ 1339696 w 3699130"/>
              <a:gd name="csY24" fmla="*/ 3316309 h 4623134"/>
              <a:gd name="csX25" fmla="*/ 1303403 w 3699130"/>
              <a:gd name="csY25" fmla="*/ 3507366 h 4623134"/>
              <a:gd name="csX26" fmla="*/ 1292557 w 3699130"/>
              <a:gd name="csY26" fmla="*/ 3629675 h 4623134"/>
              <a:gd name="csX27" fmla="*/ 1198865 w 3699130"/>
              <a:gd name="csY27" fmla="*/ 3572024 h 4623134"/>
              <a:gd name="csX28" fmla="*/ 1087484 w 3699130"/>
              <a:gd name="csY28" fmla="*/ 3307132 h 4623134"/>
              <a:gd name="csX29" fmla="*/ 1050608 w 3699130"/>
              <a:gd name="csY29" fmla="*/ 3195585 h 4623134"/>
              <a:gd name="csX30" fmla="*/ 980944 w 3699130"/>
              <a:gd name="csY30" fmla="*/ 3250232 h 4623134"/>
              <a:gd name="csX31" fmla="*/ 872066 w 3699130"/>
              <a:gd name="csY31" fmla="*/ 3432862 h 4623134"/>
              <a:gd name="csX32" fmla="*/ 949740 w 3699130"/>
              <a:gd name="csY32" fmla="*/ 4321816 h 4623134"/>
              <a:gd name="csX33" fmla="*/ 1144885 w 3699130"/>
              <a:gd name="csY33" fmla="*/ 4534814 h 4623134"/>
              <a:gd name="csX34" fmla="*/ 1189937 w 3699130"/>
              <a:gd name="csY34" fmla="*/ 4616993 h 4623134"/>
              <a:gd name="csX35" fmla="*/ 1031503 w 3699130"/>
              <a:gd name="csY35" fmla="*/ 4582453 h 4623134"/>
              <a:gd name="csX36" fmla="*/ 652560 w 3699130"/>
              <a:gd name="csY36" fmla="*/ 4368203 h 4623134"/>
              <a:gd name="csX37" fmla="*/ 4304 w 3699130"/>
              <a:gd name="csY37" fmla="*/ 2906665 h 4623134"/>
              <a:gd name="csX38" fmla="*/ 43767 w 3699130"/>
              <a:gd name="csY38" fmla="*/ 2639436 h 4623134"/>
              <a:gd name="csX39" fmla="*/ 266527 w 3699130"/>
              <a:gd name="csY39" fmla="*/ 2068437 h 4623134"/>
              <a:gd name="csX40" fmla="*/ 376738 w 3699130"/>
              <a:gd name="csY40" fmla="*/ 1919930 h 4623134"/>
              <a:gd name="csX41" fmla="*/ 416535 w 3699130"/>
              <a:gd name="csY41" fmla="*/ 1921599 h 4623134"/>
              <a:gd name="csX42" fmla="*/ 438144 w 3699130"/>
              <a:gd name="csY42" fmla="*/ 2072358 h 4623134"/>
              <a:gd name="csX43" fmla="*/ 553195 w 3699130"/>
              <a:gd name="csY43" fmla="*/ 2407332 h 4623134"/>
              <a:gd name="csX44" fmla="*/ 658484 w 3699130"/>
              <a:gd name="csY44" fmla="*/ 2500191 h 4623134"/>
              <a:gd name="csX45" fmla="*/ 665659 w 3699130"/>
              <a:gd name="csY45" fmla="*/ 2272592 h 4623134"/>
              <a:gd name="csX46" fmla="*/ 766527 w 3699130"/>
              <a:gd name="csY46" fmla="*/ 1867369 h 4623134"/>
              <a:gd name="csX47" fmla="*/ 1230485 w 3699130"/>
              <a:gd name="csY47" fmla="*/ 1213606 h 4623134"/>
              <a:gd name="csX48" fmla="*/ 1522742 w 3699130"/>
              <a:gd name="csY48" fmla="*/ 671057 h 4623134"/>
              <a:gd name="csX49" fmla="*/ 1589820 w 3699130"/>
              <a:gd name="csY49" fmla="*/ 228541 h 4623134"/>
              <a:gd name="csX50" fmla="*/ 1592907 w 3699130"/>
              <a:gd name="csY50" fmla="*/ 4696 h 4623134"/>
              <a:gd name="csX51" fmla="*/ 1739912 w 3699130"/>
              <a:gd name="csY51" fmla="*/ 60845 h 4623134"/>
              <a:gd name="csX52" fmla="*/ 2067210 w 3699130"/>
              <a:gd name="csY52" fmla="*/ 325654 h 4623134"/>
              <a:gd name="csX53" fmla="*/ 2605171 w 3699130"/>
              <a:gd name="csY53" fmla="*/ 1463314 h 4623134"/>
              <a:gd name="csX54" fmla="*/ 2569964 w 3699130"/>
              <a:gd name="csY54" fmla="*/ 1936867 h 4623134"/>
              <a:gd name="csX55" fmla="*/ 2556949 w 3699130"/>
              <a:gd name="csY55" fmla="*/ 2138435 h 4623134"/>
              <a:gd name="csX56" fmla="*/ 2689186 w 3699130"/>
              <a:gd name="csY56" fmla="*/ 2155205 h 4623134"/>
              <a:gd name="csX57" fmla="*/ 2917453 w 3699130"/>
              <a:gd name="csY57" fmla="*/ 1940871 h 4623134"/>
              <a:gd name="csX58" fmla="*/ 3000382 w 3699130"/>
              <a:gd name="csY58" fmla="*/ 1588460 h 4623134"/>
              <a:gd name="csX59" fmla="*/ 2994877 w 3699130"/>
              <a:gd name="csY59" fmla="*/ 1490846 h 4623134"/>
              <a:gd name="csX60" fmla="*/ 2981861 w 3699130"/>
              <a:gd name="csY60" fmla="*/ 1396570 h 4623134"/>
              <a:gd name="csX61" fmla="*/ 2994542 w 3699130"/>
              <a:gd name="csY61" fmla="*/ 1367369 h 4623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699130" h="4623134">
                <a:moveTo>
                  <a:pt x="2994542" y="1367369"/>
                </a:moveTo>
                <a:cubicBezTo>
                  <a:pt x="3008809" y="1360695"/>
                  <a:pt x="3018153" y="1356356"/>
                  <a:pt x="3034673" y="1361028"/>
                </a:cubicBezTo>
                <a:cubicBezTo>
                  <a:pt x="3068629" y="1370623"/>
                  <a:pt x="3139712" y="1468571"/>
                  <a:pt x="3162906" y="1499023"/>
                </a:cubicBezTo>
                <a:cubicBezTo>
                  <a:pt x="3292557" y="1668888"/>
                  <a:pt x="3408692" y="1848097"/>
                  <a:pt x="3493624" y="2044993"/>
                </a:cubicBezTo>
                <a:cubicBezTo>
                  <a:pt x="3790388" y="2732879"/>
                  <a:pt x="3805572" y="3577197"/>
                  <a:pt x="3272784" y="4156706"/>
                </a:cubicBezTo>
                <a:cubicBezTo>
                  <a:pt x="3118687" y="4324235"/>
                  <a:pt x="2937142" y="4451384"/>
                  <a:pt x="2734405" y="4552668"/>
                </a:cubicBezTo>
                <a:cubicBezTo>
                  <a:pt x="2696945" y="4571440"/>
                  <a:pt x="2573051" y="4628340"/>
                  <a:pt x="2535674" y="4622750"/>
                </a:cubicBezTo>
                <a:cubicBezTo>
                  <a:pt x="2523993" y="4620998"/>
                  <a:pt x="2520656" y="4615241"/>
                  <a:pt x="2512147" y="4608650"/>
                </a:cubicBezTo>
                <a:cubicBezTo>
                  <a:pt x="2502051" y="4570689"/>
                  <a:pt x="2528915" y="4547746"/>
                  <a:pt x="2550941" y="4519296"/>
                </a:cubicBezTo>
                <a:cubicBezTo>
                  <a:pt x="2599666" y="4456306"/>
                  <a:pt x="2647304" y="4391647"/>
                  <a:pt x="2688269" y="4323234"/>
                </a:cubicBezTo>
                <a:cubicBezTo>
                  <a:pt x="2846370" y="4059343"/>
                  <a:pt x="2910361" y="3744058"/>
                  <a:pt x="2808492" y="3447796"/>
                </a:cubicBezTo>
                <a:cubicBezTo>
                  <a:pt x="2785132" y="3379967"/>
                  <a:pt x="2754846" y="3316560"/>
                  <a:pt x="2715300" y="3256657"/>
                </a:cubicBezTo>
                <a:cubicBezTo>
                  <a:pt x="2694776" y="3225537"/>
                  <a:pt x="2683847" y="3198756"/>
                  <a:pt x="2644134" y="3196336"/>
                </a:cubicBezTo>
                <a:cubicBezTo>
                  <a:pt x="2608509" y="3221365"/>
                  <a:pt x="2611345" y="3276012"/>
                  <a:pt x="2597913" y="3315308"/>
                </a:cubicBezTo>
                <a:cubicBezTo>
                  <a:pt x="2562622" y="3418929"/>
                  <a:pt x="2506724" y="3510786"/>
                  <a:pt x="2423126" y="3582537"/>
                </a:cubicBezTo>
                <a:cubicBezTo>
                  <a:pt x="2392340" y="3608984"/>
                  <a:pt x="2351792" y="3645443"/>
                  <a:pt x="2310411" y="3630009"/>
                </a:cubicBezTo>
                <a:cubicBezTo>
                  <a:pt x="2287134" y="3590129"/>
                  <a:pt x="2319421" y="3531561"/>
                  <a:pt x="2328432" y="3488677"/>
                </a:cubicBezTo>
                <a:cubicBezTo>
                  <a:pt x="2346536" y="3401909"/>
                  <a:pt x="2358217" y="3312388"/>
                  <a:pt x="2357132" y="3223701"/>
                </a:cubicBezTo>
                <a:cubicBezTo>
                  <a:pt x="2353295" y="2908917"/>
                  <a:pt x="2198114" y="2626755"/>
                  <a:pt x="1961670" y="2425437"/>
                </a:cubicBezTo>
                <a:cubicBezTo>
                  <a:pt x="1909610" y="2381052"/>
                  <a:pt x="1853211" y="2343842"/>
                  <a:pt x="1794560" y="2308801"/>
                </a:cubicBezTo>
                <a:cubicBezTo>
                  <a:pt x="1769863" y="2294117"/>
                  <a:pt x="1739578" y="2273426"/>
                  <a:pt x="1709710" y="2273676"/>
                </a:cubicBezTo>
                <a:cubicBezTo>
                  <a:pt x="1675504" y="2273843"/>
                  <a:pt x="1657900" y="2303211"/>
                  <a:pt x="1659819" y="2335081"/>
                </a:cubicBezTo>
                <a:cubicBezTo>
                  <a:pt x="1668829" y="2480167"/>
                  <a:pt x="1690688" y="2573359"/>
                  <a:pt x="1652894" y="2721365"/>
                </a:cubicBezTo>
                <a:cubicBezTo>
                  <a:pt x="1626863" y="2823318"/>
                  <a:pt x="1582061" y="2921599"/>
                  <a:pt x="1525496" y="3010202"/>
                </a:cubicBezTo>
                <a:cubicBezTo>
                  <a:pt x="1460419" y="3112405"/>
                  <a:pt x="1384498" y="3202093"/>
                  <a:pt x="1339696" y="3316309"/>
                </a:cubicBezTo>
                <a:cubicBezTo>
                  <a:pt x="1315667" y="3377380"/>
                  <a:pt x="1305656" y="3442039"/>
                  <a:pt x="1303403" y="3507366"/>
                </a:cubicBezTo>
                <a:cubicBezTo>
                  <a:pt x="1302068" y="3546411"/>
                  <a:pt x="1315000" y="3596886"/>
                  <a:pt x="1292557" y="3629675"/>
                </a:cubicBezTo>
                <a:cubicBezTo>
                  <a:pt x="1250758" y="3644192"/>
                  <a:pt x="1222142" y="3603060"/>
                  <a:pt x="1198865" y="3572024"/>
                </a:cubicBezTo>
                <a:cubicBezTo>
                  <a:pt x="1139211" y="3492432"/>
                  <a:pt x="1101084" y="3406081"/>
                  <a:pt x="1087484" y="3307132"/>
                </a:cubicBezTo>
                <a:cubicBezTo>
                  <a:pt x="1081895" y="3267085"/>
                  <a:pt x="1091906" y="3214774"/>
                  <a:pt x="1050608" y="3195585"/>
                </a:cubicBezTo>
                <a:cubicBezTo>
                  <a:pt x="1018487" y="3201759"/>
                  <a:pt x="1001467" y="3225620"/>
                  <a:pt x="980944" y="3250232"/>
                </a:cubicBezTo>
                <a:cubicBezTo>
                  <a:pt x="935057" y="3305380"/>
                  <a:pt x="901518" y="3367870"/>
                  <a:pt x="872066" y="3432862"/>
                </a:cubicBezTo>
                <a:cubicBezTo>
                  <a:pt x="742165" y="3718946"/>
                  <a:pt x="772701" y="4062346"/>
                  <a:pt x="949740" y="4321816"/>
                </a:cubicBezTo>
                <a:cubicBezTo>
                  <a:pt x="1003720" y="4400908"/>
                  <a:pt x="1068963" y="4475912"/>
                  <a:pt x="1144885" y="4534814"/>
                </a:cubicBezTo>
                <a:cubicBezTo>
                  <a:pt x="1173752" y="4557257"/>
                  <a:pt x="1217136" y="4576947"/>
                  <a:pt x="1189937" y="4616993"/>
                </a:cubicBezTo>
                <a:cubicBezTo>
                  <a:pt x="1140713" y="4631093"/>
                  <a:pt x="1078557" y="4600641"/>
                  <a:pt x="1031503" y="4582453"/>
                </a:cubicBezTo>
                <a:cubicBezTo>
                  <a:pt x="895427" y="4529808"/>
                  <a:pt x="769363" y="4455055"/>
                  <a:pt x="652560" y="4368203"/>
                </a:cubicBezTo>
                <a:cubicBezTo>
                  <a:pt x="205456" y="4035816"/>
                  <a:pt x="-35743" y="3458392"/>
                  <a:pt x="4304" y="2906665"/>
                </a:cubicBezTo>
                <a:cubicBezTo>
                  <a:pt x="10895" y="2816727"/>
                  <a:pt x="26497" y="2727789"/>
                  <a:pt x="43767" y="2639436"/>
                </a:cubicBezTo>
                <a:cubicBezTo>
                  <a:pt x="83396" y="2437701"/>
                  <a:pt x="164241" y="2245644"/>
                  <a:pt x="266527" y="2068437"/>
                </a:cubicBezTo>
                <a:cubicBezTo>
                  <a:pt x="285799" y="2035065"/>
                  <a:pt x="342449" y="1933196"/>
                  <a:pt x="376738" y="1919930"/>
                </a:cubicBezTo>
                <a:cubicBezTo>
                  <a:pt x="392674" y="1913756"/>
                  <a:pt x="401184" y="1918178"/>
                  <a:pt x="416535" y="1921599"/>
                </a:cubicBezTo>
                <a:cubicBezTo>
                  <a:pt x="447154" y="1954971"/>
                  <a:pt x="434222" y="2028641"/>
                  <a:pt x="438144" y="2072358"/>
                </a:cubicBezTo>
                <a:cubicBezTo>
                  <a:pt x="448906" y="2192498"/>
                  <a:pt x="490705" y="2304879"/>
                  <a:pt x="553195" y="2407332"/>
                </a:cubicBezTo>
                <a:cubicBezTo>
                  <a:pt x="577056" y="2446545"/>
                  <a:pt x="609927" y="2500775"/>
                  <a:pt x="658484" y="2500191"/>
                </a:cubicBezTo>
                <a:cubicBezTo>
                  <a:pt x="688519" y="2462897"/>
                  <a:pt x="662906" y="2328407"/>
                  <a:pt x="665659" y="2272592"/>
                </a:cubicBezTo>
                <a:cubicBezTo>
                  <a:pt x="672667" y="2130843"/>
                  <a:pt x="705789" y="1995685"/>
                  <a:pt x="766527" y="1867369"/>
                </a:cubicBezTo>
                <a:cubicBezTo>
                  <a:pt x="882996" y="1621666"/>
                  <a:pt x="1069547" y="1429108"/>
                  <a:pt x="1230485" y="1213606"/>
                </a:cubicBezTo>
                <a:cubicBezTo>
                  <a:pt x="1354713" y="1047246"/>
                  <a:pt x="1456081" y="868120"/>
                  <a:pt x="1522742" y="671057"/>
                </a:cubicBezTo>
                <a:cubicBezTo>
                  <a:pt x="1570715" y="529475"/>
                  <a:pt x="1592573" y="377715"/>
                  <a:pt x="1589820" y="228541"/>
                </a:cubicBezTo>
                <a:cubicBezTo>
                  <a:pt x="1588819" y="172142"/>
                  <a:pt x="1561788" y="46995"/>
                  <a:pt x="1592907" y="4696"/>
                </a:cubicBezTo>
                <a:cubicBezTo>
                  <a:pt x="1643467" y="-15327"/>
                  <a:pt x="1698614" y="33480"/>
                  <a:pt x="1739912" y="60845"/>
                </a:cubicBezTo>
                <a:cubicBezTo>
                  <a:pt x="1857216" y="138686"/>
                  <a:pt x="1966594" y="227039"/>
                  <a:pt x="2067210" y="325654"/>
                </a:cubicBezTo>
                <a:cubicBezTo>
                  <a:pt x="2382995" y="635015"/>
                  <a:pt x="2572217" y="1021466"/>
                  <a:pt x="2605171" y="1463314"/>
                </a:cubicBezTo>
                <a:cubicBezTo>
                  <a:pt x="2617019" y="1621666"/>
                  <a:pt x="2598330" y="1781268"/>
                  <a:pt x="2569964" y="1936867"/>
                </a:cubicBezTo>
                <a:cubicBezTo>
                  <a:pt x="2559368" y="1994935"/>
                  <a:pt x="2519822" y="2084956"/>
                  <a:pt x="2556949" y="2138435"/>
                </a:cubicBezTo>
                <a:cubicBezTo>
                  <a:pt x="2586650" y="2181319"/>
                  <a:pt x="2647137" y="2170222"/>
                  <a:pt x="2689186" y="2155205"/>
                </a:cubicBezTo>
                <a:cubicBezTo>
                  <a:pt x="2788886" y="2119747"/>
                  <a:pt x="2868646" y="2031978"/>
                  <a:pt x="2917453" y="1940871"/>
                </a:cubicBezTo>
                <a:cubicBezTo>
                  <a:pt x="2975437" y="1832912"/>
                  <a:pt x="3002969" y="1710936"/>
                  <a:pt x="3000382" y="1588460"/>
                </a:cubicBezTo>
                <a:cubicBezTo>
                  <a:pt x="2999715" y="1556006"/>
                  <a:pt x="2998630" y="1523051"/>
                  <a:pt x="2994877" y="1490846"/>
                </a:cubicBezTo>
                <a:cubicBezTo>
                  <a:pt x="2991372" y="1460478"/>
                  <a:pt x="2979775" y="1427105"/>
                  <a:pt x="2981861" y="1396570"/>
                </a:cubicBezTo>
                <a:cubicBezTo>
                  <a:pt x="2982778" y="1383388"/>
                  <a:pt x="2987451" y="1377631"/>
                  <a:pt x="2994542" y="136736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B17C4C0-2E16-7055-CAD3-67DDD3980174}"/>
              </a:ext>
            </a:extLst>
          </p:cNvPr>
          <p:cNvSpPr/>
          <p:nvPr/>
        </p:nvSpPr>
        <p:spPr>
          <a:xfrm>
            <a:off x="7020850" y="4761279"/>
            <a:ext cx="403062" cy="449366"/>
          </a:xfrm>
          <a:custGeom>
            <a:avLst/>
            <a:gdLst>
              <a:gd name="csX0" fmla="*/ 2065644 w 3834275"/>
              <a:gd name="csY0" fmla="*/ 634230 h 4274755"/>
              <a:gd name="csX1" fmla="*/ 2285401 w 3834275"/>
              <a:gd name="csY1" fmla="*/ 469538 h 4274755"/>
              <a:gd name="csX2" fmla="*/ 2458102 w 3834275"/>
              <a:gd name="csY2" fmla="*/ 369421 h 4274755"/>
              <a:gd name="csX3" fmla="*/ 2586001 w 3834275"/>
              <a:gd name="csY3" fmla="*/ 586258 h 4274755"/>
              <a:gd name="csX4" fmla="*/ 2447006 w 3834275"/>
              <a:gd name="csY4" fmla="*/ 705730 h 4274755"/>
              <a:gd name="csX5" fmla="*/ 2197715 w 3834275"/>
              <a:gd name="csY5" fmla="*/ 899373 h 4274755"/>
              <a:gd name="csX6" fmla="*/ 2069816 w 3834275"/>
              <a:gd name="csY6" fmla="*/ 1004746 h 4274755"/>
              <a:gd name="csX7" fmla="*/ 2060889 w 3834275"/>
              <a:gd name="csY7" fmla="*/ 1129725 h 4274755"/>
              <a:gd name="csX8" fmla="*/ 2060889 w 3834275"/>
              <a:gd name="csY8" fmla="*/ 1413389 h 4274755"/>
              <a:gd name="csX9" fmla="*/ 2060889 w 3834275"/>
              <a:gd name="csY9" fmla="*/ 1630309 h 4274755"/>
              <a:gd name="csX10" fmla="*/ 2080078 w 3834275"/>
              <a:gd name="csY10" fmla="*/ 1712238 h 4274755"/>
              <a:gd name="csX11" fmla="*/ 2249192 w 3834275"/>
              <a:gd name="csY11" fmla="*/ 1795335 h 4274755"/>
              <a:gd name="csX12" fmla="*/ 2404123 w 3834275"/>
              <a:gd name="csY12" fmla="*/ 1714324 h 4274755"/>
              <a:gd name="csX13" fmla="*/ 2746772 w 3834275"/>
              <a:gd name="csY13" fmla="*/ 1522934 h 4274755"/>
              <a:gd name="csX14" fmla="*/ 2884850 w 3834275"/>
              <a:gd name="csY14" fmla="*/ 1428073 h 4274755"/>
              <a:gd name="csX15" fmla="*/ 2907710 w 3834275"/>
              <a:gd name="csY15" fmla="*/ 1282236 h 4274755"/>
              <a:gd name="csX16" fmla="*/ 2951678 w 3834275"/>
              <a:gd name="csY16" fmla="*/ 987476 h 4274755"/>
              <a:gd name="csX17" fmla="*/ 2983882 w 3834275"/>
              <a:gd name="csY17" fmla="*/ 808934 h 4274755"/>
              <a:gd name="csX18" fmla="*/ 3253280 w 3834275"/>
              <a:gd name="csY18" fmla="*/ 854571 h 4274755"/>
              <a:gd name="csX19" fmla="*/ 3218573 w 3834275"/>
              <a:gd name="csY19" fmla="*/ 1137317 h 4274755"/>
              <a:gd name="csX20" fmla="*/ 3208644 w 3834275"/>
              <a:gd name="csY20" fmla="*/ 1266051 h 4274755"/>
              <a:gd name="csX21" fmla="*/ 3482964 w 3834275"/>
              <a:gd name="csY21" fmla="*/ 1116376 h 4274755"/>
              <a:gd name="csX22" fmla="*/ 3645154 w 3834275"/>
              <a:gd name="csY22" fmla="*/ 1028857 h 4274755"/>
              <a:gd name="csX23" fmla="*/ 3818105 w 3834275"/>
              <a:gd name="csY23" fmla="*/ 1100024 h 4274755"/>
              <a:gd name="csX24" fmla="*/ 3782314 w 3834275"/>
              <a:gd name="csY24" fmla="*/ 1273726 h 4274755"/>
              <a:gd name="csX25" fmla="*/ 3676273 w 3834275"/>
              <a:gd name="csY25" fmla="*/ 1334297 h 4274755"/>
              <a:gd name="csX26" fmla="*/ 3354147 w 3834275"/>
              <a:gd name="csY26" fmla="*/ 1513506 h 4274755"/>
              <a:gd name="csX27" fmla="*/ 3464777 w 3834275"/>
              <a:gd name="csY27" fmla="*/ 1562313 h 4274755"/>
              <a:gd name="csX28" fmla="*/ 3695796 w 3834275"/>
              <a:gd name="csY28" fmla="*/ 1656005 h 4274755"/>
              <a:gd name="csX29" fmla="*/ 3650827 w 3834275"/>
              <a:gd name="csY29" fmla="*/ 1935165 h 4274755"/>
              <a:gd name="csX30" fmla="*/ 3506742 w 3834275"/>
              <a:gd name="csY30" fmla="*/ 1887692 h 4274755"/>
              <a:gd name="csX31" fmla="*/ 3158837 w 3834275"/>
              <a:gd name="csY31" fmla="*/ 1750532 h 4274755"/>
              <a:gd name="csX32" fmla="*/ 3025097 w 3834275"/>
              <a:gd name="csY32" fmla="*/ 1703394 h 4274755"/>
              <a:gd name="csX33" fmla="*/ 2912466 w 3834275"/>
              <a:gd name="csY33" fmla="*/ 1755538 h 4274755"/>
              <a:gd name="csX34" fmla="*/ 2639897 w 3834275"/>
              <a:gd name="csY34" fmla="*/ 1908300 h 4274755"/>
              <a:gd name="csX35" fmla="*/ 2452429 w 3834275"/>
              <a:gd name="csY35" fmla="*/ 2013089 h 4274755"/>
              <a:gd name="csX36" fmla="*/ 2385351 w 3834275"/>
              <a:gd name="csY36" fmla="*/ 2080834 h 4274755"/>
              <a:gd name="csX37" fmla="*/ 2394695 w 3834275"/>
              <a:gd name="csY37" fmla="*/ 2256539 h 4274755"/>
              <a:gd name="csX38" fmla="*/ 2535609 w 3834275"/>
              <a:gd name="csY38" fmla="*/ 2340721 h 4274755"/>
              <a:gd name="csX39" fmla="*/ 2877174 w 3834275"/>
              <a:gd name="csY39" fmla="*/ 2533112 h 4274755"/>
              <a:gd name="csX40" fmla="*/ 3038363 w 3834275"/>
              <a:gd name="csY40" fmla="*/ 2606614 h 4274755"/>
              <a:gd name="csX41" fmla="*/ 3201052 w 3834275"/>
              <a:gd name="csY41" fmla="*/ 2544959 h 4274755"/>
              <a:gd name="csX42" fmla="*/ 3464693 w 3834275"/>
              <a:gd name="csY42" fmla="*/ 2440587 h 4274755"/>
              <a:gd name="csX43" fmla="*/ 3659170 w 3834275"/>
              <a:gd name="csY43" fmla="*/ 2376679 h 4274755"/>
              <a:gd name="csX44" fmla="*/ 3750193 w 3834275"/>
              <a:gd name="csY44" fmla="*/ 2617961 h 4274755"/>
              <a:gd name="csX45" fmla="*/ 3622794 w 3834275"/>
              <a:gd name="csY45" fmla="*/ 2682536 h 4274755"/>
              <a:gd name="csX46" fmla="*/ 3354899 w 3834275"/>
              <a:gd name="csY46" fmla="*/ 2789995 h 4274755"/>
              <a:gd name="csX47" fmla="*/ 3478960 w 3834275"/>
              <a:gd name="csY47" fmla="*/ 2865833 h 4274755"/>
              <a:gd name="csX48" fmla="*/ 3737261 w 3834275"/>
              <a:gd name="csY48" fmla="*/ 3007916 h 4274755"/>
              <a:gd name="csX49" fmla="*/ 3817271 w 3834275"/>
              <a:gd name="csY49" fmla="*/ 3210819 h 4274755"/>
              <a:gd name="csX50" fmla="*/ 3646071 w 3834275"/>
              <a:gd name="csY50" fmla="*/ 3282486 h 4274755"/>
              <a:gd name="csX51" fmla="*/ 3462190 w 3834275"/>
              <a:gd name="csY51" fmla="*/ 3183037 h 4274755"/>
              <a:gd name="csX52" fmla="*/ 3208644 w 3834275"/>
              <a:gd name="csY52" fmla="*/ 3045210 h 4274755"/>
              <a:gd name="csX53" fmla="*/ 3218239 w 3834275"/>
              <a:gd name="csY53" fmla="*/ 3175611 h 4274755"/>
              <a:gd name="csX54" fmla="*/ 3250193 w 3834275"/>
              <a:gd name="csY54" fmla="*/ 3461361 h 4274755"/>
              <a:gd name="csX55" fmla="*/ 2985050 w 3834275"/>
              <a:gd name="csY55" fmla="*/ 3493065 h 4274755"/>
              <a:gd name="csX56" fmla="*/ 2952012 w 3834275"/>
              <a:gd name="csY56" fmla="*/ 3324285 h 4274755"/>
              <a:gd name="csX57" fmla="*/ 2905708 w 3834275"/>
              <a:gd name="csY57" fmla="*/ 3023517 h 4274755"/>
              <a:gd name="csX58" fmla="*/ 2883015 w 3834275"/>
              <a:gd name="csY58" fmla="*/ 2877597 h 4274755"/>
              <a:gd name="csX59" fmla="*/ 2738596 w 3834275"/>
              <a:gd name="csY59" fmla="*/ 2780401 h 4274755"/>
              <a:gd name="csX60" fmla="*/ 2392275 w 3834275"/>
              <a:gd name="csY60" fmla="*/ 2584338 h 4274755"/>
              <a:gd name="csX61" fmla="*/ 2249192 w 3834275"/>
              <a:gd name="csY61" fmla="*/ 2508917 h 4274755"/>
              <a:gd name="csX62" fmla="*/ 2080996 w 3834275"/>
              <a:gd name="csY62" fmla="*/ 2592598 h 4274755"/>
              <a:gd name="csX63" fmla="*/ 2060555 w 3834275"/>
              <a:gd name="csY63" fmla="*/ 2673192 h 4274755"/>
              <a:gd name="csX64" fmla="*/ 2060722 w 3834275"/>
              <a:gd name="csY64" fmla="*/ 2890112 h 4274755"/>
              <a:gd name="csX65" fmla="*/ 2060889 w 3834275"/>
              <a:gd name="csY65" fmla="*/ 3165433 h 4274755"/>
              <a:gd name="csX66" fmla="*/ 2069399 w 3834275"/>
              <a:gd name="csY66" fmla="*/ 3290662 h 4274755"/>
              <a:gd name="csX67" fmla="*/ 2197632 w 3834275"/>
              <a:gd name="csY67" fmla="*/ 3396035 h 4274755"/>
              <a:gd name="csX68" fmla="*/ 2466195 w 3834275"/>
              <a:gd name="csY68" fmla="*/ 3603444 h 4274755"/>
              <a:gd name="csX69" fmla="*/ 2582914 w 3834275"/>
              <a:gd name="csY69" fmla="*/ 3703310 h 4274755"/>
              <a:gd name="csX70" fmla="*/ 2466112 w 3834275"/>
              <a:gd name="csY70" fmla="*/ 3922817 h 4274755"/>
              <a:gd name="csX71" fmla="*/ 2286235 w 3834275"/>
              <a:gd name="csY71" fmla="*/ 3824952 h 4274755"/>
              <a:gd name="csX72" fmla="*/ 2065644 w 3834275"/>
              <a:gd name="csY72" fmla="*/ 3659343 h 4274755"/>
              <a:gd name="csX73" fmla="*/ 2060722 w 3834275"/>
              <a:gd name="csY73" fmla="*/ 3824535 h 4274755"/>
              <a:gd name="csX74" fmla="*/ 2060889 w 3834275"/>
              <a:gd name="csY74" fmla="*/ 4108199 h 4274755"/>
              <a:gd name="csX75" fmla="*/ 1915469 w 3834275"/>
              <a:gd name="csY75" fmla="*/ 4274727 h 4274755"/>
              <a:gd name="csX76" fmla="*/ 1780395 w 3834275"/>
              <a:gd name="csY76" fmla="*/ 4173109 h 4274755"/>
              <a:gd name="csX77" fmla="*/ 1775389 w 3834275"/>
              <a:gd name="csY77" fmla="*/ 4033112 h 4274755"/>
              <a:gd name="csX78" fmla="*/ 1775139 w 3834275"/>
              <a:gd name="csY78" fmla="*/ 3782820 h 4274755"/>
              <a:gd name="csX79" fmla="*/ 1765294 w 3834275"/>
              <a:gd name="csY79" fmla="*/ 3657924 h 4274755"/>
              <a:gd name="csX80" fmla="*/ 1516671 w 3834275"/>
              <a:gd name="csY80" fmla="*/ 3846811 h 4274755"/>
              <a:gd name="csX81" fmla="*/ 1406042 w 3834275"/>
              <a:gd name="csY81" fmla="*/ 3919062 h 4274755"/>
              <a:gd name="csX82" fmla="*/ 1246689 w 3834275"/>
              <a:gd name="csY82" fmla="*/ 3710319 h 4274755"/>
              <a:gd name="csX83" fmla="*/ 1375840 w 3834275"/>
              <a:gd name="csY83" fmla="*/ 3597938 h 4274755"/>
              <a:gd name="csX84" fmla="*/ 1648241 w 3834275"/>
              <a:gd name="csY84" fmla="*/ 3386274 h 4274755"/>
              <a:gd name="csX85" fmla="*/ 1763959 w 3834275"/>
              <a:gd name="csY85" fmla="*/ 3293249 h 4274755"/>
              <a:gd name="csX86" fmla="*/ 1775055 w 3834275"/>
              <a:gd name="csY86" fmla="*/ 3165433 h 4274755"/>
              <a:gd name="csX87" fmla="*/ 1775306 w 3834275"/>
              <a:gd name="csY87" fmla="*/ 2890112 h 4274755"/>
              <a:gd name="csX88" fmla="*/ 1775639 w 3834275"/>
              <a:gd name="csY88" fmla="*/ 2673192 h 4274755"/>
              <a:gd name="csX89" fmla="*/ 1751528 w 3834275"/>
              <a:gd name="csY89" fmla="*/ 2590763 h 4274755"/>
              <a:gd name="csX90" fmla="*/ 1590090 w 3834275"/>
              <a:gd name="csY90" fmla="*/ 2509751 h 4274755"/>
              <a:gd name="csX91" fmla="*/ 1446088 w 3834275"/>
              <a:gd name="csY91" fmla="*/ 2583170 h 4274755"/>
              <a:gd name="csX92" fmla="*/ 1094011 w 3834275"/>
              <a:gd name="csY92" fmla="*/ 2781986 h 4274755"/>
              <a:gd name="csX93" fmla="*/ 954431 w 3834275"/>
              <a:gd name="csY93" fmla="*/ 2875595 h 4274755"/>
              <a:gd name="csX94" fmla="*/ 932072 w 3834275"/>
              <a:gd name="csY94" fmla="*/ 3005496 h 4274755"/>
              <a:gd name="csX95" fmla="*/ 888021 w 3834275"/>
              <a:gd name="csY95" fmla="*/ 3316109 h 4274755"/>
              <a:gd name="csX96" fmla="*/ 850310 w 3834275"/>
              <a:gd name="csY96" fmla="*/ 3497654 h 4274755"/>
              <a:gd name="csX97" fmla="*/ 584750 w 3834275"/>
              <a:gd name="csY97" fmla="*/ 3432411 h 4274755"/>
              <a:gd name="csX98" fmla="*/ 630637 w 3834275"/>
              <a:gd name="csY98" fmla="*/ 3043958 h 4274755"/>
              <a:gd name="csX99" fmla="*/ 310847 w 3834275"/>
              <a:gd name="csY99" fmla="*/ 3216660 h 4274755"/>
              <a:gd name="csX100" fmla="*/ 186118 w 3834275"/>
              <a:gd name="csY100" fmla="*/ 3283153 h 4274755"/>
              <a:gd name="csX101" fmla="*/ 18506 w 3834275"/>
              <a:gd name="csY101" fmla="*/ 3214323 h 4274755"/>
              <a:gd name="csX102" fmla="*/ 90090 w 3834275"/>
              <a:gd name="csY102" fmla="*/ 3012838 h 4274755"/>
              <a:gd name="csX103" fmla="*/ 347140 w 3834275"/>
              <a:gd name="csY103" fmla="*/ 2869338 h 4274755"/>
              <a:gd name="csX104" fmla="*/ 477709 w 3834275"/>
              <a:gd name="csY104" fmla="*/ 2789995 h 4274755"/>
              <a:gd name="csX105" fmla="*/ 208895 w 3834275"/>
              <a:gd name="csY105" fmla="*/ 2681952 h 4274755"/>
              <a:gd name="csX106" fmla="*/ 86919 w 3834275"/>
              <a:gd name="csY106" fmla="*/ 2620547 h 4274755"/>
              <a:gd name="csX107" fmla="*/ 180111 w 3834275"/>
              <a:gd name="csY107" fmla="*/ 2376679 h 4274755"/>
              <a:gd name="csX108" fmla="*/ 373587 w 3834275"/>
              <a:gd name="csY108" fmla="*/ 2442173 h 4274755"/>
              <a:gd name="csX109" fmla="*/ 636727 w 3834275"/>
              <a:gd name="csY109" fmla="*/ 2546544 h 4274755"/>
              <a:gd name="csX110" fmla="*/ 798499 w 3834275"/>
              <a:gd name="csY110" fmla="*/ 2607699 h 4274755"/>
              <a:gd name="csX111" fmla="*/ 954682 w 3834275"/>
              <a:gd name="csY111" fmla="*/ 2534113 h 4274755"/>
              <a:gd name="csX112" fmla="*/ 1295913 w 3834275"/>
              <a:gd name="csY112" fmla="*/ 2341305 h 4274755"/>
              <a:gd name="csX113" fmla="*/ 1442584 w 3834275"/>
              <a:gd name="csY113" fmla="*/ 2254454 h 4274755"/>
              <a:gd name="csX114" fmla="*/ 1448257 w 3834275"/>
              <a:gd name="csY114" fmla="*/ 2055638 h 4274755"/>
              <a:gd name="csX115" fmla="*/ 1299667 w 3834275"/>
              <a:gd name="csY115" fmla="*/ 1966451 h 4274755"/>
              <a:gd name="csX116" fmla="*/ 1010831 w 3834275"/>
              <a:gd name="csY116" fmla="*/ 1804929 h 4274755"/>
              <a:gd name="csX117" fmla="*/ 814184 w 3834275"/>
              <a:gd name="csY117" fmla="*/ 1702560 h 4274755"/>
              <a:gd name="csX118" fmla="*/ 671935 w 3834275"/>
              <a:gd name="csY118" fmla="*/ 1750449 h 4274755"/>
              <a:gd name="csX119" fmla="*/ 313517 w 3834275"/>
              <a:gd name="csY119" fmla="*/ 1893115 h 4274755"/>
              <a:gd name="csX120" fmla="*/ 78660 w 3834275"/>
              <a:gd name="csY120" fmla="*/ 1886358 h 4274755"/>
              <a:gd name="csX121" fmla="*/ 103772 w 3834275"/>
              <a:gd name="csY121" fmla="*/ 1675195 h 4274755"/>
              <a:gd name="csX122" fmla="*/ 195880 w 3834275"/>
              <a:gd name="csY122" fmla="*/ 1633229 h 4274755"/>
              <a:gd name="csX123" fmla="*/ 478877 w 3834275"/>
              <a:gd name="csY123" fmla="*/ 1513506 h 4274755"/>
              <a:gd name="csX124" fmla="*/ 161924 w 3834275"/>
              <a:gd name="csY124" fmla="*/ 1335548 h 4274755"/>
              <a:gd name="csX125" fmla="*/ 59387 w 3834275"/>
              <a:gd name="csY125" fmla="*/ 1279566 h 4274755"/>
              <a:gd name="csX126" fmla="*/ 14835 w 3834275"/>
              <a:gd name="csY126" fmla="*/ 1102443 h 4274755"/>
              <a:gd name="csX127" fmla="*/ 186953 w 3834275"/>
              <a:gd name="csY127" fmla="*/ 1027522 h 4274755"/>
              <a:gd name="csX128" fmla="*/ 300836 w 3834275"/>
              <a:gd name="csY128" fmla="*/ 1088093 h 4274755"/>
              <a:gd name="csX129" fmla="*/ 630637 w 3834275"/>
              <a:gd name="csY129" fmla="*/ 1266968 h 4274755"/>
              <a:gd name="csX130" fmla="*/ 625131 w 3834275"/>
              <a:gd name="csY130" fmla="*/ 1179783 h 4274755"/>
              <a:gd name="csX131" fmla="*/ 599017 w 3834275"/>
              <a:gd name="csY131" fmla="*/ 979967 h 4274755"/>
              <a:gd name="csX132" fmla="*/ 585084 w 3834275"/>
              <a:gd name="csY132" fmla="*/ 862747 h 4274755"/>
              <a:gd name="csX133" fmla="*/ 851561 w 3834275"/>
              <a:gd name="csY133" fmla="*/ 804679 h 4274755"/>
              <a:gd name="csX134" fmla="*/ 887937 w 3834275"/>
              <a:gd name="csY134" fmla="*/ 987476 h 4274755"/>
              <a:gd name="csX135" fmla="*/ 928568 w 3834275"/>
              <a:gd name="csY135" fmla="*/ 1279900 h 4274755"/>
              <a:gd name="csX136" fmla="*/ 950594 w 3834275"/>
              <a:gd name="csY136" fmla="*/ 1422316 h 4274755"/>
              <a:gd name="csX137" fmla="*/ 1091091 w 3834275"/>
              <a:gd name="csY137" fmla="*/ 1524435 h 4274755"/>
              <a:gd name="csX138" fmla="*/ 1455266 w 3834275"/>
              <a:gd name="csY138" fmla="*/ 1727422 h 4274755"/>
              <a:gd name="csX139" fmla="*/ 1589923 w 3834275"/>
              <a:gd name="csY139" fmla="*/ 1797420 h 4274755"/>
              <a:gd name="csX140" fmla="*/ 1752112 w 3834275"/>
              <a:gd name="csY140" fmla="*/ 1713072 h 4274755"/>
              <a:gd name="csX141" fmla="*/ 1775389 w 3834275"/>
              <a:gd name="csY141" fmla="*/ 1630309 h 4274755"/>
              <a:gd name="csX142" fmla="*/ 1775055 w 3834275"/>
              <a:gd name="csY142" fmla="*/ 1413389 h 4274755"/>
              <a:gd name="csX143" fmla="*/ 1774805 w 3834275"/>
              <a:gd name="csY143" fmla="*/ 1129725 h 4274755"/>
              <a:gd name="csX144" fmla="*/ 1766379 w 3834275"/>
              <a:gd name="csY144" fmla="*/ 1007165 h 4274755"/>
              <a:gd name="csX145" fmla="*/ 1648908 w 3834275"/>
              <a:gd name="csY145" fmla="*/ 908383 h 4274755"/>
              <a:gd name="csX146" fmla="*/ 1372002 w 3834275"/>
              <a:gd name="csY146" fmla="*/ 692548 h 4274755"/>
              <a:gd name="csX147" fmla="*/ 1250026 w 3834275"/>
              <a:gd name="csY147" fmla="*/ 589428 h 4274755"/>
              <a:gd name="csX148" fmla="*/ 1437245 w 3834275"/>
              <a:gd name="csY148" fmla="*/ 386107 h 4274755"/>
              <a:gd name="csX149" fmla="*/ 1499150 w 3834275"/>
              <a:gd name="csY149" fmla="*/ 432495 h 4274755"/>
              <a:gd name="csX150" fmla="*/ 1660755 w 3834275"/>
              <a:gd name="csY150" fmla="*/ 554220 h 4274755"/>
              <a:gd name="csX151" fmla="*/ 1773637 w 3834275"/>
              <a:gd name="csY151" fmla="*/ 629725 h 4274755"/>
              <a:gd name="csX152" fmla="*/ 1774972 w 3834275"/>
              <a:gd name="csY152" fmla="*/ 253703 h 4274755"/>
              <a:gd name="csX153" fmla="*/ 1775556 w 3834275"/>
              <a:gd name="csY153" fmla="*/ 128557 h 4274755"/>
              <a:gd name="csX154" fmla="*/ 1923812 w 3834275"/>
              <a:gd name="csY154" fmla="*/ 74 h 4274755"/>
              <a:gd name="csX155" fmla="*/ 2060972 w 3834275"/>
              <a:gd name="csY155" fmla="*/ 178615 h 4274755"/>
              <a:gd name="csX156" fmla="*/ 2060805 w 3834275"/>
              <a:gd name="csY156" fmla="*/ 462280 h 4274755"/>
              <a:gd name="csX157" fmla="*/ 2065644 w 3834275"/>
              <a:gd name="csY157" fmla="*/ 634230 h 4274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</a:cxnLst>
            <a:rect l="l" t="t" r="r" b="b"/>
            <a:pathLst>
              <a:path w="3834275" h="4274755">
                <a:moveTo>
                  <a:pt x="2065644" y="634230"/>
                </a:moveTo>
                <a:cubicBezTo>
                  <a:pt x="2142985" y="590179"/>
                  <a:pt x="2216070" y="525603"/>
                  <a:pt x="2285401" y="469538"/>
                </a:cubicBezTo>
                <a:cubicBezTo>
                  <a:pt x="2334708" y="429575"/>
                  <a:pt x="2391608" y="372508"/>
                  <a:pt x="2458102" y="369421"/>
                </a:cubicBezTo>
                <a:cubicBezTo>
                  <a:pt x="2571818" y="364165"/>
                  <a:pt x="2641733" y="489979"/>
                  <a:pt x="2586001" y="586258"/>
                </a:cubicBezTo>
                <a:cubicBezTo>
                  <a:pt x="2556467" y="637317"/>
                  <a:pt x="2492559" y="670105"/>
                  <a:pt x="2447006" y="705730"/>
                </a:cubicBezTo>
                <a:cubicBezTo>
                  <a:pt x="2364243" y="770639"/>
                  <a:pt x="2281146" y="835215"/>
                  <a:pt x="2197715" y="899373"/>
                </a:cubicBezTo>
                <a:cubicBezTo>
                  <a:pt x="2163842" y="925403"/>
                  <a:pt x="2089339" y="969037"/>
                  <a:pt x="2069816" y="1004746"/>
                </a:cubicBezTo>
                <a:cubicBezTo>
                  <a:pt x="2051127" y="1038702"/>
                  <a:pt x="2060638" y="1092348"/>
                  <a:pt x="2060889" y="1129725"/>
                </a:cubicBezTo>
                <a:cubicBezTo>
                  <a:pt x="2061473" y="1224252"/>
                  <a:pt x="2061056" y="1318862"/>
                  <a:pt x="2060889" y="1413389"/>
                </a:cubicBezTo>
                <a:cubicBezTo>
                  <a:pt x="2060722" y="1485724"/>
                  <a:pt x="2060638" y="1557974"/>
                  <a:pt x="2060889" y="1630309"/>
                </a:cubicBezTo>
                <a:cubicBezTo>
                  <a:pt x="2060972" y="1658925"/>
                  <a:pt x="2054047" y="1693299"/>
                  <a:pt x="2080078" y="1712238"/>
                </a:cubicBezTo>
                <a:cubicBezTo>
                  <a:pt x="2105190" y="1730509"/>
                  <a:pt x="2222828" y="1796836"/>
                  <a:pt x="2249192" y="1795335"/>
                </a:cubicBezTo>
                <a:cubicBezTo>
                  <a:pt x="2288905" y="1792999"/>
                  <a:pt x="2366746" y="1734681"/>
                  <a:pt x="2404123" y="1714324"/>
                </a:cubicBezTo>
                <a:cubicBezTo>
                  <a:pt x="2518840" y="1651917"/>
                  <a:pt x="2634308" y="1589261"/>
                  <a:pt x="2746772" y="1522934"/>
                </a:cubicBezTo>
                <a:cubicBezTo>
                  <a:pt x="2783982" y="1500908"/>
                  <a:pt x="2870583" y="1469121"/>
                  <a:pt x="2884850" y="1428073"/>
                </a:cubicBezTo>
                <a:cubicBezTo>
                  <a:pt x="2900452" y="1383187"/>
                  <a:pt x="2900952" y="1329124"/>
                  <a:pt x="2907710" y="1282236"/>
                </a:cubicBezTo>
                <a:cubicBezTo>
                  <a:pt x="2921893" y="1183871"/>
                  <a:pt x="2937411" y="1085757"/>
                  <a:pt x="2951678" y="987476"/>
                </a:cubicBezTo>
                <a:cubicBezTo>
                  <a:pt x="2959771" y="931911"/>
                  <a:pt x="2956934" y="858992"/>
                  <a:pt x="2983882" y="808934"/>
                </a:cubicBezTo>
                <a:cubicBezTo>
                  <a:pt x="3047957" y="689628"/>
                  <a:pt x="3235509" y="717411"/>
                  <a:pt x="3253280" y="854571"/>
                </a:cubicBezTo>
                <a:cubicBezTo>
                  <a:pt x="3261957" y="922149"/>
                  <a:pt x="3229502" y="1064148"/>
                  <a:pt x="3218573" y="1137317"/>
                </a:cubicBezTo>
                <a:cubicBezTo>
                  <a:pt x="3212399" y="1178782"/>
                  <a:pt x="3199801" y="1225253"/>
                  <a:pt x="3208644" y="1266051"/>
                </a:cubicBezTo>
                <a:cubicBezTo>
                  <a:pt x="3301836" y="1220330"/>
                  <a:pt x="3392609" y="1167519"/>
                  <a:pt x="3482964" y="1116376"/>
                </a:cubicBezTo>
                <a:cubicBezTo>
                  <a:pt x="3533440" y="1087759"/>
                  <a:pt x="3589672" y="1046044"/>
                  <a:pt x="3645154" y="1028857"/>
                </a:cubicBezTo>
                <a:cubicBezTo>
                  <a:pt x="3711898" y="1008250"/>
                  <a:pt x="3785985" y="1038201"/>
                  <a:pt x="3818105" y="1100024"/>
                </a:cubicBezTo>
                <a:cubicBezTo>
                  <a:pt x="3847306" y="1156173"/>
                  <a:pt x="3831871" y="1234097"/>
                  <a:pt x="3782314" y="1273726"/>
                </a:cubicBezTo>
                <a:cubicBezTo>
                  <a:pt x="3751027" y="1298755"/>
                  <a:pt x="3711231" y="1314858"/>
                  <a:pt x="3676273" y="1334297"/>
                </a:cubicBezTo>
                <a:cubicBezTo>
                  <a:pt x="3569816" y="1393616"/>
                  <a:pt x="3455516" y="1445927"/>
                  <a:pt x="3354147" y="1513506"/>
                </a:cubicBezTo>
                <a:cubicBezTo>
                  <a:pt x="3385935" y="1536783"/>
                  <a:pt x="3428150" y="1547295"/>
                  <a:pt x="3464777" y="1562313"/>
                </a:cubicBezTo>
                <a:cubicBezTo>
                  <a:pt x="3541616" y="1593933"/>
                  <a:pt x="3618539" y="1625386"/>
                  <a:pt x="3695796" y="1656005"/>
                </a:cubicBezTo>
                <a:cubicBezTo>
                  <a:pt x="3840131" y="1713155"/>
                  <a:pt x="3809178" y="1932661"/>
                  <a:pt x="3650827" y="1935165"/>
                </a:cubicBezTo>
                <a:cubicBezTo>
                  <a:pt x="3601603" y="1935915"/>
                  <a:pt x="3552045" y="1904379"/>
                  <a:pt x="3506742" y="1887692"/>
                </a:cubicBezTo>
                <a:cubicBezTo>
                  <a:pt x="3389773" y="1844726"/>
                  <a:pt x="3275305" y="1794834"/>
                  <a:pt x="3158837" y="1750532"/>
                </a:cubicBezTo>
                <a:cubicBezTo>
                  <a:pt x="3118122" y="1735014"/>
                  <a:pt x="3069232" y="1704562"/>
                  <a:pt x="3025097" y="1703394"/>
                </a:cubicBezTo>
                <a:cubicBezTo>
                  <a:pt x="2985384" y="1702393"/>
                  <a:pt x="2946088" y="1737183"/>
                  <a:pt x="2912466" y="1755538"/>
                </a:cubicBezTo>
                <a:cubicBezTo>
                  <a:pt x="2821109" y="1805513"/>
                  <a:pt x="2730337" y="1856823"/>
                  <a:pt x="2639897" y="1908300"/>
                </a:cubicBezTo>
                <a:cubicBezTo>
                  <a:pt x="2577658" y="1943674"/>
                  <a:pt x="2515419" y="1979049"/>
                  <a:pt x="2452429" y="2013089"/>
                </a:cubicBezTo>
                <a:cubicBezTo>
                  <a:pt x="2420058" y="2030526"/>
                  <a:pt x="2388521" y="2039870"/>
                  <a:pt x="2385351" y="2080834"/>
                </a:cubicBezTo>
                <a:cubicBezTo>
                  <a:pt x="2382597" y="2116292"/>
                  <a:pt x="2376173" y="2229841"/>
                  <a:pt x="2394695" y="2256539"/>
                </a:cubicBezTo>
                <a:cubicBezTo>
                  <a:pt x="2409963" y="2278565"/>
                  <a:pt x="2506826" y="2324535"/>
                  <a:pt x="2535609" y="2340721"/>
                </a:cubicBezTo>
                <a:cubicBezTo>
                  <a:pt x="2649492" y="2404796"/>
                  <a:pt x="2763459" y="2468703"/>
                  <a:pt x="2877174" y="2533112"/>
                </a:cubicBezTo>
                <a:cubicBezTo>
                  <a:pt x="2916220" y="2555221"/>
                  <a:pt x="2994478" y="2614040"/>
                  <a:pt x="3038363" y="2606614"/>
                </a:cubicBezTo>
                <a:cubicBezTo>
                  <a:pt x="3092676" y="2597354"/>
                  <a:pt x="3150493" y="2566151"/>
                  <a:pt x="3201052" y="2544959"/>
                </a:cubicBezTo>
                <a:cubicBezTo>
                  <a:pt x="3288154" y="2508417"/>
                  <a:pt x="3377174" y="2476212"/>
                  <a:pt x="3464693" y="2440587"/>
                </a:cubicBezTo>
                <a:cubicBezTo>
                  <a:pt x="3523178" y="2416810"/>
                  <a:pt x="3594511" y="2371674"/>
                  <a:pt x="3659170" y="2376679"/>
                </a:cubicBezTo>
                <a:cubicBezTo>
                  <a:pt x="3779560" y="2385857"/>
                  <a:pt x="3829202" y="2530943"/>
                  <a:pt x="3750193" y="2617961"/>
                </a:cubicBezTo>
                <a:cubicBezTo>
                  <a:pt x="3718239" y="2653085"/>
                  <a:pt x="3665594" y="2665433"/>
                  <a:pt x="3622794" y="2682536"/>
                </a:cubicBezTo>
                <a:cubicBezTo>
                  <a:pt x="3533523" y="2718161"/>
                  <a:pt x="3443001" y="2751700"/>
                  <a:pt x="3354899" y="2789995"/>
                </a:cubicBezTo>
                <a:cubicBezTo>
                  <a:pt x="3380428" y="2823200"/>
                  <a:pt x="3440749" y="2845226"/>
                  <a:pt x="3478960" y="2865833"/>
                </a:cubicBezTo>
                <a:cubicBezTo>
                  <a:pt x="3565227" y="2912388"/>
                  <a:pt x="3652829" y="2958108"/>
                  <a:pt x="3737261" y="3007916"/>
                </a:cubicBezTo>
                <a:cubicBezTo>
                  <a:pt x="3811014" y="3051467"/>
                  <a:pt x="3862574" y="3122216"/>
                  <a:pt x="3817271" y="3210819"/>
                </a:cubicBezTo>
                <a:cubicBezTo>
                  <a:pt x="3786068" y="3271891"/>
                  <a:pt x="3711648" y="3302176"/>
                  <a:pt x="3646071" y="3282486"/>
                </a:cubicBezTo>
                <a:cubicBezTo>
                  <a:pt x="3592676" y="3266467"/>
                  <a:pt x="3512749" y="3212071"/>
                  <a:pt x="3462190" y="3183037"/>
                </a:cubicBezTo>
                <a:cubicBezTo>
                  <a:pt x="3378843" y="3135231"/>
                  <a:pt x="3293493" y="3090262"/>
                  <a:pt x="3208644" y="3045210"/>
                </a:cubicBezTo>
                <a:cubicBezTo>
                  <a:pt x="3197214" y="3084255"/>
                  <a:pt x="3210897" y="3134397"/>
                  <a:pt x="3218239" y="3175611"/>
                </a:cubicBezTo>
                <a:cubicBezTo>
                  <a:pt x="3230253" y="3243107"/>
                  <a:pt x="3266045" y="3400373"/>
                  <a:pt x="3250193" y="3461361"/>
                </a:cubicBezTo>
                <a:cubicBezTo>
                  <a:pt x="3218406" y="3583587"/>
                  <a:pt x="3045454" y="3601859"/>
                  <a:pt x="2985050" y="3493065"/>
                </a:cubicBezTo>
                <a:cubicBezTo>
                  <a:pt x="2958352" y="3445009"/>
                  <a:pt x="2960605" y="3377848"/>
                  <a:pt x="2952012" y="3324285"/>
                </a:cubicBezTo>
                <a:cubicBezTo>
                  <a:pt x="2935993" y="3224168"/>
                  <a:pt x="2920558" y="3123968"/>
                  <a:pt x="2905708" y="3023517"/>
                </a:cubicBezTo>
                <a:cubicBezTo>
                  <a:pt x="2898700" y="2976713"/>
                  <a:pt x="2899033" y="2922149"/>
                  <a:pt x="2883015" y="2877597"/>
                </a:cubicBezTo>
                <a:cubicBezTo>
                  <a:pt x="2869749" y="2840470"/>
                  <a:pt x="2774054" y="2801008"/>
                  <a:pt x="2738596" y="2780401"/>
                </a:cubicBezTo>
                <a:cubicBezTo>
                  <a:pt x="2623962" y="2713906"/>
                  <a:pt x="2508244" y="2648663"/>
                  <a:pt x="2392275" y="2584338"/>
                </a:cubicBezTo>
                <a:cubicBezTo>
                  <a:pt x="2357068" y="2564732"/>
                  <a:pt x="2287069" y="2511503"/>
                  <a:pt x="2249192" y="2508917"/>
                </a:cubicBezTo>
                <a:cubicBezTo>
                  <a:pt x="2215820" y="2506665"/>
                  <a:pt x="2111031" y="2571156"/>
                  <a:pt x="2080996" y="2592598"/>
                </a:cubicBezTo>
                <a:cubicBezTo>
                  <a:pt x="2054715" y="2611370"/>
                  <a:pt x="2060638" y="2644242"/>
                  <a:pt x="2060555" y="2673192"/>
                </a:cubicBezTo>
                <a:cubicBezTo>
                  <a:pt x="2060388" y="2745527"/>
                  <a:pt x="2060472" y="2817777"/>
                  <a:pt x="2060722" y="2890112"/>
                </a:cubicBezTo>
                <a:cubicBezTo>
                  <a:pt x="2061056" y="2981886"/>
                  <a:pt x="2060972" y="3073659"/>
                  <a:pt x="2060889" y="3165433"/>
                </a:cubicBezTo>
                <a:cubicBezTo>
                  <a:pt x="2060889" y="3202977"/>
                  <a:pt x="2050877" y="3256539"/>
                  <a:pt x="2069399" y="3290662"/>
                </a:cubicBezTo>
                <a:cubicBezTo>
                  <a:pt x="2087587" y="3324285"/>
                  <a:pt x="2165094" y="3371256"/>
                  <a:pt x="2197632" y="3396035"/>
                </a:cubicBezTo>
                <a:cubicBezTo>
                  <a:pt x="2287570" y="3464532"/>
                  <a:pt x="2377258" y="3533612"/>
                  <a:pt x="2466195" y="3603444"/>
                </a:cubicBezTo>
                <a:cubicBezTo>
                  <a:pt x="2503989" y="3633145"/>
                  <a:pt x="2558052" y="3661428"/>
                  <a:pt x="2582914" y="3703310"/>
                </a:cubicBezTo>
                <a:cubicBezTo>
                  <a:pt x="2638730" y="3797170"/>
                  <a:pt x="2579410" y="3921815"/>
                  <a:pt x="2466112" y="3922817"/>
                </a:cubicBezTo>
                <a:cubicBezTo>
                  <a:pt x="2396280" y="3923400"/>
                  <a:pt x="2337962" y="3866334"/>
                  <a:pt x="2286235" y="3824952"/>
                </a:cubicBezTo>
                <a:cubicBezTo>
                  <a:pt x="2215986" y="3768720"/>
                  <a:pt x="2143735" y="3703978"/>
                  <a:pt x="2065644" y="3659343"/>
                </a:cubicBezTo>
                <a:cubicBezTo>
                  <a:pt x="2054548" y="3711653"/>
                  <a:pt x="2060555" y="3770639"/>
                  <a:pt x="2060722" y="3824535"/>
                </a:cubicBezTo>
                <a:cubicBezTo>
                  <a:pt x="2060889" y="3919062"/>
                  <a:pt x="2061306" y="4013672"/>
                  <a:pt x="2060889" y="4108199"/>
                </a:cubicBezTo>
                <a:cubicBezTo>
                  <a:pt x="2060388" y="4196135"/>
                  <a:pt x="2013917" y="4276479"/>
                  <a:pt x="1915469" y="4274727"/>
                </a:cubicBezTo>
                <a:cubicBezTo>
                  <a:pt x="1854231" y="4273643"/>
                  <a:pt x="1796831" y="4233763"/>
                  <a:pt x="1780395" y="4173109"/>
                </a:cubicBezTo>
                <a:cubicBezTo>
                  <a:pt x="1768631" y="4129391"/>
                  <a:pt x="1775222" y="4078081"/>
                  <a:pt x="1775389" y="4033112"/>
                </a:cubicBezTo>
                <a:cubicBezTo>
                  <a:pt x="1775723" y="3949681"/>
                  <a:pt x="1775556" y="3866250"/>
                  <a:pt x="1775139" y="3782820"/>
                </a:cubicBezTo>
                <a:cubicBezTo>
                  <a:pt x="1774888" y="3743190"/>
                  <a:pt x="1784566" y="3691547"/>
                  <a:pt x="1765294" y="3657924"/>
                </a:cubicBezTo>
                <a:cubicBezTo>
                  <a:pt x="1682364" y="3720914"/>
                  <a:pt x="1599934" y="3784405"/>
                  <a:pt x="1516671" y="3846811"/>
                </a:cubicBezTo>
                <a:cubicBezTo>
                  <a:pt x="1483966" y="3871423"/>
                  <a:pt x="1446839" y="3910052"/>
                  <a:pt x="1406042" y="3919062"/>
                </a:cubicBezTo>
                <a:cubicBezTo>
                  <a:pt x="1284233" y="3946010"/>
                  <a:pt x="1184199" y="3822449"/>
                  <a:pt x="1246689" y="3710319"/>
                </a:cubicBezTo>
                <a:cubicBezTo>
                  <a:pt x="1273554" y="3662179"/>
                  <a:pt x="1333374" y="3631143"/>
                  <a:pt x="1375840" y="3597938"/>
                </a:cubicBezTo>
                <a:cubicBezTo>
                  <a:pt x="1466445" y="3527188"/>
                  <a:pt x="1556884" y="3456106"/>
                  <a:pt x="1648241" y="3386274"/>
                </a:cubicBezTo>
                <a:cubicBezTo>
                  <a:pt x="1678609" y="3362997"/>
                  <a:pt x="1745020" y="3324035"/>
                  <a:pt x="1763959" y="3293249"/>
                </a:cubicBezTo>
                <a:cubicBezTo>
                  <a:pt x="1785401" y="3258541"/>
                  <a:pt x="1775306" y="3204145"/>
                  <a:pt x="1775055" y="3165433"/>
                </a:cubicBezTo>
                <a:cubicBezTo>
                  <a:pt x="1774638" y="3073659"/>
                  <a:pt x="1775389" y="2981886"/>
                  <a:pt x="1775306" y="2890112"/>
                </a:cubicBezTo>
                <a:cubicBezTo>
                  <a:pt x="1775306" y="2817777"/>
                  <a:pt x="1775389" y="2745527"/>
                  <a:pt x="1775639" y="2673192"/>
                </a:cubicBezTo>
                <a:cubicBezTo>
                  <a:pt x="1775723" y="2641155"/>
                  <a:pt x="1781146" y="2610285"/>
                  <a:pt x="1751528" y="2590763"/>
                </a:cubicBezTo>
                <a:cubicBezTo>
                  <a:pt x="1717989" y="2568653"/>
                  <a:pt x="1627884" y="2509334"/>
                  <a:pt x="1590090" y="2509751"/>
                </a:cubicBezTo>
                <a:cubicBezTo>
                  <a:pt x="1551294" y="2510169"/>
                  <a:pt x="1481296" y="2563231"/>
                  <a:pt x="1446088" y="2583170"/>
                </a:cubicBezTo>
                <a:cubicBezTo>
                  <a:pt x="1328868" y="2649581"/>
                  <a:pt x="1210146" y="2713823"/>
                  <a:pt x="1094011" y="2781986"/>
                </a:cubicBezTo>
                <a:cubicBezTo>
                  <a:pt x="1056717" y="2803845"/>
                  <a:pt x="971034" y="2836382"/>
                  <a:pt x="954431" y="2875595"/>
                </a:cubicBezTo>
                <a:cubicBezTo>
                  <a:pt x="938162" y="2914140"/>
                  <a:pt x="938413" y="2964365"/>
                  <a:pt x="932072" y="3005496"/>
                </a:cubicBezTo>
                <a:cubicBezTo>
                  <a:pt x="916137" y="3108867"/>
                  <a:pt x="902120" y="3212571"/>
                  <a:pt x="888021" y="3316109"/>
                </a:cubicBezTo>
                <a:cubicBezTo>
                  <a:pt x="880095" y="3374177"/>
                  <a:pt x="881596" y="3446427"/>
                  <a:pt x="850310" y="3497654"/>
                </a:cubicBezTo>
                <a:cubicBezTo>
                  <a:pt x="780228" y="3612288"/>
                  <a:pt x="590590" y="3570072"/>
                  <a:pt x="584750" y="3432411"/>
                </a:cubicBezTo>
                <a:cubicBezTo>
                  <a:pt x="579744" y="3313522"/>
                  <a:pt x="644486" y="3159509"/>
                  <a:pt x="630637" y="3043958"/>
                </a:cubicBezTo>
                <a:cubicBezTo>
                  <a:pt x="521092" y="3094934"/>
                  <a:pt x="417305" y="3159676"/>
                  <a:pt x="310847" y="3216660"/>
                </a:cubicBezTo>
                <a:cubicBezTo>
                  <a:pt x="271802" y="3237517"/>
                  <a:pt x="228835" y="3271474"/>
                  <a:pt x="186118" y="3283153"/>
                </a:cubicBezTo>
                <a:cubicBezTo>
                  <a:pt x="119457" y="3301425"/>
                  <a:pt x="52629" y="3273059"/>
                  <a:pt x="18506" y="3214323"/>
                </a:cubicBezTo>
                <a:cubicBezTo>
                  <a:pt x="-27631" y="3134731"/>
                  <a:pt x="18590" y="3053135"/>
                  <a:pt x="90090" y="3012838"/>
                </a:cubicBezTo>
                <a:cubicBezTo>
                  <a:pt x="175523" y="2964615"/>
                  <a:pt x="260872" y="2915892"/>
                  <a:pt x="347140" y="2869338"/>
                </a:cubicBezTo>
                <a:cubicBezTo>
                  <a:pt x="388187" y="2847228"/>
                  <a:pt x="448758" y="2824702"/>
                  <a:pt x="477709" y="2789995"/>
                </a:cubicBezTo>
                <a:cubicBezTo>
                  <a:pt x="389272" y="2751283"/>
                  <a:pt x="298583" y="2717828"/>
                  <a:pt x="208895" y="2681952"/>
                </a:cubicBezTo>
                <a:cubicBezTo>
                  <a:pt x="168598" y="2665767"/>
                  <a:pt x="117956" y="2652418"/>
                  <a:pt x="86919" y="2620547"/>
                </a:cubicBezTo>
                <a:cubicBezTo>
                  <a:pt x="2154" y="2533613"/>
                  <a:pt x="56801" y="2382770"/>
                  <a:pt x="180111" y="2376679"/>
                </a:cubicBezTo>
                <a:cubicBezTo>
                  <a:pt x="243936" y="2373593"/>
                  <a:pt x="316187" y="2417227"/>
                  <a:pt x="373587" y="2442173"/>
                </a:cubicBezTo>
                <a:cubicBezTo>
                  <a:pt x="460021" y="2479800"/>
                  <a:pt x="549375" y="2511003"/>
                  <a:pt x="636727" y="2546544"/>
                </a:cubicBezTo>
                <a:cubicBezTo>
                  <a:pt x="685952" y="2566568"/>
                  <a:pt x="745187" y="2602526"/>
                  <a:pt x="798499" y="2607699"/>
                </a:cubicBezTo>
                <a:cubicBezTo>
                  <a:pt x="841550" y="2611871"/>
                  <a:pt x="915720" y="2555388"/>
                  <a:pt x="954682" y="2534113"/>
                </a:cubicBezTo>
                <a:cubicBezTo>
                  <a:pt x="1069315" y="2471457"/>
                  <a:pt x="1181363" y="2404128"/>
                  <a:pt x="1295913" y="2341305"/>
                </a:cubicBezTo>
                <a:cubicBezTo>
                  <a:pt x="1327199" y="2324118"/>
                  <a:pt x="1424980" y="2279066"/>
                  <a:pt x="1442584" y="2254454"/>
                </a:cubicBezTo>
                <a:cubicBezTo>
                  <a:pt x="1462107" y="2227172"/>
                  <a:pt x="1454765" y="2090929"/>
                  <a:pt x="1448257" y="2055638"/>
                </a:cubicBezTo>
                <a:cubicBezTo>
                  <a:pt x="1406959" y="2017511"/>
                  <a:pt x="1348725" y="1994233"/>
                  <a:pt x="1299667" y="1966451"/>
                </a:cubicBezTo>
                <a:cubicBezTo>
                  <a:pt x="1203806" y="1912138"/>
                  <a:pt x="1105941" y="1860744"/>
                  <a:pt x="1010831" y="1804929"/>
                </a:cubicBezTo>
                <a:cubicBezTo>
                  <a:pt x="971117" y="1781569"/>
                  <a:pt x="853730" y="1705313"/>
                  <a:pt x="814184" y="1702560"/>
                </a:cubicBezTo>
                <a:cubicBezTo>
                  <a:pt x="767797" y="1699306"/>
                  <a:pt x="714151" y="1733846"/>
                  <a:pt x="671935" y="1750449"/>
                </a:cubicBezTo>
                <a:cubicBezTo>
                  <a:pt x="552296" y="1797671"/>
                  <a:pt x="433574" y="1847062"/>
                  <a:pt x="313517" y="1893115"/>
                </a:cubicBezTo>
                <a:cubicBezTo>
                  <a:pt x="230754" y="1924902"/>
                  <a:pt x="151578" y="1968787"/>
                  <a:pt x="78660" y="1886358"/>
                </a:cubicBezTo>
                <a:cubicBezTo>
                  <a:pt x="22678" y="1823034"/>
                  <a:pt x="38112" y="1725336"/>
                  <a:pt x="103772" y="1675195"/>
                </a:cubicBezTo>
                <a:cubicBezTo>
                  <a:pt x="130303" y="1654921"/>
                  <a:pt x="165344" y="1646244"/>
                  <a:pt x="195880" y="1633229"/>
                </a:cubicBezTo>
                <a:cubicBezTo>
                  <a:pt x="279644" y="1597437"/>
                  <a:pt x="406125" y="1561312"/>
                  <a:pt x="478877" y="1513506"/>
                </a:cubicBezTo>
                <a:cubicBezTo>
                  <a:pt x="377425" y="1447762"/>
                  <a:pt x="266629" y="1395869"/>
                  <a:pt x="161924" y="1335548"/>
                </a:cubicBezTo>
                <a:cubicBezTo>
                  <a:pt x="128635" y="1316359"/>
                  <a:pt x="90507" y="1302093"/>
                  <a:pt x="59387" y="1279566"/>
                </a:cubicBezTo>
                <a:cubicBezTo>
                  <a:pt x="5658" y="1240604"/>
                  <a:pt x="-15784" y="1161428"/>
                  <a:pt x="14835" y="1102443"/>
                </a:cubicBezTo>
                <a:cubicBezTo>
                  <a:pt x="46706" y="1040871"/>
                  <a:pt x="119290" y="1008166"/>
                  <a:pt x="186953" y="1027522"/>
                </a:cubicBezTo>
                <a:cubicBezTo>
                  <a:pt x="225831" y="1038702"/>
                  <a:pt x="265211" y="1068821"/>
                  <a:pt x="300836" y="1088093"/>
                </a:cubicBezTo>
                <a:cubicBezTo>
                  <a:pt x="405124" y="1144659"/>
                  <a:pt x="522344" y="1223918"/>
                  <a:pt x="630637" y="1266968"/>
                </a:cubicBezTo>
                <a:cubicBezTo>
                  <a:pt x="635142" y="1237768"/>
                  <a:pt x="628718" y="1209318"/>
                  <a:pt x="625131" y="1179783"/>
                </a:cubicBezTo>
                <a:cubicBezTo>
                  <a:pt x="617205" y="1113122"/>
                  <a:pt x="608611" y="1046378"/>
                  <a:pt x="599017" y="979967"/>
                </a:cubicBezTo>
                <a:cubicBezTo>
                  <a:pt x="593510" y="941922"/>
                  <a:pt x="582331" y="901292"/>
                  <a:pt x="585084" y="862747"/>
                </a:cubicBezTo>
                <a:cubicBezTo>
                  <a:pt x="595012" y="724752"/>
                  <a:pt x="785067" y="684622"/>
                  <a:pt x="851561" y="804679"/>
                </a:cubicBezTo>
                <a:cubicBezTo>
                  <a:pt x="880512" y="857157"/>
                  <a:pt x="879678" y="928991"/>
                  <a:pt x="887937" y="987476"/>
                </a:cubicBezTo>
                <a:cubicBezTo>
                  <a:pt x="901536" y="1084923"/>
                  <a:pt x="914468" y="1182453"/>
                  <a:pt x="928568" y="1279900"/>
                </a:cubicBezTo>
                <a:cubicBezTo>
                  <a:pt x="935242" y="1325703"/>
                  <a:pt x="935326" y="1378598"/>
                  <a:pt x="950594" y="1422316"/>
                </a:cubicBezTo>
                <a:cubicBezTo>
                  <a:pt x="968948" y="1475044"/>
                  <a:pt x="1046038" y="1498488"/>
                  <a:pt x="1091091" y="1524435"/>
                </a:cubicBezTo>
                <a:cubicBezTo>
                  <a:pt x="1211398" y="1593683"/>
                  <a:pt x="1332873" y="1661929"/>
                  <a:pt x="1455266" y="1727422"/>
                </a:cubicBezTo>
                <a:cubicBezTo>
                  <a:pt x="1488721" y="1745276"/>
                  <a:pt x="1553881" y="1796920"/>
                  <a:pt x="1589923" y="1797420"/>
                </a:cubicBezTo>
                <a:cubicBezTo>
                  <a:pt x="1622461" y="1797837"/>
                  <a:pt x="1722160" y="1733262"/>
                  <a:pt x="1752112" y="1713072"/>
                </a:cubicBezTo>
                <a:cubicBezTo>
                  <a:pt x="1781313" y="1693382"/>
                  <a:pt x="1775389" y="1661846"/>
                  <a:pt x="1775389" y="1630309"/>
                </a:cubicBezTo>
                <a:cubicBezTo>
                  <a:pt x="1775389" y="1557974"/>
                  <a:pt x="1775055" y="1485724"/>
                  <a:pt x="1775055" y="1413389"/>
                </a:cubicBezTo>
                <a:cubicBezTo>
                  <a:pt x="1774972" y="1318862"/>
                  <a:pt x="1775139" y="1224252"/>
                  <a:pt x="1774805" y="1129725"/>
                </a:cubicBezTo>
                <a:cubicBezTo>
                  <a:pt x="1774722" y="1092181"/>
                  <a:pt x="1783732" y="1041789"/>
                  <a:pt x="1766379" y="1007165"/>
                </a:cubicBezTo>
                <a:cubicBezTo>
                  <a:pt x="1749359" y="973126"/>
                  <a:pt x="1680028" y="933329"/>
                  <a:pt x="1648908" y="908383"/>
                </a:cubicBezTo>
                <a:cubicBezTo>
                  <a:pt x="1557718" y="835131"/>
                  <a:pt x="1464109" y="764716"/>
                  <a:pt x="1372002" y="692548"/>
                </a:cubicBezTo>
                <a:cubicBezTo>
                  <a:pt x="1333206" y="662179"/>
                  <a:pt x="1275723" y="632061"/>
                  <a:pt x="1250026" y="589428"/>
                </a:cubicBezTo>
                <a:cubicBezTo>
                  <a:pt x="1176607" y="467953"/>
                  <a:pt x="1307593" y="315025"/>
                  <a:pt x="1437245" y="386107"/>
                </a:cubicBezTo>
                <a:cubicBezTo>
                  <a:pt x="1459437" y="398205"/>
                  <a:pt x="1478877" y="417394"/>
                  <a:pt x="1499150" y="432495"/>
                </a:cubicBezTo>
                <a:cubicBezTo>
                  <a:pt x="1553213" y="472708"/>
                  <a:pt x="1607777" y="512588"/>
                  <a:pt x="1660755" y="554220"/>
                </a:cubicBezTo>
                <a:cubicBezTo>
                  <a:pt x="1693961" y="580334"/>
                  <a:pt x="1733173" y="620798"/>
                  <a:pt x="1773637" y="629725"/>
                </a:cubicBezTo>
                <a:cubicBezTo>
                  <a:pt x="1783065" y="505580"/>
                  <a:pt x="1775222" y="378181"/>
                  <a:pt x="1774972" y="253703"/>
                </a:cubicBezTo>
                <a:cubicBezTo>
                  <a:pt x="1774888" y="212572"/>
                  <a:pt x="1771551" y="169521"/>
                  <a:pt x="1775556" y="128557"/>
                </a:cubicBezTo>
                <a:cubicBezTo>
                  <a:pt x="1782814" y="55055"/>
                  <a:pt x="1850477" y="-2346"/>
                  <a:pt x="1923812" y="74"/>
                </a:cubicBezTo>
                <a:cubicBezTo>
                  <a:pt x="2025764" y="3411"/>
                  <a:pt x="2060638" y="90846"/>
                  <a:pt x="2060972" y="178615"/>
                </a:cubicBezTo>
                <a:cubicBezTo>
                  <a:pt x="2061389" y="273142"/>
                  <a:pt x="2061222" y="367753"/>
                  <a:pt x="2060805" y="462280"/>
                </a:cubicBezTo>
                <a:cubicBezTo>
                  <a:pt x="2060638" y="518512"/>
                  <a:pt x="2055299" y="579249"/>
                  <a:pt x="2065644" y="63423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084" cap="flat">
            <a:solidFill>
              <a:srgbClr val="1EBEE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94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248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Thermometer Gauge – Slide Template</vt:lpstr>
      <vt:lpstr>Dual Thermometer Gauge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Thermometer Gauge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2026-08-26T17:14:17Z</dcterms:modified>
  <cp:category>Charts &amp; Diagrams</cp:category>
</cp:coreProperties>
</file>