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454E0-796A-6093-6FA4-67630D421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C708EE-A598-4271-12EF-C3149F4FD5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ED6DD7-7932-AFD2-905E-BC5DEEC21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06A4E-0182-044C-203D-956B6A99C3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77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Rating Gauge – Slide Template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92B8A-7488-E14B-029C-68921F05B996}"/>
              </a:ext>
            </a:extLst>
          </p:cNvPr>
          <p:cNvSpPr/>
          <p:nvPr/>
        </p:nvSpPr>
        <p:spPr>
          <a:xfrm>
            <a:off x="375296" y="4747674"/>
            <a:ext cx="2114528" cy="1255858"/>
          </a:xfrm>
          <a:prstGeom prst="roundRect">
            <a:avLst>
              <a:gd name="adj" fmla="val 12384"/>
            </a:avLst>
          </a:prstGeom>
          <a:solidFill>
            <a:schemeClr val="bg1"/>
          </a:solidFill>
          <a:ln w="38100">
            <a:solidFill>
              <a:srgbClr val="FD49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23FC6B5-1981-B280-3EF4-5BD4DCD32516}"/>
              </a:ext>
            </a:extLst>
          </p:cNvPr>
          <p:cNvSpPr/>
          <p:nvPr/>
        </p:nvSpPr>
        <p:spPr>
          <a:xfrm>
            <a:off x="2707016" y="4747674"/>
            <a:ext cx="2114528" cy="1255858"/>
          </a:xfrm>
          <a:prstGeom prst="roundRect">
            <a:avLst>
              <a:gd name="adj" fmla="val 12384"/>
            </a:avLst>
          </a:prstGeom>
          <a:solidFill>
            <a:schemeClr val="bg1"/>
          </a:solidFill>
          <a:ln w="38100">
            <a:solidFill>
              <a:srgbClr val="FE9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29D6235-317B-70D4-555F-607095B7C6EF}"/>
              </a:ext>
            </a:extLst>
          </p:cNvPr>
          <p:cNvSpPr/>
          <p:nvPr/>
        </p:nvSpPr>
        <p:spPr>
          <a:xfrm>
            <a:off x="5038736" y="4747674"/>
            <a:ext cx="2114528" cy="1255858"/>
          </a:xfrm>
          <a:prstGeom prst="roundRect">
            <a:avLst>
              <a:gd name="adj" fmla="val 12384"/>
            </a:avLst>
          </a:prstGeom>
          <a:solidFill>
            <a:schemeClr val="bg1"/>
          </a:solidFill>
          <a:ln w="38100">
            <a:solidFill>
              <a:srgbClr val="FEC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EB2ABB4-CEAE-25AE-028F-2AABBB65D1B7}"/>
              </a:ext>
            </a:extLst>
          </p:cNvPr>
          <p:cNvSpPr/>
          <p:nvPr/>
        </p:nvSpPr>
        <p:spPr>
          <a:xfrm>
            <a:off x="7370456" y="4747674"/>
            <a:ext cx="2114528" cy="1255858"/>
          </a:xfrm>
          <a:prstGeom prst="roundRect">
            <a:avLst>
              <a:gd name="adj" fmla="val 12384"/>
            </a:avLst>
          </a:prstGeom>
          <a:solidFill>
            <a:schemeClr val="bg1"/>
          </a:solidFill>
          <a:ln w="38100">
            <a:solidFill>
              <a:srgbClr val="5EAC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5D3A4D3-9E58-5C90-837C-CB54454CE75E}"/>
              </a:ext>
            </a:extLst>
          </p:cNvPr>
          <p:cNvSpPr/>
          <p:nvPr/>
        </p:nvSpPr>
        <p:spPr>
          <a:xfrm>
            <a:off x="9702176" y="4747674"/>
            <a:ext cx="2114528" cy="1255858"/>
          </a:xfrm>
          <a:prstGeom prst="roundRect">
            <a:avLst>
              <a:gd name="adj" fmla="val 12384"/>
            </a:avLst>
          </a:prstGeom>
          <a:solidFill>
            <a:schemeClr val="bg1"/>
          </a:solidFill>
          <a:ln w="38100">
            <a:solidFill>
              <a:srgbClr val="0FBA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85AD366-2A95-B388-19F2-3D2AF6E19A71}"/>
              </a:ext>
            </a:extLst>
          </p:cNvPr>
          <p:cNvSpPr>
            <a:spLocks noChangeAspect="1"/>
          </p:cNvSpPr>
          <p:nvPr/>
        </p:nvSpPr>
        <p:spPr>
          <a:xfrm>
            <a:off x="9888316" y="5078423"/>
            <a:ext cx="507981" cy="594360"/>
          </a:xfrm>
          <a:custGeom>
            <a:avLst/>
            <a:gdLst>
              <a:gd name="csX0" fmla="*/ 289413 w 780980"/>
              <a:gd name="csY0" fmla="*/ 700152 h 913780"/>
              <a:gd name="csX1" fmla="*/ 191152 w 780980"/>
              <a:gd name="csY1" fmla="*/ 608373 h 913780"/>
              <a:gd name="csX2" fmla="*/ 204411 w 780980"/>
              <a:gd name="csY2" fmla="*/ 557798 h 913780"/>
              <a:gd name="csX3" fmla="*/ 250412 w 780980"/>
              <a:gd name="csY3" fmla="*/ 425869 h 913780"/>
              <a:gd name="csX4" fmla="*/ 545418 w 780980"/>
              <a:gd name="csY4" fmla="*/ 57918 h 913780"/>
              <a:gd name="csX5" fmla="*/ 707569 w 780980"/>
              <a:gd name="csY5" fmla="*/ 2954 h 913780"/>
              <a:gd name="csX6" fmla="*/ 769311 w 780980"/>
              <a:gd name="csY6" fmla="*/ 7232 h 913780"/>
              <a:gd name="csX7" fmla="*/ 780867 w 780980"/>
              <a:gd name="csY7" fmla="*/ 67622 h 913780"/>
              <a:gd name="csX8" fmla="*/ 757829 w 780980"/>
              <a:gd name="csY8" fmla="*/ 229347 h 913780"/>
              <a:gd name="csX9" fmla="*/ 427601 w 780980"/>
              <a:gd name="csY9" fmla="*/ 623391 h 913780"/>
              <a:gd name="csX10" fmla="*/ 338488 w 780980"/>
              <a:gd name="csY10" fmla="*/ 675059 h 913780"/>
              <a:gd name="csX11" fmla="*/ 289413 w 780980"/>
              <a:gd name="csY11" fmla="*/ 700152 h 913780"/>
              <a:gd name="csX12" fmla="*/ 528677 w 780980"/>
              <a:gd name="csY12" fmla="*/ 187753 h 913780"/>
              <a:gd name="csX13" fmla="*/ 522640 w 780980"/>
              <a:gd name="csY13" fmla="*/ 368887 h 913780"/>
              <a:gd name="csX14" fmla="*/ 554010 w 780980"/>
              <a:gd name="csY14" fmla="*/ 371590 h 913780"/>
              <a:gd name="csX15" fmla="*/ 584993 w 780980"/>
              <a:gd name="csY15" fmla="*/ 362238 h 913780"/>
              <a:gd name="csX16" fmla="*/ 563992 w 780980"/>
              <a:gd name="csY16" fmla="*/ 188161 h 913780"/>
              <a:gd name="csX17" fmla="*/ 528677 w 780980"/>
              <a:gd name="csY17" fmla="*/ 187753 h 913780"/>
              <a:gd name="csX18" fmla="*/ 258097 w 780980"/>
              <a:gd name="csY18" fmla="*/ 341701 h 913780"/>
              <a:gd name="csX19" fmla="*/ 245134 w 780980"/>
              <a:gd name="csY19" fmla="*/ 370572 h 913780"/>
              <a:gd name="csX20" fmla="*/ 235134 w 780980"/>
              <a:gd name="csY20" fmla="*/ 393869 h 913780"/>
              <a:gd name="csX21" fmla="*/ 197800 w 780980"/>
              <a:gd name="csY21" fmla="*/ 489889 h 913780"/>
              <a:gd name="csX22" fmla="*/ 184689 w 780980"/>
              <a:gd name="csY22" fmla="*/ 530556 h 913780"/>
              <a:gd name="csX23" fmla="*/ 176448 w 780980"/>
              <a:gd name="csY23" fmla="*/ 551705 h 913780"/>
              <a:gd name="csX24" fmla="*/ 31075 w 780980"/>
              <a:gd name="csY24" fmla="*/ 556520 h 913780"/>
              <a:gd name="csX25" fmla="*/ 0 w 780980"/>
              <a:gd name="csY25" fmla="*/ 541705 h 913780"/>
              <a:gd name="csX26" fmla="*/ 26038 w 780980"/>
              <a:gd name="csY26" fmla="*/ 486611 h 913780"/>
              <a:gd name="csX27" fmla="*/ 165059 w 780980"/>
              <a:gd name="csY27" fmla="*/ 347849 h 913780"/>
              <a:gd name="csX28" fmla="*/ 230153 w 780980"/>
              <a:gd name="csY28" fmla="*/ 332886 h 913780"/>
              <a:gd name="csX29" fmla="*/ 258097 w 780980"/>
              <a:gd name="csY29" fmla="*/ 341701 h 913780"/>
              <a:gd name="csX30" fmla="*/ 530158 w 780980"/>
              <a:gd name="csY30" fmla="*/ 587761 h 913780"/>
              <a:gd name="csX31" fmla="*/ 536788 w 780980"/>
              <a:gd name="csY31" fmla="*/ 612076 h 913780"/>
              <a:gd name="csX32" fmla="*/ 534992 w 780980"/>
              <a:gd name="csY32" fmla="*/ 669485 h 913780"/>
              <a:gd name="csX33" fmla="*/ 423989 w 780980"/>
              <a:gd name="csY33" fmla="*/ 853081 h 913780"/>
              <a:gd name="csX34" fmla="*/ 389433 w 780980"/>
              <a:gd name="csY34" fmla="*/ 879674 h 913780"/>
              <a:gd name="csX35" fmla="*/ 370896 w 780980"/>
              <a:gd name="csY35" fmla="*/ 889545 h 913780"/>
              <a:gd name="csX36" fmla="*/ 351599 w 780980"/>
              <a:gd name="csY36" fmla="*/ 867692 h 913780"/>
              <a:gd name="csX37" fmla="*/ 360507 w 780980"/>
              <a:gd name="csY37" fmla="*/ 769487 h 913780"/>
              <a:gd name="csX38" fmla="*/ 354562 w 780980"/>
              <a:gd name="csY38" fmla="*/ 725393 h 913780"/>
              <a:gd name="csX39" fmla="*/ 347766 w 780980"/>
              <a:gd name="csY39" fmla="*/ 700967 h 913780"/>
              <a:gd name="csX40" fmla="*/ 385841 w 780980"/>
              <a:gd name="csY40" fmla="*/ 679763 h 913780"/>
              <a:gd name="csX41" fmla="*/ 476065 w 780980"/>
              <a:gd name="csY41" fmla="*/ 623743 h 913780"/>
              <a:gd name="csX42" fmla="*/ 511973 w 780980"/>
              <a:gd name="csY42" fmla="*/ 598446 h 913780"/>
              <a:gd name="csX43" fmla="*/ 530158 w 780980"/>
              <a:gd name="csY43" fmla="*/ 587761 h 913780"/>
              <a:gd name="csX44" fmla="*/ 115539 w 780980"/>
              <a:gd name="csY44" fmla="*/ 654188 h 913780"/>
              <a:gd name="csX45" fmla="*/ 143262 w 780980"/>
              <a:gd name="csY45" fmla="*/ 674466 h 913780"/>
              <a:gd name="csX46" fmla="*/ 120169 w 780980"/>
              <a:gd name="csY46" fmla="*/ 703060 h 913780"/>
              <a:gd name="csX47" fmla="*/ 64205 w 780980"/>
              <a:gd name="csY47" fmla="*/ 769227 h 913780"/>
              <a:gd name="csX48" fmla="*/ 32056 w 780980"/>
              <a:gd name="csY48" fmla="*/ 781468 h 913780"/>
              <a:gd name="csX49" fmla="*/ 26352 w 780980"/>
              <a:gd name="csY49" fmla="*/ 751801 h 913780"/>
              <a:gd name="csX50" fmla="*/ 43797 w 780980"/>
              <a:gd name="csY50" fmla="*/ 730282 h 913780"/>
              <a:gd name="csX51" fmla="*/ 82779 w 780980"/>
              <a:gd name="csY51" fmla="*/ 682281 h 913780"/>
              <a:gd name="csX52" fmla="*/ 115539 w 780980"/>
              <a:gd name="csY52" fmla="*/ 654188 h 913780"/>
              <a:gd name="csX53" fmla="*/ 176689 w 780980"/>
              <a:gd name="csY53" fmla="*/ 696911 h 913780"/>
              <a:gd name="csX54" fmla="*/ 197430 w 780980"/>
              <a:gd name="csY54" fmla="*/ 728375 h 913780"/>
              <a:gd name="csX55" fmla="*/ 185892 w 780980"/>
              <a:gd name="csY55" fmla="*/ 742875 h 913780"/>
              <a:gd name="csX56" fmla="*/ 158799 w 780980"/>
              <a:gd name="csY56" fmla="*/ 776839 h 913780"/>
              <a:gd name="csX57" fmla="*/ 79390 w 780980"/>
              <a:gd name="csY57" fmla="*/ 877118 h 913780"/>
              <a:gd name="csX58" fmla="*/ 51816 w 780980"/>
              <a:gd name="csY58" fmla="*/ 910508 h 913780"/>
              <a:gd name="csX59" fmla="*/ 30334 w 780980"/>
              <a:gd name="csY59" fmla="*/ 911082 h 913780"/>
              <a:gd name="csX60" fmla="*/ 42871 w 780980"/>
              <a:gd name="csY60" fmla="*/ 857137 h 913780"/>
              <a:gd name="csX61" fmla="*/ 139447 w 780980"/>
              <a:gd name="csY61" fmla="*/ 735264 h 913780"/>
              <a:gd name="csX62" fmla="*/ 176689 w 780980"/>
              <a:gd name="csY62" fmla="*/ 696911 h 913780"/>
              <a:gd name="csX63" fmla="*/ 230153 w 780980"/>
              <a:gd name="csY63" fmla="*/ 755412 h 913780"/>
              <a:gd name="csX64" fmla="*/ 242134 w 780980"/>
              <a:gd name="csY64" fmla="*/ 797191 h 913780"/>
              <a:gd name="csX65" fmla="*/ 212004 w 780980"/>
              <a:gd name="csY65" fmla="*/ 839303 h 913780"/>
              <a:gd name="csX66" fmla="*/ 174318 w 780980"/>
              <a:gd name="csY66" fmla="*/ 888619 h 913780"/>
              <a:gd name="csX67" fmla="*/ 145706 w 780980"/>
              <a:gd name="csY67" fmla="*/ 895582 h 913780"/>
              <a:gd name="csX68" fmla="*/ 139632 w 780980"/>
              <a:gd name="csY68" fmla="*/ 866951 h 913780"/>
              <a:gd name="csX69" fmla="*/ 164392 w 780980"/>
              <a:gd name="csY69" fmla="*/ 834266 h 913780"/>
              <a:gd name="csX70" fmla="*/ 202171 w 780980"/>
              <a:gd name="csY70" fmla="*/ 784968 h 913780"/>
              <a:gd name="csX71" fmla="*/ 230153 w 780980"/>
              <a:gd name="csY71" fmla="*/ 755412 h 913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</a:cxnLst>
            <a:rect l="l" t="t" r="r" b="b"/>
            <a:pathLst>
              <a:path w="780980" h="913780">
                <a:moveTo>
                  <a:pt x="289413" y="700152"/>
                </a:moveTo>
                <a:cubicBezTo>
                  <a:pt x="256653" y="669559"/>
                  <a:pt x="223912" y="638966"/>
                  <a:pt x="191152" y="608373"/>
                </a:cubicBezTo>
                <a:cubicBezTo>
                  <a:pt x="193133" y="591261"/>
                  <a:pt x="200096" y="574483"/>
                  <a:pt x="204411" y="557798"/>
                </a:cubicBezTo>
                <a:cubicBezTo>
                  <a:pt x="216060" y="512908"/>
                  <a:pt x="232653" y="468648"/>
                  <a:pt x="250412" y="425869"/>
                </a:cubicBezTo>
                <a:cubicBezTo>
                  <a:pt x="311710" y="278329"/>
                  <a:pt x="401582" y="136586"/>
                  <a:pt x="545418" y="57918"/>
                </a:cubicBezTo>
                <a:cubicBezTo>
                  <a:pt x="596122" y="30176"/>
                  <a:pt x="650179" y="10824"/>
                  <a:pt x="707569" y="2954"/>
                </a:cubicBezTo>
                <a:cubicBezTo>
                  <a:pt x="723754" y="731"/>
                  <a:pt x="756237" y="-4121"/>
                  <a:pt x="769311" y="7232"/>
                </a:cubicBezTo>
                <a:cubicBezTo>
                  <a:pt x="783181" y="19269"/>
                  <a:pt x="780793" y="50566"/>
                  <a:pt x="780867" y="67622"/>
                </a:cubicBezTo>
                <a:cubicBezTo>
                  <a:pt x="781070" y="122956"/>
                  <a:pt x="772811" y="176216"/>
                  <a:pt x="757829" y="229347"/>
                </a:cubicBezTo>
                <a:cubicBezTo>
                  <a:pt x="709310" y="401350"/>
                  <a:pt x="576029" y="532019"/>
                  <a:pt x="427601" y="623391"/>
                </a:cubicBezTo>
                <a:cubicBezTo>
                  <a:pt x="398304" y="641429"/>
                  <a:pt x="368711" y="658577"/>
                  <a:pt x="338488" y="675059"/>
                </a:cubicBezTo>
                <a:cubicBezTo>
                  <a:pt x="322673" y="683670"/>
                  <a:pt x="306487" y="694393"/>
                  <a:pt x="289413" y="700152"/>
                </a:cubicBezTo>
                <a:close/>
                <a:moveTo>
                  <a:pt x="528677" y="187753"/>
                </a:moveTo>
                <a:cubicBezTo>
                  <a:pt x="438453" y="204772"/>
                  <a:pt x="433490" y="346016"/>
                  <a:pt x="522640" y="368887"/>
                </a:cubicBezTo>
                <a:cubicBezTo>
                  <a:pt x="532529" y="371424"/>
                  <a:pt x="543825" y="372664"/>
                  <a:pt x="554010" y="371590"/>
                </a:cubicBezTo>
                <a:cubicBezTo>
                  <a:pt x="564492" y="370498"/>
                  <a:pt x="575678" y="367201"/>
                  <a:pt x="584993" y="362238"/>
                </a:cubicBezTo>
                <a:cubicBezTo>
                  <a:pt x="657642" y="323497"/>
                  <a:pt x="646494" y="205958"/>
                  <a:pt x="563992" y="188161"/>
                </a:cubicBezTo>
                <a:cubicBezTo>
                  <a:pt x="552362" y="185661"/>
                  <a:pt x="540381" y="185550"/>
                  <a:pt x="528677" y="187753"/>
                </a:cubicBezTo>
                <a:close/>
                <a:moveTo>
                  <a:pt x="258097" y="341701"/>
                </a:moveTo>
                <a:cubicBezTo>
                  <a:pt x="255523" y="351886"/>
                  <a:pt x="249301" y="360960"/>
                  <a:pt x="245134" y="370572"/>
                </a:cubicBezTo>
                <a:cubicBezTo>
                  <a:pt x="241764" y="378313"/>
                  <a:pt x="238523" y="386128"/>
                  <a:pt x="235134" y="393869"/>
                </a:cubicBezTo>
                <a:cubicBezTo>
                  <a:pt x="221356" y="425332"/>
                  <a:pt x="209022" y="457462"/>
                  <a:pt x="197800" y="489889"/>
                </a:cubicBezTo>
                <a:cubicBezTo>
                  <a:pt x="193133" y="503334"/>
                  <a:pt x="188948" y="516982"/>
                  <a:pt x="184689" y="530556"/>
                </a:cubicBezTo>
                <a:cubicBezTo>
                  <a:pt x="182429" y="537723"/>
                  <a:pt x="181744" y="546297"/>
                  <a:pt x="176448" y="551705"/>
                </a:cubicBezTo>
                <a:cubicBezTo>
                  <a:pt x="123632" y="535519"/>
                  <a:pt x="83150" y="546168"/>
                  <a:pt x="31075" y="556520"/>
                </a:cubicBezTo>
                <a:cubicBezTo>
                  <a:pt x="18260" y="559057"/>
                  <a:pt x="19" y="559816"/>
                  <a:pt x="0" y="541705"/>
                </a:cubicBezTo>
                <a:cubicBezTo>
                  <a:pt x="-19" y="528482"/>
                  <a:pt x="19093" y="499056"/>
                  <a:pt x="26038" y="486611"/>
                </a:cubicBezTo>
                <a:cubicBezTo>
                  <a:pt x="58020" y="429239"/>
                  <a:pt x="103539" y="374127"/>
                  <a:pt x="165059" y="347849"/>
                </a:cubicBezTo>
                <a:cubicBezTo>
                  <a:pt x="185485" y="339127"/>
                  <a:pt x="207930" y="333904"/>
                  <a:pt x="230153" y="332886"/>
                </a:cubicBezTo>
                <a:cubicBezTo>
                  <a:pt x="240412" y="332404"/>
                  <a:pt x="252468" y="331627"/>
                  <a:pt x="258097" y="341701"/>
                </a:cubicBezTo>
                <a:close/>
                <a:moveTo>
                  <a:pt x="530158" y="587761"/>
                </a:moveTo>
                <a:cubicBezTo>
                  <a:pt x="535658" y="594465"/>
                  <a:pt x="536251" y="603706"/>
                  <a:pt x="536788" y="612076"/>
                </a:cubicBezTo>
                <a:cubicBezTo>
                  <a:pt x="538010" y="631151"/>
                  <a:pt x="537732" y="650540"/>
                  <a:pt x="534992" y="669485"/>
                </a:cubicBezTo>
                <a:cubicBezTo>
                  <a:pt x="524547" y="742153"/>
                  <a:pt x="480528" y="807691"/>
                  <a:pt x="423989" y="853081"/>
                </a:cubicBezTo>
                <a:cubicBezTo>
                  <a:pt x="412600" y="862211"/>
                  <a:pt x="401434" y="871303"/>
                  <a:pt x="389433" y="879674"/>
                </a:cubicBezTo>
                <a:cubicBezTo>
                  <a:pt x="383637" y="883730"/>
                  <a:pt x="378303" y="888859"/>
                  <a:pt x="370896" y="889545"/>
                </a:cubicBezTo>
                <a:cubicBezTo>
                  <a:pt x="358303" y="890711"/>
                  <a:pt x="350284" y="879581"/>
                  <a:pt x="351599" y="867692"/>
                </a:cubicBezTo>
                <a:cubicBezTo>
                  <a:pt x="355173" y="835321"/>
                  <a:pt x="363451" y="802432"/>
                  <a:pt x="360507" y="769487"/>
                </a:cubicBezTo>
                <a:cubicBezTo>
                  <a:pt x="359192" y="754709"/>
                  <a:pt x="357896" y="739894"/>
                  <a:pt x="354562" y="725393"/>
                </a:cubicBezTo>
                <a:cubicBezTo>
                  <a:pt x="352673" y="717115"/>
                  <a:pt x="348858" y="709319"/>
                  <a:pt x="347766" y="700967"/>
                </a:cubicBezTo>
                <a:cubicBezTo>
                  <a:pt x="359155" y="692504"/>
                  <a:pt x="373507" y="686985"/>
                  <a:pt x="385841" y="679763"/>
                </a:cubicBezTo>
                <a:cubicBezTo>
                  <a:pt x="416378" y="661855"/>
                  <a:pt x="446971" y="643910"/>
                  <a:pt x="476065" y="623743"/>
                </a:cubicBezTo>
                <a:cubicBezTo>
                  <a:pt x="488120" y="615373"/>
                  <a:pt x="500158" y="607150"/>
                  <a:pt x="511973" y="598446"/>
                </a:cubicBezTo>
                <a:cubicBezTo>
                  <a:pt x="517547" y="594317"/>
                  <a:pt x="523417" y="588687"/>
                  <a:pt x="530158" y="587761"/>
                </a:cubicBezTo>
                <a:close/>
                <a:moveTo>
                  <a:pt x="115539" y="654188"/>
                </a:moveTo>
                <a:cubicBezTo>
                  <a:pt x="128447" y="650836"/>
                  <a:pt x="148244" y="657633"/>
                  <a:pt x="143262" y="674466"/>
                </a:cubicBezTo>
                <a:cubicBezTo>
                  <a:pt x="140669" y="683226"/>
                  <a:pt x="126336" y="695782"/>
                  <a:pt x="120169" y="703060"/>
                </a:cubicBezTo>
                <a:cubicBezTo>
                  <a:pt x="101502" y="725115"/>
                  <a:pt x="83039" y="747338"/>
                  <a:pt x="64205" y="769227"/>
                </a:cubicBezTo>
                <a:cubicBezTo>
                  <a:pt x="55779" y="779024"/>
                  <a:pt x="45945" y="790098"/>
                  <a:pt x="32056" y="781468"/>
                </a:cubicBezTo>
                <a:cubicBezTo>
                  <a:pt x="22093" y="775283"/>
                  <a:pt x="20186" y="761190"/>
                  <a:pt x="26352" y="751801"/>
                </a:cubicBezTo>
                <a:cubicBezTo>
                  <a:pt x="31352" y="744190"/>
                  <a:pt x="38112" y="737393"/>
                  <a:pt x="43797" y="730282"/>
                </a:cubicBezTo>
                <a:cubicBezTo>
                  <a:pt x="56668" y="714189"/>
                  <a:pt x="69705" y="698226"/>
                  <a:pt x="82779" y="682281"/>
                </a:cubicBezTo>
                <a:cubicBezTo>
                  <a:pt x="92280" y="670707"/>
                  <a:pt x="100206" y="658170"/>
                  <a:pt x="115539" y="654188"/>
                </a:cubicBezTo>
                <a:close/>
                <a:moveTo>
                  <a:pt x="176689" y="696911"/>
                </a:moveTo>
                <a:cubicBezTo>
                  <a:pt x="193744" y="694319"/>
                  <a:pt x="205745" y="713634"/>
                  <a:pt x="197430" y="728375"/>
                </a:cubicBezTo>
                <a:cubicBezTo>
                  <a:pt x="194448" y="733671"/>
                  <a:pt x="189707" y="738171"/>
                  <a:pt x="185892" y="742875"/>
                </a:cubicBezTo>
                <a:cubicBezTo>
                  <a:pt x="176744" y="754116"/>
                  <a:pt x="167929" y="765598"/>
                  <a:pt x="158799" y="776839"/>
                </a:cubicBezTo>
                <a:cubicBezTo>
                  <a:pt x="131928" y="809895"/>
                  <a:pt x="105521" y="843488"/>
                  <a:pt x="79390" y="877118"/>
                </a:cubicBezTo>
                <a:cubicBezTo>
                  <a:pt x="72705" y="885711"/>
                  <a:pt x="59964" y="904730"/>
                  <a:pt x="51816" y="910508"/>
                </a:cubicBezTo>
                <a:cubicBezTo>
                  <a:pt x="45927" y="914675"/>
                  <a:pt x="36445" y="914860"/>
                  <a:pt x="30334" y="911082"/>
                </a:cubicBezTo>
                <a:cubicBezTo>
                  <a:pt x="6648" y="896434"/>
                  <a:pt x="32315" y="870600"/>
                  <a:pt x="42871" y="857137"/>
                </a:cubicBezTo>
                <a:cubicBezTo>
                  <a:pt x="74816" y="816395"/>
                  <a:pt x="106613" y="775283"/>
                  <a:pt x="139447" y="735264"/>
                </a:cubicBezTo>
                <a:cubicBezTo>
                  <a:pt x="147929" y="724930"/>
                  <a:pt x="163429" y="698930"/>
                  <a:pt x="176689" y="696911"/>
                </a:cubicBezTo>
                <a:close/>
                <a:moveTo>
                  <a:pt x="230153" y="755412"/>
                </a:moveTo>
                <a:cubicBezTo>
                  <a:pt x="247875" y="760098"/>
                  <a:pt x="247542" y="783098"/>
                  <a:pt x="242134" y="797191"/>
                </a:cubicBezTo>
                <a:cubicBezTo>
                  <a:pt x="236190" y="812654"/>
                  <a:pt x="222319" y="826488"/>
                  <a:pt x="212004" y="839303"/>
                </a:cubicBezTo>
                <a:cubicBezTo>
                  <a:pt x="199041" y="855414"/>
                  <a:pt x="187170" y="872433"/>
                  <a:pt x="174318" y="888619"/>
                </a:cubicBezTo>
                <a:cubicBezTo>
                  <a:pt x="167374" y="897359"/>
                  <a:pt x="156077" y="902063"/>
                  <a:pt x="145706" y="895582"/>
                </a:cubicBezTo>
                <a:cubicBezTo>
                  <a:pt x="136225" y="889637"/>
                  <a:pt x="134447" y="876433"/>
                  <a:pt x="139632" y="866951"/>
                </a:cubicBezTo>
                <a:cubicBezTo>
                  <a:pt x="145577" y="856044"/>
                  <a:pt x="156596" y="844155"/>
                  <a:pt x="164392" y="834266"/>
                </a:cubicBezTo>
                <a:cubicBezTo>
                  <a:pt x="177189" y="818006"/>
                  <a:pt x="189596" y="801395"/>
                  <a:pt x="202171" y="784968"/>
                </a:cubicBezTo>
                <a:cubicBezTo>
                  <a:pt x="210041" y="774690"/>
                  <a:pt x="217523" y="759912"/>
                  <a:pt x="230153" y="755412"/>
                </a:cubicBezTo>
                <a:close/>
              </a:path>
            </a:pathLst>
          </a:custGeom>
          <a:solidFill>
            <a:srgbClr val="02B9EA"/>
          </a:solidFill>
          <a:ln w="46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A28BE8D-4D3D-FFF3-6F11-6F5505E4E496}"/>
              </a:ext>
            </a:extLst>
          </p:cNvPr>
          <p:cNvSpPr>
            <a:spLocks noChangeAspect="1"/>
          </p:cNvSpPr>
          <p:nvPr/>
        </p:nvSpPr>
        <p:spPr>
          <a:xfrm>
            <a:off x="568475" y="5078423"/>
            <a:ext cx="665848" cy="594360"/>
          </a:xfrm>
          <a:custGeom>
            <a:avLst/>
            <a:gdLst>
              <a:gd name="csX0" fmla="*/ 487961 w 1002905"/>
              <a:gd name="csY0" fmla="*/ 458 h 895229"/>
              <a:gd name="csX1" fmla="*/ 611927 w 1002905"/>
              <a:gd name="csY1" fmla="*/ 12255 h 895229"/>
              <a:gd name="csX2" fmla="*/ 726077 w 1002905"/>
              <a:gd name="csY2" fmla="*/ 53959 h 895229"/>
              <a:gd name="csX3" fmla="*/ 1000730 w 1002905"/>
              <a:gd name="csY3" fmla="*/ 567951 h 895229"/>
              <a:gd name="csX4" fmla="*/ 910136 w 1002905"/>
              <a:gd name="csY4" fmla="*/ 827567 h 895229"/>
              <a:gd name="csX5" fmla="*/ 876746 w 1002905"/>
              <a:gd name="csY5" fmla="*/ 871956 h 895229"/>
              <a:gd name="csX6" fmla="*/ 856135 w 1002905"/>
              <a:gd name="csY6" fmla="*/ 890216 h 895229"/>
              <a:gd name="csX7" fmla="*/ 813041 w 1002905"/>
              <a:gd name="csY7" fmla="*/ 847067 h 895229"/>
              <a:gd name="csX8" fmla="*/ 834746 w 1002905"/>
              <a:gd name="csY8" fmla="*/ 818752 h 895229"/>
              <a:gd name="csX9" fmla="*/ 864413 w 1002905"/>
              <a:gd name="csY9" fmla="*/ 776232 h 895229"/>
              <a:gd name="csX10" fmla="*/ 933025 w 1002905"/>
              <a:gd name="csY10" fmla="*/ 574636 h 895229"/>
              <a:gd name="csX11" fmla="*/ 739966 w 1002905"/>
              <a:gd name="csY11" fmla="*/ 140091 h 895229"/>
              <a:gd name="csX12" fmla="*/ 657076 w 1002905"/>
              <a:gd name="csY12" fmla="*/ 96960 h 895229"/>
              <a:gd name="csX13" fmla="*/ 463702 w 1002905"/>
              <a:gd name="csY13" fmla="*/ 70312 h 895229"/>
              <a:gd name="csX14" fmla="*/ 78046 w 1002905"/>
              <a:gd name="csY14" fmla="*/ 417485 h 895229"/>
              <a:gd name="csX15" fmla="*/ 118936 w 1002905"/>
              <a:gd name="csY15" fmla="*/ 740732 h 895229"/>
              <a:gd name="csX16" fmla="*/ 166529 w 1002905"/>
              <a:gd name="csY16" fmla="*/ 815289 h 895229"/>
              <a:gd name="csX17" fmla="*/ 193863 w 1002905"/>
              <a:gd name="csY17" fmla="*/ 850845 h 895229"/>
              <a:gd name="csX18" fmla="*/ 148899 w 1002905"/>
              <a:gd name="csY18" fmla="*/ 892234 h 895229"/>
              <a:gd name="csX19" fmla="*/ 122528 w 1002905"/>
              <a:gd name="csY19" fmla="*/ 866752 h 895229"/>
              <a:gd name="csX20" fmla="*/ 93861 w 1002905"/>
              <a:gd name="csY20" fmla="*/ 828733 h 895229"/>
              <a:gd name="csX21" fmla="*/ 7026 w 1002905"/>
              <a:gd name="csY21" fmla="*/ 609822 h 895229"/>
              <a:gd name="csX22" fmla="*/ 192530 w 1002905"/>
              <a:gd name="csY22" fmla="*/ 109905 h 895229"/>
              <a:gd name="csX23" fmla="*/ 321458 w 1002905"/>
              <a:gd name="csY23" fmla="*/ 35200 h 895229"/>
              <a:gd name="csX24" fmla="*/ 487961 w 1002905"/>
              <a:gd name="csY24" fmla="*/ 458 h 895229"/>
              <a:gd name="csX25" fmla="*/ 495313 w 1002905"/>
              <a:gd name="csY25" fmla="*/ 133572 h 895229"/>
              <a:gd name="csX26" fmla="*/ 525703 w 1002905"/>
              <a:gd name="csY26" fmla="*/ 187591 h 895229"/>
              <a:gd name="csX27" fmla="*/ 500739 w 1002905"/>
              <a:gd name="csY27" fmla="*/ 236703 h 895229"/>
              <a:gd name="csX28" fmla="*/ 471146 w 1002905"/>
              <a:gd name="csY28" fmla="*/ 176239 h 895229"/>
              <a:gd name="csX29" fmla="*/ 473146 w 1002905"/>
              <a:gd name="csY29" fmla="*/ 149869 h 895229"/>
              <a:gd name="csX30" fmla="*/ 495313 w 1002905"/>
              <a:gd name="csY30" fmla="*/ 133572 h 895229"/>
              <a:gd name="csX31" fmla="*/ 715762 w 1002905"/>
              <a:gd name="csY31" fmla="*/ 213203 h 895229"/>
              <a:gd name="csX32" fmla="*/ 747300 w 1002905"/>
              <a:gd name="csY32" fmla="*/ 244778 h 895229"/>
              <a:gd name="csX33" fmla="*/ 732596 w 1002905"/>
              <a:gd name="csY33" fmla="*/ 268556 h 895229"/>
              <a:gd name="csX34" fmla="*/ 679798 w 1002905"/>
              <a:gd name="csY34" fmla="*/ 304020 h 895229"/>
              <a:gd name="csX35" fmla="*/ 663650 w 1002905"/>
              <a:gd name="csY35" fmla="*/ 268074 h 895229"/>
              <a:gd name="csX36" fmla="*/ 690058 w 1002905"/>
              <a:gd name="csY36" fmla="*/ 233426 h 895229"/>
              <a:gd name="csX37" fmla="*/ 715762 w 1002905"/>
              <a:gd name="csY37" fmla="*/ 213203 h 895229"/>
              <a:gd name="csX38" fmla="*/ 273272 w 1002905"/>
              <a:gd name="csY38" fmla="*/ 215055 h 895229"/>
              <a:gd name="csX39" fmla="*/ 304421 w 1002905"/>
              <a:gd name="csY39" fmla="*/ 233000 h 895229"/>
              <a:gd name="csX40" fmla="*/ 332903 w 1002905"/>
              <a:gd name="csY40" fmla="*/ 289297 h 895229"/>
              <a:gd name="csX41" fmla="*/ 319847 w 1002905"/>
              <a:gd name="csY41" fmla="*/ 304001 h 895229"/>
              <a:gd name="csX42" fmla="*/ 267013 w 1002905"/>
              <a:gd name="csY42" fmla="*/ 274130 h 895229"/>
              <a:gd name="csX43" fmla="*/ 250309 w 1002905"/>
              <a:gd name="csY43" fmla="*/ 250296 h 895229"/>
              <a:gd name="csX44" fmla="*/ 273272 w 1002905"/>
              <a:gd name="csY44" fmla="*/ 215055 h 895229"/>
              <a:gd name="csX45" fmla="*/ 568722 w 1002905"/>
              <a:gd name="csY45" fmla="*/ 537598 h 895229"/>
              <a:gd name="csX46" fmla="*/ 568185 w 1002905"/>
              <a:gd name="csY46" fmla="*/ 559784 h 895229"/>
              <a:gd name="csX47" fmla="*/ 511851 w 1002905"/>
              <a:gd name="csY47" fmla="*/ 614137 h 895229"/>
              <a:gd name="csX48" fmla="*/ 471109 w 1002905"/>
              <a:gd name="csY48" fmla="*/ 606951 h 895229"/>
              <a:gd name="csX49" fmla="*/ 438016 w 1002905"/>
              <a:gd name="csY49" fmla="*/ 631285 h 895229"/>
              <a:gd name="csX50" fmla="*/ 427201 w 1002905"/>
              <a:gd name="csY50" fmla="*/ 639156 h 895229"/>
              <a:gd name="csX51" fmla="*/ 404960 w 1002905"/>
              <a:gd name="csY51" fmla="*/ 634341 h 895229"/>
              <a:gd name="csX52" fmla="*/ 402904 w 1002905"/>
              <a:gd name="csY52" fmla="*/ 611099 h 895229"/>
              <a:gd name="csX53" fmla="*/ 441757 w 1002905"/>
              <a:gd name="csY53" fmla="*/ 570932 h 895229"/>
              <a:gd name="csX54" fmla="*/ 489721 w 1002905"/>
              <a:gd name="csY54" fmla="*/ 481449 h 895229"/>
              <a:gd name="csX55" fmla="*/ 530369 w 1002905"/>
              <a:gd name="csY55" fmla="*/ 484967 h 895229"/>
              <a:gd name="csX56" fmla="*/ 704058 w 1002905"/>
              <a:gd name="csY56" fmla="*/ 358521 h 895229"/>
              <a:gd name="csX57" fmla="*/ 770707 w 1002905"/>
              <a:gd name="csY57" fmla="*/ 338965 h 895229"/>
              <a:gd name="csX58" fmla="*/ 771781 w 1002905"/>
              <a:gd name="csY58" fmla="*/ 363206 h 895229"/>
              <a:gd name="csX59" fmla="*/ 733466 w 1002905"/>
              <a:gd name="csY59" fmla="*/ 397114 h 895229"/>
              <a:gd name="csX60" fmla="*/ 620279 w 1002905"/>
              <a:gd name="csY60" fmla="*/ 493208 h 895229"/>
              <a:gd name="csX61" fmla="*/ 568722 w 1002905"/>
              <a:gd name="csY61" fmla="*/ 537598 h 895229"/>
              <a:gd name="csX62" fmla="*/ 152955 w 1002905"/>
              <a:gd name="csY62" fmla="*/ 470597 h 895229"/>
              <a:gd name="csX63" fmla="*/ 212419 w 1002905"/>
              <a:gd name="csY63" fmla="*/ 473060 h 895229"/>
              <a:gd name="csX64" fmla="*/ 224456 w 1002905"/>
              <a:gd name="csY64" fmla="*/ 512172 h 895229"/>
              <a:gd name="csX65" fmla="*/ 167400 w 1002905"/>
              <a:gd name="csY65" fmla="*/ 526172 h 895229"/>
              <a:gd name="csX66" fmla="*/ 137918 w 1002905"/>
              <a:gd name="csY66" fmla="*/ 517968 h 895229"/>
              <a:gd name="csX67" fmla="*/ 152955 w 1002905"/>
              <a:gd name="csY67" fmla="*/ 470597 h 895229"/>
              <a:gd name="csX68" fmla="*/ 799393 w 1002905"/>
              <a:gd name="csY68" fmla="*/ 470652 h 895229"/>
              <a:gd name="csX69" fmla="*/ 819264 w 1002905"/>
              <a:gd name="csY69" fmla="*/ 470041 h 895229"/>
              <a:gd name="csX70" fmla="*/ 859616 w 1002905"/>
              <a:gd name="csY70" fmla="*/ 472282 h 895229"/>
              <a:gd name="csX71" fmla="*/ 872450 w 1002905"/>
              <a:gd name="csY71" fmla="*/ 512042 h 895229"/>
              <a:gd name="csX72" fmla="*/ 817412 w 1002905"/>
              <a:gd name="csY72" fmla="*/ 526283 h 895229"/>
              <a:gd name="csX73" fmla="*/ 787078 w 1002905"/>
              <a:gd name="csY73" fmla="*/ 518857 h 895229"/>
              <a:gd name="csX74" fmla="*/ 799393 w 1002905"/>
              <a:gd name="csY74" fmla="*/ 470652 h 895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1002905" h="895229">
                <a:moveTo>
                  <a:pt x="487961" y="458"/>
                </a:moveTo>
                <a:cubicBezTo>
                  <a:pt x="529388" y="-1560"/>
                  <a:pt x="571555" y="3218"/>
                  <a:pt x="611927" y="12255"/>
                </a:cubicBezTo>
                <a:cubicBezTo>
                  <a:pt x="651594" y="21125"/>
                  <a:pt x="689910" y="35515"/>
                  <a:pt x="726077" y="53959"/>
                </a:cubicBezTo>
                <a:cubicBezTo>
                  <a:pt x="915117" y="150406"/>
                  <a:pt x="1019564" y="358576"/>
                  <a:pt x="1000730" y="567951"/>
                </a:cubicBezTo>
                <a:cubicBezTo>
                  <a:pt x="992471" y="659804"/>
                  <a:pt x="963229" y="751472"/>
                  <a:pt x="910136" y="827567"/>
                </a:cubicBezTo>
                <a:cubicBezTo>
                  <a:pt x="899543" y="842752"/>
                  <a:pt x="888950" y="857975"/>
                  <a:pt x="876746" y="871956"/>
                </a:cubicBezTo>
                <a:cubicBezTo>
                  <a:pt x="870339" y="879290"/>
                  <a:pt x="865450" y="886438"/>
                  <a:pt x="856135" y="890216"/>
                </a:cubicBezTo>
                <a:cubicBezTo>
                  <a:pt x="829320" y="901086"/>
                  <a:pt x="803245" y="873456"/>
                  <a:pt x="813041" y="847067"/>
                </a:cubicBezTo>
                <a:cubicBezTo>
                  <a:pt x="817060" y="836252"/>
                  <a:pt x="827542" y="827604"/>
                  <a:pt x="834746" y="818752"/>
                </a:cubicBezTo>
                <a:cubicBezTo>
                  <a:pt x="845357" y="805677"/>
                  <a:pt x="856135" y="790899"/>
                  <a:pt x="864413" y="776232"/>
                </a:cubicBezTo>
                <a:cubicBezTo>
                  <a:pt x="901932" y="709842"/>
                  <a:pt x="924377" y="651156"/>
                  <a:pt x="933025" y="574636"/>
                </a:cubicBezTo>
                <a:cubicBezTo>
                  <a:pt x="952100" y="405466"/>
                  <a:pt x="881080" y="236778"/>
                  <a:pt x="739966" y="140091"/>
                </a:cubicBezTo>
                <a:cubicBezTo>
                  <a:pt x="714632" y="122720"/>
                  <a:pt x="686076" y="107275"/>
                  <a:pt x="657076" y="96960"/>
                </a:cubicBezTo>
                <a:cubicBezTo>
                  <a:pt x="594260" y="74608"/>
                  <a:pt x="530444" y="64682"/>
                  <a:pt x="463702" y="70312"/>
                </a:cubicBezTo>
                <a:cubicBezTo>
                  <a:pt x="273698" y="86367"/>
                  <a:pt x="116825" y="232518"/>
                  <a:pt x="78046" y="417485"/>
                </a:cubicBezTo>
                <a:cubicBezTo>
                  <a:pt x="55323" y="525783"/>
                  <a:pt x="67176" y="641970"/>
                  <a:pt x="118936" y="740732"/>
                </a:cubicBezTo>
                <a:cubicBezTo>
                  <a:pt x="132714" y="767010"/>
                  <a:pt x="148381" y="791825"/>
                  <a:pt x="166529" y="815289"/>
                </a:cubicBezTo>
                <a:cubicBezTo>
                  <a:pt x="174418" y="825474"/>
                  <a:pt x="190215" y="839215"/>
                  <a:pt x="193863" y="850845"/>
                </a:cubicBezTo>
                <a:cubicBezTo>
                  <a:pt x="202363" y="877993"/>
                  <a:pt x="175622" y="904253"/>
                  <a:pt x="148899" y="892234"/>
                </a:cubicBezTo>
                <a:cubicBezTo>
                  <a:pt x="137584" y="887142"/>
                  <a:pt x="130066" y="876234"/>
                  <a:pt x="122528" y="866752"/>
                </a:cubicBezTo>
                <a:cubicBezTo>
                  <a:pt x="112602" y="854308"/>
                  <a:pt x="102806" y="841974"/>
                  <a:pt x="93861" y="828733"/>
                </a:cubicBezTo>
                <a:cubicBezTo>
                  <a:pt x="49342" y="762658"/>
                  <a:pt x="19804" y="688527"/>
                  <a:pt x="7026" y="609822"/>
                </a:cubicBezTo>
                <a:cubicBezTo>
                  <a:pt x="-23011" y="425059"/>
                  <a:pt x="44083" y="227426"/>
                  <a:pt x="192530" y="109905"/>
                </a:cubicBezTo>
                <a:cubicBezTo>
                  <a:pt x="231716" y="78904"/>
                  <a:pt x="275161" y="53941"/>
                  <a:pt x="321458" y="35200"/>
                </a:cubicBezTo>
                <a:cubicBezTo>
                  <a:pt x="374515" y="13718"/>
                  <a:pt x="430979" y="3236"/>
                  <a:pt x="487961" y="458"/>
                </a:cubicBezTo>
                <a:close/>
                <a:moveTo>
                  <a:pt x="495313" y="133572"/>
                </a:moveTo>
                <a:cubicBezTo>
                  <a:pt x="529369" y="130590"/>
                  <a:pt x="525573" y="165202"/>
                  <a:pt x="525703" y="187591"/>
                </a:cubicBezTo>
                <a:cubicBezTo>
                  <a:pt x="525832" y="207092"/>
                  <a:pt x="527962" y="235203"/>
                  <a:pt x="500739" y="236703"/>
                </a:cubicBezTo>
                <a:cubicBezTo>
                  <a:pt x="465942" y="238629"/>
                  <a:pt x="470516" y="199369"/>
                  <a:pt x="471146" y="176239"/>
                </a:cubicBezTo>
                <a:cubicBezTo>
                  <a:pt x="471387" y="167684"/>
                  <a:pt x="469942" y="157961"/>
                  <a:pt x="473146" y="149869"/>
                </a:cubicBezTo>
                <a:cubicBezTo>
                  <a:pt x="476628" y="141035"/>
                  <a:pt x="485943" y="134405"/>
                  <a:pt x="495313" y="133572"/>
                </a:cubicBezTo>
                <a:close/>
                <a:moveTo>
                  <a:pt x="715762" y="213203"/>
                </a:moveTo>
                <a:cubicBezTo>
                  <a:pt x="733114" y="211036"/>
                  <a:pt x="749577" y="227240"/>
                  <a:pt x="747300" y="244778"/>
                </a:cubicBezTo>
                <a:cubicBezTo>
                  <a:pt x="746114" y="253982"/>
                  <a:pt x="738170" y="261667"/>
                  <a:pt x="732596" y="268556"/>
                </a:cubicBezTo>
                <a:cubicBezTo>
                  <a:pt x="719595" y="284649"/>
                  <a:pt x="705002" y="313464"/>
                  <a:pt x="679798" y="304020"/>
                </a:cubicBezTo>
                <a:cubicBezTo>
                  <a:pt x="665520" y="298686"/>
                  <a:pt x="658594" y="282297"/>
                  <a:pt x="663650" y="268074"/>
                </a:cubicBezTo>
                <a:cubicBezTo>
                  <a:pt x="666854" y="259093"/>
                  <a:pt x="683446" y="241648"/>
                  <a:pt x="690058" y="233426"/>
                </a:cubicBezTo>
                <a:cubicBezTo>
                  <a:pt x="697058" y="224740"/>
                  <a:pt x="703688" y="214703"/>
                  <a:pt x="715762" y="213203"/>
                </a:cubicBezTo>
                <a:close/>
                <a:moveTo>
                  <a:pt x="273272" y="215055"/>
                </a:moveTo>
                <a:cubicBezTo>
                  <a:pt x="287957" y="212796"/>
                  <a:pt x="296087" y="222944"/>
                  <a:pt x="304421" y="233000"/>
                </a:cubicBezTo>
                <a:cubicBezTo>
                  <a:pt x="316699" y="247796"/>
                  <a:pt x="340533" y="268575"/>
                  <a:pt x="332903" y="289297"/>
                </a:cubicBezTo>
                <a:cubicBezTo>
                  <a:pt x="330514" y="295816"/>
                  <a:pt x="326051" y="300871"/>
                  <a:pt x="319847" y="304001"/>
                </a:cubicBezTo>
                <a:cubicBezTo>
                  <a:pt x="294902" y="316520"/>
                  <a:pt x="280272" y="290427"/>
                  <a:pt x="267013" y="274130"/>
                </a:cubicBezTo>
                <a:cubicBezTo>
                  <a:pt x="261068" y="266815"/>
                  <a:pt x="252623" y="259834"/>
                  <a:pt x="250309" y="250296"/>
                </a:cubicBezTo>
                <a:cubicBezTo>
                  <a:pt x="246457" y="234481"/>
                  <a:pt x="256735" y="217611"/>
                  <a:pt x="273272" y="215055"/>
                </a:cubicBezTo>
                <a:close/>
                <a:moveTo>
                  <a:pt x="568722" y="537598"/>
                </a:moveTo>
                <a:cubicBezTo>
                  <a:pt x="568963" y="544987"/>
                  <a:pt x="569500" y="552450"/>
                  <a:pt x="568185" y="559784"/>
                </a:cubicBezTo>
                <a:cubicBezTo>
                  <a:pt x="563352" y="586784"/>
                  <a:pt x="539444" y="610951"/>
                  <a:pt x="511851" y="614137"/>
                </a:cubicBezTo>
                <a:cubicBezTo>
                  <a:pt x="496350" y="615914"/>
                  <a:pt x="485369" y="611266"/>
                  <a:pt x="471109" y="606951"/>
                </a:cubicBezTo>
                <a:cubicBezTo>
                  <a:pt x="459664" y="614359"/>
                  <a:pt x="448942" y="623118"/>
                  <a:pt x="438016" y="631285"/>
                </a:cubicBezTo>
                <a:cubicBezTo>
                  <a:pt x="434534" y="633878"/>
                  <a:pt x="431201" y="637396"/>
                  <a:pt x="427201" y="639156"/>
                </a:cubicBezTo>
                <a:cubicBezTo>
                  <a:pt x="419553" y="642508"/>
                  <a:pt x="410460" y="640507"/>
                  <a:pt x="404960" y="634341"/>
                </a:cubicBezTo>
                <a:cubicBezTo>
                  <a:pt x="399330" y="628063"/>
                  <a:pt x="398867" y="618377"/>
                  <a:pt x="402904" y="611099"/>
                </a:cubicBezTo>
                <a:cubicBezTo>
                  <a:pt x="408923" y="600247"/>
                  <a:pt x="432331" y="581877"/>
                  <a:pt x="441757" y="570932"/>
                </a:cubicBezTo>
                <a:cubicBezTo>
                  <a:pt x="431571" y="532228"/>
                  <a:pt x="447090" y="489949"/>
                  <a:pt x="489721" y="481449"/>
                </a:cubicBezTo>
                <a:cubicBezTo>
                  <a:pt x="504258" y="478560"/>
                  <a:pt x="516351" y="481579"/>
                  <a:pt x="530369" y="484967"/>
                </a:cubicBezTo>
                <a:cubicBezTo>
                  <a:pt x="589093" y="444022"/>
                  <a:pt x="644261" y="398040"/>
                  <a:pt x="704058" y="358521"/>
                </a:cubicBezTo>
                <a:cubicBezTo>
                  <a:pt x="720355" y="347761"/>
                  <a:pt x="753948" y="316557"/>
                  <a:pt x="770707" y="338965"/>
                </a:cubicBezTo>
                <a:cubicBezTo>
                  <a:pt x="775763" y="345724"/>
                  <a:pt x="776356" y="356002"/>
                  <a:pt x="771781" y="363206"/>
                </a:cubicBezTo>
                <a:cubicBezTo>
                  <a:pt x="766300" y="371799"/>
                  <a:pt x="742411" y="389429"/>
                  <a:pt x="733466" y="397114"/>
                </a:cubicBezTo>
                <a:cubicBezTo>
                  <a:pt x="695891" y="429318"/>
                  <a:pt x="658001" y="461189"/>
                  <a:pt x="620279" y="493208"/>
                </a:cubicBezTo>
                <a:cubicBezTo>
                  <a:pt x="603167" y="507746"/>
                  <a:pt x="584574" y="521764"/>
                  <a:pt x="568722" y="537598"/>
                </a:cubicBezTo>
                <a:close/>
                <a:moveTo>
                  <a:pt x="152955" y="470597"/>
                </a:moveTo>
                <a:cubicBezTo>
                  <a:pt x="163677" y="468671"/>
                  <a:pt x="203048" y="468745"/>
                  <a:pt x="212419" y="473060"/>
                </a:cubicBezTo>
                <a:cubicBezTo>
                  <a:pt x="226512" y="479560"/>
                  <a:pt x="232419" y="498875"/>
                  <a:pt x="224456" y="512172"/>
                </a:cubicBezTo>
                <a:cubicBezTo>
                  <a:pt x="212697" y="531765"/>
                  <a:pt x="186696" y="526191"/>
                  <a:pt x="167400" y="526172"/>
                </a:cubicBezTo>
                <a:cubicBezTo>
                  <a:pt x="156622" y="526172"/>
                  <a:pt x="145733" y="526783"/>
                  <a:pt x="137918" y="517968"/>
                </a:cubicBezTo>
                <a:cubicBezTo>
                  <a:pt x="123917" y="502190"/>
                  <a:pt x="131510" y="474430"/>
                  <a:pt x="152955" y="470597"/>
                </a:cubicBezTo>
                <a:close/>
                <a:moveTo>
                  <a:pt x="799393" y="470652"/>
                </a:moveTo>
                <a:cubicBezTo>
                  <a:pt x="805764" y="469152"/>
                  <a:pt x="812764" y="470060"/>
                  <a:pt x="819264" y="470041"/>
                </a:cubicBezTo>
                <a:cubicBezTo>
                  <a:pt x="831857" y="470023"/>
                  <a:pt x="847820" y="467263"/>
                  <a:pt x="859616" y="472282"/>
                </a:cubicBezTo>
                <a:cubicBezTo>
                  <a:pt x="874357" y="478541"/>
                  <a:pt x="880339" y="498264"/>
                  <a:pt x="872450" y="512042"/>
                </a:cubicBezTo>
                <a:cubicBezTo>
                  <a:pt x="861413" y="531302"/>
                  <a:pt x="836079" y="526135"/>
                  <a:pt x="817412" y="526283"/>
                </a:cubicBezTo>
                <a:cubicBezTo>
                  <a:pt x="806356" y="526357"/>
                  <a:pt x="795486" y="527302"/>
                  <a:pt x="787078" y="518857"/>
                </a:cubicBezTo>
                <a:cubicBezTo>
                  <a:pt x="771837" y="503560"/>
                  <a:pt x="777282" y="475856"/>
                  <a:pt x="799393" y="470652"/>
                </a:cubicBezTo>
                <a:close/>
              </a:path>
            </a:pathLst>
          </a:custGeom>
          <a:solidFill>
            <a:srgbClr val="FD4735"/>
          </a:solidFill>
          <a:ln w="46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EA04395-D104-AC4B-E525-3170BAA1A5BC}"/>
              </a:ext>
            </a:extLst>
          </p:cNvPr>
          <p:cNvSpPr>
            <a:spLocks noChangeAspect="1"/>
          </p:cNvSpPr>
          <p:nvPr/>
        </p:nvSpPr>
        <p:spPr>
          <a:xfrm>
            <a:off x="2942662" y="5078423"/>
            <a:ext cx="501186" cy="594360"/>
          </a:xfrm>
          <a:custGeom>
            <a:avLst/>
            <a:gdLst>
              <a:gd name="csX0" fmla="*/ 641670 w 707295"/>
              <a:gd name="csY0" fmla="*/ 110501 h 838786"/>
              <a:gd name="csX1" fmla="*/ 602651 w 707295"/>
              <a:gd name="csY1" fmla="*/ 149205 h 838786"/>
              <a:gd name="csX2" fmla="*/ 494668 w 707295"/>
              <a:gd name="csY2" fmla="*/ 244837 h 838786"/>
              <a:gd name="csX3" fmla="*/ 182514 w 707295"/>
              <a:gd name="csY3" fmla="*/ 449378 h 838786"/>
              <a:gd name="csX4" fmla="*/ 58159 w 707295"/>
              <a:gd name="csY4" fmla="*/ 504601 h 838786"/>
              <a:gd name="csX5" fmla="*/ 5732 w 707295"/>
              <a:gd name="csY5" fmla="*/ 501805 h 838786"/>
              <a:gd name="csX6" fmla="*/ 16510 w 707295"/>
              <a:gd name="csY6" fmla="*/ 457545 h 838786"/>
              <a:gd name="csX7" fmla="*/ 82678 w 707295"/>
              <a:gd name="csY7" fmla="*/ 431155 h 838786"/>
              <a:gd name="csX8" fmla="*/ 215866 w 707295"/>
              <a:gd name="csY8" fmla="*/ 364228 h 838786"/>
              <a:gd name="csX9" fmla="*/ 481278 w 707295"/>
              <a:gd name="csY9" fmla="*/ 179687 h 838786"/>
              <a:gd name="csX10" fmla="*/ 600818 w 707295"/>
              <a:gd name="csY10" fmla="*/ 66889 h 838786"/>
              <a:gd name="csX11" fmla="*/ 542206 w 707295"/>
              <a:gd name="csY11" fmla="*/ 67074 h 838786"/>
              <a:gd name="csX12" fmla="*/ 525446 w 707295"/>
              <a:gd name="csY12" fmla="*/ 23888 h 838786"/>
              <a:gd name="csX13" fmla="*/ 565743 w 707295"/>
              <a:gd name="csY13" fmla="*/ 8314 h 838786"/>
              <a:gd name="csX14" fmla="*/ 658337 w 707295"/>
              <a:gd name="csY14" fmla="*/ 1166 h 838786"/>
              <a:gd name="csX15" fmla="*/ 698153 w 707295"/>
              <a:gd name="csY15" fmla="*/ 7647 h 838786"/>
              <a:gd name="csX16" fmla="*/ 706005 w 707295"/>
              <a:gd name="csY16" fmla="*/ 50222 h 838786"/>
              <a:gd name="csX17" fmla="*/ 699320 w 707295"/>
              <a:gd name="csY17" fmla="*/ 142798 h 838786"/>
              <a:gd name="csX18" fmla="*/ 685060 w 707295"/>
              <a:gd name="csY18" fmla="*/ 181576 h 838786"/>
              <a:gd name="csX19" fmla="*/ 671301 w 707295"/>
              <a:gd name="csY19" fmla="*/ 186502 h 838786"/>
              <a:gd name="csX20" fmla="*/ 659763 w 707295"/>
              <a:gd name="csY20" fmla="*/ 185021 h 838786"/>
              <a:gd name="csX21" fmla="*/ 641670 w 707295"/>
              <a:gd name="csY21" fmla="*/ 110501 h 838786"/>
              <a:gd name="csX22" fmla="*/ 553021 w 707295"/>
              <a:gd name="csY22" fmla="*/ 287060 h 838786"/>
              <a:gd name="csX23" fmla="*/ 589818 w 707295"/>
              <a:gd name="csY23" fmla="*/ 286893 h 838786"/>
              <a:gd name="csX24" fmla="*/ 654634 w 707295"/>
              <a:gd name="csY24" fmla="*/ 286912 h 838786"/>
              <a:gd name="csX25" fmla="*/ 696986 w 707295"/>
              <a:gd name="csY25" fmla="*/ 295819 h 838786"/>
              <a:gd name="csX26" fmla="*/ 705653 w 707295"/>
              <a:gd name="csY26" fmla="*/ 328005 h 838786"/>
              <a:gd name="csX27" fmla="*/ 705598 w 707295"/>
              <a:gd name="csY27" fmla="*/ 385414 h 838786"/>
              <a:gd name="csX28" fmla="*/ 705616 w 707295"/>
              <a:gd name="csY28" fmla="*/ 635418 h 838786"/>
              <a:gd name="csX29" fmla="*/ 705616 w 707295"/>
              <a:gd name="csY29" fmla="*/ 785421 h 838786"/>
              <a:gd name="csX30" fmla="*/ 681856 w 707295"/>
              <a:gd name="csY30" fmla="*/ 837422 h 838786"/>
              <a:gd name="csX31" fmla="*/ 645374 w 707295"/>
              <a:gd name="csY31" fmla="*/ 838033 h 838786"/>
              <a:gd name="csX32" fmla="*/ 575002 w 707295"/>
              <a:gd name="csY32" fmla="*/ 838033 h 838786"/>
              <a:gd name="csX33" fmla="*/ 534168 w 707295"/>
              <a:gd name="csY33" fmla="*/ 829015 h 838786"/>
              <a:gd name="csX34" fmla="*/ 525761 w 707295"/>
              <a:gd name="csY34" fmla="*/ 792829 h 838786"/>
              <a:gd name="csX35" fmla="*/ 525724 w 707295"/>
              <a:gd name="csY35" fmla="*/ 731716 h 838786"/>
              <a:gd name="csX36" fmla="*/ 525668 w 707295"/>
              <a:gd name="csY36" fmla="*/ 461341 h 838786"/>
              <a:gd name="csX37" fmla="*/ 525724 w 707295"/>
              <a:gd name="csY37" fmla="*/ 331709 h 838786"/>
              <a:gd name="csX38" fmla="*/ 553021 w 707295"/>
              <a:gd name="csY38" fmla="*/ 287060 h 838786"/>
              <a:gd name="csX39" fmla="*/ 292145 w 707295"/>
              <a:gd name="csY39" fmla="*/ 466600 h 838786"/>
              <a:gd name="csX40" fmla="*/ 349072 w 707295"/>
              <a:gd name="csY40" fmla="*/ 465619 h 838786"/>
              <a:gd name="csX41" fmla="*/ 406481 w 707295"/>
              <a:gd name="csY41" fmla="*/ 465619 h 838786"/>
              <a:gd name="csX42" fmla="*/ 438722 w 707295"/>
              <a:gd name="csY42" fmla="*/ 470749 h 838786"/>
              <a:gd name="csX43" fmla="*/ 451778 w 707295"/>
              <a:gd name="csY43" fmla="*/ 526157 h 838786"/>
              <a:gd name="csX44" fmla="*/ 451741 w 707295"/>
              <a:gd name="csY44" fmla="*/ 672456 h 838786"/>
              <a:gd name="csX45" fmla="*/ 451741 w 707295"/>
              <a:gd name="csY45" fmla="*/ 789125 h 838786"/>
              <a:gd name="csX46" fmla="*/ 432129 w 707295"/>
              <a:gd name="csY46" fmla="*/ 836052 h 838786"/>
              <a:gd name="csX47" fmla="*/ 373147 w 707295"/>
              <a:gd name="csY47" fmla="*/ 838015 h 838786"/>
              <a:gd name="csX48" fmla="*/ 313886 w 707295"/>
              <a:gd name="csY48" fmla="*/ 837996 h 838786"/>
              <a:gd name="csX49" fmla="*/ 282034 w 707295"/>
              <a:gd name="csY49" fmla="*/ 831089 h 838786"/>
              <a:gd name="csX50" fmla="*/ 271256 w 707295"/>
              <a:gd name="csY50" fmla="*/ 770606 h 838786"/>
              <a:gd name="csX51" fmla="*/ 271256 w 707295"/>
              <a:gd name="csY51" fmla="*/ 607677 h 838786"/>
              <a:gd name="csX52" fmla="*/ 271126 w 707295"/>
              <a:gd name="csY52" fmla="*/ 505786 h 838786"/>
              <a:gd name="csX53" fmla="*/ 292145 w 707295"/>
              <a:gd name="csY53" fmla="*/ 466600 h 838786"/>
              <a:gd name="csX54" fmla="*/ 39974 w 707295"/>
              <a:gd name="csY54" fmla="*/ 601677 h 838786"/>
              <a:gd name="csX55" fmla="*/ 76845 w 707295"/>
              <a:gd name="csY55" fmla="*/ 600751 h 838786"/>
              <a:gd name="csX56" fmla="*/ 149068 w 707295"/>
              <a:gd name="csY56" fmla="*/ 600788 h 838786"/>
              <a:gd name="csX57" fmla="*/ 188828 w 707295"/>
              <a:gd name="csY57" fmla="*/ 609547 h 838786"/>
              <a:gd name="csX58" fmla="*/ 197606 w 707295"/>
              <a:gd name="csY58" fmla="*/ 659493 h 838786"/>
              <a:gd name="csX59" fmla="*/ 197495 w 707295"/>
              <a:gd name="csY59" fmla="*/ 783569 h 838786"/>
              <a:gd name="csX60" fmla="*/ 183310 w 707295"/>
              <a:gd name="csY60" fmla="*/ 833515 h 838786"/>
              <a:gd name="csX61" fmla="*/ 145365 w 707295"/>
              <a:gd name="csY61" fmla="*/ 838052 h 838786"/>
              <a:gd name="csX62" fmla="*/ 60178 w 707295"/>
              <a:gd name="csY62" fmla="*/ 838052 h 838786"/>
              <a:gd name="csX63" fmla="*/ 21492 w 707295"/>
              <a:gd name="csY63" fmla="*/ 823126 h 838786"/>
              <a:gd name="csX64" fmla="*/ 17399 w 707295"/>
              <a:gd name="csY64" fmla="*/ 785421 h 838786"/>
              <a:gd name="csX65" fmla="*/ 17381 w 707295"/>
              <a:gd name="csY65" fmla="*/ 707642 h 838786"/>
              <a:gd name="csX66" fmla="*/ 17529 w 707295"/>
              <a:gd name="csY66" fmla="*/ 639122 h 838786"/>
              <a:gd name="csX67" fmla="*/ 39974 w 707295"/>
              <a:gd name="csY67" fmla="*/ 601677 h 8387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707295" h="838786">
                <a:moveTo>
                  <a:pt x="641670" y="110501"/>
                </a:moveTo>
                <a:cubicBezTo>
                  <a:pt x="629503" y="124131"/>
                  <a:pt x="615763" y="136483"/>
                  <a:pt x="602651" y="149205"/>
                </a:cubicBezTo>
                <a:cubicBezTo>
                  <a:pt x="568076" y="182762"/>
                  <a:pt x="531872" y="214225"/>
                  <a:pt x="494668" y="244837"/>
                </a:cubicBezTo>
                <a:cubicBezTo>
                  <a:pt x="398332" y="324098"/>
                  <a:pt x="293108" y="391858"/>
                  <a:pt x="182514" y="449378"/>
                </a:cubicBezTo>
                <a:cubicBezTo>
                  <a:pt x="142124" y="470397"/>
                  <a:pt x="100419" y="487878"/>
                  <a:pt x="58159" y="504601"/>
                </a:cubicBezTo>
                <a:cubicBezTo>
                  <a:pt x="40807" y="511472"/>
                  <a:pt x="19344" y="520379"/>
                  <a:pt x="5732" y="501805"/>
                </a:cubicBezTo>
                <a:cubicBezTo>
                  <a:pt x="-5009" y="487156"/>
                  <a:pt x="-231" y="465563"/>
                  <a:pt x="16510" y="457545"/>
                </a:cubicBezTo>
                <a:cubicBezTo>
                  <a:pt x="37770" y="447378"/>
                  <a:pt x="60937" y="440304"/>
                  <a:pt x="82678" y="431155"/>
                </a:cubicBezTo>
                <a:cubicBezTo>
                  <a:pt x="128346" y="411914"/>
                  <a:pt x="172921" y="388877"/>
                  <a:pt x="215866" y="364228"/>
                </a:cubicBezTo>
                <a:cubicBezTo>
                  <a:pt x="309460" y="310505"/>
                  <a:pt x="398592" y="249059"/>
                  <a:pt x="481278" y="179687"/>
                </a:cubicBezTo>
                <a:cubicBezTo>
                  <a:pt x="523446" y="144335"/>
                  <a:pt x="561613" y="105353"/>
                  <a:pt x="600818" y="66889"/>
                </a:cubicBezTo>
                <a:cubicBezTo>
                  <a:pt x="582077" y="62130"/>
                  <a:pt x="561095" y="72000"/>
                  <a:pt x="542206" y="67074"/>
                </a:cubicBezTo>
                <a:cubicBezTo>
                  <a:pt x="523576" y="62204"/>
                  <a:pt x="516168" y="39814"/>
                  <a:pt x="525446" y="23888"/>
                </a:cubicBezTo>
                <a:cubicBezTo>
                  <a:pt x="534224" y="8832"/>
                  <a:pt x="550391" y="9462"/>
                  <a:pt x="565743" y="8314"/>
                </a:cubicBezTo>
                <a:cubicBezTo>
                  <a:pt x="596595" y="5980"/>
                  <a:pt x="627448" y="2647"/>
                  <a:pt x="658337" y="1166"/>
                </a:cubicBezTo>
                <a:cubicBezTo>
                  <a:pt x="672634" y="480"/>
                  <a:pt x="686653" y="-3242"/>
                  <a:pt x="698153" y="7647"/>
                </a:cubicBezTo>
                <a:cubicBezTo>
                  <a:pt x="710561" y="19407"/>
                  <a:pt x="707116" y="34925"/>
                  <a:pt x="706005" y="50222"/>
                </a:cubicBezTo>
                <a:cubicBezTo>
                  <a:pt x="703764" y="81056"/>
                  <a:pt x="702171" y="112020"/>
                  <a:pt x="699320" y="142798"/>
                </a:cubicBezTo>
                <a:cubicBezTo>
                  <a:pt x="697968" y="157446"/>
                  <a:pt x="698857" y="172539"/>
                  <a:pt x="685060" y="181576"/>
                </a:cubicBezTo>
                <a:cubicBezTo>
                  <a:pt x="680949" y="184262"/>
                  <a:pt x="676208" y="186114"/>
                  <a:pt x="671301" y="186502"/>
                </a:cubicBezTo>
                <a:cubicBezTo>
                  <a:pt x="667319" y="186817"/>
                  <a:pt x="663504" y="186391"/>
                  <a:pt x="659763" y="185021"/>
                </a:cubicBezTo>
                <a:cubicBezTo>
                  <a:pt x="627207" y="173261"/>
                  <a:pt x="647800" y="134557"/>
                  <a:pt x="641670" y="110501"/>
                </a:cubicBezTo>
                <a:close/>
                <a:moveTo>
                  <a:pt x="553021" y="287060"/>
                </a:moveTo>
                <a:cubicBezTo>
                  <a:pt x="565058" y="285893"/>
                  <a:pt x="577725" y="286838"/>
                  <a:pt x="589818" y="286893"/>
                </a:cubicBezTo>
                <a:cubicBezTo>
                  <a:pt x="611429" y="286986"/>
                  <a:pt x="633022" y="286875"/>
                  <a:pt x="654634" y="286912"/>
                </a:cubicBezTo>
                <a:cubicBezTo>
                  <a:pt x="669338" y="286930"/>
                  <a:pt x="685486" y="284523"/>
                  <a:pt x="696986" y="295819"/>
                </a:cubicBezTo>
                <a:cubicBezTo>
                  <a:pt x="705949" y="304616"/>
                  <a:pt x="705579" y="316394"/>
                  <a:pt x="705653" y="328005"/>
                </a:cubicBezTo>
                <a:cubicBezTo>
                  <a:pt x="705764" y="347135"/>
                  <a:pt x="705635" y="366284"/>
                  <a:pt x="705598" y="385414"/>
                </a:cubicBezTo>
                <a:cubicBezTo>
                  <a:pt x="705412" y="468748"/>
                  <a:pt x="705709" y="552083"/>
                  <a:pt x="705616" y="635418"/>
                </a:cubicBezTo>
                <a:cubicBezTo>
                  <a:pt x="705560" y="685419"/>
                  <a:pt x="705764" y="735420"/>
                  <a:pt x="705616" y="785421"/>
                </a:cubicBezTo>
                <a:cubicBezTo>
                  <a:pt x="705542" y="806236"/>
                  <a:pt x="708394" y="831792"/>
                  <a:pt x="681856" y="837422"/>
                </a:cubicBezTo>
                <a:cubicBezTo>
                  <a:pt x="670467" y="839830"/>
                  <a:pt x="657004" y="838052"/>
                  <a:pt x="645374" y="838033"/>
                </a:cubicBezTo>
                <a:cubicBezTo>
                  <a:pt x="621911" y="838033"/>
                  <a:pt x="598466" y="838015"/>
                  <a:pt x="575002" y="838033"/>
                </a:cubicBezTo>
                <a:cubicBezTo>
                  <a:pt x="560835" y="838052"/>
                  <a:pt x="544946" y="840330"/>
                  <a:pt x="534168" y="829015"/>
                </a:cubicBezTo>
                <a:cubicBezTo>
                  <a:pt x="524427" y="818774"/>
                  <a:pt x="525742" y="805903"/>
                  <a:pt x="525761" y="792829"/>
                </a:cubicBezTo>
                <a:cubicBezTo>
                  <a:pt x="525798" y="772458"/>
                  <a:pt x="525816" y="752087"/>
                  <a:pt x="525724" y="731716"/>
                </a:cubicBezTo>
                <a:cubicBezTo>
                  <a:pt x="525353" y="641604"/>
                  <a:pt x="525335" y="551454"/>
                  <a:pt x="525668" y="461341"/>
                </a:cubicBezTo>
                <a:cubicBezTo>
                  <a:pt x="525835" y="418136"/>
                  <a:pt x="525316" y="374913"/>
                  <a:pt x="525724" y="331709"/>
                </a:cubicBezTo>
                <a:cubicBezTo>
                  <a:pt x="525927" y="311116"/>
                  <a:pt x="527076" y="289560"/>
                  <a:pt x="553021" y="287060"/>
                </a:cubicBezTo>
                <a:close/>
                <a:moveTo>
                  <a:pt x="292145" y="466600"/>
                </a:moveTo>
                <a:cubicBezTo>
                  <a:pt x="305294" y="463026"/>
                  <a:pt x="334276" y="465600"/>
                  <a:pt x="349072" y="465619"/>
                </a:cubicBezTo>
                <a:cubicBezTo>
                  <a:pt x="368202" y="465656"/>
                  <a:pt x="387351" y="465619"/>
                  <a:pt x="406481" y="465619"/>
                </a:cubicBezTo>
                <a:cubicBezTo>
                  <a:pt x="417685" y="465619"/>
                  <a:pt x="428907" y="464248"/>
                  <a:pt x="438722" y="470749"/>
                </a:cubicBezTo>
                <a:cubicBezTo>
                  <a:pt x="456315" y="482415"/>
                  <a:pt x="451871" y="508194"/>
                  <a:pt x="451778" y="526157"/>
                </a:cubicBezTo>
                <a:cubicBezTo>
                  <a:pt x="451537" y="574917"/>
                  <a:pt x="451370" y="623696"/>
                  <a:pt x="451741" y="672456"/>
                </a:cubicBezTo>
                <a:cubicBezTo>
                  <a:pt x="452037" y="711346"/>
                  <a:pt x="451722" y="750235"/>
                  <a:pt x="451741" y="789125"/>
                </a:cubicBezTo>
                <a:cubicBezTo>
                  <a:pt x="451741" y="807607"/>
                  <a:pt x="452667" y="828089"/>
                  <a:pt x="432129" y="836052"/>
                </a:cubicBezTo>
                <a:cubicBezTo>
                  <a:pt x="420166" y="840700"/>
                  <a:pt x="387406" y="838015"/>
                  <a:pt x="373147" y="838015"/>
                </a:cubicBezTo>
                <a:cubicBezTo>
                  <a:pt x="353387" y="838015"/>
                  <a:pt x="333646" y="838070"/>
                  <a:pt x="313886" y="837996"/>
                </a:cubicBezTo>
                <a:cubicBezTo>
                  <a:pt x="302386" y="837959"/>
                  <a:pt x="291404" y="838922"/>
                  <a:pt x="282034" y="831089"/>
                </a:cubicBezTo>
                <a:cubicBezTo>
                  <a:pt x="265497" y="817237"/>
                  <a:pt x="271404" y="789680"/>
                  <a:pt x="271256" y="770606"/>
                </a:cubicBezTo>
                <a:cubicBezTo>
                  <a:pt x="270886" y="716327"/>
                  <a:pt x="270589" y="661937"/>
                  <a:pt x="271256" y="607677"/>
                </a:cubicBezTo>
                <a:cubicBezTo>
                  <a:pt x="271682" y="573713"/>
                  <a:pt x="270960" y="539750"/>
                  <a:pt x="271126" y="505786"/>
                </a:cubicBezTo>
                <a:cubicBezTo>
                  <a:pt x="271200" y="489675"/>
                  <a:pt x="273756" y="471619"/>
                  <a:pt x="292145" y="466600"/>
                </a:cubicBezTo>
                <a:close/>
                <a:moveTo>
                  <a:pt x="39974" y="601677"/>
                </a:moveTo>
                <a:cubicBezTo>
                  <a:pt x="51622" y="599066"/>
                  <a:pt x="64956" y="600769"/>
                  <a:pt x="76845" y="600751"/>
                </a:cubicBezTo>
                <a:cubicBezTo>
                  <a:pt x="100919" y="600732"/>
                  <a:pt x="124994" y="600603"/>
                  <a:pt x="149068" y="600788"/>
                </a:cubicBezTo>
                <a:cubicBezTo>
                  <a:pt x="163235" y="600899"/>
                  <a:pt x="177828" y="598788"/>
                  <a:pt x="188828" y="609547"/>
                </a:cubicBezTo>
                <a:cubicBezTo>
                  <a:pt x="201625" y="622085"/>
                  <a:pt x="197551" y="643270"/>
                  <a:pt x="197606" y="659493"/>
                </a:cubicBezTo>
                <a:cubicBezTo>
                  <a:pt x="197755" y="700845"/>
                  <a:pt x="197384" y="742217"/>
                  <a:pt x="197495" y="783569"/>
                </a:cubicBezTo>
                <a:cubicBezTo>
                  <a:pt x="197551" y="801570"/>
                  <a:pt x="200884" y="822366"/>
                  <a:pt x="183310" y="833515"/>
                </a:cubicBezTo>
                <a:cubicBezTo>
                  <a:pt x="172421" y="840422"/>
                  <a:pt x="157643" y="838052"/>
                  <a:pt x="145365" y="838052"/>
                </a:cubicBezTo>
                <a:cubicBezTo>
                  <a:pt x="116975" y="838033"/>
                  <a:pt x="88567" y="837996"/>
                  <a:pt x="60178" y="838052"/>
                </a:cubicBezTo>
                <a:cubicBezTo>
                  <a:pt x="45141" y="838089"/>
                  <a:pt x="29751" y="838015"/>
                  <a:pt x="21492" y="823126"/>
                </a:cubicBezTo>
                <a:cubicBezTo>
                  <a:pt x="15270" y="811922"/>
                  <a:pt x="17510" y="797755"/>
                  <a:pt x="17399" y="785421"/>
                </a:cubicBezTo>
                <a:cubicBezTo>
                  <a:pt x="17177" y="759495"/>
                  <a:pt x="17418" y="733568"/>
                  <a:pt x="17381" y="707642"/>
                </a:cubicBezTo>
                <a:cubicBezTo>
                  <a:pt x="17325" y="684808"/>
                  <a:pt x="17436" y="661956"/>
                  <a:pt x="17529" y="639122"/>
                </a:cubicBezTo>
                <a:cubicBezTo>
                  <a:pt x="17603" y="622992"/>
                  <a:pt x="21640" y="605770"/>
                  <a:pt x="39974" y="601677"/>
                </a:cubicBezTo>
                <a:close/>
              </a:path>
            </a:pathLst>
          </a:custGeom>
          <a:solidFill>
            <a:srgbClr val="FE8002"/>
          </a:solidFill>
          <a:ln w="46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2DDD420-4B39-3878-B41C-808F78FCACF9}"/>
              </a:ext>
            </a:extLst>
          </p:cNvPr>
          <p:cNvSpPr>
            <a:spLocks noChangeAspect="1"/>
          </p:cNvSpPr>
          <p:nvPr/>
        </p:nvSpPr>
        <p:spPr>
          <a:xfrm>
            <a:off x="5261847" y="5078423"/>
            <a:ext cx="474601" cy="594360"/>
          </a:xfrm>
          <a:custGeom>
            <a:avLst/>
            <a:gdLst>
              <a:gd name="csX0" fmla="*/ 282552 w 574319"/>
              <a:gd name="csY0" fmla="*/ 283 h 719242"/>
              <a:gd name="csX1" fmla="*/ 327646 w 574319"/>
              <a:gd name="csY1" fmla="*/ 24561 h 719242"/>
              <a:gd name="csX2" fmla="*/ 405036 w 574319"/>
              <a:gd name="csY2" fmla="*/ 71136 h 719242"/>
              <a:gd name="csX3" fmla="*/ 517631 w 574319"/>
              <a:gd name="csY3" fmla="*/ 104562 h 719242"/>
              <a:gd name="csX4" fmla="*/ 569521 w 574319"/>
              <a:gd name="csY4" fmla="*/ 123340 h 719242"/>
              <a:gd name="csX5" fmla="*/ 573687 w 574319"/>
              <a:gd name="csY5" fmla="*/ 167230 h 719242"/>
              <a:gd name="csX6" fmla="*/ 573687 w 574319"/>
              <a:gd name="csY6" fmla="*/ 265380 h 719242"/>
              <a:gd name="csX7" fmla="*/ 562206 w 574319"/>
              <a:gd name="csY7" fmla="*/ 402290 h 719242"/>
              <a:gd name="csX8" fmla="*/ 402869 w 574319"/>
              <a:gd name="csY8" fmla="*/ 657295 h 719242"/>
              <a:gd name="csX9" fmla="*/ 330127 w 574319"/>
              <a:gd name="csY9" fmla="*/ 703148 h 719242"/>
              <a:gd name="csX10" fmla="*/ 289571 w 574319"/>
              <a:gd name="csY10" fmla="*/ 719222 h 719242"/>
              <a:gd name="csX11" fmla="*/ 252552 w 574319"/>
              <a:gd name="csY11" fmla="*/ 706981 h 719242"/>
              <a:gd name="csX12" fmla="*/ 172235 w 574319"/>
              <a:gd name="csY12" fmla="*/ 657776 h 719242"/>
              <a:gd name="csX13" fmla="*/ 13306 w 574319"/>
              <a:gd name="csY13" fmla="*/ 405716 h 719242"/>
              <a:gd name="csX14" fmla="*/ 602 w 574319"/>
              <a:gd name="csY14" fmla="*/ 261676 h 719242"/>
              <a:gd name="csX15" fmla="*/ 1621 w 574319"/>
              <a:gd name="csY15" fmla="*/ 165378 h 719242"/>
              <a:gd name="csX16" fmla="*/ 9343 w 574319"/>
              <a:gd name="csY16" fmla="*/ 124952 h 719242"/>
              <a:gd name="csX17" fmla="*/ 78215 w 574319"/>
              <a:gd name="csY17" fmla="*/ 101044 h 719242"/>
              <a:gd name="csX18" fmla="*/ 208699 w 574319"/>
              <a:gd name="csY18" fmla="*/ 50284 h 719242"/>
              <a:gd name="csX19" fmla="*/ 255533 w 574319"/>
              <a:gd name="csY19" fmla="*/ 17413 h 719242"/>
              <a:gd name="csX20" fmla="*/ 282552 w 574319"/>
              <a:gd name="csY20" fmla="*/ 283 h 719242"/>
              <a:gd name="csX21" fmla="*/ 287719 w 574319"/>
              <a:gd name="csY21" fmla="*/ 57432 h 719242"/>
              <a:gd name="csX22" fmla="*/ 245626 w 574319"/>
              <a:gd name="csY22" fmla="*/ 87210 h 719242"/>
              <a:gd name="csX23" fmla="*/ 169143 w 574319"/>
              <a:gd name="csY23" fmla="*/ 127285 h 719242"/>
              <a:gd name="csX24" fmla="*/ 87641 w 574319"/>
              <a:gd name="csY24" fmla="*/ 151193 h 719242"/>
              <a:gd name="csX25" fmla="*/ 51085 w 574319"/>
              <a:gd name="csY25" fmla="*/ 157971 h 719242"/>
              <a:gd name="csX26" fmla="*/ 50178 w 574319"/>
              <a:gd name="csY26" fmla="*/ 189453 h 719242"/>
              <a:gd name="csX27" fmla="*/ 50233 w 574319"/>
              <a:gd name="csY27" fmla="*/ 246861 h 719242"/>
              <a:gd name="csX28" fmla="*/ 59622 w 574319"/>
              <a:gd name="csY28" fmla="*/ 381790 h 719242"/>
              <a:gd name="csX29" fmla="*/ 171884 w 574319"/>
              <a:gd name="csY29" fmla="*/ 591405 h 719242"/>
              <a:gd name="csX30" fmla="*/ 255922 w 574319"/>
              <a:gd name="csY30" fmla="*/ 651850 h 719242"/>
              <a:gd name="csX31" fmla="*/ 287682 w 574319"/>
              <a:gd name="csY31" fmla="*/ 666054 h 719242"/>
              <a:gd name="csX32" fmla="*/ 319257 w 574319"/>
              <a:gd name="csY32" fmla="*/ 651536 h 719242"/>
              <a:gd name="csX33" fmla="*/ 400203 w 574319"/>
              <a:gd name="csY33" fmla="*/ 593590 h 719242"/>
              <a:gd name="csX34" fmla="*/ 513612 w 574319"/>
              <a:gd name="csY34" fmla="*/ 390345 h 719242"/>
              <a:gd name="csX35" fmla="*/ 524279 w 574319"/>
              <a:gd name="csY35" fmla="*/ 246861 h 719242"/>
              <a:gd name="csX36" fmla="*/ 523964 w 574319"/>
              <a:gd name="csY36" fmla="*/ 157971 h 719242"/>
              <a:gd name="csX37" fmla="*/ 495538 w 574319"/>
              <a:gd name="csY37" fmla="*/ 152637 h 719242"/>
              <a:gd name="csX38" fmla="*/ 441796 w 574319"/>
              <a:gd name="csY38" fmla="*/ 139896 h 719242"/>
              <a:gd name="csX39" fmla="*/ 287719 w 574319"/>
              <a:gd name="csY39" fmla="*/ 57432 h 719242"/>
              <a:gd name="csX40" fmla="*/ 250681 w 574319"/>
              <a:gd name="csY40" fmla="*/ 403605 h 719242"/>
              <a:gd name="csX41" fmla="*/ 364609 w 574319"/>
              <a:gd name="csY41" fmla="*/ 276510 h 719242"/>
              <a:gd name="csX42" fmla="*/ 418203 w 574319"/>
              <a:gd name="csY42" fmla="*/ 259899 h 719242"/>
              <a:gd name="csX43" fmla="*/ 399814 w 574319"/>
              <a:gd name="csY43" fmla="*/ 313566 h 719242"/>
              <a:gd name="csX44" fmla="*/ 293534 w 574319"/>
              <a:gd name="csY44" fmla="*/ 431420 h 719242"/>
              <a:gd name="csX45" fmla="*/ 248403 w 574319"/>
              <a:gd name="csY45" fmla="*/ 465384 h 719242"/>
              <a:gd name="csX46" fmla="*/ 219792 w 574319"/>
              <a:gd name="csY46" fmla="*/ 445384 h 719242"/>
              <a:gd name="csX47" fmla="*/ 179198 w 574319"/>
              <a:gd name="csY47" fmla="*/ 402605 h 719242"/>
              <a:gd name="csX48" fmla="*/ 159531 w 574319"/>
              <a:gd name="csY48" fmla="*/ 381586 h 719242"/>
              <a:gd name="csX49" fmla="*/ 159346 w 574319"/>
              <a:gd name="csY49" fmla="*/ 354623 h 719242"/>
              <a:gd name="csX50" fmla="*/ 193995 w 574319"/>
              <a:gd name="csY50" fmla="*/ 347030 h 719242"/>
              <a:gd name="csX51" fmla="*/ 204384 w 574319"/>
              <a:gd name="csY51" fmla="*/ 357067 h 719242"/>
              <a:gd name="csX52" fmla="*/ 250681 w 574319"/>
              <a:gd name="csY52" fmla="*/ 403605 h 71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</a:cxnLst>
            <a:rect l="l" t="t" r="r" b="b"/>
            <a:pathLst>
              <a:path w="574319" h="719242">
                <a:moveTo>
                  <a:pt x="282552" y="283"/>
                </a:moveTo>
                <a:cubicBezTo>
                  <a:pt x="300608" y="-2366"/>
                  <a:pt x="314905" y="14209"/>
                  <a:pt x="327646" y="24561"/>
                </a:cubicBezTo>
                <a:cubicBezTo>
                  <a:pt x="350905" y="43469"/>
                  <a:pt x="378054" y="58321"/>
                  <a:pt x="405036" y="71136"/>
                </a:cubicBezTo>
                <a:cubicBezTo>
                  <a:pt x="440574" y="88025"/>
                  <a:pt x="478871" y="98303"/>
                  <a:pt x="517631" y="104562"/>
                </a:cubicBezTo>
                <a:cubicBezTo>
                  <a:pt x="535539" y="107451"/>
                  <a:pt x="559039" y="105136"/>
                  <a:pt x="569521" y="123340"/>
                </a:cubicBezTo>
                <a:cubicBezTo>
                  <a:pt x="576780" y="135915"/>
                  <a:pt x="573632" y="153304"/>
                  <a:pt x="573687" y="167230"/>
                </a:cubicBezTo>
                <a:cubicBezTo>
                  <a:pt x="573854" y="199953"/>
                  <a:pt x="573724" y="232657"/>
                  <a:pt x="573687" y="265380"/>
                </a:cubicBezTo>
                <a:cubicBezTo>
                  <a:pt x="573650" y="311214"/>
                  <a:pt x="571910" y="357363"/>
                  <a:pt x="562206" y="402290"/>
                </a:cubicBezTo>
                <a:cubicBezTo>
                  <a:pt x="540502" y="502718"/>
                  <a:pt x="484686" y="594738"/>
                  <a:pt x="402869" y="657295"/>
                </a:cubicBezTo>
                <a:cubicBezTo>
                  <a:pt x="379850" y="674888"/>
                  <a:pt x="355776" y="689684"/>
                  <a:pt x="330127" y="703148"/>
                </a:cubicBezTo>
                <a:cubicBezTo>
                  <a:pt x="318071" y="709481"/>
                  <a:pt x="303423" y="718778"/>
                  <a:pt x="289571" y="719222"/>
                </a:cubicBezTo>
                <a:cubicBezTo>
                  <a:pt x="276034" y="719667"/>
                  <a:pt x="264404" y="712648"/>
                  <a:pt x="252552" y="706981"/>
                </a:cubicBezTo>
                <a:cubicBezTo>
                  <a:pt x="223996" y="693333"/>
                  <a:pt x="197384" y="676962"/>
                  <a:pt x="172235" y="657776"/>
                </a:cubicBezTo>
                <a:cubicBezTo>
                  <a:pt x="90660" y="595553"/>
                  <a:pt x="36733" y="505070"/>
                  <a:pt x="13306" y="405716"/>
                </a:cubicBezTo>
                <a:cubicBezTo>
                  <a:pt x="2306" y="359104"/>
                  <a:pt x="306" y="309381"/>
                  <a:pt x="602" y="261676"/>
                </a:cubicBezTo>
                <a:cubicBezTo>
                  <a:pt x="806" y="229750"/>
                  <a:pt x="-1435" y="197157"/>
                  <a:pt x="1621" y="165378"/>
                </a:cubicBezTo>
                <a:cubicBezTo>
                  <a:pt x="2751" y="153711"/>
                  <a:pt x="3880" y="135230"/>
                  <a:pt x="9343" y="124952"/>
                </a:cubicBezTo>
                <a:cubicBezTo>
                  <a:pt x="20640" y="103692"/>
                  <a:pt x="57474" y="105507"/>
                  <a:pt x="78215" y="101044"/>
                </a:cubicBezTo>
                <a:cubicBezTo>
                  <a:pt x="124068" y="91192"/>
                  <a:pt x="168680" y="75025"/>
                  <a:pt x="208699" y="50284"/>
                </a:cubicBezTo>
                <a:cubicBezTo>
                  <a:pt x="224959" y="40228"/>
                  <a:pt x="240477" y="29190"/>
                  <a:pt x="255533" y="17413"/>
                </a:cubicBezTo>
                <a:cubicBezTo>
                  <a:pt x="263644" y="11061"/>
                  <a:pt x="271867" y="1838"/>
                  <a:pt x="282552" y="283"/>
                </a:cubicBezTo>
                <a:close/>
                <a:moveTo>
                  <a:pt x="287719" y="57432"/>
                </a:moveTo>
                <a:cubicBezTo>
                  <a:pt x="273219" y="66450"/>
                  <a:pt x="259848" y="77673"/>
                  <a:pt x="245626" y="87210"/>
                </a:cubicBezTo>
                <a:cubicBezTo>
                  <a:pt x="221736" y="103229"/>
                  <a:pt x="195662" y="116266"/>
                  <a:pt x="169143" y="127285"/>
                </a:cubicBezTo>
                <a:cubicBezTo>
                  <a:pt x="143124" y="138100"/>
                  <a:pt x="115234" y="145804"/>
                  <a:pt x="87641" y="151193"/>
                </a:cubicBezTo>
                <a:cubicBezTo>
                  <a:pt x="75474" y="153582"/>
                  <a:pt x="63030" y="154693"/>
                  <a:pt x="51085" y="157971"/>
                </a:cubicBezTo>
                <a:cubicBezTo>
                  <a:pt x="49455" y="168212"/>
                  <a:pt x="50178" y="179082"/>
                  <a:pt x="50178" y="189453"/>
                </a:cubicBezTo>
                <a:cubicBezTo>
                  <a:pt x="50159" y="208583"/>
                  <a:pt x="50289" y="227731"/>
                  <a:pt x="50233" y="246861"/>
                </a:cubicBezTo>
                <a:cubicBezTo>
                  <a:pt x="50122" y="292214"/>
                  <a:pt x="51900" y="337067"/>
                  <a:pt x="59622" y="381790"/>
                </a:cubicBezTo>
                <a:cubicBezTo>
                  <a:pt x="73363" y="461439"/>
                  <a:pt x="114512" y="535200"/>
                  <a:pt x="171884" y="591405"/>
                </a:cubicBezTo>
                <a:cubicBezTo>
                  <a:pt x="196254" y="615276"/>
                  <a:pt x="225570" y="636239"/>
                  <a:pt x="255922" y="651850"/>
                </a:cubicBezTo>
                <a:cubicBezTo>
                  <a:pt x="263015" y="655480"/>
                  <a:pt x="280293" y="666258"/>
                  <a:pt x="287682" y="666054"/>
                </a:cubicBezTo>
                <a:cubicBezTo>
                  <a:pt x="295534" y="665851"/>
                  <a:pt x="311997" y="655517"/>
                  <a:pt x="319257" y="651536"/>
                </a:cubicBezTo>
                <a:cubicBezTo>
                  <a:pt x="348368" y="635572"/>
                  <a:pt x="375943" y="616276"/>
                  <a:pt x="400203" y="593590"/>
                </a:cubicBezTo>
                <a:cubicBezTo>
                  <a:pt x="458333" y="539293"/>
                  <a:pt x="496204" y="467625"/>
                  <a:pt x="513612" y="390345"/>
                </a:cubicBezTo>
                <a:cubicBezTo>
                  <a:pt x="524186" y="343474"/>
                  <a:pt x="524390" y="294677"/>
                  <a:pt x="524279" y="246861"/>
                </a:cubicBezTo>
                <a:cubicBezTo>
                  <a:pt x="524224" y="217342"/>
                  <a:pt x="525724" y="187416"/>
                  <a:pt x="523964" y="157971"/>
                </a:cubicBezTo>
                <a:cubicBezTo>
                  <a:pt x="514816" y="155045"/>
                  <a:pt x="505019" y="154471"/>
                  <a:pt x="495538" y="152637"/>
                </a:cubicBezTo>
                <a:cubicBezTo>
                  <a:pt x="477482" y="149174"/>
                  <a:pt x="459389" y="145267"/>
                  <a:pt x="441796" y="139896"/>
                </a:cubicBezTo>
                <a:cubicBezTo>
                  <a:pt x="385091" y="122600"/>
                  <a:pt x="334664" y="93136"/>
                  <a:pt x="287719" y="57432"/>
                </a:cubicBezTo>
                <a:close/>
                <a:moveTo>
                  <a:pt x="250681" y="403605"/>
                </a:moveTo>
                <a:cubicBezTo>
                  <a:pt x="290293" y="362789"/>
                  <a:pt x="326072" y="318289"/>
                  <a:pt x="364609" y="276510"/>
                </a:cubicBezTo>
                <a:cubicBezTo>
                  <a:pt x="378258" y="261695"/>
                  <a:pt x="397721" y="234805"/>
                  <a:pt x="418203" y="259899"/>
                </a:cubicBezTo>
                <a:cubicBezTo>
                  <a:pt x="434777" y="280195"/>
                  <a:pt x="413147" y="299233"/>
                  <a:pt x="399814" y="313566"/>
                </a:cubicBezTo>
                <a:cubicBezTo>
                  <a:pt x="363813" y="352252"/>
                  <a:pt x="330331" y="393512"/>
                  <a:pt x="293534" y="431420"/>
                </a:cubicBezTo>
                <a:cubicBezTo>
                  <a:pt x="280756" y="444587"/>
                  <a:pt x="269367" y="466606"/>
                  <a:pt x="248403" y="465384"/>
                </a:cubicBezTo>
                <a:cubicBezTo>
                  <a:pt x="235718" y="464662"/>
                  <a:pt x="227829" y="453791"/>
                  <a:pt x="219792" y="445384"/>
                </a:cubicBezTo>
                <a:cubicBezTo>
                  <a:pt x="206199" y="431180"/>
                  <a:pt x="192643" y="416920"/>
                  <a:pt x="179198" y="402605"/>
                </a:cubicBezTo>
                <a:cubicBezTo>
                  <a:pt x="172846" y="395846"/>
                  <a:pt x="164643" y="389290"/>
                  <a:pt x="159531" y="381586"/>
                </a:cubicBezTo>
                <a:cubicBezTo>
                  <a:pt x="154235" y="373623"/>
                  <a:pt x="154235" y="362678"/>
                  <a:pt x="159346" y="354623"/>
                </a:cubicBezTo>
                <a:cubicBezTo>
                  <a:pt x="166383" y="343530"/>
                  <a:pt x="182921" y="339641"/>
                  <a:pt x="193995" y="347030"/>
                </a:cubicBezTo>
                <a:cubicBezTo>
                  <a:pt x="198014" y="349697"/>
                  <a:pt x="201032" y="353660"/>
                  <a:pt x="204384" y="357067"/>
                </a:cubicBezTo>
                <a:cubicBezTo>
                  <a:pt x="217458" y="370419"/>
                  <a:pt x="235885" y="394049"/>
                  <a:pt x="250681" y="403605"/>
                </a:cubicBezTo>
                <a:close/>
              </a:path>
            </a:pathLst>
          </a:custGeom>
          <a:solidFill>
            <a:srgbClr val="FDBE04"/>
          </a:solidFill>
          <a:ln w="46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6BA8B26-013D-ABF5-FEF2-5772BC178BEA}"/>
              </a:ext>
            </a:extLst>
          </p:cNvPr>
          <p:cNvSpPr>
            <a:spLocks noChangeAspect="1"/>
          </p:cNvSpPr>
          <p:nvPr/>
        </p:nvSpPr>
        <p:spPr>
          <a:xfrm>
            <a:off x="7651588" y="5078423"/>
            <a:ext cx="582800" cy="594360"/>
          </a:xfrm>
          <a:custGeom>
            <a:avLst/>
            <a:gdLst>
              <a:gd name="csX0" fmla="*/ 852897 w 951254"/>
              <a:gd name="csY0" fmla="*/ 106066 h 970122"/>
              <a:gd name="csX1" fmla="*/ 881342 w 951254"/>
              <a:gd name="csY1" fmla="*/ 108826 h 970122"/>
              <a:gd name="csX2" fmla="*/ 920232 w 951254"/>
              <a:gd name="csY2" fmla="*/ 111307 h 970122"/>
              <a:gd name="csX3" fmla="*/ 950010 w 951254"/>
              <a:gd name="csY3" fmla="*/ 125252 h 970122"/>
              <a:gd name="csX4" fmla="*/ 931529 w 951254"/>
              <a:gd name="csY4" fmla="*/ 162753 h 970122"/>
              <a:gd name="csX5" fmla="*/ 878453 w 951254"/>
              <a:gd name="csY5" fmla="*/ 217069 h 970122"/>
              <a:gd name="csX6" fmla="*/ 851305 w 951254"/>
              <a:gd name="csY6" fmla="*/ 245477 h 970122"/>
              <a:gd name="csX7" fmla="*/ 820230 w 951254"/>
              <a:gd name="csY7" fmla="*/ 250995 h 970122"/>
              <a:gd name="csX8" fmla="*/ 775785 w 951254"/>
              <a:gd name="csY8" fmla="*/ 249847 h 970122"/>
              <a:gd name="csX9" fmla="*/ 752581 w 951254"/>
              <a:gd name="csY9" fmla="*/ 250495 h 970122"/>
              <a:gd name="csX10" fmla="*/ 731932 w 951254"/>
              <a:gd name="csY10" fmla="*/ 270551 h 970122"/>
              <a:gd name="csX11" fmla="*/ 684579 w 951254"/>
              <a:gd name="csY11" fmla="*/ 317645 h 970122"/>
              <a:gd name="csX12" fmla="*/ 590763 w 951254"/>
              <a:gd name="csY12" fmla="*/ 410850 h 970122"/>
              <a:gd name="csX13" fmla="*/ 534114 w 951254"/>
              <a:gd name="csY13" fmla="*/ 467184 h 970122"/>
              <a:gd name="csX14" fmla="*/ 541447 w 951254"/>
              <a:gd name="csY14" fmla="*/ 491296 h 970122"/>
              <a:gd name="csX15" fmla="*/ 531317 w 951254"/>
              <a:gd name="csY15" fmla="*/ 566242 h 970122"/>
              <a:gd name="csX16" fmla="*/ 360073 w 951254"/>
              <a:gd name="csY16" fmla="*/ 587483 h 970122"/>
              <a:gd name="csX17" fmla="*/ 407500 w 951254"/>
              <a:gd name="csY17" fmla="*/ 412924 h 970122"/>
              <a:gd name="csX18" fmla="*/ 455668 w 951254"/>
              <a:gd name="csY18" fmla="*/ 409998 h 970122"/>
              <a:gd name="csX19" fmla="*/ 498002 w 951254"/>
              <a:gd name="csY19" fmla="*/ 426350 h 970122"/>
              <a:gd name="csX20" fmla="*/ 519410 w 951254"/>
              <a:gd name="csY20" fmla="*/ 406183 h 970122"/>
              <a:gd name="csX21" fmla="*/ 554447 w 951254"/>
              <a:gd name="csY21" fmla="*/ 370812 h 970122"/>
              <a:gd name="csX22" fmla="*/ 658838 w 951254"/>
              <a:gd name="csY22" fmla="*/ 265958 h 970122"/>
              <a:gd name="csX23" fmla="*/ 700265 w 951254"/>
              <a:gd name="csY23" fmla="*/ 224087 h 970122"/>
              <a:gd name="csX24" fmla="*/ 716487 w 951254"/>
              <a:gd name="csY24" fmla="*/ 207068 h 970122"/>
              <a:gd name="csX25" fmla="*/ 716006 w 951254"/>
              <a:gd name="csY25" fmla="*/ 183846 h 970122"/>
              <a:gd name="csX26" fmla="*/ 714895 w 951254"/>
              <a:gd name="csY26" fmla="*/ 146808 h 970122"/>
              <a:gd name="csX27" fmla="*/ 720284 w 951254"/>
              <a:gd name="csY27" fmla="*/ 108918 h 970122"/>
              <a:gd name="csX28" fmla="*/ 745729 w 951254"/>
              <a:gd name="csY28" fmla="*/ 80622 h 970122"/>
              <a:gd name="csX29" fmla="*/ 802804 w 951254"/>
              <a:gd name="csY29" fmla="*/ 21065 h 970122"/>
              <a:gd name="csX30" fmla="*/ 840582 w 951254"/>
              <a:gd name="csY30" fmla="*/ 1361 h 970122"/>
              <a:gd name="csX31" fmla="*/ 853360 w 951254"/>
              <a:gd name="csY31" fmla="*/ 35861 h 970122"/>
              <a:gd name="csX32" fmla="*/ 852564 w 951254"/>
              <a:gd name="csY32" fmla="*/ 74584 h 970122"/>
              <a:gd name="csX33" fmla="*/ 852897 w 951254"/>
              <a:gd name="csY33" fmla="*/ 106066 h 970122"/>
              <a:gd name="csX34" fmla="*/ 653560 w 951254"/>
              <a:gd name="csY34" fmla="*/ 201235 h 970122"/>
              <a:gd name="csX35" fmla="*/ 621263 w 951254"/>
              <a:gd name="csY35" fmla="*/ 181901 h 970122"/>
              <a:gd name="csX36" fmla="*/ 564207 w 951254"/>
              <a:gd name="csY36" fmla="*/ 153845 h 970122"/>
              <a:gd name="csX37" fmla="*/ 313221 w 951254"/>
              <a:gd name="csY37" fmla="*/ 153771 h 970122"/>
              <a:gd name="csX38" fmla="*/ 205385 w 951254"/>
              <a:gd name="csY38" fmla="*/ 216217 h 970122"/>
              <a:gd name="csX39" fmla="*/ 65994 w 951254"/>
              <a:gd name="csY39" fmla="*/ 544945 h 970122"/>
              <a:gd name="csX40" fmla="*/ 216848 w 951254"/>
              <a:gd name="csY40" fmla="*/ 827117 h 970122"/>
              <a:gd name="csX41" fmla="*/ 398018 w 951254"/>
              <a:gd name="csY41" fmla="*/ 900970 h 970122"/>
              <a:gd name="csX42" fmla="*/ 758803 w 951254"/>
              <a:gd name="csY42" fmla="*/ 714059 h 970122"/>
              <a:gd name="csX43" fmla="*/ 800082 w 951254"/>
              <a:gd name="csY43" fmla="*/ 421332 h 970122"/>
              <a:gd name="csX44" fmla="*/ 772507 w 951254"/>
              <a:gd name="csY44" fmla="*/ 345404 h 970122"/>
              <a:gd name="csX45" fmla="*/ 758322 w 951254"/>
              <a:gd name="csY45" fmla="*/ 313533 h 970122"/>
              <a:gd name="csX46" fmla="*/ 764340 w 951254"/>
              <a:gd name="csY46" fmla="*/ 304811 h 970122"/>
              <a:gd name="csX47" fmla="*/ 803563 w 951254"/>
              <a:gd name="csY47" fmla="*/ 299107 h 970122"/>
              <a:gd name="csX48" fmla="*/ 825101 w 951254"/>
              <a:gd name="csY48" fmla="*/ 304015 h 970122"/>
              <a:gd name="csX49" fmla="*/ 844027 w 951254"/>
              <a:gd name="csY49" fmla="*/ 346275 h 970122"/>
              <a:gd name="csX50" fmla="*/ 876768 w 951254"/>
              <a:gd name="csY50" fmla="*/ 493111 h 970122"/>
              <a:gd name="csX51" fmla="*/ 570688 w 951254"/>
              <a:gd name="csY51" fmla="*/ 948397 h 970122"/>
              <a:gd name="csX52" fmla="*/ 468464 w 951254"/>
              <a:gd name="csY52" fmla="*/ 968879 h 970122"/>
              <a:gd name="csX53" fmla="*/ 366592 w 951254"/>
              <a:gd name="csY53" fmla="*/ 964120 h 970122"/>
              <a:gd name="csX54" fmla="*/ 206459 w 951254"/>
              <a:gd name="csY54" fmla="*/ 900415 h 970122"/>
              <a:gd name="csX55" fmla="*/ 770 w 951254"/>
              <a:gd name="csY55" fmla="*/ 543112 h 970122"/>
              <a:gd name="csX56" fmla="*/ 206978 w 951254"/>
              <a:gd name="csY56" fmla="*/ 130845 h 970122"/>
              <a:gd name="csX57" fmla="*/ 344406 w 951254"/>
              <a:gd name="csY57" fmla="*/ 72214 h 970122"/>
              <a:gd name="csX58" fmla="*/ 612800 w 951254"/>
              <a:gd name="csY58" fmla="*/ 99640 h 970122"/>
              <a:gd name="csX59" fmla="*/ 661523 w 951254"/>
              <a:gd name="csY59" fmla="*/ 126826 h 970122"/>
              <a:gd name="csX60" fmla="*/ 666931 w 951254"/>
              <a:gd name="csY60" fmla="*/ 154216 h 970122"/>
              <a:gd name="csX61" fmla="*/ 653560 w 951254"/>
              <a:gd name="csY61" fmla="*/ 201235 h 970122"/>
              <a:gd name="csX62" fmla="*/ 678802 w 951254"/>
              <a:gd name="csY62" fmla="*/ 393109 h 970122"/>
              <a:gd name="csX63" fmla="*/ 704913 w 951254"/>
              <a:gd name="csY63" fmla="*/ 468962 h 970122"/>
              <a:gd name="csX64" fmla="*/ 628301 w 951254"/>
              <a:gd name="csY64" fmla="*/ 716911 h 970122"/>
              <a:gd name="csX65" fmla="*/ 403556 w 951254"/>
              <a:gd name="csY65" fmla="*/ 795505 h 970122"/>
              <a:gd name="csX66" fmla="*/ 205459 w 951254"/>
              <a:gd name="csY66" fmla="*/ 660651 h 970122"/>
              <a:gd name="csX67" fmla="*/ 204478 w 951254"/>
              <a:gd name="csY67" fmla="*/ 378349 h 970122"/>
              <a:gd name="csX68" fmla="*/ 502150 w 951254"/>
              <a:gd name="csY68" fmla="*/ 248958 h 970122"/>
              <a:gd name="csX69" fmla="*/ 570022 w 951254"/>
              <a:gd name="csY69" fmla="*/ 277459 h 970122"/>
              <a:gd name="csX70" fmla="*/ 574133 w 951254"/>
              <a:gd name="csY70" fmla="*/ 290644 h 970122"/>
              <a:gd name="csX71" fmla="*/ 543299 w 951254"/>
              <a:gd name="csY71" fmla="*/ 322645 h 970122"/>
              <a:gd name="csX72" fmla="*/ 530521 w 951254"/>
              <a:gd name="csY72" fmla="*/ 331978 h 970122"/>
              <a:gd name="csX73" fmla="*/ 507909 w 951254"/>
              <a:gd name="csY73" fmla="*/ 322959 h 970122"/>
              <a:gd name="csX74" fmla="*/ 462779 w 951254"/>
              <a:gd name="csY74" fmla="*/ 311144 h 970122"/>
              <a:gd name="csX75" fmla="*/ 282220 w 951254"/>
              <a:gd name="csY75" fmla="*/ 383812 h 970122"/>
              <a:gd name="csX76" fmla="*/ 383259 w 951254"/>
              <a:gd name="csY76" fmla="*/ 721689 h 970122"/>
              <a:gd name="csX77" fmla="*/ 638967 w 951254"/>
              <a:gd name="csY77" fmla="*/ 555760 h 970122"/>
              <a:gd name="csX78" fmla="*/ 638801 w 951254"/>
              <a:gd name="csY78" fmla="*/ 479018 h 970122"/>
              <a:gd name="csX79" fmla="*/ 628189 w 951254"/>
              <a:gd name="csY79" fmla="*/ 433850 h 970122"/>
              <a:gd name="csX80" fmla="*/ 639319 w 951254"/>
              <a:gd name="csY80" fmla="*/ 420554 h 970122"/>
              <a:gd name="csX81" fmla="*/ 659116 w 951254"/>
              <a:gd name="csY81" fmla="*/ 401442 h 970122"/>
              <a:gd name="csX82" fmla="*/ 668783 w 951254"/>
              <a:gd name="csY82" fmla="*/ 392590 h 970122"/>
              <a:gd name="csX83" fmla="*/ 678802 w 951254"/>
              <a:gd name="csY83" fmla="*/ 393109 h 9701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</a:cxnLst>
            <a:rect l="l" t="t" r="r" b="b"/>
            <a:pathLst>
              <a:path w="951254" h="970122">
                <a:moveTo>
                  <a:pt x="852897" y="106066"/>
                </a:moveTo>
                <a:cubicBezTo>
                  <a:pt x="861786" y="109030"/>
                  <a:pt x="871953" y="108344"/>
                  <a:pt x="881342" y="108826"/>
                </a:cubicBezTo>
                <a:cubicBezTo>
                  <a:pt x="894306" y="109511"/>
                  <a:pt x="907250" y="110733"/>
                  <a:pt x="920232" y="111307"/>
                </a:cubicBezTo>
                <a:cubicBezTo>
                  <a:pt x="932029" y="111807"/>
                  <a:pt x="945492" y="111622"/>
                  <a:pt x="950010" y="125252"/>
                </a:cubicBezTo>
                <a:cubicBezTo>
                  <a:pt x="955474" y="141771"/>
                  <a:pt x="941788" y="152512"/>
                  <a:pt x="931529" y="162753"/>
                </a:cubicBezTo>
                <a:cubicBezTo>
                  <a:pt x="913639" y="180642"/>
                  <a:pt x="895898" y="198735"/>
                  <a:pt x="878453" y="217069"/>
                </a:cubicBezTo>
                <a:cubicBezTo>
                  <a:pt x="869620" y="226347"/>
                  <a:pt x="861268" y="237402"/>
                  <a:pt x="851305" y="245477"/>
                </a:cubicBezTo>
                <a:cubicBezTo>
                  <a:pt x="842231" y="252791"/>
                  <a:pt x="831027" y="251384"/>
                  <a:pt x="820230" y="250995"/>
                </a:cubicBezTo>
                <a:cubicBezTo>
                  <a:pt x="805378" y="250458"/>
                  <a:pt x="790637" y="250532"/>
                  <a:pt x="775785" y="249847"/>
                </a:cubicBezTo>
                <a:cubicBezTo>
                  <a:pt x="769100" y="249532"/>
                  <a:pt x="758673" y="247365"/>
                  <a:pt x="752581" y="250495"/>
                </a:cubicBezTo>
                <a:cubicBezTo>
                  <a:pt x="746599" y="253569"/>
                  <a:pt x="737155" y="265440"/>
                  <a:pt x="731932" y="270551"/>
                </a:cubicBezTo>
                <a:cubicBezTo>
                  <a:pt x="716006" y="286088"/>
                  <a:pt x="700320" y="301904"/>
                  <a:pt x="684579" y="317645"/>
                </a:cubicBezTo>
                <a:cubicBezTo>
                  <a:pt x="653412" y="348812"/>
                  <a:pt x="622115" y="379868"/>
                  <a:pt x="590763" y="410850"/>
                </a:cubicBezTo>
                <a:cubicBezTo>
                  <a:pt x="571911" y="429461"/>
                  <a:pt x="551484" y="447166"/>
                  <a:pt x="534114" y="467184"/>
                </a:cubicBezTo>
                <a:cubicBezTo>
                  <a:pt x="535928" y="475370"/>
                  <a:pt x="539651" y="483074"/>
                  <a:pt x="541447" y="491296"/>
                </a:cubicBezTo>
                <a:cubicBezTo>
                  <a:pt x="547003" y="516852"/>
                  <a:pt x="543225" y="543130"/>
                  <a:pt x="531317" y="566242"/>
                </a:cubicBezTo>
                <a:cubicBezTo>
                  <a:pt x="498780" y="629447"/>
                  <a:pt x="407019" y="640262"/>
                  <a:pt x="360073" y="587483"/>
                </a:cubicBezTo>
                <a:cubicBezTo>
                  <a:pt x="308109" y="529112"/>
                  <a:pt x="333406" y="436776"/>
                  <a:pt x="407500" y="412924"/>
                </a:cubicBezTo>
                <a:cubicBezTo>
                  <a:pt x="423167" y="407868"/>
                  <a:pt x="439519" y="407665"/>
                  <a:pt x="455668" y="409998"/>
                </a:cubicBezTo>
                <a:cubicBezTo>
                  <a:pt x="471075" y="412220"/>
                  <a:pt x="485039" y="417832"/>
                  <a:pt x="498002" y="426350"/>
                </a:cubicBezTo>
                <a:cubicBezTo>
                  <a:pt x="506280" y="421480"/>
                  <a:pt x="512669" y="413072"/>
                  <a:pt x="519410" y="406183"/>
                </a:cubicBezTo>
                <a:cubicBezTo>
                  <a:pt x="530984" y="394313"/>
                  <a:pt x="542762" y="382609"/>
                  <a:pt x="554447" y="370812"/>
                </a:cubicBezTo>
                <a:cubicBezTo>
                  <a:pt x="589170" y="335775"/>
                  <a:pt x="624375" y="301237"/>
                  <a:pt x="658838" y="265958"/>
                </a:cubicBezTo>
                <a:cubicBezTo>
                  <a:pt x="672542" y="251903"/>
                  <a:pt x="686820" y="238365"/>
                  <a:pt x="700265" y="224087"/>
                </a:cubicBezTo>
                <a:cubicBezTo>
                  <a:pt x="704043" y="220069"/>
                  <a:pt x="714617" y="211587"/>
                  <a:pt x="716487" y="207068"/>
                </a:cubicBezTo>
                <a:cubicBezTo>
                  <a:pt x="719210" y="200513"/>
                  <a:pt x="716413" y="190753"/>
                  <a:pt x="716006" y="183846"/>
                </a:cubicBezTo>
                <a:cubicBezTo>
                  <a:pt x="715302" y="171512"/>
                  <a:pt x="715432" y="159142"/>
                  <a:pt x="714895" y="146808"/>
                </a:cubicBezTo>
                <a:cubicBezTo>
                  <a:pt x="714302" y="133437"/>
                  <a:pt x="711580" y="120456"/>
                  <a:pt x="720284" y="108918"/>
                </a:cubicBezTo>
                <a:cubicBezTo>
                  <a:pt x="727858" y="98881"/>
                  <a:pt x="737136" y="89770"/>
                  <a:pt x="745729" y="80622"/>
                </a:cubicBezTo>
                <a:cubicBezTo>
                  <a:pt x="764544" y="60584"/>
                  <a:pt x="783304" y="40436"/>
                  <a:pt x="802804" y="21065"/>
                </a:cubicBezTo>
                <a:cubicBezTo>
                  <a:pt x="812712" y="11231"/>
                  <a:pt x="824471" y="-4769"/>
                  <a:pt x="840582" y="1361"/>
                </a:cubicBezTo>
                <a:cubicBezTo>
                  <a:pt x="856268" y="7342"/>
                  <a:pt x="854323" y="21991"/>
                  <a:pt x="853360" y="35861"/>
                </a:cubicBezTo>
                <a:cubicBezTo>
                  <a:pt x="852471" y="48714"/>
                  <a:pt x="852953" y="61714"/>
                  <a:pt x="852564" y="74584"/>
                </a:cubicBezTo>
                <a:cubicBezTo>
                  <a:pt x="852249" y="85103"/>
                  <a:pt x="851360" y="95622"/>
                  <a:pt x="852897" y="106066"/>
                </a:cubicBezTo>
                <a:close/>
                <a:moveTo>
                  <a:pt x="653560" y="201235"/>
                </a:moveTo>
                <a:cubicBezTo>
                  <a:pt x="642319" y="198846"/>
                  <a:pt x="631208" y="187938"/>
                  <a:pt x="621263" y="181901"/>
                </a:cubicBezTo>
                <a:cubicBezTo>
                  <a:pt x="603134" y="170901"/>
                  <a:pt x="583966" y="161531"/>
                  <a:pt x="564207" y="153845"/>
                </a:cubicBezTo>
                <a:cubicBezTo>
                  <a:pt x="484150" y="122715"/>
                  <a:pt x="393352" y="124030"/>
                  <a:pt x="313221" y="153771"/>
                </a:cubicBezTo>
                <a:cubicBezTo>
                  <a:pt x="273998" y="168327"/>
                  <a:pt x="237775" y="189864"/>
                  <a:pt x="205385" y="216217"/>
                </a:cubicBezTo>
                <a:cubicBezTo>
                  <a:pt x="111754" y="292385"/>
                  <a:pt x="55049" y="424665"/>
                  <a:pt x="65994" y="544945"/>
                </a:cubicBezTo>
                <a:cubicBezTo>
                  <a:pt x="76012" y="655244"/>
                  <a:pt x="127810" y="759560"/>
                  <a:pt x="216848" y="827117"/>
                </a:cubicBezTo>
                <a:cubicBezTo>
                  <a:pt x="269053" y="866729"/>
                  <a:pt x="332480" y="894341"/>
                  <a:pt x="398018" y="900970"/>
                </a:cubicBezTo>
                <a:cubicBezTo>
                  <a:pt x="543040" y="915600"/>
                  <a:pt x="688042" y="842617"/>
                  <a:pt x="758803" y="714059"/>
                </a:cubicBezTo>
                <a:cubicBezTo>
                  <a:pt x="810230" y="620632"/>
                  <a:pt x="822564" y="525463"/>
                  <a:pt x="800082" y="421332"/>
                </a:cubicBezTo>
                <a:cubicBezTo>
                  <a:pt x="794396" y="395016"/>
                  <a:pt x="783489" y="369868"/>
                  <a:pt x="772507" y="345404"/>
                </a:cubicBezTo>
                <a:cubicBezTo>
                  <a:pt x="768822" y="337163"/>
                  <a:pt x="757210" y="322182"/>
                  <a:pt x="758322" y="313533"/>
                </a:cubicBezTo>
                <a:cubicBezTo>
                  <a:pt x="758803" y="309756"/>
                  <a:pt x="761766" y="307330"/>
                  <a:pt x="764340" y="304811"/>
                </a:cubicBezTo>
                <a:cubicBezTo>
                  <a:pt x="777211" y="292200"/>
                  <a:pt x="787285" y="298385"/>
                  <a:pt x="803563" y="299107"/>
                </a:cubicBezTo>
                <a:cubicBezTo>
                  <a:pt x="810952" y="299441"/>
                  <a:pt x="820249" y="296829"/>
                  <a:pt x="825101" y="304015"/>
                </a:cubicBezTo>
                <a:cubicBezTo>
                  <a:pt x="832638" y="315163"/>
                  <a:pt x="838601" y="333608"/>
                  <a:pt x="844027" y="346275"/>
                </a:cubicBezTo>
                <a:cubicBezTo>
                  <a:pt x="863824" y="392498"/>
                  <a:pt x="874805" y="442906"/>
                  <a:pt x="876768" y="493111"/>
                </a:cubicBezTo>
                <a:cubicBezTo>
                  <a:pt x="884602" y="692670"/>
                  <a:pt x="763044" y="885155"/>
                  <a:pt x="570688" y="948397"/>
                </a:cubicBezTo>
                <a:cubicBezTo>
                  <a:pt x="537392" y="959342"/>
                  <a:pt x="503502" y="966453"/>
                  <a:pt x="468464" y="968879"/>
                </a:cubicBezTo>
                <a:cubicBezTo>
                  <a:pt x="434834" y="971212"/>
                  <a:pt x="399796" y="970601"/>
                  <a:pt x="366592" y="964120"/>
                </a:cubicBezTo>
                <a:cubicBezTo>
                  <a:pt x="309369" y="952953"/>
                  <a:pt x="255608" y="931878"/>
                  <a:pt x="206459" y="900415"/>
                </a:cubicBezTo>
                <a:cubicBezTo>
                  <a:pt x="86179" y="823395"/>
                  <a:pt x="9344" y="685059"/>
                  <a:pt x="770" y="543112"/>
                </a:cubicBezTo>
                <a:cubicBezTo>
                  <a:pt x="-8878" y="383238"/>
                  <a:pt x="72809" y="218124"/>
                  <a:pt x="206978" y="130845"/>
                </a:cubicBezTo>
                <a:cubicBezTo>
                  <a:pt x="248516" y="103807"/>
                  <a:pt x="296091" y="83436"/>
                  <a:pt x="344406" y="72214"/>
                </a:cubicBezTo>
                <a:cubicBezTo>
                  <a:pt x="436982" y="50714"/>
                  <a:pt x="526317" y="61584"/>
                  <a:pt x="612800" y="99640"/>
                </a:cubicBezTo>
                <a:cubicBezTo>
                  <a:pt x="625189" y="105104"/>
                  <a:pt x="652949" y="117141"/>
                  <a:pt x="661523" y="126826"/>
                </a:cubicBezTo>
                <a:cubicBezTo>
                  <a:pt x="668820" y="135086"/>
                  <a:pt x="666431" y="144178"/>
                  <a:pt x="666931" y="154216"/>
                </a:cubicBezTo>
                <a:cubicBezTo>
                  <a:pt x="668098" y="177105"/>
                  <a:pt x="674968" y="185753"/>
                  <a:pt x="653560" y="201235"/>
                </a:cubicBezTo>
                <a:close/>
                <a:moveTo>
                  <a:pt x="678802" y="393109"/>
                </a:moveTo>
                <a:cubicBezTo>
                  <a:pt x="691913" y="408294"/>
                  <a:pt x="701302" y="449054"/>
                  <a:pt x="704913" y="468962"/>
                </a:cubicBezTo>
                <a:cubicBezTo>
                  <a:pt x="720987" y="557408"/>
                  <a:pt x="690728" y="652558"/>
                  <a:pt x="628301" y="716911"/>
                </a:cubicBezTo>
                <a:cubicBezTo>
                  <a:pt x="570522" y="776468"/>
                  <a:pt x="485835" y="805895"/>
                  <a:pt x="403556" y="795505"/>
                </a:cubicBezTo>
                <a:cubicBezTo>
                  <a:pt x="322536" y="785283"/>
                  <a:pt x="244738" y="732467"/>
                  <a:pt x="205459" y="660651"/>
                </a:cubicBezTo>
                <a:cubicBezTo>
                  <a:pt x="156569" y="571223"/>
                  <a:pt x="151366" y="467555"/>
                  <a:pt x="204478" y="378349"/>
                </a:cubicBezTo>
                <a:cubicBezTo>
                  <a:pt x="265720" y="275533"/>
                  <a:pt x="384055" y="217865"/>
                  <a:pt x="502150" y="248958"/>
                </a:cubicBezTo>
                <a:cubicBezTo>
                  <a:pt x="522650" y="254366"/>
                  <a:pt x="553318" y="264162"/>
                  <a:pt x="570022" y="277459"/>
                </a:cubicBezTo>
                <a:cubicBezTo>
                  <a:pt x="574170" y="280773"/>
                  <a:pt x="576133" y="285477"/>
                  <a:pt x="574133" y="290644"/>
                </a:cubicBezTo>
                <a:cubicBezTo>
                  <a:pt x="571244" y="298144"/>
                  <a:pt x="549873" y="315719"/>
                  <a:pt x="543299" y="322645"/>
                </a:cubicBezTo>
                <a:cubicBezTo>
                  <a:pt x="539632" y="326497"/>
                  <a:pt x="536151" y="331367"/>
                  <a:pt x="530521" y="331978"/>
                </a:cubicBezTo>
                <a:cubicBezTo>
                  <a:pt x="523595" y="332737"/>
                  <a:pt x="514224" y="325460"/>
                  <a:pt x="507909" y="322959"/>
                </a:cubicBezTo>
                <a:cubicBezTo>
                  <a:pt x="493594" y="317256"/>
                  <a:pt x="478057" y="313126"/>
                  <a:pt x="462779" y="311144"/>
                </a:cubicBezTo>
                <a:cubicBezTo>
                  <a:pt x="394204" y="302237"/>
                  <a:pt x="326925" y="332274"/>
                  <a:pt x="282220" y="383812"/>
                </a:cubicBezTo>
                <a:cubicBezTo>
                  <a:pt x="183829" y="497259"/>
                  <a:pt x="241164" y="679726"/>
                  <a:pt x="383259" y="721689"/>
                </a:cubicBezTo>
                <a:cubicBezTo>
                  <a:pt x="500983" y="756431"/>
                  <a:pt x="618393" y="673411"/>
                  <a:pt x="638967" y="555760"/>
                </a:cubicBezTo>
                <a:cubicBezTo>
                  <a:pt x="643468" y="530037"/>
                  <a:pt x="643486" y="504685"/>
                  <a:pt x="638801" y="479018"/>
                </a:cubicBezTo>
                <a:cubicBezTo>
                  <a:pt x="636838" y="468277"/>
                  <a:pt x="626412" y="442647"/>
                  <a:pt x="628189" y="433850"/>
                </a:cubicBezTo>
                <a:cubicBezTo>
                  <a:pt x="629319" y="428313"/>
                  <a:pt x="635412" y="424276"/>
                  <a:pt x="639319" y="420554"/>
                </a:cubicBezTo>
                <a:cubicBezTo>
                  <a:pt x="645949" y="414239"/>
                  <a:pt x="652634" y="407924"/>
                  <a:pt x="659116" y="401442"/>
                </a:cubicBezTo>
                <a:cubicBezTo>
                  <a:pt x="661783" y="398757"/>
                  <a:pt x="665098" y="393831"/>
                  <a:pt x="668783" y="392590"/>
                </a:cubicBezTo>
                <a:cubicBezTo>
                  <a:pt x="672246" y="391424"/>
                  <a:pt x="675431" y="392405"/>
                  <a:pt x="678802" y="393109"/>
                </a:cubicBezTo>
                <a:close/>
              </a:path>
            </a:pathLst>
          </a:custGeom>
          <a:solidFill>
            <a:srgbClr val="53AD53"/>
          </a:solidFill>
          <a:ln w="46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A40D68-547C-EF3B-8C3E-A6C5FFA0D352}"/>
              </a:ext>
            </a:extLst>
          </p:cNvPr>
          <p:cNvSpPr txBox="1"/>
          <p:nvPr/>
        </p:nvSpPr>
        <p:spPr>
          <a:xfrm>
            <a:off x="1329320" y="5021660"/>
            <a:ext cx="97254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/>
              <a:t>VERY LOW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F253D2-386B-0432-BC91-240B51483077}"/>
              </a:ext>
            </a:extLst>
          </p:cNvPr>
          <p:cNvSpPr txBox="1"/>
          <p:nvPr/>
        </p:nvSpPr>
        <p:spPr>
          <a:xfrm>
            <a:off x="3582874" y="5175548"/>
            <a:ext cx="9725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/>
              <a:t>LOW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6A1BB4-9700-8A96-01D3-13A9E5DF7B7D}"/>
              </a:ext>
            </a:extLst>
          </p:cNvPr>
          <p:cNvSpPr txBox="1"/>
          <p:nvPr/>
        </p:nvSpPr>
        <p:spPr>
          <a:xfrm>
            <a:off x="5831661" y="5175548"/>
            <a:ext cx="122638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/>
              <a:t>MEDIUM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500BF5C-6A0B-85B4-67F2-1FC487B06715}"/>
              </a:ext>
            </a:extLst>
          </p:cNvPr>
          <p:cNvSpPr txBox="1"/>
          <p:nvPr/>
        </p:nvSpPr>
        <p:spPr>
          <a:xfrm>
            <a:off x="8276795" y="5175548"/>
            <a:ext cx="9725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/>
              <a:t>HIGH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C240EE-8F26-9D39-8409-DC2E0D723602}"/>
              </a:ext>
            </a:extLst>
          </p:cNvPr>
          <p:cNvSpPr txBox="1"/>
          <p:nvPr/>
        </p:nvSpPr>
        <p:spPr>
          <a:xfrm>
            <a:off x="10582437" y="5021660"/>
            <a:ext cx="97254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/>
              <a:t>VERY HIGH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967D678-2A06-BC0A-DFC5-F21291D1EA2C}"/>
              </a:ext>
            </a:extLst>
          </p:cNvPr>
          <p:cNvGrpSpPr/>
          <p:nvPr/>
        </p:nvGrpSpPr>
        <p:grpSpPr>
          <a:xfrm>
            <a:off x="3118711" y="1185217"/>
            <a:ext cx="5954577" cy="3815138"/>
            <a:chOff x="3118711" y="1758465"/>
            <a:chExt cx="5954577" cy="381513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AE49760-9772-5D1E-DDF6-539F68C4B947}"/>
                </a:ext>
              </a:extLst>
            </p:cNvPr>
            <p:cNvSpPr/>
            <p:nvPr/>
          </p:nvSpPr>
          <p:spPr>
            <a:xfrm>
              <a:off x="3118711" y="1758465"/>
              <a:ext cx="5954577" cy="3341069"/>
            </a:xfrm>
            <a:custGeom>
              <a:avLst/>
              <a:gdLst>
                <a:gd name="csX0" fmla="*/ 7783209 w 7805639"/>
                <a:gd name="csY0" fmla="*/ 4375988 h 4379686"/>
                <a:gd name="csX1" fmla="*/ 7633034 w 7805639"/>
                <a:gd name="csY1" fmla="*/ 4375988 h 4379686"/>
                <a:gd name="csX2" fmla="*/ 7640125 w 7805639"/>
                <a:gd name="csY2" fmla="*/ 4245169 h 4379686"/>
                <a:gd name="csX3" fmla="*/ 7647384 w 7805639"/>
                <a:gd name="csY3" fmla="*/ 4044935 h 4379686"/>
                <a:gd name="csX4" fmla="*/ 7593404 w 7805639"/>
                <a:gd name="csY4" fmla="*/ 3394593 h 4379686"/>
                <a:gd name="csX5" fmla="*/ 5875150 w 7805639"/>
                <a:gd name="csY5" fmla="*/ 725813 h 4379686"/>
                <a:gd name="csX6" fmla="*/ 4680089 w 7805639"/>
                <a:gd name="csY6" fmla="*/ 242749 h 4379686"/>
                <a:gd name="csX7" fmla="*/ 3536338 w 7805639"/>
                <a:gd name="csY7" fmla="*/ 183764 h 4379686"/>
                <a:gd name="csX8" fmla="*/ 2510642 w 7805639"/>
                <a:gd name="csY8" fmla="*/ 445319 h 4379686"/>
                <a:gd name="csX9" fmla="*/ 1478854 w 7805639"/>
                <a:gd name="csY9" fmla="*/ 1073886 h 4379686"/>
                <a:gd name="csX10" fmla="*/ 180757 w 7805639"/>
                <a:gd name="csY10" fmla="*/ 4376155 h 4379686"/>
                <a:gd name="csX11" fmla="*/ 24158 w 7805639"/>
                <a:gd name="csY11" fmla="*/ 4376155 h 4379686"/>
                <a:gd name="csX12" fmla="*/ 380 w 7805639"/>
                <a:gd name="csY12" fmla="*/ 3978190 h 4379686"/>
                <a:gd name="csX13" fmla="*/ 119853 w 7805639"/>
                <a:gd name="csY13" fmla="*/ 3035340 h 4379686"/>
                <a:gd name="csX14" fmla="*/ 980857 w 7805639"/>
                <a:gd name="csY14" fmla="*/ 1335107 h 4379686"/>
                <a:gd name="csX15" fmla="*/ 3513311 w 7805639"/>
                <a:gd name="csY15" fmla="*/ 22993 h 4379686"/>
                <a:gd name="csX16" fmla="*/ 6835437 w 7805639"/>
                <a:gd name="csY16" fmla="*/ 1342866 h 4379686"/>
                <a:gd name="csX17" fmla="*/ 7573882 w 7805639"/>
                <a:gd name="csY17" fmla="*/ 2665576 h 4379686"/>
                <a:gd name="csX18" fmla="*/ 7802398 w 7805639"/>
                <a:gd name="csY18" fmla="*/ 3911446 h 4379686"/>
                <a:gd name="csX19" fmla="*/ 7783209 w 7805639"/>
                <a:gd name="csY19" fmla="*/ 4375988 h 4379686"/>
                <a:gd name="csX20" fmla="*/ 3928712 w 7805639"/>
                <a:gd name="csY20" fmla="*/ 1357299 h 4379686"/>
                <a:gd name="csX21" fmla="*/ 3935053 w 7805639"/>
                <a:gd name="csY21" fmla="*/ 1533672 h 4379686"/>
                <a:gd name="csX22" fmla="*/ 3929297 w 7805639"/>
                <a:gd name="csY22" fmla="*/ 1761688 h 4379686"/>
                <a:gd name="csX23" fmla="*/ 3864888 w 7805639"/>
                <a:gd name="csY23" fmla="*/ 1761688 h 4379686"/>
                <a:gd name="csX24" fmla="*/ 3864888 w 7805639"/>
                <a:gd name="csY24" fmla="*/ 1357299 h 4379686"/>
                <a:gd name="csX25" fmla="*/ 3928712 w 7805639"/>
                <a:gd name="csY25" fmla="*/ 1357299 h 4379686"/>
                <a:gd name="csX26" fmla="*/ 4370895 w 7805639"/>
                <a:gd name="csY26" fmla="*/ 1415868 h 4379686"/>
                <a:gd name="csX27" fmla="*/ 4412610 w 7805639"/>
                <a:gd name="csY27" fmla="*/ 1433555 h 4379686"/>
                <a:gd name="csX28" fmla="*/ 4370895 w 7805639"/>
                <a:gd name="csY28" fmla="*/ 1624361 h 4379686"/>
                <a:gd name="csX29" fmla="*/ 4326677 w 7805639"/>
                <a:gd name="csY29" fmla="*/ 1624361 h 4379686"/>
                <a:gd name="csX30" fmla="*/ 4370895 w 7805639"/>
                <a:gd name="csY30" fmla="*/ 1415868 h 4379686"/>
                <a:gd name="csX31" fmla="*/ 3428129 w 7805639"/>
                <a:gd name="csY31" fmla="*/ 1418204 h 4379686"/>
                <a:gd name="csX32" fmla="*/ 3469844 w 7805639"/>
                <a:gd name="csY32" fmla="*/ 1619105 h 4379686"/>
                <a:gd name="csX33" fmla="*/ 3428129 w 7805639"/>
                <a:gd name="csY33" fmla="*/ 1633789 h 4379686"/>
                <a:gd name="csX34" fmla="*/ 3396174 w 7805639"/>
                <a:gd name="csY34" fmla="*/ 1484615 h 4379686"/>
                <a:gd name="csX35" fmla="*/ 3386997 w 7805639"/>
                <a:gd name="csY35" fmla="*/ 1433722 h 4379686"/>
                <a:gd name="csX36" fmla="*/ 3428129 w 7805639"/>
                <a:gd name="csY36" fmla="*/ 1418204 h 4379686"/>
                <a:gd name="csX37" fmla="*/ 2952574 w 7805639"/>
                <a:gd name="csY37" fmla="*/ 1558284 h 4379686"/>
                <a:gd name="csX38" fmla="*/ 3023573 w 7805639"/>
                <a:gd name="csY38" fmla="*/ 1750592 h 4379686"/>
                <a:gd name="csX39" fmla="*/ 2985946 w 7805639"/>
                <a:gd name="csY39" fmla="*/ 1765109 h 4379686"/>
                <a:gd name="csX40" fmla="*/ 2912861 w 7805639"/>
                <a:gd name="csY40" fmla="*/ 1575387 h 4379686"/>
                <a:gd name="csX41" fmla="*/ 2952574 w 7805639"/>
                <a:gd name="csY41" fmla="*/ 1558284 h 4379686"/>
                <a:gd name="csX42" fmla="*/ 4889750 w 7805639"/>
                <a:gd name="csY42" fmla="*/ 1575387 h 4379686"/>
                <a:gd name="csX43" fmla="*/ 4806820 w 7805639"/>
                <a:gd name="csY43" fmla="*/ 1767278 h 4379686"/>
                <a:gd name="csX44" fmla="*/ 4769610 w 7805639"/>
                <a:gd name="csY44" fmla="*/ 1750592 h 4379686"/>
                <a:gd name="csX45" fmla="*/ 4854709 w 7805639"/>
                <a:gd name="csY45" fmla="*/ 1558701 h 4379686"/>
                <a:gd name="csX46" fmla="*/ 4889750 w 7805639"/>
                <a:gd name="csY46" fmla="*/ 1575387 h 4379686"/>
                <a:gd name="csX47" fmla="*/ 2510391 w 7805639"/>
                <a:gd name="csY47" fmla="*/ 1764441 h 4379686"/>
                <a:gd name="csX48" fmla="*/ 2697359 w 7805639"/>
                <a:gd name="csY48" fmla="*/ 2075971 h 4379686"/>
                <a:gd name="csX49" fmla="*/ 2643880 w 7805639"/>
                <a:gd name="csY49" fmla="*/ 2104671 h 4379686"/>
                <a:gd name="csX50" fmla="*/ 2457914 w 7805639"/>
                <a:gd name="csY50" fmla="*/ 1800650 h 4379686"/>
                <a:gd name="csX51" fmla="*/ 2510391 w 7805639"/>
                <a:gd name="csY51" fmla="*/ 1764441 h 4379686"/>
                <a:gd name="csX52" fmla="*/ 5288632 w 7805639"/>
                <a:gd name="csY52" fmla="*/ 1764274 h 4379686"/>
                <a:gd name="csX53" fmla="*/ 5342862 w 7805639"/>
                <a:gd name="csY53" fmla="*/ 1792307 h 4379686"/>
                <a:gd name="csX54" fmla="*/ 5205869 w 7805639"/>
                <a:gd name="csY54" fmla="*/ 2022659 h 4379686"/>
                <a:gd name="csX55" fmla="*/ 5146800 w 7805639"/>
                <a:gd name="csY55" fmla="*/ 2104588 h 4379686"/>
                <a:gd name="csX56" fmla="*/ 5096909 w 7805639"/>
                <a:gd name="csY56" fmla="*/ 2067628 h 4379686"/>
                <a:gd name="csX57" fmla="*/ 5288632 w 7805639"/>
                <a:gd name="csY57" fmla="*/ 1764274 h 4379686"/>
                <a:gd name="csX58" fmla="*/ 2126610 w 7805639"/>
                <a:gd name="csY58" fmla="*/ 2071633 h 4379686"/>
                <a:gd name="csX59" fmla="*/ 2257597 w 7805639"/>
                <a:gd name="csY59" fmla="*/ 2217803 h 4379686"/>
                <a:gd name="csX60" fmla="*/ 2226727 w 7805639"/>
                <a:gd name="csY60" fmla="*/ 2245002 h 4379686"/>
                <a:gd name="csX61" fmla="*/ 2097827 w 7805639"/>
                <a:gd name="csY61" fmla="*/ 2101000 h 4379686"/>
                <a:gd name="csX62" fmla="*/ 2126610 w 7805639"/>
                <a:gd name="csY62" fmla="*/ 2071633 h 4379686"/>
                <a:gd name="csX63" fmla="*/ 5672413 w 7805639"/>
                <a:gd name="csY63" fmla="*/ 2070965 h 4379686"/>
                <a:gd name="csX64" fmla="*/ 5705619 w 7805639"/>
                <a:gd name="csY64" fmla="*/ 2101000 h 4379686"/>
                <a:gd name="csX65" fmla="*/ 5572297 w 7805639"/>
                <a:gd name="csY65" fmla="*/ 2249507 h 4379686"/>
                <a:gd name="csX66" fmla="*/ 5540843 w 7805639"/>
                <a:gd name="csY66" fmla="*/ 2217803 h 4379686"/>
                <a:gd name="csX67" fmla="*/ 5672413 w 7805639"/>
                <a:gd name="csY67" fmla="*/ 2070965 h 4379686"/>
                <a:gd name="csX68" fmla="*/ 1792888 w 7805639"/>
                <a:gd name="csY68" fmla="*/ 2445653 h 4379686"/>
                <a:gd name="csX69" fmla="*/ 1955661 w 7805639"/>
                <a:gd name="csY69" fmla="*/ 2568212 h 4379686"/>
                <a:gd name="csX70" fmla="*/ 1926377 w 7805639"/>
                <a:gd name="csY70" fmla="*/ 2604755 h 4379686"/>
                <a:gd name="csX71" fmla="*/ 1770695 w 7805639"/>
                <a:gd name="csY71" fmla="*/ 2476438 h 4379686"/>
                <a:gd name="csX72" fmla="*/ 1792888 w 7805639"/>
                <a:gd name="csY72" fmla="*/ 2445653 h 4379686"/>
                <a:gd name="csX73" fmla="*/ 6006136 w 7805639"/>
                <a:gd name="csY73" fmla="*/ 2447071 h 4379686"/>
                <a:gd name="csX74" fmla="*/ 6033501 w 7805639"/>
                <a:gd name="csY74" fmla="*/ 2484782 h 4379686"/>
                <a:gd name="csX75" fmla="*/ 5872647 w 7805639"/>
                <a:gd name="csY75" fmla="*/ 2604755 h 4379686"/>
                <a:gd name="csX76" fmla="*/ 5845949 w 7805639"/>
                <a:gd name="csY76" fmla="*/ 2568212 h 4379686"/>
                <a:gd name="csX77" fmla="*/ 6006136 w 7805639"/>
                <a:gd name="csY77" fmla="*/ 2447071 h 4379686"/>
                <a:gd name="csX78" fmla="*/ 1525909 w 7805639"/>
                <a:gd name="csY78" fmla="*/ 2860970 h 4379686"/>
                <a:gd name="csX79" fmla="*/ 1809574 w 7805639"/>
                <a:gd name="csY79" fmla="*/ 3007558 h 4379686"/>
                <a:gd name="csX80" fmla="*/ 1784545 w 7805639"/>
                <a:gd name="csY80" fmla="*/ 3062038 h 4379686"/>
                <a:gd name="csX81" fmla="*/ 1588566 w 7805639"/>
                <a:gd name="csY81" fmla="*/ 2968679 h 4379686"/>
                <a:gd name="csX82" fmla="*/ 1492537 w 7805639"/>
                <a:gd name="csY82" fmla="*/ 2911029 h 4379686"/>
                <a:gd name="csX83" fmla="*/ 1525909 w 7805639"/>
                <a:gd name="csY83" fmla="*/ 2860970 h 4379686"/>
                <a:gd name="csX84" fmla="*/ 6289800 w 7805639"/>
                <a:gd name="csY84" fmla="*/ 2861554 h 4379686"/>
                <a:gd name="csX85" fmla="*/ 6319001 w 7805639"/>
                <a:gd name="csY85" fmla="*/ 2910278 h 4379686"/>
                <a:gd name="csX86" fmla="*/ 6220719 w 7805639"/>
                <a:gd name="csY86" fmla="*/ 2970265 h 4379686"/>
                <a:gd name="csX87" fmla="*/ 6022822 w 7805639"/>
                <a:gd name="csY87" fmla="*/ 3068462 h 4379686"/>
                <a:gd name="csX88" fmla="*/ 5994038 w 7805639"/>
                <a:gd name="csY88" fmla="*/ 3010395 h 4379686"/>
                <a:gd name="csX89" fmla="*/ 6289800 w 7805639"/>
                <a:gd name="csY89" fmla="*/ 2861554 h 4379686"/>
                <a:gd name="csX90" fmla="*/ 1367391 w 7805639"/>
                <a:gd name="csY90" fmla="*/ 3342199 h 4379686"/>
                <a:gd name="csX91" fmla="*/ 1502966 w 7805639"/>
                <a:gd name="csY91" fmla="*/ 3378824 h 4379686"/>
                <a:gd name="csX92" fmla="*/ 1552691 w 7805639"/>
                <a:gd name="csY92" fmla="*/ 3397013 h 4379686"/>
                <a:gd name="csX93" fmla="*/ 1550939 w 7805639"/>
                <a:gd name="csY93" fmla="*/ 3430218 h 4379686"/>
                <a:gd name="csX94" fmla="*/ 1534086 w 7805639"/>
                <a:gd name="csY94" fmla="*/ 3440146 h 4379686"/>
                <a:gd name="csX95" fmla="*/ 1482609 w 7805639"/>
                <a:gd name="csY95" fmla="*/ 3425796 h 4379686"/>
                <a:gd name="csX96" fmla="*/ 1350705 w 7805639"/>
                <a:gd name="csY96" fmla="*/ 3383747 h 4379686"/>
                <a:gd name="csX97" fmla="*/ 1367391 w 7805639"/>
                <a:gd name="csY97" fmla="*/ 3342199 h 4379686"/>
                <a:gd name="csX98" fmla="*/ 6456912 w 7805639"/>
                <a:gd name="csY98" fmla="*/ 3344117 h 4379686"/>
                <a:gd name="csX99" fmla="*/ 6456912 w 7805639"/>
                <a:gd name="csY99" fmla="*/ 3385833 h 4379686"/>
                <a:gd name="csX100" fmla="*/ 6264771 w 7805639"/>
                <a:gd name="csY100" fmla="*/ 3438477 h 4379686"/>
                <a:gd name="csX101" fmla="*/ 6251005 w 7805639"/>
                <a:gd name="csY101" fmla="*/ 3402519 h 4379686"/>
                <a:gd name="csX102" fmla="*/ 6456912 w 7805639"/>
                <a:gd name="csY102" fmla="*/ 3344117 h 4379686"/>
                <a:gd name="csX103" fmla="*/ 1467508 w 7805639"/>
                <a:gd name="csY103" fmla="*/ 3892257 h 4379686"/>
                <a:gd name="csX104" fmla="*/ 1268693 w 7805639"/>
                <a:gd name="csY104" fmla="*/ 3872317 h 4379686"/>
                <a:gd name="csX105" fmla="*/ 1268693 w 7805639"/>
                <a:gd name="csY105" fmla="*/ 3829850 h 4379686"/>
                <a:gd name="csX106" fmla="*/ 1417450 w 7805639"/>
                <a:gd name="csY106" fmla="*/ 3841197 h 4379686"/>
                <a:gd name="csX107" fmla="*/ 1466340 w 7805639"/>
                <a:gd name="csY107" fmla="*/ 3849290 h 4379686"/>
                <a:gd name="csX108" fmla="*/ 1467508 w 7805639"/>
                <a:gd name="csY108" fmla="*/ 3892257 h 4379686"/>
                <a:gd name="csX109" fmla="*/ 6546684 w 7805639"/>
                <a:gd name="csY109" fmla="*/ 3830601 h 4379686"/>
                <a:gd name="csX110" fmla="*/ 6546684 w 7805639"/>
                <a:gd name="csY110" fmla="*/ 3872901 h 4379686"/>
                <a:gd name="csX111" fmla="*/ 6347701 w 7805639"/>
                <a:gd name="csY111" fmla="*/ 3894760 h 4379686"/>
                <a:gd name="csX112" fmla="*/ 6346283 w 7805639"/>
                <a:gd name="csY112" fmla="*/ 3844701 h 4379686"/>
                <a:gd name="csX113" fmla="*/ 6546684 w 7805639"/>
                <a:gd name="csY113" fmla="*/ 3830601 h 4379686"/>
                <a:gd name="csX114" fmla="*/ 1615347 w 7805639"/>
                <a:gd name="csY114" fmla="*/ 4306156 h 4379686"/>
                <a:gd name="csX115" fmla="*/ 1615347 w 7805639"/>
                <a:gd name="csY115" fmla="*/ 4370314 h 4379686"/>
                <a:gd name="csX116" fmla="*/ 1475851 w 7805639"/>
                <a:gd name="csY116" fmla="*/ 4376989 h 4379686"/>
                <a:gd name="csX117" fmla="*/ 1250588 w 7805639"/>
                <a:gd name="csY117" fmla="*/ 4374570 h 4379686"/>
                <a:gd name="csX118" fmla="*/ 1252758 w 7805639"/>
                <a:gd name="csY118" fmla="*/ 4311913 h 4379686"/>
                <a:gd name="csX119" fmla="*/ 1375734 w 7805639"/>
                <a:gd name="csY119" fmla="*/ 4304822 h 4379686"/>
                <a:gd name="csX120" fmla="*/ 1615347 w 7805639"/>
                <a:gd name="csY120" fmla="*/ 4306156 h 4379686"/>
                <a:gd name="csX121" fmla="*/ 6567791 w 7805639"/>
                <a:gd name="csY121" fmla="*/ 4311913 h 4379686"/>
                <a:gd name="csX122" fmla="*/ 6567791 w 7805639"/>
                <a:gd name="csY122" fmla="*/ 4376739 h 4379686"/>
                <a:gd name="csX123" fmla="*/ 6195190 w 7805639"/>
                <a:gd name="csY123" fmla="*/ 4376739 h 4379686"/>
                <a:gd name="csX124" fmla="*/ 6195190 w 7805639"/>
                <a:gd name="csY124" fmla="*/ 4307825 h 4379686"/>
                <a:gd name="csX125" fmla="*/ 6456662 w 7805639"/>
                <a:gd name="csY125" fmla="*/ 4301651 h 4379686"/>
                <a:gd name="csX126" fmla="*/ 6567791 w 7805639"/>
                <a:gd name="csY126" fmla="*/ 4311913 h 43796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7805639" h="4379686">
                  <a:moveTo>
                    <a:pt x="7783209" y="4375988"/>
                  </a:moveTo>
                  <a:cubicBezTo>
                    <a:pt x="7733151" y="4375988"/>
                    <a:pt x="7683092" y="4375988"/>
                    <a:pt x="7633034" y="4375988"/>
                  </a:cubicBezTo>
                  <a:cubicBezTo>
                    <a:pt x="7629780" y="4332938"/>
                    <a:pt x="7637623" y="4288553"/>
                    <a:pt x="7640125" y="4245169"/>
                  </a:cubicBezTo>
                  <a:cubicBezTo>
                    <a:pt x="7643964" y="4178424"/>
                    <a:pt x="7647051" y="4111763"/>
                    <a:pt x="7647384" y="4044935"/>
                  </a:cubicBezTo>
                  <a:cubicBezTo>
                    <a:pt x="7648635" y="3827515"/>
                    <a:pt x="7630030" y="3608843"/>
                    <a:pt x="7593404" y="3394593"/>
                  </a:cubicBezTo>
                  <a:cubicBezTo>
                    <a:pt x="7406436" y="2302235"/>
                    <a:pt x="6821170" y="1322676"/>
                    <a:pt x="5875150" y="725813"/>
                  </a:cubicBezTo>
                  <a:cubicBezTo>
                    <a:pt x="5511392" y="496379"/>
                    <a:pt x="5099829" y="334189"/>
                    <a:pt x="4680089" y="242749"/>
                  </a:cubicBezTo>
                  <a:cubicBezTo>
                    <a:pt x="4303399" y="160654"/>
                    <a:pt x="3919452" y="140714"/>
                    <a:pt x="3536338" y="183764"/>
                  </a:cubicBezTo>
                  <a:cubicBezTo>
                    <a:pt x="3185512" y="223227"/>
                    <a:pt x="2835938" y="306157"/>
                    <a:pt x="2510642" y="445319"/>
                  </a:cubicBezTo>
                  <a:cubicBezTo>
                    <a:pt x="2137957" y="604672"/>
                    <a:pt x="1786714" y="808743"/>
                    <a:pt x="1478854" y="1073886"/>
                  </a:cubicBezTo>
                  <a:cubicBezTo>
                    <a:pt x="536589" y="1885582"/>
                    <a:pt x="64621" y="3144968"/>
                    <a:pt x="180757" y="4376155"/>
                  </a:cubicBezTo>
                  <a:cubicBezTo>
                    <a:pt x="128529" y="4376155"/>
                    <a:pt x="76385" y="4376155"/>
                    <a:pt x="24158" y="4376155"/>
                  </a:cubicBezTo>
                  <a:cubicBezTo>
                    <a:pt x="-4459" y="4259018"/>
                    <a:pt x="213" y="4099832"/>
                    <a:pt x="380" y="3978190"/>
                  </a:cubicBezTo>
                  <a:cubicBezTo>
                    <a:pt x="1047" y="3659652"/>
                    <a:pt x="43597" y="3344368"/>
                    <a:pt x="119853" y="3035340"/>
                  </a:cubicBezTo>
                  <a:cubicBezTo>
                    <a:pt x="273448" y="2413782"/>
                    <a:pt x="562452" y="1822175"/>
                    <a:pt x="980857" y="1335107"/>
                  </a:cubicBezTo>
                  <a:cubicBezTo>
                    <a:pt x="1615514" y="596162"/>
                    <a:pt x="2550521" y="131703"/>
                    <a:pt x="3513311" y="22993"/>
                  </a:cubicBezTo>
                  <a:cubicBezTo>
                    <a:pt x="4759098" y="-117588"/>
                    <a:pt x="6021570" y="394343"/>
                    <a:pt x="6835437" y="1342866"/>
                  </a:cubicBezTo>
                  <a:cubicBezTo>
                    <a:pt x="7163987" y="1725729"/>
                    <a:pt x="7410774" y="2189771"/>
                    <a:pt x="7573882" y="2665576"/>
                  </a:cubicBezTo>
                  <a:cubicBezTo>
                    <a:pt x="7711041" y="3065793"/>
                    <a:pt x="7792887" y="3488202"/>
                    <a:pt x="7802398" y="3911446"/>
                  </a:cubicBezTo>
                  <a:cubicBezTo>
                    <a:pt x="7805735" y="4063290"/>
                    <a:pt x="7812911" y="4226480"/>
                    <a:pt x="7783209" y="4375988"/>
                  </a:cubicBezTo>
                  <a:close/>
                  <a:moveTo>
                    <a:pt x="3928712" y="1357299"/>
                  </a:moveTo>
                  <a:cubicBezTo>
                    <a:pt x="3942312" y="1413031"/>
                    <a:pt x="3934970" y="1476021"/>
                    <a:pt x="3935053" y="1533672"/>
                  </a:cubicBezTo>
                  <a:cubicBezTo>
                    <a:pt x="3935137" y="1607925"/>
                    <a:pt x="3943730" y="1689020"/>
                    <a:pt x="3929297" y="1761688"/>
                  </a:cubicBezTo>
                  <a:cubicBezTo>
                    <a:pt x="3907855" y="1761688"/>
                    <a:pt x="3886413" y="1761688"/>
                    <a:pt x="3864888" y="1761688"/>
                  </a:cubicBezTo>
                  <a:cubicBezTo>
                    <a:pt x="3864888" y="1626864"/>
                    <a:pt x="3864888" y="1492123"/>
                    <a:pt x="3864888" y="1357299"/>
                  </a:cubicBezTo>
                  <a:cubicBezTo>
                    <a:pt x="3886163" y="1357299"/>
                    <a:pt x="3907438" y="1357299"/>
                    <a:pt x="3928712" y="1357299"/>
                  </a:cubicBezTo>
                  <a:close/>
                  <a:moveTo>
                    <a:pt x="4370895" y="1415868"/>
                  </a:moveTo>
                  <a:cubicBezTo>
                    <a:pt x="4384828" y="1421791"/>
                    <a:pt x="4398678" y="1427632"/>
                    <a:pt x="4412610" y="1433555"/>
                  </a:cubicBezTo>
                  <a:cubicBezTo>
                    <a:pt x="4398678" y="1497129"/>
                    <a:pt x="4384828" y="1560703"/>
                    <a:pt x="4370895" y="1624361"/>
                  </a:cubicBezTo>
                  <a:cubicBezTo>
                    <a:pt x="4356128" y="1624361"/>
                    <a:pt x="4341444" y="1624361"/>
                    <a:pt x="4326677" y="1624361"/>
                  </a:cubicBezTo>
                  <a:cubicBezTo>
                    <a:pt x="4330932" y="1583647"/>
                    <a:pt x="4349286" y="1442816"/>
                    <a:pt x="4370895" y="1415868"/>
                  </a:cubicBezTo>
                  <a:close/>
                  <a:moveTo>
                    <a:pt x="3428129" y="1418204"/>
                  </a:moveTo>
                  <a:cubicBezTo>
                    <a:pt x="3442061" y="1485115"/>
                    <a:pt x="3455911" y="1552110"/>
                    <a:pt x="3469844" y="1619105"/>
                  </a:cubicBezTo>
                  <a:cubicBezTo>
                    <a:pt x="3455911" y="1623944"/>
                    <a:pt x="3442061" y="1628866"/>
                    <a:pt x="3428129" y="1633789"/>
                  </a:cubicBezTo>
                  <a:cubicBezTo>
                    <a:pt x="3407771" y="1588653"/>
                    <a:pt x="3405602" y="1533255"/>
                    <a:pt x="3396174" y="1484615"/>
                  </a:cubicBezTo>
                  <a:cubicBezTo>
                    <a:pt x="3393588" y="1471182"/>
                    <a:pt x="3382826" y="1446654"/>
                    <a:pt x="3386997" y="1433722"/>
                  </a:cubicBezTo>
                  <a:cubicBezTo>
                    <a:pt x="3391419" y="1419539"/>
                    <a:pt x="3417449" y="1419956"/>
                    <a:pt x="3428129" y="1418204"/>
                  </a:cubicBezTo>
                  <a:close/>
                  <a:moveTo>
                    <a:pt x="2952574" y="1558284"/>
                  </a:moveTo>
                  <a:cubicBezTo>
                    <a:pt x="2976268" y="1622359"/>
                    <a:pt x="2999879" y="1686517"/>
                    <a:pt x="3023573" y="1750592"/>
                  </a:cubicBezTo>
                  <a:cubicBezTo>
                    <a:pt x="3011059" y="1755431"/>
                    <a:pt x="2998461" y="1760270"/>
                    <a:pt x="2985946" y="1765109"/>
                  </a:cubicBezTo>
                  <a:cubicBezTo>
                    <a:pt x="2961584" y="1701868"/>
                    <a:pt x="2937222" y="1638628"/>
                    <a:pt x="2912861" y="1575387"/>
                  </a:cubicBezTo>
                  <a:cubicBezTo>
                    <a:pt x="2926126" y="1569714"/>
                    <a:pt x="2939308" y="1563957"/>
                    <a:pt x="2952574" y="1558284"/>
                  </a:cubicBezTo>
                  <a:close/>
                  <a:moveTo>
                    <a:pt x="4889750" y="1575387"/>
                  </a:moveTo>
                  <a:cubicBezTo>
                    <a:pt x="4862051" y="1639379"/>
                    <a:pt x="4834436" y="1703286"/>
                    <a:pt x="4806820" y="1767278"/>
                  </a:cubicBezTo>
                  <a:cubicBezTo>
                    <a:pt x="4794473" y="1761688"/>
                    <a:pt x="4782042" y="1756182"/>
                    <a:pt x="4769610" y="1750592"/>
                  </a:cubicBezTo>
                  <a:cubicBezTo>
                    <a:pt x="4785879" y="1699282"/>
                    <a:pt x="4818501" y="1594493"/>
                    <a:pt x="4854709" y="1558701"/>
                  </a:cubicBezTo>
                  <a:cubicBezTo>
                    <a:pt x="4866390" y="1564291"/>
                    <a:pt x="4878070" y="1569797"/>
                    <a:pt x="4889750" y="1575387"/>
                  </a:cubicBezTo>
                  <a:close/>
                  <a:moveTo>
                    <a:pt x="2510391" y="1764441"/>
                  </a:moveTo>
                  <a:cubicBezTo>
                    <a:pt x="2572714" y="1868229"/>
                    <a:pt x="2635037" y="1972100"/>
                    <a:pt x="2697359" y="2075971"/>
                  </a:cubicBezTo>
                  <a:cubicBezTo>
                    <a:pt x="2679589" y="2085566"/>
                    <a:pt x="2661735" y="2095160"/>
                    <a:pt x="2643880" y="2104671"/>
                  </a:cubicBezTo>
                  <a:cubicBezTo>
                    <a:pt x="2581891" y="2003386"/>
                    <a:pt x="2519903" y="1902018"/>
                    <a:pt x="2457914" y="1800650"/>
                  </a:cubicBezTo>
                  <a:cubicBezTo>
                    <a:pt x="2470595" y="1780543"/>
                    <a:pt x="2487615" y="1771866"/>
                    <a:pt x="2510391" y="1764441"/>
                  </a:cubicBezTo>
                  <a:close/>
                  <a:moveTo>
                    <a:pt x="5288632" y="1764274"/>
                  </a:moveTo>
                  <a:cubicBezTo>
                    <a:pt x="5306737" y="1773619"/>
                    <a:pt x="5324758" y="1782963"/>
                    <a:pt x="5342862" y="1792307"/>
                  </a:cubicBezTo>
                  <a:cubicBezTo>
                    <a:pt x="5319251" y="1863056"/>
                    <a:pt x="5247585" y="1957416"/>
                    <a:pt x="5205869" y="2022659"/>
                  </a:cubicBezTo>
                  <a:cubicBezTo>
                    <a:pt x="5187848" y="2050942"/>
                    <a:pt x="5174416" y="2085649"/>
                    <a:pt x="5146800" y="2104588"/>
                  </a:cubicBezTo>
                  <a:cubicBezTo>
                    <a:pt x="5130198" y="2092324"/>
                    <a:pt x="5113511" y="2079976"/>
                    <a:pt x="5096909" y="2067628"/>
                  </a:cubicBezTo>
                  <a:cubicBezTo>
                    <a:pt x="5160816" y="1966510"/>
                    <a:pt x="5224725" y="1865392"/>
                    <a:pt x="5288632" y="1764274"/>
                  </a:cubicBezTo>
                  <a:close/>
                  <a:moveTo>
                    <a:pt x="2126610" y="2071633"/>
                  </a:moveTo>
                  <a:cubicBezTo>
                    <a:pt x="2166156" y="2093158"/>
                    <a:pt x="2236155" y="2176922"/>
                    <a:pt x="2257597" y="2217803"/>
                  </a:cubicBezTo>
                  <a:cubicBezTo>
                    <a:pt x="2247334" y="2226897"/>
                    <a:pt x="2236989" y="2235908"/>
                    <a:pt x="2226727" y="2245002"/>
                  </a:cubicBezTo>
                  <a:cubicBezTo>
                    <a:pt x="2183760" y="2197029"/>
                    <a:pt x="2140794" y="2148973"/>
                    <a:pt x="2097827" y="2101000"/>
                  </a:cubicBezTo>
                  <a:cubicBezTo>
                    <a:pt x="2107421" y="2091239"/>
                    <a:pt x="2117016" y="2081478"/>
                    <a:pt x="2126610" y="2071633"/>
                  </a:cubicBezTo>
                  <a:close/>
                  <a:moveTo>
                    <a:pt x="5672413" y="2070965"/>
                  </a:moveTo>
                  <a:cubicBezTo>
                    <a:pt x="5683510" y="2080977"/>
                    <a:pt x="5694523" y="2090989"/>
                    <a:pt x="5705619" y="2101000"/>
                  </a:cubicBezTo>
                  <a:cubicBezTo>
                    <a:pt x="5661150" y="2150475"/>
                    <a:pt x="5616765" y="2200033"/>
                    <a:pt x="5572297" y="2249507"/>
                  </a:cubicBezTo>
                  <a:cubicBezTo>
                    <a:pt x="5561784" y="2238911"/>
                    <a:pt x="5551355" y="2228399"/>
                    <a:pt x="5540843" y="2217803"/>
                  </a:cubicBezTo>
                  <a:cubicBezTo>
                    <a:pt x="5584728" y="2168830"/>
                    <a:pt x="5628529" y="2119856"/>
                    <a:pt x="5672413" y="2070965"/>
                  </a:cubicBezTo>
                  <a:close/>
                  <a:moveTo>
                    <a:pt x="1792888" y="2445653"/>
                  </a:moveTo>
                  <a:cubicBezTo>
                    <a:pt x="1847118" y="2486533"/>
                    <a:pt x="1901347" y="2527331"/>
                    <a:pt x="1955661" y="2568212"/>
                  </a:cubicBezTo>
                  <a:cubicBezTo>
                    <a:pt x="1945899" y="2580393"/>
                    <a:pt x="1936138" y="2592574"/>
                    <a:pt x="1926377" y="2604755"/>
                  </a:cubicBezTo>
                  <a:cubicBezTo>
                    <a:pt x="1874483" y="2561955"/>
                    <a:pt x="1822589" y="2519238"/>
                    <a:pt x="1770695" y="2476438"/>
                  </a:cubicBezTo>
                  <a:cubicBezTo>
                    <a:pt x="1778120" y="2466176"/>
                    <a:pt x="1785462" y="2455915"/>
                    <a:pt x="1792888" y="2445653"/>
                  </a:cubicBezTo>
                  <a:close/>
                  <a:moveTo>
                    <a:pt x="6006136" y="2447071"/>
                  </a:moveTo>
                  <a:cubicBezTo>
                    <a:pt x="6015230" y="2459669"/>
                    <a:pt x="6024407" y="2472183"/>
                    <a:pt x="6033501" y="2484782"/>
                  </a:cubicBezTo>
                  <a:cubicBezTo>
                    <a:pt x="5979855" y="2524745"/>
                    <a:pt x="5926293" y="2564791"/>
                    <a:pt x="5872647" y="2604755"/>
                  </a:cubicBezTo>
                  <a:cubicBezTo>
                    <a:pt x="5863720" y="2592574"/>
                    <a:pt x="5854876" y="2580393"/>
                    <a:pt x="5845949" y="2568212"/>
                  </a:cubicBezTo>
                  <a:cubicBezTo>
                    <a:pt x="5899345" y="2527832"/>
                    <a:pt x="5952740" y="2487451"/>
                    <a:pt x="6006136" y="2447071"/>
                  </a:cubicBezTo>
                  <a:close/>
                  <a:moveTo>
                    <a:pt x="1525909" y="2860970"/>
                  </a:moveTo>
                  <a:cubicBezTo>
                    <a:pt x="1620436" y="2909861"/>
                    <a:pt x="1715047" y="2958668"/>
                    <a:pt x="1809574" y="3007558"/>
                  </a:cubicBezTo>
                  <a:cubicBezTo>
                    <a:pt x="1801231" y="3025662"/>
                    <a:pt x="1792888" y="3043850"/>
                    <a:pt x="1784545" y="3062038"/>
                  </a:cubicBezTo>
                  <a:cubicBezTo>
                    <a:pt x="1721805" y="3047772"/>
                    <a:pt x="1648052" y="2997546"/>
                    <a:pt x="1588566" y="2968679"/>
                  </a:cubicBezTo>
                  <a:cubicBezTo>
                    <a:pt x="1554860" y="2952243"/>
                    <a:pt x="1515481" y="2941231"/>
                    <a:pt x="1492537" y="2911029"/>
                  </a:cubicBezTo>
                  <a:cubicBezTo>
                    <a:pt x="1497710" y="2888669"/>
                    <a:pt x="1508389" y="2874403"/>
                    <a:pt x="1525909" y="2860970"/>
                  </a:cubicBezTo>
                  <a:close/>
                  <a:moveTo>
                    <a:pt x="6289800" y="2861554"/>
                  </a:moveTo>
                  <a:cubicBezTo>
                    <a:pt x="6299561" y="2877740"/>
                    <a:pt x="6309240" y="2894009"/>
                    <a:pt x="6319001" y="2910278"/>
                  </a:cubicBezTo>
                  <a:cubicBezTo>
                    <a:pt x="6296558" y="2941398"/>
                    <a:pt x="6254593" y="2953412"/>
                    <a:pt x="6220719" y="2970265"/>
                  </a:cubicBezTo>
                  <a:cubicBezTo>
                    <a:pt x="6155059" y="3002886"/>
                    <a:pt x="6090484" y="3040346"/>
                    <a:pt x="6022822" y="3068462"/>
                  </a:cubicBezTo>
                  <a:cubicBezTo>
                    <a:pt x="6013227" y="3049107"/>
                    <a:pt x="6003633" y="3029751"/>
                    <a:pt x="5994038" y="3010395"/>
                  </a:cubicBezTo>
                  <a:cubicBezTo>
                    <a:pt x="6092654" y="2960753"/>
                    <a:pt x="6191185" y="2911112"/>
                    <a:pt x="6289800" y="2861554"/>
                  </a:cubicBezTo>
                  <a:close/>
                  <a:moveTo>
                    <a:pt x="1367391" y="3342199"/>
                  </a:moveTo>
                  <a:cubicBezTo>
                    <a:pt x="1412193" y="3355714"/>
                    <a:pt x="1458080" y="3365392"/>
                    <a:pt x="1502966" y="3378824"/>
                  </a:cubicBezTo>
                  <a:cubicBezTo>
                    <a:pt x="1514646" y="3382245"/>
                    <a:pt x="1545766" y="3386500"/>
                    <a:pt x="1552691" y="3397013"/>
                  </a:cubicBezTo>
                  <a:cubicBezTo>
                    <a:pt x="1560033" y="3407942"/>
                    <a:pt x="1553859" y="3419205"/>
                    <a:pt x="1550939" y="3430218"/>
                  </a:cubicBezTo>
                  <a:cubicBezTo>
                    <a:pt x="1543013" y="3434890"/>
                    <a:pt x="1544848" y="3438561"/>
                    <a:pt x="1534086" y="3440146"/>
                  </a:cubicBezTo>
                  <a:cubicBezTo>
                    <a:pt x="1519569" y="3442148"/>
                    <a:pt x="1496458" y="3429884"/>
                    <a:pt x="1482609" y="3425796"/>
                  </a:cubicBezTo>
                  <a:cubicBezTo>
                    <a:pt x="1439142" y="3412781"/>
                    <a:pt x="1391002" y="3404187"/>
                    <a:pt x="1350705" y="3383747"/>
                  </a:cubicBezTo>
                  <a:cubicBezTo>
                    <a:pt x="1356295" y="3369898"/>
                    <a:pt x="1361801" y="3356048"/>
                    <a:pt x="1367391" y="3342199"/>
                  </a:cubicBezTo>
                  <a:close/>
                  <a:moveTo>
                    <a:pt x="6456912" y="3344117"/>
                  </a:moveTo>
                  <a:cubicBezTo>
                    <a:pt x="6456912" y="3358050"/>
                    <a:pt x="6456912" y="3371900"/>
                    <a:pt x="6456912" y="3385833"/>
                  </a:cubicBezTo>
                  <a:cubicBezTo>
                    <a:pt x="6392837" y="3403353"/>
                    <a:pt x="6328846" y="3420957"/>
                    <a:pt x="6264771" y="3438477"/>
                  </a:cubicBezTo>
                  <a:cubicBezTo>
                    <a:pt x="6260182" y="3426463"/>
                    <a:pt x="6255594" y="3414533"/>
                    <a:pt x="6251005" y="3402519"/>
                  </a:cubicBezTo>
                  <a:cubicBezTo>
                    <a:pt x="6285462" y="3374987"/>
                    <a:pt x="6411442" y="3343867"/>
                    <a:pt x="6456912" y="3344117"/>
                  </a:cubicBezTo>
                  <a:close/>
                  <a:moveTo>
                    <a:pt x="1467508" y="3892257"/>
                  </a:moveTo>
                  <a:cubicBezTo>
                    <a:pt x="1401264" y="3885582"/>
                    <a:pt x="1335020" y="3878991"/>
                    <a:pt x="1268693" y="3872317"/>
                  </a:cubicBezTo>
                  <a:cubicBezTo>
                    <a:pt x="1268693" y="3858133"/>
                    <a:pt x="1268693" y="3844034"/>
                    <a:pt x="1268693" y="3829850"/>
                  </a:cubicBezTo>
                  <a:cubicBezTo>
                    <a:pt x="1317500" y="3825429"/>
                    <a:pt x="1368476" y="3837610"/>
                    <a:pt x="1417450" y="3841197"/>
                  </a:cubicBezTo>
                  <a:cubicBezTo>
                    <a:pt x="1429630" y="3842031"/>
                    <a:pt x="1456996" y="3839028"/>
                    <a:pt x="1466340" y="3849290"/>
                  </a:cubicBezTo>
                  <a:cubicBezTo>
                    <a:pt x="1478771" y="3862889"/>
                    <a:pt x="1471513" y="3877072"/>
                    <a:pt x="1467508" y="3892257"/>
                  </a:cubicBezTo>
                  <a:close/>
                  <a:moveTo>
                    <a:pt x="6546684" y="3830601"/>
                  </a:moveTo>
                  <a:cubicBezTo>
                    <a:pt x="6546684" y="3844701"/>
                    <a:pt x="6546684" y="3858801"/>
                    <a:pt x="6546684" y="3872901"/>
                  </a:cubicBezTo>
                  <a:cubicBezTo>
                    <a:pt x="6480356" y="3880159"/>
                    <a:pt x="6414029" y="3887501"/>
                    <a:pt x="6347701" y="3894760"/>
                  </a:cubicBezTo>
                  <a:cubicBezTo>
                    <a:pt x="6338607" y="3873985"/>
                    <a:pt x="6337689" y="3865392"/>
                    <a:pt x="6346283" y="3844701"/>
                  </a:cubicBezTo>
                  <a:cubicBezTo>
                    <a:pt x="6413027" y="3840029"/>
                    <a:pt x="6479855" y="3835274"/>
                    <a:pt x="6546684" y="3830601"/>
                  </a:cubicBezTo>
                  <a:close/>
                  <a:moveTo>
                    <a:pt x="1615347" y="4306156"/>
                  </a:moveTo>
                  <a:cubicBezTo>
                    <a:pt x="1615347" y="4327515"/>
                    <a:pt x="1615347" y="4348956"/>
                    <a:pt x="1615347" y="4370314"/>
                  </a:cubicBezTo>
                  <a:cubicBezTo>
                    <a:pt x="1571880" y="4383246"/>
                    <a:pt x="1521571" y="4376905"/>
                    <a:pt x="1475851" y="4376989"/>
                  </a:cubicBezTo>
                  <a:cubicBezTo>
                    <a:pt x="1401848" y="4377156"/>
                    <a:pt x="1323674" y="4384331"/>
                    <a:pt x="1250588" y="4374570"/>
                  </a:cubicBezTo>
                  <a:cubicBezTo>
                    <a:pt x="1242329" y="4350374"/>
                    <a:pt x="1240577" y="4335023"/>
                    <a:pt x="1252758" y="4311913"/>
                  </a:cubicBezTo>
                  <a:cubicBezTo>
                    <a:pt x="1291887" y="4300650"/>
                    <a:pt x="1334686" y="4306156"/>
                    <a:pt x="1375734" y="4304822"/>
                  </a:cubicBezTo>
                  <a:cubicBezTo>
                    <a:pt x="1452491" y="4302318"/>
                    <a:pt x="1540343" y="4288803"/>
                    <a:pt x="1615347" y="4306156"/>
                  </a:cubicBezTo>
                  <a:close/>
                  <a:moveTo>
                    <a:pt x="6567791" y="4311913"/>
                  </a:moveTo>
                  <a:cubicBezTo>
                    <a:pt x="6567791" y="4333522"/>
                    <a:pt x="6567791" y="4355130"/>
                    <a:pt x="6567791" y="4376739"/>
                  </a:cubicBezTo>
                  <a:cubicBezTo>
                    <a:pt x="6443563" y="4376739"/>
                    <a:pt x="6319418" y="4376739"/>
                    <a:pt x="6195190" y="4376739"/>
                  </a:cubicBezTo>
                  <a:cubicBezTo>
                    <a:pt x="6195190" y="4353795"/>
                    <a:pt x="6195190" y="4330852"/>
                    <a:pt x="6195190" y="4307825"/>
                  </a:cubicBezTo>
                  <a:cubicBezTo>
                    <a:pt x="6254342" y="4283713"/>
                    <a:pt x="6387831" y="4301735"/>
                    <a:pt x="6456662" y="4301651"/>
                  </a:cubicBezTo>
                  <a:cubicBezTo>
                    <a:pt x="6494623" y="4301651"/>
                    <a:pt x="6533001" y="4295978"/>
                    <a:pt x="6567791" y="4311913"/>
                  </a:cubicBezTo>
                  <a:close/>
                </a:path>
              </a:pathLst>
            </a:custGeom>
            <a:solidFill>
              <a:srgbClr val="042959"/>
            </a:solidFill>
            <a:ln w="2084" cap="flat">
              <a:solidFill>
                <a:srgbClr val="042959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7A981A8-7C7D-56BE-6FAD-56FF3B025BE1}"/>
                </a:ext>
              </a:extLst>
            </p:cNvPr>
            <p:cNvSpPr/>
            <p:nvPr/>
          </p:nvSpPr>
          <p:spPr>
            <a:xfrm>
              <a:off x="5209121" y="1926375"/>
              <a:ext cx="1768519" cy="860958"/>
            </a:xfrm>
            <a:custGeom>
              <a:avLst/>
              <a:gdLst>
                <a:gd name="csX0" fmla="*/ 2318288 w 2318287"/>
                <a:gd name="csY0" fmla="*/ 195594 h 1128599"/>
                <a:gd name="csX1" fmla="*/ 2022776 w 2318287"/>
                <a:gd name="csY1" fmla="*/ 1126513 h 1128599"/>
                <a:gd name="csX2" fmla="*/ 1813783 w 2318287"/>
                <a:gd name="csY2" fmla="*/ 1068946 h 1128599"/>
                <a:gd name="csX3" fmla="*/ 1405390 w 2318287"/>
                <a:gd name="csY3" fmla="*/ 1002118 h 1128599"/>
                <a:gd name="csX4" fmla="*/ 541048 w 2318287"/>
                <a:gd name="csY4" fmla="*/ 1063023 h 1128599"/>
                <a:gd name="csX5" fmla="*/ 304105 w 2318287"/>
                <a:gd name="csY5" fmla="*/ 1128599 h 1128599"/>
                <a:gd name="csX6" fmla="*/ 0 w 2318287"/>
                <a:gd name="csY6" fmla="*/ 203937 h 1128599"/>
                <a:gd name="csX7" fmla="*/ 161021 w 2318287"/>
                <a:gd name="csY7" fmla="*/ 147538 h 1128599"/>
                <a:gd name="csX8" fmla="*/ 554313 w 2318287"/>
                <a:gd name="csY8" fmla="*/ 56515 h 1128599"/>
                <a:gd name="csX9" fmla="*/ 2318288 w 2318287"/>
                <a:gd name="csY9" fmla="*/ 195594 h 112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8287" h="1128599">
                  <a:moveTo>
                    <a:pt x="2318288" y="195594"/>
                  </a:moveTo>
                  <a:cubicBezTo>
                    <a:pt x="2219756" y="505873"/>
                    <a:pt x="2121308" y="816151"/>
                    <a:pt x="2022776" y="1126513"/>
                  </a:cubicBezTo>
                  <a:cubicBezTo>
                    <a:pt x="1952277" y="1113916"/>
                    <a:pt x="1883614" y="1086216"/>
                    <a:pt x="1813783" y="1068946"/>
                  </a:cubicBezTo>
                  <a:cubicBezTo>
                    <a:pt x="1679793" y="1035824"/>
                    <a:pt x="1542717" y="1015134"/>
                    <a:pt x="1405390" y="1002118"/>
                  </a:cubicBezTo>
                  <a:cubicBezTo>
                    <a:pt x="1114383" y="974419"/>
                    <a:pt x="826047" y="1005372"/>
                    <a:pt x="541048" y="1063023"/>
                  </a:cubicBezTo>
                  <a:cubicBezTo>
                    <a:pt x="460454" y="1079292"/>
                    <a:pt x="383364" y="1107825"/>
                    <a:pt x="304105" y="1128599"/>
                  </a:cubicBezTo>
                  <a:cubicBezTo>
                    <a:pt x="202736" y="820406"/>
                    <a:pt x="101368" y="512130"/>
                    <a:pt x="0" y="203937"/>
                  </a:cubicBezTo>
                  <a:cubicBezTo>
                    <a:pt x="44552" y="174736"/>
                    <a:pt x="109795" y="163307"/>
                    <a:pt x="161021" y="147538"/>
                  </a:cubicBezTo>
                  <a:cubicBezTo>
                    <a:pt x="289337" y="108159"/>
                    <a:pt x="422242" y="80043"/>
                    <a:pt x="554313" y="56515"/>
                  </a:cubicBezTo>
                  <a:cubicBezTo>
                    <a:pt x="1137243" y="-47189"/>
                    <a:pt x="1760220" y="-12315"/>
                    <a:pt x="2318288" y="195594"/>
                  </a:cubicBezTo>
                  <a:close/>
                </a:path>
              </a:pathLst>
            </a:custGeom>
            <a:solidFill>
              <a:srgbClr val="FECC17"/>
            </a:solidFill>
            <a:ln w="2084" cap="flat">
              <a:solidFill>
                <a:srgbClr val="FECC1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364C956-E8F1-6E63-9040-A149C82AA84E}"/>
                </a:ext>
              </a:extLst>
            </p:cNvPr>
            <p:cNvSpPr/>
            <p:nvPr/>
          </p:nvSpPr>
          <p:spPr>
            <a:xfrm>
              <a:off x="3292753" y="3242781"/>
              <a:ext cx="1027939" cy="1853676"/>
            </a:xfrm>
            <a:custGeom>
              <a:avLst/>
              <a:gdLst>
                <a:gd name="csX0" fmla="*/ 596947 w 1347488"/>
                <a:gd name="csY0" fmla="*/ 0 h 2429917"/>
                <a:gd name="csX1" fmla="*/ 1347489 w 1347488"/>
                <a:gd name="csY1" fmla="*/ 539045 h 2429917"/>
                <a:gd name="csX2" fmla="*/ 1195395 w 1347488"/>
                <a:gd name="csY2" fmla="*/ 807775 h 2429917"/>
                <a:gd name="csX3" fmla="*/ 890956 w 1347488"/>
                <a:gd name="csY3" fmla="*/ 1807191 h 2429917"/>
                <a:gd name="csX4" fmla="*/ 888954 w 1347488"/>
                <a:gd name="csY4" fmla="*/ 2429918 h 2429917"/>
                <a:gd name="csX5" fmla="*/ 15018 w 1347488"/>
                <a:gd name="csY5" fmla="*/ 2429918 h 2429917"/>
                <a:gd name="csX6" fmla="*/ 11514 w 1347488"/>
                <a:gd name="csY6" fmla="*/ 1732271 h 2429917"/>
                <a:gd name="csX7" fmla="*/ 313032 w 1347488"/>
                <a:gd name="csY7" fmla="*/ 534707 h 2429917"/>
                <a:gd name="csX8" fmla="*/ 482396 w 1347488"/>
                <a:gd name="csY8" fmla="*/ 186885 h 2429917"/>
                <a:gd name="csX9" fmla="*/ 596947 w 1347488"/>
                <a:gd name="csY9" fmla="*/ 0 h 24299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347488" h="2429917">
                  <a:moveTo>
                    <a:pt x="596947" y="0"/>
                  </a:moveTo>
                  <a:cubicBezTo>
                    <a:pt x="847155" y="179709"/>
                    <a:pt x="1097280" y="359336"/>
                    <a:pt x="1347489" y="539045"/>
                  </a:cubicBezTo>
                  <a:cubicBezTo>
                    <a:pt x="1296596" y="628567"/>
                    <a:pt x="1241949" y="715835"/>
                    <a:pt x="1195395" y="807775"/>
                  </a:cubicBezTo>
                  <a:cubicBezTo>
                    <a:pt x="1037544" y="1119306"/>
                    <a:pt x="933172" y="1460621"/>
                    <a:pt x="890956" y="1807191"/>
                  </a:cubicBezTo>
                  <a:cubicBezTo>
                    <a:pt x="865677" y="2014850"/>
                    <a:pt x="874938" y="2222092"/>
                    <a:pt x="888954" y="2429918"/>
                  </a:cubicBezTo>
                  <a:cubicBezTo>
                    <a:pt x="597614" y="2429918"/>
                    <a:pt x="306274" y="2429918"/>
                    <a:pt x="15018" y="2429918"/>
                  </a:cubicBezTo>
                  <a:cubicBezTo>
                    <a:pt x="2169" y="2197230"/>
                    <a:pt x="-9427" y="1965126"/>
                    <a:pt x="11514" y="1732271"/>
                  </a:cubicBezTo>
                  <a:cubicBezTo>
                    <a:pt x="48807" y="1318538"/>
                    <a:pt x="153763" y="917821"/>
                    <a:pt x="313032" y="534707"/>
                  </a:cubicBezTo>
                  <a:cubicBezTo>
                    <a:pt x="362757" y="415234"/>
                    <a:pt x="421492" y="300851"/>
                    <a:pt x="482396" y="186885"/>
                  </a:cubicBezTo>
                  <a:cubicBezTo>
                    <a:pt x="515769" y="124478"/>
                    <a:pt x="547472" y="50976"/>
                    <a:pt x="596947" y="0"/>
                  </a:cubicBezTo>
                  <a:close/>
                </a:path>
              </a:pathLst>
            </a:custGeom>
            <a:solidFill>
              <a:srgbClr val="FD4931"/>
            </a:solidFill>
            <a:ln w="2084" cap="flat">
              <a:solidFill>
                <a:srgbClr val="FD493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B2457F3-3111-F376-0111-3BAE11389FAC}"/>
                </a:ext>
              </a:extLst>
            </p:cNvPr>
            <p:cNvSpPr/>
            <p:nvPr/>
          </p:nvSpPr>
          <p:spPr>
            <a:xfrm>
              <a:off x="7878543" y="3241126"/>
              <a:ext cx="1019320" cy="1855522"/>
            </a:xfrm>
            <a:custGeom>
              <a:avLst/>
              <a:gdLst>
                <a:gd name="csX0" fmla="*/ 734440 w 1336189"/>
                <a:gd name="csY0" fmla="*/ 0 h 2432337"/>
                <a:gd name="csX1" fmla="*/ 866427 w 1336189"/>
                <a:gd name="csY1" fmla="*/ 221842 h 2432337"/>
                <a:gd name="csX2" fmla="*/ 1041299 w 1336189"/>
                <a:gd name="csY2" fmla="*/ 589438 h 2432337"/>
                <a:gd name="csX3" fmla="*/ 1324963 w 1336189"/>
                <a:gd name="csY3" fmla="*/ 2432337 h 2432337"/>
                <a:gd name="csX4" fmla="*/ 446354 w 1336189"/>
                <a:gd name="csY4" fmla="*/ 2432337 h 2432337"/>
                <a:gd name="csX5" fmla="*/ 462624 w 1336189"/>
                <a:gd name="csY5" fmla="*/ 2193142 h 2432337"/>
                <a:gd name="csX6" fmla="*/ 252127 w 1336189"/>
                <a:gd name="csY6" fmla="*/ 1027198 h 2432337"/>
                <a:gd name="csX7" fmla="*/ 99366 w 1336189"/>
                <a:gd name="csY7" fmla="*/ 705239 h 2432337"/>
                <a:gd name="csX8" fmla="*/ 0 w 1336189"/>
                <a:gd name="csY8" fmla="*/ 532872 h 2432337"/>
                <a:gd name="csX9" fmla="*/ 734440 w 1336189"/>
                <a:gd name="csY9" fmla="*/ 0 h 24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336189" h="2432337">
                  <a:moveTo>
                    <a:pt x="734440" y="0"/>
                  </a:moveTo>
                  <a:cubicBezTo>
                    <a:pt x="789254" y="61989"/>
                    <a:pt x="827048" y="149007"/>
                    <a:pt x="866427" y="221842"/>
                  </a:cubicBezTo>
                  <a:cubicBezTo>
                    <a:pt x="931003" y="341315"/>
                    <a:pt x="989905" y="463624"/>
                    <a:pt x="1041299" y="589438"/>
                  </a:cubicBezTo>
                  <a:cubicBezTo>
                    <a:pt x="1289338" y="1197063"/>
                    <a:pt x="1368179" y="1777991"/>
                    <a:pt x="1324963" y="2432337"/>
                  </a:cubicBezTo>
                  <a:cubicBezTo>
                    <a:pt x="1032121" y="2432337"/>
                    <a:pt x="739279" y="2432337"/>
                    <a:pt x="446354" y="2432337"/>
                  </a:cubicBezTo>
                  <a:cubicBezTo>
                    <a:pt x="452111" y="2352745"/>
                    <a:pt x="460371" y="2272985"/>
                    <a:pt x="462624" y="2193142"/>
                  </a:cubicBezTo>
                  <a:cubicBezTo>
                    <a:pt x="473553" y="1798431"/>
                    <a:pt x="402970" y="1392708"/>
                    <a:pt x="252127" y="1027198"/>
                  </a:cubicBezTo>
                  <a:cubicBezTo>
                    <a:pt x="206908" y="917487"/>
                    <a:pt x="155849" y="809611"/>
                    <a:pt x="99366" y="705239"/>
                  </a:cubicBezTo>
                  <a:cubicBezTo>
                    <a:pt x="68413" y="648173"/>
                    <a:pt x="23361" y="593109"/>
                    <a:pt x="0" y="532872"/>
                  </a:cubicBezTo>
                  <a:cubicBezTo>
                    <a:pt x="244869" y="355248"/>
                    <a:pt x="489655" y="177624"/>
                    <a:pt x="734440" y="0"/>
                  </a:cubicBezTo>
                  <a:close/>
                </a:path>
              </a:pathLst>
            </a:custGeom>
            <a:solidFill>
              <a:srgbClr val="0FBAE5"/>
            </a:solidFill>
            <a:ln w="2084" cap="flat">
              <a:solidFill>
                <a:srgbClr val="0FBAE5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EF4BF90-3225-B1E0-7EE3-46A32A5C89E4}"/>
                </a:ext>
              </a:extLst>
            </p:cNvPr>
            <p:cNvSpPr/>
            <p:nvPr/>
          </p:nvSpPr>
          <p:spPr>
            <a:xfrm>
              <a:off x="6798542" y="2090414"/>
              <a:ext cx="1617614" cy="1517246"/>
            </a:xfrm>
            <a:custGeom>
              <a:avLst/>
              <a:gdLst>
                <a:gd name="csX0" fmla="*/ 298014 w 2120472"/>
                <a:gd name="csY0" fmla="*/ 0 h 1988903"/>
                <a:gd name="csX1" fmla="*/ 2120473 w 2120472"/>
                <a:gd name="csY1" fmla="*/ 1448940 h 1988903"/>
                <a:gd name="csX2" fmla="*/ 1382613 w 2120472"/>
                <a:gd name="csY2" fmla="*/ 1988903 h 1988903"/>
                <a:gd name="csX3" fmla="*/ 1255965 w 2120472"/>
                <a:gd name="csY3" fmla="*/ 1830218 h 1988903"/>
                <a:gd name="csX4" fmla="*/ 952277 w 2120472"/>
                <a:gd name="csY4" fmla="*/ 1507842 h 1988903"/>
                <a:gd name="csX5" fmla="*/ 281077 w 2120472"/>
                <a:gd name="csY5" fmla="*/ 1052728 h 1988903"/>
                <a:gd name="csX6" fmla="*/ 0 w 2120472"/>
                <a:gd name="csY6" fmla="*/ 931670 h 1988903"/>
                <a:gd name="csX7" fmla="*/ 298014 w 2120472"/>
                <a:gd name="csY7" fmla="*/ 0 h 19889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120472" h="1988903">
                  <a:moveTo>
                    <a:pt x="298014" y="0"/>
                  </a:moveTo>
                  <a:cubicBezTo>
                    <a:pt x="1061321" y="280577"/>
                    <a:pt x="1684548" y="758885"/>
                    <a:pt x="2120473" y="1448940"/>
                  </a:cubicBezTo>
                  <a:cubicBezTo>
                    <a:pt x="1874520" y="1628900"/>
                    <a:pt x="1628566" y="1808943"/>
                    <a:pt x="1382613" y="1988903"/>
                  </a:cubicBezTo>
                  <a:cubicBezTo>
                    <a:pt x="1335558" y="1955364"/>
                    <a:pt x="1295010" y="1876856"/>
                    <a:pt x="1255965" y="1830218"/>
                  </a:cubicBezTo>
                  <a:cubicBezTo>
                    <a:pt x="1161188" y="1717003"/>
                    <a:pt x="1061238" y="1607792"/>
                    <a:pt x="952277" y="1507842"/>
                  </a:cubicBezTo>
                  <a:cubicBezTo>
                    <a:pt x="752127" y="1324295"/>
                    <a:pt x="524278" y="1173119"/>
                    <a:pt x="281077" y="1052728"/>
                  </a:cubicBezTo>
                  <a:cubicBezTo>
                    <a:pt x="189221" y="1007258"/>
                    <a:pt x="93025" y="973886"/>
                    <a:pt x="0" y="931670"/>
                  </a:cubicBezTo>
                  <a:cubicBezTo>
                    <a:pt x="99366" y="621141"/>
                    <a:pt x="198648" y="310529"/>
                    <a:pt x="298014" y="0"/>
                  </a:cubicBezTo>
                  <a:close/>
                </a:path>
              </a:pathLst>
            </a:custGeom>
            <a:solidFill>
              <a:srgbClr val="5EAC57"/>
            </a:solidFill>
            <a:ln w="2084" cap="flat">
              <a:solidFill>
                <a:srgbClr val="5EAC5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C01CE4E-A792-DD22-E0C7-0620DDF2F3A3}"/>
                </a:ext>
              </a:extLst>
            </p:cNvPr>
            <p:cNvSpPr/>
            <p:nvPr/>
          </p:nvSpPr>
          <p:spPr>
            <a:xfrm>
              <a:off x="3775122" y="2095124"/>
              <a:ext cx="1617678" cy="1518010"/>
            </a:xfrm>
            <a:custGeom>
              <a:avLst/>
              <a:gdLst>
                <a:gd name="csX0" fmla="*/ 1816786 w 2120556"/>
                <a:gd name="csY0" fmla="*/ 0 h 1989904"/>
                <a:gd name="csX1" fmla="*/ 2120557 w 2120556"/>
                <a:gd name="csY1" fmla="*/ 925496 h 1989904"/>
                <a:gd name="csX2" fmla="*/ 1869347 w 2120556"/>
                <a:gd name="csY2" fmla="*/ 1032621 h 1989904"/>
                <a:gd name="csX3" fmla="*/ 1463791 w 2120556"/>
                <a:gd name="csY3" fmla="*/ 1268897 h 1989904"/>
                <a:gd name="csX4" fmla="*/ 949274 w 2120556"/>
                <a:gd name="csY4" fmla="*/ 1730686 h 1989904"/>
                <a:gd name="csX5" fmla="*/ 833222 w 2120556"/>
                <a:gd name="csY5" fmla="*/ 1873602 h 1989904"/>
                <a:gd name="csX6" fmla="*/ 748874 w 2120556"/>
                <a:gd name="csY6" fmla="*/ 1989904 h 1989904"/>
                <a:gd name="csX7" fmla="*/ 0 w 2120556"/>
                <a:gd name="csY7" fmla="*/ 1442766 h 1989904"/>
                <a:gd name="csX8" fmla="*/ 110129 w 2120556"/>
                <a:gd name="csY8" fmla="*/ 1275154 h 1989904"/>
                <a:gd name="csX9" fmla="*/ 396713 w 2120556"/>
                <a:gd name="csY9" fmla="*/ 927916 h 1989904"/>
                <a:gd name="csX10" fmla="*/ 1816786 w 2120556"/>
                <a:gd name="csY10" fmla="*/ 0 h 1989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120556" h="1989904">
                  <a:moveTo>
                    <a:pt x="1816786" y="0"/>
                  </a:moveTo>
                  <a:cubicBezTo>
                    <a:pt x="1918071" y="308527"/>
                    <a:pt x="2019273" y="616970"/>
                    <a:pt x="2120557" y="925496"/>
                  </a:cubicBezTo>
                  <a:cubicBezTo>
                    <a:pt x="2040464" y="967045"/>
                    <a:pt x="1951360" y="993993"/>
                    <a:pt x="1869347" y="1032621"/>
                  </a:cubicBezTo>
                  <a:cubicBezTo>
                    <a:pt x="1728850" y="1098698"/>
                    <a:pt x="1589771" y="1178041"/>
                    <a:pt x="1463791" y="1268897"/>
                  </a:cubicBezTo>
                  <a:cubicBezTo>
                    <a:pt x="1275905" y="1404555"/>
                    <a:pt x="1101869" y="1555898"/>
                    <a:pt x="949274" y="1730686"/>
                  </a:cubicBezTo>
                  <a:cubicBezTo>
                    <a:pt x="908977" y="1776739"/>
                    <a:pt x="869598" y="1824462"/>
                    <a:pt x="833222" y="1873602"/>
                  </a:cubicBezTo>
                  <a:cubicBezTo>
                    <a:pt x="804772" y="1911897"/>
                    <a:pt x="780077" y="1953946"/>
                    <a:pt x="748874" y="1989904"/>
                  </a:cubicBezTo>
                  <a:cubicBezTo>
                    <a:pt x="499249" y="1807525"/>
                    <a:pt x="249625" y="1625146"/>
                    <a:pt x="0" y="1442766"/>
                  </a:cubicBezTo>
                  <a:cubicBezTo>
                    <a:pt x="28283" y="1383197"/>
                    <a:pt x="71333" y="1328383"/>
                    <a:pt x="110129" y="1275154"/>
                  </a:cubicBezTo>
                  <a:cubicBezTo>
                    <a:pt x="198815" y="1153512"/>
                    <a:pt x="294594" y="1038461"/>
                    <a:pt x="396713" y="927916"/>
                  </a:cubicBezTo>
                  <a:cubicBezTo>
                    <a:pt x="785166" y="507675"/>
                    <a:pt x="1277907" y="191306"/>
                    <a:pt x="1816786" y="0"/>
                  </a:cubicBezTo>
                  <a:close/>
                </a:path>
              </a:pathLst>
            </a:custGeom>
            <a:solidFill>
              <a:srgbClr val="FE9310"/>
            </a:solidFill>
            <a:ln w="2084" cap="flat">
              <a:solidFill>
                <a:srgbClr val="FE931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E3414B4-4C70-FE6E-D3E0-1A679DBF7B28}"/>
                </a:ext>
              </a:extLst>
            </p:cNvPr>
            <p:cNvSpPr/>
            <p:nvPr/>
          </p:nvSpPr>
          <p:spPr>
            <a:xfrm rot="1756825">
              <a:off x="6318727" y="2557241"/>
              <a:ext cx="698638" cy="3016362"/>
            </a:xfrm>
            <a:custGeom>
              <a:avLst/>
              <a:gdLst>
                <a:gd name="csX0" fmla="*/ 613059 w 1282502"/>
                <a:gd name="csY0" fmla="*/ 4667715 h 5537186"/>
                <a:gd name="csX1" fmla="*/ 567243 w 1282502"/>
                <a:gd name="csY1" fmla="*/ 5122771 h 5537186"/>
                <a:gd name="csX2" fmla="*/ 662634 w 1282502"/>
                <a:gd name="csY2" fmla="*/ 5133611 h 5537186"/>
                <a:gd name="csX3" fmla="*/ 760337 w 1282502"/>
                <a:gd name="csY3" fmla="*/ 5102682 h 5537186"/>
                <a:gd name="csX4" fmla="*/ 613059 w 1282502"/>
                <a:gd name="csY4" fmla="*/ 4667715 h 5537186"/>
                <a:gd name="csX5" fmla="*/ 640954 w 1282502"/>
                <a:gd name="csY5" fmla="*/ 11 h 5537186"/>
                <a:gd name="csX6" fmla="*/ 703030 w 1282502"/>
                <a:gd name="csY6" fmla="*/ 101833 h 5537186"/>
                <a:gd name="csX7" fmla="*/ 953936 w 1282502"/>
                <a:gd name="csY7" fmla="*/ 4343821 h 5537186"/>
                <a:gd name="csX8" fmla="*/ 1094926 w 1282502"/>
                <a:gd name="csY8" fmla="*/ 4449907 h 5537186"/>
                <a:gd name="csX9" fmla="*/ 1280721 w 1282502"/>
                <a:gd name="csY9" fmla="*/ 4867746 h 5537186"/>
                <a:gd name="csX10" fmla="*/ 1273350 w 1282502"/>
                <a:gd name="csY10" fmla="*/ 4871359 h 5537186"/>
                <a:gd name="csX11" fmla="*/ 1273350 w 1282502"/>
                <a:gd name="csY11" fmla="*/ 4871360 h 5537186"/>
                <a:gd name="csX12" fmla="*/ 1280721 w 1282502"/>
                <a:gd name="csY12" fmla="*/ 4867747 h 5537186"/>
                <a:gd name="csX13" fmla="*/ 1280721 w 1282502"/>
                <a:gd name="csY13" fmla="*/ 4903879 h 5537186"/>
                <a:gd name="csX14" fmla="*/ 1246973 w 1282502"/>
                <a:gd name="csY14" fmla="*/ 5111859 h 5537186"/>
                <a:gd name="csX15" fmla="*/ 575987 w 1282502"/>
                <a:gd name="csY15" fmla="*/ 5533023 h 5537186"/>
                <a:gd name="csX16" fmla="*/ 331513 w 1282502"/>
                <a:gd name="csY16" fmla="*/ 5454037 h 5537186"/>
                <a:gd name="csX17" fmla="*/ 305136 w 1282502"/>
                <a:gd name="csY17" fmla="*/ 5438861 h 5537186"/>
                <a:gd name="csX18" fmla="*/ 308605 w 1282502"/>
                <a:gd name="csY18" fmla="*/ 5432574 h 5537186"/>
                <a:gd name="csX19" fmla="*/ 330284 w 1282502"/>
                <a:gd name="csY19" fmla="*/ 5438644 h 5537186"/>
                <a:gd name="csX20" fmla="*/ 308605 w 1282502"/>
                <a:gd name="csY20" fmla="*/ 5432573 h 5537186"/>
                <a:gd name="csX21" fmla="*/ 305136 w 1282502"/>
                <a:gd name="csY21" fmla="*/ 5438861 h 5537186"/>
                <a:gd name="csX22" fmla="*/ 120064 w 1282502"/>
                <a:gd name="csY22" fmla="*/ 5273228 h 5537186"/>
                <a:gd name="csX23" fmla="*/ 157931 w 1282502"/>
                <a:gd name="csY23" fmla="*/ 4478813 h 5537186"/>
                <a:gd name="csX24" fmla="*/ 328550 w 1282502"/>
                <a:gd name="csY24" fmla="*/ 4343821 h 5537186"/>
                <a:gd name="csX25" fmla="*/ 575843 w 1282502"/>
                <a:gd name="csY25" fmla="*/ 104796 h 5537186"/>
                <a:gd name="csX26" fmla="*/ 640954 w 1282502"/>
                <a:gd name="csY26" fmla="*/ 11 h 5537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82502" h="5537186">
                  <a:moveTo>
                    <a:pt x="613059" y="4667715"/>
                  </a:moveTo>
                  <a:cubicBezTo>
                    <a:pt x="364249" y="4701608"/>
                    <a:pt x="325804" y="5045375"/>
                    <a:pt x="567243" y="5122771"/>
                  </a:cubicBezTo>
                  <a:cubicBezTo>
                    <a:pt x="597884" y="5132600"/>
                    <a:pt x="630475" y="5136791"/>
                    <a:pt x="662634" y="5133611"/>
                  </a:cubicBezTo>
                  <a:cubicBezTo>
                    <a:pt x="696671" y="5130215"/>
                    <a:pt x="730563" y="5119447"/>
                    <a:pt x="760337" y="5102682"/>
                  </a:cubicBezTo>
                  <a:cubicBezTo>
                    <a:pt x="980457" y="4978240"/>
                    <a:pt x="862520" y="4633678"/>
                    <a:pt x="613059" y="4667715"/>
                  </a:cubicBezTo>
                  <a:close/>
                  <a:moveTo>
                    <a:pt x="640954" y="11"/>
                  </a:moveTo>
                  <a:cubicBezTo>
                    <a:pt x="691757" y="951"/>
                    <a:pt x="700790" y="63894"/>
                    <a:pt x="703030" y="101833"/>
                  </a:cubicBezTo>
                  <a:lnTo>
                    <a:pt x="953936" y="4343821"/>
                  </a:lnTo>
                  <a:cubicBezTo>
                    <a:pt x="1002065" y="4378653"/>
                    <a:pt x="1052145" y="4407704"/>
                    <a:pt x="1094926" y="4449907"/>
                  </a:cubicBezTo>
                  <a:cubicBezTo>
                    <a:pt x="1195953" y="4549633"/>
                    <a:pt x="1288309" y="4723143"/>
                    <a:pt x="1280721" y="4867746"/>
                  </a:cubicBezTo>
                  <a:cubicBezTo>
                    <a:pt x="1278264" y="4868975"/>
                    <a:pt x="1275807" y="4870131"/>
                    <a:pt x="1273350" y="4871359"/>
                  </a:cubicBezTo>
                  <a:lnTo>
                    <a:pt x="1273350" y="4871360"/>
                  </a:lnTo>
                  <a:cubicBezTo>
                    <a:pt x="1275807" y="4870131"/>
                    <a:pt x="1278264" y="4868975"/>
                    <a:pt x="1280721" y="4867747"/>
                  </a:cubicBezTo>
                  <a:lnTo>
                    <a:pt x="1280721" y="4903879"/>
                  </a:lnTo>
                  <a:cubicBezTo>
                    <a:pt x="1288453" y="4973904"/>
                    <a:pt x="1269881" y="5045953"/>
                    <a:pt x="1246973" y="5111859"/>
                  </a:cubicBezTo>
                  <a:cubicBezTo>
                    <a:pt x="1152305" y="5383650"/>
                    <a:pt x="863026" y="5567566"/>
                    <a:pt x="575987" y="5533023"/>
                  </a:cubicBezTo>
                  <a:cubicBezTo>
                    <a:pt x="500759" y="5523990"/>
                    <a:pt x="391276" y="5503177"/>
                    <a:pt x="331513" y="5454037"/>
                  </a:cubicBezTo>
                  <a:lnTo>
                    <a:pt x="305136" y="5438861"/>
                  </a:lnTo>
                  <a:lnTo>
                    <a:pt x="308605" y="5432574"/>
                  </a:lnTo>
                  <a:lnTo>
                    <a:pt x="330284" y="5438644"/>
                  </a:lnTo>
                  <a:lnTo>
                    <a:pt x="308605" y="5432573"/>
                  </a:lnTo>
                  <a:lnTo>
                    <a:pt x="305136" y="5438861"/>
                  </a:lnTo>
                  <a:cubicBezTo>
                    <a:pt x="231497" y="5410894"/>
                    <a:pt x="165663" y="5335160"/>
                    <a:pt x="120064" y="5273228"/>
                  </a:cubicBezTo>
                  <a:cubicBezTo>
                    <a:pt x="-54674" y="5035836"/>
                    <a:pt x="-35813" y="4699873"/>
                    <a:pt x="157931" y="4478813"/>
                  </a:cubicBezTo>
                  <a:cubicBezTo>
                    <a:pt x="207505" y="4422301"/>
                    <a:pt x="267847" y="4385880"/>
                    <a:pt x="328550" y="4343821"/>
                  </a:cubicBezTo>
                  <a:lnTo>
                    <a:pt x="575843" y="104796"/>
                  </a:lnTo>
                  <a:cubicBezTo>
                    <a:pt x="579673" y="66207"/>
                    <a:pt x="586755" y="-1000"/>
                    <a:pt x="640954" y="11"/>
                  </a:cubicBezTo>
                  <a:close/>
                </a:path>
              </a:pathLst>
            </a:custGeom>
            <a:solidFill>
              <a:srgbClr val="01093A"/>
            </a:solidFill>
            <a:ln w="1805" cap="flat">
              <a:solidFill>
                <a:srgbClr val="01093A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19F1F10-8A4F-0E04-5340-50536A5435CE}"/>
              </a:ext>
            </a:extLst>
          </p:cNvPr>
          <p:cNvGrpSpPr/>
          <p:nvPr/>
        </p:nvGrpSpPr>
        <p:grpSpPr>
          <a:xfrm>
            <a:off x="9264287" y="1353127"/>
            <a:ext cx="2547342" cy="1905706"/>
            <a:chOff x="8921977" y="1180595"/>
            <a:chExt cx="2926080" cy="190570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885CA5B-6726-5313-8C67-353DC7D101F6}"/>
                </a:ext>
              </a:extLst>
            </p:cNvPr>
            <p:cNvSpPr txBox="1"/>
            <p:nvPr/>
          </p:nvSpPr>
          <p:spPr>
            <a:xfrm>
              <a:off x="8921977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204294D-5AB9-4151-640F-22EF3468E09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4CA73F-D8CD-9275-8617-FD339CC8637D}"/>
              </a:ext>
            </a:extLst>
          </p:cNvPr>
          <p:cNvGrpSpPr/>
          <p:nvPr/>
        </p:nvGrpSpPr>
        <p:grpSpPr>
          <a:xfrm>
            <a:off x="338440" y="1353127"/>
            <a:ext cx="2547342" cy="1905706"/>
            <a:chOff x="332936" y="2566211"/>
            <a:chExt cx="2926080" cy="190570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D0A9FCF-999A-984F-D867-CF9EEE74963A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6CE5DCA-6530-DF74-D057-342289879A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4EC19-D7B3-0399-64EA-C1AFD6AD5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2D1B5-EB8A-870D-1F8C-05C0A00E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Rating Gauge </a:t>
            </a:r>
            <a:r>
              <a:rPr lang="en-US" dirty="0"/>
              <a:t>– Slide Template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54A8065-2877-66A6-7061-F34318B2BCE7}"/>
              </a:ext>
            </a:extLst>
          </p:cNvPr>
          <p:cNvSpPr/>
          <p:nvPr/>
        </p:nvSpPr>
        <p:spPr>
          <a:xfrm>
            <a:off x="375296" y="4747674"/>
            <a:ext cx="2114528" cy="1255858"/>
          </a:xfrm>
          <a:prstGeom prst="roundRect">
            <a:avLst>
              <a:gd name="adj" fmla="val 12384"/>
            </a:avLst>
          </a:prstGeom>
          <a:solidFill>
            <a:schemeClr val="bg1"/>
          </a:solidFill>
          <a:ln w="38100">
            <a:solidFill>
              <a:srgbClr val="FD493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805DF26-D536-C2C2-0BAC-DC839C115F62}"/>
              </a:ext>
            </a:extLst>
          </p:cNvPr>
          <p:cNvSpPr/>
          <p:nvPr/>
        </p:nvSpPr>
        <p:spPr>
          <a:xfrm>
            <a:off x="2707016" y="4747674"/>
            <a:ext cx="2114528" cy="1255858"/>
          </a:xfrm>
          <a:prstGeom prst="roundRect">
            <a:avLst>
              <a:gd name="adj" fmla="val 12384"/>
            </a:avLst>
          </a:prstGeom>
          <a:solidFill>
            <a:schemeClr val="bg1"/>
          </a:solidFill>
          <a:ln w="38100">
            <a:solidFill>
              <a:srgbClr val="FE9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5F2D56C-2CB3-4AD6-BECA-B57E45E110C1}"/>
              </a:ext>
            </a:extLst>
          </p:cNvPr>
          <p:cNvSpPr/>
          <p:nvPr/>
        </p:nvSpPr>
        <p:spPr>
          <a:xfrm>
            <a:off x="5038736" y="4747674"/>
            <a:ext cx="2114528" cy="1255858"/>
          </a:xfrm>
          <a:prstGeom prst="roundRect">
            <a:avLst>
              <a:gd name="adj" fmla="val 12384"/>
            </a:avLst>
          </a:prstGeom>
          <a:solidFill>
            <a:schemeClr val="bg1"/>
          </a:solidFill>
          <a:ln w="38100">
            <a:solidFill>
              <a:srgbClr val="FECC1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BF11BAA-CDE6-92E2-AE19-EF4719C16C76}"/>
              </a:ext>
            </a:extLst>
          </p:cNvPr>
          <p:cNvSpPr/>
          <p:nvPr/>
        </p:nvSpPr>
        <p:spPr>
          <a:xfrm>
            <a:off x="7370456" y="4747674"/>
            <a:ext cx="2114528" cy="1255858"/>
          </a:xfrm>
          <a:prstGeom prst="roundRect">
            <a:avLst>
              <a:gd name="adj" fmla="val 12384"/>
            </a:avLst>
          </a:prstGeom>
          <a:solidFill>
            <a:schemeClr val="bg1"/>
          </a:solidFill>
          <a:ln w="38100">
            <a:solidFill>
              <a:srgbClr val="5EAC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9AEAB28-8FD9-83B3-E027-742D10FAD55B}"/>
              </a:ext>
            </a:extLst>
          </p:cNvPr>
          <p:cNvSpPr/>
          <p:nvPr/>
        </p:nvSpPr>
        <p:spPr>
          <a:xfrm>
            <a:off x="9702176" y="4747674"/>
            <a:ext cx="2114528" cy="1255858"/>
          </a:xfrm>
          <a:prstGeom prst="roundRect">
            <a:avLst>
              <a:gd name="adj" fmla="val 12384"/>
            </a:avLst>
          </a:prstGeom>
          <a:solidFill>
            <a:schemeClr val="bg1"/>
          </a:solidFill>
          <a:ln w="38100">
            <a:solidFill>
              <a:srgbClr val="0FBA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18A1CBE-6076-473D-1E5D-FB4FD544CD74}"/>
              </a:ext>
            </a:extLst>
          </p:cNvPr>
          <p:cNvSpPr>
            <a:spLocks noChangeAspect="1"/>
          </p:cNvSpPr>
          <p:nvPr/>
        </p:nvSpPr>
        <p:spPr>
          <a:xfrm>
            <a:off x="9888316" y="5078423"/>
            <a:ext cx="507981" cy="594360"/>
          </a:xfrm>
          <a:custGeom>
            <a:avLst/>
            <a:gdLst>
              <a:gd name="csX0" fmla="*/ 289413 w 780980"/>
              <a:gd name="csY0" fmla="*/ 700152 h 913780"/>
              <a:gd name="csX1" fmla="*/ 191152 w 780980"/>
              <a:gd name="csY1" fmla="*/ 608373 h 913780"/>
              <a:gd name="csX2" fmla="*/ 204411 w 780980"/>
              <a:gd name="csY2" fmla="*/ 557798 h 913780"/>
              <a:gd name="csX3" fmla="*/ 250412 w 780980"/>
              <a:gd name="csY3" fmla="*/ 425869 h 913780"/>
              <a:gd name="csX4" fmla="*/ 545418 w 780980"/>
              <a:gd name="csY4" fmla="*/ 57918 h 913780"/>
              <a:gd name="csX5" fmla="*/ 707569 w 780980"/>
              <a:gd name="csY5" fmla="*/ 2954 h 913780"/>
              <a:gd name="csX6" fmla="*/ 769311 w 780980"/>
              <a:gd name="csY6" fmla="*/ 7232 h 913780"/>
              <a:gd name="csX7" fmla="*/ 780867 w 780980"/>
              <a:gd name="csY7" fmla="*/ 67622 h 913780"/>
              <a:gd name="csX8" fmla="*/ 757829 w 780980"/>
              <a:gd name="csY8" fmla="*/ 229347 h 913780"/>
              <a:gd name="csX9" fmla="*/ 427601 w 780980"/>
              <a:gd name="csY9" fmla="*/ 623391 h 913780"/>
              <a:gd name="csX10" fmla="*/ 338488 w 780980"/>
              <a:gd name="csY10" fmla="*/ 675059 h 913780"/>
              <a:gd name="csX11" fmla="*/ 289413 w 780980"/>
              <a:gd name="csY11" fmla="*/ 700152 h 913780"/>
              <a:gd name="csX12" fmla="*/ 528677 w 780980"/>
              <a:gd name="csY12" fmla="*/ 187753 h 913780"/>
              <a:gd name="csX13" fmla="*/ 522640 w 780980"/>
              <a:gd name="csY13" fmla="*/ 368887 h 913780"/>
              <a:gd name="csX14" fmla="*/ 554010 w 780980"/>
              <a:gd name="csY14" fmla="*/ 371590 h 913780"/>
              <a:gd name="csX15" fmla="*/ 584993 w 780980"/>
              <a:gd name="csY15" fmla="*/ 362238 h 913780"/>
              <a:gd name="csX16" fmla="*/ 563992 w 780980"/>
              <a:gd name="csY16" fmla="*/ 188161 h 913780"/>
              <a:gd name="csX17" fmla="*/ 528677 w 780980"/>
              <a:gd name="csY17" fmla="*/ 187753 h 913780"/>
              <a:gd name="csX18" fmla="*/ 258097 w 780980"/>
              <a:gd name="csY18" fmla="*/ 341701 h 913780"/>
              <a:gd name="csX19" fmla="*/ 245134 w 780980"/>
              <a:gd name="csY19" fmla="*/ 370572 h 913780"/>
              <a:gd name="csX20" fmla="*/ 235134 w 780980"/>
              <a:gd name="csY20" fmla="*/ 393869 h 913780"/>
              <a:gd name="csX21" fmla="*/ 197800 w 780980"/>
              <a:gd name="csY21" fmla="*/ 489889 h 913780"/>
              <a:gd name="csX22" fmla="*/ 184689 w 780980"/>
              <a:gd name="csY22" fmla="*/ 530556 h 913780"/>
              <a:gd name="csX23" fmla="*/ 176448 w 780980"/>
              <a:gd name="csY23" fmla="*/ 551705 h 913780"/>
              <a:gd name="csX24" fmla="*/ 31075 w 780980"/>
              <a:gd name="csY24" fmla="*/ 556520 h 913780"/>
              <a:gd name="csX25" fmla="*/ 0 w 780980"/>
              <a:gd name="csY25" fmla="*/ 541705 h 913780"/>
              <a:gd name="csX26" fmla="*/ 26038 w 780980"/>
              <a:gd name="csY26" fmla="*/ 486611 h 913780"/>
              <a:gd name="csX27" fmla="*/ 165059 w 780980"/>
              <a:gd name="csY27" fmla="*/ 347849 h 913780"/>
              <a:gd name="csX28" fmla="*/ 230153 w 780980"/>
              <a:gd name="csY28" fmla="*/ 332886 h 913780"/>
              <a:gd name="csX29" fmla="*/ 258097 w 780980"/>
              <a:gd name="csY29" fmla="*/ 341701 h 913780"/>
              <a:gd name="csX30" fmla="*/ 530158 w 780980"/>
              <a:gd name="csY30" fmla="*/ 587761 h 913780"/>
              <a:gd name="csX31" fmla="*/ 536788 w 780980"/>
              <a:gd name="csY31" fmla="*/ 612076 h 913780"/>
              <a:gd name="csX32" fmla="*/ 534992 w 780980"/>
              <a:gd name="csY32" fmla="*/ 669485 h 913780"/>
              <a:gd name="csX33" fmla="*/ 423989 w 780980"/>
              <a:gd name="csY33" fmla="*/ 853081 h 913780"/>
              <a:gd name="csX34" fmla="*/ 389433 w 780980"/>
              <a:gd name="csY34" fmla="*/ 879674 h 913780"/>
              <a:gd name="csX35" fmla="*/ 370896 w 780980"/>
              <a:gd name="csY35" fmla="*/ 889545 h 913780"/>
              <a:gd name="csX36" fmla="*/ 351599 w 780980"/>
              <a:gd name="csY36" fmla="*/ 867692 h 913780"/>
              <a:gd name="csX37" fmla="*/ 360507 w 780980"/>
              <a:gd name="csY37" fmla="*/ 769487 h 913780"/>
              <a:gd name="csX38" fmla="*/ 354562 w 780980"/>
              <a:gd name="csY38" fmla="*/ 725393 h 913780"/>
              <a:gd name="csX39" fmla="*/ 347766 w 780980"/>
              <a:gd name="csY39" fmla="*/ 700967 h 913780"/>
              <a:gd name="csX40" fmla="*/ 385841 w 780980"/>
              <a:gd name="csY40" fmla="*/ 679763 h 913780"/>
              <a:gd name="csX41" fmla="*/ 476065 w 780980"/>
              <a:gd name="csY41" fmla="*/ 623743 h 913780"/>
              <a:gd name="csX42" fmla="*/ 511973 w 780980"/>
              <a:gd name="csY42" fmla="*/ 598446 h 913780"/>
              <a:gd name="csX43" fmla="*/ 530158 w 780980"/>
              <a:gd name="csY43" fmla="*/ 587761 h 913780"/>
              <a:gd name="csX44" fmla="*/ 115539 w 780980"/>
              <a:gd name="csY44" fmla="*/ 654188 h 913780"/>
              <a:gd name="csX45" fmla="*/ 143262 w 780980"/>
              <a:gd name="csY45" fmla="*/ 674466 h 913780"/>
              <a:gd name="csX46" fmla="*/ 120169 w 780980"/>
              <a:gd name="csY46" fmla="*/ 703060 h 913780"/>
              <a:gd name="csX47" fmla="*/ 64205 w 780980"/>
              <a:gd name="csY47" fmla="*/ 769227 h 913780"/>
              <a:gd name="csX48" fmla="*/ 32056 w 780980"/>
              <a:gd name="csY48" fmla="*/ 781468 h 913780"/>
              <a:gd name="csX49" fmla="*/ 26352 w 780980"/>
              <a:gd name="csY49" fmla="*/ 751801 h 913780"/>
              <a:gd name="csX50" fmla="*/ 43797 w 780980"/>
              <a:gd name="csY50" fmla="*/ 730282 h 913780"/>
              <a:gd name="csX51" fmla="*/ 82779 w 780980"/>
              <a:gd name="csY51" fmla="*/ 682281 h 913780"/>
              <a:gd name="csX52" fmla="*/ 115539 w 780980"/>
              <a:gd name="csY52" fmla="*/ 654188 h 913780"/>
              <a:gd name="csX53" fmla="*/ 176689 w 780980"/>
              <a:gd name="csY53" fmla="*/ 696911 h 913780"/>
              <a:gd name="csX54" fmla="*/ 197430 w 780980"/>
              <a:gd name="csY54" fmla="*/ 728375 h 913780"/>
              <a:gd name="csX55" fmla="*/ 185892 w 780980"/>
              <a:gd name="csY55" fmla="*/ 742875 h 913780"/>
              <a:gd name="csX56" fmla="*/ 158799 w 780980"/>
              <a:gd name="csY56" fmla="*/ 776839 h 913780"/>
              <a:gd name="csX57" fmla="*/ 79390 w 780980"/>
              <a:gd name="csY57" fmla="*/ 877118 h 913780"/>
              <a:gd name="csX58" fmla="*/ 51816 w 780980"/>
              <a:gd name="csY58" fmla="*/ 910508 h 913780"/>
              <a:gd name="csX59" fmla="*/ 30334 w 780980"/>
              <a:gd name="csY59" fmla="*/ 911082 h 913780"/>
              <a:gd name="csX60" fmla="*/ 42871 w 780980"/>
              <a:gd name="csY60" fmla="*/ 857137 h 913780"/>
              <a:gd name="csX61" fmla="*/ 139447 w 780980"/>
              <a:gd name="csY61" fmla="*/ 735264 h 913780"/>
              <a:gd name="csX62" fmla="*/ 176689 w 780980"/>
              <a:gd name="csY62" fmla="*/ 696911 h 913780"/>
              <a:gd name="csX63" fmla="*/ 230153 w 780980"/>
              <a:gd name="csY63" fmla="*/ 755412 h 913780"/>
              <a:gd name="csX64" fmla="*/ 242134 w 780980"/>
              <a:gd name="csY64" fmla="*/ 797191 h 913780"/>
              <a:gd name="csX65" fmla="*/ 212004 w 780980"/>
              <a:gd name="csY65" fmla="*/ 839303 h 913780"/>
              <a:gd name="csX66" fmla="*/ 174318 w 780980"/>
              <a:gd name="csY66" fmla="*/ 888619 h 913780"/>
              <a:gd name="csX67" fmla="*/ 145706 w 780980"/>
              <a:gd name="csY67" fmla="*/ 895582 h 913780"/>
              <a:gd name="csX68" fmla="*/ 139632 w 780980"/>
              <a:gd name="csY68" fmla="*/ 866951 h 913780"/>
              <a:gd name="csX69" fmla="*/ 164392 w 780980"/>
              <a:gd name="csY69" fmla="*/ 834266 h 913780"/>
              <a:gd name="csX70" fmla="*/ 202171 w 780980"/>
              <a:gd name="csY70" fmla="*/ 784968 h 913780"/>
              <a:gd name="csX71" fmla="*/ 230153 w 780980"/>
              <a:gd name="csY71" fmla="*/ 755412 h 9137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</a:cxnLst>
            <a:rect l="l" t="t" r="r" b="b"/>
            <a:pathLst>
              <a:path w="780980" h="913780">
                <a:moveTo>
                  <a:pt x="289413" y="700152"/>
                </a:moveTo>
                <a:cubicBezTo>
                  <a:pt x="256653" y="669559"/>
                  <a:pt x="223912" y="638966"/>
                  <a:pt x="191152" y="608373"/>
                </a:cubicBezTo>
                <a:cubicBezTo>
                  <a:pt x="193133" y="591261"/>
                  <a:pt x="200096" y="574483"/>
                  <a:pt x="204411" y="557798"/>
                </a:cubicBezTo>
                <a:cubicBezTo>
                  <a:pt x="216060" y="512908"/>
                  <a:pt x="232653" y="468648"/>
                  <a:pt x="250412" y="425869"/>
                </a:cubicBezTo>
                <a:cubicBezTo>
                  <a:pt x="311710" y="278329"/>
                  <a:pt x="401582" y="136586"/>
                  <a:pt x="545418" y="57918"/>
                </a:cubicBezTo>
                <a:cubicBezTo>
                  <a:pt x="596122" y="30176"/>
                  <a:pt x="650179" y="10824"/>
                  <a:pt x="707569" y="2954"/>
                </a:cubicBezTo>
                <a:cubicBezTo>
                  <a:pt x="723754" y="731"/>
                  <a:pt x="756237" y="-4121"/>
                  <a:pt x="769311" y="7232"/>
                </a:cubicBezTo>
                <a:cubicBezTo>
                  <a:pt x="783181" y="19269"/>
                  <a:pt x="780793" y="50566"/>
                  <a:pt x="780867" y="67622"/>
                </a:cubicBezTo>
                <a:cubicBezTo>
                  <a:pt x="781070" y="122956"/>
                  <a:pt x="772811" y="176216"/>
                  <a:pt x="757829" y="229347"/>
                </a:cubicBezTo>
                <a:cubicBezTo>
                  <a:pt x="709310" y="401350"/>
                  <a:pt x="576029" y="532019"/>
                  <a:pt x="427601" y="623391"/>
                </a:cubicBezTo>
                <a:cubicBezTo>
                  <a:pt x="398304" y="641429"/>
                  <a:pt x="368711" y="658577"/>
                  <a:pt x="338488" y="675059"/>
                </a:cubicBezTo>
                <a:cubicBezTo>
                  <a:pt x="322673" y="683670"/>
                  <a:pt x="306487" y="694393"/>
                  <a:pt x="289413" y="700152"/>
                </a:cubicBezTo>
                <a:close/>
                <a:moveTo>
                  <a:pt x="528677" y="187753"/>
                </a:moveTo>
                <a:cubicBezTo>
                  <a:pt x="438453" y="204772"/>
                  <a:pt x="433490" y="346016"/>
                  <a:pt x="522640" y="368887"/>
                </a:cubicBezTo>
                <a:cubicBezTo>
                  <a:pt x="532529" y="371424"/>
                  <a:pt x="543825" y="372664"/>
                  <a:pt x="554010" y="371590"/>
                </a:cubicBezTo>
                <a:cubicBezTo>
                  <a:pt x="564492" y="370498"/>
                  <a:pt x="575678" y="367201"/>
                  <a:pt x="584993" y="362238"/>
                </a:cubicBezTo>
                <a:cubicBezTo>
                  <a:pt x="657642" y="323497"/>
                  <a:pt x="646494" y="205958"/>
                  <a:pt x="563992" y="188161"/>
                </a:cubicBezTo>
                <a:cubicBezTo>
                  <a:pt x="552362" y="185661"/>
                  <a:pt x="540381" y="185550"/>
                  <a:pt x="528677" y="187753"/>
                </a:cubicBezTo>
                <a:close/>
                <a:moveTo>
                  <a:pt x="258097" y="341701"/>
                </a:moveTo>
                <a:cubicBezTo>
                  <a:pt x="255523" y="351886"/>
                  <a:pt x="249301" y="360960"/>
                  <a:pt x="245134" y="370572"/>
                </a:cubicBezTo>
                <a:cubicBezTo>
                  <a:pt x="241764" y="378313"/>
                  <a:pt x="238523" y="386128"/>
                  <a:pt x="235134" y="393869"/>
                </a:cubicBezTo>
                <a:cubicBezTo>
                  <a:pt x="221356" y="425332"/>
                  <a:pt x="209022" y="457462"/>
                  <a:pt x="197800" y="489889"/>
                </a:cubicBezTo>
                <a:cubicBezTo>
                  <a:pt x="193133" y="503334"/>
                  <a:pt x="188948" y="516982"/>
                  <a:pt x="184689" y="530556"/>
                </a:cubicBezTo>
                <a:cubicBezTo>
                  <a:pt x="182429" y="537723"/>
                  <a:pt x="181744" y="546297"/>
                  <a:pt x="176448" y="551705"/>
                </a:cubicBezTo>
                <a:cubicBezTo>
                  <a:pt x="123632" y="535519"/>
                  <a:pt x="83150" y="546168"/>
                  <a:pt x="31075" y="556520"/>
                </a:cubicBezTo>
                <a:cubicBezTo>
                  <a:pt x="18260" y="559057"/>
                  <a:pt x="19" y="559816"/>
                  <a:pt x="0" y="541705"/>
                </a:cubicBezTo>
                <a:cubicBezTo>
                  <a:pt x="-19" y="528482"/>
                  <a:pt x="19093" y="499056"/>
                  <a:pt x="26038" y="486611"/>
                </a:cubicBezTo>
                <a:cubicBezTo>
                  <a:pt x="58020" y="429239"/>
                  <a:pt x="103539" y="374127"/>
                  <a:pt x="165059" y="347849"/>
                </a:cubicBezTo>
                <a:cubicBezTo>
                  <a:pt x="185485" y="339127"/>
                  <a:pt x="207930" y="333904"/>
                  <a:pt x="230153" y="332886"/>
                </a:cubicBezTo>
                <a:cubicBezTo>
                  <a:pt x="240412" y="332404"/>
                  <a:pt x="252468" y="331627"/>
                  <a:pt x="258097" y="341701"/>
                </a:cubicBezTo>
                <a:close/>
                <a:moveTo>
                  <a:pt x="530158" y="587761"/>
                </a:moveTo>
                <a:cubicBezTo>
                  <a:pt x="535658" y="594465"/>
                  <a:pt x="536251" y="603706"/>
                  <a:pt x="536788" y="612076"/>
                </a:cubicBezTo>
                <a:cubicBezTo>
                  <a:pt x="538010" y="631151"/>
                  <a:pt x="537732" y="650540"/>
                  <a:pt x="534992" y="669485"/>
                </a:cubicBezTo>
                <a:cubicBezTo>
                  <a:pt x="524547" y="742153"/>
                  <a:pt x="480528" y="807691"/>
                  <a:pt x="423989" y="853081"/>
                </a:cubicBezTo>
                <a:cubicBezTo>
                  <a:pt x="412600" y="862211"/>
                  <a:pt x="401434" y="871303"/>
                  <a:pt x="389433" y="879674"/>
                </a:cubicBezTo>
                <a:cubicBezTo>
                  <a:pt x="383637" y="883730"/>
                  <a:pt x="378303" y="888859"/>
                  <a:pt x="370896" y="889545"/>
                </a:cubicBezTo>
                <a:cubicBezTo>
                  <a:pt x="358303" y="890711"/>
                  <a:pt x="350284" y="879581"/>
                  <a:pt x="351599" y="867692"/>
                </a:cubicBezTo>
                <a:cubicBezTo>
                  <a:pt x="355173" y="835321"/>
                  <a:pt x="363451" y="802432"/>
                  <a:pt x="360507" y="769487"/>
                </a:cubicBezTo>
                <a:cubicBezTo>
                  <a:pt x="359192" y="754709"/>
                  <a:pt x="357896" y="739894"/>
                  <a:pt x="354562" y="725393"/>
                </a:cubicBezTo>
                <a:cubicBezTo>
                  <a:pt x="352673" y="717115"/>
                  <a:pt x="348858" y="709319"/>
                  <a:pt x="347766" y="700967"/>
                </a:cubicBezTo>
                <a:cubicBezTo>
                  <a:pt x="359155" y="692504"/>
                  <a:pt x="373507" y="686985"/>
                  <a:pt x="385841" y="679763"/>
                </a:cubicBezTo>
                <a:cubicBezTo>
                  <a:pt x="416378" y="661855"/>
                  <a:pt x="446971" y="643910"/>
                  <a:pt x="476065" y="623743"/>
                </a:cubicBezTo>
                <a:cubicBezTo>
                  <a:pt x="488120" y="615373"/>
                  <a:pt x="500158" y="607150"/>
                  <a:pt x="511973" y="598446"/>
                </a:cubicBezTo>
                <a:cubicBezTo>
                  <a:pt x="517547" y="594317"/>
                  <a:pt x="523417" y="588687"/>
                  <a:pt x="530158" y="587761"/>
                </a:cubicBezTo>
                <a:close/>
                <a:moveTo>
                  <a:pt x="115539" y="654188"/>
                </a:moveTo>
                <a:cubicBezTo>
                  <a:pt x="128447" y="650836"/>
                  <a:pt x="148244" y="657633"/>
                  <a:pt x="143262" y="674466"/>
                </a:cubicBezTo>
                <a:cubicBezTo>
                  <a:pt x="140669" y="683226"/>
                  <a:pt x="126336" y="695782"/>
                  <a:pt x="120169" y="703060"/>
                </a:cubicBezTo>
                <a:cubicBezTo>
                  <a:pt x="101502" y="725115"/>
                  <a:pt x="83039" y="747338"/>
                  <a:pt x="64205" y="769227"/>
                </a:cubicBezTo>
                <a:cubicBezTo>
                  <a:pt x="55779" y="779024"/>
                  <a:pt x="45945" y="790098"/>
                  <a:pt x="32056" y="781468"/>
                </a:cubicBezTo>
                <a:cubicBezTo>
                  <a:pt x="22093" y="775283"/>
                  <a:pt x="20186" y="761190"/>
                  <a:pt x="26352" y="751801"/>
                </a:cubicBezTo>
                <a:cubicBezTo>
                  <a:pt x="31352" y="744190"/>
                  <a:pt x="38112" y="737393"/>
                  <a:pt x="43797" y="730282"/>
                </a:cubicBezTo>
                <a:cubicBezTo>
                  <a:pt x="56668" y="714189"/>
                  <a:pt x="69705" y="698226"/>
                  <a:pt x="82779" y="682281"/>
                </a:cubicBezTo>
                <a:cubicBezTo>
                  <a:pt x="92280" y="670707"/>
                  <a:pt x="100206" y="658170"/>
                  <a:pt x="115539" y="654188"/>
                </a:cubicBezTo>
                <a:close/>
                <a:moveTo>
                  <a:pt x="176689" y="696911"/>
                </a:moveTo>
                <a:cubicBezTo>
                  <a:pt x="193744" y="694319"/>
                  <a:pt x="205745" y="713634"/>
                  <a:pt x="197430" y="728375"/>
                </a:cubicBezTo>
                <a:cubicBezTo>
                  <a:pt x="194448" y="733671"/>
                  <a:pt x="189707" y="738171"/>
                  <a:pt x="185892" y="742875"/>
                </a:cubicBezTo>
                <a:cubicBezTo>
                  <a:pt x="176744" y="754116"/>
                  <a:pt x="167929" y="765598"/>
                  <a:pt x="158799" y="776839"/>
                </a:cubicBezTo>
                <a:cubicBezTo>
                  <a:pt x="131928" y="809895"/>
                  <a:pt x="105521" y="843488"/>
                  <a:pt x="79390" y="877118"/>
                </a:cubicBezTo>
                <a:cubicBezTo>
                  <a:pt x="72705" y="885711"/>
                  <a:pt x="59964" y="904730"/>
                  <a:pt x="51816" y="910508"/>
                </a:cubicBezTo>
                <a:cubicBezTo>
                  <a:pt x="45927" y="914675"/>
                  <a:pt x="36445" y="914860"/>
                  <a:pt x="30334" y="911082"/>
                </a:cubicBezTo>
                <a:cubicBezTo>
                  <a:pt x="6648" y="896434"/>
                  <a:pt x="32315" y="870600"/>
                  <a:pt x="42871" y="857137"/>
                </a:cubicBezTo>
                <a:cubicBezTo>
                  <a:pt x="74816" y="816395"/>
                  <a:pt x="106613" y="775283"/>
                  <a:pt x="139447" y="735264"/>
                </a:cubicBezTo>
                <a:cubicBezTo>
                  <a:pt x="147929" y="724930"/>
                  <a:pt x="163429" y="698930"/>
                  <a:pt x="176689" y="696911"/>
                </a:cubicBezTo>
                <a:close/>
                <a:moveTo>
                  <a:pt x="230153" y="755412"/>
                </a:moveTo>
                <a:cubicBezTo>
                  <a:pt x="247875" y="760098"/>
                  <a:pt x="247542" y="783098"/>
                  <a:pt x="242134" y="797191"/>
                </a:cubicBezTo>
                <a:cubicBezTo>
                  <a:pt x="236190" y="812654"/>
                  <a:pt x="222319" y="826488"/>
                  <a:pt x="212004" y="839303"/>
                </a:cubicBezTo>
                <a:cubicBezTo>
                  <a:pt x="199041" y="855414"/>
                  <a:pt x="187170" y="872433"/>
                  <a:pt x="174318" y="888619"/>
                </a:cubicBezTo>
                <a:cubicBezTo>
                  <a:pt x="167374" y="897359"/>
                  <a:pt x="156077" y="902063"/>
                  <a:pt x="145706" y="895582"/>
                </a:cubicBezTo>
                <a:cubicBezTo>
                  <a:pt x="136225" y="889637"/>
                  <a:pt x="134447" y="876433"/>
                  <a:pt x="139632" y="866951"/>
                </a:cubicBezTo>
                <a:cubicBezTo>
                  <a:pt x="145577" y="856044"/>
                  <a:pt x="156596" y="844155"/>
                  <a:pt x="164392" y="834266"/>
                </a:cubicBezTo>
                <a:cubicBezTo>
                  <a:pt x="177189" y="818006"/>
                  <a:pt x="189596" y="801395"/>
                  <a:pt x="202171" y="784968"/>
                </a:cubicBezTo>
                <a:cubicBezTo>
                  <a:pt x="210041" y="774690"/>
                  <a:pt x="217523" y="759912"/>
                  <a:pt x="230153" y="755412"/>
                </a:cubicBezTo>
                <a:close/>
              </a:path>
            </a:pathLst>
          </a:custGeom>
          <a:solidFill>
            <a:srgbClr val="02B9EA"/>
          </a:solidFill>
          <a:ln w="46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3204013-E38F-16BA-276C-0044B954920B}"/>
              </a:ext>
            </a:extLst>
          </p:cNvPr>
          <p:cNvSpPr>
            <a:spLocks noChangeAspect="1"/>
          </p:cNvSpPr>
          <p:nvPr/>
        </p:nvSpPr>
        <p:spPr>
          <a:xfrm>
            <a:off x="568475" y="5078423"/>
            <a:ext cx="665848" cy="594360"/>
          </a:xfrm>
          <a:custGeom>
            <a:avLst/>
            <a:gdLst>
              <a:gd name="csX0" fmla="*/ 487961 w 1002905"/>
              <a:gd name="csY0" fmla="*/ 458 h 895229"/>
              <a:gd name="csX1" fmla="*/ 611927 w 1002905"/>
              <a:gd name="csY1" fmla="*/ 12255 h 895229"/>
              <a:gd name="csX2" fmla="*/ 726077 w 1002905"/>
              <a:gd name="csY2" fmla="*/ 53959 h 895229"/>
              <a:gd name="csX3" fmla="*/ 1000730 w 1002905"/>
              <a:gd name="csY3" fmla="*/ 567951 h 895229"/>
              <a:gd name="csX4" fmla="*/ 910136 w 1002905"/>
              <a:gd name="csY4" fmla="*/ 827567 h 895229"/>
              <a:gd name="csX5" fmla="*/ 876746 w 1002905"/>
              <a:gd name="csY5" fmla="*/ 871956 h 895229"/>
              <a:gd name="csX6" fmla="*/ 856135 w 1002905"/>
              <a:gd name="csY6" fmla="*/ 890216 h 895229"/>
              <a:gd name="csX7" fmla="*/ 813041 w 1002905"/>
              <a:gd name="csY7" fmla="*/ 847067 h 895229"/>
              <a:gd name="csX8" fmla="*/ 834746 w 1002905"/>
              <a:gd name="csY8" fmla="*/ 818752 h 895229"/>
              <a:gd name="csX9" fmla="*/ 864413 w 1002905"/>
              <a:gd name="csY9" fmla="*/ 776232 h 895229"/>
              <a:gd name="csX10" fmla="*/ 933025 w 1002905"/>
              <a:gd name="csY10" fmla="*/ 574636 h 895229"/>
              <a:gd name="csX11" fmla="*/ 739966 w 1002905"/>
              <a:gd name="csY11" fmla="*/ 140091 h 895229"/>
              <a:gd name="csX12" fmla="*/ 657076 w 1002905"/>
              <a:gd name="csY12" fmla="*/ 96960 h 895229"/>
              <a:gd name="csX13" fmla="*/ 463702 w 1002905"/>
              <a:gd name="csY13" fmla="*/ 70312 h 895229"/>
              <a:gd name="csX14" fmla="*/ 78046 w 1002905"/>
              <a:gd name="csY14" fmla="*/ 417485 h 895229"/>
              <a:gd name="csX15" fmla="*/ 118936 w 1002905"/>
              <a:gd name="csY15" fmla="*/ 740732 h 895229"/>
              <a:gd name="csX16" fmla="*/ 166529 w 1002905"/>
              <a:gd name="csY16" fmla="*/ 815289 h 895229"/>
              <a:gd name="csX17" fmla="*/ 193863 w 1002905"/>
              <a:gd name="csY17" fmla="*/ 850845 h 895229"/>
              <a:gd name="csX18" fmla="*/ 148899 w 1002905"/>
              <a:gd name="csY18" fmla="*/ 892234 h 895229"/>
              <a:gd name="csX19" fmla="*/ 122528 w 1002905"/>
              <a:gd name="csY19" fmla="*/ 866752 h 895229"/>
              <a:gd name="csX20" fmla="*/ 93861 w 1002905"/>
              <a:gd name="csY20" fmla="*/ 828733 h 895229"/>
              <a:gd name="csX21" fmla="*/ 7026 w 1002905"/>
              <a:gd name="csY21" fmla="*/ 609822 h 895229"/>
              <a:gd name="csX22" fmla="*/ 192530 w 1002905"/>
              <a:gd name="csY22" fmla="*/ 109905 h 895229"/>
              <a:gd name="csX23" fmla="*/ 321458 w 1002905"/>
              <a:gd name="csY23" fmla="*/ 35200 h 895229"/>
              <a:gd name="csX24" fmla="*/ 487961 w 1002905"/>
              <a:gd name="csY24" fmla="*/ 458 h 895229"/>
              <a:gd name="csX25" fmla="*/ 495313 w 1002905"/>
              <a:gd name="csY25" fmla="*/ 133572 h 895229"/>
              <a:gd name="csX26" fmla="*/ 525703 w 1002905"/>
              <a:gd name="csY26" fmla="*/ 187591 h 895229"/>
              <a:gd name="csX27" fmla="*/ 500739 w 1002905"/>
              <a:gd name="csY27" fmla="*/ 236703 h 895229"/>
              <a:gd name="csX28" fmla="*/ 471146 w 1002905"/>
              <a:gd name="csY28" fmla="*/ 176239 h 895229"/>
              <a:gd name="csX29" fmla="*/ 473146 w 1002905"/>
              <a:gd name="csY29" fmla="*/ 149869 h 895229"/>
              <a:gd name="csX30" fmla="*/ 495313 w 1002905"/>
              <a:gd name="csY30" fmla="*/ 133572 h 895229"/>
              <a:gd name="csX31" fmla="*/ 715762 w 1002905"/>
              <a:gd name="csY31" fmla="*/ 213203 h 895229"/>
              <a:gd name="csX32" fmla="*/ 747300 w 1002905"/>
              <a:gd name="csY32" fmla="*/ 244778 h 895229"/>
              <a:gd name="csX33" fmla="*/ 732596 w 1002905"/>
              <a:gd name="csY33" fmla="*/ 268556 h 895229"/>
              <a:gd name="csX34" fmla="*/ 679798 w 1002905"/>
              <a:gd name="csY34" fmla="*/ 304020 h 895229"/>
              <a:gd name="csX35" fmla="*/ 663650 w 1002905"/>
              <a:gd name="csY35" fmla="*/ 268074 h 895229"/>
              <a:gd name="csX36" fmla="*/ 690058 w 1002905"/>
              <a:gd name="csY36" fmla="*/ 233426 h 895229"/>
              <a:gd name="csX37" fmla="*/ 715762 w 1002905"/>
              <a:gd name="csY37" fmla="*/ 213203 h 895229"/>
              <a:gd name="csX38" fmla="*/ 273272 w 1002905"/>
              <a:gd name="csY38" fmla="*/ 215055 h 895229"/>
              <a:gd name="csX39" fmla="*/ 304421 w 1002905"/>
              <a:gd name="csY39" fmla="*/ 233000 h 895229"/>
              <a:gd name="csX40" fmla="*/ 332903 w 1002905"/>
              <a:gd name="csY40" fmla="*/ 289297 h 895229"/>
              <a:gd name="csX41" fmla="*/ 319847 w 1002905"/>
              <a:gd name="csY41" fmla="*/ 304001 h 895229"/>
              <a:gd name="csX42" fmla="*/ 267013 w 1002905"/>
              <a:gd name="csY42" fmla="*/ 274130 h 895229"/>
              <a:gd name="csX43" fmla="*/ 250309 w 1002905"/>
              <a:gd name="csY43" fmla="*/ 250296 h 895229"/>
              <a:gd name="csX44" fmla="*/ 273272 w 1002905"/>
              <a:gd name="csY44" fmla="*/ 215055 h 895229"/>
              <a:gd name="csX45" fmla="*/ 568722 w 1002905"/>
              <a:gd name="csY45" fmla="*/ 537598 h 895229"/>
              <a:gd name="csX46" fmla="*/ 568185 w 1002905"/>
              <a:gd name="csY46" fmla="*/ 559784 h 895229"/>
              <a:gd name="csX47" fmla="*/ 511851 w 1002905"/>
              <a:gd name="csY47" fmla="*/ 614137 h 895229"/>
              <a:gd name="csX48" fmla="*/ 471109 w 1002905"/>
              <a:gd name="csY48" fmla="*/ 606951 h 895229"/>
              <a:gd name="csX49" fmla="*/ 438016 w 1002905"/>
              <a:gd name="csY49" fmla="*/ 631285 h 895229"/>
              <a:gd name="csX50" fmla="*/ 427201 w 1002905"/>
              <a:gd name="csY50" fmla="*/ 639156 h 895229"/>
              <a:gd name="csX51" fmla="*/ 404960 w 1002905"/>
              <a:gd name="csY51" fmla="*/ 634341 h 895229"/>
              <a:gd name="csX52" fmla="*/ 402904 w 1002905"/>
              <a:gd name="csY52" fmla="*/ 611099 h 895229"/>
              <a:gd name="csX53" fmla="*/ 441757 w 1002905"/>
              <a:gd name="csY53" fmla="*/ 570932 h 895229"/>
              <a:gd name="csX54" fmla="*/ 489721 w 1002905"/>
              <a:gd name="csY54" fmla="*/ 481449 h 895229"/>
              <a:gd name="csX55" fmla="*/ 530369 w 1002905"/>
              <a:gd name="csY55" fmla="*/ 484967 h 895229"/>
              <a:gd name="csX56" fmla="*/ 704058 w 1002905"/>
              <a:gd name="csY56" fmla="*/ 358521 h 895229"/>
              <a:gd name="csX57" fmla="*/ 770707 w 1002905"/>
              <a:gd name="csY57" fmla="*/ 338965 h 895229"/>
              <a:gd name="csX58" fmla="*/ 771781 w 1002905"/>
              <a:gd name="csY58" fmla="*/ 363206 h 895229"/>
              <a:gd name="csX59" fmla="*/ 733466 w 1002905"/>
              <a:gd name="csY59" fmla="*/ 397114 h 895229"/>
              <a:gd name="csX60" fmla="*/ 620279 w 1002905"/>
              <a:gd name="csY60" fmla="*/ 493208 h 895229"/>
              <a:gd name="csX61" fmla="*/ 568722 w 1002905"/>
              <a:gd name="csY61" fmla="*/ 537598 h 895229"/>
              <a:gd name="csX62" fmla="*/ 152955 w 1002905"/>
              <a:gd name="csY62" fmla="*/ 470597 h 895229"/>
              <a:gd name="csX63" fmla="*/ 212419 w 1002905"/>
              <a:gd name="csY63" fmla="*/ 473060 h 895229"/>
              <a:gd name="csX64" fmla="*/ 224456 w 1002905"/>
              <a:gd name="csY64" fmla="*/ 512172 h 895229"/>
              <a:gd name="csX65" fmla="*/ 167400 w 1002905"/>
              <a:gd name="csY65" fmla="*/ 526172 h 895229"/>
              <a:gd name="csX66" fmla="*/ 137918 w 1002905"/>
              <a:gd name="csY66" fmla="*/ 517968 h 895229"/>
              <a:gd name="csX67" fmla="*/ 152955 w 1002905"/>
              <a:gd name="csY67" fmla="*/ 470597 h 895229"/>
              <a:gd name="csX68" fmla="*/ 799393 w 1002905"/>
              <a:gd name="csY68" fmla="*/ 470652 h 895229"/>
              <a:gd name="csX69" fmla="*/ 819264 w 1002905"/>
              <a:gd name="csY69" fmla="*/ 470041 h 895229"/>
              <a:gd name="csX70" fmla="*/ 859616 w 1002905"/>
              <a:gd name="csY70" fmla="*/ 472282 h 895229"/>
              <a:gd name="csX71" fmla="*/ 872450 w 1002905"/>
              <a:gd name="csY71" fmla="*/ 512042 h 895229"/>
              <a:gd name="csX72" fmla="*/ 817412 w 1002905"/>
              <a:gd name="csY72" fmla="*/ 526283 h 895229"/>
              <a:gd name="csX73" fmla="*/ 787078 w 1002905"/>
              <a:gd name="csY73" fmla="*/ 518857 h 895229"/>
              <a:gd name="csX74" fmla="*/ 799393 w 1002905"/>
              <a:gd name="csY74" fmla="*/ 470652 h 895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1002905" h="895229">
                <a:moveTo>
                  <a:pt x="487961" y="458"/>
                </a:moveTo>
                <a:cubicBezTo>
                  <a:pt x="529388" y="-1560"/>
                  <a:pt x="571555" y="3218"/>
                  <a:pt x="611927" y="12255"/>
                </a:cubicBezTo>
                <a:cubicBezTo>
                  <a:pt x="651594" y="21125"/>
                  <a:pt x="689910" y="35515"/>
                  <a:pt x="726077" y="53959"/>
                </a:cubicBezTo>
                <a:cubicBezTo>
                  <a:pt x="915117" y="150406"/>
                  <a:pt x="1019564" y="358576"/>
                  <a:pt x="1000730" y="567951"/>
                </a:cubicBezTo>
                <a:cubicBezTo>
                  <a:pt x="992471" y="659804"/>
                  <a:pt x="963229" y="751472"/>
                  <a:pt x="910136" y="827567"/>
                </a:cubicBezTo>
                <a:cubicBezTo>
                  <a:pt x="899543" y="842752"/>
                  <a:pt x="888950" y="857975"/>
                  <a:pt x="876746" y="871956"/>
                </a:cubicBezTo>
                <a:cubicBezTo>
                  <a:pt x="870339" y="879290"/>
                  <a:pt x="865450" y="886438"/>
                  <a:pt x="856135" y="890216"/>
                </a:cubicBezTo>
                <a:cubicBezTo>
                  <a:pt x="829320" y="901086"/>
                  <a:pt x="803245" y="873456"/>
                  <a:pt x="813041" y="847067"/>
                </a:cubicBezTo>
                <a:cubicBezTo>
                  <a:pt x="817060" y="836252"/>
                  <a:pt x="827542" y="827604"/>
                  <a:pt x="834746" y="818752"/>
                </a:cubicBezTo>
                <a:cubicBezTo>
                  <a:pt x="845357" y="805677"/>
                  <a:pt x="856135" y="790899"/>
                  <a:pt x="864413" y="776232"/>
                </a:cubicBezTo>
                <a:cubicBezTo>
                  <a:pt x="901932" y="709842"/>
                  <a:pt x="924377" y="651156"/>
                  <a:pt x="933025" y="574636"/>
                </a:cubicBezTo>
                <a:cubicBezTo>
                  <a:pt x="952100" y="405466"/>
                  <a:pt x="881080" y="236778"/>
                  <a:pt x="739966" y="140091"/>
                </a:cubicBezTo>
                <a:cubicBezTo>
                  <a:pt x="714632" y="122720"/>
                  <a:pt x="686076" y="107275"/>
                  <a:pt x="657076" y="96960"/>
                </a:cubicBezTo>
                <a:cubicBezTo>
                  <a:pt x="594260" y="74608"/>
                  <a:pt x="530444" y="64682"/>
                  <a:pt x="463702" y="70312"/>
                </a:cubicBezTo>
                <a:cubicBezTo>
                  <a:pt x="273698" y="86367"/>
                  <a:pt x="116825" y="232518"/>
                  <a:pt x="78046" y="417485"/>
                </a:cubicBezTo>
                <a:cubicBezTo>
                  <a:pt x="55323" y="525783"/>
                  <a:pt x="67176" y="641970"/>
                  <a:pt x="118936" y="740732"/>
                </a:cubicBezTo>
                <a:cubicBezTo>
                  <a:pt x="132714" y="767010"/>
                  <a:pt x="148381" y="791825"/>
                  <a:pt x="166529" y="815289"/>
                </a:cubicBezTo>
                <a:cubicBezTo>
                  <a:pt x="174418" y="825474"/>
                  <a:pt x="190215" y="839215"/>
                  <a:pt x="193863" y="850845"/>
                </a:cubicBezTo>
                <a:cubicBezTo>
                  <a:pt x="202363" y="877993"/>
                  <a:pt x="175622" y="904253"/>
                  <a:pt x="148899" y="892234"/>
                </a:cubicBezTo>
                <a:cubicBezTo>
                  <a:pt x="137584" y="887142"/>
                  <a:pt x="130066" y="876234"/>
                  <a:pt x="122528" y="866752"/>
                </a:cubicBezTo>
                <a:cubicBezTo>
                  <a:pt x="112602" y="854308"/>
                  <a:pt x="102806" y="841974"/>
                  <a:pt x="93861" y="828733"/>
                </a:cubicBezTo>
                <a:cubicBezTo>
                  <a:pt x="49342" y="762658"/>
                  <a:pt x="19804" y="688527"/>
                  <a:pt x="7026" y="609822"/>
                </a:cubicBezTo>
                <a:cubicBezTo>
                  <a:pt x="-23011" y="425059"/>
                  <a:pt x="44083" y="227426"/>
                  <a:pt x="192530" y="109905"/>
                </a:cubicBezTo>
                <a:cubicBezTo>
                  <a:pt x="231716" y="78904"/>
                  <a:pt x="275161" y="53941"/>
                  <a:pt x="321458" y="35200"/>
                </a:cubicBezTo>
                <a:cubicBezTo>
                  <a:pt x="374515" y="13718"/>
                  <a:pt x="430979" y="3236"/>
                  <a:pt x="487961" y="458"/>
                </a:cubicBezTo>
                <a:close/>
                <a:moveTo>
                  <a:pt x="495313" y="133572"/>
                </a:moveTo>
                <a:cubicBezTo>
                  <a:pt x="529369" y="130590"/>
                  <a:pt x="525573" y="165202"/>
                  <a:pt x="525703" y="187591"/>
                </a:cubicBezTo>
                <a:cubicBezTo>
                  <a:pt x="525832" y="207092"/>
                  <a:pt x="527962" y="235203"/>
                  <a:pt x="500739" y="236703"/>
                </a:cubicBezTo>
                <a:cubicBezTo>
                  <a:pt x="465942" y="238629"/>
                  <a:pt x="470516" y="199369"/>
                  <a:pt x="471146" y="176239"/>
                </a:cubicBezTo>
                <a:cubicBezTo>
                  <a:pt x="471387" y="167684"/>
                  <a:pt x="469942" y="157961"/>
                  <a:pt x="473146" y="149869"/>
                </a:cubicBezTo>
                <a:cubicBezTo>
                  <a:pt x="476628" y="141035"/>
                  <a:pt x="485943" y="134405"/>
                  <a:pt x="495313" y="133572"/>
                </a:cubicBezTo>
                <a:close/>
                <a:moveTo>
                  <a:pt x="715762" y="213203"/>
                </a:moveTo>
                <a:cubicBezTo>
                  <a:pt x="733114" y="211036"/>
                  <a:pt x="749577" y="227240"/>
                  <a:pt x="747300" y="244778"/>
                </a:cubicBezTo>
                <a:cubicBezTo>
                  <a:pt x="746114" y="253982"/>
                  <a:pt x="738170" y="261667"/>
                  <a:pt x="732596" y="268556"/>
                </a:cubicBezTo>
                <a:cubicBezTo>
                  <a:pt x="719595" y="284649"/>
                  <a:pt x="705002" y="313464"/>
                  <a:pt x="679798" y="304020"/>
                </a:cubicBezTo>
                <a:cubicBezTo>
                  <a:pt x="665520" y="298686"/>
                  <a:pt x="658594" y="282297"/>
                  <a:pt x="663650" y="268074"/>
                </a:cubicBezTo>
                <a:cubicBezTo>
                  <a:pt x="666854" y="259093"/>
                  <a:pt x="683446" y="241648"/>
                  <a:pt x="690058" y="233426"/>
                </a:cubicBezTo>
                <a:cubicBezTo>
                  <a:pt x="697058" y="224740"/>
                  <a:pt x="703688" y="214703"/>
                  <a:pt x="715762" y="213203"/>
                </a:cubicBezTo>
                <a:close/>
                <a:moveTo>
                  <a:pt x="273272" y="215055"/>
                </a:moveTo>
                <a:cubicBezTo>
                  <a:pt x="287957" y="212796"/>
                  <a:pt x="296087" y="222944"/>
                  <a:pt x="304421" y="233000"/>
                </a:cubicBezTo>
                <a:cubicBezTo>
                  <a:pt x="316699" y="247796"/>
                  <a:pt x="340533" y="268575"/>
                  <a:pt x="332903" y="289297"/>
                </a:cubicBezTo>
                <a:cubicBezTo>
                  <a:pt x="330514" y="295816"/>
                  <a:pt x="326051" y="300871"/>
                  <a:pt x="319847" y="304001"/>
                </a:cubicBezTo>
                <a:cubicBezTo>
                  <a:pt x="294902" y="316520"/>
                  <a:pt x="280272" y="290427"/>
                  <a:pt x="267013" y="274130"/>
                </a:cubicBezTo>
                <a:cubicBezTo>
                  <a:pt x="261068" y="266815"/>
                  <a:pt x="252623" y="259834"/>
                  <a:pt x="250309" y="250296"/>
                </a:cubicBezTo>
                <a:cubicBezTo>
                  <a:pt x="246457" y="234481"/>
                  <a:pt x="256735" y="217611"/>
                  <a:pt x="273272" y="215055"/>
                </a:cubicBezTo>
                <a:close/>
                <a:moveTo>
                  <a:pt x="568722" y="537598"/>
                </a:moveTo>
                <a:cubicBezTo>
                  <a:pt x="568963" y="544987"/>
                  <a:pt x="569500" y="552450"/>
                  <a:pt x="568185" y="559784"/>
                </a:cubicBezTo>
                <a:cubicBezTo>
                  <a:pt x="563352" y="586784"/>
                  <a:pt x="539444" y="610951"/>
                  <a:pt x="511851" y="614137"/>
                </a:cubicBezTo>
                <a:cubicBezTo>
                  <a:pt x="496350" y="615914"/>
                  <a:pt x="485369" y="611266"/>
                  <a:pt x="471109" y="606951"/>
                </a:cubicBezTo>
                <a:cubicBezTo>
                  <a:pt x="459664" y="614359"/>
                  <a:pt x="448942" y="623118"/>
                  <a:pt x="438016" y="631285"/>
                </a:cubicBezTo>
                <a:cubicBezTo>
                  <a:pt x="434534" y="633878"/>
                  <a:pt x="431201" y="637396"/>
                  <a:pt x="427201" y="639156"/>
                </a:cubicBezTo>
                <a:cubicBezTo>
                  <a:pt x="419553" y="642508"/>
                  <a:pt x="410460" y="640507"/>
                  <a:pt x="404960" y="634341"/>
                </a:cubicBezTo>
                <a:cubicBezTo>
                  <a:pt x="399330" y="628063"/>
                  <a:pt x="398867" y="618377"/>
                  <a:pt x="402904" y="611099"/>
                </a:cubicBezTo>
                <a:cubicBezTo>
                  <a:pt x="408923" y="600247"/>
                  <a:pt x="432331" y="581877"/>
                  <a:pt x="441757" y="570932"/>
                </a:cubicBezTo>
                <a:cubicBezTo>
                  <a:pt x="431571" y="532228"/>
                  <a:pt x="447090" y="489949"/>
                  <a:pt x="489721" y="481449"/>
                </a:cubicBezTo>
                <a:cubicBezTo>
                  <a:pt x="504258" y="478560"/>
                  <a:pt x="516351" y="481579"/>
                  <a:pt x="530369" y="484967"/>
                </a:cubicBezTo>
                <a:cubicBezTo>
                  <a:pt x="589093" y="444022"/>
                  <a:pt x="644261" y="398040"/>
                  <a:pt x="704058" y="358521"/>
                </a:cubicBezTo>
                <a:cubicBezTo>
                  <a:pt x="720355" y="347761"/>
                  <a:pt x="753948" y="316557"/>
                  <a:pt x="770707" y="338965"/>
                </a:cubicBezTo>
                <a:cubicBezTo>
                  <a:pt x="775763" y="345724"/>
                  <a:pt x="776356" y="356002"/>
                  <a:pt x="771781" y="363206"/>
                </a:cubicBezTo>
                <a:cubicBezTo>
                  <a:pt x="766300" y="371799"/>
                  <a:pt x="742411" y="389429"/>
                  <a:pt x="733466" y="397114"/>
                </a:cubicBezTo>
                <a:cubicBezTo>
                  <a:pt x="695891" y="429318"/>
                  <a:pt x="658001" y="461189"/>
                  <a:pt x="620279" y="493208"/>
                </a:cubicBezTo>
                <a:cubicBezTo>
                  <a:pt x="603167" y="507746"/>
                  <a:pt x="584574" y="521764"/>
                  <a:pt x="568722" y="537598"/>
                </a:cubicBezTo>
                <a:close/>
                <a:moveTo>
                  <a:pt x="152955" y="470597"/>
                </a:moveTo>
                <a:cubicBezTo>
                  <a:pt x="163677" y="468671"/>
                  <a:pt x="203048" y="468745"/>
                  <a:pt x="212419" y="473060"/>
                </a:cubicBezTo>
                <a:cubicBezTo>
                  <a:pt x="226512" y="479560"/>
                  <a:pt x="232419" y="498875"/>
                  <a:pt x="224456" y="512172"/>
                </a:cubicBezTo>
                <a:cubicBezTo>
                  <a:pt x="212697" y="531765"/>
                  <a:pt x="186696" y="526191"/>
                  <a:pt x="167400" y="526172"/>
                </a:cubicBezTo>
                <a:cubicBezTo>
                  <a:pt x="156622" y="526172"/>
                  <a:pt x="145733" y="526783"/>
                  <a:pt x="137918" y="517968"/>
                </a:cubicBezTo>
                <a:cubicBezTo>
                  <a:pt x="123917" y="502190"/>
                  <a:pt x="131510" y="474430"/>
                  <a:pt x="152955" y="470597"/>
                </a:cubicBezTo>
                <a:close/>
                <a:moveTo>
                  <a:pt x="799393" y="470652"/>
                </a:moveTo>
                <a:cubicBezTo>
                  <a:pt x="805764" y="469152"/>
                  <a:pt x="812764" y="470060"/>
                  <a:pt x="819264" y="470041"/>
                </a:cubicBezTo>
                <a:cubicBezTo>
                  <a:pt x="831857" y="470023"/>
                  <a:pt x="847820" y="467263"/>
                  <a:pt x="859616" y="472282"/>
                </a:cubicBezTo>
                <a:cubicBezTo>
                  <a:pt x="874357" y="478541"/>
                  <a:pt x="880339" y="498264"/>
                  <a:pt x="872450" y="512042"/>
                </a:cubicBezTo>
                <a:cubicBezTo>
                  <a:pt x="861413" y="531302"/>
                  <a:pt x="836079" y="526135"/>
                  <a:pt x="817412" y="526283"/>
                </a:cubicBezTo>
                <a:cubicBezTo>
                  <a:pt x="806356" y="526357"/>
                  <a:pt x="795486" y="527302"/>
                  <a:pt x="787078" y="518857"/>
                </a:cubicBezTo>
                <a:cubicBezTo>
                  <a:pt x="771837" y="503560"/>
                  <a:pt x="777282" y="475856"/>
                  <a:pt x="799393" y="470652"/>
                </a:cubicBezTo>
                <a:close/>
              </a:path>
            </a:pathLst>
          </a:custGeom>
          <a:solidFill>
            <a:srgbClr val="FD4735"/>
          </a:solidFill>
          <a:ln w="46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54D8E2F-5AD7-4198-FFE0-06B5AA3F42A3}"/>
              </a:ext>
            </a:extLst>
          </p:cNvPr>
          <p:cNvSpPr>
            <a:spLocks noChangeAspect="1"/>
          </p:cNvSpPr>
          <p:nvPr/>
        </p:nvSpPr>
        <p:spPr>
          <a:xfrm>
            <a:off x="2942662" y="5078423"/>
            <a:ext cx="501186" cy="594360"/>
          </a:xfrm>
          <a:custGeom>
            <a:avLst/>
            <a:gdLst>
              <a:gd name="csX0" fmla="*/ 641670 w 707295"/>
              <a:gd name="csY0" fmla="*/ 110501 h 838786"/>
              <a:gd name="csX1" fmla="*/ 602651 w 707295"/>
              <a:gd name="csY1" fmla="*/ 149205 h 838786"/>
              <a:gd name="csX2" fmla="*/ 494668 w 707295"/>
              <a:gd name="csY2" fmla="*/ 244837 h 838786"/>
              <a:gd name="csX3" fmla="*/ 182514 w 707295"/>
              <a:gd name="csY3" fmla="*/ 449378 h 838786"/>
              <a:gd name="csX4" fmla="*/ 58159 w 707295"/>
              <a:gd name="csY4" fmla="*/ 504601 h 838786"/>
              <a:gd name="csX5" fmla="*/ 5732 w 707295"/>
              <a:gd name="csY5" fmla="*/ 501805 h 838786"/>
              <a:gd name="csX6" fmla="*/ 16510 w 707295"/>
              <a:gd name="csY6" fmla="*/ 457545 h 838786"/>
              <a:gd name="csX7" fmla="*/ 82678 w 707295"/>
              <a:gd name="csY7" fmla="*/ 431155 h 838786"/>
              <a:gd name="csX8" fmla="*/ 215866 w 707295"/>
              <a:gd name="csY8" fmla="*/ 364228 h 838786"/>
              <a:gd name="csX9" fmla="*/ 481278 w 707295"/>
              <a:gd name="csY9" fmla="*/ 179687 h 838786"/>
              <a:gd name="csX10" fmla="*/ 600818 w 707295"/>
              <a:gd name="csY10" fmla="*/ 66889 h 838786"/>
              <a:gd name="csX11" fmla="*/ 542206 w 707295"/>
              <a:gd name="csY11" fmla="*/ 67074 h 838786"/>
              <a:gd name="csX12" fmla="*/ 525446 w 707295"/>
              <a:gd name="csY12" fmla="*/ 23888 h 838786"/>
              <a:gd name="csX13" fmla="*/ 565743 w 707295"/>
              <a:gd name="csY13" fmla="*/ 8314 h 838786"/>
              <a:gd name="csX14" fmla="*/ 658337 w 707295"/>
              <a:gd name="csY14" fmla="*/ 1166 h 838786"/>
              <a:gd name="csX15" fmla="*/ 698153 w 707295"/>
              <a:gd name="csY15" fmla="*/ 7647 h 838786"/>
              <a:gd name="csX16" fmla="*/ 706005 w 707295"/>
              <a:gd name="csY16" fmla="*/ 50222 h 838786"/>
              <a:gd name="csX17" fmla="*/ 699320 w 707295"/>
              <a:gd name="csY17" fmla="*/ 142798 h 838786"/>
              <a:gd name="csX18" fmla="*/ 685060 w 707295"/>
              <a:gd name="csY18" fmla="*/ 181576 h 838786"/>
              <a:gd name="csX19" fmla="*/ 671301 w 707295"/>
              <a:gd name="csY19" fmla="*/ 186502 h 838786"/>
              <a:gd name="csX20" fmla="*/ 659763 w 707295"/>
              <a:gd name="csY20" fmla="*/ 185021 h 838786"/>
              <a:gd name="csX21" fmla="*/ 641670 w 707295"/>
              <a:gd name="csY21" fmla="*/ 110501 h 838786"/>
              <a:gd name="csX22" fmla="*/ 553021 w 707295"/>
              <a:gd name="csY22" fmla="*/ 287060 h 838786"/>
              <a:gd name="csX23" fmla="*/ 589818 w 707295"/>
              <a:gd name="csY23" fmla="*/ 286893 h 838786"/>
              <a:gd name="csX24" fmla="*/ 654634 w 707295"/>
              <a:gd name="csY24" fmla="*/ 286912 h 838786"/>
              <a:gd name="csX25" fmla="*/ 696986 w 707295"/>
              <a:gd name="csY25" fmla="*/ 295819 h 838786"/>
              <a:gd name="csX26" fmla="*/ 705653 w 707295"/>
              <a:gd name="csY26" fmla="*/ 328005 h 838786"/>
              <a:gd name="csX27" fmla="*/ 705598 w 707295"/>
              <a:gd name="csY27" fmla="*/ 385414 h 838786"/>
              <a:gd name="csX28" fmla="*/ 705616 w 707295"/>
              <a:gd name="csY28" fmla="*/ 635418 h 838786"/>
              <a:gd name="csX29" fmla="*/ 705616 w 707295"/>
              <a:gd name="csY29" fmla="*/ 785421 h 838786"/>
              <a:gd name="csX30" fmla="*/ 681856 w 707295"/>
              <a:gd name="csY30" fmla="*/ 837422 h 838786"/>
              <a:gd name="csX31" fmla="*/ 645374 w 707295"/>
              <a:gd name="csY31" fmla="*/ 838033 h 838786"/>
              <a:gd name="csX32" fmla="*/ 575002 w 707295"/>
              <a:gd name="csY32" fmla="*/ 838033 h 838786"/>
              <a:gd name="csX33" fmla="*/ 534168 w 707295"/>
              <a:gd name="csY33" fmla="*/ 829015 h 838786"/>
              <a:gd name="csX34" fmla="*/ 525761 w 707295"/>
              <a:gd name="csY34" fmla="*/ 792829 h 838786"/>
              <a:gd name="csX35" fmla="*/ 525724 w 707295"/>
              <a:gd name="csY35" fmla="*/ 731716 h 838786"/>
              <a:gd name="csX36" fmla="*/ 525668 w 707295"/>
              <a:gd name="csY36" fmla="*/ 461341 h 838786"/>
              <a:gd name="csX37" fmla="*/ 525724 w 707295"/>
              <a:gd name="csY37" fmla="*/ 331709 h 838786"/>
              <a:gd name="csX38" fmla="*/ 553021 w 707295"/>
              <a:gd name="csY38" fmla="*/ 287060 h 838786"/>
              <a:gd name="csX39" fmla="*/ 292145 w 707295"/>
              <a:gd name="csY39" fmla="*/ 466600 h 838786"/>
              <a:gd name="csX40" fmla="*/ 349072 w 707295"/>
              <a:gd name="csY40" fmla="*/ 465619 h 838786"/>
              <a:gd name="csX41" fmla="*/ 406481 w 707295"/>
              <a:gd name="csY41" fmla="*/ 465619 h 838786"/>
              <a:gd name="csX42" fmla="*/ 438722 w 707295"/>
              <a:gd name="csY42" fmla="*/ 470749 h 838786"/>
              <a:gd name="csX43" fmla="*/ 451778 w 707295"/>
              <a:gd name="csY43" fmla="*/ 526157 h 838786"/>
              <a:gd name="csX44" fmla="*/ 451741 w 707295"/>
              <a:gd name="csY44" fmla="*/ 672456 h 838786"/>
              <a:gd name="csX45" fmla="*/ 451741 w 707295"/>
              <a:gd name="csY45" fmla="*/ 789125 h 838786"/>
              <a:gd name="csX46" fmla="*/ 432129 w 707295"/>
              <a:gd name="csY46" fmla="*/ 836052 h 838786"/>
              <a:gd name="csX47" fmla="*/ 373147 w 707295"/>
              <a:gd name="csY47" fmla="*/ 838015 h 838786"/>
              <a:gd name="csX48" fmla="*/ 313886 w 707295"/>
              <a:gd name="csY48" fmla="*/ 837996 h 838786"/>
              <a:gd name="csX49" fmla="*/ 282034 w 707295"/>
              <a:gd name="csY49" fmla="*/ 831089 h 838786"/>
              <a:gd name="csX50" fmla="*/ 271256 w 707295"/>
              <a:gd name="csY50" fmla="*/ 770606 h 838786"/>
              <a:gd name="csX51" fmla="*/ 271256 w 707295"/>
              <a:gd name="csY51" fmla="*/ 607677 h 838786"/>
              <a:gd name="csX52" fmla="*/ 271126 w 707295"/>
              <a:gd name="csY52" fmla="*/ 505786 h 838786"/>
              <a:gd name="csX53" fmla="*/ 292145 w 707295"/>
              <a:gd name="csY53" fmla="*/ 466600 h 838786"/>
              <a:gd name="csX54" fmla="*/ 39974 w 707295"/>
              <a:gd name="csY54" fmla="*/ 601677 h 838786"/>
              <a:gd name="csX55" fmla="*/ 76845 w 707295"/>
              <a:gd name="csY55" fmla="*/ 600751 h 838786"/>
              <a:gd name="csX56" fmla="*/ 149068 w 707295"/>
              <a:gd name="csY56" fmla="*/ 600788 h 838786"/>
              <a:gd name="csX57" fmla="*/ 188828 w 707295"/>
              <a:gd name="csY57" fmla="*/ 609547 h 838786"/>
              <a:gd name="csX58" fmla="*/ 197606 w 707295"/>
              <a:gd name="csY58" fmla="*/ 659493 h 838786"/>
              <a:gd name="csX59" fmla="*/ 197495 w 707295"/>
              <a:gd name="csY59" fmla="*/ 783569 h 838786"/>
              <a:gd name="csX60" fmla="*/ 183310 w 707295"/>
              <a:gd name="csY60" fmla="*/ 833515 h 838786"/>
              <a:gd name="csX61" fmla="*/ 145365 w 707295"/>
              <a:gd name="csY61" fmla="*/ 838052 h 838786"/>
              <a:gd name="csX62" fmla="*/ 60178 w 707295"/>
              <a:gd name="csY62" fmla="*/ 838052 h 838786"/>
              <a:gd name="csX63" fmla="*/ 21492 w 707295"/>
              <a:gd name="csY63" fmla="*/ 823126 h 838786"/>
              <a:gd name="csX64" fmla="*/ 17399 w 707295"/>
              <a:gd name="csY64" fmla="*/ 785421 h 838786"/>
              <a:gd name="csX65" fmla="*/ 17381 w 707295"/>
              <a:gd name="csY65" fmla="*/ 707642 h 838786"/>
              <a:gd name="csX66" fmla="*/ 17529 w 707295"/>
              <a:gd name="csY66" fmla="*/ 639122 h 838786"/>
              <a:gd name="csX67" fmla="*/ 39974 w 707295"/>
              <a:gd name="csY67" fmla="*/ 601677 h 8387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</a:cxnLst>
            <a:rect l="l" t="t" r="r" b="b"/>
            <a:pathLst>
              <a:path w="707295" h="838786">
                <a:moveTo>
                  <a:pt x="641670" y="110501"/>
                </a:moveTo>
                <a:cubicBezTo>
                  <a:pt x="629503" y="124131"/>
                  <a:pt x="615763" y="136483"/>
                  <a:pt x="602651" y="149205"/>
                </a:cubicBezTo>
                <a:cubicBezTo>
                  <a:pt x="568076" y="182762"/>
                  <a:pt x="531872" y="214225"/>
                  <a:pt x="494668" y="244837"/>
                </a:cubicBezTo>
                <a:cubicBezTo>
                  <a:pt x="398332" y="324098"/>
                  <a:pt x="293108" y="391858"/>
                  <a:pt x="182514" y="449378"/>
                </a:cubicBezTo>
                <a:cubicBezTo>
                  <a:pt x="142124" y="470397"/>
                  <a:pt x="100419" y="487878"/>
                  <a:pt x="58159" y="504601"/>
                </a:cubicBezTo>
                <a:cubicBezTo>
                  <a:pt x="40807" y="511472"/>
                  <a:pt x="19344" y="520379"/>
                  <a:pt x="5732" y="501805"/>
                </a:cubicBezTo>
                <a:cubicBezTo>
                  <a:pt x="-5009" y="487156"/>
                  <a:pt x="-231" y="465563"/>
                  <a:pt x="16510" y="457545"/>
                </a:cubicBezTo>
                <a:cubicBezTo>
                  <a:pt x="37770" y="447378"/>
                  <a:pt x="60937" y="440304"/>
                  <a:pt x="82678" y="431155"/>
                </a:cubicBezTo>
                <a:cubicBezTo>
                  <a:pt x="128346" y="411914"/>
                  <a:pt x="172921" y="388877"/>
                  <a:pt x="215866" y="364228"/>
                </a:cubicBezTo>
                <a:cubicBezTo>
                  <a:pt x="309460" y="310505"/>
                  <a:pt x="398592" y="249059"/>
                  <a:pt x="481278" y="179687"/>
                </a:cubicBezTo>
                <a:cubicBezTo>
                  <a:pt x="523446" y="144335"/>
                  <a:pt x="561613" y="105353"/>
                  <a:pt x="600818" y="66889"/>
                </a:cubicBezTo>
                <a:cubicBezTo>
                  <a:pt x="582077" y="62130"/>
                  <a:pt x="561095" y="72000"/>
                  <a:pt x="542206" y="67074"/>
                </a:cubicBezTo>
                <a:cubicBezTo>
                  <a:pt x="523576" y="62204"/>
                  <a:pt x="516168" y="39814"/>
                  <a:pt x="525446" y="23888"/>
                </a:cubicBezTo>
                <a:cubicBezTo>
                  <a:pt x="534224" y="8832"/>
                  <a:pt x="550391" y="9462"/>
                  <a:pt x="565743" y="8314"/>
                </a:cubicBezTo>
                <a:cubicBezTo>
                  <a:pt x="596595" y="5980"/>
                  <a:pt x="627448" y="2647"/>
                  <a:pt x="658337" y="1166"/>
                </a:cubicBezTo>
                <a:cubicBezTo>
                  <a:pt x="672634" y="480"/>
                  <a:pt x="686653" y="-3242"/>
                  <a:pt x="698153" y="7647"/>
                </a:cubicBezTo>
                <a:cubicBezTo>
                  <a:pt x="710561" y="19407"/>
                  <a:pt x="707116" y="34925"/>
                  <a:pt x="706005" y="50222"/>
                </a:cubicBezTo>
                <a:cubicBezTo>
                  <a:pt x="703764" y="81056"/>
                  <a:pt x="702171" y="112020"/>
                  <a:pt x="699320" y="142798"/>
                </a:cubicBezTo>
                <a:cubicBezTo>
                  <a:pt x="697968" y="157446"/>
                  <a:pt x="698857" y="172539"/>
                  <a:pt x="685060" y="181576"/>
                </a:cubicBezTo>
                <a:cubicBezTo>
                  <a:pt x="680949" y="184262"/>
                  <a:pt x="676208" y="186114"/>
                  <a:pt x="671301" y="186502"/>
                </a:cubicBezTo>
                <a:cubicBezTo>
                  <a:pt x="667319" y="186817"/>
                  <a:pt x="663504" y="186391"/>
                  <a:pt x="659763" y="185021"/>
                </a:cubicBezTo>
                <a:cubicBezTo>
                  <a:pt x="627207" y="173261"/>
                  <a:pt x="647800" y="134557"/>
                  <a:pt x="641670" y="110501"/>
                </a:cubicBezTo>
                <a:close/>
                <a:moveTo>
                  <a:pt x="553021" y="287060"/>
                </a:moveTo>
                <a:cubicBezTo>
                  <a:pt x="565058" y="285893"/>
                  <a:pt x="577725" y="286838"/>
                  <a:pt x="589818" y="286893"/>
                </a:cubicBezTo>
                <a:cubicBezTo>
                  <a:pt x="611429" y="286986"/>
                  <a:pt x="633022" y="286875"/>
                  <a:pt x="654634" y="286912"/>
                </a:cubicBezTo>
                <a:cubicBezTo>
                  <a:pt x="669338" y="286930"/>
                  <a:pt x="685486" y="284523"/>
                  <a:pt x="696986" y="295819"/>
                </a:cubicBezTo>
                <a:cubicBezTo>
                  <a:pt x="705949" y="304616"/>
                  <a:pt x="705579" y="316394"/>
                  <a:pt x="705653" y="328005"/>
                </a:cubicBezTo>
                <a:cubicBezTo>
                  <a:pt x="705764" y="347135"/>
                  <a:pt x="705635" y="366284"/>
                  <a:pt x="705598" y="385414"/>
                </a:cubicBezTo>
                <a:cubicBezTo>
                  <a:pt x="705412" y="468748"/>
                  <a:pt x="705709" y="552083"/>
                  <a:pt x="705616" y="635418"/>
                </a:cubicBezTo>
                <a:cubicBezTo>
                  <a:pt x="705560" y="685419"/>
                  <a:pt x="705764" y="735420"/>
                  <a:pt x="705616" y="785421"/>
                </a:cubicBezTo>
                <a:cubicBezTo>
                  <a:pt x="705542" y="806236"/>
                  <a:pt x="708394" y="831792"/>
                  <a:pt x="681856" y="837422"/>
                </a:cubicBezTo>
                <a:cubicBezTo>
                  <a:pt x="670467" y="839830"/>
                  <a:pt x="657004" y="838052"/>
                  <a:pt x="645374" y="838033"/>
                </a:cubicBezTo>
                <a:cubicBezTo>
                  <a:pt x="621911" y="838033"/>
                  <a:pt x="598466" y="838015"/>
                  <a:pt x="575002" y="838033"/>
                </a:cubicBezTo>
                <a:cubicBezTo>
                  <a:pt x="560835" y="838052"/>
                  <a:pt x="544946" y="840330"/>
                  <a:pt x="534168" y="829015"/>
                </a:cubicBezTo>
                <a:cubicBezTo>
                  <a:pt x="524427" y="818774"/>
                  <a:pt x="525742" y="805903"/>
                  <a:pt x="525761" y="792829"/>
                </a:cubicBezTo>
                <a:cubicBezTo>
                  <a:pt x="525798" y="772458"/>
                  <a:pt x="525816" y="752087"/>
                  <a:pt x="525724" y="731716"/>
                </a:cubicBezTo>
                <a:cubicBezTo>
                  <a:pt x="525353" y="641604"/>
                  <a:pt x="525335" y="551454"/>
                  <a:pt x="525668" y="461341"/>
                </a:cubicBezTo>
                <a:cubicBezTo>
                  <a:pt x="525835" y="418136"/>
                  <a:pt x="525316" y="374913"/>
                  <a:pt x="525724" y="331709"/>
                </a:cubicBezTo>
                <a:cubicBezTo>
                  <a:pt x="525927" y="311116"/>
                  <a:pt x="527076" y="289560"/>
                  <a:pt x="553021" y="287060"/>
                </a:cubicBezTo>
                <a:close/>
                <a:moveTo>
                  <a:pt x="292145" y="466600"/>
                </a:moveTo>
                <a:cubicBezTo>
                  <a:pt x="305294" y="463026"/>
                  <a:pt x="334276" y="465600"/>
                  <a:pt x="349072" y="465619"/>
                </a:cubicBezTo>
                <a:cubicBezTo>
                  <a:pt x="368202" y="465656"/>
                  <a:pt x="387351" y="465619"/>
                  <a:pt x="406481" y="465619"/>
                </a:cubicBezTo>
                <a:cubicBezTo>
                  <a:pt x="417685" y="465619"/>
                  <a:pt x="428907" y="464248"/>
                  <a:pt x="438722" y="470749"/>
                </a:cubicBezTo>
                <a:cubicBezTo>
                  <a:pt x="456315" y="482415"/>
                  <a:pt x="451871" y="508194"/>
                  <a:pt x="451778" y="526157"/>
                </a:cubicBezTo>
                <a:cubicBezTo>
                  <a:pt x="451537" y="574917"/>
                  <a:pt x="451370" y="623696"/>
                  <a:pt x="451741" y="672456"/>
                </a:cubicBezTo>
                <a:cubicBezTo>
                  <a:pt x="452037" y="711346"/>
                  <a:pt x="451722" y="750235"/>
                  <a:pt x="451741" y="789125"/>
                </a:cubicBezTo>
                <a:cubicBezTo>
                  <a:pt x="451741" y="807607"/>
                  <a:pt x="452667" y="828089"/>
                  <a:pt x="432129" y="836052"/>
                </a:cubicBezTo>
                <a:cubicBezTo>
                  <a:pt x="420166" y="840700"/>
                  <a:pt x="387406" y="838015"/>
                  <a:pt x="373147" y="838015"/>
                </a:cubicBezTo>
                <a:cubicBezTo>
                  <a:pt x="353387" y="838015"/>
                  <a:pt x="333646" y="838070"/>
                  <a:pt x="313886" y="837996"/>
                </a:cubicBezTo>
                <a:cubicBezTo>
                  <a:pt x="302386" y="837959"/>
                  <a:pt x="291404" y="838922"/>
                  <a:pt x="282034" y="831089"/>
                </a:cubicBezTo>
                <a:cubicBezTo>
                  <a:pt x="265497" y="817237"/>
                  <a:pt x="271404" y="789680"/>
                  <a:pt x="271256" y="770606"/>
                </a:cubicBezTo>
                <a:cubicBezTo>
                  <a:pt x="270886" y="716327"/>
                  <a:pt x="270589" y="661937"/>
                  <a:pt x="271256" y="607677"/>
                </a:cubicBezTo>
                <a:cubicBezTo>
                  <a:pt x="271682" y="573713"/>
                  <a:pt x="270960" y="539750"/>
                  <a:pt x="271126" y="505786"/>
                </a:cubicBezTo>
                <a:cubicBezTo>
                  <a:pt x="271200" y="489675"/>
                  <a:pt x="273756" y="471619"/>
                  <a:pt x="292145" y="466600"/>
                </a:cubicBezTo>
                <a:close/>
                <a:moveTo>
                  <a:pt x="39974" y="601677"/>
                </a:moveTo>
                <a:cubicBezTo>
                  <a:pt x="51622" y="599066"/>
                  <a:pt x="64956" y="600769"/>
                  <a:pt x="76845" y="600751"/>
                </a:cubicBezTo>
                <a:cubicBezTo>
                  <a:pt x="100919" y="600732"/>
                  <a:pt x="124994" y="600603"/>
                  <a:pt x="149068" y="600788"/>
                </a:cubicBezTo>
                <a:cubicBezTo>
                  <a:pt x="163235" y="600899"/>
                  <a:pt x="177828" y="598788"/>
                  <a:pt x="188828" y="609547"/>
                </a:cubicBezTo>
                <a:cubicBezTo>
                  <a:pt x="201625" y="622085"/>
                  <a:pt x="197551" y="643270"/>
                  <a:pt x="197606" y="659493"/>
                </a:cubicBezTo>
                <a:cubicBezTo>
                  <a:pt x="197755" y="700845"/>
                  <a:pt x="197384" y="742217"/>
                  <a:pt x="197495" y="783569"/>
                </a:cubicBezTo>
                <a:cubicBezTo>
                  <a:pt x="197551" y="801570"/>
                  <a:pt x="200884" y="822366"/>
                  <a:pt x="183310" y="833515"/>
                </a:cubicBezTo>
                <a:cubicBezTo>
                  <a:pt x="172421" y="840422"/>
                  <a:pt x="157643" y="838052"/>
                  <a:pt x="145365" y="838052"/>
                </a:cubicBezTo>
                <a:cubicBezTo>
                  <a:pt x="116975" y="838033"/>
                  <a:pt x="88567" y="837996"/>
                  <a:pt x="60178" y="838052"/>
                </a:cubicBezTo>
                <a:cubicBezTo>
                  <a:pt x="45141" y="838089"/>
                  <a:pt x="29751" y="838015"/>
                  <a:pt x="21492" y="823126"/>
                </a:cubicBezTo>
                <a:cubicBezTo>
                  <a:pt x="15270" y="811922"/>
                  <a:pt x="17510" y="797755"/>
                  <a:pt x="17399" y="785421"/>
                </a:cubicBezTo>
                <a:cubicBezTo>
                  <a:pt x="17177" y="759495"/>
                  <a:pt x="17418" y="733568"/>
                  <a:pt x="17381" y="707642"/>
                </a:cubicBezTo>
                <a:cubicBezTo>
                  <a:pt x="17325" y="684808"/>
                  <a:pt x="17436" y="661956"/>
                  <a:pt x="17529" y="639122"/>
                </a:cubicBezTo>
                <a:cubicBezTo>
                  <a:pt x="17603" y="622992"/>
                  <a:pt x="21640" y="605770"/>
                  <a:pt x="39974" y="601677"/>
                </a:cubicBezTo>
                <a:close/>
              </a:path>
            </a:pathLst>
          </a:custGeom>
          <a:solidFill>
            <a:srgbClr val="FE8002"/>
          </a:solidFill>
          <a:ln w="46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C6E35ED-7A62-EE72-165B-4AE0DC070E61}"/>
              </a:ext>
            </a:extLst>
          </p:cNvPr>
          <p:cNvSpPr>
            <a:spLocks noChangeAspect="1"/>
          </p:cNvSpPr>
          <p:nvPr/>
        </p:nvSpPr>
        <p:spPr>
          <a:xfrm>
            <a:off x="5261847" y="5078423"/>
            <a:ext cx="474601" cy="594360"/>
          </a:xfrm>
          <a:custGeom>
            <a:avLst/>
            <a:gdLst>
              <a:gd name="csX0" fmla="*/ 282552 w 574319"/>
              <a:gd name="csY0" fmla="*/ 283 h 719242"/>
              <a:gd name="csX1" fmla="*/ 327646 w 574319"/>
              <a:gd name="csY1" fmla="*/ 24561 h 719242"/>
              <a:gd name="csX2" fmla="*/ 405036 w 574319"/>
              <a:gd name="csY2" fmla="*/ 71136 h 719242"/>
              <a:gd name="csX3" fmla="*/ 517631 w 574319"/>
              <a:gd name="csY3" fmla="*/ 104562 h 719242"/>
              <a:gd name="csX4" fmla="*/ 569521 w 574319"/>
              <a:gd name="csY4" fmla="*/ 123340 h 719242"/>
              <a:gd name="csX5" fmla="*/ 573687 w 574319"/>
              <a:gd name="csY5" fmla="*/ 167230 h 719242"/>
              <a:gd name="csX6" fmla="*/ 573687 w 574319"/>
              <a:gd name="csY6" fmla="*/ 265380 h 719242"/>
              <a:gd name="csX7" fmla="*/ 562206 w 574319"/>
              <a:gd name="csY7" fmla="*/ 402290 h 719242"/>
              <a:gd name="csX8" fmla="*/ 402869 w 574319"/>
              <a:gd name="csY8" fmla="*/ 657295 h 719242"/>
              <a:gd name="csX9" fmla="*/ 330127 w 574319"/>
              <a:gd name="csY9" fmla="*/ 703148 h 719242"/>
              <a:gd name="csX10" fmla="*/ 289571 w 574319"/>
              <a:gd name="csY10" fmla="*/ 719222 h 719242"/>
              <a:gd name="csX11" fmla="*/ 252552 w 574319"/>
              <a:gd name="csY11" fmla="*/ 706981 h 719242"/>
              <a:gd name="csX12" fmla="*/ 172235 w 574319"/>
              <a:gd name="csY12" fmla="*/ 657776 h 719242"/>
              <a:gd name="csX13" fmla="*/ 13306 w 574319"/>
              <a:gd name="csY13" fmla="*/ 405716 h 719242"/>
              <a:gd name="csX14" fmla="*/ 602 w 574319"/>
              <a:gd name="csY14" fmla="*/ 261676 h 719242"/>
              <a:gd name="csX15" fmla="*/ 1621 w 574319"/>
              <a:gd name="csY15" fmla="*/ 165378 h 719242"/>
              <a:gd name="csX16" fmla="*/ 9343 w 574319"/>
              <a:gd name="csY16" fmla="*/ 124952 h 719242"/>
              <a:gd name="csX17" fmla="*/ 78215 w 574319"/>
              <a:gd name="csY17" fmla="*/ 101044 h 719242"/>
              <a:gd name="csX18" fmla="*/ 208699 w 574319"/>
              <a:gd name="csY18" fmla="*/ 50284 h 719242"/>
              <a:gd name="csX19" fmla="*/ 255533 w 574319"/>
              <a:gd name="csY19" fmla="*/ 17413 h 719242"/>
              <a:gd name="csX20" fmla="*/ 282552 w 574319"/>
              <a:gd name="csY20" fmla="*/ 283 h 719242"/>
              <a:gd name="csX21" fmla="*/ 287719 w 574319"/>
              <a:gd name="csY21" fmla="*/ 57432 h 719242"/>
              <a:gd name="csX22" fmla="*/ 245626 w 574319"/>
              <a:gd name="csY22" fmla="*/ 87210 h 719242"/>
              <a:gd name="csX23" fmla="*/ 169143 w 574319"/>
              <a:gd name="csY23" fmla="*/ 127285 h 719242"/>
              <a:gd name="csX24" fmla="*/ 87641 w 574319"/>
              <a:gd name="csY24" fmla="*/ 151193 h 719242"/>
              <a:gd name="csX25" fmla="*/ 51085 w 574319"/>
              <a:gd name="csY25" fmla="*/ 157971 h 719242"/>
              <a:gd name="csX26" fmla="*/ 50178 w 574319"/>
              <a:gd name="csY26" fmla="*/ 189453 h 719242"/>
              <a:gd name="csX27" fmla="*/ 50233 w 574319"/>
              <a:gd name="csY27" fmla="*/ 246861 h 719242"/>
              <a:gd name="csX28" fmla="*/ 59622 w 574319"/>
              <a:gd name="csY28" fmla="*/ 381790 h 719242"/>
              <a:gd name="csX29" fmla="*/ 171884 w 574319"/>
              <a:gd name="csY29" fmla="*/ 591405 h 719242"/>
              <a:gd name="csX30" fmla="*/ 255922 w 574319"/>
              <a:gd name="csY30" fmla="*/ 651850 h 719242"/>
              <a:gd name="csX31" fmla="*/ 287682 w 574319"/>
              <a:gd name="csY31" fmla="*/ 666054 h 719242"/>
              <a:gd name="csX32" fmla="*/ 319257 w 574319"/>
              <a:gd name="csY32" fmla="*/ 651536 h 719242"/>
              <a:gd name="csX33" fmla="*/ 400203 w 574319"/>
              <a:gd name="csY33" fmla="*/ 593590 h 719242"/>
              <a:gd name="csX34" fmla="*/ 513612 w 574319"/>
              <a:gd name="csY34" fmla="*/ 390345 h 719242"/>
              <a:gd name="csX35" fmla="*/ 524279 w 574319"/>
              <a:gd name="csY35" fmla="*/ 246861 h 719242"/>
              <a:gd name="csX36" fmla="*/ 523964 w 574319"/>
              <a:gd name="csY36" fmla="*/ 157971 h 719242"/>
              <a:gd name="csX37" fmla="*/ 495538 w 574319"/>
              <a:gd name="csY37" fmla="*/ 152637 h 719242"/>
              <a:gd name="csX38" fmla="*/ 441796 w 574319"/>
              <a:gd name="csY38" fmla="*/ 139896 h 719242"/>
              <a:gd name="csX39" fmla="*/ 287719 w 574319"/>
              <a:gd name="csY39" fmla="*/ 57432 h 719242"/>
              <a:gd name="csX40" fmla="*/ 250681 w 574319"/>
              <a:gd name="csY40" fmla="*/ 403605 h 719242"/>
              <a:gd name="csX41" fmla="*/ 364609 w 574319"/>
              <a:gd name="csY41" fmla="*/ 276510 h 719242"/>
              <a:gd name="csX42" fmla="*/ 418203 w 574319"/>
              <a:gd name="csY42" fmla="*/ 259899 h 719242"/>
              <a:gd name="csX43" fmla="*/ 399814 w 574319"/>
              <a:gd name="csY43" fmla="*/ 313566 h 719242"/>
              <a:gd name="csX44" fmla="*/ 293534 w 574319"/>
              <a:gd name="csY44" fmla="*/ 431420 h 719242"/>
              <a:gd name="csX45" fmla="*/ 248403 w 574319"/>
              <a:gd name="csY45" fmla="*/ 465384 h 719242"/>
              <a:gd name="csX46" fmla="*/ 219792 w 574319"/>
              <a:gd name="csY46" fmla="*/ 445384 h 719242"/>
              <a:gd name="csX47" fmla="*/ 179198 w 574319"/>
              <a:gd name="csY47" fmla="*/ 402605 h 719242"/>
              <a:gd name="csX48" fmla="*/ 159531 w 574319"/>
              <a:gd name="csY48" fmla="*/ 381586 h 719242"/>
              <a:gd name="csX49" fmla="*/ 159346 w 574319"/>
              <a:gd name="csY49" fmla="*/ 354623 h 719242"/>
              <a:gd name="csX50" fmla="*/ 193995 w 574319"/>
              <a:gd name="csY50" fmla="*/ 347030 h 719242"/>
              <a:gd name="csX51" fmla="*/ 204384 w 574319"/>
              <a:gd name="csY51" fmla="*/ 357067 h 719242"/>
              <a:gd name="csX52" fmla="*/ 250681 w 574319"/>
              <a:gd name="csY52" fmla="*/ 403605 h 719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</a:cxnLst>
            <a:rect l="l" t="t" r="r" b="b"/>
            <a:pathLst>
              <a:path w="574319" h="719242">
                <a:moveTo>
                  <a:pt x="282552" y="283"/>
                </a:moveTo>
                <a:cubicBezTo>
                  <a:pt x="300608" y="-2366"/>
                  <a:pt x="314905" y="14209"/>
                  <a:pt x="327646" y="24561"/>
                </a:cubicBezTo>
                <a:cubicBezTo>
                  <a:pt x="350905" y="43469"/>
                  <a:pt x="378054" y="58321"/>
                  <a:pt x="405036" y="71136"/>
                </a:cubicBezTo>
                <a:cubicBezTo>
                  <a:pt x="440574" y="88025"/>
                  <a:pt x="478871" y="98303"/>
                  <a:pt x="517631" y="104562"/>
                </a:cubicBezTo>
                <a:cubicBezTo>
                  <a:pt x="535539" y="107451"/>
                  <a:pt x="559039" y="105136"/>
                  <a:pt x="569521" y="123340"/>
                </a:cubicBezTo>
                <a:cubicBezTo>
                  <a:pt x="576780" y="135915"/>
                  <a:pt x="573632" y="153304"/>
                  <a:pt x="573687" y="167230"/>
                </a:cubicBezTo>
                <a:cubicBezTo>
                  <a:pt x="573854" y="199953"/>
                  <a:pt x="573724" y="232657"/>
                  <a:pt x="573687" y="265380"/>
                </a:cubicBezTo>
                <a:cubicBezTo>
                  <a:pt x="573650" y="311214"/>
                  <a:pt x="571910" y="357363"/>
                  <a:pt x="562206" y="402290"/>
                </a:cubicBezTo>
                <a:cubicBezTo>
                  <a:pt x="540502" y="502718"/>
                  <a:pt x="484686" y="594738"/>
                  <a:pt x="402869" y="657295"/>
                </a:cubicBezTo>
                <a:cubicBezTo>
                  <a:pt x="379850" y="674888"/>
                  <a:pt x="355776" y="689684"/>
                  <a:pt x="330127" y="703148"/>
                </a:cubicBezTo>
                <a:cubicBezTo>
                  <a:pt x="318071" y="709481"/>
                  <a:pt x="303423" y="718778"/>
                  <a:pt x="289571" y="719222"/>
                </a:cubicBezTo>
                <a:cubicBezTo>
                  <a:pt x="276034" y="719667"/>
                  <a:pt x="264404" y="712648"/>
                  <a:pt x="252552" y="706981"/>
                </a:cubicBezTo>
                <a:cubicBezTo>
                  <a:pt x="223996" y="693333"/>
                  <a:pt x="197384" y="676962"/>
                  <a:pt x="172235" y="657776"/>
                </a:cubicBezTo>
                <a:cubicBezTo>
                  <a:pt x="90660" y="595553"/>
                  <a:pt x="36733" y="505070"/>
                  <a:pt x="13306" y="405716"/>
                </a:cubicBezTo>
                <a:cubicBezTo>
                  <a:pt x="2306" y="359104"/>
                  <a:pt x="306" y="309381"/>
                  <a:pt x="602" y="261676"/>
                </a:cubicBezTo>
                <a:cubicBezTo>
                  <a:pt x="806" y="229750"/>
                  <a:pt x="-1435" y="197157"/>
                  <a:pt x="1621" y="165378"/>
                </a:cubicBezTo>
                <a:cubicBezTo>
                  <a:pt x="2751" y="153711"/>
                  <a:pt x="3880" y="135230"/>
                  <a:pt x="9343" y="124952"/>
                </a:cubicBezTo>
                <a:cubicBezTo>
                  <a:pt x="20640" y="103692"/>
                  <a:pt x="57474" y="105507"/>
                  <a:pt x="78215" y="101044"/>
                </a:cubicBezTo>
                <a:cubicBezTo>
                  <a:pt x="124068" y="91192"/>
                  <a:pt x="168680" y="75025"/>
                  <a:pt x="208699" y="50284"/>
                </a:cubicBezTo>
                <a:cubicBezTo>
                  <a:pt x="224959" y="40228"/>
                  <a:pt x="240477" y="29190"/>
                  <a:pt x="255533" y="17413"/>
                </a:cubicBezTo>
                <a:cubicBezTo>
                  <a:pt x="263644" y="11061"/>
                  <a:pt x="271867" y="1838"/>
                  <a:pt x="282552" y="283"/>
                </a:cubicBezTo>
                <a:close/>
                <a:moveTo>
                  <a:pt x="287719" y="57432"/>
                </a:moveTo>
                <a:cubicBezTo>
                  <a:pt x="273219" y="66450"/>
                  <a:pt x="259848" y="77673"/>
                  <a:pt x="245626" y="87210"/>
                </a:cubicBezTo>
                <a:cubicBezTo>
                  <a:pt x="221736" y="103229"/>
                  <a:pt x="195662" y="116266"/>
                  <a:pt x="169143" y="127285"/>
                </a:cubicBezTo>
                <a:cubicBezTo>
                  <a:pt x="143124" y="138100"/>
                  <a:pt x="115234" y="145804"/>
                  <a:pt x="87641" y="151193"/>
                </a:cubicBezTo>
                <a:cubicBezTo>
                  <a:pt x="75474" y="153582"/>
                  <a:pt x="63030" y="154693"/>
                  <a:pt x="51085" y="157971"/>
                </a:cubicBezTo>
                <a:cubicBezTo>
                  <a:pt x="49455" y="168212"/>
                  <a:pt x="50178" y="179082"/>
                  <a:pt x="50178" y="189453"/>
                </a:cubicBezTo>
                <a:cubicBezTo>
                  <a:pt x="50159" y="208583"/>
                  <a:pt x="50289" y="227731"/>
                  <a:pt x="50233" y="246861"/>
                </a:cubicBezTo>
                <a:cubicBezTo>
                  <a:pt x="50122" y="292214"/>
                  <a:pt x="51900" y="337067"/>
                  <a:pt x="59622" y="381790"/>
                </a:cubicBezTo>
                <a:cubicBezTo>
                  <a:pt x="73363" y="461439"/>
                  <a:pt x="114512" y="535200"/>
                  <a:pt x="171884" y="591405"/>
                </a:cubicBezTo>
                <a:cubicBezTo>
                  <a:pt x="196254" y="615276"/>
                  <a:pt x="225570" y="636239"/>
                  <a:pt x="255922" y="651850"/>
                </a:cubicBezTo>
                <a:cubicBezTo>
                  <a:pt x="263015" y="655480"/>
                  <a:pt x="280293" y="666258"/>
                  <a:pt x="287682" y="666054"/>
                </a:cubicBezTo>
                <a:cubicBezTo>
                  <a:pt x="295534" y="665851"/>
                  <a:pt x="311997" y="655517"/>
                  <a:pt x="319257" y="651536"/>
                </a:cubicBezTo>
                <a:cubicBezTo>
                  <a:pt x="348368" y="635572"/>
                  <a:pt x="375943" y="616276"/>
                  <a:pt x="400203" y="593590"/>
                </a:cubicBezTo>
                <a:cubicBezTo>
                  <a:pt x="458333" y="539293"/>
                  <a:pt x="496204" y="467625"/>
                  <a:pt x="513612" y="390345"/>
                </a:cubicBezTo>
                <a:cubicBezTo>
                  <a:pt x="524186" y="343474"/>
                  <a:pt x="524390" y="294677"/>
                  <a:pt x="524279" y="246861"/>
                </a:cubicBezTo>
                <a:cubicBezTo>
                  <a:pt x="524224" y="217342"/>
                  <a:pt x="525724" y="187416"/>
                  <a:pt x="523964" y="157971"/>
                </a:cubicBezTo>
                <a:cubicBezTo>
                  <a:pt x="514816" y="155045"/>
                  <a:pt x="505019" y="154471"/>
                  <a:pt x="495538" y="152637"/>
                </a:cubicBezTo>
                <a:cubicBezTo>
                  <a:pt x="477482" y="149174"/>
                  <a:pt x="459389" y="145267"/>
                  <a:pt x="441796" y="139896"/>
                </a:cubicBezTo>
                <a:cubicBezTo>
                  <a:pt x="385091" y="122600"/>
                  <a:pt x="334664" y="93136"/>
                  <a:pt x="287719" y="57432"/>
                </a:cubicBezTo>
                <a:close/>
                <a:moveTo>
                  <a:pt x="250681" y="403605"/>
                </a:moveTo>
                <a:cubicBezTo>
                  <a:pt x="290293" y="362789"/>
                  <a:pt x="326072" y="318289"/>
                  <a:pt x="364609" y="276510"/>
                </a:cubicBezTo>
                <a:cubicBezTo>
                  <a:pt x="378258" y="261695"/>
                  <a:pt x="397721" y="234805"/>
                  <a:pt x="418203" y="259899"/>
                </a:cubicBezTo>
                <a:cubicBezTo>
                  <a:pt x="434777" y="280195"/>
                  <a:pt x="413147" y="299233"/>
                  <a:pt x="399814" y="313566"/>
                </a:cubicBezTo>
                <a:cubicBezTo>
                  <a:pt x="363813" y="352252"/>
                  <a:pt x="330331" y="393512"/>
                  <a:pt x="293534" y="431420"/>
                </a:cubicBezTo>
                <a:cubicBezTo>
                  <a:pt x="280756" y="444587"/>
                  <a:pt x="269367" y="466606"/>
                  <a:pt x="248403" y="465384"/>
                </a:cubicBezTo>
                <a:cubicBezTo>
                  <a:pt x="235718" y="464662"/>
                  <a:pt x="227829" y="453791"/>
                  <a:pt x="219792" y="445384"/>
                </a:cubicBezTo>
                <a:cubicBezTo>
                  <a:pt x="206199" y="431180"/>
                  <a:pt x="192643" y="416920"/>
                  <a:pt x="179198" y="402605"/>
                </a:cubicBezTo>
                <a:cubicBezTo>
                  <a:pt x="172846" y="395846"/>
                  <a:pt x="164643" y="389290"/>
                  <a:pt x="159531" y="381586"/>
                </a:cubicBezTo>
                <a:cubicBezTo>
                  <a:pt x="154235" y="373623"/>
                  <a:pt x="154235" y="362678"/>
                  <a:pt x="159346" y="354623"/>
                </a:cubicBezTo>
                <a:cubicBezTo>
                  <a:pt x="166383" y="343530"/>
                  <a:pt x="182921" y="339641"/>
                  <a:pt x="193995" y="347030"/>
                </a:cubicBezTo>
                <a:cubicBezTo>
                  <a:pt x="198014" y="349697"/>
                  <a:pt x="201032" y="353660"/>
                  <a:pt x="204384" y="357067"/>
                </a:cubicBezTo>
                <a:cubicBezTo>
                  <a:pt x="217458" y="370419"/>
                  <a:pt x="235885" y="394049"/>
                  <a:pt x="250681" y="403605"/>
                </a:cubicBezTo>
                <a:close/>
              </a:path>
            </a:pathLst>
          </a:custGeom>
          <a:solidFill>
            <a:srgbClr val="FDBE04"/>
          </a:solidFill>
          <a:ln w="46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BA1CD6B-7F48-EBBE-553A-1DD6E509EC49}"/>
              </a:ext>
            </a:extLst>
          </p:cNvPr>
          <p:cNvSpPr>
            <a:spLocks noChangeAspect="1"/>
          </p:cNvSpPr>
          <p:nvPr/>
        </p:nvSpPr>
        <p:spPr>
          <a:xfrm>
            <a:off x="7651588" y="5078423"/>
            <a:ext cx="582800" cy="594360"/>
          </a:xfrm>
          <a:custGeom>
            <a:avLst/>
            <a:gdLst>
              <a:gd name="csX0" fmla="*/ 852897 w 951254"/>
              <a:gd name="csY0" fmla="*/ 106066 h 970122"/>
              <a:gd name="csX1" fmla="*/ 881342 w 951254"/>
              <a:gd name="csY1" fmla="*/ 108826 h 970122"/>
              <a:gd name="csX2" fmla="*/ 920232 w 951254"/>
              <a:gd name="csY2" fmla="*/ 111307 h 970122"/>
              <a:gd name="csX3" fmla="*/ 950010 w 951254"/>
              <a:gd name="csY3" fmla="*/ 125252 h 970122"/>
              <a:gd name="csX4" fmla="*/ 931529 w 951254"/>
              <a:gd name="csY4" fmla="*/ 162753 h 970122"/>
              <a:gd name="csX5" fmla="*/ 878453 w 951254"/>
              <a:gd name="csY5" fmla="*/ 217069 h 970122"/>
              <a:gd name="csX6" fmla="*/ 851305 w 951254"/>
              <a:gd name="csY6" fmla="*/ 245477 h 970122"/>
              <a:gd name="csX7" fmla="*/ 820230 w 951254"/>
              <a:gd name="csY7" fmla="*/ 250995 h 970122"/>
              <a:gd name="csX8" fmla="*/ 775785 w 951254"/>
              <a:gd name="csY8" fmla="*/ 249847 h 970122"/>
              <a:gd name="csX9" fmla="*/ 752581 w 951254"/>
              <a:gd name="csY9" fmla="*/ 250495 h 970122"/>
              <a:gd name="csX10" fmla="*/ 731932 w 951254"/>
              <a:gd name="csY10" fmla="*/ 270551 h 970122"/>
              <a:gd name="csX11" fmla="*/ 684579 w 951254"/>
              <a:gd name="csY11" fmla="*/ 317645 h 970122"/>
              <a:gd name="csX12" fmla="*/ 590763 w 951254"/>
              <a:gd name="csY12" fmla="*/ 410850 h 970122"/>
              <a:gd name="csX13" fmla="*/ 534114 w 951254"/>
              <a:gd name="csY13" fmla="*/ 467184 h 970122"/>
              <a:gd name="csX14" fmla="*/ 541447 w 951254"/>
              <a:gd name="csY14" fmla="*/ 491296 h 970122"/>
              <a:gd name="csX15" fmla="*/ 531317 w 951254"/>
              <a:gd name="csY15" fmla="*/ 566242 h 970122"/>
              <a:gd name="csX16" fmla="*/ 360073 w 951254"/>
              <a:gd name="csY16" fmla="*/ 587483 h 970122"/>
              <a:gd name="csX17" fmla="*/ 407500 w 951254"/>
              <a:gd name="csY17" fmla="*/ 412924 h 970122"/>
              <a:gd name="csX18" fmla="*/ 455668 w 951254"/>
              <a:gd name="csY18" fmla="*/ 409998 h 970122"/>
              <a:gd name="csX19" fmla="*/ 498002 w 951254"/>
              <a:gd name="csY19" fmla="*/ 426350 h 970122"/>
              <a:gd name="csX20" fmla="*/ 519410 w 951254"/>
              <a:gd name="csY20" fmla="*/ 406183 h 970122"/>
              <a:gd name="csX21" fmla="*/ 554447 w 951254"/>
              <a:gd name="csY21" fmla="*/ 370812 h 970122"/>
              <a:gd name="csX22" fmla="*/ 658838 w 951254"/>
              <a:gd name="csY22" fmla="*/ 265958 h 970122"/>
              <a:gd name="csX23" fmla="*/ 700265 w 951254"/>
              <a:gd name="csY23" fmla="*/ 224087 h 970122"/>
              <a:gd name="csX24" fmla="*/ 716487 w 951254"/>
              <a:gd name="csY24" fmla="*/ 207068 h 970122"/>
              <a:gd name="csX25" fmla="*/ 716006 w 951254"/>
              <a:gd name="csY25" fmla="*/ 183846 h 970122"/>
              <a:gd name="csX26" fmla="*/ 714895 w 951254"/>
              <a:gd name="csY26" fmla="*/ 146808 h 970122"/>
              <a:gd name="csX27" fmla="*/ 720284 w 951254"/>
              <a:gd name="csY27" fmla="*/ 108918 h 970122"/>
              <a:gd name="csX28" fmla="*/ 745729 w 951254"/>
              <a:gd name="csY28" fmla="*/ 80622 h 970122"/>
              <a:gd name="csX29" fmla="*/ 802804 w 951254"/>
              <a:gd name="csY29" fmla="*/ 21065 h 970122"/>
              <a:gd name="csX30" fmla="*/ 840582 w 951254"/>
              <a:gd name="csY30" fmla="*/ 1361 h 970122"/>
              <a:gd name="csX31" fmla="*/ 853360 w 951254"/>
              <a:gd name="csY31" fmla="*/ 35861 h 970122"/>
              <a:gd name="csX32" fmla="*/ 852564 w 951254"/>
              <a:gd name="csY32" fmla="*/ 74584 h 970122"/>
              <a:gd name="csX33" fmla="*/ 852897 w 951254"/>
              <a:gd name="csY33" fmla="*/ 106066 h 970122"/>
              <a:gd name="csX34" fmla="*/ 653560 w 951254"/>
              <a:gd name="csY34" fmla="*/ 201235 h 970122"/>
              <a:gd name="csX35" fmla="*/ 621263 w 951254"/>
              <a:gd name="csY35" fmla="*/ 181901 h 970122"/>
              <a:gd name="csX36" fmla="*/ 564207 w 951254"/>
              <a:gd name="csY36" fmla="*/ 153845 h 970122"/>
              <a:gd name="csX37" fmla="*/ 313221 w 951254"/>
              <a:gd name="csY37" fmla="*/ 153771 h 970122"/>
              <a:gd name="csX38" fmla="*/ 205385 w 951254"/>
              <a:gd name="csY38" fmla="*/ 216217 h 970122"/>
              <a:gd name="csX39" fmla="*/ 65994 w 951254"/>
              <a:gd name="csY39" fmla="*/ 544945 h 970122"/>
              <a:gd name="csX40" fmla="*/ 216848 w 951254"/>
              <a:gd name="csY40" fmla="*/ 827117 h 970122"/>
              <a:gd name="csX41" fmla="*/ 398018 w 951254"/>
              <a:gd name="csY41" fmla="*/ 900970 h 970122"/>
              <a:gd name="csX42" fmla="*/ 758803 w 951254"/>
              <a:gd name="csY42" fmla="*/ 714059 h 970122"/>
              <a:gd name="csX43" fmla="*/ 800082 w 951254"/>
              <a:gd name="csY43" fmla="*/ 421332 h 970122"/>
              <a:gd name="csX44" fmla="*/ 772507 w 951254"/>
              <a:gd name="csY44" fmla="*/ 345404 h 970122"/>
              <a:gd name="csX45" fmla="*/ 758322 w 951254"/>
              <a:gd name="csY45" fmla="*/ 313533 h 970122"/>
              <a:gd name="csX46" fmla="*/ 764340 w 951254"/>
              <a:gd name="csY46" fmla="*/ 304811 h 970122"/>
              <a:gd name="csX47" fmla="*/ 803563 w 951254"/>
              <a:gd name="csY47" fmla="*/ 299107 h 970122"/>
              <a:gd name="csX48" fmla="*/ 825101 w 951254"/>
              <a:gd name="csY48" fmla="*/ 304015 h 970122"/>
              <a:gd name="csX49" fmla="*/ 844027 w 951254"/>
              <a:gd name="csY49" fmla="*/ 346275 h 970122"/>
              <a:gd name="csX50" fmla="*/ 876768 w 951254"/>
              <a:gd name="csY50" fmla="*/ 493111 h 970122"/>
              <a:gd name="csX51" fmla="*/ 570688 w 951254"/>
              <a:gd name="csY51" fmla="*/ 948397 h 970122"/>
              <a:gd name="csX52" fmla="*/ 468464 w 951254"/>
              <a:gd name="csY52" fmla="*/ 968879 h 970122"/>
              <a:gd name="csX53" fmla="*/ 366592 w 951254"/>
              <a:gd name="csY53" fmla="*/ 964120 h 970122"/>
              <a:gd name="csX54" fmla="*/ 206459 w 951254"/>
              <a:gd name="csY54" fmla="*/ 900415 h 970122"/>
              <a:gd name="csX55" fmla="*/ 770 w 951254"/>
              <a:gd name="csY55" fmla="*/ 543112 h 970122"/>
              <a:gd name="csX56" fmla="*/ 206978 w 951254"/>
              <a:gd name="csY56" fmla="*/ 130845 h 970122"/>
              <a:gd name="csX57" fmla="*/ 344406 w 951254"/>
              <a:gd name="csY57" fmla="*/ 72214 h 970122"/>
              <a:gd name="csX58" fmla="*/ 612800 w 951254"/>
              <a:gd name="csY58" fmla="*/ 99640 h 970122"/>
              <a:gd name="csX59" fmla="*/ 661523 w 951254"/>
              <a:gd name="csY59" fmla="*/ 126826 h 970122"/>
              <a:gd name="csX60" fmla="*/ 666931 w 951254"/>
              <a:gd name="csY60" fmla="*/ 154216 h 970122"/>
              <a:gd name="csX61" fmla="*/ 653560 w 951254"/>
              <a:gd name="csY61" fmla="*/ 201235 h 970122"/>
              <a:gd name="csX62" fmla="*/ 678802 w 951254"/>
              <a:gd name="csY62" fmla="*/ 393109 h 970122"/>
              <a:gd name="csX63" fmla="*/ 704913 w 951254"/>
              <a:gd name="csY63" fmla="*/ 468962 h 970122"/>
              <a:gd name="csX64" fmla="*/ 628301 w 951254"/>
              <a:gd name="csY64" fmla="*/ 716911 h 970122"/>
              <a:gd name="csX65" fmla="*/ 403556 w 951254"/>
              <a:gd name="csY65" fmla="*/ 795505 h 970122"/>
              <a:gd name="csX66" fmla="*/ 205459 w 951254"/>
              <a:gd name="csY66" fmla="*/ 660651 h 970122"/>
              <a:gd name="csX67" fmla="*/ 204478 w 951254"/>
              <a:gd name="csY67" fmla="*/ 378349 h 970122"/>
              <a:gd name="csX68" fmla="*/ 502150 w 951254"/>
              <a:gd name="csY68" fmla="*/ 248958 h 970122"/>
              <a:gd name="csX69" fmla="*/ 570022 w 951254"/>
              <a:gd name="csY69" fmla="*/ 277459 h 970122"/>
              <a:gd name="csX70" fmla="*/ 574133 w 951254"/>
              <a:gd name="csY70" fmla="*/ 290644 h 970122"/>
              <a:gd name="csX71" fmla="*/ 543299 w 951254"/>
              <a:gd name="csY71" fmla="*/ 322645 h 970122"/>
              <a:gd name="csX72" fmla="*/ 530521 w 951254"/>
              <a:gd name="csY72" fmla="*/ 331978 h 970122"/>
              <a:gd name="csX73" fmla="*/ 507909 w 951254"/>
              <a:gd name="csY73" fmla="*/ 322959 h 970122"/>
              <a:gd name="csX74" fmla="*/ 462779 w 951254"/>
              <a:gd name="csY74" fmla="*/ 311144 h 970122"/>
              <a:gd name="csX75" fmla="*/ 282220 w 951254"/>
              <a:gd name="csY75" fmla="*/ 383812 h 970122"/>
              <a:gd name="csX76" fmla="*/ 383259 w 951254"/>
              <a:gd name="csY76" fmla="*/ 721689 h 970122"/>
              <a:gd name="csX77" fmla="*/ 638967 w 951254"/>
              <a:gd name="csY77" fmla="*/ 555760 h 970122"/>
              <a:gd name="csX78" fmla="*/ 638801 w 951254"/>
              <a:gd name="csY78" fmla="*/ 479018 h 970122"/>
              <a:gd name="csX79" fmla="*/ 628189 w 951254"/>
              <a:gd name="csY79" fmla="*/ 433850 h 970122"/>
              <a:gd name="csX80" fmla="*/ 639319 w 951254"/>
              <a:gd name="csY80" fmla="*/ 420554 h 970122"/>
              <a:gd name="csX81" fmla="*/ 659116 w 951254"/>
              <a:gd name="csY81" fmla="*/ 401442 h 970122"/>
              <a:gd name="csX82" fmla="*/ 668783 w 951254"/>
              <a:gd name="csY82" fmla="*/ 392590 h 970122"/>
              <a:gd name="csX83" fmla="*/ 678802 w 951254"/>
              <a:gd name="csY83" fmla="*/ 393109 h 9701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</a:cxnLst>
            <a:rect l="l" t="t" r="r" b="b"/>
            <a:pathLst>
              <a:path w="951254" h="970122">
                <a:moveTo>
                  <a:pt x="852897" y="106066"/>
                </a:moveTo>
                <a:cubicBezTo>
                  <a:pt x="861786" y="109030"/>
                  <a:pt x="871953" y="108344"/>
                  <a:pt x="881342" y="108826"/>
                </a:cubicBezTo>
                <a:cubicBezTo>
                  <a:pt x="894306" y="109511"/>
                  <a:pt x="907250" y="110733"/>
                  <a:pt x="920232" y="111307"/>
                </a:cubicBezTo>
                <a:cubicBezTo>
                  <a:pt x="932029" y="111807"/>
                  <a:pt x="945492" y="111622"/>
                  <a:pt x="950010" y="125252"/>
                </a:cubicBezTo>
                <a:cubicBezTo>
                  <a:pt x="955474" y="141771"/>
                  <a:pt x="941788" y="152512"/>
                  <a:pt x="931529" y="162753"/>
                </a:cubicBezTo>
                <a:cubicBezTo>
                  <a:pt x="913639" y="180642"/>
                  <a:pt x="895898" y="198735"/>
                  <a:pt x="878453" y="217069"/>
                </a:cubicBezTo>
                <a:cubicBezTo>
                  <a:pt x="869620" y="226347"/>
                  <a:pt x="861268" y="237402"/>
                  <a:pt x="851305" y="245477"/>
                </a:cubicBezTo>
                <a:cubicBezTo>
                  <a:pt x="842231" y="252791"/>
                  <a:pt x="831027" y="251384"/>
                  <a:pt x="820230" y="250995"/>
                </a:cubicBezTo>
                <a:cubicBezTo>
                  <a:pt x="805378" y="250458"/>
                  <a:pt x="790637" y="250532"/>
                  <a:pt x="775785" y="249847"/>
                </a:cubicBezTo>
                <a:cubicBezTo>
                  <a:pt x="769100" y="249532"/>
                  <a:pt x="758673" y="247365"/>
                  <a:pt x="752581" y="250495"/>
                </a:cubicBezTo>
                <a:cubicBezTo>
                  <a:pt x="746599" y="253569"/>
                  <a:pt x="737155" y="265440"/>
                  <a:pt x="731932" y="270551"/>
                </a:cubicBezTo>
                <a:cubicBezTo>
                  <a:pt x="716006" y="286088"/>
                  <a:pt x="700320" y="301904"/>
                  <a:pt x="684579" y="317645"/>
                </a:cubicBezTo>
                <a:cubicBezTo>
                  <a:pt x="653412" y="348812"/>
                  <a:pt x="622115" y="379868"/>
                  <a:pt x="590763" y="410850"/>
                </a:cubicBezTo>
                <a:cubicBezTo>
                  <a:pt x="571911" y="429461"/>
                  <a:pt x="551484" y="447166"/>
                  <a:pt x="534114" y="467184"/>
                </a:cubicBezTo>
                <a:cubicBezTo>
                  <a:pt x="535928" y="475370"/>
                  <a:pt x="539651" y="483074"/>
                  <a:pt x="541447" y="491296"/>
                </a:cubicBezTo>
                <a:cubicBezTo>
                  <a:pt x="547003" y="516852"/>
                  <a:pt x="543225" y="543130"/>
                  <a:pt x="531317" y="566242"/>
                </a:cubicBezTo>
                <a:cubicBezTo>
                  <a:pt x="498780" y="629447"/>
                  <a:pt x="407019" y="640262"/>
                  <a:pt x="360073" y="587483"/>
                </a:cubicBezTo>
                <a:cubicBezTo>
                  <a:pt x="308109" y="529112"/>
                  <a:pt x="333406" y="436776"/>
                  <a:pt x="407500" y="412924"/>
                </a:cubicBezTo>
                <a:cubicBezTo>
                  <a:pt x="423167" y="407868"/>
                  <a:pt x="439519" y="407665"/>
                  <a:pt x="455668" y="409998"/>
                </a:cubicBezTo>
                <a:cubicBezTo>
                  <a:pt x="471075" y="412220"/>
                  <a:pt x="485039" y="417832"/>
                  <a:pt x="498002" y="426350"/>
                </a:cubicBezTo>
                <a:cubicBezTo>
                  <a:pt x="506280" y="421480"/>
                  <a:pt x="512669" y="413072"/>
                  <a:pt x="519410" y="406183"/>
                </a:cubicBezTo>
                <a:cubicBezTo>
                  <a:pt x="530984" y="394313"/>
                  <a:pt x="542762" y="382609"/>
                  <a:pt x="554447" y="370812"/>
                </a:cubicBezTo>
                <a:cubicBezTo>
                  <a:pt x="589170" y="335775"/>
                  <a:pt x="624375" y="301237"/>
                  <a:pt x="658838" y="265958"/>
                </a:cubicBezTo>
                <a:cubicBezTo>
                  <a:pt x="672542" y="251903"/>
                  <a:pt x="686820" y="238365"/>
                  <a:pt x="700265" y="224087"/>
                </a:cubicBezTo>
                <a:cubicBezTo>
                  <a:pt x="704043" y="220069"/>
                  <a:pt x="714617" y="211587"/>
                  <a:pt x="716487" y="207068"/>
                </a:cubicBezTo>
                <a:cubicBezTo>
                  <a:pt x="719210" y="200513"/>
                  <a:pt x="716413" y="190753"/>
                  <a:pt x="716006" y="183846"/>
                </a:cubicBezTo>
                <a:cubicBezTo>
                  <a:pt x="715302" y="171512"/>
                  <a:pt x="715432" y="159142"/>
                  <a:pt x="714895" y="146808"/>
                </a:cubicBezTo>
                <a:cubicBezTo>
                  <a:pt x="714302" y="133437"/>
                  <a:pt x="711580" y="120456"/>
                  <a:pt x="720284" y="108918"/>
                </a:cubicBezTo>
                <a:cubicBezTo>
                  <a:pt x="727858" y="98881"/>
                  <a:pt x="737136" y="89770"/>
                  <a:pt x="745729" y="80622"/>
                </a:cubicBezTo>
                <a:cubicBezTo>
                  <a:pt x="764544" y="60584"/>
                  <a:pt x="783304" y="40436"/>
                  <a:pt x="802804" y="21065"/>
                </a:cubicBezTo>
                <a:cubicBezTo>
                  <a:pt x="812712" y="11231"/>
                  <a:pt x="824471" y="-4769"/>
                  <a:pt x="840582" y="1361"/>
                </a:cubicBezTo>
                <a:cubicBezTo>
                  <a:pt x="856268" y="7342"/>
                  <a:pt x="854323" y="21991"/>
                  <a:pt x="853360" y="35861"/>
                </a:cubicBezTo>
                <a:cubicBezTo>
                  <a:pt x="852471" y="48714"/>
                  <a:pt x="852953" y="61714"/>
                  <a:pt x="852564" y="74584"/>
                </a:cubicBezTo>
                <a:cubicBezTo>
                  <a:pt x="852249" y="85103"/>
                  <a:pt x="851360" y="95622"/>
                  <a:pt x="852897" y="106066"/>
                </a:cubicBezTo>
                <a:close/>
                <a:moveTo>
                  <a:pt x="653560" y="201235"/>
                </a:moveTo>
                <a:cubicBezTo>
                  <a:pt x="642319" y="198846"/>
                  <a:pt x="631208" y="187938"/>
                  <a:pt x="621263" y="181901"/>
                </a:cubicBezTo>
                <a:cubicBezTo>
                  <a:pt x="603134" y="170901"/>
                  <a:pt x="583966" y="161531"/>
                  <a:pt x="564207" y="153845"/>
                </a:cubicBezTo>
                <a:cubicBezTo>
                  <a:pt x="484150" y="122715"/>
                  <a:pt x="393352" y="124030"/>
                  <a:pt x="313221" y="153771"/>
                </a:cubicBezTo>
                <a:cubicBezTo>
                  <a:pt x="273998" y="168327"/>
                  <a:pt x="237775" y="189864"/>
                  <a:pt x="205385" y="216217"/>
                </a:cubicBezTo>
                <a:cubicBezTo>
                  <a:pt x="111754" y="292385"/>
                  <a:pt x="55049" y="424665"/>
                  <a:pt x="65994" y="544945"/>
                </a:cubicBezTo>
                <a:cubicBezTo>
                  <a:pt x="76012" y="655244"/>
                  <a:pt x="127810" y="759560"/>
                  <a:pt x="216848" y="827117"/>
                </a:cubicBezTo>
                <a:cubicBezTo>
                  <a:pt x="269053" y="866729"/>
                  <a:pt x="332480" y="894341"/>
                  <a:pt x="398018" y="900970"/>
                </a:cubicBezTo>
                <a:cubicBezTo>
                  <a:pt x="543040" y="915600"/>
                  <a:pt x="688042" y="842617"/>
                  <a:pt x="758803" y="714059"/>
                </a:cubicBezTo>
                <a:cubicBezTo>
                  <a:pt x="810230" y="620632"/>
                  <a:pt x="822564" y="525463"/>
                  <a:pt x="800082" y="421332"/>
                </a:cubicBezTo>
                <a:cubicBezTo>
                  <a:pt x="794396" y="395016"/>
                  <a:pt x="783489" y="369868"/>
                  <a:pt x="772507" y="345404"/>
                </a:cubicBezTo>
                <a:cubicBezTo>
                  <a:pt x="768822" y="337163"/>
                  <a:pt x="757210" y="322182"/>
                  <a:pt x="758322" y="313533"/>
                </a:cubicBezTo>
                <a:cubicBezTo>
                  <a:pt x="758803" y="309756"/>
                  <a:pt x="761766" y="307330"/>
                  <a:pt x="764340" y="304811"/>
                </a:cubicBezTo>
                <a:cubicBezTo>
                  <a:pt x="777211" y="292200"/>
                  <a:pt x="787285" y="298385"/>
                  <a:pt x="803563" y="299107"/>
                </a:cubicBezTo>
                <a:cubicBezTo>
                  <a:pt x="810952" y="299441"/>
                  <a:pt x="820249" y="296829"/>
                  <a:pt x="825101" y="304015"/>
                </a:cubicBezTo>
                <a:cubicBezTo>
                  <a:pt x="832638" y="315163"/>
                  <a:pt x="838601" y="333608"/>
                  <a:pt x="844027" y="346275"/>
                </a:cubicBezTo>
                <a:cubicBezTo>
                  <a:pt x="863824" y="392498"/>
                  <a:pt x="874805" y="442906"/>
                  <a:pt x="876768" y="493111"/>
                </a:cubicBezTo>
                <a:cubicBezTo>
                  <a:pt x="884602" y="692670"/>
                  <a:pt x="763044" y="885155"/>
                  <a:pt x="570688" y="948397"/>
                </a:cubicBezTo>
                <a:cubicBezTo>
                  <a:pt x="537392" y="959342"/>
                  <a:pt x="503502" y="966453"/>
                  <a:pt x="468464" y="968879"/>
                </a:cubicBezTo>
                <a:cubicBezTo>
                  <a:pt x="434834" y="971212"/>
                  <a:pt x="399796" y="970601"/>
                  <a:pt x="366592" y="964120"/>
                </a:cubicBezTo>
                <a:cubicBezTo>
                  <a:pt x="309369" y="952953"/>
                  <a:pt x="255608" y="931878"/>
                  <a:pt x="206459" y="900415"/>
                </a:cubicBezTo>
                <a:cubicBezTo>
                  <a:pt x="86179" y="823395"/>
                  <a:pt x="9344" y="685059"/>
                  <a:pt x="770" y="543112"/>
                </a:cubicBezTo>
                <a:cubicBezTo>
                  <a:pt x="-8878" y="383238"/>
                  <a:pt x="72809" y="218124"/>
                  <a:pt x="206978" y="130845"/>
                </a:cubicBezTo>
                <a:cubicBezTo>
                  <a:pt x="248516" y="103807"/>
                  <a:pt x="296091" y="83436"/>
                  <a:pt x="344406" y="72214"/>
                </a:cubicBezTo>
                <a:cubicBezTo>
                  <a:pt x="436982" y="50714"/>
                  <a:pt x="526317" y="61584"/>
                  <a:pt x="612800" y="99640"/>
                </a:cubicBezTo>
                <a:cubicBezTo>
                  <a:pt x="625189" y="105104"/>
                  <a:pt x="652949" y="117141"/>
                  <a:pt x="661523" y="126826"/>
                </a:cubicBezTo>
                <a:cubicBezTo>
                  <a:pt x="668820" y="135086"/>
                  <a:pt x="666431" y="144178"/>
                  <a:pt x="666931" y="154216"/>
                </a:cubicBezTo>
                <a:cubicBezTo>
                  <a:pt x="668098" y="177105"/>
                  <a:pt x="674968" y="185753"/>
                  <a:pt x="653560" y="201235"/>
                </a:cubicBezTo>
                <a:close/>
                <a:moveTo>
                  <a:pt x="678802" y="393109"/>
                </a:moveTo>
                <a:cubicBezTo>
                  <a:pt x="691913" y="408294"/>
                  <a:pt x="701302" y="449054"/>
                  <a:pt x="704913" y="468962"/>
                </a:cubicBezTo>
                <a:cubicBezTo>
                  <a:pt x="720987" y="557408"/>
                  <a:pt x="690728" y="652558"/>
                  <a:pt x="628301" y="716911"/>
                </a:cubicBezTo>
                <a:cubicBezTo>
                  <a:pt x="570522" y="776468"/>
                  <a:pt x="485835" y="805895"/>
                  <a:pt x="403556" y="795505"/>
                </a:cubicBezTo>
                <a:cubicBezTo>
                  <a:pt x="322536" y="785283"/>
                  <a:pt x="244738" y="732467"/>
                  <a:pt x="205459" y="660651"/>
                </a:cubicBezTo>
                <a:cubicBezTo>
                  <a:pt x="156569" y="571223"/>
                  <a:pt x="151366" y="467555"/>
                  <a:pt x="204478" y="378349"/>
                </a:cubicBezTo>
                <a:cubicBezTo>
                  <a:pt x="265720" y="275533"/>
                  <a:pt x="384055" y="217865"/>
                  <a:pt x="502150" y="248958"/>
                </a:cubicBezTo>
                <a:cubicBezTo>
                  <a:pt x="522650" y="254366"/>
                  <a:pt x="553318" y="264162"/>
                  <a:pt x="570022" y="277459"/>
                </a:cubicBezTo>
                <a:cubicBezTo>
                  <a:pt x="574170" y="280773"/>
                  <a:pt x="576133" y="285477"/>
                  <a:pt x="574133" y="290644"/>
                </a:cubicBezTo>
                <a:cubicBezTo>
                  <a:pt x="571244" y="298144"/>
                  <a:pt x="549873" y="315719"/>
                  <a:pt x="543299" y="322645"/>
                </a:cubicBezTo>
                <a:cubicBezTo>
                  <a:pt x="539632" y="326497"/>
                  <a:pt x="536151" y="331367"/>
                  <a:pt x="530521" y="331978"/>
                </a:cubicBezTo>
                <a:cubicBezTo>
                  <a:pt x="523595" y="332737"/>
                  <a:pt x="514224" y="325460"/>
                  <a:pt x="507909" y="322959"/>
                </a:cubicBezTo>
                <a:cubicBezTo>
                  <a:pt x="493594" y="317256"/>
                  <a:pt x="478057" y="313126"/>
                  <a:pt x="462779" y="311144"/>
                </a:cubicBezTo>
                <a:cubicBezTo>
                  <a:pt x="394204" y="302237"/>
                  <a:pt x="326925" y="332274"/>
                  <a:pt x="282220" y="383812"/>
                </a:cubicBezTo>
                <a:cubicBezTo>
                  <a:pt x="183829" y="497259"/>
                  <a:pt x="241164" y="679726"/>
                  <a:pt x="383259" y="721689"/>
                </a:cubicBezTo>
                <a:cubicBezTo>
                  <a:pt x="500983" y="756431"/>
                  <a:pt x="618393" y="673411"/>
                  <a:pt x="638967" y="555760"/>
                </a:cubicBezTo>
                <a:cubicBezTo>
                  <a:pt x="643468" y="530037"/>
                  <a:pt x="643486" y="504685"/>
                  <a:pt x="638801" y="479018"/>
                </a:cubicBezTo>
                <a:cubicBezTo>
                  <a:pt x="636838" y="468277"/>
                  <a:pt x="626412" y="442647"/>
                  <a:pt x="628189" y="433850"/>
                </a:cubicBezTo>
                <a:cubicBezTo>
                  <a:pt x="629319" y="428313"/>
                  <a:pt x="635412" y="424276"/>
                  <a:pt x="639319" y="420554"/>
                </a:cubicBezTo>
                <a:cubicBezTo>
                  <a:pt x="645949" y="414239"/>
                  <a:pt x="652634" y="407924"/>
                  <a:pt x="659116" y="401442"/>
                </a:cubicBezTo>
                <a:cubicBezTo>
                  <a:pt x="661783" y="398757"/>
                  <a:pt x="665098" y="393831"/>
                  <a:pt x="668783" y="392590"/>
                </a:cubicBezTo>
                <a:cubicBezTo>
                  <a:pt x="672246" y="391424"/>
                  <a:pt x="675431" y="392405"/>
                  <a:pt x="678802" y="393109"/>
                </a:cubicBezTo>
                <a:close/>
              </a:path>
            </a:pathLst>
          </a:custGeom>
          <a:solidFill>
            <a:srgbClr val="53AD53"/>
          </a:solidFill>
          <a:ln w="461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FDC565-8587-98C3-D600-09FAB20BA44B}"/>
              </a:ext>
            </a:extLst>
          </p:cNvPr>
          <p:cNvSpPr txBox="1"/>
          <p:nvPr/>
        </p:nvSpPr>
        <p:spPr>
          <a:xfrm>
            <a:off x="1329320" y="5021660"/>
            <a:ext cx="97254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/>
              <a:t>VERY LOW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FFA210-01D1-A5D8-F8D6-AC99EC8B8737}"/>
              </a:ext>
            </a:extLst>
          </p:cNvPr>
          <p:cNvSpPr txBox="1"/>
          <p:nvPr/>
        </p:nvSpPr>
        <p:spPr>
          <a:xfrm>
            <a:off x="3582874" y="5175548"/>
            <a:ext cx="9725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/>
              <a:t>LOW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77C141-812D-CF36-498B-F8F07C87E93D}"/>
              </a:ext>
            </a:extLst>
          </p:cNvPr>
          <p:cNvSpPr txBox="1"/>
          <p:nvPr/>
        </p:nvSpPr>
        <p:spPr>
          <a:xfrm>
            <a:off x="5831661" y="5175548"/>
            <a:ext cx="122638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/>
              <a:t>MEDIUM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91D64C0-ED5B-A75A-640F-94BA51BC8C6E}"/>
              </a:ext>
            </a:extLst>
          </p:cNvPr>
          <p:cNvSpPr txBox="1"/>
          <p:nvPr/>
        </p:nvSpPr>
        <p:spPr>
          <a:xfrm>
            <a:off x="8276795" y="5175548"/>
            <a:ext cx="9725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/>
              <a:t>HIGH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973686-6E86-6C2D-2B44-4DB89CB04920}"/>
              </a:ext>
            </a:extLst>
          </p:cNvPr>
          <p:cNvSpPr txBox="1"/>
          <p:nvPr/>
        </p:nvSpPr>
        <p:spPr>
          <a:xfrm>
            <a:off x="10582437" y="5021660"/>
            <a:ext cx="97254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/>
              <a:t>VERY HIGH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F5BA73-D927-1D01-F134-628D8D26FE27}"/>
              </a:ext>
            </a:extLst>
          </p:cNvPr>
          <p:cNvGrpSpPr/>
          <p:nvPr/>
        </p:nvGrpSpPr>
        <p:grpSpPr>
          <a:xfrm>
            <a:off x="3118711" y="1185217"/>
            <a:ext cx="5954577" cy="3815138"/>
            <a:chOff x="3118711" y="1758465"/>
            <a:chExt cx="5954577" cy="381513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F4D15A5-99ED-C97A-FD1C-31A14A3CBE51}"/>
                </a:ext>
              </a:extLst>
            </p:cNvPr>
            <p:cNvSpPr/>
            <p:nvPr/>
          </p:nvSpPr>
          <p:spPr>
            <a:xfrm>
              <a:off x="3118711" y="1758465"/>
              <a:ext cx="5954577" cy="3341069"/>
            </a:xfrm>
            <a:custGeom>
              <a:avLst/>
              <a:gdLst>
                <a:gd name="csX0" fmla="*/ 7783209 w 7805639"/>
                <a:gd name="csY0" fmla="*/ 4375988 h 4379686"/>
                <a:gd name="csX1" fmla="*/ 7633034 w 7805639"/>
                <a:gd name="csY1" fmla="*/ 4375988 h 4379686"/>
                <a:gd name="csX2" fmla="*/ 7640125 w 7805639"/>
                <a:gd name="csY2" fmla="*/ 4245169 h 4379686"/>
                <a:gd name="csX3" fmla="*/ 7647384 w 7805639"/>
                <a:gd name="csY3" fmla="*/ 4044935 h 4379686"/>
                <a:gd name="csX4" fmla="*/ 7593404 w 7805639"/>
                <a:gd name="csY4" fmla="*/ 3394593 h 4379686"/>
                <a:gd name="csX5" fmla="*/ 5875150 w 7805639"/>
                <a:gd name="csY5" fmla="*/ 725813 h 4379686"/>
                <a:gd name="csX6" fmla="*/ 4680089 w 7805639"/>
                <a:gd name="csY6" fmla="*/ 242749 h 4379686"/>
                <a:gd name="csX7" fmla="*/ 3536338 w 7805639"/>
                <a:gd name="csY7" fmla="*/ 183764 h 4379686"/>
                <a:gd name="csX8" fmla="*/ 2510642 w 7805639"/>
                <a:gd name="csY8" fmla="*/ 445319 h 4379686"/>
                <a:gd name="csX9" fmla="*/ 1478854 w 7805639"/>
                <a:gd name="csY9" fmla="*/ 1073886 h 4379686"/>
                <a:gd name="csX10" fmla="*/ 180757 w 7805639"/>
                <a:gd name="csY10" fmla="*/ 4376155 h 4379686"/>
                <a:gd name="csX11" fmla="*/ 24158 w 7805639"/>
                <a:gd name="csY11" fmla="*/ 4376155 h 4379686"/>
                <a:gd name="csX12" fmla="*/ 380 w 7805639"/>
                <a:gd name="csY12" fmla="*/ 3978190 h 4379686"/>
                <a:gd name="csX13" fmla="*/ 119853 w 7805639"/>
                <a:gd name="csY13" fmla="*/ 3035340 h 4379686"/>
                <a:gd name="csX14" fmla="*/ 980857 w 7805639"/>
                <a:gd name="csY14" fmla="*/ 1335107 h 4379686"/>
                <a:gd name="csX15" fmla="*/ 3513311 w 7805639"/>
                <a:gd name="csY15" fmla="*/ 22993 h 4379686"/>
                <a:gd name="csX16" fmla="*/ 6835437 w 7805639"/>
                <a:gd name="csY16" fmla="*/ 1342866 h 4379686"/>
                <a:gd name="csX17" fmla="*/ 7573882 w 7805639"/>
                <a:gd name="csY17" fmla="*/ 2665576 h 4379686"/>
                <a:gd name="csX18" fmla="*/ 7802398 w 7805639"/>
                <a:gd name="csY18" fmla="*/ 3911446 h 4379686"/>
                <a:gd name="csX19" fmla="*/ 7783209 w 7805639"/>
                <a:gd name="csY19" fmla="*/ 4375988 h 4379686"/>
                <a:gd name="csX20" fmla="*/ 3928712 w 7805639"/>
                <a:gd name="csY20" fmla="*/ 1357299 h 4379686"/>
                <a:gd name="csX21" fmla="*/ 3935053 w 7805639"/>
                <a:gd name="csY21" fmla="*/ 1533672 h 4379686"/>
                <a:gd name="csX22" fmla="*/ 3929297 w 7805639"/>
                <a:gd name="csY22" fmla="*/ 1761688 h 4379686"/>
                <a:gd name="csX23" fmla="*/ 3864888 w 7805639"/>
                <a:gd name="csY23" fmla="*/ 1761688 h 4379686"/>
                <a:gd name="csX24" fmla="*/ 3864888 w 7805639"/>
                <a:gd name="csY24" fmla="*/ 1357299 h 4379686"/>
                <a:gd name="csX25" fmla="*/ 3928712 w 7805639"/>
                <a:gd name="csY25" fmla="*/ 1357299 h 4379686"/>
                <a:gd name="csX26" fmla="*/ 4370895 w 7805639"/>
                <a:gd name="csY26" fmla="*/ 1415868 h 4379686"/>
                <a:gd name="csX27" fmla="*/ 4412610 w 7805639"/>
                <a:gd name="csY27" fmla="*/ 1433555 h 4379686"/>
                <a:gd name="csX28" fmla="*/ 4370895 w 7805639"/>
                <a:gd name="csY28" fmla="*/ 1624361 h 4379686"/>
                <a:gd name="csX29" fmla="*/ 4326677 w 7805639"/>
                <a:gd name="csY29" fmla="*/ 1624361 h 4379686"/>
                <a:gd name="csX30" fmla="*/ 4370895 w 7805639"/>
                <a:gd name="csY30" fmla="*/ 1415868 h 4379686"/>
                <a:gd name="csX31" fmla="*/ 3428129 w 7805639"/>
                <a:gd name="csY31" fmla="*/ 1418204 h 4379686"/>
                <a:gd name="csX32" fmla="*/ 3469844 w 7805639"/>
                <a:gd name="csY32" fmla="*/ 1619105 h 4379686"/>
                <a:gd name="csX33" fmla="*/ 3428129 w 7805639"/>
                <a:gd name="csY33" fmla="*/ 1633789 h 4379686"/>
                <a:gd name="csX34" fmla="*/ 3396174 w 7805639"/>
                <a:gd name="csY34" fmla="*/ 1484615 h 4379686"/>
                <a:gd name="csX35" fmla="*/ 3386997 w 7805639"/>
                <a:gd name="csY35" fmla="*/ 1433722 h 4379686"/>
                <a:gd name="csX36" fmla="*/ 3428129 w 7805639"/>
                <a:gd name="csY36" fmla="*/ 1418204 h 4379686"/>
                <a:gd name="csX37" fmla="*/ 2952574 w 7805639"/>
                <a:gd name="csY37" fmla="*/ 1558284 h 4379686"/>
                <a:gd name="csX38" fmla="*/ 3023573 w 7805639"/>
                <a:gd name="csY38" fmla="*/ 1750592 h 4379686"/>
                <a:gd name="csX39" fmla="*/ 2985946 w 7805639"/>
                <a:gd name="csY39" fmla="*/ 1765109 h 4379686"/>
                <a:gd name="csX40" fmla="*/ 2912861 w 7805639"/>
                <a:gd name="csY40" fmla="*/ 1575387 h 4379686"/>
                <a:gd name="csX41" fmla="*/ 2952574 w 7805639"/>
                <a:gd name="csY41" fmla="*/ 1558284 h 4379686"/>
                <a:gd name="csX42" fmla="*/ 4889750 w 7805639"/>
                <a:gd name="csY42" fmla="*/ 1575387 h 4379686"/>
                <a:gd name="csX43" fmla="*/ 4806820 w 7805639"/>
                <a:gd name="csY43" fmla="*/ 1767278 h 4379686"/>
                <a:gd name="csX44" fmla="*/ 4769610 w 7805639"/>
                <a:gd name="csY44" fmla="*/ 1750592 h 4379686"/>
                <a:gd name="csX45" fmla="*/ 4854709 w 7805639"/>
                <a:gd name="csY45" fmla="*/ 1558701 h 4379686"/>
                <a:gd name="csX46" fmla="*/ 4889750 w 7805639"/>
                <a:gd name="csY46" fmla="*/ 1575387 h 4379686"/>
                <a:gd name="csX47" fmla="*/ 2510391 w 7805639"/>
                <a:gd name="csY47" fmla="*/ 1764441 h 4379686"/>
                <a:gd name="csX48" fmla="*/ 2697359 w 7805639"/>
                <a:gd name="csY48" fmla="*/ 2075971 h 4379686"/>
                <a:gd name="csX49" fmla="*/ 2643880 w 7805639"/>
                <a:gd name="csY49" fmla="*/ 2104671 h 4379686"/>
                <a:gd name="csX50" fmla="*/ 2457914 w 7805639"/>
                <a:gd name="csY50" fmla="*/ 1800650 h 4379686"/>
                <a:gd name="csX51" fmla="*/ 2510391 w 7805639"/>
                <a:gd name="csY51" fmla="*/ 1764441 h 4379686"/>
                <a:gd name="csX52" fmla="*/ 5288632 w 7805639"/>
                <a:gd name="csY52" fmla="*/ 1764274 h 4379686"/>
                <a:gd name="csX53" fmla="*/ 5342862 w 7805639"/>
                <a:gd name="csY53" fmla="*/ 1792307 h 4379686"/>
                <a:gd name="csX54" fmla="*/ 5205869 w 7805639"/>
                <a:gd name="csY54" fmla="*/ 2022659 h 4379686"/>
                <a:gd name="csX55" fmla="*/ 5146800 w 7805639"/>
                <a:gd name="csY55" fmla="*/ 2104588 h 4379686"/>
                <a:gd name="csX56" fmla="*/ 5096909 w 7805639"/>
                <a:gd name="csY56" fmla="*/ 2067628 h 4379686"/>
                <a:gd name="csX57" fmla="*/ 5288632 w 7805639"/>
                <a:gd name="csY57" fmla="*/ 1764274 h 4379686"/>
                <a:gd name="csX58" fmla="*/ 2126610 w 7805639"/>
                <a:gd name="csY58" fmla="*/ 2071633 h 4379686"/>
                <a:gd name="csX59" fmla="*/ 2257597 w 7805639"/>
                <a:gd name="csY59" fmla="*/ 2217803 h 4379686"/>
                <a:gd name="csX60" fmla="*/ 2226727 w 7805639"/>
                <a:gd name="csY60" fmla="*/ 2245002 h 4379686"/>
                <a:gd name="csX61" fmla="*/ 2097827 w 7805639"/>
                <a:gd name="csY61" fmla="*/ 2101000 h 4379686"/>
                <a:gd name="csX62" fmla="*/ 2126610 w 7805639"/>
                <a:gd name="csY62" fmla="*/ 2071633 h 4379686"/>
                <a:gd name="csX63" fmla="*/ 5672413 w 7805639"/>
                <a:gd name="csY63" fmla="*/ 2070965 h 4379686"/>
                <a:gd name="csX64" fmla="*/ 5705619 w 7805639"/>
                <a:gd name="csY64" fmla="*/ 2101000 h 4379686"/>
                <a:gd name="csX65" fmla="*/ 5572297 w 7805639"/>
                <a:gd name="csY65" fmla="*/ 2249507 h 4379686"/>
                <a:gd name="csX66" fmla="*/ 5540843 w 7805639"/>
                <a:gd name="csY66" fmla="*/ 2217803 h 4379686"/>
                <a:gd name="csX67" fmla="*/ 5672413 w 7805639"/>
                <a:gd name="csY67" fmla="*/ 2070965 h 4379686"/>
                <a:gd name="csX68" fmla="*/ 1792888 w 7805639"/>
                <a:gd name="csY68" fmla="*/ 2445653 h 4379686"/>
                <a:gd name="csX69" fmla="*/ 1955661 w 7805639"/>
                <a:gd name="csY69" fmla="*/ 2568212 h 4379686"/>
                <a:gd name="csX70" fmla="*/ 1926377 w 7805639"/>
                <a:gd name="csY70" fmla="*/ 2604755 h 4379686"/>
                <a:gd name="csX71" fmla="*/ 1770695 w 7805639"/>
                <a:gd name="csY71" fmla="*/ 2476438 h 4379686"/>
                <a:gd name="csX72" fmla="*/ 1792888 w 7805639"/>
                <a:gd name="csY72" fmla="*/ 2445653 h 4379686"/>
                <a:gd name="csX73" fmla="*/ 6006136 w 7805639"/>
                <a:gd name="csY73" fmla="*/ 2447071 h 4379686"/>
                <a:gd name="csX74" fmla="*/ 6033501 w 7805639"/>
                <a:gd name="csY74" fmla="*/ 2484782 h 4379686"/>
                <a:gd name="csX75" fmla="*/ 5872647 w 7805639"/>
                <a:gd name="csY75" fmla="*/ 2604755 h 4379686"/>
                <a:gd name="csX76" fmla="*/ 5845949 w 7805639"/>
                <a:gd name="csY76" fmla="*/ 2568212 h 4379686"/>
                <a:gd name="csX77" fmla="*/ 6006136 w 7805639"/>
                <a:gd name="csY77" fmla="*/ 2447071 h 4379686"/>
                <a:gd name="csX78" fmla="*/ 1525909 w 7805639"/>
                <a:gd name="csY78" fmla="*/ 2860970 h 4379686"/>
                <a:gd name="csX79" fmla="*/ 1809574 w 7805639"/>
                <a:gd name="csY79" fmla="*/ 3007558 h 4379686"/>
                <a:gd name="csX80" fmla="*/ 1784545 w 7805639"/>
                <a:gd name="csY80" fmla="*/ 3062038 h 4379686"/>
                <a:gd name="csX81" fmla="*/ 1588566 w 7805639"/>
                <a:gd name="csY81" fmla="*/ 2968679 h 4379686"/>
                <a:gd name="csX82" fmla="*/ 1492537 w 7805639"/>
                <a:gd name="csY82" fmla="*/ 2911029 h 4379686"/>
                <a:gd name="csX83" fmla="*/ 1525909 w 7805639"/>
                <a:gd name="csY83" fmla="*/ 2860970 h 4379686"/>
                <a:gd name="csX84" fmla="*/ 6289800 w 7805639"/>
                <a:gd name="csY84" fmla="*/ 2861554 h 4379686"/>
                <a:gd name="csX85" fmla="*/ 6319001 w 7805639"/>
                <a:gd name="csY85" fmla="*/ 2910278 h 4379686"/>
                <a:gd name="csX86" fmla="*/ 6220719 w 7805639"/>
                <a:gd name="csY86" fmla="*/ 2970265 h 4379686"/>
                <a:gd name="csX87" fmla="*/ 6022822 w 7805639"/>
                <a:gd name="csY87" fmla="*/ 3068462 h 4379686"/>
                <a:gd name="csX88" fmla="*/ 5994038 w 7805639"/>
                <a:gd name="csY88" fmla="*/ 3010395 h 4379686"/>
                <a:gd name="csX89" fmla="*/ 6289800 w 7805639"/>
                <a:gd name="csY89" fmla="*/ 2861554 h 4379686"/>
                <a:gd name="csX90" fmla="*/ 1367391 w 7805639"/>
                <a:gd name="csY90" fmla="*/ 3342199 h 4379686"/>
                <a:gd name="csX91" fmla="*/ 1502966 w 7805639"/>
                <a:gd name="csY91" fmla="*/ 3378824 h 4379686"/>
                <a:gd name="csX92" fmla="*/ 1552691 w 7805639"/>
                <a:gd name="csY92" fmla="*/ 3397013 h 4379686"/>
                <a:gd name="csX93" fmla="*/ 1550939 w 7805639"/>
                <a:gd name="csY93" fmla="*/ 3430218 h 4379686"/>
                <a:gd name="csX94" fmla="*/ 1534086 w 7805639"/>
                <a:gd name="csY94" fmla="*/ 3440146 h 4379686"/>
                <a:gd name="csX95" fmla="*/ 1482609 w 7805639"/>
                <a:gd name="csY95" fmla="*/ 3425796 h 4379686"/>
                <a:gd name="csX96" fmla="*/ 1350705 w 7805639"/>
                <a:gd name="csY96" fmla="*/ 3383747 h 4379686"/>
                <a:gd name="csX97" fmla="*/ 1367391 w 7805639"/>
                <a:gd name="csY97" fmla="*/ 3342199 h 4379686"/>
                <a:gd name="csX98" fmla="*/ 6456912 w 7805639"/>
                <a:gd name="csY98" fmla="*/ 3344117 h 4379686"/>
                <a:gd name="csX99" fmla="*/ 6456912 w 7805639"/>
                <a:gd name="csY99" fmla="*/ 3385833 h 4379686"/>
                <a:gd name="csX100" fmla="*/ 6264771 w 7805639"/>
                <a:gd name="csY100" fmla="*/ 3438477 h 4379686"/>
                <a:gd name="csX101" fmla="*/ 6251005 w 7805639"/>
                <a:gd name="csY101" fmla="*/ 3402519 h 4379686"/>
                <a:gd name="csX102" fmla="*/ 6456912 w 7805639"/>
                <a:gd name="csY102" fmla="*/ 3344117 h 4379686"/>
                <a:gd name="csX103" fmla="*/ 1467508 w 7805639"/>
                <a:gd name="csY103" fmla="*/ 3892257 h 4379686"/>
                <a:gd name="csX104" fmla="*/ 1268693 w 7805639"/>
                <a:gd name="csY104" fmla="*/ 3872317 h 4379686"/>
                <a:gd name="csX105" fmla="*/ 1268693 w 7805639"/>
                <a:gd name="csY105" fmla="*/ 3829850 h 4379686"/>
                <a:gd name="csX106" fmla="*/ 1417450 w 7805639"/>
                <a:gd name="csY106" fmla="*/ 3841197 h 4379686"/>
                <a:gd name="csX107" fmla="*/ 1466340 w 7805639"/>
                <a:gd name="csY107" fmla="*/ 3849290 h 4379686"/>
                <a:gd name="csX108" fmla="*/ 1467508 w 7805639"/>
                <a:gd name="csY108" fmla="*/ 3892257 h 4379686"/>
                <a:gd name="csX109" fmla="*/ 6546684 w 7805639"/>
                <a:gd name="csY109" fmla="*/ 3830601 h 4379686"/>
                <a:gd name="csX110" fmla="*/ 6546684 w 7805639"/>
                <a:gd name="csY110" fmla="*/ 3872901 h 4379686"/>
                <a:gd name="csX111" fmla="*/ 6347701 w 7805639"/>
                <a:gd name="csY111" fmla="*/ 3894760 h 4379686"/>
                <a:gd name="csX112" fmla="*/ 6346283 w 7805639"/>
                <a:gd name="csY112" fmla="*/ 3844701 h 4379686"/>
                <a:gd name="csX113" fmla="*/ 6546684 w 7805639"/>
                <a:gd name="csY113" fmla="*/ 3830601 h 4379686"/>
                <a:gd name="csX114" fmla="*/ 1615347 w 7805639"/>
                <a:gd name="csY114" fmla="*/ 4306156 h 4379686"/>
                <a:gd name="csX115" fmla="*/ 1615347 w 7805639"/>
                <a:gd name="csY115" fmla="*/ 4370314 h 4379686"/>
                <a:gd name="csX116" fmla="*/ 1475851 w 7805639"/>
                <a:gd name="csY116" fmla="*/ 4376989 h 4379686"/>
                <a:gd name="csX117" fmla="*/ 1250588 w 7805639"/>
                <a:gd name="csY117" fmla="*/ 4374570 h 4379686"/>
                <a:gd name="csX118" fmla="*/ 1252758 w 7805639"/>
                <a:gd name="csY118" fmla="*/ 4311913 h 4379686"/>
                <a:gd name="csX119" fmla="*/ 1375734 w 7805639"/>
                <a:gd name="csY119" fmla="*/ 4304822 h 4379686"/>
                <a:gd name="csX120" fmla="*/ 1615347 w 7805639"/>
                <a:gd name="csY120" fmla="*/ 4306156 h 4379686"/>
                <a:gd name="csX121" fmla="*/ 6567791 w 7805639"/>
                <a:gd name="csY121" fmla="*/ 4311913 h 4379686"/>
                <a:gd name="csX122" fmla="*/ 6567791 w 7805639"/>
                <a:gd name="csY122" fmla="*/ 4376739 h 4379686"/>
                <a:gd name="csX123" fmla="*/ 6195190 w 7805639"/>
                <a:gd name="csY123" fmla="*/ 4376739 h 4379686"/>
                <a:gd name="csX124" fmla="*/ 6195190 w 7805639"/>
                <a:gd name="csY124" fmla="*/ 4307825 h 4379686"/>
                <a:gd name="csX125" fmla="*/ 6456662 w 7805639"/>
                <a:gd name="csY125" fmla="*/ 4301651 h 4379686"/>
                <a:gd name="csX126" fmla="*/ 6567791 w 7805639"/>
                <a:gd name="csY126" fmla="*/ 4311913 h 43796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7805639" h="4379686">
                  <a:moveTo>
                    <a:pt x="7783209" y="4375988"/>
                  </a:moveTo>
                  <a:cubicBezTo>
                    <a:pt x="7733151" y="4375988"/>
                    <a:pt x="7683092" y="4375988"/>
                    <a:pt x="7633034" y="4375988"/>
                  </a:cubicBezTo>
                  <a:cubicBezTo>
                    <a:pt x="7629780" y="4332938"/>
                    <a:pt x="7637623" y="4288553"/>
                    <a:pt x="7640125" y="4245169"/>
                  </a:cubicBezTo>
                  <a:cubicBezTo>
                    <a:pt x="7643964" y="4178424"/>
                    <a:pt x="7647051" y="4111763"/>
                    <a:pt x="7647384" y="4044935"/>
                  </a:cubicBezTo>
                  <a:cubicBezTo>
                    <a:pt x="7648635" y="3827515"/>
                    <a:pt x="7630030" y="3608843"/>
                    <a:pt x="7593404" y="3394593"/>
                  </a:cubicBezTo>
                  <a:cubicBezTo>
                    <a:pt x="7406436" y="2302235"/>
                    <a:pt x="6821170" y="1322676"/>
                    <a:pt x="5875150" y="725813"/>
                  </a:cubicBezTo>
                  <a:cubicBezTo>
                    <a:pt x="5511392" y="496379"/>
                    <a:pt x="5099829" y="334189"/>
                    <a:pt x="4680089" y="242749"/>
                  </a:cubicBezTo>
                  <a:cubicBezTo>
                    <a:pt x="4303399" y="160654"/>
                    <a:pt x="3919452" y="140714"/>
                    <a:pt x="3536338" y="183764"/>
                  </a:cubicBezTo>
                  <a:cubicBezTo>
                    <a:pt x="3185512" y="223227"/>
                    <a:pt x="2835938" y="306157"/>
                    <a:pt x="2510642" y="445319"/>
                  </a:cubicBezTo>
                  <a:cubicBezTo>
                    <a:pt x="2137957" y="604672"/>
                    <a:pt x="1786714" y="808743"/>
                    <a:pt x="1478854" y="1073886"/>
                  </a:cubicBezTo>
                  <a:cubicBezTo>
                    <a:pt x="536589" y="1885582"/>
                    <a:pt x="64621" y="3144968"/>
                    <a:pt x="180757" y="4376155"/>
                  </a:cubicBezTo>
                  <a:cubicBezTo>
                    <a:pt x="128529" y="4376155"/>
                    <a:pt x="76385" y="4376155"/>
                    <a:pt x="24158" y="4376155"/>
                  </a:cubicBezTo>
                  <a:cubicBezTo>
                    <a:pt x="-4459" y="4259018"/>
                    <a:pt x="213" y="4099832"/>
                    <a:pt x="380" y="3978190"/>
                  </a:cubicBezTo>
                  <a:cubicBezTo>
                    <a:pt x="1047" y="3659652"/>
                    <a:pt x="43597" y="3344368"/>
                    <a:pt x="119853" y="3035340"/>
                  </a:cubicBezTo>
                  <a:cubicBezTo>
                    <a:pt x="273448" y="2413782"/>
                    <a:pt x="562452" y="1822175"/>
                    <a:pt x="980857" y="1335107"/>
                  </a:cubicBezTo>
                  <a:cubicBezTo>
                    <a:pt x="1615514" y="596162"/>
                    <a:pt x="2550521" y="131703"/>
                    <a:pt x="3513311" y="22993"/>
                  </a:cubicBezTo>
                  <a:cubicBezTo>
                    <a:pt x="4759098" y="-117588"/>
                    <a:pt x="6021570" y="394343"/>
                    <a:pt x="6835437" y="1342866"/>
                  </a:cubicBezTo>
                  <a:cubicBezTo>
                    <a:pt x="7163987" y="1725729"/>
                    <a:pt x="7410774" y="2189771"/>
                    <a:pt x="7573882" y="2665576"/>
                  </a:cubicBezTo>
                  <a:cubicBezTo>
                    <a:pt x="7711041" y="3065793"/>
                    <a:pt x="7792887" y="3488202"/>
                    <a:pt x="7802398" y="3911446"/>
                  </a:cubicBezTo>
                  <a:cubicBezTo>
                    <a:pt x="7805735" y="4063290"/>
                    <a:pt x="7812911" y="4226480"/>
                    <a:pt x="7783209" y="4375988"/>
                  </a:cubicBezTo>
                  <a:close/>
                  <a:moveTo>
                    <a:pt x="3928712" y="1357299"/>
                  </a:moveTo>
                  <a:cubicBezTo>
                    <a:pt x="3942312" y="1413031"/>
                    <a:pt x="3934970" y="1476021"/>
                    <a:pt x="3935053" y="1533672"/>
                  </a:cubicBezTo>
                  <a:cubicBezTo>
                    <a:pt x="3935137" y="1607925"/>
                    <a:pt x="3943730" y="1689020"/>
                    <a:pt x="3929297" y="1761688"/>
                  </a:cubicBezTo>
                  <a:cubicBezTo>
                    <a:pt x="3907855" y="1761688"/>
                    <a:pt x="3886413" y="1761688"/>
                    <a:pt x="3864888" y="1761688"/>
                  </a:cubicBezTo>
                  <a:cubicBezTo>
                    <a:pt x="3864888" y="1626864"/>
                    <a:pt x="3864888" y="1492123"/>
                    <a:pt x="3864888" y="1357299"/>
                  </a:cubicBezTo>
                  <a:cubicBezTo>
                    <a:pt x="3886163" y="1357299"/>
                    <a:pt x="3907438" y="1357299"/>
                    <a:pt x="3928712" y="1357299"/>
                  </a:cubicBezTo>
                  <a:close/>
                  <a:moveTo>
                    <a:pt x="4370895" y="1415868"/>
                  </a:moveTo>
                  <a:cubicBezTo>
                    <a:pt x="4384828" y="1421791"/>
                    <a:pt x="4398678" y="1427632"/>
                    <a:pt x="4412610" y="1433555"/>
                  </a:cubicBezTo>
                  <a:cubicBezTo>
                    <a:pt x="4398678" y="1497129"/>
                    <a:pt x="4384828" y="1560703"/>
                    <a:pt x="4370895" y="1624361"/>
                  </a:cubicBezTo>
                  <a:cubicBezTo>
                    <a:pt x="4356128" y="1624361"/>
                    <a:pt x="4341444" y="1624361"/>
                    <a:pt x="4326677" y="1624361"/>
                  </a:cubicBezTo>
                  <a:cubicBezTo>
                    <a:pt x="4330932" y="1583647"/>
                    <a:pt x="4349286" y="1442816"/>
                    <a:pt x="4370895" y="1415868"/>
                  </a:cubicBezTo>
                  <a:close/>
                  <a:moveTo>
                    <a:pt x="3428129" y="1418204"/>
                  </a:moveTo>
                  <a:cubicBezTo>
                    <a:pt x="3442061" y="1485115"/>
                    <a:pt x="3455911" y="1552110"/>
                    <a:pt x="3469844" y="1619105"/>
                  </a:cubicBezTo>
                  <a:cubicBezTo>
                    <a:pt x="3455911" y="1623944"/>
                    <a:pt x="3442061" y="1628866"/>
                    <a:pt x="3428129" y="1633789"/>
                  </a:cubicBezTo>
                  <a:cubicBezTo>
                    <a:pt x="3407771" y="1588653"/>
                    <a:pt x="3405602" y="1533255"/>
                    <a:pt x="3396174" y="1484615"/>
                  </a:cubicBezTo>
                  <a:cubicBezTo>
                    <a:pt x="3393588" y="1471182"/>
                    <a:pt x="3382826" y="1446654"/>
                    <a:pt x="3386997" y="1433722"/>
                  </a:cubicBezTo>
                  <a:cubicBezTo>
                    <a:pt x="3391419" y="1419539"/>
                    <a:pt x="3417449" y="1419956"/>
                    <a:pt x="3428129" y="1418204"/>
                  </a:cubicBezTo>
                  <a:close/>
                  <a:moveTo>
                    <a:pt x="2952574" y="1558284"/>
                  </a:moveTo>
                  <a:cubicBezTo>
                    <a:pt x="2976268" y="1622359"/>
                    <a:pt x="2999879" y="1686517"/>
                    <a:pt x="3023573" y="1750592"/>
                  </a:cubicBezTo>
                  <a:cubicBezTo>
                    <a:pt x="3011059" y="1755431"/>
                    <a:pt x="2998461" y="1760270"/>
                    <a:pt x="2985946" y="1765109"/>
                  </a:cubicBezTo>
                  <a:cubicBezTo>
                    <a:pt x="2961584" y="1701868"/>
                    <a:pt x="2937222" y="1638628"/>
                    <a:pt x="2912861" y="1575387"/>
                  </a:cubicBezTo>
                  <a:cubicBezTo>
                    <a:pt x="2926126" y="1569714"/>
                    <a:pt x="2939308" y="1563957"/>
                    <a:pt x="2952574" y="1558284"/>
                  </a:cubicBezTo>
                  <a:close/>
                  <a:moveTo>
                    <a:pt x="4889750" y="1575387"/>
                  </a:moveTo>
                  <a:cubicBezTo>
                    <a:pt x="4862051" y="1639379"/>
                    <a:pt x="4834436" y="1703286"/>
                    <a:pt x="4806820" y="1767278"/>
                  </a:cubicBezTo>
                  <a:cubicBezTo>
                    <a:pt x="4794473" y="1761688"/>
                    <a:pt x="4782042" y="1756182"/>
                    <a:pt x="4769610" y="1750592"/>
                  </a:cubicBezTo>
                  <a:cubicBezTo>
                    <a:pt x="4785879" y="1699282"/>
                    <a:pt x="4818501" y="1594493"/>
                    <a:pt x="4854709" y="1558701"/>
                  </a:cubicBezTo>
                  <a:cubicBezTo>
                    <a:pt x="4866390" y="1564291"/>
                    <a:pt x="4878070" y="1569797"/>
                    <a:pt x="4889750" y="1575387"/>
                  </a:cubicBezTo>
                  <a:close/>
                  <a:moveTo>
                    <a:pt x="2510391" y="1764441"/>
                  </a:moveTo>
                  <a:cubicBezTo>
                    <a:pt x="2572714" y="1868229"/>
                    <a:pt x="2635037" y="1972100"/>
                    <a:pt x="2697359" y="2075971"/>
                  </a:cubicBezTo>
                  <a:cubicBezTo>
                    <a:pt x="2679589" y="2085566"/>
                    <a:pt x="2661735" y="2095160"/>
                    <a:pt x="2643880" y="2104671"/>
                  </a:cubicBezTo>
                  <a:cubicBezTo>
                    <a:pt x="2581891" y="2003386"/>
                    <a:pt x="2519903" y="1902018"/>
                    <a:pt x="2457914" y="1800650"/>
                  </a:cubicBezTo>
                  <a:cubicBezTo>
                    <a:pt x="2470595" y="1780543"/>
                    <a:pt x="2487615" y="1771866"/>
                    <a:pt x="2510391" y="1764441"/>
                  </a:cubicBezTo>
                  <a:close/>
                  <a:moveTo>
                    <a:pt x="5288632" y="1764274"/>
                  </a:moveTo>
                  <a:cubicBezTo>
                    <a:pt x="5306737" y="1773619"/>
                    <a:pt x="5324758" y="1782963"/>
                    <a:pt x="5342862" y="1792307"/>
                  </a:cubicBezTo>
                  <a:cubicBezTo>
                    <a:pt x="5319251" y="1863056"/>
                    <a:pt x="5247585" y="1957416"/>
                    <a:pt x="5205869" y="2022659"/>
                  </a:cubicBezTo>
                  <a:cubicBezTo>
                    <a:pt x="5187848" y="2050942"/>
                    <a:pt x="5174416" y="2085649"/>
                    <a:pt x="5146800" y="2104588"/>
                  </a:cubicBezTo>
                  <a:cubicBezTo>
                    <a:pt x="5130198" y="2092324"/>
                    <a:pt x="5113511" y="2079976"/>
                    <a:pt x="5096909" y="2067628"/>
                  </a:cubicBezTo>
                  <a:cubicBezTo>
                    <a:pt x="5160816" y="1966510"/>
                    <a:pt x="5224725" y="1865392"/>
                    <a:pt x="5288632" y="1764274"/>
                  </a:cubicBezTo>
                  <a:close/>
                  <a:moveTo>
                    <a:pt x="2126610" y="2071633"/>
                  </a:moveTo>
                  <a:cubicBezTo>
                    <a:pt x="2166156" y="2093158"/>
                    <a:pt x="2236155" y="2176922"/>
                    <a:pt x="2257597" y="2217803"/>
                  </a:cubicBezTo>
                  <a:cubicBezTo>
                    <a:pt x="2247334" y="2226897"/>
                    <a:pt x="2236989" y="2235908"/>
                    <a:pt x="2226727" y="2245002"/>
                  </a:cubicBezTo>
                  <a:cubicBezTo>
                    <a:pt x="2183760" y="2197029"/>
                    <a:pt x="2140794" y="2148973"/>
                    <a:pt x="2097827" y="2101000"/>
                  </a:cubicBezTo>
                  <a:cubicBezTo>
                    <a:pt x="2107421" y="2091239"/>
                    <a:pt x="2117016" y="2081478"/>
                    <a:pt x="2126610" y="2071633"/>
                  </a:cubicBezTo>
                  <a:close/>
                  <a:moveTo>
                    <a:pt x="5672413" y="2070965"/>
                  </a:moveTo>
                  <a:cubicBezTo>
                    <a:pt x="5683510" y="2080977"/>
                    <a:pt x="5694523" y="2090989"/>
                    <a:pt x="5705619" y="2101000"/>
                  </a:cubicBezTo>
                  <a:cubicBezTo>
                    <a:pt x="5661150" y="2150475"/>
                    <a:pt x="5616765" y="2200033"/>
                    <a:pt x="5572297" y="2249507"/>
                  </a:cubicBezTo>
                  <a:cubicBezTo>
                    <a:pt x="5561784" y="2238911"/>
                    <a:pt x="5551355" y="2228399"/>
                    <a:pt x="5540843" y="2217803"/>
                  </a:cubicBezTo>
                  <a:cubicBezTo>
                    <a:pt x="5584728" y="2168830"/>
                    <a:pt x="5628529" y="2119856"/>
                    <a:pt x="5672413" y="2070965"/>
                  </a:cubicBezTo>
                  <a:close/>
                  <a:moveTo>
                    <a:pt x="1792888" y="2445653"/>
                  </a:moveTo>
                  <a:cubicBezTo>
                    <a:pt x="1847118" y="2486533"/>
                    <a:pt x="1901347" y="2527331"/>
                    <a:pt x="1955661" y="2568212"/>
                  </a:cubicBezTo>
                  <a:cubicBezTo>
                    <a:pt x="1945899" y="2580393"/>
                    <a:pt x="1936138" y="2592574"/>
                    <a:pt x="1926377" y="2604755"/>
                  </a:cubicBezTo>
                  <a:cubicBezTo>
                    <a:pt x="1874483" y="2561955"/>
                    <a:pt x="1822589" y="2519238"/>
                    <a:pt x="1770695" y="2476438"/>
                  </a:cubicBezTo>
                  <a:cubicBezTo>
                    <a:pt x="1778120" y="2466176"/>
                    <a:pt x="1785462" y="2455915"/>
                    <a:pt x="1792888" y="2445653"/>
                  </a:cubicBezTo>
                  <a:close/>
                  <a:moveTo>
                    <a:pt x="6006136" y="2447071"/>
                  </a:moveTo>
                  <a:cubicBezTo>
                    <a:pt x="6015230" y="2459669"/>
                    <a:pt x="6024407" y="2472183"/>
                    <a:pt x="6033501" y="2484782"/>
                  </a:cubicBezTo>
                  <a:cubicBezTo>
                    <a:pt x="5979855" y="2524745"/>
                    <a:pt x="5926293" y="2564791"/>
                    <a:pt x="5872647" y="2604755"/>
                  </a:cubicBezTo>
                  <a:cubicBezTo>
                    <a:pt x="5863720" y="2592574"/>
                    <a:pt x="5854876" y="2580393"/>
                    <a:pt x="5845949" y="2568212"/>
                  </a:cubicBezTo>
                  <a:cubicBezTo>
                    <a:pt x="5899345" y="2527832"/>
                    <a:pt x="5952740" y="2487451"/>
                    <a:pt x="6006136" y="2447071"/>
                  </a:cubicBezTo>
                  <a:close/>
                  <a:moveTo>
                    <a:pt x="1525909" y="2860970"/>
                  </a:moveTo>
                  <a:cubicBezTo>
                    <a:pt x="1620436" y="2909861"/>
                    <a:pt x="1715047" y="2958668"/>
                    <a:pt x="1809574" y="3007558"/>
                  </a:cubicBezTo>
                  <a:cubicBezTo>
                    <a:pt x="1801231" y="3025662"/>
                    <a:pt x="1792888" y="3043850"/>
                    <a:pt x="1784545" y="3062038"/>
                  </a:cubicBezTo>
                  <a:cubicBezTo>
                    <a:pt x="1721805" y="3047772"/>
                    <a:pt x="1648052" y="2997546"/>
                    <a:pt x="1588566" y="2968679"/>
                  </a:cubicBezTo>
                  <a:cubicBezTo>
                    <a:pt x="1554860" y="2952243"/>
                    <a:pt x="1515481" y="2941231"/>
                    <a:pt x="1492537" y="2911029"/>
                  </a:cubicBezTo>
                  <a:cubicBezTo>
                    <a:pt x="1497710" y="2888669"/>
                    <a:pt x="1508389" y="2874403"/>
                    <a:pt x="1525909" y="2860970"/>
                  </a:cubicBezTo>
                  <a:close/>
                  <a:moveTo>
                    <a:pt x="6289800" y="2861554"/>
                  </a:moveTo>
                  <a:cubicBezTo>
                    <a:pt x="6299561" y="2877740"/>
                    <a:pt x="6309240" y="2894009"/>
                    <a:pt x="6319001" y="2910278"/>
                  </a:cubicBezTo>
                  <a:cubicBezTo>
                    <a:pt x="6296558" y="2941398"/>
                    <a:pt x="6254593" y="2953412"/>
                    <a:pt x="6220719" y="2970265"/>
                  </a:cubicBezTo>
                  <a:cubicBezTo>
                    <a:pt x="6155059" y="3002886"/>
                    <a:pt x="6090484" y="3040346"/>
                    <a:pt x="6022822" y="3068462"/>
                  </a:cubicBezTo>
                  <a:cubicBezTo>
                    <a:pt x="6013227" y="3049107"/>
                    <a:pt x="6003633" y="3029751"/>
                    <a:pt x="5994038" y="3010395"/>
                  </a:cubicBezTo>
                  <a:cubicBezTo>
                    <a:pt x="6092654" y="2960753"/>
                    <a:pt x="6191185" y="2911112"/>
                    <a:pt x="6289800" y="2861554"/>
                  </a:cubicBezTo>
                  <a:close/>
                  <a:moveTo>
                    <a:pt x="1367391" y="3342199"/>
                  </a:moveTo>
                  <a:cubicBezTo>
                    <a:pt x="1412193" y="3355714"/>
                    <a:pt x="1458080" y="3365392"/>
                    <a:pt x="1502966" y="3378824"/>
                  </a:cubicBezTo>
                  <a:cubicBezTo>
                    <a:pt x="1514646" y="3382245"/>
                    <a:pt x="1545766" y="3386500"/>
                    <a:pt x="1552691" y="3397013"/>
                  </a:cubicBezTo>
                  <a:cubicBezTo>
                    <a:pt x="1560033" y="3407942"/>
                    <a:pt x="1553859" y="3419205"/>
                    <a:pt x="1550939" y="3430218"/>
                  </a:cubicBezTo>
                  <a:cubicBezTo>
                    <a:pt x="1543013" y="3434890"/>
                    <a:pt x="1544848" y="3438561"/>
                    <a:pt x="1534086" y="3440146"/>
                  </a:cubicBezTo>
                  <a:cubicBezTo>
                    <a:pt x="1519569" y="3442148"/>
                    <a:pt x="1496458" y="3429884"/>
                    <a:pt x="1482609" y="3425796"/>
                  </a:cubicBezTo>
                  <a:cubicBezTo>
                    <a:pt x="1439142" y="3412781"/>
                    <a:pt x="1391002" y="3404187"/>
                    <a:pt x="1350705" y="3383747"/>
                  </a:cubicBezTo>
                  <a:cubicBezTo>
                    <a:pt x="1356295" y="3369898"/>
                    <a:pt x="1361801" y="3356048"/>
                    <a:pt x="1367391" y="3342199"/>
                  </a:cubicBezTo>
                  <a:close/>
                  <a:moveTo>
                    <a:pt x="6456912" y="3344117"/>
                  </a:moveTo>
                  <a:cubicBezTo>
                    <a:pt x="6456912" y="3358050"/>
                    <a:pt x="6456912" y="3371900"/>
                    <a:pt x="6456912" y="3385833"/>
                  </a:cubicBezTo>
                  <a:cubicBezTo>
                    <a:pt x="6392837" y="3403353"/>
                    <a:pt x="6328846" y="3420957"/>
                    <a:pt x="6264771" y="3438477"/>
                  </a:cubicBezTo>
                  <a:cubicBezTo>
                    <a:pt x="6260182" y="3426463"/>
                    <a:pt x="6255594" y="3414533"/>
                    <a:pt x="6251005" y="3402519"/>
                  </a:cubicBezTo>
                  <a:cubicBezTo>
                    <a:pt x="6285462" y="3374987"/>
                    <a:pt x="6411442" y="3343867"/>
                    <a:pt x="6456912" y="3344117"/>
                  </a:cubicBezTo>
                  <a:close/>
                  <a:moveTo>
                    <a:pt x="1467508" y="3892257"/>
                  </a:moveTo>
                  <a:cubicBezTo>
                    <a:pt x="1401264" y="3885582"/>
                    <a:pt x="1335020" y="3878991"/>
                    <a:pt x="1268693" y="3872317"/>
                  </a:cubicBezTo>
                  <a:cubicBezTo>
                    <a:pt x="1268693" y="3858133"/>
                    <a:pt x="1268693" y="3844034"/>
                    <a:pt x="1268693" y="3829850"/>
                  </a:cubicBezTo>
                  <a:cubicBezTo>
                    <a:pt x="1317500" y="3825429"/>
                    <a:pt x="1368476" y="3837610"/>
                    <a:pt x="1417450" y="3841197"/>
                  </a:cubicBezTo>
                  <a:cubicBezTo>
                    <a:pt x="1429630" y="3842031"/>
                    <a:pt x="1456996" y="3839028"/>
                    <a:pt x="1466340" y="3849290"/>
                  </a:cubicBezTo>
                  <a:cubicBezTo>
                    <a:pt x="1478771" y="3862889"/>
                    <a:pt x="1471513" y="3877072"/>
                    <a:pt x="1467508" y="3892257"/>
                  </a:cubicBezTo>
                  <a:close/>
                  <a:moveTo>
                    <a:pt x="6546684" y="3830601"/>
                  </a:moveTo>
                  <a:cubicBezTo>
                    <a:pt x="6546684" y="3844701"/>
                    <a:pt x="6546684" y="3858801"/>
                    <a:pt x="6546684" y="3872901"/>
                  </a:cubicBezTo>
                  <a:cubicBezTo>
                    <a:pt x="6480356" y="3880159"/>
                    <a:pt x="6414029" y="3887501"/>
                    <a:pt x="6347701" y="3894760"/>
                  </a:cubicBezTo>
                  <a:cubicBezTo>
                    <a:pt x="6338607" y="3873985"/>
                    <a:pt x="6337689" y="3865392"/>
                    <a:pt x="6346283" y="3844701"/>
                  </a:cubicBezTo>
                  <a:cubicBezTo>
                    <a:pt x="6413027" y="3840029"/>
                    <a:pt x="6479855" y="3835274"/>
                    <a:pt x="6546684" y="3830601"/>
                  </a:cubicBezTo>
                  <a:close/>
                  <a:moveTo>
                    <a:pt x="1615347" y="4306156"/>
                  </a:moveTo>
                  <a:cubicBezTo>
                    <a:pt x="1615347" y="4327515"/>
                    <a:pt x="1615347" y="4348956"/>
                    <a:pt x="1615347" y="4370314"/>
                  </a:cubicBezTo>
                  <a:cubicBezTo>
                    <a:pt x="1571880" y="4383246"/>
                    <a:pt x="1521571" y="4376905"/>
                    <a:pt x="1475851" y="4376989"/>
                  </a:cubicBezTo>
                  <a:cubicBezTo>
                    <a:pt x="1401848" y="4377156"/>
                    <a:pt x="1323674" y="4384331"/>
                    <a:pt x="1250588" y="4374570"/>
                  </a:cubicBezTo>
                  <a:cubicBezTo>
                    <a:pt x="1242329" y="4350374"/>
                    <a:pt x="1240577" y="4335023"/>
                    <a:pt x="1252758" y="4311913"/>
                  </a:cubicBezTo>
                  <a:cubicBezTo>
                    <a:pt x="1291887" y="4300650"/>
                    <a:pt x="1334686" y="4306156"/>
                    <a:pt x="1375734" y="4304822"/>
                  </a:cubicBezTo>
                  <a:cubicBezTo>
                    <a:pt x="1452491" y="4302318"/>
                    <a:pt x="1540343" y="4288803"/>
                    <a:pt x="1615347" y="4306156"/>
                  </a:cubicBezTo>
                  <a:close/>
                  <a:moveTo>
                    <a:pt x="6567791" y="4311913"/>
                  </a:moveTo>
                  <a:cubicBezTo>
                    <a:pt x="6567791" y="4333522"/>
                    <a:pt x="6567791" y="4355130"/>
                    <a:pt x="6567791" y="4376739"/>
                  </a:cubicBezTo>
                  <a:cubicBezTo>
                    <a:pt x="6443563" y="4376739"/>
                    <a:pt x="6319418" y="4376739"/>
                    <a:pt x="6195190" y="4376739"/>
                  </a:cubicBezTo>
                  <a:cubicBezTo>
                    <a:pt x="6195190" y="4353795"/>
                    <a:pt x="6195190" y="4330852"/>
                    <a:pt x="6195190" y="4307825"/>
                  </a:cubicBezTo>
                  <a:cubicBezTo>
                    <a:pt x="6254342" y="4283713"/>
                    <a:pt x="6387831" y="4301735"/>
                    <a:pt x="6456662" y="4301651"/>
                  </a:cubicBezTo>
                  <a:cubicBezTo>
                    <a:pt x="6494623" y="4301651"/>
                    <a:pt x="6533001" y="4295978"/>
                    <a:pt x="6567791" y="4311913"/>
                  </a:cubicBezTo>
                  <a:close/>
                </a:path>
              </a:pathLst>
            </a:custGeom>
            <a:solidFill>
              <a:schemeClr val="bg2"/>
            </a:solidFill>
            <a:ln w="2084" cap="flat">
              <a:solidFill>
                <a:srgbClr val="042959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8D4AF3D-163E-5CD5-359B-E62CCF595A47}"/>
                </a:ext>
              </a:extLst>
            </p:cNvPr>
            <p:cNvSpPr/>
            <p:nvPr/>
          </p:nvSpPr>
          <p:spPr>
            <a:xfrm>
              <a:off x="5209121" y="1926375"/>
              <a:ext cx="1768519" cy="860958"/>
            </a:xfrm>
            <a:custGeom>
              <a:avLst/>
              <a:gdLst>
                <a:gd name="csX0" fmla="*/ 2318288 w 2318287"/>
                <a:gd name="csY0" fmla="*/ 195594 h 1128599"/>
                <a:gd name="csX1" fmla="*/ 2022776 w 2318287"/>
                <a:gd name="csY1" fmla="*/ 1126513 h 1128599"/>
                <a:gd name="csX2" fmla="*/ 1813783 w 2318287"/>
                <a:gd name="csY2" fmla="*/ 1068946 h 1128599"/>
                <a:gd name="csX3" fmla="*/ 1405390 w 2318287"/>
                <a:gd name="csY3" fmla="*/ 1002118 h 1128599"/>
                <a:gd name="csX4" fmla="*/ 541048 w 2318287"/>
                <a:gd name="csY4" fmla="*/ 1063023 h 1128599"/>
                <a:gd name="csX5" fmla="*/ 304105 w 2318287"/>
                <a:gd name="csY5" fmla="*/ 1128599 h 1128599"/>
                <a:gd name="csX6" fmla="*/ 0 w 2318287"/>
                <a:gd name="csY6" fmla="*/ 203937 h 1128599"/>
                <a:gd name="csX7" fmla="*/ 161021 w 2318287"/>
                <a:gd name="csY7" fmla="*/ 147538 h 1128599"/>
                <a:gd name="csX8" fmla="*/ 554313 w 2318287"/>
                <a:gd name="csY8" fmla="*/ 56515 h 1128599"/>
                <a:gd name="csX9" fmla="*/ 2318288 w 2318287"/>
                <a:gd name="csY9" fmla="*/ 195594 h 112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318287" h="1128599">
                  <a:moveTo>
                    <a:pt x="2318288" y="195594"/>
                  </a:moveTo>
                  <a:cubicBezTo>
                    <a:pt x="2219756" y="505873"/>
                    <a:pt x="2121308" y="816151"/>
                    <a:pt x="2022776" y="1126513"/>
                  </a:cubicBezTo>
                  <a:cubicBezTo>
                    <a:pt x="1952277" y="1113916"/>
                    <a:pt x="1883614" y="1086216"/>
                    <a:pt x="1813783" y="1068946"/>
                  </a:cubicBezTo>
                  <a:cubicBezTo>
                    <a:pt x="1679793" y="1035824"/>
                    <a:pt x="1542717" y="1015134"/>
                    <a:pt x="1405390" y="1002118"/>
                  </a:cubicBezTo>
                  <a:cubicBezTo>
                    <a:pt x="1114383" y="974419"/>
                    <a:pt x="826047" y="1005372"/>
                    <a:pt x="541048" y="1063023"/>
                  </a:cubicBezTo>
                  <a:cubicBezTo>
                    <a:pt x="460454" y="1079292"/>
                    <a:pt x="383364" y="1107825"/>
                    <a:pt x="304105" y="1128599"/>
                  </a:cubicBezTo>
                  <a:cubicBezTo>
                    <a:pt x="202736" y="820406"/>
                    <a:pt x="101368" y="512130"/>
                    <a:pt x="0" y="203937"/>
                  </a:cubicBezTo>
                  <a:cubicBezTo>
                    <a:pt x="44552" y="174736"/>
                    <a:pt x="109795" y="163307"/>
                    <a:pt x="161021" y="147538"/>
                  </a:cubicBezTo>
                  <a:cubicBezTo>
                    <a:pt x="289337" y="108159"/>
                    <a:pt x="422242" y="80043"/>
                    <a:pt x="554313" y="56515"/>
                  </a:cubicBezTo>
                  <a:cubicBezTo>
                    <a:pt x="1137243" y="-47189"/>
                    <a:pt x="1760220" y="-12315"/>
                    <a:pt x="2318288" y="195594"/>
                  </a:cubicBezTo>
                  <a:close/>
                </a:path>
              </a:pathLst>
            </a:custGeom>
            <a:solidFill>
              <a:srgbClr val="FECC17"/>
            </a:solidFill>
            <a:ln w="2084" cap="flat">
              <a:solidFill>
                <a:srgbClr val="FECC1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DDCD32-B8AC-5F8F-7E84-8A0530EBA4B8}"/>
                </a:ext>
              </a:extLst>
            </p:cNvPr>
            <p:cNvSpPr/>
            <p:nvPr/>
          </p:nvSpPr>
          <p:spPr>
            <a:xfrm>
              <a:off x="3292753" y="3242781"/>
              <a:ext cx="1027939" cy="1853676"/>
            </a:xfrm>
            <a:custGeom>
              <a:avLst/>
              <a:gdLst>
                <a:gd name="csX0" fmla="*/ 596947 w 1347488"/>
                <a:gd name="csY0" fmla="*/ 0 h 2429917"/>
                <a:gd name="csX1" fmla="*/ 1347489 w 1347488"/>
                <a:gd name="csY1" fmla="*/ 539045 h 2429917"/>
                <a:gd name="csX2" fmla="*/ 1195395 w 1347488"/>
                <a:gd name="csY2" fmla="*/ 807775 h 2429917"/>
                <a:gd name="csX3" fmla="*/ 890956 w 1347488"/>
                <a:gd name="csY3" fmla="*/ 1807191 h 2429917"/>
                <a:gd name="csX4" fmla="*/ 888954 w 1347488"/>
                <a:gd name="csY4" fmla="*/ 2429918 h 2429917"/>
                <a:gd name="csX5" fmla="*/ 15018 w 1347488"/>
                <a:gd name="csY5" fmla="*/ 2429918 h 2429917"/>
                <a:gd name="csX6" fmla="*/ 11514 w 1347488"/>
                <a:gd name="csY6" fmla="*/ 1732271 h 2429917"/>
                <a:gd name="csX7" fmla="*/ 313032 w 1347488"/>
                <a:gd name="csY7" fmla="*/ 534707 h 2429917"/>
                <a:gd name="csX8" fmla="*/ 482396 w 1347488"/>
                <a:gd name="csY8" fmla="*/ 186885 h 2429917"/>
                <a:gd name="csX9" fmla="*/ 596947 w 1347488"/>
                <a:gd name="csY9" fmla="*/ 0 h 24299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347488" h="2429917">
                  <a:moveTo>
                    <a:pt x="596947" y="0"/>
                  </a:moveTo>
                  <a:cubicBezTo>
                    <a:pt x="847155" y="179709"/>
                    <a:pt x="1097280" y="359336"/>
                    <a:pt x="1347489" y="539045"/>
                  </a:cubicBezTo>
                  <a:cubicBezTo>
                    <a:pt x="1296596" y="628567"/>
                    <a:pt x="1241949" y="715835"/>
                    <a:pt x="1195395" y="807775"/>
                  </a:cubicBezTo>
                  <a:cubicBezTo>
                    <a:pt x="1037544" y="1119306"/>
                    <a:pt x="933172" y="1460621"/>
                    <a:pt x="890956" y="1807191"/>
                  </a:cubicBezTo>
                  <a:cubicBezTo>
                    <a:pt x="865677" y="2014850"/>
                    <a:pt x="874938" y="2222092"/>
                    <a:pt x="888954" y="2429918"/>
                  </a:cubicBezTo>
                  <a:cubicBezTo>
                    <a:pt x="597614" y="2429918"/>
                    <a:pt x="306274" y="2429918"/>
                    <a:pt x="15018" y="2429918"/>
                  </a:cubicBezTo>
                  <a:cubicBezTo>
                    <a:pt x="2169" y="2197230"/>
                    <a:pt x="-9427" y="1965126"/>
                    <a:pt x="11514" y="1732271"/>
                  </a:cubicBezTo>
                  <a:cubicBezTo>
                    <a:pt x="48807" y="1318538"/>
                    <a:pt x="153763" y="917821"/>
                    <a:pt x="313032" y="534707"/>
                  </a:cubicBezTo>
                  <a:cubicBezTo>
                    <a:pt x="362757" y="415234"/>
                    <a:pt x="421492" y="300851"/>
                    <a:pt x="482396" y="186885"/>
                  </a:cubicBezTo>
                  <a:cubicBezTo>
                    <a:pt x="515769" y="124478"/>
                    <a:pt x="547472" y="50976"/>
                    <a:pt x="596947" y="0"/>
                  </a:cubicBezTo>
                  <a:close/>
                </a:path>
              </a:pathLst>
            </a:custGeom>
            <a:solidFill>
              <a:srgbClr val="FD4931"/>
            </a:solidFill>
            <a:ln w="2084" cap="flat">
              <a:solidFill>
                <a:srgbClr val="FD4931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E2F2B1F-27C0-F255-7B55-96303AB3E440}"/>
                </a:ext>
              </a:extLst>
            </p:cNvPr>
            <p:cNvSpPr/>
            <p:nvPr/>
          </p:nvSpPr>
          <p:spPr>
            <a:xfrm>
              <a:off x="7878543" y="3241126"/>
              <a:ext cx="1019320" cy="1855522"/>
            </a:xfrm>
            <a:custGeom>
              <a:avLst/>
              <a:gdLst>
                <a:gd name="csX0" fmla="*/ 734440 w 1336189"/>
                <a:gd name="csY0" fmla="*/ 0 h 2432337"/>
                <a:gd name="csX1" fmla="*/ 866427 w 1336189"/>
                <a:gd name="csY1" fmla="*/ 221842 h 2432337"/>
                <a:gd name="csX2" fmla="*/ 1041299 w 1336189"/>
                <a:gd name="csY2" fmla="*/ 589438 h 2432337"/>
                <a:gd name="csX3" fmla="*/ 1324963 w 1336189"/>
                <a:gd name="csY3" fmla="*/ 2432337 h 2432337"/>
                <a:gd name="csX4" fmla="*/ 446354 w 1336189"/>
                <a:gd name="csY4" fmla="*/ 2432337 h 2432337"/>
                <a:gd name="csX5" fmla="*/ 462624 w 1336189"/>
                <a:gd name="csY5" fmla="*/ 2193142 h 2432337"/>
                <a:gd name="csX6" fmla="*/ 252127 w 1336189"/>
                <a:gd name="csY6" fmla="*/ 1027198 h 2432337"/>
                <a:gd name="csX7" fmla="*/ 99366 w 1336189"/>
                <a:gd name="csY7" fmla="*/ 705239 h 2432337"/>
                <a:gd name="csX8" fmla="*/ 0 w 1336189"/>
                <a:gd name="csY8" fmla="*/ 532872 h 2432337"/>
                <a:gd name="csX9" fmla="*/ 734440 w 1336189"/>
                <a:gd name="csY9" fmla="*/ 0 h 24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336189" h="2432337">
                  <a:moveTo>
                    <a:pt x="734440" y="0"/>
                  </a:moveTo>
                  <a:cubicBezTo>
                    <a:pt x="789254" y="61989"/>
                    <a:pt x="827048" y="149007"/>
                    <a:pt x="866427" y="221842"/>
                  </a:cubicBezTo>
                  <a:cubicBezTo>
                    <a:pt x="931003" y="341315"/>
                    <a:pt x="989905" y="463624"/>
                    <a:pt x="1041299" y="589438"/>
                  </a:cubicBezTo>
                  <a:cubicBezTo>
                    <a:pt x="1289338" y="1197063"/>
                    <a:pt x="1368179" y="1777991"/>
                    <a:pt x="1324963" y="2432337"/>
                  </a:cubicBezTo>
                  <a:cubicBezTo>
                    <a:pt x="1032121" y="2432337"/>
                    <a:pt x="739279" y="2432337"/>
                    <a:pt x="446354" y="2432337"/>
                  </a:cubicBezTo>
                  <a:cubicBezTo>
                    <a:pt x="452111" y="2352745"/>
                    <a:pt x="460371" y="2272985"/>
                    <a:pt x="462624" y="2193142"/>
                  </a:cubicBezTo>
                  <a:cubicBezTo>
                    <a:pt x="473553" y="1798431"/>
                    <a:pt x="402970" y="1392708"/>
                    <a:pt x="252127" y="1027198"/>
                  </a:cubicBezTo>
                  <a:cubicBezTo>
                    <a:pt x="206908" y="917487"/>
                    <a:pt x="155849" y="809611"/>
                    <a:pt x="99366" y="705239"/>
                  </a:cubicBezTo>
                  <a:cubicBezTo>
                    <a:pt x="68413" y="648173"/>
                    <a:pt x="23361" y="593109"/>
                    <a:pt x="0" y="532872"/>
                  </a:cubicBezTo>
                  <a:cubicBezTo>
                    <a:pt x="244869" y="355248"/>
                    <a:pt x="489655" y="177624"/>
                    <a:pt x="734440" y="0"/>
                  </a:cubicBezTo>
                  <a:close/>
                </a:path>
              </a:pathLst>
            </a:custGeom>
            <a:solidFill>
              <a:srgbClr val="0FBAE5"/>
            </a:solidFill>
            <a:ln w="2084" cap="flat">
              <a:solidFill>
                <a:srgbClr val="0FBAE5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3D4EECD-BE1D-D922-90AC-C34D5C63FAA4}"/>
                </a:ext>
              </a:extLst>
            </p:cNvPr>
            <p:cNvSpPr/>
            <p:nvPr/>
          </p:nvSpPr>
          <p:spPr>
            <a:xfrm>
              <a:off x="6798542" y="2090414"/>
              <a:ext cx="1617614" cy="1517246"/>
            </a:xfrm>
            <a:custGeom>
              <a:avLst/>
              <a:gdLst>
                <a:gd name="csX0" fmla="*/ 298014 w 2120472"/>
                <a:gd name="csY0" fmla="*/ 0 h 1988903"/>
                <a:gd name="csX1" fmla="*/ 2120473 w 2120472"/>
                <a:gd name="csY1" fmla="*/ 1448940 h 1988903"/>
                <a:gd name="csX2" fmla="*/ 1382613 w 2120472"/>
                <a:gd name="csY2" fmla="*/ 1988903 h 1988903"/>
                <a:gd name="csX3" fmla="*/ 1255965 w 2120472"/>
                <a:gd name="csY3" fmla="*/ 1830218 h 1988903"/>
                <a:gd name="csX4" fmla="*/ 952277 w 2120472"/>
                <a:gd name="csY4" fmla="*/ 1507842 h 1988903"/>
                <a:gd name="csX5" fmla="*/ 281077 w 2120472"/>
                <a:gd name="csY5" fmla="*/ 1052728 h 1988903"/>
                <a:gd name="csX6" fmla="*/ 0 w 2120472"/>
                <a:gd name="csY6" fmla="*/ 931670 h 1988903"/>
                <a:gd name="csX7" fmla="*/ 298014 w 2120472"/>
                <a:gd name="csY7" fmla="*/ 0 h 19889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120472" h="1988903">
                  <a:moveTo>
                    <a:pt x="298014" y="0"/>
                  </a:moveTo>
                  <a:cubicBezTo>
                    <a:pt x="1061321" y="280577"/>
                    <a:pt x="1684548" y="758885"/>
                    <a:pt x="2120473" y="1448940"/>
                  </a:cubicBezTo>
                  <a:cubicBezTo>
                    <a:pt x="1874520" y="1628900"/>
                    <a:pt x="1628566" y="1808943"/>
                    <a:pt x="1382613" y="1988903"/>
                  </a:cubicBezTo>
                  <a:cubicBezTo>
                    <a:pt x="1335558" y="1955364"/>
                    <a:pt x="1295010" y="1876856"/>
                    <a:pt x="1255965" y="1830218"/>
                  </a:cubicBezTo>
                  <a:cubicBezTo>
                    <a:pt x="1161188" y="1717003"/>
                    <a:pt x="1061238" y="1607792"/>
                    <a:pt x="952277" y="1507842"/>
                  </a:cubicBezTo>
                  <a:cubicBezTo>
                    <a:pt x="752127" y="1324295"/>
                    <a:pt x="524278" y="1173119"/>
                    <a:pt x="281077" y="1052728"/>
                  </a:cubicBezTo>
                  <a:cubicBezTo>
                    <a:pt x="189221" y="1007258"/>
                    <a:pt x="93025" y="973886"/>
                    <a:pt x="0" y="931670"/>
                  </a:cubicBezTo>
                  <a:cubicBezTo>
                    <a:pt x="99366" y="621141"/>
                    <a:pt x="198648" y="310529"/>
                    <a:pt x="298014" y="0"/>
                  </a:cubicBezTo>
                  <a:close/>
                </a:path>
              </a:pathLst>
            </a:custGeom>
            <a:solidFill>
              <a:srgbClr val="5EAC57"/>
            </a:solidFill>
            <a:ln w="2084" cap="flat">
              <a:solidFill>
                <a:srgbClr val="5EAC57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175F030-9539-180D-79FB-25F912B22AAB}"/>
                </a:ext>
              </a:extLst>
            </p:cNvPr>
            <p:cNvSpPr/>
            <p:nvPr/>
          </p:nvSpPr>
          <p:spPr>
            <a:xfrm>
              <a:off x="3775122" y="2095124"/>
              <a:ext cx="1617678" cy="1518010"/>
            </a:xfrm>
            <a:custGeom>
              <a:avLst/>
              <a:gdLst>
                <a:gd name="csX0" fmla="*/ 1816786 w 2120556"/>
                <a:gd name="csY0" fmla="*/ 0 h 1989904"/>
                <a:gd name="csX1" fmla="*/ 2120557 w 2120556"/>
                <a:gd name="csY1" fmla="*/ 925496 h 1989904"/>
                <a:gd name="csX2" fmla="*/ 1869347 w 2120556"/>
                <a:gd name="csY2" fmla="*/ 1032621 h 1989904"/>
                <a:gd name="csX3" fmla="*/ 1463791 w 2120556"/>
                <a:gd name="csY3" fmla="*/ 1268897 h 1989904"/>
                <a:gd name="csX4" fmla="*/ 949274 w 2120556"/>
                <a:gd name="csY4" fmla="*/ 1730686 h 1989904"/>
                <a:gd name="csX5" fmla="*/ 833222 w 2120556"/>
                <a:gd name="csY5" fmla="*/ 1873602 h 1989904"/>
                <a:gd name="csX6" fmla="*/ 748874 w 2120556"/>
                <a:gd name="csY6" fmla="*/ 1989904 h 1989904"/>
                <a:gd name="csX7" fmla="*/ 0 w 2120556"/>
                <a:gd name="csY7" fmla="*/ 1442766 h 1989904"/>
                <a:gd name="csX8" fmla="*/ 110129 w 2120556"/>
                <a:gd name="csY8" fmla="*/ 1275154 h 1989904"/>
                <a:gd name="csX9" fmla="*/ 396713 w 2120556"/>
                <a:gd name="csY9" fmla="*/ 927916 h 1989904"/>
                <a:gd name="csX10" fmla="*/ 1816786 w 2120556"/>
                <a:gd name="csY10" fmla="*/ 0 h 1989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120556" h="1989904">
                  <a:moveTo>
                    <a:pt x="1816786" y="0"/>
                  </a:moveTo>
                  <a:cubicBezTo>
                    <a:pt x="1918071" y="308527"/>
                    <a:pt x="2019273" y="616970"/>
                    <a:pt x="2120557" y="925496"/>
                  </a:cubicBezTo>
                  <a:cubicBezTo>
                    <a:pt x="2040464" y="967045"/>
                    <a:pt x="1951360" y="993993"/>
                    <a:pt x="1869347" y="1032621"/>
                  </a:cubicBezTo>
                  <a:cubicBezTo>
                    <a:pt x="1728850" y="1098698"/>
                    <a:pt x="1589771" y="1178041"/>
                    <a:pt x="1463791" y="1268897"/>
                  </a:cubicBezTo>
                  <a:cubicBezTo>
                    <a:pt x="1275905" y="1404555"/>
                    <a:pt x="1101869" y="1555898"/>
                    <a:pt x="949274" y="1730686"/>
                  </a:cubicBezTo>
                  <a:cubicBezTo>
                    <a:pt x="908977" y="1776739"/>
                    <a:pt x="869598" y="1824462"/>
                    <a:pt x="833222" y="1873602"/>
                  </a:cubicBezTo>
                  <a:cubicBezTo>
                    <a:pt x="804772" y="1911897"/>
                    <a:pt x="780077" y="1953946"/>
                    <a:pt x="748874" y="1989904"/>
                  </a:cubicBezTo>
                  <a:cubicBezTo>
                    <a:pt x="499249" y="1807525"/>
                    <a:pt x="249625" y="1625146"/>
                    <a:pt x="0" y="1442766"/>
                  </a:cubicBezTo>
                  <a:cubicBezTo>
                    <a:pt x="28283" y="1383197"/>
                    <a:pt x="71333" y="1328383"/>
                    <a:pt x="110129" y="1275154"/>
                  </a:cubicBezTo>
                  <a:cubicBezTo>
                    <a:pt x="198815" y="1153512"/>
                    <a:pt x="294594" y="1038461"/>
                    <a:pt x="396713" y="927916"/>
                  </a:cubicBezTo>
                  <a:cubicBezTo>
                    <a:pt x="785166" y="507675"/>
                    <a:pt x="1277907" y="191306"/>
                    <a:pt x="1816786" y="0"/>
                  </a:cubicBezTo>
                  <a:close/>
                </a:path>
              </a:pathLst>
            </a:custGeom>
            <a:solidFill>
              <a:srgbClr val="FE9310"/>
            </a:solidFill>
            <a:ln w="2084" cap="flat">
              <a:solidFill>
                <a:srgbClr val="FE931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E80F9F7-0159-670E-8F2D-42DA86F4D797}"/>
                </a:ext>
              </a:extLst>
            </p:cNvPr>
            <p:cNvSpPr/>
            <p:nvPr/>
          </p:nvSpPr>
          <p:spPr>
            <a:xfrm rot="1756825">
              <a:off x="6318727" y="2557241"/>
              <a:ext cx="698638" cy="3016362"/>
            </a:xfrm>
            <a:custGeom>
              <a:avLst/>
              <a:gdLst>
                <a:gd name="csX0" fmla="*/ 613059 w 1282502"/>
                <a:gd name="csY0" fmla="*/ 4667715 h 5537186"/>
                <a:gd name="csX1" fmla="*/ 567243 w 1282502"/>
                <a:gd name="csY1" fmla="*/ 5122771 h 5537186"/>
                <a:gd name="csX2" fmla="*/ 662634 w 1282502"/>
                <a:gd name="csY2" fmla="*/ 5133611 h 5537186"/>
                <a:gd name="csX3" fmla="*/ 760337 w 1282502"/>
                <a:gd name="csY3" fmla="*/ 5102682 h 5537186"/>
                <a:gd name="csX4" fmla="*/ 613059 w 1282502"/>
                <a:gd name="csY4" fmla="*/ 4667715 h 5537186"/>
                <a:gd name="csX5" fmla="*/ 640954 w 1282502"/>
                <a:gd name="csY5" fmla="*/ 11 h 5537186"/>
                <a:gd name="csX6" fmla="*/ 703030 w 1282502"/>
                <a:gd name="csY6" fmla="*/ 101833 h 5537186"/>
                <a:gd name="csX7" fmla="*/ 953936 w 1282502"/>
                <a:gd name="csY7" fmla="*/ 4343821 h 5537186"/>
                <a:gd name="csX8" fmla="*/ 1094926 w 1282502"/>
                <a:gd name="csY8" fmla="*/ 4449907 h 5537186"/>
                <a:gd name="csX9" fmla="*/ 1280721 w 1282502"/>
                <a:gd name="csY9" fmla="*/ 4867746 h 5537186"/>
                <a:gd name="csX10" fmla="*/ 1273350 w 1282502"/>
                <a:gd name="csY10" fmla="*/ 4871359 h 5537186"/>
                <a:gd name="csX11" fmla="*/ 1273350 w 1282502"/>
                <a:gd name="csY11" fmla="*/ 4871360 h 5537186"/>
                <a:gd name="csX12" fmla="*/ 1280721 w 1282502"/>
                <a:gd name="csY12" fmla="*/ 4867747 h 5537186"/>
                <a:gd name="csX13" fmla="*/ 1280721 w 1282502"/>
                <a:gd name="csY13" fmla="*/ 4903879 h 5537186"/>
                <a:gd name="csX14" fmla="*/ 1246973 w 1282502"/>
                <a:gd name="csY14" fmla="*/ 5111859 h 5537186"/>
                <a:gd name="csX15" fmla="*/ 575987 w 1282502"/>
                <a:gd name="csY15" fmla="*/ 5533023 h 5537186"/>
                <a:gd name="csX16" fmla="*/ 331513 w 1282502"/>
                <a:gd name="csY16" fmla="*/ 5454037 h 5537186"/>
                <a:gd name="csX17" fmla="*/ 305136 w 1282502"/>
                <a:gd name="csY17" fmla="*/ 5438861 h 5537186"/>
                <a:gd name="csX18" fmla="*/ 308605 w 1282502"/>
                <a:gd name="csY18" fmla="*/ 5432574 h 5537186"/>
                <a:gd name="csX19" fmla="*/ 330284 w 1282502"/>
                <a:gd name="csY19" fmla="*/ 5438644 h 5537186"/>
                <a:gd name="csX20" fmla="*/ 308605 w 1282502"/>
                <a:gd name="csY20" fmla="*/ 5432573 h 5537186"/>
                <a:gd name="csX21" fmla="*/ 305136 w 1282502"/>
                <a:gd name="csY21" fmla="*/ 5438861 h 5537186"/>
                <a:gd name="csX22" fmla="*/ 120064 w 1282502"/>
                <a:gd name="csY22" fmla="*/ 5273228 h 5537186"/>
                <a:gd name="csX23" fmla="*/ 157931 w 1282502"/>
                <a:gd name="csY23" fmla="*/ 4478813 h 5537186"/>
                <a:gd name="csX24" fmla="*/ 328550 w 1282502"/>
                <a:gd name="csY24" fmla="*/ 4343821 h 5537186"/>
                <a:gd name="csX25" fmla="*/ 575843 w 1282502"/>
                <a:gd name="csY25" fmla="*/ 104796 h 5537186"/>
                <a:gd name="csX26" fmla="*/ 640954 w 1282502"/>
                <a:gd name="csY26" fmla="*/ 11 h 55371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82502" h="5537186">
                  <a:moveTo>
                    <a:pt x="613059" y="4667715"/>
                  </a:moveTo>
                  <a:cubicBezTo>
                    <a:pt x="364249" y="4701608"/>
                    <a:pt x="325804" y="5045375"/>
                    <a:pt x="567243" y="5122771"/>
                  </a:cubicBezTo>
                  <a:cubicBezTo>
                    <a:pt x="597884" y="5132600"/>
                    <a:pt x="630475" y="5136791"/>
                    <a:pt x="662634" y="5133611"/>
                  </a:cubicBezTo>
                  <a:cubicBezTo>
                    <a:pt x="696671" y="5130215"/>
                    <a:pt x="730563" y="5119447"/>
                    <a:pt x="760337" y="5102682"/>
                  </a:cubicBezTo>
                  <a:cubicBezTo>
                    <a:pt x="980457" y="4978240"/>
                    <a:pt x="862520" y="4633678"/>
                    <a:pt x="613059" y="4667715"/>
                  </a:cubicBezTo>
                  <a:close/>
                  <a:moveTo>
                    <a:pt x="640954" y="11"/>
                  </a:moveTo>
                  <a:cubicBezTo>
                    <a:pt x="691757" y="951"/>
                    <a:pt x="700790" y="63894"/>
                    <a:pt x="703030" y="101833"/>
                  </a:cubicBezTo>
                  <a:lnTo>
                    <a:pt x="953936" y="4343821"/>
                  </a:lnTo>
                  <a:cubicBezTo>
                    <a:pt x="1002065" y="4378653"/>
                    <a:pt x="1052145" y="4407704"/>
                    <a:pt x="1094926" y="4449907"/>
                  </a:cubicBezTo>
                  <a:cubicBezTo>
                    <a:pt x="1195953" y="4549633"/>
                    <a:pt x="1288309" y="4723143"/>
                    <a:pt x="1280721" y="4867746"/>
                  </a:cubicBezTo>
                  <a:cubicBezTo>
                    <a:pt x="1278264" y="4868975"/>
                    <a:pt x="1275807" y="4870131"/>
                    <a:pt x="1273350" y="4871359"/>
                  </a:cubicBezTo>
                  <a:lnTo>
                    <a:pt x="1273350" y="4871360"/>
                  </a:lnTo>
                  <a:cubicBezTo>
                    <a:pt x="1275807" y="4870131"/>
                    <a:pt x="1278264" y="4868975"/>
                    <a:pt x="1280721" y="4867747"/>
                  </a:cubicBezTo>
                  <a:lnTo>
                    <a:pt x="1280721" y="4903879"/>
                  </a:lnTo>
                  <a:cubicBezTo>
                    <a:pt x="1288453" y="4973904"/>
                    <a:pt x="1269881" y="5045953"/>
                    <a:pt x="1246973" y="5111859"/>
                  </a:cubicBezTo>
                  <a:cubicBezTo>
                    <a:pt x="1152305" y="5383650"/>
                    <a:pt x="863026" y="5567566"/>
                    <a:pt x="575987" y="5533023"/>
                  </a:cubicBezTo>
                  <a:cubicBezTo>
                    <a:pt x="500759" y="5523990"/>
                    <a:pt x="391276" y="5503177"/>
                    <a:pt x="331513" y="5454037"/>
                  </a:cubicBezTo>
                  <a:lnTo>
                    <a:pt x="305136" y="5438861"/>
                  </a:lnTo>
                  <a:lnTo>
                    <a:pt x="308605" y="5432574"/>
                  </a:lnTo>
                  <a:lnTo>
                    <a:pt x="330284" y="5438644"/>
                  </a:lnTo>
                  <a:lnTo>
                    <a:pt x="308605" y="5432573"/>
                  </a:lnTo>
                  <a:lnTo>
                    <a:pt x="305136" y="5438861"/>
                  </a:lnTo>
                  <a:cubicBezTo>
                    <a:pt x="231497" y="5410894"/>
                    <a:pt x="165663" y="5335160"/>
                    <a:pt x="120064" y="5273228"/>
                  </a:cubicBezTo>
                  <a:cubicBezTo>
                    <a:pt x="-54674" y="5035836"/>
                    <a:pt x="-35813" y="4699873"/>
                    <a:pt x="157931" y="4478813"/>
                  </a:cubicBezTo>
                  <a:cubicBezTo>
                    <a:pt x="207505" y="4422301"/>
                    <a:pt x="267847" y="4385880"/>
                    <a:pt x="328550" y="4343821"/>
                  </a:cubicBezTo>
                  <a:lnTo>
                    <a:pt x="575843" y="104796"/>
                  </a:lnTo>
                  <a:cubicBezTo>
                    <a:pt x="579673" y="66207"/>
                    <a:pt x="586755" y="-1000"/>
                    <a:pt x="640954" y="1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805" cap="flat">
              <a:solidFill>
                <a:schemeClr val="bg2">
                  <a:lumMod val="90000"/>
                </a:schemeClr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A5D360D-4209-9060-6B89-0E2525479FFD}"/>
              </a:ext>
            </a:extLst>
          </p:cNvPr>
          <p:cNvGrpSpPr/>
          <p:nvPr/>
        </p:nvGrpSpPr>
        <p:grpSpPr>
          <a:xfrm>
            <a:off x="9264287" y="1353127"/>
            <a:ext cx="2547342" cy="1905706"/>
            <a:chOff x="8921977" y="1180595"/>
            <a:chExt cx="2926080" cy="190570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CBD5FF9-20D3-44F1-F0B4-47FC505EBA28}"/>
                </a:ext>
              </a:extLst>
            </p:cNvPr>
            <p:cNvSpPr txBox="1"/>
            <p:nvPr/>
          </p:nvSpPr>
          <p:spPr>
            <a:xfrm>
              <a:off x="8921977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3B92159-D2BF-8694-6E78-ED48D9046BC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C347633-A151-F415-F9B2-58F4980025DF}"/>
              </a:ext>
            </a:extLst>
          </p:cNvPr>
          <p:cNvGrpSpPr/>
          <p:nvPr/>
        </p:nvGrpSpPr>
        <p:grpSpPr>
          <a:xfrm>
            <a:off x="338440" y="1353127"/>
            <a:ext cx="2547342" cy="1905706"/>
            <a:chOff x="332936" y="2566211"/>
            <a:chExt cx="2926080" cy="190570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EC250D0-8384-DD89-C357-B0239B08E2B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DB76C8C-DC9E-FCD9-7883-FA4D690394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1443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242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Performance Rating Gauge – Slide Template</vt:lpstr>
      <vt:lpstr>Performance Rating Gauge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Performance Rating Gauge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2026-08-26T17:02:08Z</dcterms:modified>
  <cp:category>Charts &amp; Diagrams</cp:category>
</cp:coreProperties>
</file>