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0B1F-B814-88B0-F946-A1DE4B02E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6D29ED-EEE7-55B5-894C-08AE19AA7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5D22B9-9C45-54A3-1F2D-948FE6339F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33ABB-42AF-20D7-BF6D-3971BF1E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43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Roadmap Gantt Chart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FF7BC9-D879-287E-F8B1-3DA54D874B85}"/>
              </a:ext>
            </a:extLst>
          </p:cNvPr>
          <p:cNvGrpSpPr/>
          <p:nvPr/>
        </p:nvGrpSpPr>
        <p:grpSpPr>
          <a:xfrm>
            <a:off x="1610061" y="3097096"/>
            <a:ext cx="8971878" cy="2819611"/>
            <a:chOff x="1610061" y="3097096"/>
            <a:chExt cx="8971878" cy="281961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F827A2-002F-29CA-ED5F-595B0DB7CFD4}"/>
                </a:ext>
              </a:extLst>
            </p:cNvPr>
            <p:cNvSpPr/>
            <p:nvPr/>
          </p:nvSpPr>
          <p:spPr>
            <a:xfrm>
              <a:off x="1610061" y="3441343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Project planning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76EC6D-E6DB-03CB-5FA2-EAE01A9F79FB}"/>
                </a:ext>
              </a:extLst>
            </p:cNvPr>
            <p:cNvSpPr/>
            <p:nvPr/>
          </p:nvSpPr>
          <p:spPr>
            <a:xfrm>
              <a:off x="1610061" y="3853904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Requirements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F45D4C6-CFE2-6229-F25E-B5374744FB67}"/>
                </a:ext>
              </a:extLst>
            </p:cNvPr>
            <p:cNvSpPr/>
            <p:nvPr/>
          </p:nvSpPr>
          <p:spPr>
            <a:xfrm>
              <a:off x="1610061" y="4679025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Testing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A600C0-E597-6E01-028D-23B479C84297}"/>
                </a:ext>
              </a:extLst>
            </p:cNvPr>
            <p:cNvSpPr/>
            <p:nvPr/>
          </p:nvSpPr>
          <p:spPr>
            <a:xfrm>
              <a:off x="1610061" y="4266464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Development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CFACE72-4CAB-F46A-ED32-23E9BF03BDF9}"/>
                </a:ext>
              </a:extLst>
            </p:cNvPr>
            <p:cNvSpPr/>
            <p:nvPr/>
          </p:nvSpPr>
          <p:spPr>
            <a:xfrm>
              <a:off x="1610061" y="5091586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Launch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AFD530-7905-79ED-65DC-DFFC75778995}"/>
                </a:ext>
              </a:extLst>
            </p:cNvPr>
            <p:cNvSpPr/>
            <p:nvPr/>
          </p:nvSpPr>
          <p:spPr>
            <a:xfrm>
              <a:off x="1610061" y="5504146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295068 h 412561"/>
                <a:gd name="csX3" fmla="*/ 8854385 w 8971878"/>
                <a:gd name="csY3" fmla="*/ 412561 h 412561"/>
                <a:gd name="csX4" fmla="*/ 117493 w 8971878"/>
                <a:gd name="csY4" fmla="*/ 412561 h 412561"/>
                <a:gd name="csX5" fmla="*/ 0 w 8971878"/>
                <a:gd name="csY5" fmla="*/ 295068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295068"/>
                  </a:lnTo>
                  <a:cubicBezTo>
                    <a:pt x="8971878" y="359958"/>
                    <a:pt x="8919275" y="412561"/>
                    <a:pt x="8854385" y="412561"/>
                  </a:cubicBezTo>
                  <a:lnTo>
                    <a:pt x="117493" y="412561"/>
                  </a:lnTo>
                  <a:cubicBezTo>
                    <a:pt x="52603" y="412561"/>
                    <a:pt x="0" y="359958"/>
                    <a:pt x="0" y="295068"/>
                  </a:cubicBez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Monitoring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3389784-AAC0-998F-778D-E5521CB7C4AA}"/>
                </a:ext>
              </a:extLst>
            </p:cNvPr>
            <p:cNvSpPr/>
            <p:nvPr/>
          </p:nvSpPr>
          <p:spPr>
            <a:xfrm>
              <a:off x="1610061" y="3097096"/>
              <a:ext cx="1455868" cy="344246"/>
            </a:xfrm>
            <a:custGeom>
              <a:avLst/>
              <a:gdLst>
                <a:gd name="csX0" fmla="*/ 117493 w 1455868"/>
                <a:gd name="csY0" fmla="*/ 0 h 344246"/>
                <a:gd name="csX1" fmla="*/ 1455868 w 1455868"/>
                <a:gd name="csY1" fmla="*/ 0 h 344246"/>
                <a:gd name="csX2" fmla="*/ 1455868 w 1455868"/>
                <a:gd name="csY2" fmla="*/ 344246 h 344246"/>
                <a:gd name="csX3" fmla="*/ 0 w 1455868"/>
                <a:gd name="csY3" fmla="*/ 344246 h 344246"/>
                <a:gd name="csX4" fmla="*/ 0 w 1455868"/>
                <a:gd name="csY4" fmla="*/ 117493 h 344246"/>
                <a:gd name="csX5" fmla="*/ 117493 w 1455868"/>
                <a:gd name="csY5" fmla="*/ 0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55868" h="344246">
                  <a:moveTo>
                    <a:pt x="117493" y="0"/>
                  </a:moveTo>
                  <a:lnTo>
                    <a:pt x="1455868" y="0"/>
                  </a:lnTo>
                  <a:lnTo>
                    <a:pt x="1455868" y="344246"/>
                  </a:lnTo>
                  <a:lnTo>
                    <a:pt x="0" y="344246"/>
                  </a:lnTo>
                  <a:lnTo>
                    <a:pt x="0" y="117493"/>
                  </a:lnTo>
                  <a:cubicBezTo>
                    <a:pt x="0" y="52603"/>
                    <a:pt x="52603" y="0"/>
                    <a:pt x="1174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r>
                <a:rPr lang="en-US" sz="1400" b="1" dirty="0"/>
                <a:t>TASKS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658C6C0-DC07-0514-83EC-81B239200B10}"/>
                </a:ext>
              </a:extLst>
            </p:cNvPr>
            <p:cNvSpPr/>
            <p:nvPr/>
          </p:nvSpPr>
          <p:spPr>
            <a:xfrm>
              <a:off x="9955605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295068 h 412561"/>
                <a:gd name="csX3" fmla="*/ 508841 w 626334"/>
                <a:gd name="csY3" fmla="*/ 412561 h 412561"/>
                <a:gd name="csX4" fmla="*/ 0 w 626334"/>
                <a:gd name="csY4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295068"/>
                  </a:lnTo>
                  <a:cubicBezTo>
                    <a:pt x="626334" y="359958"/>
                    <a:pt x="573731" y="412561"/>
                    <a:pt x="508841" y="412561"/>
                  </a:cubicBez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2594C10-6498-8B7B-E925-0E7A307E150E}"/>
                </a:ext>
              </a:extLst>
            </p:cNvPr>
            <p:cNvSpPr/>
            <p:nvPr/>
          </p:nvSpPr>
          <p:spPr>
            <a:xfrm>
              <a:off x="9955605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CBDAD64-8545-1FAD-F9AE-E2A762E83C42}"/>
                </a:ext>
              </a:extLst>
            </p:cNvPr>
            <p:cNvSpPr/>
            <p:nvPr/>
          </p:nvSpPr>
          <p:spPr>
            <a:xfrm>
              <a:off x="9955605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F516D-8D2F-87A7-002C-7CFE4481CE4A}"/>
                </a:ext>
              </a:extLst>
            </p:cNvPr>
            <p:cNvSpPr/>
            <p:nvPr/>
          </p:nvSpPr>
          <p:spPr>
            <a:xfrm>
              <a:off x="9955605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D726BA7-6143-6804-980A-F364A2030F13}"/>
                </a:ext>
              </a:extLst>
            </p:cNvPr>
            <p:cNvSpPr/>
            <p:nvPr/>
          </p:nvSpPr>
          <p:spPr>
            <a:xfrm>
              <a:off x="9955605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4716 w 626334"/>
                <a:gd name="csY1" fmla="*/ 0 h 412561"/>
                <a:gd name="csX2" fmla="*/ 626334 w 626334"/>
                <a:gd name="csY2" fmla="*/ 161850 h 412561"/>
                <a:gd name="csX3" fmla="*/ 626334 w 626334"/>
                <a:gd name="csY3" fmla="*/ 412561 h 412561"/>
                <a:gd name="csX4" fmla="*/ 0 w 626334"/>
                <a:gd name="csY4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4716" y="0"/>
                  </a:lnTo>
                  <a:lnTo>
                    <a:pt x="626334" y="16185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35739BF-3D6A-C3B0-D51F-F654F116D24C}"/>
                </a:ext>
              </a:extLst>
            </p:cNvPr>
            <p:cNvSpPr/>
            <p:nvPr/>
          </p:nvSpPr>
          <p:spPr>
            <a:xfrm>
              <a:off x="9955605" y="3441343"/>
              <a:ext cx="624716" cy="412561"/>
            </a:xfrm>
            <a:custGeom>
              <a:avLst/>
              <a:gdLst>
                <a:gd name="csX0" fmla="*/ 0 w 624716"/>
                <a:gd name="csY0" fmla="*/ 0 h 412561"/>
                <a:gd name="csX1" fmla="*/ 611006 w 624716"/>
                <a:gd name="csY1" fmla="*/ 0 h 412561"/>
                <a:gd name="csX2" fmla="*/ 617101 w 624716"/>
                <a:gd name="csY2" fmla="*/ 113233 h 412561"/>
                <a:gd name="csX3" fmla="*/ 623947 w 624716"/>
                <a:gd name="csY3" fmla="*/ 335632 h 412561"/>
                <a:gd name="csX4" fmla="*/ 624716 w 624716"/>
                <a:gd name="csY4" fmla="*/ 412561 h 412561"/>
                <a:gd name="csX5" fmla="*/ 0 w 624716"/>
                <a:gd name="csY5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24716" h="412561">
                  <a:moveTo>
                    <a:pt x="0" y="0"/>
                  </a:moveTo>
                  <a:lnTo>
                    <a:pt x="611006" y="0"/>
                  </a:lnTo>
                  <a:lnTo>
                    <a:pt x="617101" y="113233"/>
                  </a:lnTo>
                  <a:cubicBezTo>
                    <a:pt x="620074" y="184106"/>
                    <a:pt x="622382" y="258504"/>
                    <a:pt x="623947" y="335632"/>
                  </a:cubicBezTo>
                  <a:lnTo>
                    <a:pt x="624716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A39575C-4173-7E61-BD52-2849C1D1D3B9}"/>
                </a:ext>
              </a:extLst>
            </p:cNvPr>
            <p:cNvSpPr/>
            <p:nvPr/>
          </p:nvSpPr>
          <p:spPr>
            <a:xfrm>
              <a:off x="9329271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E9E9B3C-F098-E290-D414-44A39256A8FB}"/>
                </a:ext>
              </a:extLst>
            </p:cNvPr>
            <p:cNvSpPr/>
            <p:nvPr/>
          </p:nvSpPr>
          <p:spPr>
            <a:xfrm>
              <a:off x="8702937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9D3F9E1-56C4-82D8-2544-E536BF4B1C84}"/>
                </a:ext>
              </a:extLst>
            </p:cNvPr>
            <p:cNvSpPr/>
            <p:nvPr/>
          </p:nvSpPr>
          <p:spPr>
            <a:xfrm>
              <a:off x="8076602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B09C162-0D2D-EA29-D392-2C63C6EF2581}"/>
                </a:ext>
              </a:extLst>
            </p:cNvPr>
            <p:cNvSpPr/>
            <p:nvPr/>
          </p:nvSpPr>
          <p:spPr>
            <a:xfrm>
              <a:off x="7450268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D94E9B6-8752-1E30-3FF4-C5A13C62E0A6}"/>
                </a:ext>
              </a:extLst>
            </p:cNvPr>
            <p:cNvSpPr/>
            <p:nvPr/>
          </p:nvSpPr>
          <p:spPr>
            <a:xfrm>
              <a:off x="6823934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B794747-40F8-6023-978D-A5C529F45EC3}"/>
                </a:ext>
              </a:extLst>
            </p:cNvPr>
            <p:cNvSpPr/>
            <p:nvPr/>
          </p:nvSpPr>
          <p:spPr>
            <a:xfrm>
              <a:off x="6197600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C39CA24-E6F6-4226-BEB6-99EA3CD49FC9}"/>
                </a:ext>
              </a:extLst>
            </p:cNvPr>
            <p:cNvSpPr/>
            <p:nvPr/>
          </p:nvSpPr>
          <p:spPr>
            <a:xfrm>
              <a:off x="5571266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6901E10-F2C8-1923-7239-5E7DBDCBA952}"/>
                </a:ext>
              </a:extLst>
            </p:cNvPr>
            <p:cNvSpPr/>
            <p:nvPr/>
          </p:nvSpPr>
          <p:spPr>
            <a:xfrm>
              <a:off x="4944932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7D34BBB-4CDE-2846-DEB3-BFDC7096FA6B}"/>
                </a:ext>
              </a:extLst>
            </p:cNvPr>
            <p:cNvSpPr/>
            <p:nvPr/>
          </p:nvSpPr>
          <p:spPr>
            <a:xfrm>
              <a:off x="4318597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B8F3D23-8928-01C2-C7F5-BF69CA0A2149}"/>
                </a:ext>
              </a:extLst>
            </p:cNvPr>
            <p:cNvSpPr/>
            <p:nvPr/>
          </p:nvSpPr>
          <p:spPr>
            <a:xfrm>
              <a:off x="3692263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2C36D81-E019-0398-F067-D491D3C35997}"/>
                </a:ext>
              </a:extLst>
            </p:cNvPr>
            <p:cNvSpPr/>
            <p:nvPr/>
          </p:nvSpPr>
          <p:spPr>
            <a:xfrm>
              <a:off x="3065929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7FA6262-7BE8-5184-0A81-4A71D3F7CC3B}"/>
                </a:ext>
              </a:extLst>
            </p:cNvPr>
            <p:cNvSpPr/>
            <p:nvPr/>
          </p:nvSpPr>
          <p:spPr>
            <a:xfrm>
              <a:off x="9329271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91D2BDD-F028-3509-411C-9C3BF59C818D}"/>
                </a:ext>
              </a:extLst>
            </p:cNvPr>
            <p:cNvSpPr/>
            <p:nvPr/>
          </p:nvSpPr>
          <p:spPr>
            <a:xfrm>
              <a:off x="8702937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6290B8-0D5C-1CC8-7DBA-3F2DDA0ED686}"/>
                </a:ext>
              </a:extLst>
            </p:cNvPr>
            <p:cNvSpPr/>
            <p:nvPr/>
          </p:nvSpPr>
          <p:spPr>
            <a:xfrm>
              <a:off x="8076602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1E0106-D910-4578-D803-4F6F864CD42A}"/>
                </a:ext>
              </a:extLst>
            </p:cNvPr>
            <p:cNvSpPr/>
            <p:nvPr/>
          </p:nvSpPr>
          <p:spPr>
            <a:xfrm>
              <a:off x="7450268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2B5F2B1-CFE6-EA2D-ACA3-016F52A68C20}"/>
                </a:ext>
              </a:extLst>
            </p:cNvPr>
            <p:cNvSpPr/>
            <p:nvPr/>
          </p:nvSpPr>
          <p:spPr>
            <a:xfrm>
              <a:off x="6823934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EE3A752-83FD-1F77-FF36-F27DDD81F566}"/>
                </a:ext>
              </a:extLst>
            </p:cNvPr>
            <p:cNvSpPr/>
            <p:nvPr/>
          </p:nvSpPr>
          <p:spPr>
            <a:xfrm>
              <a:off x="6197600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7646ACA-0767-AD31-E9C0-1FCA159BA6AF}"/>
                </a:ext>
              </a:extLst>
            </p:cNvPr>
            <p:cNvSpPr/>
            <p:nvPr/>
          </p:nvSpPr>
          <p:spPr>
            <a:xfrm>
              <a:off x="5571266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167C8CC-5C07-25D0-2BD3-FB8DBF99474F}"/>
                </a:ext>
              </a:extLst>
            </p:cNvPr>
            <p:cNvSpPr/>
            <p:nvPr/>
          </p:nvSpPr>
          <p:spPr>
            <a:xfrm>
              <a:off x="4944932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2C85065-D0DB-FCA9-96E9-78EB588297D0}"/>
                </a:ext>
              </a:extLst>
            </p:cNvPr>
            <p:cNvSpPr/>
            <p:nvPr/>
          </p:nvSpPr>
          <p:spPr>
            <a:xfrm>
              <a:off x="4318597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048D274-0F9C-DECD-08B0-88DF5B5AAC67}"/>
                </a:ext>
              </a:extLst>
            </p:cNvPr>
            <p:cNvSpPr/>
            <p:nvPr/>
          </p:nvSpPr>
          <p:spPr>
            <a:xfrm>
              <a:off x="3692263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BEFE24F-F328-724E-5A0A-F0D059BC0194}"/>
                </a:ext>
              </a:extLst>
            </p:cNvPr>
            <p:cNvSpPr/>
            <p:nvPr/>
          </p:nvSpPr>
          <p:spPr>
            <a:xfrm>
              <a:off x="3065929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1981240-1761-6F6B-5F88-D3DD401157BE}"/>
                </a:ext>
              </a:extLst>
            </p:cNvPr>
            <p:cNvSpPr/>
            <p:nvPr/>
          </p:nvSpPr>
          <p:spPr>
            <a:xfrm>
              <a:off x="9329271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9F6747F-F751-EDB4-2745-2B83484482FA}"/>
                </a:ext>
              </a:extLst>
            </p:cNvPr>
            <p:cNvSpPr/>
            <p:nvPr/>
          </p:nvSpPr>
          <p:spPr>
            <a:xfrm>
              <a:off x="8702937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64DB8E2-2AAA-8366-0658-AB1CA402A0F8}"/>
                </a:ext>
              </a:extLst>
            </p:cNvPr>
            <p:cNvSpPr/>
            <p:nvPr/>
          </p:nvSpPr>
          <p:spPr>
            <a:xfrm>
              <a:off x="8076602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F85DBB0-1F1F-F30E-F54D-518763414D4A}"/>
                </a:ext>
              </a:extLst>
            </p:cNvPr>
            <p:cNvSpPr/>
            <p:nvPr/>
          </p:nvSpPr>
          <p:spPr>
            <a:xfrm>
              <a:off x="7450268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32B7743-F8D7-2B18-D1F4-B749A088913C}"/>
                </a:ext>
              </a:extLst>
            </p:cNvPr>
            <p:cNvSpPr/>
            <p:nvPr/>
          </p:nvSpPr>
          <p:spPr>
            <a:xfrm>
              <a:off x="6823934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B08D91E-407C-2A72-51F5-A3D3FE039755}"/>
                </a:ext>
              </a:extLst>
            </p:cNvPr>
            <p:cNvSpPr/>
            <p:nvPr/>
          </p:nvSpPr>
          <p:spPr>
            <a:xfrm>
              <a:off x="6197600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CB721D1-E88B-48C7-2F74-5E45101E6FD0}"/>
                </a:ext>
              </a:extLst>
            </p:cNvPr>
            <p:cNvSpPr/>
            <p:nvPr/>
          </p:nvSpPr>
          <p:spPr>
            <a:xfrm>
              <a:off x="5571266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B9A6B2A-E00B-B935-3BE5-7F4669C17430}"/>
                </a:ext>
              </a:extLst>
            </p:cNvPr>
            <p:cNvSpPr/>
            <p:nvPr/>
          </p:nvSpPr>
          <p:spPr>
            <a:xfrm>
              <a:off x="4944932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9C75790-A7AD-3262-A856-9FB1ABCAA50F}"/>
                </a:ext>
              </a:extLst>
            </p:cNvPr>
            <p:cNvSpPr/>
            <p:nvPr/>
          </p:nvSpPr>
          <p:spPr>
            <a:xfrm>
              <a:off x="4318597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4DF4E0C-CE06-B6FA-ED35-8CD1DC4700DB}"/>
                </a:ext>
              </a:extLst>
            </p:cNvPr>
            <p:cNvSpPr/>
            <p:nvPr/>
          </p:nvSpPr>
          <p:spPr>
            <a:xfrm>
              <a:off x="3692263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DE664F4-8A43-9C97-1BF4-722DE92B785E}"/>
                </a:ext>
              </a:extLst>
            </p:cNvPr>
            <p:cNvSpPr/>
            <p:nvPr/>
          </p:nvSpPr>
          <p:spPr>
            <a:xfrm>
              <a:off x="3065929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88AEF74-9BAC-1A94-6102-0D7F936BC351}"/>
                </a:ext>
              </a:extLst>
            </p:cNvPr>
            <p:cNvSpPr/>
            <p:nvPr/>
          </p:nvSpPr>
          <p:spPr>
            <a:xfrm>
              <a:off x="9329271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C3DDA36-6AE8-3524-6CCB-4D1B249EFDD4}"/>
                </a:ext>
              </a:extLst>
            </p:cNvPr>
            <p:cNvSpPr/>
            <p:nvPr/>
          </p:nvSpPr>
          <p:spPr>
            <a:xfrm>
              <a:off x="8702937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3E2AFD0-5281-9DDE-0CF8-788DE7854C1D}"/>
                </a:ext>
              </a:extLst>
            </p:cNvPr>
            <p:cNvSpPr/>
            <p:nvPr/>
          </p:nvSpPr>
          <p:spPr>
            <a:xfrm>
              <a:off x="8076602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4300575-7E7C-2F2F-11DB-C90393BC54DA}"/>
                </a:ext>
              </a:extLst>
            </p:cNvPr>
            <p:cNvSpPr/>
            <p:nvPr/>
          </p:nvSpPr>
          <p:spPr>
            <a:xfrm>
              <a:off x="7450268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7F58EE6-D706-510F-2DCA-C9C84D6C2087}"/>
                </a:ext>
              </a:extLst>
            </p:cNvPr>
            <p:cNvSpPr/>
            <p:nvPr/>
          </p:nvSpPr>
          <p:spPr>
            <a:xfrm>
              <a:off x="6823934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7913CD7-F86D-8575-37CD-445980709999}"/>
                </a:ext>
              </a:extLst>
            </p:cNvPr>
            <p:cNvSpPr/>
            <p:nvPr/>
          </p:nvSpPr>
          <p:spPr>
            <a:xfrm>
              <a:off x="6197600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49F0CF2-AF86-B965-85AA-8D7E7B810A24}"/>
                </a:ext>
              </a:extLst>
            </p:cNvPr>
            <p:cNvSpPr/>
            <p:nvPr/>
          </p:nvSpPr>
          <p:spPr>
            <a:xfrm>
              <a:off x="5571266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4C8F88F-6B89-4C7A-F8D3-86665FEACED0}"/>
                </a:ext>
              </a:extLst>
            </p:cNvPr>
            <p:cNvSpPr/>
            <p:nvPr/>
          </p:nvSpPr>
          <p:spPr>
            <a:xfrm>
              <a:off x="4944932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CBFCF5D-6EF8-1F83-47CD-01F00FED99FE}"/>
                </a:ext>
              </a:extLst>
            </p:cNvPr>
            <p:cNvSpPr/>
            <p:nvPr/>
          </p:nvSpPr>
          <p:spPr>
            <a:xfrm>
              <a:off x="4318597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AE65815-7BC4-D538-AAC5-080DDF14EF75}"/>
                </a:ext>
              </a:extLst>
            </p:cNvPr>
            <p:cNvSpPr/>
            <p:nvPr/>
          </p:nvSpPr>
          <p:spPr>
            <a:xfrm>
              <a:off x="3692263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61DDA09-F948-45AF-4D3B-6305DB1B7BB3}"/>
                </a:ext>
              </a:extLst>
            </p:cNvPr>
            <p:cNvSpPr/>
            <p:nvPr/>
          </p:nvSpPr>
          <p:spPr>
            <a:xfrm>
              <a:off x="3065929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CF9DB52-EDEB-9E0B-3335-7671B9A53731}"/>
                </a:ext>
              </a:extLst>
            </p:cNvPr>
            <p:cNvSpPr/>
            <p:nvPr/>
          </p:nvSpPr>
          <p:spPr>
            <a:xfrm>
              <a:off x="9329271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44CAA27-2017-594F-8E1E-63F77EAC5993}"/>
                </a:ext>
              </a:extLst>
            </p:cNvPr>
            <p:cNvSpPr/>
            <p:nvPr/>
          </p:nvSpPr>
          <p:spPr>
            <a:xfrm>
              <a:off x="8702937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5A51E1E-CF24-B017-7CA2-7325F18555E6}"/>
                </a:ext>
              </a:extLst>
            </p:cNvPr>
            <p:cNvSpPr/>
            <p:nvPr/>
          </p:nvSpPr>
          <p:spPr>
            <a:xfrm>
              <a:off x="8076602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40109CD-B478-8792-2669-7D969E967DC8}"/>
                </a:ext>
              </a:extLst>
            </p:cNvPr>
            <p:cNvSpPr/>
            <p:nvPr/>
          </p:nvSpPr>
          <p:spPr>
            <a:xfrm>
              <a:off x="7450268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E82DE1B-C780-838D-86A1-8E6B393F9150}"/>
                </a:ext>
              </a:extLst>
            </p:cNvPr>
            <p:cNvSpPr/>
            <p:nvPr/>
          </p:nvSpPr>
          <p:spPr>
            <a:xfrm>
              <a:off x="6823934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2EC2061-92C0-81FD-FEA8-E4F82DD0BDF5}"/>
                </a:ext>
              </a:extLst>
            </p:cNvPr>
            <p:cNvSpPr/>
            <p:nvPr/>
          </p:nvSpPr>
          <p:spPr>
            <a:xfrm>
              <a:off x="6197600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6392DBF-516F-4481-9105-E7F2B986DBA1}"/>
                </a:ext>
              </a:extLst>
            </p:cNvPr>
            <p:cNvSpPr/>
            <p:nvPr/>
          </p:nvSpPr>
          <p:spPr>
            <a:xfrm>
              <a:off x="5571266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4ABB2F5-7D7D-B21D-D13B-339DD0568904}"/>
                </a:ext>
              </a:extLst>
            </p:cNvPr>
            <p:cNvSpPr/>
            <p:nvPr/>
          </p:nvSpPr>
          <p:spPr>
            <a:xfrm>
              <a:off x="4944932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D0E2DFB-E21A-E2F9-14B9-204B8ECA3532}"/>
                </a:ext>
              </a:extLst>
            </p:cNvPr>
            <p:cNvSpPr/>
            <p:nvPr/>
          </p:nvSpPr>
          <p:spPr>
            <a:xfrm>
              <a:off x="4318597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1110E6D-F430-09DB-A01B-8A5FD2562F08}"/>
                </a:ext>
              </a:extLst>
            </p:cNvPr>
            <p:cNvSpPr/>
            <p:nvPr/>
          </p:nvSpPr>
          <p:spPr>
            <a:xfrm>
              <a:off x="3692263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F6D3029-F777-DECA-E140-050596A445FE}"/>
                </a:ext>
              </a:extLst>
            </p:cNvPr>
            <p:cNvSpPr/>
            <p:nvPr/>
          </p:nvSpPr>
          <p:spPr>
            <a:xfrm>
              <a:off x="3065929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898C534-26FE-63EC-52BE-3F537318DDDD}"/>
                </a:ext>
              </a:extLst>
            </p:cNvPr>
            <p:cNvSpPr/>
            <p:nvPr/>
          </p:nvSpPr>
          <p:spPr>
            <a:xfrm>
              <a:off x="9329271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D8C017E-84F9-55EA-C8CE-00AED765031F}"/>
                </a:ext>
              </a:extLst>
            </p:cNvPr>
            <p:cNvSpPr/>
            <p:nvPr/>
          </p:nvSpPr>
          <p:spPr>
            <a:xfrm>
              <a:off x="8702937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68A6F11-F8E6-CE22-906F-B50333CF5656}"/>
                </a:ext>
              </a:extLst>
            </p:cNvPr>
            <p:cNvSpPr/>
            <p:nvPr/>
          </p:nvSpPr>
          <p:spPr>
            <a:xfrm>
              <a:off x="8076602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4B098E5-AB29-F73E-D8AE-7D4B180C84AF}"/>
                </a:ext>
              </a:extLst>
            </p:cNvPr>
            <p:cNvSpPr/>
            <p:nvPr/>
          </p:nvSpPr>
          <p:spPr>
            <a:xfrm>
              <a:off x="7450268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1E28F57-0BAD-569D-759F-9396CF03A096}"/>
                </a:ext>
              </a:extLst>
            </p:cNvPr>
            <p:cNvSpPr/>
            <p:nvPr/>
          </p:nvSpPr>
          <p:spPr>
            <a:xfrm>
              <a:off x="6823934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7B33A21-27BB-E0A6-0599-8BC577D3FB7C}"/>
                </a:ext>
              </a:extLst>
            </p:cNvPr>
            <p:cNvSpPr/>
            <p:nvPr/>
          </p:nvSpPr>
          <p:spPr>
            <a:xfrm>
              <a:off x="6197600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BD04B86-E277-E7C8-E5F5-A4EB0C13D673}"/>
                </a:ext>
              </a:extLst>
            </p:cNvPr>
            <p:cNvSpPr/>
            <p:nvPr/>
          </p:nvSpPr>
          <p:spPr>
            <a:xfrm>
              <a:off x="5571266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BE3E5BF-CC96-B210-8AE2-BEB07BD567B8}"/>
                </a:ext>
              </a:extLst>
            </p:cNvPr>
            <p:cNvSpPr/>
            <p:nvPr/>
          </p:nvSpPr>
          <p:spPr>
            <a:xfrm>
              <a:off x="4944932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C5DAB65-894D-767F-5815-2D1DCD7158A6}"/>
                </a:ext>
              </a:extLst>
            </p:cNvPr>
            <p:cNvSpPr/>
            <p:nvPr/>
          </p:nvSpPr>
          <p:spPr>
            <a:xfrm>
              <a:off x="4318597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65543BB-B3A3-BBBF-E53C-6CAD1038254A}"/>
                </a:ext>
              </a:extLst>
            </p:cNvPr>
            <p:cNvSpPr/>
            <p:nvPr/>
          </p:nvSpPr>
          <p:spPr>
            <a:xfrm>
              <a:off x="3692263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23919FD-050C-0880-BDD8-057811A88AB8}"/>
                </a:ext>
              </a:extLst>
            </p:cNvPr>
            <p:cNvSpPr/>
            <p:nvPr/>
          </p:nvSpPr>
          <p:spPr>
            <a:xfrm>
              <a:off x="3065929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EFD848B-9B0D-C8E1-217F-1A84F0F57898}"/>
                </a:ext>
              </a:extLst>
            </p:cNvPr>
            <p:cNvSpPr/>
            <p:nvPr/>
          </p:nvSpPr>
          <p:spPr>
            <a:xfrm>
              <a:off x="3065929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1</a:t>
              </a: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291416E-75A0-A1EB-220A-D11ABECDC559}"/>
                </a:ext>
              </a:extLst>
            </p:cNvPr>
            <p:cNvSpPr/>
            <p:nvPr/>
          </p:nvSpPr>
          <p:spPr>
            <a:xfrm>
              <a:off x="3692263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2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A500CD7-C587-9F48-86E7-426CB51A402B}"/>
                </a:ext>
              </a:extLst>
            </p:cNvPr>
            <p:cNvSpPr/>
            <p:nvPr/>
          </p:nvSpPr>
          <p:spPr>
            <a:xfrm>
              <a:off x="4318597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3</a:t>
              </a: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DCD3C37-4F20-7722-F877-A23B4D23C962}"/>
                </a:ext>
              </a:extLst>
            </p:cNvPr>
            <p:cNvSpPr/>
            <p:nvPr/>
          </p:nvSpPr>
          <p:spPr>
            <a:xfrm>
              <a:off x="4944932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4</a:t>
              </a: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CD6633C-39C9-BEB1-178D-E38E5A0DF04C}"/>
                </a:ext>
              </a:extLst>
            </p:cNvPr>
            <p:cNvSpPr/>
            <p:nvPr/>
          </p:nvSpPr>
          <p:spPr>
            <a:xfrm>
              <a:off x="5571266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5</a:t>
              </a: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A1AA2A5-F8BC-9942-C0E4-561ED5D8D1D0}"/>
                </a:ext>
              </a:extLst>
            </p:cNvPr>
            <p:cNvSpPr/>
            <p:nvPr/>
          </p:nvSpPr>
          <p:spPr>
            <a:xfrm>
              <a:off x="6197600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6</a:t>
              </a: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321C5DF-D55E-6EAB-D314-119D31262C9A}"/>
                </a:ext>
              </a:extLst>
            </p:cNvPr>
            <p:cNvSpPr/>
            <p:nvPr/>
          </p:nvSpPr>
          <p:spPr>
            <a:xfrm>
              <a:off x="6823934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7</a:t>
              </a: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A02B6DD-88B9-DF59-E49F-73DCC1F778CB}"/>
                </a:ext>
              </a:extLst>
            </p:cNvPr>
            <p:cNvSpPr/>
            <p:nvPr/>
          </p:nvSpPr>
          <p:spPr>
            <a:xfrm>
              <a:off x="7450268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8</a:t>
              </a: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FE5A7FF-3247-4CDC-16DD-C25B8FEC799E}"/>
                </a:ext>
              </a:extLst>
            </p:cNvPr>
            <p:cNvSpPr/>
            <p:nvPr/>
          </p:nvSpPr>
          <p:spPr>
            <a:xfrm>
              <a:off x="8076602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9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BF96A34-2157-8308-3070-7E5378756B82}"/>
                </a:ext>
              </a:extLst>
            </p:cNvPr>
            <p:cNvSpPr/>
            <p:nvPr/>
          </p:nvSpPr>
          <p:spPr>
            <a:xfrm>
              <a:off x="8702937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10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8AA6D05-4A81-F195-F5E3-74D7DE25FCB1}"/>
                </a:ext>
              </a:extLst>
            </p:cNvPr>
            <p:cNvSpPr/>
            <p:nvPr/>
          </p:nvSpPr>
          <p:spPr>
            <a:xfrm>
              <a:off x="9329271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11</a:t>
              </a: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B8E4742-267C-5DF1-EFDF-2E75C3B45BE9}"/>
                </a:ext>
              </a:extLst>
            </p:cNvPr>
            <p:cNvSpPr/>
            <p:nvPr/>
          </p:nvSpPr>
          <p:spPr>
            <a:xfrm>
              <a:off x="9955605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508841 w 626334"/>
                <a:gd name="csY1" fmla="*/ 0 h 344246"/>
                <a:gd name="csX2" fmla="*/ 626334 w 626334"/>
                <a:gd name="csY2" fmla="*/ 117493 h 344246"/>
                <a:gd name="csX3" fmla="*/ 626334 w 626334"/>
                <a:gd name="csY3" fmla="*/ 344246 h 344246"/>
                <a:gd name="csX4" fmla="*/ 0 w 626334"/>
                <a:gd name="csY4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508841" y="0"/>
                  </a:lnTo>
                  <a:cubicBezTo>
                    <a:pt x="573731" y="0"/>
                    <a:pt x="626334" y="52603"/>
                    <a:pt x="626334" y="117493"/>
                  </a:cubicBez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12</a:t>
              </a:r>
            </a:p>
          </p:txBody>
        </p:sp>
      </p:grpSp>
      <p:sp>
        <p:nvSpPr>
          <p:cNvPr id="122" name="Oval 121">
            <a:extLst>
              <a:ext uri="{FF2B5EF4-FFF2-40B4-BE49-F238E27FC236}">
                <a16:creationId xmlns:a16="http://schemas.microsoft.com/office/drawing/2014/main" id="{7F13963A-BE38-93D2-5699-4F467D233C7A}"/>
              </a:ext>
            </a:extLst>
          </p:cNvPr>
          <p:cNvSpPr/>
          <p:nvPr/>
        </p:nvSpPr>
        <p:spPr>
          <a:xfrm>
            <a:off x="1686442" y="3579043"/>
            <a:ext cx="137160" cy="1371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B5C3F816-B28E-6DEA-4FFA-AA58CE49AEC6}"/>
              </a:ext>
            </a:extLst>
          </p:cNvPr>
          <p:cNvSpPr/>
          <p:nvPr/>
        </p:nvSpPr>
        <p:spPr>
          <a:xfrm>
            <a:off x="1686442" y="3991604"/>
            <a:ext cx="137160" cy="137160"/>
          </a:xfrm>
          <a:prstGeom prst="ellipse">
            <a:avLst/>
          </a:prstGeom>
          <a:solidFill>
            <a:srgbClr val="FF8A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FC5D0156-0A8C-D139-D84B-50141F0D27CC}"/>
              </a:ext>
            </a:extLst>
          </p:cNvPr>
          <p:cNvSpPr/>
          <p:nvPr/>
        </p:nvSpPr>
        <p:spPr>
          <a:xfrm>
            <a:off x="1686442" y="4404164"/>
            <a:ext cx="137160" cy="137160"/>
          </a:xfrm>
          <a:prstGeom prst="ellipse">
            <a:avLst/>
          </a:prstGeom>
          <a:solidFill>
            <a:srgbClr val="FECE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3F9CB1E-58A5-F61C-4DED-4F03EE4212F9}"/>
              </a:ext>
            </a:extLst>
          </p:cNvPr>
          <p:cNvSpPr/>
          <p:nvPr/>
        </p:nvSpPr>
        <p:spPr>
          <a:xfrm>
            <a:off x="1686442" y="4816725"/>
            <a:ext cx="137160" cy="1371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962A49E1-DA2F-F225-8150-8F4FAB47EBB8}"/>
              </a:ext>
            </a:extLst>
          </p:cNvPr>
          <p:cNvSpPr/>
          <p:nvPr/>
        </p:nvSpPr>
        <p:spPr>
          <a:xfrm>
            <a:off x="1686442" y="5229286"/>
            <a:ext cx="137160" cy="1371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6D5365A6-B0DA-D70C-CE24-0E84C7032078}"/>
              </a:ext>
            </a:extLst>
          </p:cNvPr>
          <p:cNvSpPr/>
          <p:nvPr/>
        </p:nvSpPr>
        <p:spPr>
          <a:xfrm>
            <a:off x="1686442" y="5641846"/>
            <a:ext cx="137160" cy="1371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DBFC802A-6D88-D2AC-47EA-9A76E72D864E}"/>
              </a:ext>
            </a:extLst>
          </p:cNvPr>
          <p:cNvSpPr/>
          <p:nvPr/>
        </p:nvSpPr>
        <p:spPr>
          <a:xfrm>
            <a:off x="3111260" y="3559137"/>
            <a:ext cx="1305465" cy="17697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8A8D6B8D-D075-7936-52A0-C775497F4BF0}"/>
              </a:ext>
            </a:extLst>
          </p:cNvPr>
          <p:cNvSpPr/>
          <p:nvPr/>
        </p:nvSpPr>
        <p:spPr>
          <a:xfrm>
            <a:off x="3763992" y="3971698"/>
            <a:ext cx="1989827" cy="176973"/>
          </a:xfrm>
          <a:prstGeom prst="roundRect">
            <a:avLst>
              <a:gd name="adj" fmla="val 50000"/>
            </a:avLst>
          </a:prstGeom>
          <a:solidFill>
            <a:srgbClr val="FF8A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CB860262-D6E5-D9FB-55DB-912974A11D79}"/>
              </a:ext>
            </a:extLst>
          </p:cNvPr>
          <p:cNvSpPr/>
          <p:nvPr/>
        </p:nvSpPr>
        <p:spPr>
          <a:xfrm>
            <a:off x="4451230" y="4384258"/>
            <a:ext cx="3763993" cy="176973"/>
          </a:xfrm>
          <a:prstGeom prst="roundRect">
            <a:avLst>
              <a:gd name="adj" fmla="val 50000"/>
            </a:avLst>
          </a:prstGeom>
          <a:solidFill>
            <a:srgbClr val="FECE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0DE9864E-55B7-542D-A5BB-8DECB48272E5}"/>
              </a:ext>
            </a:extLst>
          </p:cNvPr>
          <p:cNvSpPr/>
          <p:nvPr/>
        </p:nvSpPr>
        <p:spPr>
          <a:xfrm>
            <a:off x="7016152" y="4796819"/>
            <a:ext cx="1808672" cy="17697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5AE0E148-E6D1-1002-6D25-A56BF81C9B05}"/>
              </a:ext>
            </a:extLst>
          </p:cNvPr>
          <p:cNvSpPr/>
          <p:nvPr/>
        </p:nvSpPr>
        <p:spPr>
          <a:xfrm>
            <a:off x="8701177" y="5209380"/>
            <a:ext cx="885646" cy="17697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D4B88321-1862-6889-C563-E002A6FEAE0F}"/>
              </a:ext>
            </a:extLst>
          </p:cNvPr>
          <p:cNvSpPr/>
          <p:nvPr/>
        </p:nvSpPr>
        <p:spPr>
          <a:xfrm>
            <a:off x="9241765" y="5621940"/>
            <a:ext cx="1224951" cy="17697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235FD602-1B3B-97DE-4130-09414D829632}"/>
              </a:ext>
            </a:extLst>
          </p:cNvPr>
          <p:cNvSpPr/>
          <p:nvPr/>
        </p:nvSpPr>
        <p:spPr>
          <a:xfrm>
            <a:off x="837121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4D7B9EE-2D10-4818-2980-73870F114AEF}"/>
              </a:ext>
            </a:extLst>
          </p:cNvPr>
          <p:cNvGrpSpPr/>
          <p:nvPr/>
        </p:nvGrpSpPr>
        <p:grpSpPr>
          <a:xfrm>
            <a:off x="271319" y="1899307"/>
            <a:ext cx="2002974" cy="931650"/>
            <a:chOff x="332936" y="2732353"/>
            <a:chExt cx="2926080" cy="931650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6F456A7-CA14-10FD-0D8F-9EC8B3E42F4F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E99F36C6-4E02-CC4A-8D9E-C8E2E4F1AD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38" name="Oval 137">
            <a:extLst>
              <a:ext uri="{FF2B5EF4-FFF2-40B4-BE49-F238E27FC236}">
                <a16:creationId xmlns:a16="http://schemas.microsoft.com/office/drawing/2014/main" id="{10E67DE9-B894-0AF2-5E6D-B4940CB17348}"/>
              </a:ext>
            </a:extLst>
          </p:cNvPr>
          <p:cNvSpPr/>
          <p:nvPr/>
        </p:nvSpPr>
        <p:spPr>
          <a:xfrm>
            <a:off x="2766399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8A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1E5DBF5-F953-0FB9-8347-120BC07C5E7F}"/>
              </a:ext>
            </a:extLst>
          </p:cNvPr>
          <p:cNvGrpSpPr/>
          <p:nvPr/>
        </p:nvGrpSpPr>
        <p:grpSpPr>
          <a:xfrm>
            <a:off x="2200597" y="1899307"/>
            <a:ext cx="2002974" cy="931650"/>
            <a:chOff x="332936" y="2732353"/>
            <a:chExt cx="2926080" cy="931650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9E65996-10D7-0F8F-43F2-7B1B287869E6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FF8A06"/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B5AD808-B98F-2F0A-53F5-116CFAD5FA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42" name="Oval 141">
            <a:extLst>
              <a:ext uri="{FF2B5EF4-FFF2-40B4-BE49-F238E27FC236}">
                <a16:creationId xmlns:a16="http://schemas.microsoft.com/office/drawing/2014/main" id="{88C79255-CB91-5003-113C-231E6472F010}"/>
              </a:ext>
            </a:extLst>
          </p:cNvPr>
          <p:cNvSpPr/>
          <p:nvPr/>
        </p:nvSpPr>
        <p:spPr>
          <a:xfrm>
            <a:off x="4695677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ECE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FA5CC223-3DAC-4CDE-2F29-F755F6E1146B}"/>
              </a:ext>
            </a:extLst>
          </p:cNvPr>
          <p:cNvGrpSpPr/>
          <p:nvPr/>
        </p:nvGrpSpPr>
        <p:grpSpPr>
          <a:xfrm>
            <a:off x="4129875" y="1899307"/>
            <a:ext cx="2002974" cy="931650"/>
            <a:chOff x="332936" y="2732353"/>
            <a:chExt cx="2926080" cy="931650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A6D28D9-EF8A-1B87-D519-D77534EB7A92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6AF1C62C-E1B9-ADB7-BF98-99CD93B273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46" name="Oval 145">
            <a:extLst>
              <a:ext uri="{FF2B5EF4-FFF2-40B4-BE49-F238E27FC236}">
                <a16:creationId xmlns:a16="http://schemas.microsoft.com/office/drawing/2014/main" id="{BA39D76F-C607-3810-8E2B-AE0003D50773}"/>
              </a:ext>
            </a:extLst>
          </p:cNvPr>
          <p:cNvSpPr/>
          <p:nvPr/>
        </p:nvSpPr>
        <p:spPr>
          <a:xfrm>
            <a:off x="6624955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6A11BAA4-87ED-AD92-5C75-7EA4E8CBC24A}"/>
              </a:ext>
            </a:extLst>
          </p:cNvPr>
          <p:cNvGrpSpPr/>
          <p:nvPr/>
        </p:nvGrpSpPr>
        <p:grpSpPr>
          <a:xfrm>
            <a:off x="6059153" y="1899307"/>
            <a:ext cx="2002974" cy="931650"/>
            <a:chOff x="332936" y="2732353"/>
            <a:chExt cx="2926080" cy="931650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3D2171E3-1759-BE1F-E62E-94DACD8813A8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6FA2760C-749D-4983-3326-64A09D1CE0B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50" name="Oval 149">
            <a:extLst>
              <a:ext uri="{FF2B5EF4-FFF2-40B4-BE49-F238E27FC236}">
                <a16:creationId xmlns:a16="http://schemas.microsoft.com/office/drawing/2014/main" id="{A0C7A519-D522-BBC1-1F8D-2972A969D896}"/>
              </a:ext>
            </a:extLst>
          </p:cNvPr>
          <p:cNvSpPr/>
          <p:nvPr/>
        </p:nvSpPr>
        <p:spPr>
          <a:xfrm>
            <a:off x="8554233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664D6400-BD61-BB0D-76A3-51EA7693C547}"/>
              </a:ext>
            </a:extLst>
          </p:cNvPr>
          <p:cNvGrpSpPr/>
          <p:nvPr/>
        </p:nvGrpSpPr>
        <p:grpSpPr>
          <a:xfrm>
            <a:off x="7988431" y="1899307"/>
            <a:ext cx="2002974" cy="931650"/>
            <a:chOff x="332936" y="2732353"/>
            <a:chExt cx="2926080" cy="931650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CFEBAB7-04C2-53DD-5C2C-0F84A7D74CF6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5B5F57A4-87C9-396F-087E-0CE74F9BE5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54" name="Oval 153">
            <a:extLst>
              <a:ext uri="{FF2B5EF4-FFF2-40B4-BE49-F238E27FC236}">
                <a16:creationId xmlns:a16="http://schemas.microsoft.com/office/drawing/2014/main" id="{046BD3A1-83AD-A36F-33E3-ED9601BB8B62}"/>
              </a:ext>
            </a:extLst>
          </p:cNvPr>
          <p:cNvSpPr/>
          <p:nvPr/>
        </p:nvSpPr>
        <p:spPr>
          <a:xfrm>
            <a:off x="10483509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E7DEE8E-BB55-6736-8998-9244EF9A63EF}"/>
              </a:ext>
            </a:extLst>
          </p:cNvPr>
          <p:cNvGrpSpPr/>
          <p:nvPr/>
        </p:nvGrpSpPr>
        <p:grpSpPr>
          <a:xfrm>
            <a:off x="9917707" y="1899307"/>
            <a:ext cx="2002974" cy="931650"/>
            <a:chOff x="332936" y="2732353"/>
            <a:chExt cx="2926080" cy="931650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6035C99-8D08-38B5-DDB7-149AF3736C15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019B364-DD8D-9AE6-486A-EF1E62A4780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58" name="Graphic 157" descr="Daily calendar with solid fill">
            <a:extLst>
              <a:ext uri="{FF2B5EF4-FFF2-40B4-BE49-F238E27FC236}">
                <a16:creationId xmlns:a16="http://schemas.microsoft.com/office/drawing/2014/main" id="{4FFB36E2-892B-2A91-3C3E-32680A0203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52766" y="1123510"/>
            <a:ext cx="640080" cy="640080"/>
          </a:xfrm>
          <a:prstGeom prst="rect">
            <a:avLst/>
          </a:prstGeom>
        </p:spPr>
      </p:pic>
      <p:pic>
        <p:nvPicPr>
          <p:cNvPr id="159" name="Graphic 158" descr="Magnifying glass with solid fill">
            <a:extLst>
              <a:ext uri="{FF2B5EF4-FFF2-40B4-BE49-F238E27FC236}">
                <a16:creationId xmlns:a16="http://schemas.microsoft.com/office/drawing/2014/main" id="{BC26CEC5-60B3-3761-4152-18D532B4F2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82044" y="1123510"/>
            <a:ext cx="640080" cy="640080"/>
          </a:xfrm>
          <a:prstGeom prst="rect">
            <a:avLst/>
          </a:prstGeom>
        </p:spPr>
      </p:pic>
      <p:pic>
        <p:nvPicPr>
          <p:cNvPr id="160" name="Graphic 159" descr="Single gear with solid fill">
            <a:extLst>
              <a:ext uri="{FF2B5EF4-FFF2-40B4-BE49-F238E27FC236}">
                <a16:creationId xmlns:a16="http://schemas.microsoft.com/office/drawing/2014/main" id="{525030C4-4F08-202F-96A8-8FB246E864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811322" y="1123510"/>
            <a:ext cx="640080" cy="640080"/>
          </a:xfrm>
          <a:prstGeom prst="rect">
            <a:avLst/>
          </a:prstGeom>
        </p:spPr>
      </p:pic>
      <p:pic>
        <p:nvPicPr>
          <p:cNvPr id="161" name="Graphic 160" descr="Shield Tick with solid fill">
            <a:extLst>
              <a:ext uri="{FF2B5EF4-FFF2-40B4-BE49-F238E27FC236}">
                <a16:creationId xmlns:a16="http://schemas.microsoft.com/office/drawing/2014/main" id="{87DF303A-805A-14A3-3BEB-5E548FE71B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40600" y="1123510"/>
            <a:ext cx="640080" cy="640080"/>
          </a:xfrm>
          <a:prstGeom prst="rect">
            <a:avLst/>
          </a:prstGeom>
        </p:spPr>
      </p:pic>
      <p:pic>
        <p:nvPicPr>
          <p:cNvPr id="162" name="Graphic 161" descr="Rocket with solid fill">
            <a:extLst>
              <a:ext uri="{FF2B5EF4-FFF2-40B4-BE49-F238E27FC236}">
                <a16:creationId xmlns:a16="http://schemas.microsoft.com/office/drawing/2014/main" id="{A84F8C9F-BE15-211E-9B66-B5016870F2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669878" y="1123510"/>
            <a:ext cx="640080" cy="640080"/>
          </a:xfrm>
          <a:prstGeom prst="rect">
            <a:avLst/>
          </a:prstGeom>
        </p:spPr>
      </p:pic>
      <p:pic>
        <p:nvPicPr>
          <p:cNvPr id="163" name="Graphic 162" descr="Bar chart with solid fill">
            <a:extLst>
              <a:ext uri="{FF2B5EF4-FFF2-40B4-BE49-F238E27FC236}">
                <a16:creationId xmlns:a16="http://schemas.microsoft.com/office/drawing/2014/main" id="{FC3B26E1-8FF5-16C7-1E15-390465C642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599154" y="112351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39D6F-B3DF-9389-68AE-F33EBCC61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ABA8-1800-0BA2-CD47-269DD75AA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Roadmap Gantt Chart – Slide Template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F8AC8E-0741-5C72-D375-8F173743D8E1}"/>
              </a:ext>
            </a:extLst>
          </p:cNvPr>
          <p:cNvGrpSpPr/>
          <p:nvPr/>
        </p:nvGrpSpPr>
        <p:grpSpPr>
          <a:xfrm>
            <a:off x="1610061" y="3097096"/>
            <a:ext cx="8971878" cy="2819611"/>
            <a:chOff x="1610061" y="3097096"/>
            <a:chExt cx="8971878" cy="281961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F8ED391-843C-4219-9E5C-A2EBB413209F}"/>
                </a:ext>
              </a:extLst>
            </p:cNvPr>
            <p:cNvSpPr/>
            <p:nvPr/>
          </p:nvSpPr>
          <p:spPr>
            <a:xfrm>
              <a:off x="1610061" y="3441343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Project planning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47D0310-E3E1-EFD2-7353-AB6AF92A4706}"/>
                </a:ext>
              </a:extLst>
            </p:cNvPr>
            <p:cNvSpPr/>
            <p:nvPr/>
          </p:nvSpPr>
          <p:spPr>
            <a:xfrm>
              <a:off x="1610061" y="3853904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Requirements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DA26996-687D-DE05-408B-FB29C6DDDF67}"/>
                </a:ext>
              </a:extLst>
            </p:cNvPr>
            <p:cNvSpPr/>
            <p:nvPr/>
          </p:nvSpPr>
          <p:spPr>
            <a:xfrm>
              <a:off x="1610061" y="4679025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Testing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E7245B-2308-14FC-F23C-3304D8C8B200}"/>
                </a:ext>
              </a:extLst>
            </p:cNvPr>
            <p:cNvSpPr/>
            <p:nvPr/>
          </p:nvSpPr>
          <p:spPr>
            <a:xfrm>
              <a:off x="1610061" y="4266464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Development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D717A0-76E7-5C02-9884-BD23CC60C837}"/>
                </a:ext>
              </a:extLst>
            </p:cNvPr>
            <p:cNvSpPr/>
            <p:nvPr/>
          </p:nvSpPr>
          <p:spPr>
            <a:xfrm>
              <a:off x="1610061" y="5091586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412561 h 412561"/>
                <a:gd name="csX3" fmla="*/ 0 w 8971878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Launch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08B4D4-29BD-9B23-6850-A33898EEF1E9}"/>
                </a:ext>
              </a:extLst>
            </p:cNvPr>
            <p:cNvSpPr/>
            <p:nvPr/>
          </p:nvSpPr>
          <p:spPr>
            <a:xfrm>
              <a:off x="1610061" y="5504146"/>
              <a:ext cx="8971878" cy="412561"/>
            </a:xfrm>
            <a:custGeom>
              <a:avLst/>
              <a:gdLst>
                <a:gd name="csX0" fmla="*/ 0 w 8971878"/>
                <a:gd name="csY0" fmla="*/ 0 h 412561"/>
                <a:gd name="csX1" fmla="*/ 8971878 w 8971878"/>
                <a:gd name="csY1" fmla="*/ 0 h 412561"/>
                <a:gd name="csX2" fmla="*/ 8971878 w 8971878"/>
                <a:gd name="csY2" fmla="*/ 295068 h 412561"/>
                <a:gd name="csX3" fmla="*/ 8854385 w 8971878"/>
                <a:gd name="csY3" fmla="*/ 412561 h 412561"/>
                <a:gd name="csX4" fmla="*/ 117493 w 8971878"/>
                <a:gd name="csY4" fmla="*/ 412561 h 412561"/>
                <a:gd name="csX5" fmla="*/ 0 w 8971878"/>
                <a:gd name="csY5" fmla="*/ 295068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971878" h="412561">
                  <a:moveTo>
                    <a:pt x="0" y="0"/>
                  </a:moveTo>
                  <a:lnTo>
                    <a:pt x="8971878" y="0"/>
                  </a:lnTo>
                  <a:lnTo>
                    <a:pt x="8971878" y="295068"/>
                  </a:lnTo>
                  <a:cubicBezTo>
                    <a:pt x="8971878" y="359958"/>
                    <a:pt x="8919275" y="412561"/>
                    <a:pt x="8854385" y="412561"/>
                  </a:cubicBezTo>
                  <a:lnTo>
                    <a:pt x="117493" y="412561"/>
                  </a:lnTo>
                  <a:cubicBezTo>
                    <a:pt x="52603" y="412561"/>
                    <a:pt x="0" y="359958"/>
                    <a:pt x="0" y="295068"/>
                  </a:cubicBez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1200" b="1" dirty="0">
                  <a:solidFill>
                    <a:schemeClr val="accent6"/>
                  </a:solidFill>
                </a:rPr>
                <a:t>Monitoring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394DA7C-A1C8-C0E5-9734-2091696A155C}"/>
                </a:ext>
              </a:extLst>
            </p:cNvPr>
            <p:cNvSpPr/>
            <p:nvPr/>
          </p:nvSpPr>
          <p:spPr>
            <a:xfrm>
              <a:off x="1610061" y="3097096"/>
              <a:ext cx="1455868" cy="344246"/>
            </a:xfrm>
            <a:custGeom>
              <a:avLst/>
              <a:gdLst>
                <a:gd name="csX0" fmla="*/ 117493 w 1455868"/>
                <a:gd name="csY0" fmla="*/ 0 h 344246"/>
                <a:gd name="csX1" fmla="*/ 1455868 w 1455868"/>
                <a:gd name="csY1" fmla="*/ 0 h 344246"/>
                <a:gd name="csX2" fmla="*/ 1455868 w 1455868"/>
                <a:gd name="csY2" fmla="*/ 344246 h 344246"/>
                <a:gd name="csX3" fmla="*/ 0 w 1455868"/>
                <a:gd name="csY3" fmla="*/ 344246 h 344246"/>
                <a:gd name="csX4" fmla="*/ 0 w 1455868"/>
                <a:gd name="csY4" fmla="*/ 117493 h 344246"/>
                <a:gd name="csX5" fmla="*/ 117493 w 1455868"/>
                <a:gd name="csY5" fmla="*/ 0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55868" h="344246">
                  <a:moveTo>
                    <a:pt x="117493" y="0"/>
                  </a:moveTo>
                  <a:lnTo>
                    <a:pt x="1455868" y="0"/>
                  </a:lnTo>
                  <a:lnTo>
                    <a:pt x="1455868" y="344246"/>
                  </a:lnTo>
                  <a:lnTo>
                    <a:pt x="0" y="344246"/>
                  </a:lnTo>
                  <a:lnTo>
                    <a:pt x="0" y="117493"/>
                  </a:lnTo>
                  <a:cubicBezTo>
                    <a:pt x="0" y="52603"/>
                    <a:pt x="52603" y="0"/>
                    <a:pt x="1174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r>
                <a:rPr lang="en-US" sz="1400" b="1" dirty="0"/>
                <a:t>TASKS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3E94166-D7C6-8DFC-6C1F-DA771E12EB22}"/>
                </a:ext>
              </a:extLst>
            </p:cNvPr>
            <p:cNvSpPr/>
            <p:nvPr/>
          </p:nvSpPr>
          <p:spPr>
            <a:xfrm>
              <a:off x="9955605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295068 h 412561"/>
                <a:gd name="csX3" fmla="*/ 508841 w 626334"/>
                <a:gd name="csY3" fmla="*/ 412561 h 412561"/>
                <a:gd name="csX4" fmla="*/ 0 w 626334"/>
                <a:gd name="csY4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295068"/>
                  </a:lnTo>
                  <a:cubicBezTo>
                    <a:pt x="626334" y="359958"/>
                    <a:pt x="573731" y="412561"/>
                    <a:pt x="508841" y="412561"/>
                  </a:cubicBez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C144E78-25DA-7E4C-59B9-7BB1BCBCBFF4}"/>
                </a:ext>
              </a:extLst>
            </p:cNvPr>
            <p:cNvSpPr/>
            <p:nvPr/>
          </p:nvSpPr>
          <p:spPr>
            <a:xfrm>
              <a:off x="9955605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D84A12E-1ECB-3481-3AF6-C48A7DDC7E13}"/>
                </a:ext>
              </a:extLst>
            </p:cNvPr>
            <p:cNvSpPr/>
            <p:nvPr/>
          </p:nvSpPr>
          <p:spPr>
            <a:xfrm>
              <a:off x="9955605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B24292F-5B3B-7BBC-6A52-0A6EE2881FDC}"/>
                </a:ext>
              </a:extLst>
            </p:cNvPr>
            <p:cNvSpPr/>
            <p:nvPr/>
          </p:nvSpPr>
          <p:spPr>
            <a:xfrm>
              <a:off x="9955605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52B293D-B90C-0F23-65EB-CFC86220BA06}"/>
                </a:ext>
              </a:extLst>
            </p:cNvPr>
            <p:cNvSpPr/>
            <p:nvPr/>
          </p:nvSpPr>
          <p:spPr>
            <a:xfrm>
              <a:off x="9955605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4716 w 626334"/>
                <a:gd name="csY1" fmla="*/ 0 h 412561"/>
                <a:gd name="csX2" fmla="*/ 626334 w 626334"/>
                <a:gd name="csY2" fmla="*/ 161850 h 412561"/>
                <a:gd name="csX3" fmla="*/ 626334 w 626334"/>
                <a:gd name="csY3" fmla="*/ 412561 h 412561"/>
                <a:gd name="csX4" fmla="*/ 0 w 626334"/>
                <a:gd name="csY4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4716" y="0"/>
                  </a:lnTo>
                  <a:lnTo>
                    <a:pt x="626334" y="16185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C54EE10-77F6-30FC-E073-203AB287893D}"/>
                </a:ext>
              </a:extLst>
            </p:cNvPr>
            <p:cNvSpPr/>
            <p:nvPr/>
          </p:nvSpPr>
          <p:spPr>
            <a:xfrm>
              <a:off x="9955605" y="3441343"/>
              <a:ext cx="624716" cy="412561"/>
            </a:xfrm>
            <a:custGeom>
              <a:avLst/>
              <a:gdLst>
                <a:gd name="csX0" fmla="*/ 0 w 624716"/>
                <a:gd name="csY0" fmla="*/ 0 h 412561"/>
                <a:gd name="csX1" fmla="*/ 611006 w 624716"/>
                <a:gd name="csY1" fmla="*/ 0 h 412561"/>
                <a:gd name="csX2" fmla="*/ 617101 w 624716"/>
                <a:gd name="csY2" fmla="*/ 113233 h 412561"/>
                <a:gd name="csX3" fmla="*/ 623947 w 624716"/>
                <a:gd name="csY3" fmla="*/ 335632 h 412561"/>
                <a:gd name="csX4" fmla="*/ 624716 w 624716"/>
                <a:gd name="csY4" fmla="*/ 412561 h 412561"/>
                <a:gd name="csX5" fmla="*/ 0 w 624716"/>
                <a:gd name="csY5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24716" h="412561">
                  <a:moveTo>
                    <a:pt x="0" y="0"/>
                  </a:moveTo>
                  <a:lnTo>
                    <a:pt x="611006" y="0"/>
                  </a:lnTo>
                  <a:lnTo>
                    <a:pt x="617101" y="113233"/>
                  </a:lnTo>
                  <a:cubicBezTo>
                    <a:pt x="620074" y="184106"/>
                    <a:pt x="622382" y="258504"/>
                    <a:pt x="623947" y="335632"/>
                  </a:cubicBezTo>
                  <a:lnTo>
                    <a:pt x="624716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C449AA4-05B6-A0EC-AA2A-3A699C95E134}"/>
                </a:ext>
              </a:extLst>
            </p:cNvPr>
            <p:cNvSpPr/>
            <p:nvPr/>
          </p:nvSpPr>
          <p:spPr>
            <a:xfrm>
              <a:off x="9329271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09189A4-FB25-0647-26AA-EAF026A6EE1D}"/>
                </a:ext>
              </a:extLst>
            </p:cNvPr>
            <p:cNvSpPr/>
            <p:nvPr/>
          </p:nvSpPr>
          <p:spPr>
            <a:xfrm>
              <a:off x="8702937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C2E127B-CB8B-3CA2-7FFC-854E17C68D68}"/>
                </a:ext>
              </a:extLst>
            </p:cNvPr>
            <p:cNvSpPr/>
            <p:nvPr/>
          </p:nvSpPr>
          <p:spPr>
            <a:xfrm>
              <a:off x="8076602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AC75C36-43DB-8118-F320-EA5E119E01A1}"/>
                </a:ext>
              </a:extLst>
            </p:cNvPr>
            <p:cNvSpPr/>
            <p:nvPr/>
          </p:nvSpPr>
          <p:spPr>
            <a:xfrm>
              <a:off x="7450268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328B81E-D387-98D8-C9EB-AFAA19D981FC}"/>
                </a:ext>
              </a:extLst>
            </p:cNvPr>
            <p:cNvSpPr/>
            <p:nvPr/>
          </p:nvSpPr>
          <p:spPr>
            <a:xfrm>
              <a:off x="6823934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408D01C-1ACB-A0E6-1D31-F08CDF04D921}"/>
                </a:ext>
              </a:extLst>
            </p:cNvPr>
            <p:cNvSpPr/>
            <p:nvPr/>
          </p:nvSpPr>
          <p:spPr>
            <a:xfrm>
              <a:off x="6197600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464EEA5-7072-21DE-A61A-E858EC51CA54}"/>
                </a:ext>
              </a:extLst>
            </p:cNvPr>
            <p:cNvSpPr/>
            <p:nvPr/>
          </p:nvSpPr>
          <p:spPr>
            <a:xfrm>
              <a:off x="5571266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D83A8C7-EABD-1D4F-D640-9B331EB7CC5F}"/>
                </a:ext>
              </a:extLst>
            </p:cNvPr>
            <p:cNvSpPr/>
            <p:nvPr/>
          </p:nvSpPr>
          <p:spPr>
            <a:xfrm>
              <a:off x="4944932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C7D5D2-AFA2-B157-09F7-FE7C4C270B17}"/>
                </a:ext>
              </a:extLst>
            </p:cNvPr>
            <p:cNvSpPr/>
            <p:nvPr/>
          </p:nvSpPr>
          <p:spPr>
            <a:xfrm>
              <a:off x="4318597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993E058-A9F2-ADFD-7F85-4BC65018811C}"/>
                </a:ext>
              </a:extLst>
            </p:cNvPr>
            <p:cNvSpPr/>
            <p:nvPr/>
          </p:nvSpPr>
          <p:spPr>
            <a:xfrm>
              <a:off x="3692263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8C3CAB8-F4FC-7F78-1450-8E9C38D3A1F4}"/>
                </a:ext>
              </a:extLst>
            </p:cNvPr>
            <p:cNvSpPr/>
            <p:nvPr/>
          </p:nvSpPr>
          <p:spPr>
            <a:xfrm>
              <a:off x="3065929" y="550414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2123261-34CA-C315-FC1D-6D82011B602F}"/>
                </a:ext>
              </a:extLst>
            </p:cNvPr>
            <p:cNvSpPr/>
            <p:nvPr/>
          </p:nvSpPr>
          <p:spPr>
            <a:xfrm>
              <a:off x="9329271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5E1362E-D71A-239A-B2F2-9D7B413ED022}"/>
                </a:ext>
              </a:extLst>
            </p:cNvPr>
            <p:cNvSpPr/>
            <p:nvPr/>
          </p:nvSpPr>
          <p:spPr>
            <a:xfrm>
              <a:off x="8702937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6850D7C-09E5-39C0-393E-BFAE81FA10AB}"/>
                </a:ext>
              </a:extLst>
            </p:cNvPr>
            <p:cNvSpPr/>
            <p:nvPr/>
          </p:nvSpPr>
          <p:spPr>
            <a:xfrm>
              <a:off x="8076602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A9F7FB9-98F4-B65E-4749-BF125E43E5A9}"/>
                </a:ext>
              </a:extLst>
            </p:cNvPr>
            <p:cNvSpPr/>
            <p:nvPr/>
          </p:nvSpPr>
          <p:spPr>
            <a:xfrm>
              <a:off x="7450268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EE31944-B151-CDBA-5EF4-5C5CA46DF986}"/>
                </a:ext>
              </a:extLst>
            </p:cNvPr>
            <p:cNvSpPr/>
            <p:nvPr/>
          </p:nvSpPr>
          <p:spPr>
            <a:xfrm>
              <a:off x="6823934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24B5723-5512-1A1E-335B-57D9BB627124}"/>
                </a:ext>
              </a:extLst>
            </p:cNvPr>
            <p:cNvSpPr/>
            <p:nvPr/>
          </p:nvSpPr>
          <p:spPr>
            <a:xfrm>
              <a:off x="6197600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97C66FA-ACDA-1D25-F1D4-D1FA80CD8F55}"/>
                </a:ext>
              </a:extLst>
            </p:cNvPr>
            <p:cNvSpPr/>
            <p:nvPr/>
          </p:nvSpPr>
          <p:spPr>
            <a:xfrm>
              <a:off x="5571266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C480787-24D1-13F3-8148-6CF73D7CA1B9}"/>
                </a:ext>
              </a:extLst>
            </p:cNvPr>
            <p:cNvSpPr/>
            <p:nvPr/>
          </p:nvSpPr>
          <p:spPr>
            <a:xfrm>
              <a:off x="4944932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F6BC937-AAE5-9FFE-4039-DDE7E6D324E6}"/>
                </a:ext>
              </a:extLst>
            </p:cNvPr>
            <p:cNvSpPr/>
            <p:nvPr/>
          </p:nvSpPr>
          <p:spPr>
            <a:xfrm>
              <a:off x="4318597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61692B6-FE29-B9F7-8D89-68254D20D91E}"/>
                </a:ext>
              </a:extLst>
            </p:cNvPr>
            <p:cNvSpPr/>
            <p:nvPr/>
          </p:nvSpPr>
          <p:spPr>
            <a:xfrm>
              <a:off x="3692263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9F0A181-E14C-A338-2FD2-FADBA0A8D74A}"/>
                </a:ext>
              </a:extLst>
            </p:cNvPr>
            <p:cNvSpPr/>
            <p:nvPr/>
          </p:nvSpPr>
          <p:spPr>
            <a:xfrm>
              <a:off x="3065929" y="5091586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7E923DE-E979-486A-9087-5D0F0253D680}"/>
                </a:ext>
              </a:extLst>
            </p:cNvPr>
            <p:cNvSpPr/>
            <p:nvPr/>
          </p:nvSpPr>
          <p:spPr>
            <a:xfrm>
              <a:off x="9329271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4C38953-D0BC-76F7-3D1B-7F106360D580}"/>
                </a:ext>
              </a:extLst>
            </p:cNvPr>
            <p:cNvSpPr/>
            <p:nvPr/>
          </p:nvSpPr>
          <p:spPr>
            <a:xfrm>
              <a:off x="8702937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6F8C620-765D-BF17-F518-887D8B620696}"/>
                </a:ext>
              </a:extLst>
            </p:cNvPr>
            <p:cNvSpPr/>
            <p:nvPr/>
          </p:nvSpPr>
          <p:spPr>
            <a:xfrm>
              <a:off x="8076602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802DA47-0CFD-C2AA-8AC6-425535C3BE5B}"/>
                </a:ext>
              </a:extLst>
            </p:cNvPr>
            <p:cNvSpPr/>
            <p:nvPr/>
          </p:nvSpPr>
          <p:spPr>
            <a:xfrm>
              <a:off x="7450268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C32B834-0FDF-4C82-EB5C-759B556199FD}"/>
                </a:ext>
              </a:extLst>
            </p:cNvPr>
            <p:cNvSpPr/>
            <p:nvPr/>
          </p:nvSpPr>
          <p:spPr>
            <a:xfrm>
              <a:off x="6823934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1FBE1B3-5432-DE20-F15B-AEAD7264130D}"/>
                </a:ext>
              </a:extLst>
            </p:cNvPr>
            <p:cNvSpPr/>
            <p:nvPr/>
          </p:nvSpPr>
          <p:spPr>
            <a:xfrm>
              <a:off x="6197600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0AF9EAD-CAC5-69E4-8327-8D2FC069FF52}"/>
                </a:ext>
              </a:extLst>
            </p:cNvPr>
            <p:cNvSpPr/>
            <p:nvPr/>
          </p:nvSpPr>
          <p:spPr>
            <a:xfrm>
              <a:off x="5571266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52B3048-0236-527B-F2F6-7A8FE8199F3D}"/>
                </a:ext>
              </a:extLst>
            </p:cNvPr>
            <p:cNvSpPr/>
            <p:nvPr/>
          </p:nvSpPr>
          <p:spPr>
            <a:xfrm>
              <a:off x="4944932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A23534E-AF57-F96B-75A6-90B7C1E8B33D}"/>
                </a:ext>
              </a:extLst>
            </p:cNvPr>
            <p:cNvSpPr/>
            <p:nvPr/>
          </p:nvSpPr>
          <p:spPr>
            <a:xfrm>
              <a:off x="4318597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ADF9A61-D0EE-DD8F-515B-38F15D58D56F}"/>
                </a:ext>
              </a:extLst>
            </p:cNvPr>
            <p:cNvSpPr/>
            <p:nvPr/>
          </p:nvSpPr>
          <p:spPr>
            <a:xfrm>
              <a:off x="3692263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BFADA23-6307-7C00-8BF5-BBDBCE916AA5}"/>
                </a:ext>
              </a:extLst>
            </p:cNvPr>
            <p:cNvSpPr/>
            <p:nvPr/>
          </p:nvSpPr>
          <p:spPr>
            <a:xfrm>
              <a:off x="3065929" y="4679025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018F702-BD97-4E15-401A-F3F0BC4F9968}"/>
                </a:ext>
              </a:extLst>
            </p:cNvPr>
            <p:cNvSpPr/>
            <p:nvPr/>
          </p:nvSpPr>
          <p:spPr>
            <a:xfrm>
              <a:off x="9329271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D0C5E37-27E0-03A4-B0DF-4FB74A465DCF}"/>
                </a:ext>
              </a:extLst>
            </p:cNvPr>
            <p:cNvSpPr/>
            <p:nvPr/>
          </p:nvSpPr>
          <p:spPr>
            <a:xfrm>
              <a:off x="8702937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0CE60E0-5DDB-359C-7EDB-93DF9460BD2C}"/>
                </a:ext>
              </a:extLst>
            </p:cNvPr>
            <p:cNvSpPr/>
            <p:nvPr/>
          </p:nvSpPr>
          <p:spPr>
            <a:xfrm>
              <a:off x="8076602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86AE48F-9434-9CCD-EE3A-8543AEE38DD3}"/>
                </a:ext>
              </a:extLst>
            </p:cNvPr>
            <p:cNvSpPr/>
            <p:nvPr/>
          </p:nvSpPr>
          <p:spPr>
            <a:xfrm>
              <a:off x="7450268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C3A673F-1B30-2F9E-C1ED-660EB32F16DE}"/>
                </a:ext>
              </a:extLst>
            </p:cNvPr>
            <p:cNvSpPr/>
            <p:nvPr/>
          </p:nvSpPr>
          <p:spPr>
            <a:xfrm>
              <a:off x="6823934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D644665-6E43-0AA4-50F5-98F3560E6FA1}"/>
                </a:ext>
              </a:extLst>
            </p:cNvPr>
            <p:cNvSpPr/>
            <p:nvPr/>
          </p:nvSpPr>
          <p:spPr>
            <a:xfrm>
              <a:off x="6197600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EC334B9-3BAC-9357-1EC5-95DBD2AFB132}"/>
                </a:ext>
              </a:extLst>
            </p:cNvPr>
            <p:cNvSpPr/>
            <p:nvPr/>
          </p:nvSpPr>
          <p:spPr>
            <a:xfrm>
              <a:off x="5571266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2D9D57A-9A45-E4F3-9E4D-A8C6D3DD7945}"/>
                </a:ext>
              </a:extLst>
            </p:cNvPr>
            <p:cNvSpPr/>
            <p:nvPr/>
          </p:nvSpPr>
          <p:spPr>
            <a:xfrm>
              <a:off x="4944932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CBCE91B-3616-5562-6368-EABF92A70182}"/>
                </a:ext>
              </a:extLst>
            </p:cNvPr>
            <p:cNvSpPr/>
            <p:nvPr/>
          </p:nvSpPr>
          <p:spPr>
            <a:xfrm>
              <a:off x="4318597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BB85402-6E5E-503A-7FBA-66AF5EF009B1}"/>
                </a:ext>
              </a:extLst>
            </p:cNvPr>
            <p:cNvSpPr/>
            <p:nvPr/>
          </p:nvSpPr>
          <p:spPr>
            <a:xfrm>
              <a:off x="3692263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9028AAB-E6EF-8F3B-8E5C-4671ED12380F}"/>
                </a:ext>
              </a:extLst>
            </p:cNvPr>
            <p:cNvSpPr/>
            <p:nvPr/>
          </p:nvSpPr>
          <p:spPr>
            <a:xfrm>
              <a:off x="3065929" y="426646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3E69331-B0C8-9337-562F-6D4BDA3F181F}"/>
                </a:ext>
              </a:extLst>
            </p:cNvPr>
            <p:cNvSpPr/>
            <p:nvPr/>
          </p:nvSpPr>
          <p:spPr>
            <a:xfrm>
              <a:off x="9329271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FC4E84E-7828-CD93-067B-A57749931874}"/>
                </a:ext>
              </a:extLst>
            </p:cNvPr>
            <p:cNvSpPr/>
            <p:nvPr/>
          </p:nvSpPr>
          <p:spPr>
            <a:xfrm>
              <a:off x="8702937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27D52D4-563C-7BA7-0D79-A669096AB6A3}"/>
                </a:ext>
              </a:extLst>
            </p:cNvPr>
            <p:cNvSpPr/>
            <p:nvPr/>
          </p:nvSpPr>
          <p:spPr>
            <a:xfrm>
              <a:off x="8076602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2AD92D6-AE38-8961-0A1E-DEB6BAB6524C}"/>
                </a:ext>
              </a:extLst>
            </p:cNvPr>
            <p:cNvSpPr/>
            <p:nvPr/>
          </p:nvSpPr>
          <p:spPr>
            <a:xfrm>
              <a:off x="7450268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66CDABC-7DBD-1C80-EB22-9B7B6C1B267F}"/>
                </a:ext>
              </a:extLst>
            </p:cNvPr>
            <p:cNvSpPr/>
            <p:nvPr/>
          </p:nvSpPr>
          <p:spPr>
            <a:xfrm>
              <a:off x="6823934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9BAB5A6-1267-7FB1-6E6F-04044F7ABF95}"/>
                </a:ext>
              </a:extLst>
            </p:cNvPr>
            <p:cNvSpPr/>
            <p:nvPr/>
          </p:nvSpPr>
          <p:spPr>
            <a:xfrm>
              <a:off x="6197600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8D7A8F6-5D56-0815-C6BB-59B3B20629A8}"/>
                </a:ext>
              </a:extLst>
            </p:cNvPr>
            <p:cNvSpPr/>
            <p:nvPr/>
          </p:nvSpPr>
          <p:spPr>
            <a:xfrm>
              <a:off x="5571266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9E602CA-9043-46FF-FCDE-E5741DF216C8}"/>
                </a:ext>
              </a:extLst>
            </p:cNvPr>
            <p:cNvSpPr/>
            <p:nvPr/>
          </p:nvSpPr>
          <p:spPr>
            <a:xfrm>
              <a:off x="4944932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18CCD-D14E-5567-09AC-1839829BE8DA}"/>
                </a:ext>
              </a:extLst>
            </p:cNvPr>
            <p:cNvSpPr/>
            <p:nvPr/>
          </p:nvSpPr>
          <p:spPr>
            <a:xfrm>
              <a:off x="4318597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0D2EA77-16CB-328C-D84B-3E40229178D5}"/>
                </a:ext>
              </a:extLst>
            </p:cNvPr>
            <p:cNvSpPr/>
            <p:nvPr/>
          </p:nvSpPr>
          <p:spPr>
            <a:xfrm>
              <a:off x="3692263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781142E-A744-F0DB-30AA-0EFD8889CB34}"/>
                </a:ext>
              </a:extLst>
            </p:cNvPr>
            <p:cNvSpPr/>
            <p:nvPr/>
          </p:nvSpPr>
          <p:spPr>
            <a:xfrm>
              <a:off x="3065929" y="3853904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rgbClr val="F8F8FB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7197782-A36C-61BA-6C68-539127A943EE}"/>
                </a:ext>
              </a:extLst>
            </p:cNvPr>
            <p:cNvSpPr/>
            <p:nvPr/>
          </p:nvSpPr>
          <p:spPr>
            <a:xfrm>
              <a:off x="9329271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6D2D374-48F2-C78D-738C-939974E30B3F}"/>
                </a:ext>
              </a:extLst>
            </p:cNvPr>
            <p:cNvSpPr/>
            <p:nvPr/>
          </p:nvSpPr>
          <p:spPr>
            <a:xfrm>
              <a:off x="8702937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14CD8F7-C6B0-6A9B-1AC7-74F65BBAF2E3}"/>
                </a:ext>
              </a:extLst>
            </p:cNvPr>
            <p:cNvSpPr/>
            <p:nvPr/>
          </p:nvSpPr>
          <p:spPr>
            <a:xfrm>
              <a:off x="8076602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74E8A3B-07AD-1C93-0382-DAB61D32B18E}"/>
                </a:ext>
              </a:extLst>
            </p:cNvPr>
            <p:cNvSpPr/>
            <p:nvPr/>
          </p:nvSpPr>
          <p:spPr>
            <a:xfrm>
              <a:off x="7450268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E6129D4-0A9C-5A3F-644F-154D4E8FAD21}"/>
                </a:ext>
              </a:extLst>
            </p:cNvPr>
            <p:cNvSpPr/>
            <p:nvPr/>
          </p:nvSpPr>
          <p:spPr>
            <a:xfrm>
              <a:off x="6823934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93332CA-0B2B-D79B-BE71-FDC5E1FE40D7}"/>
                </a:ext>
              </a:extLst>
            </p:cNvPr>
            <p:cNvSpPr/>
            <p:nvPr/>
          </p:nvSpPr>
          <p:spPr>
            <a:xfrm>
              <a:off x="6197600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F6DF9AB-B6C1-3C64-281D-43BE166EF305}"/>
                </a:ext>
              </a:extLst>
            </p:cNvPr>
            <p:cNvSpPr/>
            <p:nvPr/>
          </p:nvSpPr>
          <p:spPr>
            <a:xfrm>
              <a:off x="5571266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EE1312A-49E3-5EE7-4873-04C96B4A94D5}"/>
                </a:ext>
              </a:extLst>
            </p:cNvPr>
            <p:cNvSpPr/>
            <p:nvPr/>
          </p:nvSpPr>
          <p:spPr>
            <a:xfrm>
              <a:off x="4944932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9A5C8AA-5C6C-0EF2-911B-032A2E6CAFBA}"/>
                </a:ext>
              </a:extLst>
            </p:cNvPr>
            <p:cNvSpPr/>
            <p:nvPr/>
          </p:nvSpPr>
          <p:spPr>
            <a:xfrm>
              <a:off x="4318597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65826B0-F7B1-7590-83D9-1266F9F11B35}"/>
                </a:ext>
              </a:extLst>
            </p:cNvPr>
            <p:cNvSpPr/>
            <p:nvPr/>
          </p:nvSpPr>
          <p:spPr>
            <a:xfrm>
              <a:off x="3692263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C2D664C-682B-1E8D-6E2A-FA881E698FA6}"/>
                </a:ext>
              </a:extLst>
            </p:cNvPr>
            <p:cNvSpPr/>
            <p:nvPr/>
          </p:nvSpPr>
          <p:spPr>
            <a:xfrm>
              <a:off x="3065929" y="3441343"/>
              <a:ext cx="626334" cy="412561"/>
            </a:xfrm>
            <a:custGeom>
              <a:avLst/>
              <a:gdLst>
                <a:gd name="csX0" fmla="*/ 0 w 626334"/>
                <a:gd name="csY0" fmla="*/ 0 h 412561"/>
                <a:gd name="csX1" fmla="*/ 626334 w 626334"/>
                <a:gd name="csY1" fmla="*/ 0 h 412561"/>
                <a:gd name="csX2" fmla="*/ 626334 w 626334"/>
                <a:gd name="csY2" fmla="*/ 412561 h 412561"/>
                <a:gd name="csX3" fmla="*/ 0 w 626334"/>
                <a:gd name="csY3" fmla="*/ 412561 h 41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412561">
                  <a:moveTo>
                    <a:pt x="0" y="0"/>
                  </a:moveTo>
                  <a:lnTo>
                    <a:pt x="626334" y="0"/>
                  </a:lnTo>
                  <a:lnTo>
                    <a:pt x="626334" y="412561"/>
                  </a:lnTo>
                  <a:lnTo>
                    <a:pt x="0" y="41256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E2E7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94D5889-E5D7-A9AB-AB6E-955DEB42FF0B}"/>
                </a:ext>
              </a:extLst>
            </p:cNvPr>
            <p:cNvSpPr/>
            <p:nvPr/>
          </p:nvSpPr>
          <p:spPr>
            <a:xfrm>
              <a:off x="3065929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1</a:t>
              </a: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2C03CA38-32EB-FABC-7DE8-5F83B9DB8C06}"/>
                </a:ext>
              </a:extLst>
            </p:cNvPr>
            <p:cNvSpPr/>
            <p:nvPr/>
          </p:nvSpPr>
          <p:spPr>
            <a:xfrm>
              <a:off x="3692263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2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BCA9A9C3-61E9-F92F-A8F3-3A210154C8F6}"/>
                </a:ext>
              </a:extLst>
            </p:cNvPr>
            <p:cNvSpPr/>
            <p:nvPr/>
          </p:nvSpPr>
          <p:spPr>
            <a:xfrm>
              <a:off x="4318597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3</a:t>
              </a: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83BCB0C-5CC9-6925-A79C-FD2F6B0DAC9F}"/>
                </a:ext>
              </a:extLst>
            </p:cNvPr>
            <p:cNvSpPr/>
            <p:nvPr/>
          </p:nvSpPr>
          <p:spPr>
            <a:xfrm>
              <a:off x="4944932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4</a:t>
              </a: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24A9DBD-9F05-105E-1FEC-189130C73866}"/>
                </a:ext>
              </a:extLst>
            </p:cNvPr>
            <p:cNvSpPr/>
            <p:nvPr/>
          </p:nvSpPr>
          <p:spPr>
            <a:xfrm>
              <a:off x="5571266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5</a:t>
              </a: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150E36D-2C3F-7241-CB24-C3B194C57784}"/>
                </a:ext>
              </a:extLst>
            </p:cNvPr>
            <p:cNvSpPr/>
            <p:nvPr/>
          </p:nvSpPr>
          <p:spPr>
            <a:xfrm>
              <a:off x="6197600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6</a:t>
              </a: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09DEB12-93A5-4D92-1992-706A5D96CC41}"/>
                </a:ext>
              </a:extLst>
            </p:cNvPr>
            <p:cNvSpPr/>
            <p:nvPr/>
          </p:nvSpPr>
          <p:spPr>
            <a:xfrm>
              <a:off x="6823934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7</a:t>
              </a: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D326647-F940-4560-6078-99F51F41614D}"/>
                </a:ext>
              </a:extLst>
            </p:cNvPr>
            <p:cNvSpPr/>
            <p:nvPr/>
          </p:nvSpPr>
          <p:spPr>
            <a:xfrm>
              <a:off x="7450268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8</a:t>
              </a: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247421B-5AE6-0BAD-1C4A-A8E9ECBB1228}"/>
                </a:ext>
              </a:extLst>
            </p:cNvPr>
            <p:cNvSpPr/>
            <p:nvPr/>
          </p:nvSpPr>
          <p:spPr>
            <a:xfrm>
              <a:off x="8076602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9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C518CC8-37F0-7C6F-9C1F-5B500EB27515}"/>
                </a:ext>
              </a:extLst>
            </p:cNvPr>
            <p:cNvSpPr/>
            <p:nvPr/>
          </p:nvSpPr>
          <p:spPr>
            <a:xfrm>
              <a:off x="8702937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10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15654DB-A84F-62CE-5E0D-C99117F628B1}"/>
                </a:ext>
              </a:extLst>
            </p:cNvPr>
            <p:cNvSpPr/>
            <p:nvPr/>
          </p:nvSpPr>
          <p:spPr>
            <a:xfrm>
              <a:off x="9329271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626334 w 626334"/>
                <a:gd name="csY1" fmla="*/ 0 h 344246"/>
                <a:gd name="csX2" fmla="*/ 626334 w 626334"/>
                <a:gd name="csY2" fmla="*/ 344246 h 344246"/>
                <a:gd name="csX3" fmla="*/ 0 w 626334"/>
                <a:gd name="csY3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626334" y="0"/>
                  </a:ln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11</a:t>
              </a: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6708F5D-F815-F4CD-87B8-D5B7CEDC1DD6}"/>
                </a:ext>
              </a:extLst>
            </p:cNvPr>
            <p:cNvSpPr/>
            <p:nvPr/>
          </p:nvSpPr>
          <p:spPr>
            <a:xfrm>
              <a:off x="9955605" y="3097096"/>
              <a:ext cx="626334" cy="344246"/>
            </a:xfrm>
            <a:custGeom>
              <a:avLst/>
              <a:gdLst>
                <a:gd name="csX0" fmla="*/ 0 w 626334"/>
                <a:gd name="csY0" fmla="*/ 0 h 344246"/>
                <a:gd name="csX1" fmla="*/ 508841 w 626334"/>
                <a:gd name="csY1" fmla="*/ 0 h 344246"/>
                <a:gd name="csX2" fmla="*/ 626334 w 626334"/>
                <a:gd name="csY2" fmla="*/ 117493 h 344246"/>
                <a:gd name="csX3" fmla="*/ 626334 w 626334"/>
                <a:gd name="csY3" fmla="*/ 344246 h 344246"/>
                <a:gd name="csX4" fmla="*/ 0 w 626334"/>
                <a:gd name="csY4" fmla="*/ 344246 h 344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26334" h="344246">
                  <a:moveTo>
                    <a:pt x="0" y="0"/>
                  </a:moveTo>
                  <a:lnTo>
                    <a:pt x="508841" y="0"/>
                  </a:lnTo>
                  <a:cubicBezTo>
                    <a:pt x="573731" y="0"/>
                    <a:pt x="626334" y="52603"/>
                    <a:pt x="626334" y="117493"/>
                  </a:cubicBezTo>
                  <a:lnTo>
                    <a:pt x="626334" y="344246"/>
                  </a:lnTo>
                  <a:lnTo>
                    <a:pt x="0" y="34424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050" b="1" cap="all" dirty="0"/>
                <a:t>Week 12</a:t>
              </a:r>
            </a:p>
          </p:txBody>
        </p:sp>
      </p:grpSp>
      <p:sp>
        <p:nvSpPr>
          <p:cNvPr id="122" name="Oval 121">
            <a:extLst>
              <a:ext uri="{FF2B5EF4-FFF2-40B4-BE49-F238E27FC236}">
                <a16:creationId xmlns:a16="http://schemas.microsoft.com/office/drawing/2014/main" id="{0CA79889-1A46-40A1-1288-04DCAD1D209D}"/>
              </a:ext>
            </a:extLst>
          </p:cNvPr>
          <p:cNvSpPr/>
          <p:nvPr/>
        </p:nvSpPr>
        <p:spPr>
          <a:xfrm>
            <a:off x="1686442" y="3579043"/>
            <a:ext cx="137160" cy="1371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A9C593F-A62F-4381-D4DC-88B06300737A}"/>
              </a:ext>
            </a:extLst>
          </p:cNvPr>
          <p:cNvSpPr/>
          <p:nvPr/>
        </p:nvSpPr>
        <p:spPr>
          <a:xfrm>
            <a:off x="1686442" y="3991604"/>
            <a:ext cx="137160" cy="1371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3DFA2BAF-8EE4-0AEC-C25D-2162778569ED}"/>
              </a:ext>
            </a:extLst>
          </p:cNvPr>
          <p:cNvSpPr/>
          <p:nvPr/>
        </p:nvSpPr>
        <p:spPr>
          <a:xfrm>
            <a:off x="1686442" y="4404164"/>
            <a:ext cx="137160" cy="137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1F309763-D973-9044-859F-7AB9F18782E0}"/>
              </a:ext>
            </a:extLst>
          </p:cNvPr>
          <p:cNvSpPr/>
          <p:nvPr/>
        </p:nvSpPr>
        <p:spPr>
          <a:xfrm>
            <a:off x="1686442" y="4816725"/>
            <a:ext cx="137160" cy="1371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3766EC66-611D-37B3-65A3-DACDEE29CE9A}"/>
              </a:ext>
            </a:extLst>
          </p:cNvPr>
          <p:cNvSpPr/>
          <p:nvPr/>
        </p:nvSpPr>
        <p:spPr>
          <a:xfrm>
            <a:off x="1686442" y="5229286"/>
            <a:ext cx="137160" cy="1371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D976F270-E316-D26C-E99E-440CBBF347C8}"/>
              </a:ext>
            </a:extLst>
          </p:cNvPr>
          <p:cNvSpPr/>
          <p:nvPr/>
        </p:nvSpPr>
        <p:spPr>
          <a:xfrm>
            <a:off x="1686442" y="5641846"/>
            <a:ext cx="137160" cy="1371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62E24E17-DA5F-DE65-D4E0-56DBEAD3C0CA}"/>
              </a:ext>
            </a:extLst>
          </p:cNvPr>
          <p:cNvSpPr/>
          <p:nvPr/>
        </p:nvSpPr>
        <p:spPr>
          <a:xfrm>
            <a:off x="3111260" y="3559137"/>
            <a:ext cx="1305465" cy="17697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3CC53866-8597-A5E4-8F4D-AA5519E15A7B}"/>
              </a:ext>
            </a:extLst>
          </p:cNvPr>
          <p:cNvSpPr/>
          <p:nvPr/>
        </p:nvSpPr>
        <p:spPr>
          <a:xfrm>
            <a:off x="3763992" y="3971698"/>
            <a:ext cx="1989827" cy="17697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2EC5D010-CF82-9521-4198-CCD018FCD3F6}"/>
              </a:ext>
            </a:extLst>
          </p:cNvPr>
          <p:cNvSpPr/>
          <p:nvPr/>
        </p:nvSpPr>
        <p:spPr>
          <a:xfrm>
            <a:off x="4451230" y="4384258"/>
            <a:ext cx="3763993" cy="17697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2076F5DB-53AF-E24E-5287-4DF41A29F3A5}"/>
              </a:ext>
            </a:extLst>
          </p:cNvPr>
          <p:cNvSpPr/>
          <p:nvPr/>
        </p:nvSpPr>
        <p:spPr>
          <a:xfrm>
            <a:off x="7016152" y="4796819"/>
            <a:ext cx="1808672" cy="17697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66E5BB9D-4A84-28E9-84A4-84F84F858A46}"/>
              </a:ext>
            </a:extLst>
          </p:cNvPr>
          <p:cNvSpPr/>
          <p:nvPr/>
        </p:nvSpPr>
        <p:spPr>
          <a:xfrm>
            <a:off x="8701177" y="5209380"/>
            <a:ext cx="885646" cy="17697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610721D5-7A12-A7FC-994D-23BE80D2D01F}"/>
              </a:ext>
            </a:extLst>
          </p:cNvPr>
          <p:cNvSpPr/>
          <p:nvPr/>
        </p:nvSpPr>
        <p:spPr>
          <a:xfrm>
            <a:off x="9241765" y="5621940"/>
            <a:ext cx="1224951" cy="17697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3FB9B2AF-094E-DC78-EC23-DE24BB725369}"/>
              </a:ext>
            </a:extLst>
          </p:cNvPr>
          <p:cNvSpPr/>
          <p:nvPr/>
        </p:nvSpPr>
        <p:spPr>
          <a:xfrm>
            <a:off x="837121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77B3273-B644-175B-CB97-E18A9B07B419}"/>
              </a:ext>
            </a:extLst>
          </p:cNvPr>
          <p:cNvGrpSpPr/>
          <p:nvPr/>
        </p:nvGrpSpPr>
        <p:grpSpPr>
          <a:xfrm>
            <a:off x="271319" y="1899307"/>
            <a:ext cx="2002974" cy="931650"/>
            <a:chOff x="332936" y="2732353"/>
            <a:chExt cx="2926080" cy="931650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EFB012DC-0647-87A8-9124-69B7825ACD6E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EC7C522-BCE3-F8EA-E72C-E078A5927E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38" name="Oval 137">
            <a:extLst>
              <a:ext uri="{FF2B5EF4-FFF2-40B4-BE49-F238E27FC236}">
                <a16:creationId xmlns:a16="http://schemas.microsoft.com/office/drawing/2014/main" id="{F5CAC44A-9FCE-A4A4-7284-1D68CA4F3C3C}"/>
              </a:ext>
            </a:extLst>
          </p:cNvPr>
          <p:cNvSpPr/>
          <p:nvPr/>
        </p:nvSpPr>
        <p:spPr>
          <a:xfrm>
            <a:off x="2766399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0D8FF72-5F31-A611-32CF-808CA0717A52}"/>
              </a:ext>
            </a:extLst>
          </p:cNvPr>
          <p:cNvGrpSpPr/>
          <p:nvPr/>
        </p:nvGrpSpPr>
        <p:grpSpPr>
          <a:xfrm>
            <a:off x="2200597" y="1899307"/>
            <a:ext cx="2002974" cy="931650"/>
            <a:chOff x="332936" y="2732353"/>
            <a:chExt cx="2926080" cy="931650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312B5ED8-84A4-D9B3-3FF5-572CC081E3C3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CD2AEE1-954C-024B-61D8-154CA84CAD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42" name="Oval 141">
            <a:extLst>
              <a:ext uri="{FF2B5EF4-FFF2-40B4-BE49-F238E27FC236}">
                <a16:creationId xmlns:a16="http://schemas.microsoft.com/office/drawing/2014/main" id="{AB402EB7-988D-D532-AEED-29AAA0CBE8EC}"/>
              </a:ext>
            </a:extLst>
          </p:cNvPr>
          <p:cNvSpPr/>
          <p:nvPr/>
        </p:nvSpPr>
        <p:spPr>
          <a:xfrm>
            <a:off x="4695677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292B6B7-488E-741A-8B70-5D46A805F5E1}"/>
              </a:ext>
            </a:extLst>
          </p:cNvPr>
          <p:cNvGrpSpPr/>
          <p:nvPr/>
        </p:nvGrpSpPr>
        <p:grpSpPr>
          <a:xfrm>
            <a:off x="4129875" y="1899307"/>
            <a:ext cx="2002974" cy="931650"/>
            <a:chOff x="332936" y="2732353"/>
            <a:chExt cx="2926080" cy="931650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56D4137-F5B6-81F1-C4B2-250E96B7CAB8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5C04AA3-CB59-F5B8-C5DB-A16D6340DD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46" name="Oval 145">
            <a:extLst>
              <a:ext uri="{FF2B5EF4-FFF2-40B4-BE49-F238E27FC236}">
                <a16:creationId xmlns:a16="http://schemas.microsoft.com/office/drawing/2014/main" id="{206AECC2-4D34-2A9A-15A6-027BFD572118}"/>
              </a:ext>
            </a:extLst>
          </p:cNvPr>
          <p:cNvSpPr/>
          <p:nvPr/>
        </p:nvSpPr>
        <p:spPr>
          <a:xfrm>
            <a:off x="6624955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771CC828-ED0F-45FF-2936-DF8CB77BA3BF}"/>
              </a:ext>
            </a:extLst>
          </p:cNvPr>
          <p:cNvGrpSpPr/>
          <p:nvPr/>
        </p:nvGrpSpPr>
        <p:grpSpPr>
          <a:xfrm>
            <a:off x="6059153" y="1899307"/>
            <a:ext cx="2002974" cy="931650"/>
            <a:chOff x="332936" y="2732353"/>
            <a:chExt cx="2926080" cy="931650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CDDD234B-9DC1-A75C-ACBB-E32E53D13845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54CFED2-0E1C-46CD-3C48-BBC050D459B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50" name="Oval 149">
            <a:extLst>
              <a:ext uri="{FF2B5EF4-FFF2-40B4-BE49-F238E27FC236}">
                <a16:creationId xmlns:a16="http://schemas.microsoft.com/office/drawing/2014/main" id="{AEE46186-79D9-EE5C-4F45-91C4DEEDF7D7}"/>
              </a:ext>
            </a:extLst>
          </p:cNvPr>
          <p:cNvSpPr/>
          <p:nvPr/>
        </p:nvSpPr>
        <p:spPr>
          <a:xfrm>
            <a:off x="8554233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E5311AC0-85BE-414C-03CF-29D3FB37062C}"/>
              </a:ext>
            </a:extLst>
          </p:cNvPr>
          <p:cNvGrpSpPr/>
          <p:nvPr/>
        </p:nvGrpSpPr>
        <p:grpSpPr>
          <a:xfrm>
            <a:off x="7988431" y="1899307"/>
            <a:ext cx="2002974" cy="931650"/>
            <a:chOff x="332936" y="2732353"/>
            <a:chExt cx="2926080" cy="931650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566D0C9-D7AC-A3D8-DEFA-D796A4FC0A62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51984CA-4752-1C64-F17F-6134E3729E6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54" name="Oval 153">
            <a:extLst>
              <a:ext uri="{FF2B5EF4-FFF2-40B4-BE49-F238E27FC236}">
                <a16:creationId xmlns:a16="http://schemas.microsoft.com/office/drawing/2014/main" id="{AB4FD2A2-27E5-3691-A2A5-CB9DC530CC4A}"/>
              </a:ext>
            </a:extLst>
          </p:cNvPr>
          <p:cNvSpPr/>
          <p:nvPr/>
        </p:nvSpPr>
        <p:spPr>
          <a:xfrm>
            <a:off x="10483509" y="1007865"/>
            <a:ext cx="871370" cy="8713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6D4A89E-6339-719D-67EE-347C1BC3D838}"/>
              </a:ext>
            </a:extLst>
          </p:cNvPr>
          <p:cNvGrpSpPr/>
          <p:nvPr/>
        </p:nvGrpSpPr>
        <p:grpSpPr>
          <a:xfrm>
            <a:off x="9917707" y="1899307"/>
            <a:ext cx="2002974" cy="931650"/>
            <a:chOff x="332936" y="2732353"/>
            <a:chExt cx="2926080" cy="931650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93092DEE-8717-B5A3-FC29-316EB0844C47}"/>
                </a:ext>
              </a:extLst>
            </p:cNvPr>
            <p:cNvSpPr txBox="1"/>
            <p:nvPr/>
          </p:nvSpPr>
          <p:spPr>
            <a:xfrm>
              <a:off x="332936" y="273235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36A949D6-5FEB-1ED7-EFA4-6020E2B626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58" name="Graphic 157" descr="Daily calendar with solid fill">
            <a:extLst>
              <a:ext uri="{FF2B5EF4-FFF2-40B4-BE49-F238E27FC236}">
                <a16:creationId xmlns:a16="http://schemas.microsoft.com/office/drawing/2014/main" id="{0BA715E8-8A8E-C741-2FB5-575F574DF7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52766" y="1123510"/>
            <a:ext cx="640080" cy="640080"/>
          </a:xfrm>
          <a:prstGeom prst="rect">
            <a:avLst/>
          </a:prstGeom>
        </p:spPr>
      </p:pic>
      <p:pic>
        <p:nvPicPr>
          <p:cNvPr id="159" name="Graphic 158" descr="Magnifying glass with solid fill">
            <a:extLst>
              <a:ext uri="{FF2B5EF4-FFF2-40B4-BE49-F238E27FC236}">
                <a16:creationId xmlns:a16="http://schemas.microsoft.com/office/drawing/2014/main" id="{9FEE419A-5819-AEE0-8D26-CC8771B0B7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82044" y="1123510"/>
            <a:ext cx="640080" cy="640080"/>
          </a:xfrm>
          <a:prstGeom prst="rect">
            <a:avLst/>
          </a:prstGeom>
        </p:spPr>
      </p:pic>
      <p:pic>
        <p:nvPicPr>
          <p:cNvPr id="160" name="Graphic 159" descr="Single gear with solid fill">
            <a:extLst>
              <a:ext uri="{FF2B5EF4-FFF2-40B4-BE49-F238E27FC236}">
                <a16:creationId xmlns:a16="http://schemas.microsoft.com/office/drawing/2014/main" id="{AC885313-64C0-3CEE-6427-7B5C1543AA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811322" y="1123510"/>
            <a:ext cx="640080" cy="640080"/>
          </a:xfrm>
          <a:prstGeom prst="rect">
            <a:avLst/>
          </a:prstGeom>
        </p:spPr>
      </p:pic>
      <p:pic>
        <p:nvPicPr>
          <p:cNvPr id="161" name="Graphic 160" descr="Shield Tick with solid fill">
            <a:extLst>
              <a:ext uri="{FF2B5EF4-FFF2-40B4-BE49-F238E27FC236}">
                <a16:creationId xmlns:a16="http://schemas.microsoft.com/office/drawing/2014/main" id="{272A8C21-FEB9-C7F4-CE88-47A465CE7E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40600" y="1123510"/>
            <a:ext cx="640080" cy="640080"/>
          </a:xfrm>
          <a:prstGeom prst="rect">
            <a:avLst/>
          </a:prstGeom>
        </p:spPr>
      </p:pic>
      <p:pic>
        <p:nvPicPr>
          <p:cNvPr id="162" name="Graphic 161" descr="Rocket with solid fill">
            <a:extLst>
              <a:ext uri="{FF2B5EF4-FFF2-40B4-BE49-F238E27FC236}">
                <a16:creationId xmlns:a16="http://schemas.microsoft.com/office/drawing/2014/main" id="{D8F206DE-A8A0-213B-CB06-D2E8097B7A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669878" y="1123510"/>
            <a:ext cx="640080" cy="640080"/>
          </a:xfrm>
          <a:prstGeom prst="rect">
            <a:avLst/>
          </a:prstGeom>
        </p:spPr>
      </p:pic>
      <p:pic>
        <p:nvPicPr>
          <p:cNvPr id="163" name="Graphic 162" descr="Bar chart with solid fill">
            <a:extLst>
              <a:ext uri="{FF2B5EF4-FFF2-40B4-BE49-F238E27FC236}">
                <a16:creationId xmlns:a16="http://schemas.microsoft.com/office/drawing/2014/main" id="{EBB48311-75D1-466A-F644-256AA1F185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599154" y="112351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9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414</Words>
  <Application>Microsoft Office PowerPoint</Application>
  <PresentationFormat>Widescreen</PresentationFormat>
  <Paragraphs>71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Project Roadmap Gantt Chart – Slide Template</vt:lpstr>
      <vt:lpstr>Project Roadmap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Roadmap Gantt Chart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2026-08-25T16:50:08Z</dcterms:modified>
  <cp:category>Charts &amp; Diagrams;Timelines &amp; Planning</cp:category>
</cp:coreProperties>
</file>