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81" d="100"/>
          <a:sy n="81" d="100"/>
        </p:scale>
        <p:origin x="60" y="68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1CAE68-16ED-C40D-BCCE-DA25DF1F51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DFF436-931D-9208-A349-644C9CA056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F66780-CC95-EC16-773B-5BA3A0A122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792517-5EC9-6647-335F-517317222C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5805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159CAD3-978B-519E-F499-D04A2FBDA609}"/>
              </a:ext>
            </a:extLst>
          </p:cNvPr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29CB86A-CA87-4819-718E-A662819433C1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51127AB-49CF-0C43-B868-C3E4120AD5CA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9FA7473-4703-38F3-CE56-8D8C29699F14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0BD70E-7D1E-8B35-2194-C99C5578940F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9F6CFE4-8672-58C7-5E38-ABDD6769E94E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EB9A51DD-65F6-7DAF-F0FA-B43CA7B3637A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2" name="Shape">
                <a:extLst>
                  <a:ext uri="{FF2B5EF4-FFF2-40B4-BE49-F238E27FC236}">
                    <a16:creationId xmlns:a16="http://schemas.microsoft.com/office/drawing/2014/main" id="{62BB645B-80BF-0E78-BC08-8FFCAB9E04C2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Concentric Tier Cards 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E09E6D1-9B59-BF77-27C8-62477CB6C9B6}"/>
              </a:ext>
            </a:extLst>
          </p:cNvPr>
          <p:cNvGrpSpPr/>
          <p:nvPr/>
        </p:nvGrpSpPr>
        <p:grpSpPr>
          <a:xfrm>
            <a:off x="2310003" y="1257575"/>
            <a:ext cx="7572461" cy="4342852"/>
            <a:chOff x="2310003" y="1257575"/>
            <a:chExt cx="7572461" cy="4342852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BC7FBF42-32F0-D02F-38BD-B98B2A92D7A3}"/>
                </a:ext>
              </a:extLst>
            </p:cNvPr>
            <p:cNvSpPr/>
            <p:nvPr/>
          </p:nvSpPr>
          <p:spPr>
            <a:xfrm>
              <a:off x="2340587" y="1257575"/>
              <a:ext cx="7509245" cy="1808409"/>
            </a:xfrm>
            <a:custGeom>
              <a:avLst/>
              <a:gdLst>
                <a:gd name="csX0" fmla="*/ 3702709 w 7509245"/>
                <a:gd name="csY0" fmla="*/ 562 h 1808409"/>
                <a:gd name="csX1" fmla="*/ 5765797 w 7509245"/>
                <a:gd name="csY1" fmla="*/ 991 h 1808409"/>
                <a:gd name="csX2" fmla="*/ 6888967 w 7509245"/>
                <a:gd name="csY2" fmla="*/ 872 h 1808409"/>
                <a:gd name="csX3" fmla="*/ 7072222 w 7509245"/>
                <a:gd name="csY3" fmla="*/ 931 h 1808409"/>
                <a:gd name="csX4" fmla="*/ 7388365 w 7509245"/>
                <a:gd name="csY4" fmla="*/ 92617 h 1808409"/>
                <a:gd name="csX5" fmla="*/ 7506061 w 7509245"/>
                <a:gd name="csY5" fmla="*/ 600941 h 1808409"/>
                <a:gd name="csX6" fmla="*/ 7505765 w 7509245"/>
                <a:gd name="csY6" fmla="*/ 1785296 h 1808409"/>
                <a:gd name="csX7" fmla="*/ 7466041 w 7509245"/>
                <a:gd name="csY7" fmla="*/ 1785296 h 1808409"/>
                <a:gd name="csX8" fmla="*/ 7465332 w 7509245"/>
                <a:gd name="csY8" fmla="*/ 1416718 h 1808409"/>
                <a:gd name="csX9" fmla="*/ 7465450 w 7509245"/>
                <a:gd name="csY9" fmla="*/ 606852 h 1808409"/>
                <a:gd name="csX10" fmla="*/ 7332443 w 7509245"/>
                <a:gd name="csY10" fmla="*/ 101189 h 1808409"/>
                <a:gd name="csX11" fmla="*/ 7089956 w 7509245"/>
                <a:gd name="csY11" fmla="*/ 44380 h 1808409"/>
                <a:gd name="csX12" fmla="*/ 6883056 w 7509245"/>
                <a:gd name="csY12" fmla="*/ 44203 h 1808409"/>
                <a:gd name="csX13" fmla="*/ 5836734 w 7509245"/>
                <a:gd name="csY13" fmla="*/ 44203 h 1808409"/>
                <a:gd name="csX14" fmla="*/ 1769672 w 7509245"/>
                <a:gd name="csY14" fmla="*/ 44321 h 1808409"/>
                <a:gd name="csX15" fmla="*/ 628767 w 7509245"/>
                <a:gd name="csY15" fmla="*/ 44144 h 1808409"/>
                <a:gd name="csX16" fmla="*/ 451424 w 7509245"/>
                <a:gd name="csY16" fmla="*/ 44144 h 1808409"/>
                <a:gd name="csX17" fmla="*/ 155320 w 7509245"/>
                <a:gd name="csY17" fmla="*/ 118746 h 1808409"/>
                <a:gd name="csX18" fmla="*/ 42116 w 7509245"/>
                <a:gd name="csY18" fmla="*/ 447244 h 1808409"/>
                <a:gd name="csX19" fmla="*/ 42353 w 7509245"/>
                <a:gd name="csY19" fmla="*/ 630498 h 1808409"/>
                <a:gd name="csX20" fmla="*/ 42176 w 7509245"/>
                <a:gd name="csY20" fmla="*/ 1410806 h 1808409"/>
                <a:gd name="csX21" fmla="*/ 42116 w 7509245"/>
                <a:gd name="csY21" fmla="*/ 1659086 h 1808409"/>
                <a:gd name="csX22" fmla="*/ 40284 w 7509245"/>
                <a:gd name="csY22" fmla="*/ 1808409 h 1808409"/>
                <a:gd name="csX23" fmla="*/ 3988 w 7509245"/>
                <a:gd name="csY23" fmla="*/ 1808409 h 1808409"/>
                <a:gd name="csX24" fmla="*/ 2215 w 7509245"/>
                <a:gd name="csY24" fmla="*/ 1664998 h 1808409"/>
                <a:gd name="csX25" fmla="*/ 2274 w 7509245"/>
                <a:gd name="csY25" fmla="*/ 1393072 h 1808409"/>
                <a:gd name="csX26" fmla="*/ 2392 w 7509245"/>
                <a:gd name="csY26" fmla="*/ 553650 h 1808409"/>
                <a:gd name="csX27" fmla="*/ 124818 w 7509245"/>
                <a:gd name="csY27" fmla="*/ 88066 h 1808409"/>
                <a:gd name="csX28" fmla="*/ 433690 w 7509245"/>
                <a:gd name="csY28" fmla="*/ 813 h 1808409"/>
                <a:gd name="csX29" fmla="*/ 611032 w 7509245"/>
                <a:gd name="csY29" fmla="*/ 991 h 1808409"/>
                <a:gd name="csX30" fmla="*/ 1639621 w 7509245"/>
                <a:gd name="csY30" fmla="*/ 931 h 1808409"/>
                <a:gd name="csX31" fmla="*/ 3702709 w 7509245"/>
                <a:gd name="csY31" fmla="*/ 562 h 180840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7509245" h="1808409">
                  <a:moveTo>
                    <a:pt x="3702709" y="562"/>
                  </a:moveTo>
                  <a:cubicBezTo>
                    <a:pt x="4390401" y="-29"/>
                    <a:pt x="5078092" y="-487"/>
                    <a:pt x="5765797" y="991"/>
                  </a:cubicBezTo>
                  <a:cubicBezTo>
                    <a:pt x="6140167" y="1818"/>
                    <a:pt x="6514597" y="104"/>
                    <a:pt x="6888967" y="872"/>
                  </a:cubicBezTo>
                  <a:cubicBezTo>
                    <a:pt x="6950032" y="991"/>
                    <a:pt x="7011157" y="991"/>
                    <a:pt x="7072222" y="931"/>
                  </a:cubicBezTo>
                  <a:cubicBezTo>
                    <a:pt x="7195297" y="872"/>
                    <a:pt x="7292482" y="6784"/>
                    <a:pt x="7388365" y="92617"/>
                  </a:cubicBezTo>
                  <a:cubicBezTo>
                    <a:pt x="7534555" y="223437"/>
                    <a:pt x="7506121" y="424012"/>
                    <a:pt x="7506061" y="600941"/>
                  </a:cubicBezTo>
                  <a:cubicBezTo>
                    <a:pt x="7506002" y="995470"/>
                    <a:pt x="7513451" y="1390826"/>
                    <a:pt x="7505765" y="1785296"/>
                  </a:cubicBezTo>
                  <a:cubicBezTo>
                    <a:pt x="7492525" y="1785296"/>
                    <a:pt x="7479283" y="1785296"/>
                    <a:pt x="7466041" y="1785296"/>
                  </a:cubicBezTo>
                  <a:cubicBezTo>
                    <a:pt x="7461607" y="1662752"/>
                    <a:pt x="7465509" y="1539380"/>
                    <a:pt x="7465332" y="1416718"/>
                  </a:cubicBezTo>
                  <a:cubicBezTo>
                    <a:pt x="7464977" y="1146743"/>
                    <a:pt x="7464859" y="876827"/>
                    <a:pt x="7465450" y="606852"/>
                  </a:cubicBezTo>
                  <a:cubicBezTo>
                    <a:pt x="7465863" y="422002"/>
                    <a:pt x="7499145" y="226807"/>
                    <a:pt x="7332443" y="101189"/>
                  </a:cubicBezTo>
                  <a:cubicBezTo>
                    <a:pt x="7260087" y="46685"/>
                    <a:pt x="7176499" y="44616"/>
                    <a:pt x="7089956" y="44380"/>
                  </a:cubicBezTo>
                  <a:cubicBezTo>
                    <a:pt x="7020969" y="44203"/>
                    <a:pt x="6952043" y="44084"/>
                    <a:pt x="6883056" y="44203"/>
                  </a:cubicBezTo>
                  <a:cubicBezTo>
                    <a:pt x="6534282" y="44853"/>
                    <a:pt x="6185507" y="43493"/>
                    <a:pt x="5836734" y="44203"/>
                  </a:cubicBezTo>
                  <a:cubicBezTo>
                    <a:pt x="4481066" y="47099"/>
                    <a:pt x="3125340" y="45622"/>
                    <a:pt x="1769672" y="44321"/>
                  </a:cubicBezTo>
                  <a:cubicBezTo>
                    <a:pt x="1389390" y="43967"/>
                    <a:pt x="1009049" y="43907"/>
                    <a:pt x="628767" y="44144"/>
                  </a:cubicBezTo>
                  <a:cubicBezTo>
                    <a:pt x="569653" y="44203"/>
                    <a:pt x="510538" y="44144"/>
                    <a:pt x="451424" y="44144"/>
                  </a:cubicBezTo>
                  <a:cubicBezTo>
                    <a:pt x="341708" y="44203"/>
                    <a:pt x="242632" y="40715"/>
                    <a:pt x="155320" y="118746"/>
                  </a:cubicBezTo>
                  <a:cubicBezTo>
                    <a:pt x="50688" y="212383"/>
                    <a:pt x="42235" y="314237"/>
                    <a:pt x="42116" y="447244"/>
                  </a:cubicBezTo>
                  <a:cubicBezTo>
                    <a:pt x="42058" y="508309"/>
                    <a:pt x="42235" y="569433"/>
                    <a:pt x="42353" y="630498"/>
                  </a:cubicBezTo>
                  <a:cubicBezTo>
                    <a:pt x="42590" y="890601"/>
                    <a:pt x="42649" y="1150703"/>
                    <a:pt x="42176" y="1410806"/>
                  </a:cubicBezTo>
                  <a:cubicBezTo>
                    <a:pt x="42058" y="1493566"/>
                    <a:pt x="41999" y="1576326"/>
                    <a:pt x="42116" y="1659086"/>
                  </a:cubicBezTo>
                  <a:cubicBezTo>
                    <a:pt x="42176" y="1708506"/>
                    <a:pt x="45545" y="1759344"/>
                    <a:pt x="40284" y="1808409"/>
                  </a:cubicBezTo>
                  <a:cubicBezTo>
                    <a:pt x="28166" y="1808409"/>
                    <a:pt x="16106" y="1808409"/>
                    <a:pt x="3988" y="1808409"/>
                  </a:cubicBezTo>
                  <a:cubicBezTo>
                    <a:pt x="-3756" y="1762655"/>
                    <a:pt x="2155" y="1711462"/>
                    <a:pt x="2215" y="1664998"/>
                  </a:cubicBezTo>
                  <a:cubicBezTo>
                    <a:pt x="2451" y="1574376"/>
                    <a:pt x="2274" y="1483694"/>
                    <a:pt x="2274" y="1393072"/>
                  </a:cubicBezTo>
                  <a:cubicBezTo>
                    <a:pt x="2274" y="1113285"/>
                    <a:pt x="2392" y="833437"/>
                    <a:pt x="2392" y="553650"/>
                  </a:cubicBezTo>
                  <a:cubicBezTo>
                    <a:pt x="2392" y="387479"/>
                    <a:pt x="-19008" y="206708"/>
                    <a:pt x="124818" y="88066"/>
                  </a:cubicBezTo>
                  <a:cubicBezTo>
                    <a:pt x="224957" y="5483"/>
                    <a:pt x="308544" y="931"/>
                    <a:pt x="433690" y="813"/>
                  </a:cubicBezTo>
                  <a:cubicBezTo>
                    <a:pt x="492804" y="754"/>
                    <a:pt x="551918" y="931"/>
                    <a:pt x="611032" y="991"/>
                  </a:cubicBezTo>
                  <a:cubicBezTo>
                    <a:pt x="953895" y="1286"/>
                    <a:pt x="1296758" y="458"/>
                    <a:pt x="1639621" y="931"/>
                  </a:cubicBezTo>
                  <a:cubicBezTo>
                    <a:pt x="2327327" y="1877"/>
                    <a:pt x="3015018" y="1153"/>
                    <a:pt x="3702709" y="562"/>
                  </a:cubicBezTo>
                  <a:close/>
                </a:path>
              </a:pathLst>
            </a:custGeom>
            <a:solidFill>
              <a:srgbClr val="F2553E"/>
            </a:solidFill>
            <a:ln w="2084" cap="flat">
              <a:solidFill>
                <a:srgbClr val="F2553E"/>
              </a:solidFill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04FED14A-670E-287B-76F8-51703CDA5AF8}"/>
                </a:ext>
              </a:extLst>
            </p:cNvPr>
            <p:cNvSpPr/>
            <p:nvPr/>
          </p:nvSpPr>
          <p:spPr>
            <a:xfrm>
              <a:off x="3100573" y="2434665"/>
              <a:ext cx="5990905" cy="2841556"/>
            </a:xfrm>
            <a:prstGeom prst="roundRect">
              <a:avLst>
                <a:gd name="adj" fmla="val 10610"/>
              </a:avLst>
            </a:prstGeom>
            <a:noFill/>
            <a:ln w="57150" cap="flat">
              <a:solidFill>
                <a:srgbClr val="77976F"/>
              </a:solidFill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072B7E66-3821-1F82-C2AF-2B1BB6242BD5}"/>
                </a:ext>
              </a:extLst>
            </p:cNvPr>
            <p:cNvSpPr/>
            <p:nvPr/>
          </p:nvSpPr>
          <p:spPr>
            <a:xfrm>
              <a:off x="3706787" y="3622090"/>
              <a:ext cx="4778755" cy="1320927"/>
            </a:xfrm>
            <a:prstGeom prst="roundRect">
              <a:avLst/>
            </a:prstGeom>
            <a:solidFill>
              <a:srgbClr val="F2553E"/>
            </a:solidFill>
            <a:ln w="2084" cap="flat">
              <a:solidFill>
                <a:srgbClr val="F2553E"/>
              </a:solidFill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BE96724-C149-C820-FF6C-A368761F9C5A}"/>
                </a:ext>
              </a:extLst>
            </p:cNvPr>
            <p:cNvSpPr/>
            <p:nvPr/>
          </p:nvSpPr>
          <p:spPr>
            <a:xfrm>
              <a:off x="2340997" y="3813484"/>
              <a:ext cx="7507602" cy="1786943"/>
            </a:xfrm>
            <a:custGeom>
              <a:avLst/>
              <a:gdLst>
                <a:gd name="csX0" fmla="*/ 3697 w 7507602"/>
                <a:gd name="csY0" fmla="*/ 0 h 1786943"/>
                <a:gd name="csX1" fmla="*/ 40879 w 7507602"/>
                <a:gd name="csY1" fmla="*/ 0 h 1786943"/>
                <a:gd name="csX2" fmla="*/ 41884 w 7507602"/>
                <a:gd name="csY2" fmla="*/ 385957 h 1786943"/>
                <a:gd name="csX3" fmla="*/ 41766 w 7507602"/>
                <a:gd name="csY3" fmla="*/ 1166265 h 1786943"/>
                <a:gd name="csX4" fmla="*/ 42003 w 7507602"/>
                <a:gd name="csY4" fmla="*/ 1343608 h 1786943"/>
                <a:gd name="csX5" fmla="*/ 156743 w 7507602"/>
                <a:gd name="csY5" fmla="*/ 1670333 h 1786943"/>
                <a:gd name="csX6" fmla="*/ 439191 w 7507602"/>
                <a:gd name="csY6" fmla="*/ 1741861 h 1786943"/>
                <a:gd name="csX7" fmla="*/ 598800 w 7507602"/>
                <a:gd name="csY7" fmla="*/ 1741742 h 1786943"/>
                <a:gd name="csX8" fmla="*/ 1621476 w 7507602"/>
                <a:gd name="csY8" fmla="*/ 1741742 h 1786943"/>
                <a:gd name="csX9" fmla="*/ 3477664 w 7507602"/>
                <a:gd name="csY9" fmla="*/ 1741565 h 1786943"/>
                <a:gd name="csX10" fmla="*/ 5753564 w 7507602"/>
                <a:gd name="csY10" fmla="*/ 1741742 h 1786943"/>
                <a:gd name="csX11" fmla="*/ 6882646 w 7507602"/>
                <a:gd name="csY11" fmla="*/ 1741684 h 1786943"/>
                <a:gd name="csX12" fmla="*/ 7065901 w 7507602"/>
                <a:gd name="csY12" fmla="*/ 1741920 h 1786943"/>
                <a:gd name="csX13" fmla="*/ 7352427 w 7507602"/>
                <a:gd name="csY13" fmla="*/ 1668500 h 1786943"/>
                <a:gd name="csX14" fmla="*/ 7465631 w 7507602"/>
                <a:gd name="csY14" fmla="*/ 1343608 h 1786943"/>
                <a:gd name="csX15" fmla="*/ 7465571 w 7507602"/>
                <a:gd name="csY15" fmla="*/ 1166265 h 1786943"/>
                <a:gd name="csX16" fmla="*/ 7465749 w 7507602"/>
                <a:gd name="csY16" fmla="*/ 421426 h 1786943"/>
                <a:gd name="csX17" fmla="*/ 7465631 w 7507602"/>
                <a:gd name="csY17" fmla="*/ 155411 h 1786943"/>
                <a:gd name="csX18" fmla="*/ 7467877 w 7507602"/>
                <a:gd name="csY18" fmla="*/ 13123 h 1786943"/>
                <a:gd name="csX19" fmla="*/ 7503346 w 7507602"/>
                <a:gd name="csY19" fmla="*/ 13123 h 1786943"/>
                <a:gd name="csX20" fmla="*/ 7506006 w 7507602"/>
                <a:gd name="csY20" fmla="*/ 149500 h 1786943"/>
                <a:gd name="csX21" fmla="*/ 7505947 w 7507602"/>
                <a:gd name="csY21" fmla="*/ 403692 h 1786943"/>
                <a:gd name="csX22" fmla="*/ 7505770 w 7507602"/>
                <a:gd name="csY22" fmla="*/ 1219468 h 1786943"/>
                <a:gd name="csX23" fmla="*/ 7382043 w 7507602"/>
                <a:gd name="csY23" fmla="*/ 1698175 h 1786943"/>
                <a:gd name="csX24" fmla="*/ 6906292 w 7507602"/>
                <a:gd name="csY24" fmla="*/ 1783892 h 1786943"/>
                <a:gd name="csX25" fmla="*/ 5871793 w 7507602"/>
                <a:gd name="csY25" fmla="*/ 1784128 h 1786943"/>
                <a:gd name="csX26" fmla="*/ 1745617 w 7507602"/>
                <a:gd name="csY26" fmla="*/ 1783892 h 1786943"/>
                <a:gd name="csX27" fmla="*/ 622445 w 7507602"/>
                <a:gd name="csY27" fmla="*/ 1783892 h 1786943"/>
                <a:gd name="csX28" fmla="*/ 433280 w 7507602"/>
                <a:gd name="csY28" fmla="*/ 1783773 h 1786943"/>
                <a:gd name="csX29" fmla="*/ 120861 w 7507602"/>
                <a:gd name="csY29" fmla="*/ 1694570 h 1786943"/>
                <a:gd name="csX30" fmla="*/ 2100 w 7507602"/>
                <a:gd name="csY30" fmla="*/ 1201734 h 1786943"/>
                <a:gd name="csX31" fmla="*/ 1923 w 7507602"/>
                <a:gd name="csY31" fmla="*/ 427337 h 1786943"/>
                <a:gd name="csX32" fmla="*/ 1805 w 7507602"/>
                <a:gd name="csY32" fmla="*/ 155411 h 1786943"/>
                <a:gd name="csX33" fmla="*/ 3697 w 7507602"/>
                <a:gd name="csY33" fmla="*/ 0 h 17869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</a:cxnLst>
              <a:rect l="l" t="t" r="r" b="b"/>
              <a:pathLst>
                <a:path w="7507602" h="1786943">
                  <a:moveTo>
                    <a:pt x="3697" y="0"/>
                  </a:moveTo>
                  <a:cubicBezTo>
                    <a:pt x="16110" y="0"/>
                    <a:pt x="28465" y="0"/>
                    <a:pt x="40879" y="0"/>
                  </a:cubicBezTo>
                  <a:cubicBezTo>
                    <a:pt x="49214" y="127627"/>
                    <a:pt x="41706" y="257975"/>
                    <a:pt x="41884" y="385957"/>
                  </a:cubicBezTo>
                  <a:cubicBezTo>
                    <a:pt x="42239" y="646060"/>
                    <a:pt x="42534" y="906162"/>
                    <a:pt x="41766" y="1166265"/>
                  </a:cubicBezTo>
                  <a:cubicBezTo>
                    <a:pt x="41589" y="1225380"/>
                    <a:pt x="41766" y="1284494"/>
                    <a:pt x="42003" y="1343608"/>
                  </a:cubicBezTo>
                  <a:cubicBezTo>
                    <a:pt x="42534" y="1475847"/>
                    <a:pt x="48800" y="1578765"/>
                    <a:pt x="156743" y="1670333"/>
                  </a:cubicBezTo>
                  <a:cubicBezTo>
                    <a:pt x="238971" y="1740147"/>
                    <a:pt x="336687" y="1742097"/>
                    <a:pt x="439191" y="1741861"/>
                  </a:cubicBezTo>
                  <a:cubicBezTo>
                    <a:pt x="492394" y="1741684"/>
                    <a:pt x="545597" y="1741742"/>
                    <a:pt x="598800" y="1741742"/>
                  </a:cubicBezTo>
                  <a:cubicBezTo>
                    <a:pt x="939652" y="1741684"/>
                    <a:pt x="1280623" y="1739910"/>
                    <a:pt x="1621476" y="1741742"/>
                  </a:cubicBezTo>
                  <a:cubicBezTo>
                    <a:pt x="2240167" y="1745053"/>
                    <a:pt x="2858975" y="1742334"/>
                    <a:pt x="3477664" y="1741565"/>
                  </a:cubicBezTo>
                  <a:cubicBezTo>
                    <a:pt x="4236278" y="1740619"/>
                    <a:pt x="4994951" y="1742334"/>
                    <a:pt x="5753564" y="1741742"/>
                  </a:cubicBezTo>
                  <a:cubicBezTo>
                    <a:pt x="6129945" y="1741447"/>
                    <a:pt x="6506265" y="1742394"/>
                    <a:pt x="6882646" y="1741684"/>
                  </a:cubicBezTo>
                  <a:cubicBezTo>
                    <a:pt x="6943711" y="1741565"/>
                    <a:pt x="7004835" y="1742039"/>
                    <a:pt x="7065901" y="1741920"/>
                  </a:cubicBezTo>
                  <a:cubicBezTo>
                    <a:pt x="7173015" y="1741625"/>
                    <a:pt x="7266593" y="1743162"/>
                    <a:pt x="7352427" y="1668500"/>
                  </a:cubicBezTo>
                  <a:cubicBezTo>
                    <a:pt x="7459129" y="1575632"/>
                    <a:pt x="7465927" y="1476852"/>
                    <a:pt x="7465631" y="1343608"/>
                  </a:cubicBezTo>
                  <a:cubicBezTo>
                    <a:pt x="7465453" y="1284494"/>
                    <a:pt x="7465690" y="1225380"/>
                    <a:pt x="7465571" y="1166265"/>
                  </a:cubicBezTo>
                  <a:cubicBezTo>
                    <a:pt x="7465159" y="917985"/>
                    <a:pt x="7465986" y="669706"/>
                    <a:pt x="7465749" y="421426"/>
                  </a:cubicBezTo>
                  <a:cubicBezTo>
                    <a:pt x="7465690" y="332754"/>
                    <a:pt x="7465453" y="244083"/>
                    <a:pt x="7465631" y="155411"/>
                  </a:cubicBezTo>
                  <a:cubicBezTo>
                    <a:pt x="7465749" y="108298"/>
                    <a:pt x="7462735" y="59823"/>
                    <a:pt x="7467877" y="13123"/>
                  </a:cubicBezTo>
                  <a:cubicBezTo>
                    <a:pt x="7479700" y="13123"/>
                    <a:pt x="7491523" y="13123"/>
                    <a:pt x="7503346" y="13123"/>
                  </a:cubicBezTo>
                  <a:cubicBezTo>
                    <a:pt x="7509198" y="57754"/>
                    <a:pt x="7506006" y="104455"/>
                    <a:pt x="7506006" y="149500"/>
                  </a:cubicBezTo>
                  <a:cubicBezTo>
                    <a:pt x="7506065" y="234211"/>
                    <a:pt x="7505770" y="318980"/>
                    <a:pt x="7505947" y="403692"/>
                  </a:cubicBezTo>
                  <a:cubicBezTo>
                    <a:pt x="7506597" y="675617"/>
                    <a:pt x="7504173" y="947543"/>
                    <a:pt x="7505770" y="1219468"/>
                  </a:cubicBezTo>
                  <a:cubicBezTo>
                    <a:pt x="7506715" y="1392910"/>
                    <a:pt x="7529711" y="1573917"/>
                    <a:pt x="7382043" y="1698175"/>
                  </a:cubicBezTo>
                  <a:cubicBezTo>
                    <a:pt x="7245903" y="1812739"/>
                    <a:pt x="7071930" y="1783477"/>
                    <a:pt x="6906292" y="1783892"/>
                  </a:cubicBezTo>
                  <a:cubicBezTo>
                    <a:pt x="6561479" y="1784660"/>
                    <a:pt x="6216605" y="1784660"/>
                    <a:pt x="5871793" y="1784128"/>
                  </a:cubicBezTo>
                  <a:cubicBezTo>
                    <a:pt x="4496440" y="1782000"/>
                    <a:pt x="3120969" y="1779340"/>
                    <a:pt x="1745617" y="1783892"/>
                  </a:cubicBezTo>
                  <a:cubicBezTo>
                    <a:pt x="1371246" y="1785133"/>
                    <a:pt x="996816" y="1784305"/>
                    <a:pt x="622445" y="1783892"/>
                  </a:cubicBezTo>
                  <a:cubicBezTo>
                    <a:pt x="559371" y="1783832"/>
                    <a:pt x="496355" y="1784010"/>
                    <a:pt x="433280" y="1783773"/>
                  </a:cubicBezTo>
                  <a:cubicBezTo>
                    <a:pt x="309199" y="1783300"/>
                    <a:pt x="219049" y="1779990"/>
                    <a:pt x="120861" y="1694570"/>
                  </a:cubicBezTo>
                  <a:cubicBezTo>
                    <a:pt x="-26452" y="1566469"/>
                    <a:pt x="2396" y="1376594"/>
                    <a:pt x="2100" y="1201734"/>
                  </a:cubicBezTo>
                  <a:cubicBezTo>
                    <a:pt x="1686" y="943582"/>
                    <a:pt x="2337" y="685489"/>
                    <a:pt x="1923" y="427337"/>
                  </a:cubicBezTo>
                  <a:cubicBezTo>
                    <a:pt x="1805" y="336715"/>
                    <a:pt x="1568" y="246033"/>
                    <a:pt x="1805" y="155411"/>
                  </a:cubicBezTo>
                  <a:cubicBezTo>
                    <a:pt x="1982" y="103805"/>
                    <a:pt x="-324" y="51370"/>
                    <a:pt x="3697" y="0"/>
                  </a:cubicBezTo>
                  <a:close/>
                </a:path>
              </a:pathLst>
            </a:custGeom>
            <a:solidFill>
              <a:srgbClr val="F2553E"/>
            </a:solidFill>
            <a:ln w="2084" cap="flat">
              <a:solidFill>
                <a:srgbClr val="F2553E"/>
              </a:solidFill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B75D91D4-B660-760F-AAC7-02F14664C3BF}"/>
                </a:ext>
              </a:extLst>
            </p:cNvPr>
            <p:cNvGrpSpPr/>
            <p:nvPr/>
          </p:nvGrpSpPr>
          <p:grpSpPr>
            <a:xfrm>
              <a:off x="4017287" y="3903058"/>
              <a:ext cx="664116" cy="758989"/>
              <a:chOff x="7497458" y="2254083"/>
              <a:chExt cx="1061154" cy="1212746"/>
            </a:xfrm>
            <a:solidFill>
              <a:schemeClr val="bg1"/>
            </a:solidFill>
          </p:grpSpPr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22AEDB21-6A47-9460-D6A1-99B9C4887691}"/>
                  </a:ext>
                </a:extLst>
              </p:cNvPr>
              <p:cNvSpPr/>
              <p:nvPr/>
            </p:nvSpPr>
            <p:spPr>
              <a:xfrm>
                <a:off x="7497458" y="2544700"/>
                <a:ext cx="1061154" cy="922129"/>
              </a:xfrm>
              <a:custGeom>
                <a:avLst/>
                <a:gdLst>
                  <a:gd name="csX0" fmla="*/ 210271 w 1061154"/>
                  <a:gd name="csY0" fmla="*/ 1954 h 922129"/>
                  <a:gd name="csX1" fmla="*/ 262317 w 1061154"/>
                  <a:gd name="csY1" fmla="*/ 1015 h 922129"/>
                  <a:gd name="csX2" fmla="*/ 360437 w 1061154"/>
                  <a:gd name="csY2" fmla="*/ 1036 h 922129"/>
                  <a:gd name="csX3" fmla="*/ 681939 w 1061154"/>
                  <a:gd name="csY3" fmla="*/ 1036 h 922129"/>
                  <a:gd name="csX4" fmla="*/ 803024 w 1061154"/>
                  <a:gd name="csY4" fmla="*/ 1015 h 922129"/>
                  <a:gd name="csX5" fmla="*/ 854965 w 1061154"/>
                  <a:gd name="csY5" fmla="*/ 3958 h 922129"/>
                  <a:gd name="csX6" fmla="*/ 888054 w 1061154"/>
                  <a:gd name="csY6" fmla="*/ 43937 h 922129"/>
                  <a:gd name="csX7" fmla="*/ 953378 w 1061154"/>
                  <a:gd name="csY7" fmla="*/ 128947 h 922129"/>
                  <a:gd name="csX8" fmla="*/ 1034672 w 1061154"/>
                  <a:gd name="csY8" fmla="*/ 235544 h 922129"/>
                  <a:gd name="csX9" fmla="*/ 1061122 w 1061154"/>
                  <a:gd name="csY9" fmla="*/ 280324 h 922129"/>
                  <a:gd name="csX10" fmla="*/ 1039035 w 1061154"/>
                  <a:gd name="csY10" fmla="*/ 312808 h 922129"/>
                  <a:gd name="csX11" fmla="*/ 983148 w 1061154"/>
                  <a:gd name="csY11" fmla="*/ 380032 h 922129"/>
                  <a:gd name="csX12" fmla="*/ 766677 w 1061154"/>
                  <a:gd name="csY12" fmla="*/ 643830 h 922129"/>
                  <a:gd name="csX13" fmla="*/ 606010 w 1061154"/>
                  <a:gd name="csY13" fmla="*/ 842263 h 922129"/>
                  <a:gd name="csX14" fmla="*/ 563401 w 1061154"/>
                  <a:gd name="csY14" fmla="*/ 895645 h 922129"/>
                  <a:gd name="csX15" fmla="*/ 540019 w 1061154"/>
                  <a:gd name="csY15" fmla="*/ 920467 h 922129"/>
                  <a:gd name="csX16" fmla="*/ 485259 w 1061154"/>
                  <a:gd name="csY16" fmla="*/ 878943 h 922129"/>
                  <a:gd name="csX17" fmla="*/ 355302 w 1061154"/>
                  <a:gd name="csY17" fmla="*/ 716585 h 922129"/>
                  <a:gd name="csX18" fmla="*/ 161169 w 1061154"/>
                  <a:gd name="csY18" fmla="*/ 480574 h 922129"/>
                  <a:gd name="csX19" fmla="*/ 94176 w 1061154"/>
                  <a:gd name="csY19" fmla="*/ 399447 h 922129"/>
                  <a:gd name="csX20" fmla="*/ 23132 w 1061154"/>
                  <a:gd name="csY20" fmla="*/ 313915 h 922129"/>
                  <a:gd name="csX21" fmla="*/ 1 w 1061154"/>
                  <a:gd name="csY21" fmla="*/ 278237 h 922129"/>
                  <a:gd name="csX22" fmla="*/ 28101 w 1061154"/>
                  <a:gd name="csY22" fmla="*/ 232934 h 922129"/>
                  <a:gd name="csX23" fmla="*/ 107537 w 1061154"/>
                  <a:gd name="csY23" fmla="*/ 128634 h 922129"/>
                  <a:gd name="csX24" fmla="*/ 178852 w 1061154"/>
                  <a:gd name="csY24" fmla="*/ 35065 h 922129"/>
                  <a:gd name="csX25" fmla="*/ 210271 w 1061154"/>
                  <a:gd name="csY25" fmla="*/ 1954 h 922129"/>
                  <a:gd name="csX26" fmla="*/ 478746 w 1061154"/>
                  <a:gd name="csY26" fmla="*/ 48593 h 922129"/>
                  <a:gd name="csX27" fmla="*/ 443944 w 1061154"/>
                  <a:gd name="csY27" fmla="*/ 47152 h 922129"/>
                  <a:gd name="csX28" fmla="*/ 387577 w 1061154"/>
                  <a:gd name="csY28" fmla="*/ 47111 h 922129"/>
                  <a:gd name="csX29" fmla="*/ 314508 w 1061154"/>
                  <a:gd name="csY29" fmla="*/ 47131 h 922129"/>
                  <a:gd name="csX30" fmla="*/ 272859 w 1061154"/>
                  <a:gd name="csY30" fmla="*/ 48593 h 922129"/>
                  <a:gd name="csX31" fmla="*/ 341648 w 1061154"/>
                  <a:gd name="csY31" fmla="*/ 229176 h 922129"/>
                  <a:gd name="csX32" fmla="*/ 478746 w 1061154"/>
                  <a:gd name="csY32" fmla="*/ 48593 h 922129"/>
                  <a:gd name="csX33" fmla="*/ 788013 w 1061154"/>
                  <a:gd name="csY33" fmla="*/ 48593 h 922129"/>
                  <a:gd name="csX34" fmla="*/ 752919 w 1061154"/>
                  <a:gd name="csY34" fmla="*/ 47131 h 922129"/>
                  <a:gd name="csX35" fmla="*/ 686114 w 1061154"/>
                  <a:gd name="csY35" fmla="*/ 47131 h 922129"/>
                  <a:gd name="csX36" fmla="*/ 625572 w 1061154"/>
                  <a:gd name="csY36" fmla="*/ 47069 h 922129"/>
                  <a:gd name="csX37" fmla="*/ 582482 w 1061154"/>
                  <a:gd name="csY37" fmla="*/ 48593 h 922129"/>
                  <a:gd name="csX38" fmla="*/ 719517 w 1061154"/>
                  <a:gd name="csY38" fmla="*/ 229093 h 922129"/>
                  <a:gd name="csX39" fmla="*/ 742251 w 1061154"/>
                  <a:gd name="csY39" fmla="*/ 172413 h 922129"/>
                  <a:gd name="csX40" fmla="*/ 788013 w 1061154"/>
                  <a:gd name="csY40" fmla="*/ 48593 h 922129"/>
                  <a:gd name="csX41" fmla="*/ 224739 w 1061154"/>
                  <a:gd name="csY41" fmla="*/ 51202 h 922129"/>
                  <a:gd name="csX42" fmla="*/ 70731 w 1061154"/>
                  <a:gd name="csY42" fmla="*/ 253185 h 922129"/>
                  <a:gd name="csX43" fmla="*/ 97391 w 1061154"/>
                  <a:gd name="csY43" fmla="*/ 255063 h 922129"/>
                  <a:gd name="csX44" fmla="*/ 139144 w 1061154"/>
                  <a:gd name="csY44" fmla="*/ 255251 h 922129"/>
                  <a:gd name="csX45" fmla="*/ 241336 w 1061154"/>
                  <a:gd name="csY45" fmla="*/ 255251 h 922129"/>
                  <a:gd name="csX46" fmla="*/ 299895 w 1061154"/>
                  <a:gd name="csY46" fmla="*/ 254583 h 922129"/>
                  <a:gd name="csX47" fmla="*/ 224739 w 1061154"/>
                  <a:gd name="csY47" fmla="*/ 51202 h 922129"/>
                  <a:gd name="csX48" fmla="*/ 836426 w 1061154"/>
                  <a:gd name="csY48" fmla="*/ 51933 h 922129"/>
                  <a:gd name="csX49" fmla="*/ 813963 w 1061154"/>
                  <a:gd name="csY49" fmla="*/ 110826 h 922129"/>
                  <a:gd name="csX50" fmla="*/ 784882 w 1061154"/>
                  <a:gd name="csY50" fmla="*/ 188112 h 922129"/>
                  <a:gd name="csX51" fmla="*/ 761020 w 1061154"/>
                  <a:gd name="csY51" fmla="*/ 255272 h 922129"/>
                  <a:gd name="csX52" fmla="*/ 794652 w 1061154"/>
                  <a:gd name="csY52" fmla="*/ 255210 h 922129"/>
                  <a:gd name="csX53" fmla="*/ 911582 w 1061154"/>
                  <a:gd name="csY53" fmla="*/ 255147 h 922129"/>
                  <a:gd name="csX54" fmla="*/ 953336 w 1061154"/>
                  <a:gd name="csY54" fmla="*/ 254980 h 922129"/>
                  <a:gd name="csX55" fmla="*/ 990100 w 1061154"/>
                  <a:gd name="csY55" fmla="*/ 253185 h 922129"/>
                  <a:gd name="csX56" fmla="*/ 836426 w 1061154"/>
                  <a:gd name="csY56" fmla="*/ 51933 h 922129"/>
                  <a:gd name="csX57" fmla="*/ 531626 w 1061154"/>
                  <a:gd name="csY57" fmla="*/ 58802 h 922129"/>
                  <a:gd name="csX58" fmla="*/ 495134 w 1061154"/>
                  <a:gd name="csY58" fmla="*/ 102914 h 922129"/>
                  <a:gd name="csX59" fmla="*/ 412921 w 1061154"/>
                  <a:gd name="csY59" fmla="*/ 210721 h 922129"/>
                  <a:gd name="csX60" fmla="*/ 381314 w 1061154"/>
                  <a:gd name="csY60" fmla="*/ 254792 h 922129"/>
                  <a:gd name="csX61" fmla="*/ 441314 w 1061154"/>
                  <a:gd name="csY61" fmla="*/ 255251 h 922129"/>
                  <a:gd name="csX62" fmla="*/ 587993 w 1061154"/>
                  <a:gd name="csY62" fmla="*/ 255251 h 922129"/>
                  <a:gd name="csX63" fmla="*/ 650624 w 1061154"/>
                  <a:gd name="csY63" fmla="*/ 255335 h 922129"/>
                  <a:gd name="csX64" fmla="*/ 680436 w 1061154"/>
                  <a:gd name="csY64" fmla="*/ 253185 h 922129"/>
                  <a:gd name="csX65" fmla="*/ 531626 w 1061154"/>
                  <a:gd name="csY65" fmla="*/ 58802 h 922129"/>
                  <a:gd name="csX66" fmla="*/ 316596 w 1061154"/>
                  <a:gd name="csY66" fmla="*/ 300992 h 922129"/>
                  <a:gd name="csX67" fmla="*/ 74051 w 1061154"/>
                  <a:gd name="csY67" fmla="*/ 300992 h 922129"/>
                  <a:gd name="csX68" fmla="*/ 100188 w 1061154"/>
                  <a:gd name="csY68" fmla="*/ 335021 h 922129"/>
                  <a:gd name="csX69" fmla="*/ 154593 w 1061154"/>
                  <a:gd name="csY69" fmla="*/ 399656 h 922129"/>
                  <a:gd name="csX70" fmla="*/ 367368 w 1061154"/>
                  <a:gd name="csY70" fmla="*/ 658631 h 922129"/>
                  <a:gd name="csX71" fmla="*/ 438349 w 1061154"/>
                  <a:gd name="csY71" fmla="*/ 746334 h 922129"/>
                  <a:gd name="csX72" fmla="*/ 468787 w 1061154"/>
                  <a:gd name="csY72" fmla="*/ 781365 h 922129"/>
                  <a:gd name="csX73" fmla="*/ 316596 w 1061154"/>
                  <a:gd name="csY73" fmla="*/ 300992 h 922129"/>
                  <a:gd name="csX74" fmla="*/ 694673 w 1061154"/>
                  <a:gd name="csY74" fmla="*/ 300971 h 922129"/>
                  <a:gd name="csX75" fmla="*/ 366700 w 1061154"/>
                  <a:gd name="csY75" fmla="*/ 300971 h 922129"/>
                  <a:gd name="csX76" fmla="*/ 377347 w 1061154"/>
                  <a:gd name="csY76" fmla="*/ 339405 h 922129"/>
                  <a:gd name="csX77" fmla="*/ 400875 w 1061154"/>
                  <a:gd name="csY77" fmla="*/ 414061 h 922129"/>
                  <a:gd name="csX78" fmla="*/ 480123 w 1061154"/>
                  <a:gd name="csY78" fmla="*/ 664644 h 922129"/>
                  <a:gd name="csX79" fmla="*/ 515405 w 1061154"/>
                  <a:gd name="csY79" fmla="*/ 777587 h 922129"/>
                  <a:gd name="csX80" fmla="*/ 531626 w 1061154"/>
                  <a:gd name="csY80" fmla="*/ 824601 h 922129"/>
                  <a:gd name="csX81" fmla="*/ 694673 w 1061154"/>
                  <a:gd name="csY81" fmla="*/ 300971 h 922129"/>
                  <a:gd name="csX82" fmla="*/ 986739 w 1061154"/>
                  <a:gd name="csY82" fmla="*/ 300992 h 922129"/>
                  <a:gd name="csX83" fmla="*/ 744569 w 1061154"/>
                  <a:gd name="csY83" fmla="*/ 300992 h 922129"/>
                  <a:gd name="csX84" fmla="*/ 732544 w 1061154"/>
                  <a:gd name="csY84" fmla="*/ 336337 h 922129"/>
                  <a:gd name="csX85" fmla="*/ 712210 w 1061154"/>
                  <a:gd name="csY85" fmla="*/ 401388 h 922129"/>
                  <a:gd name="csX86" fmla="*/ 642816 w 1061154"/>
                  <a:gd name="csY86" fmla="*/ 620239 h 922129"/>
                  <a:gd name="csX87" fmla="*/ 609831 w 1061154"/>
                  <a:gd name="csY87" fmla="*/ 724936 h 922129"/>
                  <a:gd name="csX88" fmla="*/ 592169 w 1061154"/>
                  <a:gd name="csY88" fmla="*/ 784685 h 922129"/>
                  <a:gd name="csX89" fmla="*/ 986739 w 1061154"/>
                  <a:gd name="csY89" fmla="*/ 300992 h 92212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</a:cxnLst>
                <a:rect l="l" t="t" r="r" b="b"/>
                <a:pathLst>
                  <a:path w="1061154" h="922129">
                    <a:moveTo>
                      <a:pt x="210271" y="1954"/>
                    </a:moveTo>
                    <a:cubicBezTo>
                      <a:pt x="226325" y="-1762"/>
                      <a:pt x="245866" y="952"/>
                      <a:pt x="262317" y="1015"/>
                    </a:cubicBezTo>
                    <a:cubicBezTo>
                      <a:pt x="295031" y="1161"/>
                      <a:pt x="327723" y="1036"/>
                      <a:pt x="360437" y="1036"/>
                    </a:cubicBezTo>
                    <a:cubicBezTo>
                      <a:pt x="467597" y="994"/>
                      <a:pt x="574778" y="1286"/>
                      <a:pt x="681939" y="1036"/>
                    </a:cubicBezTo>
                    <a:cubicBezTo>
                      <a:pt x="722293" y="931"/>
                      <a:pt x="762669" y="723"/>
                      <a:pt x="803024" y="1015"/>
                    </a:cubicBezTo>
                    <a:cubicBezTo>
                      <a:pt x="817366" y="1119"/>
                      <a:pt x="842397" y="-2326"/>
                      <a:pt x="854965" y="3958"/>
                    </a:cubicBezTo>
                    <a:cubicBezTo>
                      <a:pt x="864171" y="8572"/>
                      <a:pt x="881311" y="34543"/>
                      <a:pt x="888054" y="43937"/>
                    </a:cubicBezTo>
                    <a:cubicBezTo>
                      <a:pt x="908827" y="72914"/>
                      <a:pt x="931415" y="100868"/>
                      <a:pt x="953378" y="128947"/>
                    </a:cubicBezTo>
                    <a:cubicBezTo>
                      <a:pt x="980893" y="164125"/>
                      <a:pt x="1007511" y="200074"/>
                      <a:pt x="1034672" y="235544"/>
                    </a:cubicBezTo>
                    <a:cubicBezTo>
                      <a:pt x="1043607" y="247214"/>
                      <a:pt x="1062020" y="265293"/>
                      <a:pt x="1061122" y="280324"/>
                    </a:cubicBezTo>
                    <a:cubicBezTo>
                      <a:pt x="1060392" y="292704"/>
                      <a:pt x="1046717" y="303936"/>
                      <a:pt x="1039035" y="312808"/>
                    </a:cubicBezTo>
                    <a:cubicBezTo>
                      <a:pt x="1019974" y="334833"/>
                      <a:pt x="1001645" y="357568"/>
                      <a:pt x="983148" y="380032"/>
                    </a:cubicBezTo>
                    <a:cubicBezTo>
                      <a:pt x="910831" y="467839"/>
                      <a:pt x="838848" y="555876"/>
                      <a:pt x="766677" y="643830"/>
                    </a:cubicBezTo>
                    <a:cubicBezTo>
                      <a:pt x="712669" y="709612"/>
                      <a:pt x="659454" y="776021"/>
                      <a:pt x="606010" y="842263"/>
                    </a:cubicBezTo>
                    <a:cubicBezTo>
                      <a:pt x="591730" y="859987"/>
                      <a:pt x="577409" y="877691"/>
                      <a:pt x="563401" y="895645"/>
                    </a:cubicBezTo>
                    <a:cubicBezTo>
                      <a:pt x="556908" y="903974"/>
                      <a:pt x="550081" y="916250"/>
                      <a:pt x="540019" y="920467"/>
                    </a:cubicBezTo>
                    <a:cubicBezTo>
                      <a:pt x="516699" y="930237"/>
                      <a:pt x="497305" y="894413"/>
                      <a:pt x="485259" y="878943"/>
                    </a:cubicBezTo>
                    <a:cubicBezTo>
                      <a:pt x="442712" y="824267"/>
                      <a:pt x="399226" y="770113"/>
                      <a:pt x="355302" y="716585"/>
                    </a:cubicBezTo>
                    <a:cubicBezTo>
                      <a:pt x="290667" y="637838"/>
                      <a:pt x="226534" y="558694"/>
                      <a:pt x="161169" y="480574"/>
                    </a:cubicBezTo>
                    <a:cubicBezTo>
                      <a:pt x="138643" y="453685"/>
                      <a:pt x="117057" y="426044"/>
                      <a:pt x="94176" y="399447"/>
                    </a:cubicBezTo>
                    <a:cubicBezTo>
                      <a:pt x="70042" y="371409"/>
                      <a:pt x="46264" y="342767"/>
                      <a:pt x="23132" y="313915"/>
                    </a:cubicBezTo>
                    <a:cubicBezTo>
                      <a:pt x="14677" y="303351"/>
                      <a:pt x="126" y="292913"/>
                      <a:pt x="1" y="278237"/>
                    </a:cubicBezTo>
                    <a:cubicBezTo>
                      <a:pt x="-145" y="263686"/>
                      <a:pt x="19458" y="244542"/>
                      <a:pt x="28101" y="232934"/>
                    </a:cubicBezTo>
                    <a:cubicBezTo>
                      <a:pt x="54197" y="197903"/>
                      <a:pt x="81002" y="163331"/>
                      <a:pt x="107537" y="128634"/>
                    </a:cubicBezTo>
                    <a:cubicBezTo>
                      <a:pt x="131336" y="97507"/>
                      <a:pt x="154488" y="65733"/>
                      <a:pt x="178852" y="35065"/>
                    </a:cubicBezTo>
                    <a:cubicBezTo>
                      <a:pt x="186618" y="25294"/>
                      <a:pt x="197996" y="4793"/>
                      <a:pt x="210271" y="1954"/>
                    </a:cubicBezTo>
                    <a:close/>
                    <a:moveTo>
                      <a:pt x="478746" y="48593"/>
                    </a:moveTo>
                    <a:cubicBezTo>
                      <a:pt x="467577" y="45941"/>
                      <a:pt x="455489" y="47111"/>
                      <a:pt x="443944" y="47152"/>
                    </a:cubicBezTo>
                    <a:cubicBezTo>
                      <a:pt x="425155" y="47236"/>
                      <a:pt x="406366" y="47048"/>
                      <a:pt x="387577" y="47111"/>
                    </a:cubicBezTo>
                    <a:cubicBezTo>
                      <a:pt x="363214" y="47173"/>
                      <a:pt x="338872" y="47173"/>
                      <a:pt x="314508" y="47131"/>
                    </a:cubicBezTo>
                    <a:cubicBezTo>
                      <a:pt x="300709" y="47090"/>
                      <a:pt x="286304" y="45649"/>
                      <a:pt x="272859" y="48593"/>
                    </a:cubicBezTo>
                    <a:cubicBezTo>
                      <a:pt x="295782" y="108780"/>
                      <a:pt x="318726" y="168968"/>
                      <a:pt x="341648" y="229176"/>
                    </a:cubicBezTo>
                    <a:cubicBezTo>
                      <a:pt x="387347" y="168968"/>
                      <a:pt x="433046" y="108780"/>
                      <a:pt x="478746" y="48593"/>
                    </a:cubicBezTo>
                    <a:close/>
                    <a:moveTo>
                      <a:pt x="788013" y="48593"/>
                    </a:moveTo>
                    <a:cubicBezTo>
                      <a:pt x="776719" y="46004"/>
                      <a:pt x="764569" y="47131"/>
                      <a:pt x="752919" y="47131"/>
                    </a:cubicBezTo>
                    <a:cubicBezTo>
                      <a:pt x="730644" y="47111"/>
                      <a:pt x="708389" y="47215"/>
                      <a:pt x="686114" y="47131"/>
                    </a:cubicBezTo>
                    <a:cubicBezTo>
                      <a:pt x="665926" y="47048"/>
                      <a:pt x="645738" y="47319"/>
                      <a:pt x="625572" y="47069"/>
                    </a:cubicBezTo>
                    <a:cubicBezTo>
                      <a:pt x="611542" y="46881"/>
                      <a:pt x="596031" y="45315"/>
                      <a:pt x="582482" y="48593"/>
                    </a:cubicBezTo>
                    <a:cubicBezTo>
                      <a:pt x="628160" y="108760"/>
                      <a:pt x="673838" y="168926"/>
                      <a:pt x="719517" y="229093"/>
                    </a:cubicBezTo>
                    <a:cubicBezTo>
                      <a:pt x="726260" y="221849"/>
                      <a:pt x="738097" y="184291"/>
                      <a:pt x="742251" y="172413"/>
                    </a:cubicBezTo>
                    <a:cubicBezTo>
                      <a:pt x="756740" y="131014"/>
                      <a:pt x="775738" y="90722"/>
                      <a:pt x="788013" y="48593"/>
                    </a:cubicBezTo>
                    <a:close/>
                    <a:moveTo>
                      <a:pt x="224739" y="51202"/>
                    </a:moveTo>
                    <a:cubicBezTo>
                      <a:pt x="173403" y="118530"/>
                      <a:pt x="122067" y="185857"/>
                      <a:pt x="70731" y="253185"/>
                    </a:cubicBezTo>
                    <a:cubicBezTo>
                      <a:pt x="78957" y="256880"/>
                      <a:pt x="88351" y="255210"/>
                      <a:pt x="97391" y="255063"/>
                    </a:cubicBezTo>
                    <a:cubicBezTo>
                      <a:pt x="111295" y="254855"/>
                      <a:pt x="125240" y="255293"/>
                      <a:pt x="139144" y="255251"/>
                    </a:cubicBezTo>
                    <a:cubicBezTo>
                      <a:pt x="173215" y="255126"/>
                      <a:pt x="207286" y="255105"/>
                      <a:pt x="241336" y="255251"/>
                    </a:cubicBezTo>
                    <a:cubicBezTo>
                      <a:pt x="260417" y="255335"/>
                      <a:pt x="281043" y="257339"/>
                      <a:pt x="299895" y="254583"/>
                    </a:cubicBezTo>
                    <a:cubicBezTo>
                      <a:pt x="274843" y="186797"/>
                      <a:pt x="249791" y="118989"/>
                      <a:pt x="224739" y="51202"/>
                    </a:cubicBezTo>
                    <a:close/>
                    <a:moveTo>
                      <a:pt x="836426" y="51933"/>
                    </a:moveTo>
                    <a:cubicBezTo>
                      <a:pt x="827241" y="68488"/>
                      <a:pt x="820393" y="92601"/>
                      <a:pt x="813963" y="110826"/>
                    </a:cubicBezTo>
                    <a:cubicBezTo>
                      <a:pt x="804840" y="136734"/>
                      <a:pt x="794631" y="162434"/>
                      <a:pt x="784882" y="188112"/>
                    </a:cubicBezTo>
                    <a:cubicBezTo>
                      <a:pt x="778994" y="203582"/>
                      <a:pt x="761395" y="241139"/>
                      <a:pt x="761020" y="255272"/>
                    </a:cubicBezTo>
                    <a:cubicBezTo>
                      <a:pt x="772210" y="255899"/>
                      <a:pt x="783462" y="255084"/>
                      <a:pt x="794652" y="255210"/>
                    </a:cubicBezTo>
                    <a:cubicBezTo>
                      <a:pt x="833629" y="255627"/>
                      <a:pt x="872606" y="255168"/>
                      <a:pt x="911582" y="255147"/>
                    </a:cubicBezTo>
                    <a:cubicBezTo>
                      <a:pt x="925486" y="255147"/>
                      <a:pt x="939432" y="254896"/>
                      <a:pt x="953336" y="254980"/>
                    </a:cubicBezTo>
                    <a:cubicBezTo>
                      <a:pt x="965549" y="255063"/>
                      <a:pt x="978409" y="256671"/>
                      <a:pt x="990100" y="253185"/>
                    </a:cubicBezTo>
                    <a:cubicBezTo>
                      <a:pt x="938868" y="186108"/>
                      <a:pt x="887658" y="119031"/>
                      <a:pt x="836426" y="51933"/>
                    </a:cubicBezTo>
                    <a:close/>
                    <a:moveTo>
                      <a:pt x="531626" y="58802"/>
                    </a:moveTo>
                    <a:cubicBezTo>
                      <a:pt x="521251" y="64042"/>
                      <a:pt x="503547" y="92413"/>
                      <a:pt x="495134" y="102914"/>
                    </a:cubicBezTo>
                    <a:cubicBezTo>
                      <a:pt x="466971" y="138091"/>
                      <a:pt x="439393" y="174250"/>
                      <a:pt x="412921" y="210721"/>
                    </a:cubicBezTo>
                    <a:cubicBezTo>
                      <a:pt x="404946" y="221723"/>
                      <a:pt x="384383" y="243289"/>
                      <a:pt x="381314" y="254792"/>
                    </a:cubicBezTo>
                    <a:cubicBezTo>
                      <a:pt x="400875" y="257235"/>
                      <a:pt x="421585" y="255084"/>
                      <a:pt x="441314" y="255251"/>
                    </a:cubicBezTo>
                    <a:cubicBezTo>
                      <a:pt x="490207" y="255690"/>
                      <a:pt x="539100" y="255063"/>
                      <a:pt x="587993" y="255251"/>
                    </a:cubicBezTo>
                    <a:cubicBezTo>
                      <a:pt x="608870" y="255314"/>
                      <a:pt x="629747" y="255418"/>
                      <a:pt x="650624" y="255335"/>
                    </a:cubicBezTo>
                    <a:cubicBezTo>
                      <a:pt x="660498" y="255293"/>
                      <a:pt x="671375" y="256734"/>
                      <a:pt x="680436" y="253185"/>
                    </a:cubicBezTo>
                    <a:cubicBezTo>
                      <a:pt x="630832" y="188383"/>
                      <a:pt x="581229" y="123603"/>
                      <a:pt x="531626" y="58802"/>
                    </a:cubicBezTo>
                    <a:close/>
                    <a:moveTo>
                      <a:pt x="316596" y="300992"/>
                    </a:moveTo>
                    <a:cubicBezTo>
                      <a:pt x="235741" y="300992"/>
                      <a:pt x="154906" y="300992"/>
                      <a:pt x="74051" y="300992"/>
                    </a:cubicBezTo>
                    <a:cubicBezTo>
                      <a:pt x="78268" y="313017"/>
                      <a:pt x="91858" y="325000"/>
                      <a:pt x="100188" y="335021"/>
                    </a:cubicBezTo>
                    <a:cubicBezTo>
                      <a:pt x="118142" y="356670"/>
                      <a:pt x="136973" y="377714"/>
                      <a:pt x="154593" y="399656"/>
                    </a:cubicBezTo>
                    <a:cubicBezTo>
                      <a:pt x="224467" y="486753"/>
                      <a:pt x="296534" y="572264"/>
                      <a:pt x="367368" y="658631"/>
                    </a:cubicBezTo>
                    <a:cubicBezTo>
                      <a:pt x="391210" y="687713"/>
                      <a:pt x="414571" y="717170"/>
                      <a:pt x="438349" y="746334"/>
                    </a:cubicBezTo>
                    <a:cubicBezTo>
                      <a:pt x="445948" y="755666"/>
                      <a:pt x="458829" y="776689"/>
                      <a:pt x="468787" y="781365"/>
                    </a:cubicBezTo>
                    <a:cubicBezTo>
                      <a:pt x="418057" y="621241"/>
                      <a:pt x="367327" y="461117"/>
                      <a:pt x="316596" y="300992"/>
                    </a:cubicBezTo>
                    <a:close/>
                    <a:moveTo>
                      <a:pt x="694673" y="300971"/>
                    </a:moveTo>
                    <a:cubicBezTo>
                      <a:pt x="585363" y="300971"/>
                      <a:pt x="476032" y="300971"/>
                      <a:pt x="366700" y="300971"/>
                    </a:cubicBezTo>
                    <a:cubicBezTo>
                      <a:pt x="367514" y="314103"/>
                      <a:pt x="373443" y="326859"/>
                      <a:pt x="377347" y="339405"/>
                    </a:cubicBezTo>
                    <a:cubicBezTo>
                      <a:pt x="385114" y="364311"/>
                      <a:pt x="393151" y="389134"/>
                      <a:pt x="400875" y="414061"/>
                    </a:cubicBezTo>
                    <a:cubicBezTo>
                      <a:pt x="426804" y="497734"/>
                      <a:pt x="454090" y="581012"/>
                      <a:pt x="480123" y="664644"/>
                    </a:cubicBezTo>
                    <a:cubicBezTo>
                      <a:pt x="491856" y="702305"/>
                      <a:pt x="503276" y="740071"/>
                      <a:pt x="515405" y="777587"/>
                    </a:cubicBezTo>
                    <a:cubicBezTo>
                      <a:pt x="519810" y="791219"/>
                      <a:pt x="523401" y="813724"/>
                      <a:pt x="531626" y="824601"/>
                    </a:cubicBezTo>
                    <a:cubicBezTo>
                      <a:pt x="585968" y="650051"/>
                      <a:pt x="640331" y="475522"/>
                      <a:pt x="694673" y="300971"/>
                    </a:cubicBezTo>
                    <a:close/>
                    <a:moveTo>
                      <a:pt x="986739" y="300992"/>
                    </a:moveTo>
                    <a:cubicBezTo>
                      <a:pt x="906008" y="300992"/>
                      <a:pt x="825299" y="300992"/>
                      <a:pt x="744569" y="300992"/>
                    </a:cubicBezTo>
                    <a:cubicBezTo>
                      <a:pt x="738953" y="311932"/>
                      <a:pt x="736176" y="324583"/>
                      <a:pt x="732544" y="336337"/>
                    </a:cubicBezTo>
                    <a:cubicBezTo>
                      <a:pt x="725822" y="358027"/>
                      <a:pt x="719371" y="379844"/>
                      <a:pt x="712210" y="401388"/>
                    </a:cubicBezTo>
                    <a:cubicBezTo>
                      <a:pt x="688139" y="474019"/>
                      <a:pt x="665655" y="547233"/>
                      <a:pt x="642816" y="620239"/>
                    </a:cubicBezTo>
                    <a:cubicBezTo>
                      <a:pt x="631918" y="655082"/>
                      <a:pt x="621647" y="690406"/>
                      <a:pt x="609831" y="724936"/>
                    </a:cubicBezTo>
                    <a:cubicBezTo>
                      <a:pt x="605071" y="738860"/>
                      <a:pt x="592858" y="771574"/>
                      <a:pt x="592169" y="784685"/>
                    </a:cubicBezTo>
                    <a:cubicBezTo>
                      <a:pt x="723692" y="623454"/>
                      <a:pt x="855215" y="462223"/>
                      <a:pt x="986739" y="300992"/>
                    </a:cubicBezTo>
                    <a:close/>
                  </a:path>
                </a:pathLst>
              </a:custGeom>
              <a:grpFill/>
              <a:ln w="522" cap="flat">
                <a:solidFill>
                  <a:schemeClr val="bg1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4298B9C8-361E-B921-1EC9-158F134FF8C8}"/>
                  </a:ext>
                </a:extLst>
              </p:cNvPr>
              <p:cNvSpPr/>
              <p:nvPr/>
            </p:nvSpPr>
            <p:spPr>
              <a:xfrm>
                <a:off x="7765537" y="2254083"/>
                <a:ext cx="525313" cy="219861"/>
              </a:xfrm>
              <a:custGeom>
                <a:avLst/>
                <a:gdLst>
                  <a:gd name="csX0" fmla="*/ 257513 w 525313"/>
                  <a:gd name="csY0" fmla="*/ 464 h 219861"/>
                  <a:gd name="csX1" fmla="*/ 285300 w 525313"/>
                  <a:gd name="csY1" fmla="*/ 19838 h 219861"/>
                  <a:gd name="csX2" fmla="*/ 285467 w 525313"/>
                  <a:gd name="csY2" fmla="*/ 61550 h 219861"/>
                  <a:gd name="csX3" fmla="*/ 285426 w 525313"/>
                  <a:gd name="csY3" fmla="*/ 145057 h 219861"/>
                  <a:gd name="csX4" fmla="*/ 265321 w 525313"/>
                  <a:gd name="csY4" fmla="*/ 182697 h 219861"/>
                  <a:gd name="csX5" fmla="*/ 240833 w 525313"/>
                  <a:gd name="csY5" fmla="*/ 151320 h 219861"/>
                  <a:gd name="csX6" fmla="*/ 240958 w 525313"/>
                  <a:gd name="csY6" fmla="*/ 40673 h 219861"/>
                  <a:gd name="csX7" fmla="*/ 257513 w 525313"/>
                  <a:gd name="csY7" fmla="*/ 464 h 219861"/>
                  <a:gd name="csX8" fmla="*/ 17828 w 525313"/>
                  <a:gd name="csY8" fmla="*/ 59358 h 219861"/>
                  <a:gd name="csX9" fmla="*/ 50145 w 525313"/>
                  <a:gd name="csY9" fmla="*/ 86059 h 219861"/>
                  <a:gd name="csX10" fmla="*/ 87619 w 525313"/>
                  <a:gd name="csY10" fmla="*/ 152948 h 219861"/>
                  <a:gd name="csX11" fmla="*/ 107953 w 525313"/>
                  <a:gd name="csY11" fmla="*/ 189023 h 219861"/>
                  <a:gd name="csX12" fmla="*/ 97180 w 525313"/>
                  <a:gd name="csY12" fmla="*/ 217791 h 219861"/>
                  <a:gd name="csX13" fmla="*/ 69185 w 525313"/>
                  <a:gd name="csY13" fmla="*/ 211069 h 219861"/>
                  <a:gd name="csX14" fmla="*/ 45385 w 525313"/>
                  <a:gd name="csY14" fmla="*/ 168042 h 219861"/>
                  <a:gd name="csX15" fmla="*/ 13590 w 525313"/>
                  <a:gd name="csY15" fmla="*/ 112092 h 219861"/>
                  <a:gd name="csX16" fmla="*/ 1711 w 525313"/>
                  <a:gd name="csY16" fmla="*/ 90631 h 219861"/>
                  <a:gd name="csX17" fmla="*/ 17828 w 525313"/>
                  <a:gd name="csY17" fmla="*/ 59358 h 219861"/>
                  <a:gd name="csX18" fmla="*/ 499976 w 525313"/>
                  <a:gd name="csY18" fmla="*/ 59253 h 219861"/>
                  <a:gd name="csX19" fmla="*/ 524569 w 525313"/>
                  <a:gd name="csY19" fmla="*/ 87833 h 219861"/>
                  <a:gd name="csX20" fmla="*/ 496531 w 525313"/>
                  <a:gd name="csY20" fmla="*/ 139086 h 219861"/>
                  <a:gd name="csX21" fmla="*/ 457617 w 525313"/>
                  <a:gd name="csY21" fmla="*/ 208626 h 219861"/>
                  <a:gd name="csX22" fmla="*/ 429099 w 525313"/>
                  <a:gd name="csY22" fmla="*/ 218355 h 219861"/>
                  <a:gd name="csX23" fmla="*/ 417951 w 525313"/>
                  <a:gd name="csY23" fmla="*/ 187708 h 219861"/>
                  <a:gd name="csX24" fmla="*/ 432774 w 525313"/>
                  <a:gd name="csY24" fmla="*/ 160881 h 219861"/>
                  <a:gd name="csX25" fmla="*/ 473337 w 525313"/>
                  <a:gd name="csY25" fmla="*/ 88585 h 219861"/>
                  <a:gd name="csX26" fmla="*/ 499976 w 525313"/>
                  <a:gd name="csY26" fmla="*/ 59253 h 21986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</a:cxnLst>
                <a:rect l="l" t="t" r="r" b="b"/>
                <a:pathLst>
                  <a:path w="525313" h="219861">
                    <a:moveTo>
                      <a:pt x="257513" y="464"/>
                    </a:moveTo>
                    <a:cubicBezTo>
                      <a:pt x="270582" y="-2124"/>
                      <a:pt x="283505" y="6352"/>
                      <a:pt x="285300" y="19838"/>
                    </a:cubicBezTo>
                    <a:cubicBezTo>
                      <a:pt x="287075" y="33262"/>
                      <a:pt x="285488" y="48001"/>
                      <a:pt x="285467" y="61550"/>
                    </a:cubicBezTo>
                    <a:cubicBezTo>
                      <a:pt x="285405" y="89378"/>
                      <a:pt x="285321" y="117228"/>
                      <a:pt x="285426" y="145057"/>
                    </a:cubicBezTo>
                    <a:cubicBezTo>
                      <a:pt x="285488" y="160359"/>
                      <a:pt x="285447" y="180839"/>
                      <a:pt x="265321" y="182697"/>
                    </a:cubicBezTo>
                    <a:cubicBezTo>
                      <a:pt x="245488" y="184555"/>
                      <a:pt x="240833" y="167186"/>
                      <a:pt x="240833" y="151320"/>
                    </a:cubicBezTo>
                    <a:cubicBezTo>
                      <a:pt x="240833" y="114430"/>
                      <a:pt x="241104" y="77562"/>
                      <a:pt x="240958" y="40673"/>
                    </a:cubicBezTo>
                    <a:cubicBezTo>
                      <a:pt x="240896" y="25892"/>
                      <a:pt x="238182" y="4285"/>
                      <a:pt x="257513" y="464"/>
                    </a:cubicBezTo>
                    <a:close/>
                    <a:moveTo>
                      <a:pt x="17828" y="59358"/>
                    </a:moveTo>
                    <a:cubicBezTo>
                      <a:pt x="36179" y="56310"/>
                      <a:pt x="42713" y="73303"/>
                      <a:pt x="50145" y="86059"/>
                    </a:cubicBezTo>
                    <a:cubicBezTo>
                      <a:pt x="63005" y="108147"/>
                      <a:pt x="74801" y="130840"/>
                      <a:pt x="87619" y="152948"/>
                    </a:cubicBezTo>
                    <a:cubicBezTo>
                      <a:pt x="94404" y="164618"/>
                      <a:pt x="102754" y="176539"/>
                      <a:pt x="107953" y="189023"/>
                    </a:cubicBezTo>
                    <a:cubicBezTo>
                      <a:pt x="112316" y="199524"/>
                      <a:pt x="107681" y="212760"/>
                      <a:pt x="97180" y="217791"/>
                    </a:cubicBezTo>
                    <a:cubicBezTo>
                      <a:pt x="88057" y="222154"/>
                      <a:pt x="75385" y="219127"/>
                      <a:pt x="69185" y="211069"/>
                    </a:cubicBezTo>
                    <a:cubicBezTo>
                      <a:pt x="60542" y="199837"/>
                      <a:pt x="52588" y="180881"/>
                      <a:pt x="45385" y="168042"/>
                    </a:cubicBezTo>
                    <a:cubicBezTo>
                      <a:pt x="34863" y="149357"/>
                      <a:pt x="24321" y="130652"/>
                      <a:pt x="13590" y="112092"/>
                    </a:cubicBezTo>
                    <a:cubicBezTo>
                      <a:pt x="9582" y="105161"/>
                      <a:pt x="4634" y="98105"/>
                      <a:pt x="1711" y="90631"/>
                    </a:cubicBezTo>
                    <a:cubicBezTo>
                      <a:pt x="-3362" y="77625"/>
                      <a:pt x="3089" y="61821"/>
                      <a:pt x="17828" y="59358"/>
                    </a:cubicBezTo>
                    <a:close/>
                    <a:moveTo>
                      <a:pt x="499976" y="59253"/>
                    </a:moveTo>
                    <a:cubicBezTo>
                      <a:pt x="516406" y="56706"/>
                      <a:pt x="528493" y="72468"/>
                      <a:pt x="524569" y="87833"/>
                    </a:cubicBezTo>
                    <a:cubicBezTo>
                      <a:pt x="520894" y="102155"/>
                      <a:pt x="504381" y="125516"/>
                      <a:pt x="496531" y="139086"/>
                    </a:cubicBezTo>
                    <a:cubicBezTo>
                      <a:pt x="483295" y="161967"/>
                      <a:pt x="471834" y="186351"/>
                      <a:pt x="457617" y="208626"/>
                    </a:cubicBezTo>
                    <a:cubicBezTo>
                      <a:pt x="451563" y="218125"/>
                      <a:pt x="439913" y="222363"/>
                      <a:pt x="429099" y="218355"/>
                    </a:cubicBezTo>
                    <a:cubicBezTo>
                      <a:pt x="416490" y="213699"/>
                      <a:pt x="413546" y="199002"/>
                      <a:pt x="417951" y="187708"/>
                    </a:cubicBezTo>
                    <a:cubicBezTo>
                      <a:pt x="421605" y="178355"/>
                      <a:pt x="428014" y="169691"/>
                      <a:pt x="432774" y="160881"/>
                    </a:cubicBezTo>
                    <a:cubicBezTo>
                      <a:pt x="445947" y="136602"/>
                      <a:pt x="459684" y="112593"/>
                      <a:pt x="473337" y="88585"/>
                    </a:cubicBezTo>
                    <a:cubicBezTo>
                      <a:pt x="479934" y="76978"/>
                      <a:pt x="484882" y="61591"/>
                      <a:pt x="499976" y="59253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522" cap="flat">
                <a:solidFill>
                  <a:schemeClr val="accent3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D37D0A11-EB63-66FF-7938-07F7A95DF1E3}"/>
                </a:ext>
              </a:extLst>
            </p:cNvPr>
            <p:cNvSpPr/>
            <p:nvPr/>
          </p:nvSpPr>
          <p:spPr>
            <a:xfrm>
              <a:off x="4119929" y="1596649"/>
              <a:ext cx="458832" cy="452747"/>
            </a:xfrm>
            <a:custGeom>
              <a:avLst/>
              <a:gdLst>
                <a:gd name="csX0" fmla="*/ 501832 w 1052300"/>
                <a:gd name="csY0" fmla="*/ 832 h 1038343"/>
                <a:gd name="csX1" fmla="*/ 719514 w 1052300"/>
                <a:gd name="csY1" fmla="*/ 34235 h 1038343"/>
                <a:gd name="csX2" fmla="*/ 818887 w 1052300"/>
                <a:gd name="csY2" fmla="*/ 87304 h 1038343"/>
                <a:gd name="csX3" fmla="*/ 1042456 w 1052300"/>
                <a:gd name="csY3" fmla="*/ 622875 h 1038343"/>
                <a:gd name="csX4" fmla="*/ 853876 w 1052300"/>
                <a:gd name="csY4" fmla="*/ 926673 h 1038343"/>
                <a:gd name="csX5" fmla="*/ 775046 w 1052300"/>
                <a:gd name="csY5" fmla="*/ 977194 h 1038343"/>
                <a:gd name="csX6" fmla="*/ 565966 w 1052300"/>
                <a:gd name="csY6" fmla="*/ 1037110 h 1038343"/>
                <a:gd name="csX7" fmla="*/ 55885 w 1052300"/>
                <a:gd name="csY7" fmla="*/ 752102 h 1038343"/>
                <a:gd name="csX8" fmla="*/ 207 w 1052300"/>
                <a:gd name="csY8" fmla="*/ 526153 h 1038343"/>
                <a:gd name="csX9" fmla="*/ 26803 w 1052300"/>
                <a:gd name="csY9" fmla="*/ 358262 h 1038343"/>
                <a:gd name="csX10" fmla="*/ 124089 w 1052300"/>
                <a:gd name="csY10" fmla="*/ 186301 h 1038343"/>
                <a:gd name="csX11" fmla="*/ 280998 w 1052300"/>
                <a:gd name="csY11" fmla="*/ 61437 h 1038343"/>
                <a:gd name="csX12" fmla="*/ 501832 w 1052300"/>
                <a:gd name="csY12" fmla="*/ 832 h 1038343"/>
                <a:gd name="csX13" fmla="*/ 509223 w 1052300"/>
                <a:gd name="csY13" fmla="*/ 46824 h 1038343"/>
                <a:gd name="csX14" fmla="*/ 434505 w 1052300"/>
                <a:gd name="csY14" fmla="*/ 81312 h 1038343"/>
                <a:gd name="csX15" fmla="*/ 326363 w 1052300"/>
                <a:gd name="csY15" fmla="*/ 268117 h 1038343"/>
                <a:gd name="csX16" fmla="*/ 375758 w 1052300"/>
                <a:gd name="csY16" fmla="*/ 278221 h 1038343"/>
                <a:gd name="csX17" fmla="*/ 463670 w 1052300"/>
                <a:gd name="csY17" fmla="*/ 286614 h 1038343"/>
                <a:gd name="csX18" fmla="*/ 509223 w 1052300"/>
                <a:gd name="csY18" fmla="*/ 286906 h 1038343"/>
                <a:gd name="csX19" fmla="*/ 509223 w 1052300"/>
                <a:gd name="csY19" fmla="*/ 46824 h 1038343"/>
                <a:gd name="csX20" fmla="*/ 722541 w 1052300"/>
                <a:gd name="csY20" fmla="*/ 268680 h 1038343"/>
                <a:gd name="csX21" fmla="*/ 701873 w 1052300"/>
                <a:gd name="csY21" fmla="*/ 210414 h 1038343"/>
                <a:gd name="csX22" fmla="*/ 544170 w 1052300"/>
                <a:gd name="csY22" fmla="*/ 46824 h 1038343"/>
                <a:gd name="csX23" fmla="*/ 542250 w 1052300"/>
                <a:gd name="csY23" fmla="*/ 119892 h 1038343"/>
                <a:gd name="csX24" fmla="*/ 542166 w 1052300"/>
                <a:gd name="csY24" fmla="*/ 230539 h 1038343"/>
                <a:gd name="csX25" fmla="*/ 543001 w 1052300"/>
                <a:gd name="csY25" fmla="*/ 287783 h 1038343"/>
                <a:gd name="csX26" fmla="*/ 661998 w 1052300"/>
                <a:gd name="csY26" fmla="*/ 279808 h 1038343"/>
                <a:gd name="csX27" fmla="*/ 722541 w 1052300"/>
                <a:gd name="csY27" fmla="*/ 268680 h 1038343"/>
                <a:gd name="csX28" fmla="*/ 626508 w 1052300"/>
                <a:gd name="csY28" fmla="*/ 46740 h 1038343"/>
                <a:gd name="csX29" fmla="*/ 649034 w 1052300"/>
                <a:gd name="csY29" fmla="*/ 67095 h 1038343"/>
                <a:gd name="csX30" fmla="*/ 680767 w 1052300"/>
                <a:gd name="csY30" fmla="*/ 104297 h 1038343"/>
                <a:gd name="csX31" fmla="*/ 755944 w 1052300"/>
                <a:gd name="csY31" fmla="*/ 261979 h 1038343"/>
                <a:gd name="csX32" fmla="*/ 797801 w 1052300"/>
                <a:gd name="csY32" fmla="*/ 252793 h 1038343"/>
                <a:gd name="csX33" fmla="*/ 877571 w 1052300"/>
                <a:gd name="csY33" fmla="*/ 225967 h 1038343"/>
                <a:gd name="csX34" fmla="*/ 907258 w 1052300"/>
                <a:gd name="csY34" fmla="*/ 213837 h 1038343"/>
                <a:gd name="csX35" fmla="*/ 847780 w 1052300"/>
                <a:gd name="csY35" fmla="*/ 152251 h 1038343"/>
                <a:gd name="csX36" fmla="*/ 676883 w 1052300"/>
                <a:gd name="csY36" fmla="*/ 57826 h 1038343"/>
                <a:gd name="csX37" fmla="*/ 626508 w 1052300"/>
                <a:gd name="csY37" fmla="*/ 46740 h 1038343"/>
                <a:gd name="csX38" fmla="*/ 419494 w 1052300"/>
                <a:gd name="csY38" fmla="*/ 48911 h 1038343"/>
                <a:gd name="csX39" fmla="*/ 335466 w 1052300"/>
                <a:gd name="csY39" fmla="*/ 74110 h 1038343"/>
                <a:gd name="csX40" fmla="*/ 193295 w 1052300"/>
                <a:gd name="csY40" fmla="*/ 163712 h 1038343"/>
                <a:gd name="csX41" fmla="*/ 145676 w 1052300"/>
                <a:gd name="csY41" fmla="*/ 213837 h 1038343"/>
                <a:gd name="csX42" fmla="*/ 174945 w 1052300"/>
                <a:gd name="csY42" fmla="*/ 226050 h 1038343"/>
                <a:gd name="csX43" fmla="*/ 254819 w 1052300"/>
                <a:gd name="csY43" fmla="*/ 252731 h 1038343"/>
                <a:gd name="csX44" fmla="*/ 292856 w 1052300"/>
                <a:gd name="csY44" fmla="*/ 261854 h 1038343"/>
                <a:gd name="csX45" fmla="*/ 367866 w 1052300"/>
                <a:gd name="csY45" fmla="*/ 104506 h 1038343"/>
                <a:gd name="csX46" fmla="*/ 419494 w 1052300"/>
                <a:gd name="csY46" fmla="*/ 48911 h 1038343"/>
                <a:gd name="csX47" fmla="*/ 123379 w 1052300"/>
                <a:gd name="csY47" fmla="*/ 242877 h 1038343"/>
                <a:gd name="csX48" fmla="*/ 42064 w 1052300"/>
                <a:gd name="csY48" fmla="*/ 432312 h 1038343"/>
                <a:gd name="csX49" fmla="*/ 35697 w 1052300"/>
                <a:gd name="csY49" fmla="*/ 509869 h 1038343"/>
                <a:gd name="csX50" fmla="*/ 254902 w 1052300"/>
                <a:gd name="csY50" fmla="*/ 509869 h 1038343"/>
                <a:gd name="csX51" fmla="*/ 256969 w 1052300"/>
                <a:gd name="csY51" fmla="*/ 467322 h 1038343"/>
                <a:gd name="csX52" fmla="*/ 265028 w 1052300"/>
                <a:gd name="csY52" fmla="*/ 387344 h 1038343"/>
                <a:gd name="csX53" fmla="*/ 275299 w 1052300"/>
                <a:gd name="csY53" fmla="*/ 328785 h 1038343"/>
                <a:gd name="csX54" fmla="*/ 282042 w 1052300"/>
                <a:gd name="csY54" fmla="*/ 295319 h 1038343"/>
                <a:gd name="csX55" fmla="*/ 181771 w 1052300"/>
                <a:gd name="csY55" fmla="*/ 265194 h 1038343"/>
                <a:gd name="csX56" fmla="*/ 123379 w 1052300"/>
                <a:gd name="csY56" fmla="*/ 242877 h 1038343"/>
                <a:gd name="csX57" fmla="*/ 929220 w 1052300"/>
                <a:gd name="csY57" fmla="*/ 242355 h 1038343"/>
                <a:gd name="csX58" fmla="*/ 905671 w 1052300"/>
                <a:gd name="csY58" fmla="*/ 251749 h 1038343"/>
                <a:gd name="csX59" fmla="*/ 835192 w 1052300"/>
                <a:gd name="csY59" fmla="*/ 277407 h 1038343"/>
                <a:gd name="csX60" fmla="*/ 793042 w 1052300"/>
                <a:gd name="csY60" fmla="*/ 289328 h 1038343"/>
                <a:gd name="csX61" fmla="*/ 766820 w 1052300"/>
                <a:gd name="csY61" fmla="*/ 297344 h 1038343"/>
                <a:gd name="csX62" fmla="*/ 787822 w 1052300"/>
                <a:gd name="csY62" fmla="*/ 416362 h 1038343"/>
                <a:gd name="csX63" fmla="*/ 793522 w 1052300"/>
                <a:gd name="csY63" fmla="*/ 509848 h 1038343"/>
                <a:gd name="csX64" fmla="*/ 1016902 w 1052300"/>
                <a:gd name="csY64" fmla="*/ 509848 h 1038343"/>
                <a:gd name="csX65" fmla="*/ 1008447 w 1052300"/>
                <a:gd name="csY65" fmla="*/ 424003 h 1038343"/>
                <a:gd name="csX66" fmla="*/ 929220 w 1052300"/>
                <a:gd name="csY66" fmla="*/ 242355 h 1038343"/>
                <a:gd name="csX67" fmla="*/ 509202 w 1052300"/>
                <a:gd name="csY67" fmla="*/ 322396 h 1038343"/>
                <a:gd name="csX68" fmla="*/ 390685 w 1052300"/>
                <a:gd name="csY68" fmla="*/ 314484 h 1038343"/>
                <a:gd name="csX69" fmla="*/ 346864 w 1052300"/>
                <a:gd name="csY69" fmla="*/ 308242 h 1038343"/>
                <a:gd name="csX70" fmla="*/ 316029 w 1052300"/>
                <a:gd name="csY70" fmla="*/ 303607 h 1038343"/>
                <a:gd name="csX71" fmla="*/ 303733 w 1052300"/>
                <a:gd name="csY71" fmla="*/ 357824 h 1038343"/>
                <a:gd name="csX72" fmla="*/ 291437 w 1052300"/>
                <a:gd name="csY72" fmla="*/ 451832 h 1038343"/>
                <a:gd name="csX73" fmla="*/ 290393 w 1052300"/>
                <a:gd name="csY73" fmla="*/ 509953 h 1038343"/>
                <a:gd name="csX74" fmla="*/ 436530 w 1052300"/>
                <a:gd name="csY74" fmla="*/ 509827 h 1038343"/>
                <a:gd name="csX75" fmla="*/ 509202 w 1052300"/>
                <a:gd name="csY75" fmla="*/ 508199 h 1038343"/>
                <a:gd name="csX76" fmla="*/ 509202 w 1052300"/>
                <a:gd name="csY76" fmla="*/ 322396 h 1038343"/>
                <a:gd name="csX77" fmla="*/ 732979 w 1052300"/>
                <a:gd name="csY77" fmla="*/ 303900 h 1038343"/>
                <a:gd name="csX78" fmla="*/ 707343 w 1052300"/>
                <a:gd name="csY78" fmla="*/ 307929 h 1038343"/>
                <a:gd name="csX79" fmla="*/ 659911 w 1052300"/>
                <a:gd name="csY79" fmla="*/ 314755 h 1038343"/>
                <a:gd name="csX80" fmla="*/ 586842 w 1052300"/>
                <a:gd name="csY80" fmla="*/ 321039 h 1038343"/>
                <a:gd name="csX81" fmla="*/ 542250 w 1052300"/>
                <a:gd name="csY81" fmla="*/ 323461 h 1038343"/>
                <a:gd name="csX82" fmla="*/ 542250 w 1052300"/>
                <a:gd name="csY82" fmla="*/ 509326 h 1038343"/>
                <a:gd name="csX83" fmla="*/ 582667 w 1052300"/>
                <a:gd name="csY83" fmla="*/ 509848 h 1038343"/>
                <a:gd name="csX84" fmla="*/ 678700 w 1052300"/>
                <a:gd name="csY84" fmla="*/ 509827 h 1038343"/>
                <a:gd name="csX85" fmla="*/ 759514 w 1052300"/>
                <a:gd name="csY85" fmla="*/ 508199 h 1038343"/>
                <a:gd name="csX86" fmla="*/ 745088 w 1052300"/>
                <a:gd name="csY86" fmla="*/ 357615 h 1038343"/>
                <a:gd name="csX87" fmla="*/ 732979 w 1052300"/>
                <a:gd name="csY87" fmla="*/ 303900 h 1038343"/>
                <a:gd name="csX88" fmla="*/ 35697 w 1052300"/>
                <a:gd name="csY88" fmla="*/ 544149 h 1038343"/>
                <a:gd name="csX89" fmla="*/ 44486 w 1052300"/>
                <a:gd name="csY89" fmla="*/ 621163 h 1038343"/>
                <a:gd name="csX90" fmla="*/ 92586 w 1052300"/>
                <a:gd name="csY90" fmla="*/ 748782 h 1038343"/>
                <a:gd name="csX91" fmla="*/ 131730 w 1052300"/>
                <a:gd name="csY91" fmla="*/ 808072 h 1038343"/>
                <a:gd name="csX92" fmla="*/ 182690 w 1052300"/>
                <a:gd name="csY92" fmla="*/ 787822 h 1038343"/>
                <a:gd name="csX93" fmla="*/ 229850 w 1052300"/>
                <a:gd name="csY93" fmla="*/ 772269 h 1038343"/>
                <a:gd name="csX94" fmla="*/ 283357 w 1052300"/>
                <a:gd name="csY94" fmla="*/ 756632 h 1038343"/>
                <a:gd name="csX95" fmla="*/ 272877 w 1052300"/>
                <a:gd name="csY95" fmla="*/ 708574 h 1038343"/>
                <a:gd name="csX96" fmla="*/ 260769 w 1052300"/>
                <a:gd name="csY96" fmla="*/ 627134 h 1038343"/>
                <a:gd name="csX97" fmla="*/ 256635 w 1052300"/>
                <a:gd name="csY97" fmla="*/ 575004 h 1038343"/>
                <a:gd name="csX98" fmla="*/ 254902 w 1052300"/>
                <a:gd name="csY98" fmla="*/ 544149 h 1038343"/>
                <a:gd name="csX99" fmla="*/ 35697 w 1052300"/>
                <a:gd name="csY99" fmla="*/ 544149 h 1038343"/>
                <a:gd name="csX100" fmla="*/ 509223 w 1052300"/>
                <a:gd name="csY100" fmla="*/ 545735 h 1038343"/>
                <a:gd name="csX101" fmla="*/ 438618 w 1052300"/>
                <a:gd name="csY101" fmla="*/ 544065 h 1038343"/>
                <a:gd name="csX102" fmla="*/ 338409 w 1052300"/>
                <a:gd name="csY102" fmla="*/ 544065 h 1038343"/>
                <a:gd name="csX103" fmla="*/ 289099 w 1052300"/>
                <a:gd name="csY103" fmla="*/ 545777 h 1038343"/>
                <a:gd name="csX104" fmla="*/ 303399 w 1052300"/>
                <a:gd name="csY104" fmla="*/ 690014 h 1038343"/>
                <a:gd name="csX105" fmla="*/ 317533 w 1052300"/>
                <a:gd name="csY105" fmla="*/ 750077 h 1038343"/>
                <a:gd name="csX106" fmla="*/ 357198 w 1052300"/>
                <a:gd name="csY106" fmla="*/ 743313 h 1038343"/>
                <a:gd name="csX107" fmla="*/ 426092 w 1052300"/>
                <a:gd name="csY107" fmla="*/ 735191 h 1038343"/>
                <a:gd name="csX108" fmla="*/ 484567 w 1052300"/>
                <a:gd name="csY108" fmla="*/ 731308 h 1038343"/>
                <a:gd name="csX109" fmla="*/ 509223 w 1052300"/>
                <a:gd name="csY109" fmla="*/ 729492 h 1038343"/>
                <a:gd name="csX110" fmla="*/ 509223 w 1052300"/>
                <a:gd name="csY110" fmla="*/ 545735 h 1038343"/>
                <a:gd name="csX111" fmla="*/ 542187 w 1052300"/>
                <a:gd name="csY111" fmla="*/ 544859 h 1038343"/>
                <a:gd name="csX112" fmla="*/ 542187 w 1052300"/>
                <a:gd name="csY112" fmla="*/ 730160 h 1038343"/>
                <a:gd name="csX113" fmla="*/ 628596 w 1052300"/>
                <a:gd name="csY113" fmla="*/ 735296 h 1038343"/>
                <a:gd name="csX114" fmla="*/ 730892 w 1052300"/>
                <a:gd name="csY114" fmla="*/ 749200 h 1038343"/>
                <a:gd name="csX115" fmla="*/ 744712 w 1052300"/>
                <a:gd name="csY115" fmla="*/ 694044 h 1038343"/>
                <a:gd name="csX116" fmla="*/ 759868 w 1052300"/>
                <a:gd name="csY116" fmla="*/ 545777 h 1038343"/>
                <a:gd name="csX117" fmla="*/ 682875 w 1052300"/>
                <a:gd name="csY117" fmla="*/ 544065 h 1038343"/>
                <a:gd name="csX118" fmla="*/ 593105 w 1052300"/>
                <a:gd name="csY118" fmla="*/ 544065 h 1038343"/>
                <a:gd name="csX119" fmla="*/ 542187 w 1052300"/>
                <a:gd name="csY119" fmla="*/ 544859 h 1038343"/>
                <a:gd name="csX120" fmla="*/ 793522 w 1052300"/>
                <a:gd name="csY120" fmla="*/ 544170 h 1038343"/>
                <a:gd name="csX121" fmla="*/ 783751 w 1052300"/>
                <a:gd name="csY121" fmla="*/ 664753 h 1038343"/>
                <a:gd name="csX122" fmla="*/ 773021 w 1052300"/>
                <a:gd name="csY122" fmla="*/ 722916 h 1038343"/>
                <a:gd name="csX123" fmla="*/ 765610 w 1052300"/>
                <a:gd name="csY123" fmla="*/ 756632 h 1038343"/>
                <a:gd name="csX124" fmla="*/ 788636 w 1052300"/>
                <a:gd name="csY124" fmla="*/ 762770 h 1038343"/>
                <a:gd name="csX125" fmla="*/ 851288 w 1052300"/>
                <a:gd name="csY125" fmla="*/ 781496 h 1038343"/>
                <a:gd name="csX126" fmla="*/ 892394 w 1052300"/>
                <a:gd name="csY126" fmla="*/ 796527 h 1038343"/>
                <a:gd name="csX127" fmla="*/ 922957 w 1052300"/>
                <a:gd name="csY127" fmla="*/ 807968 h 1038343"/>
                <a:gd name="csX128" fmla="*/ 1007508 w 1052300"/>
                <a:gd name="csY128" fmla="*/ 625109 h 1038343"/>
                <a:gd name="csX129" fmla="*/ 1016902 w 1052300"/>
                <a:gd name="csY129" fmla="*/ 544170 h 1038343"/>
                <a:gd name="csX130" fmla="*/ 793522 w 1052300"/>
                <a:gd name="csY130" fmla="*/ 544170 h 1038343"/>
                <a:gd name="csX131" fmla="*/ 507511 w 1052300"/>
                <a:gd name="csY131" fmla="*/ 765212 h 1038343"/>
                <a:gd name="csX132" fmla="*/ 386363 w 1052300"/>
                <a:gd name="csY132" fmla="*/ 773792 h 1038343"/>
                <a:gd name="csX133" fmla="*/ 327345 w 1052300"/>
                <a:gd name="csY133" fmla="*/ 783772 h 1038343"/>
                <a:gd name="csX134" fmla="*/ 347699 w 1052300"/>
                <a:gd name="csY134" fmla="*/ 840201 h 1038343"/>
                <a:gd name="csX135" fmla="*/ 444567 w 1052300"/>
                <a:gd name="csY135" fmla="*/ 974981 h 1038343"/>
                <a:gd name="csX136" fmla="*/ 508283 w 1052300"/>
                <a:gd name="csY136" fmla="*/ 1000889 h 1038343"/>
                <a:gd name="csX137" fmla="*/ 509139 w 1052300"/>
                <a:gd name="csY137" fmla="*/ 944522 h 1038343"/>
                <a:gd name="csX138" fmla="*/ 509181 w 1052300"/>
                <a:gd name="csY138" fmla="*/ 846402 h 1038343"/>
                <a:gd name="csX139" fmla="*/ 509139 w 1052300"/>
                <a:gd name="csY139" fmla="*/ 794210 h 1038343"/>
                <a:gd name="csX140" fmla="*/ 507511 w 1052300"/>
                <a:gd name="csY140" fmla="*/ 765212 h 1038343"/>
                <a:gd name="csX141" fmla="*/ 722186 w 1052300"/>
                <a:gd name="csY141" fmla="*/ 783772 h 1038343"/>
                <a:gd name="csX142" fmla="*/ 670349 w 1052300"/>
                <a:gd name="csY142" fmla="*/ 774335 h 1038343"/>
                <a:gd name="csX143" fmla="*/ 586842 w 1052300"/>
                <a:gd name="csY143" fmla="*/ 766381 h 1038343"/>
                <a:gd name="csX144" fmla="*/ 542208 w 1052300"/>
                <a:gd name="csY144" fmla="*/ 765609 h 1038343"/>
                <a:gd name="csX145" fmla="*/ 542208 w 1052300"/>
                <a:gd name="csY145" fmla="*/ 999783 h 1038343"/>
                <a:gd name="csX146" fmla="*/ 618721 w 1052300"/>
                <a:gd name="csY146" fmla="*/ 962873 h 1038343"/>
                <a:gd name="csX147" fmla="*/ 722186 w 1052300"/>
                <a:gd name="csY147" fmla="*/ 783772 h 1038343"/>
                <a:gd name="csX148" fmla="*/ 294568 w 1052300"/>
                <a:gd name="csY148" fmla="*/ 791747 h 1038343"/>
                <a:gd name="csX149" fmla="*/ 238076 w 1052300"/>
                <a:gd name="csY149" fmla="*/ 805442 h 1038343"/>
                <a:gd name="csX150" fmla="*/ 181876 w 1052300"/>
                <a:gd name="csY150" fmla="*/ 824606 h 1038343"/>
                <a:gd name="csX151" fmla="*/ 155216 w 1052300"/>
                <a:gd name="csY151" fmla="*/ 835963 h 1038343"/>
                <a:gd name="csX152" fmla="*/ 178598 w 1052300"/>
                <a:gd name="csY152" fmla="*/ 861141 h 1038343"/>
                <a:gd name="csX153" fmla="*/ 331562 w 1052300"/>
                <a:gd name="csY153" fmla="*/ 962894 h 1038343"/>
                <a:gd name="csX154" fmla="*/ 381562 w 1052300"/>
                <a:gd name="csY154" fmla="*/ 981912 h 1038343"/>
                <a:gd name="csX155" fmla="*/ 406154 w 1052300"/>
                <a:gd name="csY155" fmla="*/ 986276 h 1038343"/>
                <a:gd name="csX156" fmla="*/ 313524 w 1052300"/>
                <a:gd name="csY156" fmla="*/ 845087 h 1038343"/>
                <a:gd name="csX157" fmla="*/ 294568 w 1052300"/>
                <a:gd name="csY157" fmla="*/ 791747 h 1038343"/>
                <a:gd name="csX158" fmla="*/ 755944 w 1052300"/>
                <a:gd name="csY158" fmla="*/ 790807 h 1038343"/>
                <a:gd name="csX159" fmla="*/ 728867 w 1052300"/>
                <a:gd name="csY159" fmla="*/ 860055 h 1038343"/>
                <a:gd name="csX160" fmla="*/ 638658 w 1052300"/>
                <a:gd name="csY160" fmla="*/ 990451 h 1038343"/>
                <a:gd name="csX161" fmla="*/ 693773 w 1052300"/>
                <a:gd name="csY161" fmla="*/ 975378 h 1038343"/>
                <a:gd name="csX162" fmla="*/ 850014 w 1052300"/>
                <a:gd name="csY162" fmla="*/ 885086 h 1038343"/>
                <a:gd name="csX163" fmla="*/ 898573 w 1052300"/>
                <a:gd name="csY163" fmla="*/ 835963 h 1038343"/>
                <a:gd name="csX164" fmla="*/ 812707 w 1052300"/>
                <a:gd name="csY164" fmla="*/ 805108 h 1038343"/>
                <a:gd name="csX165" fmla="*/ 755944 w 1052300"/>
                <a:gd name="csY165" fmla="*/ 790807 h 10383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</a:cxnLst>
              <a:rect l="l" t="t" r="r" b="b"/>
              <a:pathLst>
                <a:path w="1052300" h="1038343">
                  <a:moveTo>
                    <a:pt x="501832" y="832"/>
                  </a:moveTo>
                  <a:cubicBezTo>
                    <a:pt x="571623" y="-3594"/>
                    <a:pt x="653856" y="9934"/>
                    <a:pt x="719514" y="34235"/>
                  </a:cubicBezTo>
                  <a:cubicBezTo>
                    <a:pt x="754670" y="47241"/>
                    <a:pt x="787760" y="66657"/>
                    <a:pt x="818887" y="87304"/>
                  </a:cubicBezTo>
                  <a:cubicBezTo>
                    <a:pt x="991579" y="201812"/>
                    <a:pt x="1083917" y="418868"/>
                    <a:pt x="1042456" y="622875"/>
                  </a:cubicBezTo>
                  <a:cubicBezTo>
                    <a:pt x="1018176" y="742373"/>
                    <a:pt x="950118" y="851788"/>
                    <a:pt x="853876" y="926673"/>
                  </a:cubicBezTo>
                  <a:cubicBezTo>
                    <a:pt x="829033" y="946005"/>
                    <a:pt x="802415" y="961829"/>
                    <a:pt x="775046" y="977194"/>
                  </a:cubicBezTo>
                  <a:cubicBezTo>
                    <a:pt x="711852" y="1012643"/>
                    <a:pt x="637948" y="1032204"/>
                    <a:pt x="565966" y="1037110"/>
                  </a:cubicBezTo>
                  <a:cubicBezTo>
                    <a:pt x="354777" y="1051495"/>
                    <a:pt x="154089" y="939011"/>
                    <a:pt x="55885" y="752102"/>
                  </a:cubicBezTo>
                  <a:cubicBezTo>
                    <a:pt x="19288" y="682436"/>
                    <a:pt x="2733" y="604315"/>
                    <a:pt x="207" y="526153"/>
                  </a:cubicBezTo>
                  <a:cubicBezTo>
                    <a:pt x="-1631" y="469514"/>
                    <a:pt x="8912" y="411853"/>
                    <a:pt x="26803" y="358262"/>
                  </a:cubicBezTo>
                  <a:cubicBezTo>
                    <a:pt x="47868" y="295173"/>
                    <a:pt x="81333" y="237052"/>
                    <a:pt x="124089" y="186301"/>
                  </a:cubicBezTo>
                  <a:cubicBezTo>
                    <a:pt x="167179" y="135153"/>
                    <a:pt x="221333" y="91667"/>
                    <a:pt x="280998" y="61437"/>
                  </a:cubicBezTo>
                  <a:cubicBezTo>
                    <a:pt x="350226" y="26323"/>
                    <a:pt x="424317" y="5738"/>
                    <a:pt x="501832" y="832"/>
                  </a:cubicBezTo>
                  <a:close/>
                  <a:moveTo>
                    <a:pt x="509223" y="46824"/>
                  </a:moveTo>
                  <a:cubicBezTo>
                    <a:pt x="482271" y="46072"/>
                    <a:pt x="454484" y="64882"/>
                    <a:pt x="434505" y="81312"/>
                  </a:cubicBezTo>
                  <a:cubicBezTo>
                    <a:pt x="385090" y="121959"/>
                    <a:pt x="341165" y="206530"/>
                    <a:pt x="326363" y="268117"/>
                  </a:cubicBezTo>
                  <a:cubicBezTo>
                    <a:pt x="337950" y="275257"/>
                    <a:pt x="361791" y="276259"/>
                    <a:pt x="375758" y="278221"/>
                  </a:cubicBezTo>
                  <a:cubicBezTo>
                    <a:pt x="404923" y="282313"/>
                    <a:pt x="434254" y="284860"/>
                    <a:pt x="463670" y="286614"/>
                  </a:cubicBezTo>
                  <a:cubicBezTo>
                    <a:pt x="478534" y="287490"/>
                    <a:pt x="494692" y="290142"/>
                    <a:pt x="509223" y="286906"/>
                  </a:cubicBezTo>
                  <a:cubicBezTo>
                    <a:pt x="509223" y="206885"/>
                    <a:pt x="509223" y="126844"/>
                    <a:pt x="509223" y="46824"/>
                  </a:cubicBezTo>
                  <a:close/>
                  <a:moveTo>
                    <a:pt x="722541" y="268680"/>
                  </a:moveTo>
                  <a:cubicBezTo>
                    <a:pt x="718449" y="248973"/>
                    <a:pt x="709910" y="228869"/>
                    <a:pt x="701873" y="210414"/>
                  </a:cubicBezTo>
                  <a:cubicBezTo>
                    <a:pt x="674086" y="146593"/>
                    <a:pt x="620955" y="56051"/>
                    <a:pt x="544170" y="46824"/>
                  </a:cubicBezTo>
                  <a:cubicBezTo>
                    <a:pt x="539014" y="59830"/>
                    <a:pt x="542208" y="103358"/>
                    <a:pt x="542250" y="119892"/>
                  </a:cubicBezTo>
                  <a:cubicBezTo>
                    <a:pt x="542291" y="156781"/>
                    <a:pt x="542083" y="193650"/>
                    <a:pt x="542166" y="230539"/>
                  </a:cubicBezTo>
                  <a:cubicBezTo>
                    <a:pt x="542229" y="249244"/>
                    <a:pt x="540183" y="269349"/>
                    <a:pt x="543001" y="287783"/>
                  </a:cubicBezTo>
                  <a:cubicBezTo>
                    <a:pt x="578951" y="290852"/>
                    <a:pt x="625673" y="283858"/>
                    <a:pt x="661998" y="279808"/>
                  </a:cubicBezTo>
                  <a:cubicBezTo>
                    <a:pt x="679973" y="277783"/>
                    <a:pt x="706758" y="276948"/>
                    <a:pt x="722541" y="268680"/>
                  </a:cubicBezTo>
                  <a:close/>
                  <a:moveTo>
                    <a:pt x="626508" y="46740"/>
                  </a:moveTo>
                  <a:cubicBezTo>
                    <a:pt x="632959" y="54256"/>
                    <a:pt x="641915" y="60101"/>
                    <a:pt x="649034" y="67095"/>
                  </a:cubicBezTo>
                  <a:cubicBezTo>
                    <a:pt x="660579" y="78410"/>
                    <a:pt x="671059" y="91416"/>
                    <a:pt x="680767" y="104297"/>
                  </a:cubicBezTo>
                  <a:cubicBezTo>
                    <a:pt x="715589" y="150518"/>
                    <a:pt x="739305" y="206927"/>
                    <a:pt x="755944" y="261979"/>
                  </a:cubicBezTo>
                  <a:cubicBezTo>
                    <a:pt x="769806" y="262751"/>
                    <a:pt x="784294" y="256175"/>
                    <a:pt x="797801" y="252793"/>
                  </a:cubicBezTo>
                  <a:cubicBezTo>
                    <a:pt x="825025" y="245967"/>
                    <a:pt x="851538" y="236363"/>
                    <a:pt x="877571" y="225967"/>
                  </a:cubicBezTo>
                  <a:cubicBezTo>
                    <a:pt x="887550" y="221979"/>
                    <a:pt x="897780" y="218994"/>
                    <a:pt x="907258" y="213837"/>
                  </a:cubicBezTo>
                  <a:cubicBezTo>
                    <a:pt x="895149" y="193274"/>
                    <a:pt x="866527" y="167491"/>
                    <a:pt x="847780" y="152251"/>
                  </a:cubicBezTo>
                  <a:cubicBezTo>
                    <a:pt x="797112" y="111061"/>
                    <a:pt x="740745" y="74548"/>
                    <a:pt x="676883" y="57826"/>
                  </a:cubicBezTo>
                  <a:cubicBezTo>
                    <a:pt x="660641" y="53567"/>
                    <a:pt x="643335" y="47032"/>
                    <a:pt x="626508" y="46740"/>
                  </a:cubicBezTo>
                  <a:close/>
                  <a:moveTo>
                    <a:pt x="419494" y="48911"/>
                  </a:moveTo>
                  <a:cubicBezTo>
                    <a:pt x="395445" y="49433"/>
                    <a:pt x="357866" y="64297"/>
                    <a:pt x="335466" y="74110"/>
                  </a:cubicBezTo>
                  <a:cubicBezTo>
                    <a:pt x="283003" y="97116"/>
                    <a:pt x="236343" y="125800"/>
                    <a:pt x="193295" y="163712"/>
                  </a:cubicBezTo>
                  <a:cubicBezTo>
                    <a:pt x="178243" y="176990"/>
                    <a:pt x="155717" y="196781"/>
                    <a:pt x="145676" y="213837"/>
                  </a:cubicBezTo>
                  <a:cubicBezTo>
                    <a:pt x="155049" y="218994"/>
                    <a:pt x="165007" y="222209"/>
                    <a:pt x="174945" y="226050"/>
                  </a:cubicBezTo>
                  <a:cubicBezTo>
                    <a:pt x="201249" y="236217"/>
                    <a:pt x="227554" y="245466"/>
                    <a:pt x="254819" y="252731"/>
                  </a:cubicBezTo>
                  <a:cubicBezTo>
                    <a:pt x="267178" y="256008"/>
                    <a:pt x="280038" y="261228"/>
                    <a:pt x="292856" y="261854"/>
                  </a:cubicBezTo>
                  <a:cubicBezTo>
                    <a:pt x="312773" y="206489"/>
                    <a:pt x="332689" y="152460"/>
                    <a:pt x="367866" y="104506"/>
                  </a:cubicBezTo>
                  <a:cubicBezTo>
                    <a:pt x="383065" y="83775"/>
                    <a:pt x="400831" y="66385"/>
                    <a:pt x="419494" y="48911"/>
                  </a:cubicBezTo>
                  <a:close/>
                  <a:moveTo>
                    <a:pt x="123379" y="242877"/>
                  </a:moveTo>
                  <a:cubicBezTo>
                    <a:pt x="81960" y="297553"/>
                    <a:pt x="54695" y="365173"/>
                    <a:pt x="42064" y="432312"/>
                  </a:cubicBezTo>
                  <a:cubicBezTo>
                    <a:pt x="38202" y="452876"/>
                    <a:pt x="30916" y="490266"/>
                    <a:pt x="35697" y="509869"/>
                  </a:cubicBezTo>
                  <a:cubicBezTo>
                    <a:pt x="108765" y="509869"/>
                    <a:pt x="181834" y="509869"/>
                    <a:pt x="254902" y="509869"/>
                  </a:cubicBezTo>
                  <a:cubicBezTo>
                    <a:pt x="256761" y="495840"/>
                    <a:pt x="256113" y="481477"/>
                    <a:pt x="256969" y="467322"/>
                  </a:cubicBezTo>
                  <a:cubicBezTo>
                    <a:pt x="258619" y="440621"/>
                    <a:pt x="261019" y="413815"/>
                    <a:pt x="265028" y="387344"/>
                  </a:cubicBezTo>
                  <a:cubicBezTo>
                    <a:pt x="268013" y="367740"/>
                    <a:pt x="271040" y="348179"/>
                    <a:pt x="275299" y="328785"/>
                  </a:cubicBezTo>
                  <a:cubicBezTo>
                    <a:pt x="277721" y="317803"/>
                    <a:pt x="281917" y="306509"/>
                    <a:pt x="282042" y="295319"/>
                  </a:cubicBezTo>
                  <a:cubicBezTo>
                    <a:pt x="248827" y="284526"/>
                    <a:pt x="214673" y="277365"/>
                    <a:pt x="181771" y="265194"/>
                  </a:cubicBezTo>
                  <a:cubicBezTo>
                    <a:pt x="165362" y="259098"/>
                    <a:pt x="139120" y="245695"/>
                    <a:pt x="123379" y="242877"/>
                  </a:cubicBezTo>
                  <a:close/>
                  <a:moveTo>
                    <a:pt x="929220" y="242355"/>
                  </a:moveTo>
                  <a:cubicBezTo>
                    <a:pt x="920891" y="244213"/>
                    <a:pt x="913584" y="248597"/>
                    <a:pt x="905671" y="251749"/>
                  </a:cubicBezTo>
                  <a:cubicBezTo>
                    <a:pt x="882456" y="260914"/>
                    <a:pt x="858908" y="269703"/>
                    <a:pt x="835192" y="277407"/>
                  </a:cubicBezTo>
                  <a:cubicBezTo>
                    <a:pt x="821413" y="281875"/>
                    <a:pt x="807154" y="286092"/>
                    <a:pt x="793042" y="289328"/>
                  </a:cubicBezTo>
                  <a:cubicBezTo>
                    <a:pt x="784190" y="291373"/>
                    <a:pt x="774503" y="292584"/>
                    <a:pt x="766820" y="297344"/>
                  </a:cubicBezTo>
                  <a:cubicBezTo>
                    <a:pt x="775004" y="336885"/>
                    <a:pt x="783480" y="376133"/>
                    <a:pt x="787822" y="416362"/>
                  </a:cubicBezTo>
                  <a:cubicBezTo>
                    <a:pt x="791183" y="447510"/>
                    <a:pt x="791121" y="478679"/>
                    <a:pt x="793522" y="509848"/>
                  </a:cubicBezTo>
                  <a:cubicBezTo>
                    <a:pt x="867989" y="509848"/>
                    <a:pt x="942435" y="509848"/>
                    <a:pt x="1016902" y="509848"/>
                  </a:cubicBezTo>
                  <a:cubicBezTo>
                    <a:pt x="1020744" y="485130"/>
                    <a:pt x="1013854" y="448659"/>
                    <a:pt x="1008447" y="424003"/>
                  </a:cubicBezTo>
                  <a:cubicBezTo>
                    <a:pt x="994460" y="360371"/>
                    <a:pt x="969888" y="294192"/>
                    <a:pt x="929220" y="242355"/>
                  </a:cubicBezTo>
                  <a:close/>
                  <a:moveTo>
                    <a:pt x="509202" y="322396"/>
                  </a:moveTo>
                  <a:cubicBezTo>
                    <a:pt x="469557" y="320121"/>
                    <a:pt x="430183" y="319515"/>
                    <a:pt x="390685" y="314484"/>
                  </a:cubicBezTo>
                  <a:cubicBezTo>
                    <a:pt x="376071" y="312626"/>
                    <a:pt x="361415" y="310684"/>
                    <a:pt x="346864" y="308242"/>
                  </a:cubicBezTo>
                  <a:cubicBezTo>
                    <a:pt x="336802" y="306530"/>
                    <a:pt x="326134" y="303231"/>
                    <a:pt x="316029" y="303607"/>
                  </a:cubicBezTo>
                  <a:cubicBezTo>
                    <a:pt x="309328" y="320747"/>
                    <a:pt x="307366" y="339870"/>
                    <a:pt x="303733" y="357824"/>
                  </a:cubicBezTo>
                  <a:cubicBezTo>
                    <a:pt x="297470" y="388701"/>
                    <a:pt x="293211" y="420371"/>
                    <a:pt x="291437" y="451832"/>
                  </a:cubicBezTo>
                  <a:cubicBezTo>
                    <a:pt x="290393" y="470203"/>
                    <a:pt x="285612" y="492291"/>
                    <a:pt x="290393" y="509953"/>
                  </a:cubicBezTo>
                  <a:cubicBezTo>
                    <a:pt x="339098" y="510161"/>
                    <a:pt x="387825" y="509848"/>
                    <a:pt x="436530" y="509827"/>
                  </a:cubicBezTo>
                  <a:cubicBezTo>
                    <a:pt x="455235" y="509827"/>
                    <a:pt x="493001" y="512708"/>
                    <a:pt x="509202" y="508199"/>
                  </a:cubicBezTo>
                  <a:cubicBezTo>
                    <a:pt x="509202" y="446258"/>
                    <a:pt x="509202" y="384337"/>
                    <a:pt x="509202" y="322396"/>
                  </a:cubicBezTo>
                  <a:close/>
                  <a:moveTo>
                    <a:pt x="732979" y="303900"/>
                  </a:moveTo>
                  <a:cubicBezTo>
                    <a:pt x="724691" y="303169"/>
                    <a:pt x="715568" y="306530"/>
                    <a:pt x="707343" y="307929"/>
                  </a:cubicBezTo>
                  <a:cubicBezTo>
                    <a:pt x="691602" y="310643"/>
                    <a:pt x="675735" y="312751"/>
                    <a:pt x="659911" y="314755"/>
                  </a:cubicBezTo>
                  <a:cubicBezTo>
                    <a:pt x="635694" y="317803"/>
                    <a:pt x="611226" y="319891"/>
                    <a:pt x="586842" y="321039"/>
                  </a:cubicBezTo>
                  <a:cubicBezTo>
                    <a:pt x="572124" y="321728"/>
                    <a:pt x="556696" y="320726"/>
                    <a:pt x="542250" y="323461"/>
                  </a:cubicBezTo>
                  <a:cubicBezTo>
                    <a:pt x="542250" y="385423"/>
                    <a:pt x="542250" y="447385"/>
                    <a:pt x="542250" y="509326"/>
                  </a:cubicBezTo>
                  <a:cubicBezTo>
                    <a:pt x="555569" y="510788"/>
                    <a:pt x="569243" y="509723"/>
                    <a:pt x="582667" y="509848"/>
                  </a:cubicBezTo>
                  <a:cubicBezTo>
                    <a:pt x="614671" y="510161"/>
                    <a:pt x="646696" y="509827"/>
                    <a:pt x="678700" y="509827"/>
                  </a:cubicBezTo>
                  <a:cubicBezTo>
                    <a:pt x="701142" y="509827"/>
                    <a:pt x="739138" y="513376"/>
                    <a:pt x="759514" y="508199"/>
                  </a:cubicBezTo>
                  <a:cubicBezTo>
                    <a:pt x="760432" y="457907"/>
                    <a:pt x="754775" y="406884"/>
                    <a:pt x="745088" y="357615"/>
                  </a:cubicBezTo>
                  <a:cubicBezTo>
                    <a:pt x="741539" y="339640"/>
                    <a:pt x="738574" y="321373"/>
                    <a:pt x="732979" y="303900"/>
                  </a:cubicBezTo>
                  <a:close/>
                  <a:moveTo>
                    <a:pt x="35697" y="544149"/>
                  </a:moveTo>
                  <a:cubicBezTo>
                    <a:pt x="33254" y="568929"/>
                    <a:pt x="38954" y="596967"/>
                    <a:pt x="44486" y="621163"/>
                  </a:cubicBezTo>
                  <a:cubicBezTo>
                    <a:pt x="54778" y="666215"/>
                    <a:pt x="71396" y="707864"/>
                    <a:pt x="92586" y="748782"/>
                  </a:cubicBezTo>
                  <a:cubicBezTo>
                    <a:pt x="103024" y="768970"/>
                    <a:pt x="115717" y="791788"/>
                    <a:pt x="131730" y="808072"/>
                  </a:cubicBezTo>
                  <a:cubicBezTo>
                    <a:pt x="148953" y="802185"/>
                    <a:pt x="165592" y="794147"/>
                    <a:pt x="182690" y="787822"/>
                  </a:cubicBezTo>
                  <a:cubicBezTo>
                    <a:pt x="198222" y="782081"/>
                    <a:pt x="214109" y="777321"/>
                    <a:pt x="229850" y="772269"/>
                  </a:cubicBezTo>
                  <a:cubicBezTo>
                    <a:pt x="246781" y="766820"/>
                    <a:pt x="268076" y="765525"/>
                    <a:pt x="283357" y="756632"/>
                  </a:cubicBezTo>
                  <a:cubicBezTo>
                    <a:pt x="280539" y="740473"/>
                    <a:pt x="275988" y="724691"/>
                    <a:pt x="272877" y="708574"/>
                  </a:cubicBezTo>
                  <a:cubicBezTo>
                    <a:pt x="267658" y="681643"/>
                    <a:pt x="263608" y="654440"/>
                    <a:pt x="260769" y="627134"/>
                  </a:cubicBezTo>
                  <a:cubicBezTo>
                    <a:pt x="258953" y="609806"/>
                    <a:pt x="257721" y="592395"/>
                    <a:pt x="256635" y="575004"/>
                  </a:cubicBezTo>
                  <a:cubicBezTo>
                    <a:pt x="256009" y="564712"/>
                    <a:pt x="256740" y="554232"/>
                    <a:pt x="254902" y="544149"/>
                  </a:cubicBezTo>
                  <a:cubicBezTo>
                    <a:pt x="181834" y="544149"/>
                    <a:pt x="108765" y="544149"/>
                    <a:pt x="35697" y="544149"/>
                  </a:cubicBezTo>
                  <a:close/>
                  <a:moveTo>
                    <a:pt x="509223" y="545735"/>
                  </a:moveTo>
                  <a:cubicBezTo>
                    <a:pt x="492855" y="540996"/>
                    <a:pt x="457344" y="544107"/>
                    <a:pt x="438618" y="544065"/>
                  </a:cubicBezTo>
                  <a:cubicBezTo>
                    <a:pt x="405215" y="543982"/>
                    <a:pt x="371812" y="543836"/>
                    <a:pt x="338409" y="544065"/>
                  </a:cubicBezTo>
                  <a:cubicBezTo>
                    <a:pt x="322480" y="544190"/>
                    <a:pt x="304380" y="541664"/>
                    <a:pt x="289099" y="545777"/>
                  </a:cubicBezTo>
                  <a:cubicBezTo>
                    <a:pt x="290414" y="594274"/>
                    <a:pt x="294714" y="642207"/>
                    <a:pt x="303399" y="690014"/>
                  </a:cubicBezTo>
                  <a:cubicBezTo>
                    <a:pt x="306906" y="709367"/>
                    <a:pt x="309453" y="732144"/>
                    <a:pt x="317533" y="750077"/>
                  </a:cubicBezTo>
                  <a:cubicBezTo>
                    <a:pt x="330915" y="748803"/>
                    <a:pt x="343879" y="745129"/>
                    <a:pt x="357198" y="743313"/>
                  </a:cubicBezTo>
                  <a:cubicBezTo>
                    <a:pt x="380121" y="740160"/>
                    <a:pt x="403044" y="737363"/>
                    <a:pt x="426092" y="735191"/>
                  </a:cubicBezTo>
                  <a:cubicBezTo>
                    <a:pt x="445528" y="733375"/>
                    <a:pt x="465089" y="732540"/>
                    <a:pt x="484567" y="731308"/>
                  </a:cubicBezTo>
                  <a:cubicBezTo>
                    <a:pt x="492876" y="730787"/>
                    <a:pt x="501143" y="731141"/>
                    <a:pt x="509223" y="729492"/>
                  </a:cubicBezTo>
                  <a:cubicBezTo>
                    <a:pt x="509223" y="668240"/>
                    <a:pt x="509223" y="606988"/>
                    <a:pt x="509223" y="545735"/>
                  </a:cubicBezTo>
                  <a:close/>
                  <a:moveTo>
                    <a:pt x="542187" y="544859"/>
                  </a:moveTo>
                  <a:cubicBezTo>
                    <a:pt x="542187" y="606633"/>
                    <a:pt x="542187" y="668386"/>
                    <a:pt x="542187" y="730160"/>
                  </a:cubicBezTo>
                  <a:cubicBezTo>
                    <a:pt x="570809" y="733104"/>
                    <a:pt x="599869" y="732686"/>
                    <a:pt x="628596" y="735296"/>
                  </a:cubicBezTo>
                  <a:cubicBezTo>
                    <a:pt x="663000" y="738427"/>
                    <a:pt x="696737" y="744461"/>
                    <a:pt x="730892" y="749200"/>
                  </a:cubicBezTo>
                  <a:cubicBezTo>
                    <a:pt x="739618" y="735526"/>
                    <a:pt x="741539" y="710202"/>
                    <a:pt x="744712" y="694044"/>
                  </a:cubicBezTo>
                  <a:cubicBezTo>
                    <a:pt x="754357" y="644941"/>
                    <a:pt x="757823" y="595714"/>
                    <a:pt x="759868" y="545777"/>
                  </a:cubicBezTo>
                  <a:cubicBezTo>
                    <a:pt x="743397" y="541080"/>
                    <a:pt x="702207" y="544065"/>
                    <a:pt x="682875" y="544065"/>
                  </a:cubicBezTo>
                  <a:cubicBezTo>
                    <a:pt x="652959" y="544086"/>
                    <a:pt x="623022" y="544023"/>
                    <a:pt x="593105" y="544065"/>
                  </a:cubicBezTo>
                  <a:cubicBezTo>
                    <a:pt x="576195" y="544107"/>
                    <a:pt x="558993" y="543021"/>
                    <a:pt x="542187" y="544859"/>
                  </a:cubicBezTo>
                  <a:close/>
                  <a:moveTo>
                    <a:pt x="793522" y="544170"/>
                  </a:moveTo>
                  <a:cubicBezTo>
                    <a:pt x="789639" y="584357"/>
                    <a:pt x="789409" y="624628"/>
                    <a:pt x="783751" y="664753"/>
                  </a:cubicBezTo>
                  <a:cubicBezTo>
                    <a:pt x="780996" y="684231"/>
                    <a:pt x="777217" y="703689"/>
                    <a:pt x="773021" y="722916"/>
                  </a:cubicBezTo>
                  <a:cubicBezTo>
                    <a:pt x="770578" y="734148"/>
                    <a:pt x="766883" y="745233"/>
                    <a:pt x="765610" y="756632"/>
                  </a:cubicBezTo>
                  <a:cubicBezTo>
                    <a:pt x="773000" y="759659"/>
                    <a:pt x="780912" y="760765"/>
                    <a:pt x="788636" y="762770"/>
                  </a:cubicBezTo>
                  <a:cubicBezTo>
                    <a:pt x="809764" y="768218"/>
                    <a:pt x="830578" y="774690"/>
                    <a:pt x="851288" y="781496"/>
                  </a:cubicBezTo>
                  <a:cubicBezTo>
                    <a:pt x="865108" y="786026"/>
                    <a:pt x="878866" y="791204"/>
                    <a:pt x="892394" y="796527"/>
                  </a:cubicBezTo>
                  <a:cubicBezTo>
                    <a:pt x="902477" y="800473"/>
                    <a:pt x="912310" y="806110"/>
                    <a:pt x="922957" y="807968"/>
                  </a:cubicBezTo>
                  <a:cubicBezTo>
                    <a:pt x="964606" y="753939"/>
                    <a:pt x="991642" y="691121"/>
                    <a:pt x="1007508" y="625109"/>
                  </a:cubicBezTo>
                  <a:cubicBezTo>
                    <a:pt x="1012873" y="602833"/>
                    <a:pt x="1020326" y="566361"/>
                    <a:pt x="1016902" y="544170"/>
                  </a:cubicBezTo>
                  <a:cubicBezTo>
                    <a:pt x="942435" y="544170"/>
                    <a:pt x="867989" y="544170"/>
                    <a:pt x="793522" y="544170"/>
                  </a:cubicBezTo>
                  <a:close/>
                  <a:moveTo>
                    <a:pt x="507511" y="765212"/>
                  </a:moveTo>
                  <a:cubicBezTo>
                    <a:pt x="468430" y="763145"/>
                    <a:pt x="425194" y="768636"/>
                    <a:pt x="386363" y="773792"/>
                  </a:cubicBezTo>
                  <a:cubicBezTo>
                    <a:pt x="367198" y="776340"/>
                    <a:pt x="345612" y="777509"/>
                    <a:pt x="327345" y="783772"/>
                  </a:cubicBezTo>
                  <a:cubicBezTo>
                    <a:pt x="331249" y="803187"/>
                    <a:pt x="339933" y="822060"/>
                    <a:pt x="347699" y="840201"/>
                  </a:cubicBezTo>
                  <a:cubicBezTo>
                    <a:pt x="369474" y="891141"/>
                    <a:pt x="399495" y="941412"/>
                    <a:pt x="444567" y="974981"/>
                  </a:cubicBezTo>
                  <a:cubicBezTo>
                    <a:pt x="462125" y="988029"/>
                    <a:pt x="486049" y="1000388"/>
                    <a:pt x="508283" y="1000889"/>
                  </a:cubicBezTo>
                  <a:cubicBezTo>
                    <a:pt x="511143" y="982685"/>
                    <a:pt x="509160" y="962998"/>
                    <a:pt x="509139" y="944522"/>
                  </a:cubicBezTo>
                  <a:cubicBezTo>
                    <a:pt x="509139" y="911809"/>
                    <a:pt x="509202" y="879116"/>
                    <a:pt x="509181" y="846402"/>
                  </a:cubicBezTo>
                  <a:cubicBezTo>
                    <a:pt x="509181" y="829011"/>
                    <a:pt x="509202" y="811600"/>
                    <a:pt x="509139" y="794210"/>
                  </a:cubicBezTo>
                  <a:cubicBezTo>
                    <a:pt x="509097" y="784377"/>
                    <a:pt x="510204" y="774565"/>
                    <a:pt x="507511" y="765212"/>
                  </a:cubicBezTo>
                  <a:close/>
                  <a:moveTo>
                    <a:pt x="722186" y="783772"/>
                  </a:moveTo>
                  <a:cubicBezTo>
                    <a:pt x="711267" y="777738"/>
                    <a:pt x="683856" y="776172"/>
                    <a:pt x="670349" y="774335"/>
                  </a:cubicBezTo>
                  <a:cubicBezTo>
                    <a:pt x="642604" y="770578"/>
                    <a:pt x="614796" y="767989"/>
                    <a:pt x="586842" y="766381"/>
                  </a:cubicBezTo>
                  <a:cubicBezTo>
                    <a:pt x="572437" y="765546"/>
                    <a:pt x="556467" y="763375"/>
                    <a:pt x="542208" y="765609"/>
                  </a:cubicBezTo>
                  <a:cubicBezTo>
                    <a:pt x="542208" y="843667"/>
                    <a:pt x="542208" y="921725"/>
                    <a:pt x="542208" y="999783"/>
                  </a:cubicBezTo>
                  <a:cubicBezTo>
                    <a:pt x="569744" y="1001390"/>
                    <a:pt x="599160" y="980723"/>
                    <a:pt x="618721" y="962873"/>
                  </a:cubicBezTo>
                  <a:cubicBezTo>
                    <a:pt x="669389" y="916652"/>
                    <a:pt x="703480" y="849137"/>
                    <a:pt x="722186" y="783772"/>
                  </a:cubicBezTo>
                  <a:close/>
                  <a:moveTo>
                    <a:pt x="294568" y="791747"/>
                  </a:moveTo>
                  <a:cubicBezTo>
                    <a:pt x="276364" y="791642"/>
                    <a:pt x="255403" y="799742"/>
                    <a:pt x="238076" y="805442"/>
                  </a:cubicBezTo>
                  <a:cubicBezTo>
                    <a:pt x="219224" y="811663"/>
                    <a:pt x="200498" y="817675"/>
                    <a:pt x="181876" y="824606"/>
                  </a:cubicBezTo>
                  <a:cubicBezTo>
                    <a:pt x="172836" y="827968"/>
                    <a:pt x="163254" y="830556"/>
                    <a:pt x="155216" y="835963"/>
                  </a:cubicBezTo>
                  <a:cubicBezTo>
                    <a:pt x="162022" y="845233"/>
                    <a:pt x="170477" y="853041"/>
                    <a:pt x="178598" y="861141"/>
                  </a:cubicBezTo>
                  <a:cubicBezTo>
                    <a:pt x="222690" y="905107"/>
                    <a:pt x="275529" y="936735"/>
                    <a:pt x="331562" y="962894"/>
                  </a:cubicBezTo>
                  <a:cubicBezTo>
                    <a:pt x="347553" y="970389"/>
                    <a:pt x="364651" y="976798"/>
                    <a:pt x="381562" y="981912"/>
                  </a:cubicBezTo>
                  <a:cubicBezTo>
                    <a:pt x="389787" y="984397"/>
                    <a:pt x="398012" y="987946"/>
                    <a:pt x="406154" y="986276"/>
                  </a:cubicBezTo>
                  <a:cubicBezTo>
                    <a:pt x="364985" y="947257"/>
                    <a:pt x="334150" y="897925"/>
                    <a:pt x="313524" y="845087"/>
                  </a:cubicBezTo>
                  <a:cubicBezTo>
                    <a:pt x="306635" y="827467"/>
                    <a:pt x="301165" y="809429"/>
                    <a:pt x="294568" y="791747"/>
                  </a:cubicBezTo>
                  <a:close/>
                  <a:moveTo>
                    <a:pt x="755944" y="790807"/>
                  </a:moveTo>
                  <a:cubicBezTo>
                    <a:pt x="745526" y="811329"/>
                    <a:pt x="738574" y="838009"/>
                    <a:pt x="728867" y="860055"/>
                  </a:cubicBezTo>
                  <a:cubicBezTo>
                    <a:pt x="707217" y="909241"/>
                    <a:pt x="677677" y="953416"/>
                    <a:pt x="638658" y="990451"/>
                  </a:cubicBezTo>
                  <a:cubicBezTo>
                    <a:pt x="654859" y="991265"/>
                    <a:pt x="678261" y="980869"/>
                    <a:pt x="693773" y="975378"/>
                  </a:cubicBezTo>
                  <a:cubicBezTo>
                    <a:pt x="750390" y="955336"/>
                    <a:pt x="804879" y="924898"/>
                    <a:pt x="850014" y="885086"/>
                  </a:cubicBezTo>
                  <a:cubicBezTo>
                    <a:pt x="863250" y="873416"/>
                    <a:pt x="891621" y="851099"/>
                    <a:pt x="898573" y="835963"/>
                  </a:cubicBezTo>
                  <a:cubicBezTo>
                    <a:pt x="871726" y="822206"/>
                    <a:pt x="841434" y="813938"/>
                    <a:pt x="812707" y="805108"/>
                  </a:cubicBezTo>
                  <a:cubicBezTo>
                    <a:pt x="794294" y="799429"/>
                    <a:pt x="775129" y="792895"/>
                    <a:pt x="755944" y="790807"/>
                  </a:cubicBezTo>
                  <a:close/>
                </a:path>
              </a:pathLst>
            </a:custGeom>
            <a:solidFill>
              <a:srgbClr val="F93923"/>
            </a:solidFill>
            <a:ln w="522" cap="flat">
              <a:solidFill>
                <a:srgbClr val="F93923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0BEF172-5087-AD61-7924-5BBFB85B6E73}"/>
                </a:ext>
              </a:extLst>
            </p:cNvPr>
            <p:cNvSpPr/>
            <p:nvPr/>
          </p:nvSpPr>
          <p:spPr>
            <a:xfrm>
              <a:off x="4104872" y="2831842"/>
              <a:ext cx="488947" cy="482382"/>
            </a:xfrm>
            <a:custGeom>
              <a:avLst/>
              <a:gdLst>
                <a:gd name="csX0" fmla="*/ 583838 w 1121365"/>
                <a:gd name="csY0" fmla="*/ 113993 h 1106308"/>
                <a:gd name="csX1" fmla="*/ 635716 w 1121365"/>
                <a:gd name="csY1" fmla="*/ 119505 h 1106308"/>
                <a:gd name="csX2" fmla="*/ 727344 w 1121365"/>
                <a:gd name="csY2" fmla="*/ 144578 h 1106308"/>
                <a:gd name="csX3" fmla="*/ 980516 w 1121365"/>
                <a:gd name="csY3" fmla="*/ 408960 h 1106308"/>
                <a:gd name="csX4" fmla="*/ 1001977 w 1121365"/>
                <a:gd name="csY4" fmla="*/ 498125 h 1106308"/>
                <a:gd name="csX5" fmla="*/ 1005276 w 1121365"/>
                <a:gd name="csY5" fmla="*/ 533866 h 1106308"/>
                <a:gd name="csX6" fmla="*/ 1034503 w 1121365"/>
                <a:gd name="csY6" fmla="*/ 534951 h 1106308"/>
                <a:gd name="csX7" fmla="*/ 1090870 w 1121365"/>
                <a:gd name="csY7" fmla="*/ 534951 h 1106308"/>
                <a:gd name="csX8" fmla="*/ 1121350 w 1121365"/>
                <a:gd name="csY8" fmla="*/ 556580 h 1106308"/>
                <a:gd name="csX9" fmla="*/ 1090870 w 1121365"/>
                <a:gd name="csY9" fmla="*/ 580421 h 1106308"/>
                <a:gd name="csX10" fmla="*/ 1005276 w 1121365"/>
                <a:gd name="csY10" fmla="*/ 581172 h 1106308"/>
                <a:gd name="csX11" fmla="*/ 990850 w 1121365"/>
                <a:gd name="csY11" fmla="*/ 672821 h 1106308"/>
                <a:gd name="csX12" fmla="*/ 740121 w 1121365"/>
                <a:gd name="csY12" fmla="*/ 964657 h 1106308"/>
                <a:gd name="csX13" fmla="*/ 650351 w 1121365"/>
                <a:gd name="csY13" fmla="*/ 993675 h 1106308"/>
                <a:gd name="csX14" fmla="*/ 610706 w 1121365"/>
                <a:gd name="csY14" fmla="*/ 999834 h 1106308"/>
                <a:gd name="csX15" fmla="*/ 583044 w 1121365"/>
                <a:gd name="csY15" fmla="*/ 1003341 h 1106308"/>
                <a:gd name="csX16" fmla="*/ 583107 w 1121365"/>
                <a:gd name="csY16" fmla="*/ 1061796 h 1106308"/>
                <a:gd name="csX17" fmla="*/ 582815 w 1121365"/>
                <a:gd name="csY17" fmla="*/ 1088936 h 1106308"/>
                <a:gd name="csX18" fmla="*/ 560602 w 1121365"/>
                <a:gd name="csY18" fmla="*/ 1106305 h 1106308"/>
                <a:gd name="csX19" fmla="*/ 539266 w 1121365"/>
                <a:gd name="csY19" fmla="*/ 1088560 h 1106308"/>
                <a:gd name="csX20" fmla="*/ 538869 w 1121365"/>
                <a:gd name="csY20" fmla="*/ 1061796 h 1106308"/>
                <a:gd name="csX21" fmla="*/ 539057 w 1121365"/>
                <a:gd name="csY21" fmla="*/ 1003341 h 1106308"/>
                <a:gd name="csX22" fmla="*/ 510519 w 1121365"/>
                <a:gd name="csY22" fmla="*/ 999876 h 1106308"/>
                <a:gd name="csX23" fmla="*/ 470895 w 1121365"/>
                <a:gd name="csY23" fmla="*/ 993696 h 1106308"/>
                <a:gd name="csX24" fmla="*/ 377033 w 1121365"/>
                <a:gd name="csY24" fmla="*/ 962444 h 1106308"/>
                <a:gd name="csX25" fmla="*/ 134341 w 1121365"/>
                <a:gd name="csY25" fmla="*/ 685472 h 1106308"/>
                <a:gd name="csX26" fmla="*/ 119665 w 1121365"/>
                <a:gd name="csY26" fmla="*/ 619105 h 1106308"/>
                <a:gd name="csX27" fmla="*/ 115928 w 1121365"/>
                <a:gd name="csY27" fmla="*/ 580943 h 1106308"/>
                <a:gd name="csX28" fmla="*/ 30333 w 1121365"/>
                <a:gd name="csY28" fmla="*/ 580254 h 1106308"/>
                <a:gd name="csX29" fmla="*/ 20 w 1121365"/>
                <a:gd name="csY29" fmla="*/ 558667 h 1106308"/>
                <a:gd name="csX30" fmla="*/ 30333 w 1121365"/>
                <a:gd name="csY30" fmla="*/ 534534 h 1106308"/>
                <a:gd name="csX31" fmla="*/ 115719 w 1121365"/>
                <a:gd name="csY31" fmla="*/ 533615 h 1106308"/>
                <a:gd name="csX32" fmla="*/ 134174 w 1121365"/>
                <a:gd name="csY32" fmla="*/ 429607 h 1106308"/>
                <a:gd name="csX33" fmla="*/ 381500 w 1121365"/>
                <a:gd name="csY33" fmla="*/ 153033 h 1106308"/>
                <a:gd name="csX34" fmla="*/ 479475 w 1121365"/>
                <a:gd name="csY34" fmla="*/ 121968 h 1106308"/>
                <a:gd name="csX35" fmla="*/ 538681 w 1121365"/>
                <a:gd name="csY35" fmla="*/ 113993 h 1106308"/>
                <a:gd name="csX36" fmla="*/ 538932 w 1121365"/>
                <a:gd name="csY36" fmla="*/ 51363 h 1106308"/>
                <a:gd name="csX37" fmla="*/ 539015 w 1121365"/>
                <a:gd name="csY37" fmla="*/ 20090 h 1106308"/>
                <a:gd name="csX38" fmla="*/ 562689 w 1121365"/>
                <a:gd name="csY38" fmla="*/ 27 h 1106308"/>
                <a:gd name="csX39" fmla="*/ 583316 w 1121365"/>
                <a:gd name="csY39" fmla="*/ 30486 h 1106308"/>
                <a:gd name="csX40" fmla="*/ 583838 w 1121365"/>
                <a:gd name="csY40" fmla="*/ 113993 h 1106308"/>
                <a:gd name="csX41" fmla="*/ 537637 w 1121365"/>
                <a:gd name="csY41" fmla="*/ 160945 h 1106308"/>
                <a:gd name="csX42" fmla="*/ 236386 w 1121365"/>
                <a:gd name="csY42" fmla="*/ 325307 h 1106308"/>
                <a:gd name="csX43" fmla="*/ 197911 w 1121365"/>
                <a:gd name="csY43" fmla="*/ 391173 h 1106308"/>
                <a:gd name="csX44" fmla="*/ 160896 w 1121365"/>
                <a:gd name="csY44" fmla="*/ 533615 h 1106308"/>
                <a:gd name="csX45" fmla="*/ 228662 w 1121365"/>
                <a:gd name="csY45" fmla="*/ 534826 h 1106308"/>
                <a:gd name="csX46" fmla="*/ 256887 w 1121365"/>
                <a:gd name="csY46" fmla="*/ 556580 h 1106308"/>
                <a:gd name="csX47" fmla="*/ 238683 w 1121365"/>
                <a:gd name="csY47" fmla="*/ 579836 h 1106308"/>
                <a:gd name="csX48" fmla="*/ 161857 w 1121365"/>
                <a:gd name="csY48" fmla="*/ 580483 h 1106308"/>
                <a:gd name="csX49" fmla="*/ 166721 w 1121365"/>
                <a:gd name="csY49" fmla="*/ 627665 h 1106308"/>
                <a:gd name="csX50" fmla="*/ 185781 w 1121365"/>
                <a:gd name="csY50" fmla="*/ 696495 h 1106308"/>
                <a:gd name="csX51" fmla="*/ 537637 w 1121365"/>
                <a:gd name="csY51" fmla="*/ 956494 h 1106308"/>
                <a:gd name="csX52" fmla="*/ 538953 w 1121365"/>
                <a:gd name="csY52" fmla="*/ 892695 h 1106308"/>
                <a:gd name="csX53" fmla="*/ 558848 w 1121365"/>
                <a:gd name="csY53" fmla="*/ 867538 h 1106308"/>
                <a:gd name="csX54" fmla="*/ 582606 w 1121365"/>
                <a:gd name="csY54" fmla="*/ 884386 h 1106308"/>
                <a:gd name="csX55" fmla="*/ 583566 w 1121365"/>
                <a:gd name="csY55" fmla="*/ 955638 h 1106308"/>
                <a:gd name="csX56" fmla="*/ 681854 w 1121365"/>
                <a:gd name="csY56" fmla="*/ 937914 h 1106308"/>
                <a:gd name="csX57" fmla="*/ 931685 w 1121365"/>
                <a:gd name="csY57" fmla="*/ 707351 h 1106308"/>
                <a:gd name="csX58" fmla="*/ 954775 w 1121365"/>
                <a:gd name="csY58" fmla="*/ 625849 h 1106308"/>
                <a:gd name="csX59" fmla="*/ 959347 w 1121365"/>
                <a:gd name="csY59" fmla="*/ 580525 h 1106308"/>
                <a:gd name="csX60" fmla="*/ 905068 w 1121365"/>
                <a:gd name="csY60" fmla="*/ 580212 h 1106308"/>
                <a:gd name="csX61" fmla="*/ 882562 w 1121365"/>
                <a:gd name="csY61" fmla="*/ 579815 h 1106308"/>
                <a:gd name="csX62" fmla="*/ 864901 w 1121365"/>
                <a:gd name="csY62" fmla="*/ 556580 h 1106308"/>
                <a:gd name="csX63" fmla="*/ 882500 w 1121365"/>
                <a:gd name="csY63" fmla="*/ 535369 h 1106308"/>
                <a:gd name="csX64" fmla="*/ 909243 w 1121365"/>
                <a:gd name="csY64" fmla="*/ 535014 h 1106308"/>
                <a:gd name="csX65" fmla="*/ 959347 w 1121365"/>
                <a:gd name="csY65" fmla="*/ 534951 h 1106308"/>
                <a:gd name="csX66" fmla="*/ 956842 w 1121365"/>
                <a:gd name="csY66" fmla="*/ 497833 h 1106308"/>
                <a:gd name="csX67" fmla="*/ 935777 w 1121365"/>
                <a:gd name="csY67" fmla="*/ 418459 h 1106308"/>
                <a:gd name="csX68" fmla="*/ 705173 w 1121365"/>
                <a:gd name="csY68" fmla="*/ 185392 h 1106308"/>
                <a:gd name="csX69" fmla="*/ 583566 w 1121365"/>
                <a:gd name="csY69" fmla="*/ 161717 h 1106308"/>
                <a:gd name="csX70" fmla="*/ 582689 w 1121365"/>
                <a:gd name="csY70" fmla="*/ 235057 h 1106308"/>
                <a:gd name="csX71" fmla="*/ 558618 w 1121365"/>
                <a:gd name="csY71" fmla="*/ 252030 h 1106308"/>
                <a:gd name="csX72" fmla="*/ 538890 w 1121365"/>
                <a:gd name="csY72" fmla="*/ 226728 h 1106308"/>
                <a:gd name="csX73" fmla="*/ 537637 w 1121365"/>
                <a:gd name="csY73" fmla="*/ 160945 h 1106308"/>
                <a:gd name="csX74" fmla="*/ 550748 w 1121365"/>
                <a:gd name="csY74" fmla="*/ 335266 h 1106308"/>
                <a:gd name="csX75" fmla="*/ 631812 w 1121365"/>
                <a:gd name="csY75" fmla="*/ 346351 h 1106308"/>
                <a:gd name="csX76" fmla="*/ 786404 w 1121365"/>
                <a:gd name="csY76" fmla="*/ 583427 h 1106308"/>
                <a:gd name="csX77" fmla="*/ 661123 w 1121365"/>
                <a:gd name="csY77" fmla="*/ 764658 h 1106308"/>
                <a:gd name="csX78" fmla="*/ 568952 w 1121365"/>
                <a:gd name="csY78" fmla="*/ 788061 h 1106308"/>
                <a:gd name="csX79" fmla="*/ 334423 w 1121365"/>
                <a:gd name="csY79" fmla="*/ 541987 h 1106308"/>
                <a:gd name="csX80" fmla="*/ 385279 w 1121365"/>
                <a:gd name="csY80" fmla="*/ 417833 h 1106308"/>
                <a:gd name="csX81" fmla="*/ 451396 w 1121365"/>
                <a:gd name="csY81" fmla="*/ 362760 h 1106308"/>
                <a:gd name="csX82" fmla="*/ 550748 w 1121365"/>
                <a:gd name="csY82" fmla="*/ 335266 h 1106308"/>
                <a:gd name="csX83" fmla="*/ 542397 w 1121365"/>
                <a:gd name="csY83" fmla="*/ 381153 h 1106308"/>
                <a:gd name="csX84" fmla="*/ 399079 w 1121365"/>
                <a:gd name="csY84" fmla="*/ 644032 h 1106308"/>
                <a:gd name="csX85" fmla="*/ 437847 w 1121365"/>
                <a:gd name="csY85" fmla="*/ 694992 h 1106308"/>
                <a:gd name="csX86" fmla="*/ 500560 w 1121365"/>
                <a:gd name="csY86" fmla="*/ 732341 h 1106308"/>
                <a:gd name="csX87" fmla="*/ 585424 w 1121365"/>
                <a:gd name="csY87" fmla="*/ 740566 h 1106308"/>
                <a:gd name="csX88" fmla="*/ 742187 w 1121365"/>
                <a:gd name="csY88" fmla="*/ 547310 h 1106308"/>
                <a:gd name="csX89" fmla="*/ 614902 w 1121365"/>
                <a:gd name="csY89" fmla="*/ 388459 h 1106308"/>
                <a:gd name="csX90" fmla="*/ 542397 w 1121365"/>
                <a:gd name="csY90" fmla="*/ 381153 h 1106308"/>
                <a:gd name="csX91" fmla="*/ 550644 w 1121365"/>
                <a:gd name="csY91" fmla="*/ 491695 h 1106308"/>
                <a:gd name="csX92" fmla="*/ 577240 w 1121365"/>
                <a:gd name="csY92" fmla="*/ 492989 h 1106308"/>
                <a:gd name="csX93" fmla="*/ 572627 w 1121365"/>
                <a:gd name="csY93" fmla="*/ 627769 h 1106308"/>
                <a:gd name="csX94" fmla="*/ 545884 w 1121365"/>
                <a:gd name="csY94" fmla="*/ 626955 h 1106308"/>
                <a:gd name="csX95" fmla="*/ 550644 w 1121365"/>
                <a:gd name="csY95" fmla="*/ 491695 h 11063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1121365" h="1106308">
                  <a:moveTo>
                    <a:pt x="583838" y="113993"/>
                  </a:moveTo>
                  <a:cubicBezTo>
                    <a:pt x="600852" y="116937"/>
                    <a:pt x="618576" y="116519"/>
                    <a:pt x="635716" y="119505"/>
                  </a:cubicBezTo>
                  <a:cubicBezTo>
                    <a:pt x="666927" y="124933"/>
                    <a:pt x="697845" y="132845"/>
                    <a:pt x="727344" y="144578"/>
                  </a:cubicBezTo>
                  <a:cubicBezTo>
                    <a:pt x="844170" y="190987"/>
                    <a:pt x="939222" y="290088"/>
                    <a:pt x="980516" y="408960"/>
                  </a:cubicBezTo>
                  <a:cubicBezTo>
                    <a:pt x="990620" y="438000"/>
                    <a:pt x="998011" y="467624"/>
                    <a:pt x="1001977" y="498125"/>
                  </a:cubicBezTo>
                  <a:cubicBezTo>
                    <a:pt x="1003543" y="510004"/>
                    <a:pt x="1003647" y="522050"/>
                    <a:pt x="1005276" y="533866"/>
                  </a:cubicBezTo>
                  <a:cubicBezTo>
                    <a:pt x="1014837" y="535766"/>
                    <a:pt x="1024691" y="534889"/>
                    <a:pt x="1034503" y="534951"/>
                  </a:cubicBezTo>
                  <a:cubicBezTo>
                    <a:pt x="1053292" y="535077"/>
                    <a:pt x="1072081" y="534784"/>
                    <a:pt x="1090870" y="534951"/>
                  </a:cubicBezTo>
                  <a:cubicBezTo>
                    <a:pt x="1105776" y="535098"/>
                    <a:pt x="1120828" y="538626"/>
                    <a:pt x="1121350" y="556580"/>
                  </a:cubicBezTo>
                  <a:cubicBezTo>
                    <a:pt x="1121914" y="575703"/>
                    <a:pt x="1106904" y="580254"/>
                    <a:pt x="1090870" y="580421"/>
                  </a:cubicBezTo>
                  <a:cubicBezTo>
                    <a:pt x="1062624" y="580692"/>
                    <a:pt x="1033334" y="578104"/>
                    <a:pt x="1005276" y="581172"/>
                  </a:cubicBezTo>
                  <a:cubicBezTo>
                    <a:pt x="1001434" y="611945"/>
                    <a:pt x="999180" y="642675"/>
                    <a:pt x="990850" y="672821"/>
                  </a:cubicBezTo>
                  <a:cubicBezTo>
                    <a:pt x="955631" y="800294"/>
                    <a:pt x="861874" y="911672"/>
                    <a:pt x="740121" y="964657"/>
                  </a:cubicBezTo>
                  <a:cubicBezTo>
                    <a:pt x="711373" y="977162"/>
                    <a:pt x="681207" y="987746"/>
                    <a:pt x="650351" y="993675"/>
                  </a:cubicBezTo>
                  <a:cubicBezTo>
                    <a:pt x="637282" y="996181"/>
                    <a:pt x="623942" y="998498"/>
                    <a:pt x="610706" y="999834"/>
                  </a:cubicBezTo>
                  <a:cubicBezTo>
                    <a:pt x="601374" y="1000794"/>
                    <a:pt x="592021" y="1000857"/>
                    <a:pt x="583044" y="1003341"/>
                  </a:cubicBezTo>
                  <a:cubicBezTo>
                    <a:pt x="583357" y="1022819"/>
                    <a:pt x="583065" y="1042318"/>
                    <a:pt x="583107" y="1061796"/>
                  </a:cubicBezTo>
                  <a:cubicBezTo>
                    <a:pt x="583128" y="1070585"/>
                    <a:pt x="584401" y="1080251"/>
                    <a:pt x="582815" y="1088936"/>
                  </a:cubicBezTo>
                  <a:cubicBezTo>
                    <a:pt x="580831" y="1099625"/>
                    <a:pt x="571124" y="1106472"/>
                    <a:pt x="560602" y="1106305"/>
                  </a:cubicBezTo>
                  <a:cubicBezTo>
                    <a:pt x="550163" y="1106138"/>
                    <a:pt x="541166" y="1099019"/>
                    <a:pt x="539266" y="1088560"/>
                  </a:cubicBezTo>
                  <a:cubicBezTo>
                    <a:pt x="537721" y="1080063"/>
                    <a:pt x="538869" y="1070418"/>
                    <a:pt x="538869" y="1061796"/>
                  </a:cubicBezTo>
                  <a:cubicBezTo>
                    <a:pt x="538890" y="1042318"/>
                    <a:pt x="538848" y="1022819"/>
                    <a:pt x="539057" y="1003341"/>
                  </a:cubicBezTo>
                  <a:cubicBezTo>
                    <a:pt x="529788" y="1000920"/>
                    <a:pt x="520143" y="1000857"/>
                    <a:pt x="510519" y="999876"/>
                  </a:cubicBezTo>
                  <a:cubicBezTo>
                    <a:pt x="497345" y="998519"/>
                    <a:pt x="483859" y="996243"/>
                    <a:pt x="470895" y="993696"/>
                  </a:cubicBezTo>
                  <a:cubicBezTo>
                    <a:pt x="438786" y="987350"/>
                    <a:pt x="406699" y="976202"/>
                    <a:pt x="377033" y="962444"/>
                  </a:cubicBezTo>
                  <a:cubicBezTo>
                    <a:pt x="262315" y="909166"/>
                    <a:pt x="171168" y="806745"/>
                    <a:pt x="134341" y="685472"/>
                  </a:cubicBezTo>
                  <a:cubicBezTo>
                    <a:pt x="127765" y="663823"/>
                    <a:pt x="122880" y="641464"/>
                    <a:pt x="119665" y="619105"/>
                  </a:cubicBezTo>
                  <a:cubicBezTo>
                    <a:pt x="117848" y="606433"/>
                    <a:pt x="117681" y="593552"/>
                    <a:pt x="115928" y="580943"/>
                  </a:cubicBezTo>
                  <a:cubicBezTo>
                    <a:pt x="88099" y="577477"/>
                    <a:pt x="58433" y="580421"/>
                    <a:pt x="30333" y="580254"/>
                  </a:cubicBezTo>
                  <a:cubicBezTo>
                    <a:pt x="15553" y="580149"/>
                    <a:pt x="626" y="576392"/>
                    <a:pt x="20" y="558667"/>
                  </a:cubicBezTo>
                  <a:cubicBezTo>
                    <a:pt x="-627" y="539649"/>
                    <a:pt x="14321" y="534596"/>
                    <a:pt x="30333" y="534534"/>
                  </a:cubicBezTo>
                  <a:cubicBezTo>
                    <a:pt x="58204" y="534388"/>
                    <a:pt x="88224" y="537749"/>
                    <a:pt x="115719" y="533615"/>
                  </a:cubicBezTo>
                  <a:cubicBezTo>
                    <a:pt x="119665" y="498104"/>
                    <a:pt x="123777" y="463991"/>
                    <a:pt x="134174" y="429607"/>
                  </a:cubicBezTo>
                  <a:cubicBezTo>
                    <a:pt x="171272" y="306790"/>
                    <a:pt x="265259" y="205308"/>
                    <a:pt x="381500" y="153033"/>
                  </a:cubicBezTo>
                  <a:cubicBezTo>
                    <a:pt x="412648" y="139004"/>
                    <a:pt x="445947" y="128440"/>
                    <a:pt x="479475" y="121968"/>
                  </a:cubicBezTo>
                  <a:cubicBezTo>
                    <a:pt x="498974" y="118210"/>
                    <a:pt x="519558" y="118294"/>
                    <a:pt x="538681" y="113993"/>
                  </a:cubicBezTo>
                  <a:cubicBezTo>
                    <a:pt x="539161" y="93117"/>
                    <a:pt x="538953" y="72240"/>
                    <a:pt x="538932" y="51363"/>
                  </a:cubicBezTo>
                  <a:cubicBezTo>
                    <a:pt x="538932" y="41113"/>
                    <a:pt x="537846" y="30278"/>
                    <a:pt x="539015" y="20090"/>
                  </a:cubicBezTo>
                  <a:cubicBezTo>
                    <a:pt x="540414" y="7668"/>
                    <a:pt x="550351" y="-536"/>
                    <a:pt x="562689" y="27"/>
                  </a:cubicBezTo>
                  <a:cubicBezTo>
                    <a:pt x="580038" y="821"/>
                    <a:pt x="583295" y="16061"/>
                    <a:pt x="583316" y="30486"/>
                  </a:cubicBezTo>
                  <a:cubicBezTo>
                    <a:pt x="583316" y="57438"/>
                    <a:pt x="580518" y="87459"/>
                    <a:pt x="583838" y="113993"/>
                  </a:cubicBezTo>
                  <a:close/>
                  <a:moveTo>
                    <a:pt x="537637" y="160945"/>
                  </a:moveTo>
                  <a:cubicBezTo>
                    <a:pt x="420999" y="165434"/>
                    <a:pt x="305133" y="232009"/>
                    <a:pt x="236386" y="325307"/>
                  </a:cubicBezTo>
                  <a:cubicBezTo>
                    <a:pt x="221188" y="345934"/>
                    <a:pt x="209142" y="368230"/>
                    <a:pt x="197911" y="391173"/>
                  </a:cubicBezTo>
                  <a:cubicBezTo>
                    <a:pt x="178224" y="431403"/>
                    <a:pt x="160291" y="488730"/>
                    <a:pt x="160896" y="533615"/>
                  </a:cubicBezTo>
                  <a:cubicBezTo>
                    <a:pt x="178433" y="537603"/>
                    <a:pt x="209476" y="534743"/>
                    <a:pt x="228662" y="534826"/>
                  </a:cubicBezTo>
                  <a:cubicBezTo>
                    <a:pt x="242942" y="534889"/>
                    <a:pt x="256324" y="540150"/>
                    <a:pt x="256887" y="556580"/>
                  </a:cubicBezTo>
                  <a:cubicBezTo>
                    <a:pt x="257284" y="567790"/>
                    <a:pt x="250207" y="578041"/>
                    <a:pt x="238683" y="579836"/>
                  </a:cubicBezTo>
                  <a:cubicBezTo>
                    <a:pt x="215280" y="583511"/>
                    <a:pt x="186094" y="579461"/>
                    <a:pt x="161857" y="580483"/>
                  </a:cubicBezTo>
                  <a:cubicBezTo>
                    <a:pt x="159205" y="595598"/>
                    <a:pt x="163756" y="612696"/>
                    <a:pt x="166721" y="627665"/>
                  </a:cubicBezTo>
                  <a:cubicBezTo>
                    <a:pt x="171397" y="651339"/>
                    <a:pt x="177389" y="673844"/>
                    <a:pt x="185781" y="696495"/>
                  </a:cubicBezTo>
                  <a:cubicBezTo>
                    <a:pt x="239351" y="840733"/>
                    <a:pt x="382983" y="949396"/>
                    <a:pt x="537637" y="956494"/>
                  </a:cubicBezTo>
                  <a:cubicBezTo>
                    <a:pt x="542356" y="936703"/>
                    <a:pt x="538452" y="913154"/>
                    <a:pt x="538953" y="892695"/>
                  </a:cubicBezTo>
                  <a:cubicBezTo>
                    <a:pt x="539245" y="880252"/>
                    <a:pt x="545069" y="868582"/>
                    <a:pt x="558848" y="867538"/>
                  </a:cubicBezTo>
                  <a:cubicBezTo>
                    <a:pt x="569662" y="866724"/>
                    <a:pt x="580435" y="873217"/>
                    <a:pt x="582606" y="884386"/>
                  </a:cubicBezTo>
                  <a:cubicBezTo>
                    <a:pt x="586635" y="905283"/>
                    <a:pt x="581499" y="933550"/>
                    <a:pt x="583566" y="955638"/>
                  </a:cubicBezTo>
                  <a:cubicBezTo>
                    <a:pt x="611207" y="958477"/>
                    <a:pt x="654944" y="946473"/>
                    <a:pt x="681854" y="937914"/>
                  </a:cubicBezTo>
                  <a:cubicBezTo>
                    <a:pt x="792104" y="902862"/>
                    <a:pt x="889055" y="815514"/>
                    <a:pt x="931685" y="707351"/>
                  </a:cubicBezTo>
                  <a:cubicBezTo>
                    <a:pt x="942207" y="680650"/>
                    <a:pt x="949034" y="653886"/>
                    <a:pt x="954775" y="625849"/>
                  </a:cubicBezTo>
                  <a:cubicBezTo>
                    <a:pt x="957698" y="611673"/>
                    <a:pt x="962228" y="594784"/>
                    <a:pt x="959347" y="580525"/>
                  </a:cubicBezTo>
                  <a:cubicBezTo>
                    <a:pt x="941268" y="580170"/>
                    <a:pt x="923168" y="580400"/>
                    <a:pt x="905068" y="580212"/>
                  </a:cubicBezTo>
                  <a:cubicBezTo>
                    <a:pt x="897740" y="580149"/>
                    <a:pt x="889807" y="581068"/>
                    <a:pt x="882562" y="579815"/>
                  </a:cubicBezTo>
                  <a:cubicBezTo>
                    <a:pt x="871393" y="577874"/>
                    <a:pt x="864608" y="567436"/>
                    <a:pt x="864901" y="556580"/>
                  </a:cubicBezTo>
                  <a:cubicBezTo>
                    <a:pt x="865151" y="546705"/>
                    <a:pt x="872521" y="537185"/>
                    <a:pt x="882500" y="535369"/>
                  </a:cubicBezTo>
                  <a:cubicBezTo>
                    <a:pt x="891018" y="533803"/>
                    <a:pt x="900600" y="534951"/>
                    <a:pt x="909243" y="535014"/>
                  </a:cubicBezTo>
                  <a:cubicBezTo>
                    <a:pt x="925944" y="535139"/>
                    <a:pt x="942646" y="535181"/>
                    <a:pt x="959347" y="534951"/>
                  </a:cubicBezTo>
                  <a:cubicBezTo>
                    <a:pt x="961560" y="523239"/>
                    <a:pt x="958637" y="509711"/>
                    <a:pt x="956842" y="497833"/>
                  </a:cubicBezTo>
                  <a:cubicBezTo>
                    <a:pt x="952687" y="470547"/>
                    <a:pt x="944921" y="444451"/>
                    <a:pt x="935777" y="418459"/>
                  </a:cubicBezTo>
                  <a:cubicBezTo>
                    <a:pt x="898136" y="311508"/>
                    <a:pt x="810496" y="225433"/>
                    <a:pt x="705173" y="185392"/>
                  </a:cubicBezTo>
                  <a:cubicBezTo>
                    <a:pt x="672731" y="173074"/>
                    <a:pt x="617741" y="157647"/>
                    <a:pt x="583566" y="161717"/>
                  </a:cubicBezTo>
                  <a:cubicBezTo>
                    <a:pt x="582293" y="183241"/>
                    <a:pt x="586572" y="215475"/>
                    <a:pt x="582689" y="235057"/>
                  </a:cubicBezTo>
                  <a:cubicBezTo>
                    <a:pt x="580435" y="246393"/>
                    <a:pt x="569641" y="252886"/>
                    <a:pt x="558618" y="252030"/>
                  </a:cubicBezTo>
                  <a:cubicBezTo>
                    <a:pt x="544882" y="250986"/>
                    <a:pt x="539328" y="239087"/>
                    <a:pt x="538890" y="226728"/>
                  </a:cubicBezTo>
                  <a:cubicBezTo>
                    <a:pt x="538118" y="205412"/>
                    <a:pt x="542314" y="181676"/>
                    <a:pt x="537637" y="160945"/>
                  </a:cubicBezTo>
                  <a:close/>
                  <a:moveTo>
                    <a:pt x="550748" y="335266"/>
                  </a:moveTo>
                  <a:cubicBezTo>
                    <a:pt x="578389" y="333533"/>
                    <a:pt x="605508" y="338188"/>
                    <a:pt x="631812" y="346351"/>
                  </a:cubicBezTo>
                  <a:cubicBezTo>
                    <a:pt x="732000" y="377478"/>
                    <a:pt x="795548" y="480192"/>
                    <a:pt x="786404" y="583427"/>
                  </a:cubicBezTo>
                  <a:cubicBezTo>
                    <a:pt x="779557" y="660754"/>
                    <a:pt x="729640" y="729898"/>
                    <a:pt x="661123" y="764658"/>
                  </a:cubicBezTo>
                  <a:cubicBezTo>
                    <a:pt x="632459" y="779209"/>
                    <a:pt x="601040" y="786766"/>
                    <a:pt x="568952" y="788061"/>
                  </a:cubicBezTo>
                  <a:cubicBezTo>
                    <a:pt x="435467" y="793384"/>
                    <a:pt x="321918" y="675827"/>
                    <a:pt x="334423" y="541987"/>
                  </a:cubicBezTo>
                  <a:cubicBezTo>
                    <a:pt x="338661" y="496663"/>
                    <a:pt x="357200" y="453407"/>
                    <a:pt x="385279" y="417833"/>
                  </a:cubicBezTo>
                  <a:cubicBezTo>
                    <a:pt x="403024" y="395370"/>
                    <a:pt x="426114" y="376205"/>
                    <a:pt x="451396" y="362760"/>
                  </a:cubicBezTo>
                  <a:cubicBezTo>
                    <a:pt x="482773" y="346101"/>
                    <a:pt x="515383" y="337478"/>
                    <a:pt x="550748" y="335266"/>
                  </a:cubicBezTo>
                  <a:close/>
                  <a:moveTo>
                    <a:pt x="542397" y="381153"/>
                  </a:moveTo>
                  <a:cubicBezTo>
                    <a:pt x="416803" y="395704"/>
                    <a:pt x="339851" y="529565"/>
                    <a:pt x="399079" y="644032"/>
                  </a:cubicBezTo>
                  <a:cubicBezTo>
                    <a:pt x="408912" y="663051"/>
                    <a:pt x="421959" y="680587"/>
                    <a:pt x="437847" y="694992"/>
                  </a:cubicBezTo>
                  <a:cubicBezTo>
                    <a:pt x="456072" y="711527"/>
                    <a:pt x="477429" y="723969"/>
                    <a:pt x="500560" y="732341"/>
                  </a:cubicBezTo>
                  <a:cubicBezTo>
                    <a:pt x="527679" y="742132"/>
                    <a:pt x="556990" y="743656"/>
                    <a:pt x="585424" y="740566"/>
                  </a:cubicBezTo>
                  <a:cubicBezTo>
                    <a:pt x="677261" y="730650"/>
                    <a:pt x="751686" y="639523"/>
                    <a:pt x="742187" y="547310"/>
                  </a:cubicBezTo>
                  <a:cubicBezTo>
                    <a:pt x="734547" y="473198"/>
                    <a:pt x="685632" y="411695"/>
                    <a:pt x="614902" y="388459"/>
                  </a:cubicBezTo>
                  <a:cubicBezTo>
                    <a:pt x="592000" y="380944"/>
                    <a:pt x="566364" y="378376"/>
                    <a:pt x="542397" y="381153"/>
                  </a:cubicBezTo>
                  <a:close/>
                  <a:moveTo>
                    <a:pt x="550644" y="491695"/>
                  </a:moveTo>
                  <a:cubicBezTo>
                    <a:pt x="559558" y="490275"/>
                    <a:pt x="568514" y="490714"/>
                    <a:pt x="577240" y="492989"/>
                  </a:cubicBezTo>
                  <a:cubicBezTo>
                    <a:pt x="647344" y="511235"/>
                    <a:pt x="644610" y="614909"/>
                    <a:pt x="572627" y="627769"/>
                  </a:cubicBezTo>
                  <a:cubicBezTo>
                    <a:pt x="563900" y="629314"/>
                    <a:pt x="554506" y="628938"/>
                    <a:pt x="545884" y="626955"/>
                  </a:cubicBezTo>
                  <a:cubicBezTo>
                    <a:pt x="472460" y="610003"/>
                    <a:pt x="476636" y="503386"/>
                    <a:pt x="550644" y="491695"/>
                  </a:cubicBezTo>
                  <a:close/>
                </a:path>
              </a:pathLst>
            </a:custGeom>
            <a:solidFill>
              <a:srgbClr val="77976F"/>
            </a:solidFill>
            <a:ln w="522" cap="flat">
              <a:solidFill>
                <a:srgbClr val="669E54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A1932B1-426F-45D3-3DBE-596DA5995F68}"/>
                </a:ext>
              </a:extLst>
            </p:cNvPr>
            <p:cNvSpPr txBox="1"/>
            <p:nvPr/>
          </p:nvSpPr>
          <p:spPr>
            <a:xfrm>
              <a:off x="5514974" y="3706309"/>
              <a:ext cx="2048959" cy="461665"/>
            </a:xfrm>
            <a:prstGeom prst="rect">
              <a:avLst/>
            </a:prstGeom>
            <a:noFill/>
          </p:spPr>
          <p:txBody>
            <a:bodyPr wrap="none" lIns="0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CORE PRIORITY</a:t>
              </a:r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BBFC10C4-5431-8D49-2654-7958D71D4F73}"/>
                </a:ext>
              </a:extLst>
            </p:cNvPr>
            <p:cNvGrpSpPr/>
            <p:nvPr/>
          </p:nvGrpSpPr>
          <p:grpSpPr>
            <a:xfrm>
              <a:off x="4850413" y="1409760"/>
              <a:ext cx="4241065" cy="882797"/>
              <a:chOff x="4850413" y="1409760"/>
              <a:chExt cx="4241065" cy="882797"/>
            </a:xfrm>
          </p:grpSpPr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BA54D08A-37CC-F179-8FEA-DA5756D04AD9}"/>
                  </a:ext>
                </a:extLst>
              </p:cNvPr>
              <p:cNvSpPr txBox="1"/>
              <p:nvPr/>
            </p:nvSpPr>
            <p:spPr>
              <a:xfrm>
                <a:off x="4850413" y="1409760"/>
                <a:ext cx="1918282" cy="461665"/>
              </a:xfrm>
              <a:prstGeom prst="rect">
                <a:avLst/>
              </a:prstGeom>
              <a:noFill/>
            </p:spPr>
            <p:txBody>
              <a:bodyPr wrap="none" lIns="0" rtlCol="0">
                <a:spAutoFit/>
              </a:bodyPr>
              <a:lstStyle/>
              <a:p>
                <a:r>
                  <a:rPr lang="en-US" sz="2400" b="1" dirty="0">
                    <a:solidFill>
                      <a:schemeClr val="tx2"/>
                    </a:solidFill>
                  </a:rPr>
                  <a:t>BROAD SCOPE</a:t>
                </a:r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ED257364-D16A-3A3B-0690-C78115F7504F}"/>
                  </a:ext>
                </a:extLst>
              </p:cNvPr>
              <p:cNvSpPr txBox="1"/>
              <p:nvPr/>
            </p:nvSpPr>
            <p:spPr>
              <a:xfrm>
                <a:off x="4850413" y="1830892"/>
                <a:ext cx="4241065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mauris. </a:t>
                </a:r>
              </a:p>
            </p:txBody>
          </p:sp>
        </p:grp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F7204B9-070C-05E7-482F-F0B88C4C75BC}"/>
                </a:ext>
              </a:extLst>
            </p:cNvPr>
            <p:cNvCxnSpPr>
              <a:cxnSpLocks/>
            </p:cNvCxnSpPr>
            <p:nvPr/>
          </p:nvCxnSpPr>
          <p:spPr>
            <a:xfrm>
              <a:off x="5049079" y="3865173"/>
              <a:ext cx="0" cy="834760"/>
            </a:xfrm>
            <a:prstGeom prst="line">
              <a:avLst/>
            </a:prstGeom>
            <a:ln w="254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477A437D-200D-FE49-5604-9D0BD2FE4E1F}"/>
                </a:ext>
              </a:extLst>
            </p:cNvPr>
            <p:cNvGrpSpPr/>
            <p:nvPr/>
          </p:nvGrpSpPr>
          <p:grpSpPr>
            <a:xfrm>
              <a:off x="4850413" y="2634160"/>
              <a:ext cx="3635130" cy="877747"/>
              <a:chOff x="4850413" y="2634160"/>
              <a:chExt cx="3635130" cy="877747"/>
            </a:xfrm>
          </p:grpSpPr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1C875F6D-D436-6B93-0107-204E344018BD}"/>
                  </a:ext>
                </a:extLst>
              </p:cNvPr>
              <p:cNvSpPr txBox="1"/>
              <p:nvPr/>
            </p:nvSpPr>
            <p:spPr>
              <a:xfrm>
                <a:off x="4850413" y="2634160"/>
                <a:ext cx="2192588" cy="461665"/>
              </a:xfrm>
              <a:prstGeom prst="rect">
                <a:avLst/>
              </a:prstGeom>
              <a:noFill/>
            </p:spPr>
            <p:txBody>
              <a:bodyPr wrap="none" lIns="0" rtlCol="0">
                <a:spAutoFit/>
              </a:bodyPr>
              <a:lstStyle/>
              <a:p>
                <a:r>
                  <a:rPr lang="en-US" sz="2400" b="1" dirty="0">
                    <a:solidFill>
                      <a:schemeClr val="tx2"/>
                    </a:solidFill>
                  </a:rPr>
                  <a:t>FOCUSED SCOPE</a:t>
                </a: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E05C44D3-FCEF-32CE-6B4D-B85DDD175AD6}"/>
                  </a:ext>
                </a:extLst>
              </p:cNvPr>
              <p:cNvSpPr txBox="1"/>
              <p:nvPr/>
            </p:nvSpPr>
            <p:spPr>
              <a:xfrm>
                <a:off x="4850413" y="3050242"/>
                <a:ext cx="363513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viverra. </a:t>
                </a:r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66CE60B-FE72-3486-AC84-C5E900ADC4A5}"/>
                </a:ext>
              </a:extLst>
            </p:cNvPr>
            <p:cNvSpPr txBox="1"/>
            <p:nvPr/>
          </p:nvSpPr>
          <p:spPr>
            <a:xfrm>
              <a:off x="5514974" y="4167974"/>
              <a:ext cx="2542346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9ED19C3D-F1DE-6603-6ED1-9E8F6307CFB4}"/>
                </a:ext>
              </a:extLst>
            </p:cNvPr>
            <p:cNvGrpSpPr/>
            <p:nvPr/>
          </p:nvGrpSpPr>
          <p:grpSpPr>
            <a:xfrm>
              <a:off x="2310003" y="3133817"/>
              <a:ext cx="106557" cy="611835"/>
              <a:chOff x="2310003" y="3133817"/>
              <a:chExt cx="106557" cy="611835"/>
            </a:xfrm>
          </p:grpSpPr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1A48B7B0-02B6-45D3-A969-8B0B48D822BA}"/>
                  </a:ext>
                </a:extLst>
              </p:cNvPr>
              <p:cNvSpPr/>
              <p:nvPr/>
            </p:nvSpPr>
            <p:spPr>
              <a:xfrm>
                <a:off x="2310003" y="3386456"/>
                <a:ext cx="106557" cy="106557"/>
              </a:xfrm>
              <a:prstGeom prst="ellipse">
                <a:avLst/>
              </a:prstGeom>
              <a:solidFill>
                <a:srgbClr val="F2553E"/>
              </a:solidFill>
              <a:ln w="2084" cap="flat">
                <a:solidFill>
                  <a:srgbClr val="F2553E"/>
                </a:solidFill>
                <a:prstDash val="solid"/>
                <a:round/>
              </a:ln>
            </p:spPr>
            <p:txBody>
              <a:bodyPr wrap="square">
                <a:noAutofit/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C20B06AC-2172-5D88-B553-2061477535CB}"/>
                  </a:ext>
                </a:extLst>
              </p:cNvPr>
              <p:cNvGrpSpPr/>
              <p:nvPr/>
            </p:nvGrpSpPr>
            <p:grpSpPr>
              <a:xfrm>
                <a:off x="2363281" y="3133817"/>
                <a:ext cx="0" cy="191817"/>
                <a:chOff x="1686241" y="3074695"/>
                <a:chExt cx="0" cy="246906"/>
              </a:xfrm>
            </p:grpSpPr>
            <p:cxnSp>
              <p:nvCxnSpPr>
                <p:cNvPr id="56" name="Straight Connector 55">
                  <a:extLst>
                    <a:ext uri="{FF2B5EF4-FFF2-40B4-BE49-F238E27FC236}">
                      <a16:creationId xmlns:a16="http://schemas.microsoft.com/office/drawing/2014/main" id="{6BC09B5C-802F-1E5B-4A16-52E3E26AC929}"/>
                    </a:ext>
                  </a:extLst>
                </p:cNvPr>
                <p:cNvCxnSpPr/>
                <p:nvPr/>
              </p:nvCxnSpPr>
              <p:spPr>
                <a:xfrm>
                  <a:off x="1686241" y="3230254"/>
                  <a:ext cx="0" cy="91347"/>
                </a:xfrm>
                <a:prstGeom prst="line">
                  <a:avLst/>
                </a:prstGeom>
                <a:solidFill>
                  <a:srgbClr val="F2553E"/>
                </a:solidFill>
                <a:ln w="44450" cap="flat">
                  <a:solidFill>
                    <a:srgbClr val="F2553E"/>
                  </a:solidFill>
                  <a:prstDash val="solid"/>
                  <a:round/>
                </a:ln>
              </p:spPr>
            </p:cxnSp>
            <p:cxnSp>
              <p:nvCxnSpPr>
                <p:cNvPr id="57" name="Straight Connector 56">
                  <a:extLst>
                    <a:ext uri="{FF2B5EF4-FFF2-40B4-BE49-F238E27FC236}">
                      <a16:creationId xmlns:a16="http://schemas.microsoft.com/office/drawing/2014/main" id="{98D717B5-A528-4E90-99AC-97B3F24E4512}"/>
                    </a:ext>
                  </a:extLst>
                </p:cNvPr>
                <p:cNvCxnSpPr/>
                <p:nvPr/>
              </p:nvCxnSpPr>
              <p:spPr>
                <a:xfrm>
                  <a:off x="1686241" y="3074695"/>
                  <a:ext cx="0" cy="91347"/>
                </a:xfrm>
                <a:prstGeom prst="line">
                  <a:avLst/>
                </a:prstGeom>
                <a:solidFill>
                  <a:srgbClr val="F2553E"/>
                </a:solidFill>
                <a:ln w="44450" cap="flat">
                  <a:solidFill>
                    <a:srgbClr val="F2553E"/>
                  </a:solidFill>
                  <a:prstDash val="solid"/>
                  <a:round/>
                </a:ln>
              </p:spPr>
            </p:cxnSp>
          </p:grpSp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558D9E3E-E573-3B48-0054-B96279A18968}"/>
                  </a:ext>
                </a:extLst>
              </p:cNvPr>
              <p:cNvGrpSpPr/>
              <p:nvPr/>
            </p:nvGrpSpPr>
            <p:grpSpPr>
              <a:xfrm>
                <a:off x="2363281" y="3553835"/>
                <a:ext cx="0" cy="191817"/>
                <a:chOff x="1686241" y="3074695"/>
                <a:chExt cx="0" cy="246906"/>
              </a:xfrm>
            </p:grpSpPr>
            <p:cxnSp>
              <p:nvCxnSpPr>
                <p:cNvPr id="54" name="Straight Connector 53">
                  <a:extLst>
                    <a:ext uri="{FF2B5EF4-FFF2-40B4-BE49-F238E27FC236}">
                      <a16:creationId xmlns:a16="http://schemas.microsoft.com/office/drawing/2014/main" id="{05823884-DA78-D9F1-C18F-F42891889DFD}"/>
                    </a:ext>
                  </a:extLst>
                </p:cNvPr>
                <p:cNvCxnSpPr/>
                <p:nvPr/>
              </p:nvCxnSpPr>
              <p:spPr>
                <a:xfrm>
                  <a:off x="1686241" y="3230254"/>
                  <a:ext cx="0" cy="91347"/>
                </a:xfrm>
                <a:prstGeom prst="line">
                  <a:avLst/>
                </a:prstGeom>
                <a:solidFill>
                  <a:srgbClr val="F2553E"/>
                </a:solidFill>
                <a:ln w="44450" cap="flat">
                  <a:solidFill>
                    <a:srgbClr val="F2553E"/>
                  </a:solidFill>
                  <a:prstDash val="solid"/>
                  <a:round/>
                </a:ln>
              </p:spPr>
            </p:cxnSp>
            <p:cxnSp>
              <p:nvCxnSpPr>
                <p:cNvPr id="55" name="Straight Connector 54">
                  <a:extLst>
                    <a:ext uri="{FF2B5EF4-FFF2-40B4-BE49-F238E27FC236}">
                      <a16:creationId xmlns:a16="http://schemas.microsoft.com/office/drawing/2014/main" id="{DD8C589C-F494-8B59-99BE-B9E4B90B685E}"/>
                    </a:ext>
                  </a:extLst>
                </p:cNvPr>
                <p:cNvCxnSpPr/>
                <p:nvPr/>
              </p:nvCxnSpPr>
              <p:spPr>
                <a:xfrm>
                  <a:off x="1686241" y="3074695"/>
                  <a:ext cx="0" cy="91347"/>
                </a:xfrm>
                <a:prstGeom prst="line">
                  <a:avLst/>
                </a:prstGeom>
                <a:solidFill>
                  <a:srgbClr val="F2553E"/>
                </a:solidFill>
                <a:ln w="44450" cap="flat">
                  <a:solidFill>
                    <a:srgbClr val="F2553E"/>
                  </a:solidFill>
                  <a:prstDash val="solid"/>
                  <a:round/>
                </a:ln>
              </p:spPr>
            </p:cxnSp>
          </p:grp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6A83BC43-3B34-FF3A-1B11-BE418D618F6B}"/>
                </a:ext>
              </a:extLst>
            </p:cNvPr>
            <p:cNvGrpSpPr/>
            <p:nvPr/>
          </p:nvGrpSpPr>
          <p:grpSpPr>
            <a:xfrm>
              <a:off x="9775907" y="3133817"/>
              <a:ext cx="106557" cy="611835"/>
              <a:chOff x="2310003" y="3133817"/>
              <a:chExt cx="106557" cy="611835"/>
            </a:xfrm>
          </p:grpSpPr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009413A4-E560-B84C-3620-99E00548F0E2}"/>
                  </a:ext>
                </a:extLst>
              </p:cNvPr>
              <p:cNvSpPr/>
              <p:nvPr/>
            </p:nvSpPr>
            <p:spPr>
              <a:xfrm>
                <a:off x="2310003" y="3386456"/>
                <a:ext cx="106557" cy="106557"/>
              </a:xfrm>
              <a:prstGeom prst="ellipse">
                <a:avLst/>
              </a:prstGeom>
              <a:solidFill>
                <a:srgbClr val="F2553E"/>
              </a:solidFill>
              <a:ln w="2084" cap="flat">
                <a:solidFill>
                  <a:srgbClr val="F2553E"/>
                </a:solidFill>
                <a:prstDash val="solid"/>
                <a:round/>
              </a:ln>
            </p:spPr>
            <p:txBody>
              <a:bodyPr wrap="square">
                <a:noAutofit/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8B9981AE-5E1A-2865-78A1-0FDBB8CBAF1B}"/>
                  </a:ext>
                </a:extLst>
              </p:cNvPr>
              <p:cNvGrpSpPr/>
              <p:nvPr/>
            </p:nvGrpSpPr>
            <p:grpSpPr>
              <a:xfrm>
                <a:off x="2363281" y="3133817"/>
                <a:ext cx="0" cy="191817"/>
                <a:chOff x="1686241" y="3074695"/>
                <a:chExt cx="0" cy="246906"/>
              </a:xfrm>
            </p:grpSpPr>
            <p:cxnSp>
              <p:nvCxnSpPr>
                <p:cNvPr id="39" name="Straight Connector 38">
                  <a:extLst>
                    <a:ext uri="{FF2B5EF4-FFF2-40B4-BE49-F238E27FC236}">
                      <a16:creationId xmlns:a16="http://schemas.microsoft.com/office/drawing/2014/main" id="{AFC620EC-2066-9625-784C-277619E4213A}"/>
                    </a:ext>
                  </a:extLst>
                </p:cNvPr>
                <p:cNvCxnSpPr/>
                <p:nvPr/>
              </p:nvCxnSpPr>
              <p:spPr>
                <a:xfrm>
                  <a:off x="1686241" y="3230254"/>
                  <a:ext cx="0" cy="91347"/>
                </a:xfrm>
                <a:prstGeom prst="line">
                  <a:avLst/>
                </a:prstGeom>
                <a:solidFill>
                  <a:srgbClr val="F2553E"/>
                </a:solidFill>
                <a:ln w="44450" cap="flat">
                  <a:solidFill>
                    <a:srgbClr val="F2553E"/>
                  </a:solidFill>
                  <a:prstDash val="solid"/>
                  <a:round/>
                </a:ln>
              </p:spPr>
            </p:cxnSp>
            <p:cxnSp>
              <p:nvCxnSpPr>
                <p:cNvPr id="40" name="Straight Connector 39">
                  <a:extLst>
                    <a:ext uri="{FF2B5EF4-FFF2-40B4-BE49-F238E27FC236}">
                      <a16:creationId xmlns:a16="http://schemas.microsoft.com/office/drawing/2014/main" id="{659F1923-7F00-FE65-E385-C3422D51FF80}"/>
                    </a:ext>
                  </a:extLst>
                </p:cNvPr>
                <p:cNvCxnSpPr/>
                <p:nvPr/>
              </p:nvCxnSpPr>
              <p:spPr>
                <a:xfrm>
                  <a:off x="1686241" y="3074695"/>
                  <a:ext cx="0" cy="91347"/>
                </a:xfrm>
                <a:prstGeom prst="line">
                  <a:avLst/>
                </a:prstGeom>
                <a:solidFill>
                  <a:srgbClr val="F2553E"/>
                </a:solidFill>
                <a:ln w="44450" cap="flat">
                  <a:solidFill>
                    <a:srgbClr val="F2553E"/>
                  </a:solidFill>
                  <a:prstDash val="solid"/>
                  <a:round/>
                </a:ln>
              </p:spPr>
            </p:cxnSp>
          </p:grp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45986042-F931-FB8A-E8E8-C8132CFD0092}"/>
                  </a:ext>
                </a:extLst>
              </p:cNvPr>
              <p:cNvGrpSpPr/>
              <p:nvPr/>
            </p:nvGrpSpPr>
            <p:grpSpPr>
              <a:xfrm>
                <a:off x="2363281" y="3553835"/>
                <a:ext cx="0" cy="191817"/>
                <a:chOff x="1686241" y="3074695"/>
                <a:chExt cx="0" cy="246906"/>
              </a:xfrm>
            </p:grpSpPr>
            <p:cxnSp>
              <p:nvCxnSpPr>
                <p:cNvPr id="37" name="Straight Connector 36">
                  <a:extLst>
                    <a:ext uri="{FF2B5EF4-FFF2-40B4-BE49-F238E27FC236}">
                      <a16:creationId xmlns:a16="http://schemas.microsoft.com/office/drawing/2014/main" id="{6CF393CC-2285-6911-BD24-F99A7AD8A44A}"/>
                    </a:ext>
                  </a:extLst>
                </p:cNvPr>
                <p:cNvCxnSpPr/>
                <p:nvPr/>
              </p:nvCxnSpPr>
              <p:spPr>
                <a:xfrm>
                  <a:off x="1686241" y="3230254"/>
                  <a:ext cx="0" cy="91347"/>
                </a:xfrm>
                <a:prstGeom prst="line">
                  <a:avLst/>
                </a:prstGeom>
                <a:solidFill>
                  <a:srgbClr val="F2553E"/>
                </a:solidFill>
                <a:ln w="44450" cap="flat">
                  <a:solidFill>
                    <a:srgbClr val="F2553E"/>
                  </a:solidFill>
                  <a:prstDash val="solid"/>
                  <a:round/>
                </a:ln>
              </p:spPr>
            </p:cxnSp>
            <p:cxnSp>
              <p:nvCxnSpPr>
                <p:cNvPr id="38" name="Straight Connector 37">
                  <a:extLst>
                    <a:ext uri="{FF2B5EF4-FFF2-40B4-BE49-F238E27FC236}">
                      <a16:creationId xmlns:a16="http://schemas.microsoft.com/office/drawing/2014/main" id="{644677D6-2AF7-3EF8-29E8-86D665D1F150}"/>
                    </a:ext>
                  </a:extLst>
                </p:cNvPr>
                <p:cNvCxnSpPr/>
                <p:nvPr/>
              </p:nvCxnSpPr>
              <p:spPr>
                <a:xfrm>
                  <a:off x="1686241" y="3074695"/>
                  <a:ext cx="0" cy="91347"/>
                </a:xfrm>
                <a:prstGeom prst="line">
                  <a:avLst/>
                </a:prstGeom>
                <a:solidFill>
                  <a:srgbClr val="F2553E"/>
                </a:solidFill>
                <a:ln w="44450" cap="flat">
                  <a:solidFill>
                    <a:srgbClr val="F2553E"/>
                  </a:solidFill>
                  <a:prstDash val="solid"/>
                  <a:round/>
                </a:ln>
              </p:spPr>
            </p:cxnSp>
          </p:grpSp>
        </p:grp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575F7B-BDA9-44F7-EE5B-CB6DC036E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018F5-F2AB-44DE-7E52-8E4CF3720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Concentric Tier Cards 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6029D2A-453B-CA07-2631-78DB38765E4D}"/>
              </a:ext>
            </a:extLst>
          </p:cNvPr>
          <p:cNvGrpSpPr/>
          <p:nvPr/>
        </p:nvGrpSpPr>
        <p:grpSpPr>
          <a:xfrm>
            <a:off x="2310003" y="1257575"/>
            <a:ext cx="7572461" cy="4342852"/>
            <a:chOff x="2310003" y="1257575"/>
            <a:chExt cx="7572461" cy="4342852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0D14B7D5-0FF2-E197-6367-61EF4D451DBD}"/>
                </a:ext>
              </a:extLst>
            </p:cNvPr>
            <p:cNvSpPr/>
            <p:nvPr/>
          </p:nvSpPr>
          <p:spPr>
            <a:xfrm>
              <a:off x="2340587" y="1257575"/>
              <a:ext cx="7509245" cy="1808409"/>
            </a:xfrm>
            <a:custGeom>
              <a:avLst/>
              <a:gdLst>
                <a:gd name="csX0" fmla="*/ 3702709 w 7509245"/>
                <a:gd name="csY0" fmla="*/ 562 h 1808409"/>
                <a:gd name="csX1" fmla="*/ 5765797 w 7509245"/>
                <a:gd name="csY1" fmla="*/ 991 h 1808409"/>
                <a:gd name="csX2" fmla="*/ 6888967 w 7509245"/>
                <a:gd name="csY2" fmla="*/ 872 h 1808409"/>
                <a:gd name="csX3" fmla="*/ 7072222 w 7509245"/>
                <a:gd name="csY3" fmla="*/ 931 h 1808409"/>
                <a:gd name="csX4" fmla="*/ 7388365 w 7509245"/>
                <a:gd name="csY4" fmla="*/ 92617 h 1808409"/>
                <a:gd name="csX5" fmla="*/ 7506061 w 7509245"/>
                <a:gd name="csY5" fmla="*/ 600941 h 1808409"/>
                <a:gd name="csX6" fmla="*/ 7505765 w 7509245"/>
                <a:gd name="csY6" fmla="*/ 1785296 h 1808409"/>
                <a:gd name="csX7" fmla="*/ 7466041 w 7509245"/>
                <a:gd name="csY7" fmla="*/ 1785296 h 1808409"/>
                <a:gd name="csX8" fmla="*/ 7465332 w 7509245"/>
                <a:gd name="csY8" fmla="*/ 1416718 h 1808409"/>
                <a:gd name="csX9" fmla="*/ 7465450 w 7509245"/>
                <a:gd name="csY9" fmla="*/ 606852 h 1808409"/>
                <a:gd name="csX10" fmla="*/ 7332443 w 7509245"/>
                <a:gd name="csY10" fmla="*/ 101189 h 1808409"/>
                <a:gd name="csX11" fmla="*/ 7089956 w 7509245"/>
                <a:gd name="csY11" fmla="*/ 44380 h 1808409"/>
                <a:gd name="csX12" fmla="*/ 6883056 w 7509245"/>
                <a:gd name="csY12" fmla="*/ 44203 h 1808409"/>
                <a:gd name="csX13" fmla="*/ 5836734 w 7509245"/>
                <a:gd name="csY13" fmla="*/ 44203 h 1808409"/>
                <a:gd name="csX14" fmla="*/ 1769672 w 7509245"/>
                <a:gd name="csY14" fmla="*/ 44321 h 1808409"/>
                <a:gd name="csX15" fmla="*/ 628767 w 7509245"/>
                <a:gd name="csY15" fmla="*/ 44144 h 1808409"/>
                <a:gd name="csX16" fmla="*/ 451424 w 7509245"/>
                <a:gd name="csY16" fmla="*/ 44144 h 1808409"/>
                <a:gd name="csX17" fmla="*/ 155320 w 7509245"/>
                <a:gd name="csY17" fmla="*/ 118746 h 1808409"/>
                <a:gd name="csX18" fmla="*/ 42116 w 7509245"/>
                <a:gd name="csY18" fmla="*/ 447244 h 1808409"/>
                <a:gd name="csX19" fmla="*/ 42353 w 7509245"/>
                <a:gd name="csY19" fmla="*/ 630498 h 1808409"/>
                <a:gd name="csX20" fmla="*/ 42176 w 7509245"/>
                <a:gd name="csY20" fmla="*/ 1410806 h 1808409"/>
                <a:gd name="csX21" fmla="*/ 42116 w 7509245"/>
                <a:gd name="csY21" fmla="*/ 1659086 h 1808409"/>
                <a:gd name="csX22" fmla="*/ 40284 w 7509245"/>
                <a:gd name="csY22" fmla="*/ 1808409 h 1808409"/>
                <a:gd name="csX23" fmla="*/ 3988 w 7509245"/>
                <a:gd name="csY23" fmla="*/ 1808409 h 1808409"/>
                <a:gd name="csX24" fmla="*/ 2215 w 7509245"/>
                <a:gd name="csY24" fmla="*/ 1664998 h 1808409"/>
                <a:gd name="csX25" fmla="*/ 2274 w 7509245"/>
                <a:gd name="csY25" fmla="*/ 1393072 h 1808409"/>
                <a:gd name="csX26" fmla="*/ 2392 w 7509245"/>
                <a:gd name="csY26" fmla="*/ 553650 h 1808409"/>
                <a:gd name="csX27" fmla="*/ 124818 w 7509245"/>
                <a:gd name="csY27" fmla="*/ 88066 h 1808409"/>
                <a:gd name="csX28" fmla="*/ 433690 w 7509245"/>
                <a:gd name="csY28" fmla="*/ 813 h 1808409"/>
                <a:gd name="csX29" fmla="*/ 611032 w 7509245"/>
                <a:gd name="csY29" fmla="*/ 991 h 1808409"/>
                <a:gd name="csX30" fmla="*/ 1639621 w 7509245"/>
                <a:gd name="csY30" fmla="*/ 931 h 1808409"/>
                <a:gd name="csX31" fmla="*/ 3702709 w 7509245"/>
                <a:gd name="csY31" fmla="*/ 562 h 180840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7509245" h="1808409">
                  <a:moveTo>
                    <a:pt x="3702709" y="562"/>
                  </a:moveTo>
                  <a:cubicBezTo>
                    <a:pt x="4390401" y="-29"/>
                    <a:pt x="5078092" y="-487"/>
                    <a:pt x="5765797" y="991"/>
                  </a:cubicBezTo>
                  <a:cubicBezTo>
                    <a:pt x="6140167" y="1818"/>
                    <a:pt x="6514597" y="104"/>
                    <a:pt x="6888967" y="872"/>
                  </a:cubicBezTo>
                  <a:cubicBezTo>
                    <a:pt x="6950032" y="991"/>
                    <a:pt x="7011157" y="991"/>
                    <a:pt x="7072222" y="931"/>
                  </a:cubicBezTo>
                  <a:cubicBezTo>
                    <a:pt x="7195297" y="872"/>
                    <a:pt x="7292482" y="6784"/>
                    <a:pt x="7388365" y="92617"/>
                  </a:cubicBezTo>
                  <a:cubicBezTo>
                    <a:pt x="7534555" y="223437"/>
                    <a:pt x="7506121" y="424012"/>
                    <a:pt x="7506061" y="600941"/>
                  </a:cubicBezTo>
                  <a:cubicBezTo>
                    <a:pt x="7506002" y="995470"/>
                    <a:pt x="7513451" y="1390826"/>
                    <a:pt x="7505765" y="1785296"/>
                  </a:cubicBezTo>
                  <a:cubicBezTo>
                    <a:pt x="7492525" y="1785296"/>
                    <a:pt x="7479283" y="1785296"/>
                    <a:pt x="7466041" y="1785296"/>
                  </a:cubicBezTo>
                  <a:cubicBezTo>
                    <a:pt x="7461607" y="1662752"/>
                    <a:pt x="7465509" y="1539380"/>
                    <a:pt x="7465332" y="1416718"/>
                  </a:cubicBezTo>
                  <a:cubicBezTo>
                    <a:pt x="7464977" y="1146743"/>
                    <a:pt x="7464859" y="876827"/>
                    <a:pt x="7465450" y="606852"/>
                  </a:cubicBezTo>
                  <a:cubicBezTo>
                    <a:pt x="7465863" y="422002"/>
                    <a:pt x="7499145" y="226807"/>
                    <a:pt x="7332443" y="101189"/>
                  </a:cubicBezTo>
                  <a:cubicBezTo>
                    <a:pt x="7260087" y="46685"/>
                    <a:pt x="7176499" y="44616"/>
                    <a:pt x="7089956" y="44380"/>
                  </a:cubicBezTo>
                  <a:cubicBezTo>
                    <a:pt x="7020969" y="44203"/>
                    <a:pt x="6952043" y="44084"/>
                    <a:pt x="6883056" y="44203"/>
                  </a:cubicBezTo>
                  <a:cubicBezTo>
                    <a:pt x="6534282" y="44853"/>
                    <a:pt x="6185507" y="43493"/>
                    <a:pt x="5836734" y="44203"/>
                  </a:cubicBezTo>
                  <a:cubicBezTo>
                    <a:pt x="4481066" y="47099"/>
                    <a:pt x="3125340" y="45622"/>
                    <a:pt x="1769672" y="44321"/>
                  </a:cubicBezTo>
                  <a:cubicBezTo>
                    <a:pt x="1389390" y="43967"/>
                    <a:pt x="1009049" y="43907"/>
                    <a:pt x="628767" y="44144"/>
                  </a:cubicBezTo>
                  <a:cubicBezTo>
                    <a:pt x="569653" y="44203"/>
                    <a:pt x="510538" y="44144"/>
                    <a:pt x="451424" y="44144"/>
                  </a:cubicBezTo>
                  <a:cubicBezTo>
                    <a:pt x="341708" y="44203"/>
                    <a:pt x="242632" y="40715"/>
                    <a:pt x="155320" y="118746"/>
                  </a:cubicBezTo>
                  <a:cubicBezTo>
                    <a:pt x="50688" y="212383"/>
                    <a:pt x="42235" y="314237"/>
                    <a:pt x="42116" y="447244"/>
                  </a:cubicBezTo>
                  <a:cubicBezTo>
                    <a:pt x="42058" y="508309"/>
                    <a:pt x="42235" y="569433"/>
                    <a:pt x="42353" y="630498"/>
                  </a:cubicBezTo>
                  <a:cubicBezTo>
                    <a:pt x="42590" y="890601"/>
                    <a:pt x="42649" y="1150703"/>
                    <a:pt x="42176" y="1410806"/>
                  </a:cubicBezTo>
                  <a:cubicBezTo>
                    <a:pt x="42058" y="1493566"/>
                    <a:pt x="41999" y="1576326"/>
                    <a:pt x="42116" y="1659086"/>
                  </a:cubicBezTo>
                  <a:cubicBezTo>
                    <a:pt x="42176" y="1708506"/>
                    <a:pt x="45545" y="1759344"/>
                    <a:pt x="40284" y="1808409"/>
                  </a:cubicBezTo>
                  <a:cubicBezTo>
                    <a:pt x="28166" y="1808409"/>
                    <a:pt x="16106" y="1808409"/>
                    <a:pt x="3988" y="1808409"/>
                  </a:cubicBezTo>
                  <a:cubicBezTo>
                    <a:pt x="-3756" y="1762655"/>
                    <a:pt x="2155" y="1711462"/>
                    <a:pt x="2215" y="1664998"/>
                  </a:cubicBezTo>
                  <a:cubicBezTo>
                    <a:pt x="2451" y="1574376"/>
                    <a:pt x="2274" y="1483694"/>
                    <a:pt x="2274" y="1393072"/>
                  </a:cubicBezTo>
                  <a:cubicBezTo>
                    <a:pt x="2274" y="1113285"/>
                    <a:pt x="2392" y="833437"/>
                    <a:pt x="2392" y="553650"/>
                  </a:cubicBezTo>
                  <a:cubicBezTo>
                    <a:pt x="2392" y="387479"/>
                    <a:pt x="-19008" y="206708"/>
                    <a:pt x="124818" y="88066"/>
                  </a:cubicBezTo>
                  <a:cubicBezTo>
                    <a:pt x="224957" y="5483"/>
                    <a:pt x="308544" y="931"/>
                    <a:pt x="433690" y="813"/>
                  </a:cubicBezTo>
                  <a:cubicBezTo>
                    <a:pt x="492804" y="754"/>
                    <a:pt x="551918" y="931"/>
                    <a:pt x="611032" y="991"/>
                  </a:cubicBezTo>
                  <a:cubicBezTo>
                    <a:pt x="953895" y="1286"/>
                    <a:pt x="1296758" y="458"/>
                    <a:pt x="1639621" y="931"/>
                  </a:cubicBezTo>
                  <a:cubicBezTo>
                    <a:pt x="2327327" y="1877"/>
                    <a:pt x="3015018" y="1153"/>
                    <a:pt x="3702709" y="562"/>
                  </a:cubicBezTo>
                  <a:close/>
                </a:path>
              </a:pathLst>
            </a:custGeom>
            <a:solidFill>
              <a:schemeClr val="accent1"/>
            </a:solidFill>
            <a:ln w="2084" cap="flat">
              <a:solidFill>
                <a:schemeClr val="accent1"/>
              </a:solidFill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2058CF0C-9988-600E-DE33-9B964B4AEF1A}"/>
                </a:ext>
              </a:extLst>
            </p:cNvPr>
            <p:cNvSpPr/>
            <p:nvPr/>
          </p:nvSpPr>
          <p:spPr>
            <a:xfrm>
              <a:off x="3100573" y="2434665"/>
              <a:ext cx="5990905" cy="2841556"/>
            </a:xfrm>
            <a:prstGeom prst="roundRect">
              <a:avLst>
                <a:gd name="adj" fmla="val 10610"/>
              </a:avLst>
            </a:prstGeom>
            <a:noFill/>
            <a:ln w="57150" cap="flat">
              <a:solidFill>
                <a:schemeClr val="accent4"/>
              </a:solidFill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84E3A4D8-AB41-5D55-1A58-CBFBB56E7BA3}"/>
                </a:ext>
              </a:extLst>
            </p:cNvPr>
            <p:cNvSpPr/>
            <p:nvPr/>
          </p:nvSpPr>
          <p:spPr>
            <a:xfrm>
              <a:off x="3706787" y="3622090"/>
              <a:ext cx="4778755" cy="1320927"/>
            </a:xfrm>
            <a:prstGeom prst="roundRect">
              <a:avLst/>
            </a:prstGeom>
            <a:solidFill>
              <a:schemeClr val="accent1"/>
            </a:solidFill>
            <a:ln w="2084" cap="flat">
              <a:solidFill>
                <a:srgbClr val="F2553E"/>
              </a:solidFill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333F8D1-342F-EE82-BD9A-4E3196296442}"/>
                </a:ext>
              </a:extLst>
            </p:cNvPr>
            <p:cNvSpPr/>
            <p:nvPr/>
          </p:nvSpPr>
          <p:spPr>
            <a:xfrm>
              <a:off x="2340997" y="3813484"/>
              <a:ext cx="7507602" cy="1786943"/>
            </a:xfrm>
            <a:custGeom>
              <a:avLst/>
              <a:gdLst>
                <a:gd name="csX0" fmla="*/ 3697 w 7507602"/>
                <a:gd name="csY0" fmla="*/ 0 h 1786943"/>
                <a:gd name="csX1" fmla="*/ 40879 w 7507602"/>
                <a:gd name="csY1" fmla="*/ 0 h 1786943"/>
                <a:gd name="csX2" fmla="*/ 41884 w 7507602"/>
                <a:gd name="csY2" fmla="*/ 385957 h 1786943"/>
                <a:gd name="csX3" fmla="*/ 41766 w 7507602"/>
                <a:gd name="csY3" fmla="*/ 1166265 h 1786943"/>
                <a:gd name="csX4" fmla="*/ 42003 w 7507602"/>
                <a:gd name="csY4" fmla="*/ 1343608 h 1786943"/>
                <a:gd name="csX5" fmla="*/ 156743 w 7507602"/>
                <a:gd name="csY5" fmla="*/ 1670333 h 1786943"/>
                <a:gd name="csX6" fmla="*/ 439191 w 7507602"/>
                <a:gd name="csY6" fmla="*/ 1741861 h 1786943"/>
                <a:gd name="csX7" fmla="*/ 598800 w 7507602"/>
                <a:gd name="csY7" fmla="*/ 1741742 h 1786943"/>
                <a:gd name="csX8" fmla="*/ 1621476 w 7507602"/>
                <a:gd name="csY8" fmla="*/ 1741742 h 1786943"/>
                <a:gd name="csX9" fmla="*/ 3477664 w 7507602"/>
                <a:gd name="csY9" fmla="*/ 1741565 h 1786943"/>
                <a:gd name="csX10" fmla="*/ 5753564 w 7507602"/>
                <a:gd name="csY10" fmla="*/ 1741742 h 1786943"/>
                <a:gd name="csX11" fmla="*/ 6882646 w 7507602"/>
                <a:gd name="csY11" fmla="*/ 1741684 h 1786943"/>
                <a:gd name="csX12" fmla="*/ 7065901 w 7507602"/>
                <a:gd name="csY12" fmla="*/ 1741920 h 1786943"/>
                <a:gd name="csX13" fmla="*/ 7352427 w 7507602"/>
                <a:gd name="csY13" fmla="*/ 1668500 h 1786943"/>
                <a:gd name="csX14" fmla="*/ 7465631 w 7507602"/>
                <a:gd name="csY14" fmla="*/ 1343608 h 1786943"/>
                <a:gd name="csX15" fmla="*/ 7465571 w 7507602"/>
                <a:gd name="csY15" fmla="*/ 1166265 h 1786943"/>
                <a:gd name="csX16" fmla="*/ 7465749 w 7507602"/>
                <a:gd name="csY16" fmla="*/ 421426 h 1786943"/>
                <a:gd name="csX17" fmla="*/ 7465631 w 7507602"/>
                <a:gd name="csY17" fmla="*/ 155411 h 1786943"/>
                <a:gd name="csX18" fmla="*/ 7467877 w 7507602"/>
                <a:gd name="csY18" fmla="*/ 13123 h 1786943"/>
                <a:gd name="csX19" fmla="*/ 7503346 w 7507602"/>
                <a:gd name="csY19" fmla="*/ 13123 h 1786943"/>
                <a:gd name="csX20" fmla="*/ 7506006 w 7507602"/>
                <a:gd name="csY20" fmla="*/ 149500 h 1786943"/>
                <a:gd name="csX21" fmla="*/ 7505947 w 7507602"/>
                <a:gd name="csY21" fmla="*/ 403692 h 1786943"/>
                <a:gd name="csX22" fmla="*/ 7505770 w 7507602"/>
                <a:gd name="csY22" fmla="*/ 1219468 h 1786943"/>
                <a:gd name="csX23" fmla="*/ 7382043 w 7507602"/>
                <a:gd name="csY23" fmla="*/ 1698175 h 1786943"/>
                <a:gd name="csX24" fmla="*/ 6906292 w 7507602"/>
                <a:gd name="csY24" fmla="*/ 1783892 h 1786943"/>
                <a:gd name="csX25" fmla="*/ 5871793 w 7507602"/>
                <a:gd name="csY25" fmla="*/ 1784128 h 1786943"/>
                <a:gd name="csX26" fmla="*/ 1745617 w 7507602"/>
                <a:gd name="csY26" fmla="*/ 1783892 h 1786943"/>
                <a:gd name="csX27" fmla="*/ 622445 w 7507602"/>
                <a:gd name="csY27" fmla="*/ 1783892 h 1786943"/>
                <a:gd name="csX28" fmla="*/ 433280 w 7507602"/>
                <a:gd name="csY28" fmla="*/ 1783773 h 1786943"/>
                <a:gd name="csX29" fmla="*/ 120861 w 7507602"/>
                <a:gd name="csY29" fmla="*/ 1694570 h 1786943"/>
                <a:gd name="csX30" fmla="*/ 2100 w 7507602"/>
                <a:gd name="csY30" fmla="*/ 1201734 h 1786943"/>
                <a:gd name="csX31" fmla="*/ 1923 w 7507602"/>
                <a:gd name="csY31" fmla="*/ 427337 h 1786943"/>
                <a:gd name="csX32" fmla="*/ 1805 w 7507602"/>
                <a:gd name="csY32" fmla="*/ 155411 h 1786943"/>
                <a:gd name="csX33" fmla="*/ 3697 w 7507602"/>
                <a:gd name="csY33" fmla="*/ 0 h 17869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</a:cxnLst>
              <a:rect l="l" t="t" r="r" b="b"/>
              <a:pathLst>
                <a:path w="7507602" h="1786943">
                  <a:moveTo>
                    <a:pt x="3697" y="0"/>
                  </a:moveTo>
                  <a:cubicBezTo>
                    <a:pt x="16110" y="0"/>
                    <a:pt x="28465" y="0"/>
                    <a:pt x="40879" y="0"/>
                  </a:cubicBezTo>
                  <a:cubicBezTo>
                    <a:pt x="49214" y="127627"/>
                    <a:pt x="41706" y="257975"/>
                    <a:pt x="41884" y="385957"/>
                  </a:cubicBezTo>
                  <a:cubicBezTo>
                    <a:pt x="42239" y="646060"/>
                    <a:pt x="42534" y="906162"/>
                    <a:pt x="41766" y="1166265"/>
                  </a:cubicBezTo>
                  <a:cubicBezTo>
                    <a:pt x="41589" y="1225380"/>
                    <a:pt x="41766" y="1284494"/>
                    <a:pt x="42003" y="1343608"/>
                  </a:cubicBezTo>
                  <a:cubicBezTo>
                    <a:pt x="42534" y="1475847"/>
                    <a:pt x="48800" y="1578765"/>
                    <a:pt x="156743" y="1670333"/>
                  </a:cubicBezTo>
                  <a:cubicBezTo>
                    <a:pt x="238971" y="1740147"/>
                    <a:pt x="336687" y="1742097"/>
                    <a:pt x="439191" y="1741861"/>
                  </a:cubicBezTo>
                  <a:cubicBezTo>
                    <a:pt x="492394" y="1741684"/>
                    <a:pt x="545597" y="1741742"/>
                    <a:pt x="598800" y="1741742"/>
                  </a:cubicBezTo>
                  <a:cubicBezTo>
                    <a:pt x="939652" y="1741684"/>
                    <a:pt x="1280623" y="1739910"/>
                    <a:pt x="1621476" y="1741742"/>
                  </a:cubicBezTo>
                  <a:cubicBezTo>
                    <a:pt x="2240167" y="1745053"/>
                    <a:pt x="2858975" y="1742334"/>
                    <a:pt x="3477664" y="1741565"/>
                  </a:cubicBezTo>
                  <a:cubicBezTo>
                    <a:pt x="4236278" y="1740619"/>
                    <a:pt x="4994951" y="1742334"/>
                    <a:pt x="5753564" y="1741742"/>
                  </a:cubicBezTo>
                  <a:cubicBezTo>
                    <a:pt x="6129945" y="1741447"/>
                    <a:pt x="6506265" y="1742394"/>
                    <a:pt x="6882646" y="1741684"/>
                  </a:cubicBezTo>
                  <a:cubicBezTo>
                    <a:pt x="6943711" y="1741565"/>
                    <a:pt x="7004835" y="1742039"/>
                    <a:pt x="7065901" y="1741920"/>
                  </a:cubicBezTo>
                  <a:cubicBezTo>
                    <a:pt x="7173015" y="1741625"/>
                    <a:pt x="7266593" y="1743162"/>
                    <a:pt x="7352427" y="1668500"/>
                  </a:cubicBezTo>
                  <a:cubicBezTo>
                    <a:pt x="7459129" y="1575632"/>
                    <a:pt x="7465927" y="1476852"/>
                    <a:pt x="7465631" y="1343608"/>
                  </a:cubicBezTo>
                  <a:cubicBezTo>
                    <a:pt x="7465453" y="1284494"/>
                    <a:pt x="7465690" y="1225380"/>
                    <a:pt x="7465571" y="1166265"/>
                  </a:cubicBezTo>
                  <a:cubicBezTo>
                    <a:pt x="7465159" y="917985"/>
                    <a:pt x="7465986" y="669706"/>
                    <a:pt x="7465749" y="421426"/>
                  </a:cubicBezTo>
                  <a:cubicBezTo>
                    <a:pt x="7465690" y="332754"/>
                    <a:pt x="7465453" y="244083"/>
                    <a:pt x="7465631" y="155411"/>
                  </a:cubicBezTo>
                  <a:cubicBezTo>
                    <a:pt x="7465749" y="108298"/>
                    <a:pt x="7462735" y="59823"/>
                    <a:pt x="7467877" y="13123"/>
                  </a:cubicBezTo>
                  <a:cubicBezTo>
                    <a:pt x="7479700" y="13123"/>
                    <a:pt x="7491523" y="13123"/>
                    <a:pt x="7503346" y="13123"/>
                  </a:cubicBezTo>
                  <a:cubicBezTo>
                    <a:pt x="7509198" y="57754"/>
                    <a:pt x="7506006" y="104455"/>
                    <a:pt x="7506006" y="149500"/>
                  </a:cubicBezTo>
                  <a:cubicBezTo>
                    <a:pt x="7506065" y="234211"/>
                    <a:pt x="7505770" y="318980"/>
                    <a:pt x="7505947" y="403692"/>
                  </a:cubicBezTo>
                  <a:cubicBezTo>
                    <a:pt x="7506597" y="675617"/>
                    <a:pt x="7504173" y="947543"/>
                    <a:pt x="7505770" y="1219468"/>
                  </a:cubicBezTo>
                  <a:cubicBezTo>
                    <a:pt x="7506715" y="1392910"/>
                    <a:pt x="7529711" y="1573917"/>
                    <a:pt x="7382043" y="1698175"/>
                  </a:cubicBezTo>
                  <a:cubicBezTo>
                    <a:pt x="7245903" y="1812739"/>
                    <a:pt x="7071930" y="1783477"/>
                    <a:pt x="6906292" y="1783892"/>
                  </a:cubicBezTo>
                  <a:cubicBezTo>
                    <a:pt x="6561479" y="1784660"/>
                    <a:pt x="6216605" y="1784660"/>
                    <a:pt x="5871793" y="1784128"/>
                  </a:cubicBezTo>
                  <a:cubicBezTo>
                    <a:pt x="4496440" y="1782000"/>
                    <a:pt x="3120969" y="1779340"/>
                    <a:pt x="1745617" y="1783892"/>
                  </a:cubicBezTo>
                  <a:cubicBezTo>
                    <a:pt x="1371246" y="1785133"/>
                    <a:pt x="996816" y="1784305"/>
                    <a:pt x="622445" y="1783892"/>
                  </a:cubicBezTo>
                  <a:cubicBezTo>
                    <a:pt x="559371" y="1783832"/>
                    <a:pt x="496355" y="1784010"/>
                    <a:pt x="433280" y="1783773"/>
                  </a:cubicBezTo>
                  <a:cubicBezTo>
                    <a:pt x="309199" y="1783300"/>
                    <a:pt x="219049" y="1779990"/>
                    <a:pt x="120861" y="1694570"/>
                  </a:cubicBezTo>
                  <a:cubicBezTo>
                    <a:pt x="-26452" y="1566469"/>
                    <a:pt x="2396" y="1376594"/>
                    <a:pt x="2100" y="1201734"/>
                  </a:cubicBezTo>
                  <a:cubicBezTo>
                    <a:pt x="1686" y="943582"/>
                    <a:pt x="2337" y="685489"/>
                    <a:pt x="1923" y="427337"/>
                  </a:cubicBezTo>
                  <a:cubicBezTo>
                    <a:pt x="1805" y="336715"/>
                    <a:pt x="1568" y="246033"/>
                    <a:pt x="1805" y="155411"/>
                  </a:cubicBezTo>
                  <a:cubicBezTo>
                    <a:pt x="1982" y="103805"/>
                    <a:pt x="-324" y="51370"/>
                    <a:pt x="3697" y="0"/>
                  </a:cubicBezTo>
                  <a:close/>
                </a:path>
              </a:pathLst>
            </a:custGeom>
            <a:solidFill>
              <a:srgbClr val="F2553E"/>
            </a:solidFill>
            <a:ln w="2084" cap="flat">
              <a:solidFill>
                <a:srgbClr val="F2553E"/>
              </a:solidFill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221F9C36-03C8-E044-1873-1C0D51CDE39C}"/>
                </a:ext>
              </a:extLst>
            </p:cNvPr>
            <p:cNvGrpSpPr/>
            <p:nvPr/>
          </p:nvGrpSpPr>
          <p:grpSpPr>
            <a:xfrm>
              <a:off x="4017287" y="3903058"/>
              <a:ext cx="664116" cy="758989"/>
              <a:chOff x="7497458" y="2254083"/>
              <a:chExt cx="1061154" cy="1212746"/>
            </a:xfrm>
            <a:solidFill>
              <a:schemeClr val="bg1"/>
            </a:solidFill>
          </p:grpSpPr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56093D4E-7D00-DF4B-DB55-B768112C1527}"/>
                  </a:ext>
                </a:extLst>
              </p:cNvPr>
              <p:cNvSpPr/>
              <p:nvPr/>
            </p:nvSpPr>
            <p:spPr>
              <a:xfrm>
                <a:off x="7497458" y="2544700"/>
                <a:ext cx="1061154" cy="922129"/>
              </a:xfrm>
              <a:custGeom>
                <a:avLst/>
                <a:gdLst>
                  <a:gd name="csX0" fmla="*/ 210271 w 1061154"/>
                  <a:gd name="csY0" fmla="*/ 1954 h 922129"/>
                  <a:gd name="csX1" fmla="*/ 262317 w 1061154"/>
                  <a:gd name="csY1" fmla="*/ 1015 h 922129"/>
                  <a:gd name="csX2" fmla="*/ 360437 w 1061154"/>
                  <a:gd name="csY2" fmla="*/ 1036 h 922129"/>
                  <a:gd name="csX3" fmla="*/ 681939 w 1061154"/>
                  <a:gd name="csY3" fmla="*/ 1036 h 922129"/>
                  <a:gd name="csX4" fmla="*/ 803024 w 1061154"/>
                  <a:gd name="csY4" fmla="*/ 1015 h 922129"/>
                  <a:gd name="csX5" fmla="*/ 854965 w 1061154"/>
                  <a:gd name="csY5" fmla="*/ 3958 h 922129"/>
                  <a:gd name="csX6" fmla="*/ 888054 w 1061154"/>
                  <a:gd name="csY6" fmla="*/ 43937 h 922129"/>
                  <a:gd name="csX7" fmla="*/ 953378 w 1061154"/>
                  <a:gd name="csY7" fmla="*/ 128947 h 922129"/>
                  <a:gd name="csX8" fmla="*/ 1034672 w 1061154"/>
                  <a:gd name="csY8" fmla="*/ 235544 h 922129"/>
                  <a:gd name="csX9" fmla="*/ 1061122 w 1061154"/>
                  <a:gd name="csY9" fmla="*/ 280324 h 922129"/>
                  <a:gd name="csX10" fmla="*/ 1039035 w 1061154"/>
                  <a:gd name="csY10" fmla="*/ 312808 h 922129"/>
                  <a:gd name="csX11" fmla="*/ 983148 w 1061154"/>
                  <a:gd name="csY11" fmla="*/ 380032 h 922129"/>
                  <a:gd name="csX12" fmla="*/ 766677 w 1061154"/>
                  <a:gd name="csY12" fmla="*/ 643830 h 922129"/>
                  <a:gd name="csX13" fmla="*/ 606010 w 1061154"/>
                  <a:gd name="csY13" fmla="*/ 842263 h 922129"/>
                  <a:gd name="csX14" fmla="*/ 563401 w 1061154"/>
                  <a:gd name="csY14" fmla="*/ 895645 h 922129"/>
                  <a:gd name="csX15" fmla="*/ 540019 w 1061154"/>
                  <a:gd name="csY15" fmla="*/ 920467 h 922129"/>
                  <a:gd name="csX16" fmla="*/ 485259 w 1061154"/>
                  <a:gd name="csY16" fmla="*/ 878943 h 922129"/>
                  <a:gd name="csX17" fmla="*/ 355302 w 1061154"/>
                  <a:gd name="csY17" fmla="*/ 716585 h 922129"/>
                  <a:gd name="csX18" fmla="*/ 161169 w 1061154"/>
                  <a:gd name="csY18" fmla="*/ 480574 h 922129"/>
                  <a:gd name="csX19" fmla="*/ 94176 w 1061154"/>
                  <a:gd name="csY19" fmla="*/ 399447 h 922129"/>
                  <a:gd name="csX20" fmla="*/ 23132 w 1061154"/>
                  <a:gd name="csY20" fmla="*/ 313915 h 922129"/>
                  <a:gd name="csX21" fmla="*/ 1 w 1061154"/>
                  <a:gd name="csY21" fmla="*/ 278237 h 922129"/>
                  <a:gd name="csX22" fmla="*/ 28101 w 1061154"/>
                  <a:gd name="csY22" fmla="*/ 232934 h 922129"/>
                  <a:gd name="csX23" fmla="*/ 107537 w 1061154"/>
                  <a:gd name="csY23" fmla="*/ 128634 h 922129"/>
                  <a:gd name="csX24" fmla="*/ 178852 w 1061154"/>
                  <a:gd name="csY24" fmla="*/ 35065 h 922129"/>
                  <a:gd name="csX25" fmla="*/ 210271 w 1061154"/>
                  <a:gd name="csY25" fmla="*/ 1954 h 922129"/>
                  <a:gd name="csX26" fmla="*/ 478746 w 1061154"/>
                  <a:gd name="csY26" fmla="*/ 48593 h 922129"/>
                  <a:gd name="csX27" fmla="*/ 443944 w 1061154"/>
                  <a:gd name="csY27" fmla="*/ 47152 h 922129"/>
                  <a:gd name="csX28" fmla="*/ 387577 w 1061154"/>
                  <a:gd name="csY28" fmla="*/ 47111 h 922129"/>
                  <a:gd name="csX29" fmla="*/ 314508 w 1061154"/>
                  <a:gd name="csY29" fmla="*/ 47131 h 922129"/>
                  <a:gd name="csX30" fmla="*/ 272859 w 1061154"/>
                  <a:gd name="csY30" fmla="*/ 48593 h 922129"/>
                  <a:gd name="csX31" fmla="*/ 341648 w 1061154"/>
                  <a:gd name="csY31" fmla="*/ 229176 h 922129"/>
                  <a:gd name="csX32" fmla="*/ 478746 w 1061154"/>
                  <a:gd name="csY32" fmla="*/ 48593 h 922129"/>
                  <a:gd name="csX33" fmla="*/ 788013 w 1061154"/>
                  <a:gd name="csY33" fmla="*/ 48593 h 922129"/>
                  <a:gd name="csX34" fmla="*/ 752919 w 1061154"/>
                  <a:gd name="csY34" fmla="*/ 47131 h 922129"/>
                  <a:gd name="csX35" fmla="*/ 686114 w 1061154"/>
                  <a:gd name="csY35" fmla="*/ 47131 h 922129"/>
                  <a:gd name="csX36" fmla="*/ 625572 w 1061154"/>
                  <a:gd name="csY36" fmla="*/ 47069 h 922129"/>
                  <a:gd name="csX37" fmla="*/ 582482 w 1061154"/>
                  <a:gd name="csY37" fmla="*/ 48593 h 922129"/>
                  <a:gd name="csX38" fmla="*/ 719517 w 1061154"/>
                  <a:gd name="csY38" fmla="*/ 229093 h 922129"/>
                  <a:gd name="csX39" fmla="*/ 742251 w 1061154"/>
                  <a:gd name="csY39" fmla="*/ 172413 h 922129"/>
                  <a:gd name="csX40" fmla="*/ 788013 w 1061154"/>
                  <a:gd name="csY40" fmla="*/ 48593 h 922129"/>
                  <a:gd name="csX41" fmla="*/ 224739 w 1061154"/>
                  <a:gd name="csY41" fmla="*/ 51202 h 922129"/>
                  <a:gd name="csX42" fmla="*/ 70731 w 1061154"/>
                  <a:gd name="csY42" fmla="*/ 253185 h 922129"/>
                  <a:gd name="csX43" fmla="*/ 97391 w 1061154"/>
                  <a:gd name="csY43" fmla="*/ 255063 h 922129"/>
                  <a:gd name="csX44" fmla="*/ 139144 w 1061154"/>
                  <a:gd name="csY44" fmla="*/ 255251 h 922129"/>
                  <a:gd name="csX45" fmla="*/ 241336 w 1061154"/>
                  <a:gd name="csY45" fmla="*/ 255251 h 922129"/>
                  <a:gd name="csX46" fmla="*/ 299895 w 1061154"/>
                  <a:gd name="csY46" fmla="*/ 254583 h 922129"/>
                  <a:gd name="csX47" fmla="*/ 224739 w 1061154"/>
                  <a:gd name="csY47" fmla="*/ 51202 h 922129"/>
                  <a:gd name="csX48" fmla="*/ 836426 w 1061154"/>
                  <a:gd name="csY48" fmla="*/ 51933 h 922129"/>
                  <a:gd name="csX49" fmla="*/ 813963 w 1061154"/>
                  <a:gd name="csY49" fmla="*/ 110826 h 922129"/>
                  <a:gd name="csX50" fmla="*/ 784882 w 1061154"/>
                  <a:gd name="csY50" fmla="*/ 188112 h 922129"/>
                  <a:gd name="csX51" fmla="*/ 761020 w 1061154"/>
                  <a:gd name="csY51" fmla="*/ 255272 h 922129"/>
                  <a:gd name="csX52" fmla="*/ 794652 w 1061154"/>
                  <a:gd name="csY52" fmla="*/ 255210 h 922129"/>
                  <a:gd name="csX53" fmla="*/ 911582 w 1061154"/>
                  <a:gd name="csY53" fmla="*/ 255147 h 922129"/>
                  <a:gd name="csX54" fmla="*/ 953336 w 1061154"/>
                  <a:gd name="csY54" fmla="*/ 254980 h 922129"/>
                  <a:gd name="csX55" fmla="*/ 990100 w 1061154"/>
                  <a:gd name="csY55" fmla="*/ 253185 h 922129"/>
                  <a:gd name="csX56" fmla="*/ 836426 w 1061154"/>
                  <a:gd name="csY56" fmla="*/ 51933 h 922129"/>
                  <a:gd name="csX57" fmla="*/ 531626 w 1061154"/>
                  <a:gd name="csY57" fmla="*/ 58802 h 922129"/>
                  <a:gd name="csX58" fmla="*/ 495134 w 1061154"/>
                  <a:gd name="csY58" fmla="*/ 102914 h 922129"/>
                  <a:gd name="csX59" fmla="*/ 412921 w 1061154"/>
                  <a:gd name="csY59" fmla="*/ 210721 h 922129"/>
                  <a:gd name="csX60" fmla="*/ 381314 w 1061154"/>
                  <a:gd name="csY60" fmla="*/ 254792 h 922129"/>
                  <a:gd name="csX61" fmla="*/ 441314 w 1061154"/>
                  <a:gd name="csY61" fmla="*/ 255251 h 922129"/>
                  <a:gd name="csX62" fmla="*/ 587993 w 1061154"/>
                  <a:gd name="csY62" fmla="*/ 255251 h 922129"/>
                  <a:gd name="csX63" fmla="*/ 650624 w 1061154"/>
                  <a:gd name="csY63" fmla="*/ 255335 h 922129"/>
                  <a:gd name="csX64" fmla="*/ 680436 w 1061154"/>
                  <a:gd name="csY64" fmla="*/ 253185 h 922129"/>
                  <a:gd name="csX65" fmla="*/ 531626 w 1061154"/>
                  <a:gd name="csY65" fmla="*/ 58802 h 922129"/>
                  <a:gd name="csX66" fmla="*/ 316596 w 1061154"/>
                  <a:gd name="csY66" fmla="*/ 300992 h 922129"/>
                  <a:gd name="csX67" fmla="*/ 74051 w 1061154"/>
                  <a:gd name="csY67" fmla="*/ 300992 h 922129"/>
                  <a:gd name="csX68" fmla="*/ 100188 w 1061154"/>
                  <a:gd name="csY68" fmla="*/ 335021 h 922129"/>
                  <a:gd name="csX69" fmla="*/ 154593 w 1061154"/>
                  <a:gd name="csY69" fmla="*/ 399656 h 922129"/>
                  <a:gd name="csX70" fmla="*/ 367368 w 1061154"/>
                  <a:gd name="csY70" fmla="*/ 658631 h 922129"/>
                  <a:gd name="csX71" fmla="*/ 438349 w 1061154"/>
                  <a:gd name="csY71" fmla="*/ 746334 h 922129"/>
                  <a:gd name="csX72" fmla="*/ 468787 w 1061154"/>
                  <a:gd name="csY72" fmla="*/ 781365 h 922129"/>
                  <a:gd name="csX73" fmla="*/ 316596 w 1061154"/>
                  <a:gd name="csY73" fmla="*/ 300992 h 922129"/>
                  <a:gd name="csX74" fmla="*/ 694673 w 1061154"/>
                  <a:gd name="csY74" fmla="*/ 300971 h 922129"/>
                  <a:gd name="csX75" fmla="*/ 366700 w 1061154"/>
                  <a:gd name="csY75" fmla="*/ 300971 h 922129"/>
                  <a:gd name="csX76" fmla="*/ 377347 w 1061154"/>
                  <a:gd name="csY76" fmla="*/ 339405 h 922129"/>
                  <a:gd name="csX77" fmla="*/ 400875 w 1061154"/>
                  <a:gd name="csY77" fmla="*/ 414061 h 922129"/>
                  <a:gd name="csX78" fmla="*/ 480123 w 1061154"/>
                  <a:gd name="csY78" fmla="*/ 664644 h 922129"/>
                  <a:gd name="csX79" fmla="*/ 515405 w 1061154"/>
                  <a:gd name="csY79" fmla="*/ 777587 h 922129"/>
                  <a:gd name="csX80" fmla="*/ 531626 w 1061154"/>
                  <a:gd name="csY80" fmla="*/ 824601 h 922129"/>
                  <a:gd name="csX81" fmla="*/ 694673 w 1061154"/>
                  <a:gd name="csY81" fmla="*/ 300971 h 922129"/>
                  <a:gd name="csX82" fmla="*/ 986739 w 1061154"/>
                  <a:gd name="csY82" fmla="*/ 300992 h 922129"/>
                  <a:gd name="csX83" fmla="*/ 744569 w 1061154"/>
                  <a:gd name="csY83" fmla="*/ 300992 h 922129"/>
                  <a:gd name="csX84" fmla="*/ 732544 w 1061154"/>
                  <a:gd name="csY84" fmla="*/ 336337 h 922129"/>
                  <a:gd name="csX85" fmla="*/ 712210 w 1061154"/>
                  <a:gd name="csY85" fmla="*/ 401388 h 922129"/>
                  <a:gd name="csX86" fmla="*/ 642816 w 1061154"/>
                  <a:gd name="csY86" fmla="*/ 620239 h 922129"/>
                  <a:gd name="csX87" fmla="*/ 609831 w 1061154"/>
                  <a:gd name="csY87" fmla="*/ 724936 h 922129"/>
                  <a:gd name="csX88" fmla="*/ 592169 w 1061154"/>
                  <a:gd name="csY88" fmla="*/ 784685 h 922129"/>
                  <a:gd name="csX89" fmla="*/ 986739 w 1061154"/>
                  <a:gd name="csY89" fmla="*/ 300992 h 92212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</a:cxnLst>
                <a:rect l="l" t="t" r="r" b="b"/>
                <a:pathLst>
                  <a:path w="1061154" h="922129">
                    <a:moveTo>
                      <a:pt x="210271" y="1954"/>
                    </a:moveTo>
                    <a:cubicBezTo>
                      <a:pt x="226325" y="-1762"/>
                      <a:pt x="245866" y="952"/>
                      <a:pt x="262317" y="1015"/>
                    </a:cubicBezTo>
                    <a:cubicBezTo>
                      <a:pt x="295031" y="1161"/>
                      <a:pt x="327723" y="1036"/>
                      <a:pt x="360437" y="1036"/>
                    </a:cubicBezTo>
                    <a:cubicBezTo>
                      <a:pt x="467597" y="994"/>
                      <a:pt x="574778" y="1286"/>
                      <a:pt x="681939" y="1036"/>
                    </a:cubicBezTo>
                    <a:cubicBezTo>
                      <a:pt x="722293" y="931"/>
                      <a:pt x="762669" y="723"/>
                      <a:pt x="803024" y="1015"/>
                    </a:cubicBezTo>
                    <a:cubicBezTo>
                      <a:pt x="817366" y="1119"/>
                      <a:pt x="842397" y="-2326"/>
                      <a:pt x="854965" y="3958"/>
                    </a:cubicBezTo>
                    <a:cubicBezTo>
                      <a:pt x="864171" y="8572"/>
                      <a:pt x="881311" y="34543"/>
                      <a:pt x="888054" y="43937"/>
                    </a:cubicBezTo>
                    <a:cubicBezTo>
                      <a:pt x="908827" y="72914"/>
                      <a:pt x="931415" y="100868"/>
                      <a:pt x="953378" y="128947"/>
                    </a:cubicBezTo>
                    <a:cubicBezTo>
                      <a:pt x="980893" y="164125"/>
                      <a:pt x="1007511" y="200074"/>
                      <a:pt x="1034672" y="235544"/>
                    </a:cubicBezTo>
                    <a:cubicBezTo>
                      <a:pt x="1043607" y="247214"/>
                      <a:pt x="1062020" y="265293"/>
                      <a:pt x="1061122" y="280324"/>
                    </a:cubicBezTo>
                    <a:cubicBezTo>
                      <a:pt x="1060392" y="292704"/>
                      <a:pt x="1046717" y="303936"/>
                      <a:pt x="1039035" y="312808"/>
                    </a:cubicBezTo>
                    <a:cubicBezTo>
                      <a:pt x="1019974" y="334833"/>
                      <a:pt x="1001645" y="357568"/>
                      <a:pt x="983148" y="380032"/>
                    </a:cubicBezTo>
                    <a:cubicBezTo>
                      <a:pt x="910831" y="467839"/>
                      <a:pt x="838848" y="555876"/>
                      <a:pt x="766677" y="643830"/>
                    </a:cubicBezTo>
                    <a:cubicBezTo>
                      <a:pt x="712669" y="709612"/>
                      <a:pt x="659454" y="776021"/>
                      <a:pt x="606010" y="842263"/>
                    </a:cubicBezTo>
                    <a:cubicBezTo>
                      <a:pt x="591730" y="859987"/>
                      <a:pt x="577409" y="877691"/>
                      <a:pt x="563401" y="895645"/>
                    </a:cubicBezTo>
                    <a:cubicBezTo>
                      <a:pt x="556908" y="903974"/>
                      <a:pt x="550081" y="916250"/>
                      <a:pt x="540019" y="920467"/>
                    </a:cubicBezTo>
                    <a:cubicBezTo>
                      <a:pt x="516699" y="930237"/>
                      <a:pt x="497305" y="894413"/>
                      <a:pt x="485259" y="878943"/>
                    </a:cubicBezTo>
                    <a:cubicBezTo>
                      <a:pt x="442712" y="824267"/>
                      <a:pt x="399226" y="770113"/>
                      <a:pt x="355302" y="716585"/>
                    </a:cubicBezTo>
                    <a:cubicBezTo>
                      <a:pt x="290667" y="637838"/>
                      <a:pt x="226534" y="558694"/>
                      <a:pt x="161169" y="480574"/>
                    </a:cubicBezTo>
                    <a:cubicBezTo>
                      <a:pt x="138643" y="453685"/>
                      <a:pt x="117057" y="426044"/>
                      <a:pt x="94176" y="399447"/>
                    </a:cubicBezTo>
                    <a:cubicBezTo>
                      <a:pt x="70042" y="371409"/>
                      <a:pt x="46264" y="342767"/>
                      <a:pt x="23132" y="313915"/>
                    </a:cubicBezTo>
                    <a:cubicBezTo>
                      <a:pt x="14677" y="303351"/>
                      <a:pt x="126" y="292913"/>
                      <a:pt x="1" y="278237"/>
                    </a:cubicBezTo>
                    <a:cubicBezTo>
                      <a:pt x="-145" y="263686"/>
                      <a:pt x="19458" y="244542"/>
                      <a:pt x="28101" y="232934"/>
                    </a:cubicBezTo>
                    <a:cubicBezTo>
                      <a:pt x="54197" y="197903"/>
                      <a:pt x="81002" y="163331"/>
                      <a:pt x="107537" y="128634"/>
                    </a:cubicBezTo>
                    <a:cubicBezTo>
                      <a:pt x="131336" y="97507"/>
                      <a:pt x="154488" y="65733"/>
                      <a:pt x="178852" y="35065"/>
                    </a:cubicBezTo>
                    <a:cubicBezTo>
                      <a:pt x="186618" y="25294"/>
                      <a:pt x="197996" y="4793"/>
                      <a:pt x="210271" y="1954"/>
                    </a:cubicBezTo>
                    <a:close/>
                    <a:moveTo>
                      <a:pt x="478746" y="48593"/>
                    </a:moveTo>
                    <a:cubicBezTo>
                      <a:pt x="467577" y="45941"/>
                      <a:pt x="455489" y="47111"/>
                      <a:pt x="443944" y="47152"/>
                    </a:cubicBezTo>
                    <a:cubicBezTo>
                      <a:pt x="425155" y="47236"/>
                      <a:pt x="406366" y="47048"/>
                      <a:pt x="387577" y="47111"/>
                    </a:cubicBezTo>
                    <a:cubicBezTo>
                      <a:pt x="363214" y="47173"/>
                      <a:pt x="338872" y="47173"/>
                      <a:pt x="314508" y="47131"/>
                    </a:cubicBezTo>
                    <a:cubicBezTo>
                      <a:pt x="300709" y="47090"/>
                      <a:pt x="286304" y="45649"/>
                      <a:pt x="272859" y="48593"/>
                    </a:cubicBezTo>
                    <a:cubicBezTo>
                      <a:pt x="295782" y="108780"/>
                      <a:pt x="318726" y="168968"/>
                      <a:pt x="341648" y="229176"/>
                    </a:cubicBezTo>
                    <a:cubicBezTo>
                      <a:pt x="387347" y="168968"/>
                      <a:pt x="433046" y="108780"/>
                      <a:pt x="478746" y="48593"/>
                    </a:cubicBezTo>
                    <a:close/>
                    <a:moveTo>
                      <a:pt x="788013" y="48593"/>
                    </a:moveTo>
                    <a:cubicBezTo>
                      <a:pt x="776719" y="46004"/>
                      <a:pt x="764569" y="47131"/>
                      <a:pt x="752919" y="47131"/>
                    </a:cubicBezTo>
                    <a:cubicBezTo>
                      <a:pt x="730644" y="47111"/>
                      <a:pt x="708389" y="47215"/>
                      <a:pt x="686114" y="47131"/>
                    </a:cubicBezTo>
                    <a:cubicBezTo>
                      <a:pt x="665926" y="47048"/>
                      <a:pt x="645738" y="47319"/>
                      <a:pt x="625572" y="47069"/>
                    </a:cubicBezTo>
                    <a:cubicBezTo>
                      <a:pt x="611542" y="46881"/>
                      <a:pt x="596031" y="45315"/>
                      <a:pt x="582482" y="48593"/>
                    </a:cubicBezTo>
                    <a:cubicBezTo>
                      <a:pt x="628160" y="108760"/>
                      <a:pt x="673838" y="168926"/>
                      <a:pt x="719517" y="229093"/>
                    </a:cubicBezTo>
                    <a:cubicBezTo>
                      <a:pt x="726260" y="221849"/>
                      <a:pt x="738097" y="184291"/>
                      <a:pt x="742251" y="172413"/>
                    </a:cubicBezTo>
                    <a:cubicBezTo>
                      <a:pt x="756740" y="131014"/>
                      <a:pt x="775738" y="90722"/>
                      <a:pt x="788013" y="48593"/>
                    </a:cubicBezTo>
                    <a:close/>
                    <a:moveTo>
                      <a:pt x="224739" y="51202"/>
                    </a:moveTo>
                    <a:cubicBezTo>
                      <a:pt x="173403" y="118530"/>
                      <a:pt x="122067" y="185857"/>
                      <a:pt x="70731" y="253185"/>
                    </a:cubicBezTo>
                    <a:cubicBezTo>
                      <a:pt x="78957" y="256880"/>
                      <a:pt x="88351" y="255210"/>
                      <a:pt x="97391" y="255063"/>
                    </a:cubicBezTo>
                    <a:cubicBezTo>
                      <a:pt x="111295" y="254855"/>
                      <a:pt x="125240" y="255293"/>
                      <a:pt x="139144" y="255251"/>
                    </a:cubicBezTo>
                    <a:cubicBezTo>
                      <a:pt x="173215" y="255126"/>
                      <a:pt x="207286" y="255105"/>
                      <a:pt x="241336" y="255251"/>
                    </a:cubicBezTo>
                    <a:cubicBezTo>
                      <a:pt x="260417" y="255335"/>
                      <a:pt x="281043" y="257339"/>
                      <a:pt x="299895" y="254583"/>
                    </a:cubicBezTo>
                    <a:cubicBezTo>
                      <a:pt x="274843" y="186797"/>
                      <a:pt x="249791" y="118989"/>
                      <a:pt x="224739" y="51202"/>
                    </a:cubicBezTo>
                    <a:close/>
                    <a:moveTo>
                      <a:pt x="836426" y="51933"/>
                    </a:moveTo>
                    <a:cubicBezTo>
                      <a:pt x="827241" y="68488"/>
                      <a:pt x="820393" y="92601"/>
                      <a:pt x="813963" y="110826"/>
                    </a:cubicBezTo>
                    <a:cubicBezTo>
                      <a:pt x="804840" y="136734"/>
                      <a:pt x="794631" y="162434"/>
                      <a:pt x="784882" y="188112"/>
                    </a:cubicBezTo>
                    <a:cubicBezTo>
                      <a:pt x="778994" y="203582"/>
                      <a:pt x="761395" y="241139"/>
                      <a:pt x="761020" y="255272"/>
                    </a:cubicBezTo>
                    <a:cubicBezTo>
                      <a:pt x="772210" y="255899"/>
                      <a:pt x="783462" y="255084"/>
                      <a:pt x="794652" y="255210"/>
                    </a:cubicBezTo>
                    <a:cubicBezTo>
                      <a:pt x="833629" y="255627"/>
                      <a:pt x="872606" y="255168"/>
                      <a:pt x="911582" y="255147"/>
                    </a:cubicBezTo>
                    <a:cubicBezTo>
                      <a:pt x="925486" y="255147"/>
                      <a:pt x="939432" y="254896"/>
                      <a:pt x="953336" y="254980"/>
                    </a:cubicBezTo>
                    <a:cubicBezTo>
                      <a:pt x="965549" y="255063"/>
                      <a:pt x="978409" y="256671"/>
                      <a:pt x="990100" y="253185"/>
                    </a:cubicBezTo>
                    <a:cubicBezTo>
                      <a:pt x="938868" y="186108"/>
                      <a:pt x="887658" y="119031"/>
                      <a:pt x="836426" y="51933"/>
                    </a:cubicBezTo>
                    <a:close/>
                    <a:moveTo>
                      <a:pt x="531626" y="58802"/>
                    </a:moveTo>
                    <a:cubicBezTo>
                      <a:pt x="521251" y="64042"/>
                      <a:pt x="503547" y="92413"/>
                      <a:pt x="495134" y="102914"/>
                    </a:cubicBezTo>
                    <a:cubicBezTo>
                      <a:pt x="466971" y="138091"/>
                      <a:pt x="439393" y="174250"/>
                      <a:pt x="412921" y="210721"/>
                    </a:cubicBezTo>
                    <a:cubicBezTo>
                      <a:pt x="404946" y="221723"/>
                      <a:pt x="384383" y="243289"/>
                      <a:pt x="381314" y="254792"/>
                    </a:cubicBezTo>
                    <a:cubicBezTo>
                      <a:pt x="400875" y="257235"/>
                      <a:pt x="421585" y="255084"/>
                      <a:pt x="441314" y="255251"/>
                    </a:cubicBezTo>
                    <a:cubicBezTo>
                      <a:pt x="490207" y="255690"/>
                      <a:pt x="539100" y="255063"/>
                      <a:pt x="587993" y="255251"/>
                    </a:cubicBezTo>
                    <a:cubicBezTo>
                      <a:pt x="608870" y="255314"/>
                      <a:pt x="629747" y="255418"/>
                      <a:pt x="650624" y="255335"/>
                    </a:cubicBezTo>
                    <a:cubicBezTo>
                      <a:pt x="660498" y="255293"/>
                      <a:pt x="671375" y="256734"/>
                      <a:pt x="680436" y="253185"/>
                    </a:cubicBezTo>
                    <a:cubicBezTo>
                      <a:pt x="630832" y="188383"/>
                      <a:pt x="581229" y="123603"/>
                      <a:pt x="531626" y="58802"/>
                    </a:cubicBezTo>
                    <a:close/>
                    <a:moveTo>
                      <a:pt x="316596" y="300992"/>
                    </a:moveTo>
                    <a:cubicBezTo>
                      <a:pt x="235741" y="300992"/>
                      <a:pt x="154906" y="300992"/>
                      <a:pt x="74051" y="300992"/>
                    </a:cubicBezTo>
                    <a:cubicBezTo>
                      <a:pt x="78268" y="313017"/>
                      <a:pt x="91858" y="325000"/>
                      <a:pt x="100188" y="335021"/>
                    </a:cubicBezTo>
                    <a:cubicBezTo>
                      <a:pt x="118142" y="356670"/>
                      <a:pt x="136973" y="377714"/>
                      <a:pt x="154593" y="399656"/>
                    </a:cubicBezTo>
                    <a:cubicBezTo>
                      <a:pt x="224467" y="486753"/>
                      <a:pt x="296534" y="572264"/>
                      <a:pt x="367368" y="658631"/>
                    </a:cubicBezTo>
                    <a:cubicBezTo>
                      <a:pt x="391210" y="687713"/>
                      <a:pt x="414571" y="717170"/>
                      <a:pt x="438349" y="746334"/>
                    </a:cubicBezTo>
                    <a:cubicBezTo>
                      <a:pt x="445948" y="755666"/>
                      <a:pt x="458829" y="776689"/>
                      <a:pt x="468787" y="781365"/>
                    </a:cubicBezTo>
                    <a:cubicBezTo>
                      <a:pt x="418057" y="621241"/>
                      <a:pt x="367327" y="461117"/>
                      <a:pt x="316596" y="300992"/>
                    </a:cubicBezTo>
                    <a:close/>
                    <a:moveTo>
                      <a:pt x="694673" y="300971"/>
                    </a:moveTo>
                    <a:cubicBezTo>
                      <a:pt x="585363" y="300971"/>
                      <a:pt x="476032" y="300971"/>
                      <a:pt x="366700" y="300971"/>
                    </a:cubicBezTo>
                    <a:cubicBezTo>
                      <a:pt x="367514" y="314103"/>
                      <a:pt x="373443" y="326859"/>
                      <a:pt x="377347" y="339405"/>
                    </a:cubicBezTo>
                    <a:cubicBezTo>
                      <a:pt x="385114" y="364311"/>
                      <a:pt x="393151" y="389134"/>
                      <a:pt x="400875" y="414061"/>
                    </a:cubicBezTo>
                    <a:cubicBezTo>
                      <a:pt x="426804" y="497734"/>
                      <a:pt x="454090" y="581012"/>
                      <a:pt x="480123" y="664644"/>
                    </a:cubicBezTo>
                    <a:cubicBezTo>
                      <a:pt x="491856" y="702305"/>
                      <a:pt x="503276" y="740071"/>
                      <a:pt x="515405" y="777587"/>
                    </a:cubicBezTo>
                    <a:cubicBezTo>
                      <a:pt x="519810" y="791219"/>
                      <a:pt x="523401" y="813724"/>
                      <a:pt x="531626" y="824601"/>
                    </a:cubicBezTo>
                    <a:cubicBezTo>
                      <a:pt x="585968" y="650051"/>
                      <a:pt x="640331" y="475522"/>
                      <a:pt x="694673" y="300971"/>
                    </a:cubicBezTo>
                    <a:close/>
                    <a:moveTo>
                      <a:pt x="986739" y="300992"/>
                    </a:moveTo>
                    <a:cubicBezTo>
                      <a:pt x="906008" y="300992"/>
                      <a:pt x="825299" y="300992"/>
                      <a:pt x="744569" y="300992"/>
                    </a:cubicBezTo>
                    <a:cubicBezTo>
                      <a:pt x="738953" y="311932"/>
                      <a:pt x="736176" y="324583"/>
                      <a:pt x="732544" y="336337"/>
                    </a:cubicBezTo>
                    <a:cubicBezTo>
                      <a:pt x="725822" y="358027"/>
                      <a:pt x="719371" y="379844"/>
                      <a:pt x="712210" y="401388"/>
                    </a:cubicBezTo>
                    <a:cubicBezTo>
                      <a:pt x="688139" y="474019"/>
                      <a:pt x="665655" y="547233"/>
                      <a:pt x="642816" y="620239"/>
                    </a:cubicBezTo>
                    <a:cubicBezTo>
                      <a:pt x="631918" y="655082"/>
                      <a:pt x="621647" y="690406"/>
                      <a:pt x="609831" y="724936"/>
                    </a:cubicBezTo>
                    <a:cubicBezTo>
                      <a:pt x="605071" y="738860"/>
                      <a:pt x="592858" y="771574"/>
                      <a:pt x="592169" y="784685"/>
                    </a:cubicBezTo>
                    <a:cubicBezTo>
                      <a:pt x="723692" y="623454"/>
                      <a:pt x="855215" y="462223"/>
                      <a:pt x="986739" y="300992"/>
                    </a:cubicBezTo>
                    <a:close/>
                  </a:path>
                </a:pathLst>
              </a:custGeom>
              <a:grpFill/>
              <a:ln w="522" cap="flat">
                <a:solidFill>
                  <a:schemeClr val="bg1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C6CB5BD5-C108-FB13-4389-3E9E786A580F}"/>
                  </a:ext>
                </a:extLst>
              </p:cNvPr>
              <p:cNvSpPr/>
              <p:nvPr/>
            </p:nvSpPr>
            <p:spPr>
              <a:xfrm>
                <a:off x="7765537" y="2254083"/>
                <a:ext cx="525313" cy="219861"/>
              </a:xfrm>
              <a:custGeom>
                <a:avLst/>
                <a:gdLst>
                  <a:gd name="csX0" fmla="*/ 257513 w 525313"/>
                  <a:gd name="csY0" fmla="*/ 464 h 219861"/>
                  <a:gd name="csX1" fmla="*/ 285300 w 525313"/>
                  <a:gd name="csY1" fmla="*/ 19838 h 219861"/>
                  <a:gd name="csX2" fmla="*/ 285467 w 525313"/>
                  <a:gd name="csY2" fmla="*/ 61550 h 219861"/>
                  <a:gd name="csX3" fmla="*/ 285426 w 525313"/>
                  <a:gd name="csY3" fmla="*/ 145057 h 219861"/>
                  <a:gd name="csX4" fmla="*/ 265321 w 525313"/>
                  <a:gd name="csY4" fmla="*/ 182697 h 219861"/>
                  <a:gd name="csX5" fmla="*/ 240833 w 525313"/>
                  <a:gd name="csY5" fmla="*/ 151320 h 219861"/>
                  <a:gd name="csX6" fmla="*/ 240958 w 525313"/>
                  <a:gd name="csY6" fmla="*/ 40673 h 219861"/>
                  <a:gd name="csX7" fmla="*/ 257513 w 525313"/>
                  <a:gd name="csY7" fmla="*/ 464 h 219861"/>
                  <a:gd name="csX8" fmla="*/ 17828 w 525313"/>
                  <a:gd name="csY8" fmla="*/ 59358 h 219861"/>
                  <a:gd name="csX9" fmla="*/ 50145 w 525313"/>
                  <a:gd name="csY9" fmla="*/ 86059 h 219861"/>
                  <a:gd name="csX10" fmla="*/ 87619 w 525313"/>
                  <a:gd name="csY10" fmla="*/ 152948 h 219861"/>
                  <a:gd name="csX11" fmla="*/ 107953 w 525313"/>
                  <a:gd name="csY11" fmla="*/ 189023 h 219861"/>
                  <a:gd name="csX12" fmla="*/ 97180 w 525313"/>
                  <a:gd name="csY12" fmla="*/ 217791 h 219861"/>
                  <a:gd name="csX13" fmla="*/ 69185 w 525313"/>
                  <a:gd name="csY13" fmla="*/ 211069 h 219861"/>
                  <a:gd name="csX14" fmla="*/ 45385 w 525313"/>
                  <a:gd name="csY14" fmla="*/ 168042 h 219861"/>
                  <a:gd name="csX15" fmla="*/ 13590 w 525313"/>
                  <a:gd name="csY15" fmla="*/ 112092 h 219861"/>
                  <a:gd name="csX16" fmla="*/ 1711 w 525313"/>
                  <a:gd name="csY16" fmla="*/ 90631 h 219861"/>
                  <a:gd name="csX17" fmla="*/ 17828 w 525313"/>
                  <a:gd name="csY17" fmla="*/ 59358 h 219861"/>
                  <a:gd name="csX18" fmla="*/ 499976 w 525313"/>
                  <a:gd name="csY18" fmla="*/ 59253 h 219861"/>
                  <a:gd name="csX19" fmla="*/ 524569 w 525313"/>
                  <a:gd name="csY19" fmla="*/ 87833 h 219861"/>
                  <a:gd name="csX20" fmla="*/ 496531 w 525313"/>
                  <a:gd name="csY20" fmla="*/ 139086 h 219861"/>
                  <a:gd name="csX21" fmla="*/ 457617 w 525313"/>
                  <a:gd name="csY21" fmla="*/ 208626 h 219861"/>
                  <a:gd name="csX22" fmla="*/ 429099 w 525313"/>
                  <a:gd name="csY22" fmla="*/ 218355 h 219861"/>
                  <a:gd name="csX23" fmla="*/ 417951 w 525313"/>
                  <a:gd name="csY23" fmla="*/ 187708 h 219861"/>
                  <a:gd name="csX24" fmla="*/ 432774 w 525313"/>
                  <a:gd name="csY24" fmla="*/ 160881 h 219861"/>
                  <a:gd name="csX25" fmla="*/ 473337 w 525313"/>
                  <a:gd name="csY25" fmla="*/ 88585 h 219861"/>
                  <a:gd name="csX26" fmla="*/ 499976 w 525313"/>
                  <a:gd name="csY26" fmla="*/ 59253 h 21986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</a:cxnLst>
                <a:rect l="l" t="t" r="r" b="b"/>
                <a:pathLst>
                  <a:path w="525313" h="219861">
                    <a:moveTo>
                      <a:pt x="257513" y="464"/>
                    </a:moveTo>
                    <a:cubicBezTo>
                      <a:pt x="270582" y="-2124"/>
                      <a:pt x="283505" y="6352"/>
                      <a:pt x="285300" y="19838"/>
                    </a:cubicBezTo>
                    <a:cubicBezTo>
                      <a:pt x="287075" y="33262"/>
                      <a:pt x="285488" y="48001"/>
                      <a:pt x="285467" y="61550"/>
                    </a:cubicBezTo>
                    <a:cubicBezTo>
                      <a:pt x="285405" y="89378"/>
                      <a:pt x="285321" y="117228"/>
                      <a:pt x="285426" y="145057"/>
                    </a:cubicBezTo>
                    <a:cubicBezTo>
                      <a:pt x="285488" y="160359"/>
                      <a:pt x="285447" y="180839"/>
                      <a:pt x="265321" y="182697"/>
                    </a:cubicBezTo>
                    <a:cubicBezTo>
                      <a:pt x="245488" y="184555"/>
                      <a:pt x="240833" y="167186"/>
                      <a:pt x="240833" y="151320"/>
                    </a:cubicBezTo>
                    <a:cubicBezTo>
                      <a:pt x="240833" y="114430"/>
                      <a:pt x="241104" y="77562"/>
                      <a:pt x="240958" y="40673"/>
                    </a:cubicBezTo>
                    <a:cubicBezTo>
                      <a:pt x="240896" y="25892"/>
                      <a:pt x="238182" y="4285"/>
                      <a:pt x="257513" y="464"/>
                    </a:cubicBezTo>
                    <a:close/>
                    <a:moveTo>
                      <a:pt x="17828" y="59358"/>
                    </a:moveTo>
                    <a:cubicBezTo>
                      <a:pt x="36179" y="56310"/>
                      <a:pt x="42713" y="73303"/>
                      <a:pt x="50145" y="86059"/>
                    </a:cubicBezTo>
                    <a:cubicBezTo>
                      <a:pt x="63005" y="108147"/>
                      <a:pt x="74801" y="130840"/>
                      <a:pt x="87619" y="152948"/>
                    </a:cubicBezTo>
                    <a:cubicBezTo>
                      <a:pt x="94404" y="164618"/>
                      <a:pt x="102754" y="176539"/>
                      <a:pt x="107953" y="189023"/>
                    </a:cubicBezTo>
                    <a:cubicBezTo>
                      <a:pt x="112316" y="199524"/>
                      <a:pt x="107681" y="212760"/>
                      <a:pt x="97180" y="217791"/>
                    </a:cubicBezTo>
                    <a:cubicBezTo>
                      <a:pt x="88057" y="222154"/>
                      <a:pt x="75385" y="219127"/>
                      <a:pt x="69185" y="211069"/>
                    </a:cubicBezTo>
                    <a:cubicBezTo>
                      <a:pt x="60542" y="199837"/>
                      <a:pt x="52588" y="180881"/>
                      <a:pt x="45385" y="168042"/>
                    </a:cubicBezTo>
                    <a:cubicBezTo>
                      <a:pt x="34863" y="149357"/>
                      <a:pt x="24321" y="130652"/>
                      <a:pt x="13590" y="112092"/>
                    </a:cubicBezTo>
                    <a:cubicBezTo>
                      <a:pt x="9582" y="105161"/>
                      <a:pt x="4634" y="98105"/>
                      <a:pt x="1711" y="90631"/>
                    </a:cubicBezTo>
                    <a:cubicBezTo>
                      <a:pt x="-3362" y="77625"/>
                      <a:pt x="3089" y="61821"/>
                      <a:pt x="17828" y="59358"/>
                    </a:cubicBezTo>
                    <a:close/>
                    <a:moveTo>
                      <a:pt x="499976" y="59253"/>
                    </a:moveTo>
                    <a:cubicBezTo>
                      <a:pt x="516406" y="56706"/>
                      <a:pt x="528493" y="72468"/>
                      <a:pt x="524569" y="87833"/>
                    </a:cubicBezTo>
                    <a:cubicBezTo>
                      <a:pt x="520894" y="102155"/>
                      <a:pt x="504381" y="125516"/>
                      <a:pt x="496531" y="139086"/>
                    </a:cubicBezTo>
                    <a:cubicBezTo>
                      <a:pt x="483295" y="161967"/>
                      <a:pt x="471834" y="186351"/>
                      <a:pt x="457617" y="208626"/>
                    </a:cubicBezTo>
                    <a:cubicBezTo>
                      <a:pt x="451563" y="218125"/>
                      <a:pt x="439913" y="222363"/>
                      <a:pt x="429099" y="218355"/>
                    </a:cubicBezTo>
                    <a:cubicBezTo>
                      <a:pt x="416490" y="213699"/>
                      <a:pt x="413546" y="199002"/>
                      <a:pt x="417951" y="187708"/>
                    </a:cubicBezTo>
                    <a:cubicBezTo>
                      <a:pt x="421605" y="178355"/>
                      <a:pt x="428014" y="169691"/>
                      <a:pt x="432774" y="160881"/>
                    </a:cubicBezTo>
                    <a:cubicBezTo>
                      <a:pt x="445947" y="136602"/>
                      <a:pt x="459684" y="112593"/>
                      <a:pt x="473337" y="88585"/>
                    </a:cubicBezTo>
                    <a:cubicBezTo>
                      <a:pt x="479934" y="76978"/>
                      <a:pt x="484882" y="61591"/>
                      <a:pt x="499976" y="59253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522" cap="flat">
                <a:solidFill>
                  <a:schemeClr val="accent3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9AD33C13-B817-74E4-B2DB-E7358533F904}"/>
                </a:ext>
              </a:extLst>
            </p:cNvPr>
            <p:cNvSpPr/>
            <p:nvPr/>
          </p:nvSpPr>
          <p:spPr>
            <a:xfrm>
              <a:off x="4119929" y="1596649"/>
              <a:ext cx="458832" cy="452747"/>
            </a:xfrm>
            <a:custGeom>
              <a:avLst/>
              <a:gdLst>
                <a:gd name="csX0" fmla="*/ 501832 w 1052300"/>
                <a:gd name="csY0" fmla="*/ 832 h 1038343"/>
                <a:gd name="csX1" fmla="*/ 719514 w 1052300"/>
                <a:gd name="csY1" fmla="*/ 34235 h 1038343"/>
                <a:gd name="csX2" fmla="*/ 818887 w 1052300"/>
                <a:gd name="csY2" fmla="*/ 87304 h 1038343"/>
                <a:gd name="csX3" fmla="*/ 1042456 w 1052300"/>
                <a:gd name="csY3" fmla="*/ 622875 h 1038343"/>
                <a:gd name="csX4" fmla="*/ 853876 w 1052300"/>
                <a:gd name="csY4" fmla="*/ 926673 h 1038343"/>
                <a:gd name="csX5" fmla="*/ 775046 w 1052300"/>
                <a:gd name="csY5" fmla="*/ 977194 h 1038343"/>
                <a:gd name="csX6" fmla="*/ 565966 w 1052300"/>
                <a:gd name="csY6" fmla="*/ 1037110 h 1038343"/>
                <a:gd name="csX7" fmla="*/ 55885 w 1052300"/>
                <a:gd name="csY7" fmla="*/ 752102 h 1038343"/>
                <a:gd name="csX8" fmla="*/ 207 w 1052300"/>
                <a:gd name="csY8" fmla="*/ 526153 h 1038343"/>
                <a:gd name="csX9" fmla="*/ 26803 w 1052300"/>
                <a:gd name="csY9" fmla="*/ 358262 h 1038343"/>
                <a:gd name="csX10" fmla="*/ 124089 w 1052300"/>
                <a:gd name="csY10" fmla="*/ 186301 h 1038343"/>
                <a:gd name="csX11" fmla="*/ 280998 w 1052300"/>
                <a:gd name="csY11" fmla="*/ 61437 h 1038343"/>
                <a:gd name="csX12" fmla="*/ 501832 w 1052300"/>
                <a:gd name="csY12" fmla="*/ 832 h 1038343"/>
                <a:gd name="csX13" fmla="*/ 509223 w 1052300"/>
                <a:gd name="csY13" fmla="*/ 46824 h 1038343"/>
                <a:gd name="csX14" fmla="*/ 434505 w 1052300"/>
                <a:gd name="csY14" fmla="*/ 81312 h 1038343"/>
                <a:gd name="csX15" fmla="*/ 326363 w 1052300"/>
                <a:gd name="csY15" fmla="*/ 268117 h 1038343"/>
                <a:gd name="csX16" fmla="*/ 375758 w 1052300"/>
                <a:gd name="csY16" fmla="*/ 278221 h 1038343"/>
                <a:gd name="csX17" fmla="*/ 463670 w 1052300"/>
                <a:gd name="csY17" fmla="*/ 286614 h 1038343"/>
                <a:gd name="csX18" fmla="*/ 509223 w 1052300"/>
                <a:gd name="csY18" fmla="*/ 286906 h 1038343"/>
                <a:gd name="csX19" fmla="*/ 509223 w 1052300"/>
                <a:gd name="csY19" fmla="*/ 46824 h 1038343"/>
                <a:gd name="csX20" fmla="*/ 722541 w 1052300"/>
                <a:gd name="csY20" fmla="*/ 268680 h 1038343"/>
                <a:gd name="csX21" fmla="*/ 701873 w 1052300"/>
                <a:gd name="csY21" fmla="*/ 210414 h 1038343"/>
                <a:gd name="csX22" fmla="*/ 544170 w 1052300"/>
                <a:gd name="csY22" fmla="*/ 46824 h 1038343"/>
                <a:gd name="csX23" fmla="*/ 542250 w 1052300"/>
                <a:gd name="csY23" fmla="*/ 119892 h 1038343"/>
                <a:gd name="csX24" fmla="*/ 542166 w 1052300"/>
                <a:gd name="csY24" fmla="*/ 230539 h 1038343"/>
                <a:gd name="csX25" fmla="*/ 543001 w 1052300"/>
                <a:gd name="csY25" fmla="*/ 287783 h 1038343"/>
                <a:gd name="csX26" fmla="*/ 661998 w 1052300"/>
                <a:gd name="csY26" fmla="*/ 279808 h 1038343"/>
                <a:gd name="csX27" fmla="*/ 722541 w 1052300"/>
                <a:gd name="csY27" fmla="*/ 268680 h 1038343"/>
                <a:gd name="csX28" fmla="*/ 626508 w 1052300"/>
                <a:gd name="csY28" fmla="*/ 46740 h 1038343"/>
                <a:gd name="csX29" fmla="*/ 649034 w 1052300"/>
                <a:gd name="csY29" fmla="*/ 67095 h 1038343"/>
                <a:gd name="csX30" fmla="*/ 680767 w 1052300"/>
                <a:gd name="csY30" fmla="*/ 104297 h 1038343"/>
                <a:gd name="csX31" fmla="*/ 755944 w 1052300"/>
                <a:gd name="csY31" fmla="*/ 261979 h 1038343"/>
                <a:gd name="csX32" fmla="*/ 797801 w 1052300"/>
                <a:gd name="csY32" fmla="*/ 252793 h 1038343"/>
                <a:gd name="csX33" fmla="*/ 877571 w 1052300"/>
                <a:gd name="csY33" fmla="*/ 225967 h 1038343"/>
                <a:gd name="csX34" fmla="*/ 907258 w 1052300"/>
                <a:gd name="csY34" fmla="*/ 213837 h 1038343"/>
                <a:gd name="csX35" fmla="*/ 847780 w 1052300"/>
                <a:gd name="csY35" fmla="*/ 152251 h 1038343"/>
                <a:gd name="csX36" fmla="*/ 676883 w 1052300"/>
                <a:gd name="csY36" fmla="*/ 57826 h 1038343"/>
                <a:gd name="csX37" fmla="*/ 626508 w 1052300"/>
                <a:gd name="csY37" fmla="*/ 46740 h 1038343"/>
                <a:gd name="csX38" fmla="*/ 419494 w 1052300"/>
                <a:gd name="csY38" fmla="*/ 48911 h 1038343"/>
                <a:gd name="csX39" fmla="*/ 335466 w 1052300"/>
                <a:gd name="csY39" fmla="*/ 74110 h 1038343"/>
                <a:gd name="csX40" fmla="*/ 193295 w 1052300"/>
                <a:gd name="csY40" fmla="*/ 163712 h 1038343"/>
                <a:gd name="csX41" fmla="*/ 145676 w 1052300"/>
                <a:gd name="csY41" fmla="*/ 213837 h 1038343"/>
                <a:gd name="csX42" fmla="*/ 174945 w 1052300"/>
                <a:gd name="csY42" fmla="*/ 226050 h 1038343"/>
                <a:gd name="csX43" fmla="*/ 254819 w 1052300"/>
                <a:gd name="csY43" fmla="*/ 252731 h 1038343"/>
                <a:gd name="csX44" fmla="*/ 292856 w 1052300"/>
                <a:gd name="csY44" fmla="*/ 261854 h 1038343"/>
                <a:gd name="csX45" fmla="*/ 367866 w 1052300"/>
                <a:gd name="csY45" fmla="*/ 104506 h 1038343"/>
                <a:gd name="csX46" fmla="*/ 419494 w 1052300"/>
                <a:gd name="csY46" fmla="*/ 48911 h 1038343"/>
                <a:gd name="csX47" fmla="*/ 123379 w 1052300"/>
                <a:gd name="csY47" fmla="*/ 242877 h 1038343"/>
                <a:gd name="csX48" fmla="*/ 42064 w 1052300"/>
                <a:gd name="csY48" fmla="*/ 432312 h 1038343"/>
                <a:gd name="csX49" fmla="*/ 35697 w 1052300"/>
                <a:gd name="csY49" fmla="*/ 509869 h 1038343"/>
                <a:gd name="csX50" fmla="*/ 254902 w 1052300"/>
                <a:gd name="csY50" fmla="*/ 509869 h 1038343"/>
                <a:gd name="csX51" fmla="*/ 256969 w 1052300"/>
                <a:gd name="csY51" fmla="*/ 467322 h 1038343"/>
                <a:gd name="csX52" fmla="*/ 265028 w 1052300"/>
                <a:gd name="csY52" fmla="*/ 387344 h 1038343"/>
                <a:gd name="csX53" fmla="*/ 275299 w 1052300"/>
                <a:gd name="csY53" fmla="*/ 328785 h 1038343"/>
                <a:gd name="csX54" fmla="*/ 282042 w 1052300"/>
                <a:gd name="csY54" fmla="*/ 295319 h 1038343"/>
                <a:gd name="csX55" fmla="*/ 181771 w 1052300"/>
                <a:gd name="csY55" fmla="*/ 265194 h 1038343"/>
                <a:gd name="csX56" fmla="*/ 123379 w 1052300"/>
                <a:gd name="csY56" fmla="*/ 242877 h 1038343"/>
                <a:gd name="csX57" fmla="*/ 929220 w 1052300"/>
                <a:gd name="csY57" fmla="*/ 242355 h 1038343"/>
                <a:gd name="csX58" fmla="*/ 905671 w 1052300"/>
                <a:gd name="csY58" fmla="*/ 251749 h 1038343"/>
                <a:gd name="csX59" fmla="*/ 835192 w 1052300"/>
                <a:gd name="csY59" fmla="*/ 277407 h 1038343"/>
                <a:gd name="csX60" fmla="*/ 793042 w 1052300"/>
                <a:gd name="csY60" fmla="*/ 289328 h 1038343"/>
                <a:gd name="csX61" fmla="*/ 766820 w 1052300"/>
                <a:gd name="csY61" fmla="*/ 297344 h 1038343"/>
                <a:gd name="csX62" fmla="*/ 787822 w 1052300"/>
                <a:gd name="csY62" fmla="*/ 416362 h 1038343"/>
                <a:gd name="csX63" fmla="*/ 793522 w 1052300"/>
                <a:gd name="csY63" fmla="*/ 509848 h 1038343"/>
                <a:gd name="csX64" fmla="*/ 1016902 w 1052300"/>
                <a:gd name="csY64" fmla="*/ 509848 h 1038343"/>
                <a:gd name="csX65" fmla="*/ 1008447 w 1052300"/>
                <a:gd name="csY65" fmla="*/ 424003 h 1038343"/>
                <a:gd name="csX66" fmla="*/ 929220 w 1052300"/>
                <a:gd name="csY66" fmla="*/ 242355 h 1038343"/>
                <a:gd name="csX67" fmla="*/ 509202 w 1052300"/>
                <a:gd name="csY67" fmla="*/ 322396 h 1038343"/>
                <a:gd name="csX68" fmla="*/ 390685 w 1052300"/>
                <a:gd name="csY68" fmla="*/ 314484 h 1038343"/>
                <a:gd name="csX69" fmla="*/ 346864 w 1052300"/>
                <a:gd name="csY69" fmla="*/ 308242 h 1038343"/>
                <a:gd name="csX70" fmla="*/ 316029 w 1052300"/>
                <a:gd name="csY70" fmla="*/ 303607 h 1038343"/>
                <a:gd name="csX71" fmla="*/ 303733 w 1052300"/>
                <a:gd name="csY71" fmla="*/ 357824 h 1038343"/>
                <a:gd name="csX72" fmla="*/ 291437 w 1052300"/>
                <a:gd name="csY72" fmla="*/ 451832 h 1038343"/>
                <a:gd name="csX73" fmla="*/ 290393 w 1052300"/>
                <a:gd name="csY73" fmla="*/ 509953 h 1038343"/>
                <a:gd name="csX74" fmla="*/ 436530 w 1052300"/>
                <a:gd name="csY74" fmla="*/ 509827 h 1038343"/>
                <a:gd name="csX75" fmla="*/ 509202 w 1052300"/>
                <a:gd name="csY75" fmla="*/ 508199 h 1038343"/>
                <a:gd name="csX76" fmla="*/ 509202 w 1052300"/>
                <a:gd name="csY76" fmla="*/ 322396 h 1038343"/>
                <a:gd name="csX77" fmla="*/ 732979 w 1052300"/>
                <a:gd name="csY77" fmla="*/ 303900 h 1038343"/>
                <a:gd name="csX78" fmla="*/ 707343 w 1052300"/>
                <a:gd name="csY78" fmla="*/ 307929 h 1038343"/>
                <a:gd name="csX79" fmla="*/ 659911 w 1052300"/>
                <a:gd name="csY79" fmla="*/ 314755 h 1038343"/>
                <a:gd name="csX80" fmla="*/ 586842 w 1052300"/>
                <a:gd name="csY80" fmla="*/ 321039 h 1038343"/>
                <a:gd name="csX81" fmla="*/ 542250 w 1052300"/>
                <a:gd name="csY81" fmla="*/ 323461 h 1038343"/>
                <a:gd name="csX82" fmla="*/ 542250 w 1052300"/>
                <a:gd name="csY82" fmla="*/ 509326 h 1038343"/>
                <a:gd name="csX83" fmla="*/ 582667 w 1052300"/>
                <a:gd name="csY83" fmla="*/ 509848 h 1038343"/>
                <a:gd name="csX84" fmla="*/ 678700 w 1052300"/>
                <a:gd name="csY84" fmla="*/ 509827 h 1038343"/>
                <a:gd name="csX85" fmla="*/ 759514 w 1052300"/>
                <a:gd name="csY85" fmla="*/ 508199 h 1038343"/>
                <a:gd name="csX86" fmla="*/ 745088 w 1052300"/>
                <a:gd name="csY86" fmla="*/ 357615 h 1038343"/>
                <a:gd name="csX87" fmla="*/ 732979 w 1052300"/>
                <a:gd name="csY87" fmla="*/ 303900 h 1038343"/>
                <a:gd name="csX88" fmla="*/ 35697 w 1052300"/>
                <a:gd name="csY88" fmla="*/ 544149 h 1038343"/>
                <a:gd name="csX89" fmla="*/ 44486 w 1052300"/>
                <a:gd name="csY89" fmla="*/ 621163 h 1038343"/>
                <a:gd name="csX90" fmla="*/ 92586 w 1052300"/>
                <a:gd name="csY90" fmla="*/ 748782 h 1038343"/>
                <a:gd name="csX91" fmla="*/ 131730 w 1052300"/>
                <a:gd name="csY91" fmla="*/ 808072 h 1038343"/>
                <a:gd name="csX92" fmla="*/ 182690 w 1052300"/>
                <a:gd name="csY92" fmla="*/ 787822 h 1038343"/>
                <a:gd name="csX93" fmla="*/ 229850 w 1052300"/>
                <a:gd name="csY93" fmla="*/ 772269 h 1038343"/>
                <a:gd name="csX94" fmla="*/ 283357 w 1052300"/>
                <a:gd name="csY94" fmla="*/ 756632 h 1038343"/>
                <a:gd name="csX95" fmla="*/ 272877 w 1052300"/>
                <a:gd name="csY95" fmla="*/ 708574 h 1038343"/>
                <a:gd name="csX96" fmla="*/ 260769 w 1052300"/>
                <a:gd name="csY96" fmla="*/ 627134 h 1038343"/>
                <a:gd name="csX97" fmla="*/ 256635 w 1052300"/>
                <a:gd name="csY97" fmla="*/ 575004 h 1038343"/>
                <a:gd name="csX98" fmla="*/ 254902 w 1052300"/>
                <a:gd name="csY98" fmla="*/ 544149 h 1038343"/>
                <a:gd name="csX99" fmla="*/ 35697 w 1052300"/>
                <a:gd name="csY99" fmla="*/ 544149 h 1038343"/>
                <a:gd name="csX100" fmla="*/ 509223 w 1052300"/>
                <a:gd name="csY100" fmla="*/ 545735 h 1038343"/>
                <a:gd name="csX101" fmla="*/ 438618 w 1052300"/>
                <a:gd name="csY101" fmla="*/ 544065 h 1038343"/>
                <a:gd name="csX102" fmla="*/ 338409 w 1052300"/>
                <a:gd name="csY102" fmla="*/ 544065 h 1038343"/>
                <a:gd name="csX103" fmla="*/ 289099 w 1052300"/>
                <a:gd name="csY103" fmla="*/ 545777 h 1038343"/>
                <a:gd name="csX104" fmla="*/ 303399 w 1052300"/>
                <a:gd name="csY104" fmla="*/ 690014 h 1038343"/>
                <a:gd name="csX105" fmla="*/ 317533 w 1052300"/>
                <a:gd name="csY105" fmla="*/ 750077 h 1038343"/>
                <a:gd name="csX106" fmla="*/ 357198 w 1052300"/>
                <a:gd name="csY106" fmla="*/ 743313 h 1038343"/>
                <a:gd name="csX107" fmla="*/ 426092 w 1052300"/>
                <a:gd name="csY107" fmla="*/ 735191 h 1038343"/>
                <a:gd name="csX108" fmla="*/ 484567 w 1052300"/>
                <a:gd name="csY108" fmla="*/ 731308 h 1038343"/>
                <a:gd name="csX109" fmla="*/ 509223 w 1052300"/>
                <a:gd name="csY109" fmla="*/ 729492 h 1038343"/>
                <a:gd name="csX110" fmla="*/ 509223 w 1052300"/>
                <a:gd name="csY110" fmla="*/ 545735 h 1038343"/>
                <a:gd name="csX111" fmla="*/ 542187 w 1052300"/>
                <a:gd name="csY111" fmla="*/ 544859 h 1038343"/>
                <a:gd name="csX112" fmla="*/ 542187 w 1052300"/>
                <a:gd name="csY112" fmla="*/ 730160 h 1038343"/>
                <a:gd name="csX113" fmla="*/ 628596 w 1052300"/>
                <a:gd name="csY113" fmla="*/ 735296 h 1038343"/>
                <a:gd name="csX114" fmla="*/ 730892 w 1052300"/>
                <a:gd name="csY114" fmla="*/ 749200 h 1038343"/>
                <a:gd name="csX115" fmla="*/ 744712 w 1052300"/>
                <a:gd name="csY115" fmla="*/ 694044 h 1038343"/>
                <a:gd name="csX116" fmla="*/ 759868 w 1052300"/>
                <a:gd name="csY116" fmla="*/ 545777 h 1038343"/>
                <a:gd name="csX117" fmla="*/ 682875 w 1052300"/>
                <a:gd name="csY117" fmla="*/ 544065 h 1038343"/>
                <a:gd name="csX118" fmla="*/ 593105 w 1052300"/>
                <a:gd name="csY118" fmla="*/ 544065 h 1038343"/>
                <a:gd name="csX119" fmla="*/ 542187 w 1052300"/>
                <a:gd name="csY119" fmla="*/ 544859 h 1038343"/>
                <a:gd name="csX120" fmla="*/ 793522 w 1052300"/>
                <a:gd name="csY120" fmla="*/ 544170 h 1038343"/>
                <a:gd name="csX121" fmla="*/ 783751 w 1052300"/>
                <a:gd name="csY121" fmla="*/ 664753 h 1038343"/>
                <a:gd name="csX122" fmla="*/ 773021 w 1052300"/>
                <a:gd name="csY122" fmla="*/ 722916 h 1038343"/>
                <a:gd name="csX123" fmla="*/ 765610 w 1052300"/>
                <a:gd name="csY123" fmla="*/ 756632 h 1038343"/>
                <a:gd name="csX124" fmla="*/ 788636 w 1052300"/>
                <a:gd name="csY124" fmla="*/ 762770 h 1038343"/>
                <a:gd name="csX125" fmla="*/ 851288 w 1052300"/>
                <a:gd name="csY125" fmla="*/ 781496 h 1038343"/>
                <a:gd name="csX126" fmla="*/ 892394 w 1052300"/>
                <a:gd name="csY126" fmla="*/ 796527 h 1038343"/>
                <a:gd name="csX127" fmla="*/ 922957 w 1052300"/>
                <a:gd name="csY127" fmla="*/ 807968 h 1038343"/>
                <a:gd name="csX128" fmla="*/ 1007508 w 1052300"/>
                <a:gd name="csY128" fmla="*/ 625109 h 1038343"/>
                <a:gd name="csX129" fmla="*/ 1016902 w 1052300"/>
                <a:gd name="csY129" fmla="*/ 544170 h 1038343"/>
                <a:gd name="csX130" fmla="*/ 793522 w 1052300"/>
                <a:gd name="csY130" fmla="*/ 544170 h 1038343"/>
                <a:gd name="csX131" fmla="*/ 507511 w 1052300"/>
                <a:gd name="csY131" fmla="*/ 765212 h 1038343"/>
                <a:gd name="csX132" fmla="*/ 386363 w 1052300"/>
                <a:gd name="csY132" fmla="*/ 773792 h 1038343"/>
                <a:gd name="csX133" fmla="*/ 327345 w 1052300"/>
                <a:gd name="csY133" fmla="*/ 783772 h 1038343"/>
                <a:gd name="csX134" fmla="*/ 347699 w 1052300"/>
                <a:gd name="csY134" fmla="*/ 840201 h 1038343"/>
                <a:gd name="csX135" fmla="*/ 444567 w 1052300"/>
                <a:gd name="csY135" fmla="*/ 974981 h 1038343"/>
                <a:gd name="csX136" fmla="*/ 508283 w 1052300"/>
                <a:gd name="csY136" fmla="*/ 1000889 h 1038343"/>
                <a:gd name="csX137" fmla="*/ 509139 w 1052300"/>
                <a:gd name="csY137" fmla="*/ 944522 h 1038343"/>
                <a:gd name="csX138" fmla="*/ 509181 w 1052300"/>
                <a:gd name="csY138" fmla="*/ 846402 h 1038343"/>
                <a:gd name="csX139" fmla="*/ 509139 w 1052300"/>
                <a:gd name="csY139" fmla="*/ 794210 h 1038343"/>
                <a:gd name="csX140" fmla="*/ 507511 w 1052300"/>
                <a:gd name="csY140" fmla="*/ 765212 h 1038343"/>
                <a:gd name="csX141" fmla="*/ 722186 w 1052300"/>
                <a:gd name="csY141" fmla="*/ 783772 h 1038343"/>
                <a:gd name="csX142" fmla="*/ 670349 w 1052300"/>
                <a:gd name="csY142" fmla="*/ 774335 h 1038343"/>
                <a:gd name="csX143" fmla="*/ 586842 w 1052300"/>
                <a:gd name="csY143" fmla="*/ 766381 h 1038343"/>
                <a:gd name="csX144" fmla="*/ 542208 w 1052300"/>
                <a:gd name="csY144" fmla="*/ 765609 h 1038343"/>
                <a:gd name="csX145" fmla="*/ 542208 w 1052300"/>
                <a:gd name="csY145" fmla="*/ 999783 h 1038343"/>
                <a:gd name="csX146" fmla="*/ 618721 w 1052300"/>
                <a:gd name="csY146" fmla="*/ 962873 h 1038343"/>
                <a:gd name="csX147" fmla="*/ 722186 w 1052300"/>
                <a:gd name="csY147" fmla="*/ 783772 h 1038343"/>
                <a:gd name="csX148" fmla="*/ 294568 w 1052300"/>
                <a:gd name="csY148" fmla="*/ 791747 h 1038343"/>
                <a:gd name="csX149" fmla="*/ 238076 w 1052300"/>
                <a:gd name="csY149" fmla="*/ 805442 h 1038343"/>
                <a:gd name="csX150" fmla="*/ 181876 w 1052300"/>
                <a:gd name="csY150" fmla="*/ 824606 h 1038343"/>
                <a:gd name="csX151" fmla="*/ 155216 w 1052300"/>
                <a:gd name="csY151" fmla="*/ 835963 h 1038343"/>
                <a:gd name="csX152" fmla="*/ 178598 w 1052300"/>
                <a:gd name="csY152" fmla="*/ 861141 h 1038343"/>
                <a:gd name="csX153" fmla="*/ 331562 w 1052300"/>
                <a:gd name="csY153" fmla="*/ 962894 h 1038343"/>
                <a:gd name="csX154" fmla="*/ 381562 w 1052300"/>
                <a:gd name="csY154" fmla="*/ 981912 h 1038343"/>
                <a:gd name="csX155" fmla="*/ 406154 w 1052300"/>
                <a:gd name="csY155" fmla="*/ 986276 h 1038343"/>
                <a:gd name="csX156" fmla="*/ 313524 w 1052300"/>
                <a:gd name="csY156" fmla="*/ 845087 h 1038343"/>
                <a:gd name="csX157" fmla="*/ 294568 w 1052300"/>
                <a:gd name="csY157" fmla="*/ 791747 h 1038343"/>
                <a:gd name="csX158" fmla="*/ 755944 w 1052300"/>
                <a:gd name="csY158" fmla="*/ 790807 h 1038343"/>
                <a:gd name="csX159" fmla="*/ 728867 w 1052300"/>
                <a:gd name="csY159" fmla="*/ 860055 h 1038343"/>
                <a:gd name="csX160" fmla="*/ 638658 w 1052300"/>
                <a:gd name="csY160" fmla="*/ 990451 h 1038343"/>
                <a:gd name="csX161" fmla="*/ 693773 w 1052300"/>
                <a:gd name="csY161" fmla="*/ 975378 h 1038343"/>
                <a:gd name="csX162" fmla="*/ 850014 w 1052300"/>
                <a:gd name="csY162" fmla="*/ 885086 h 1038343"/>
                <a:gd name="csX163" fmla="*/ 898573 w 1052300"/>
                <a:gd name="csY163" fmla="*/ 835963 h 1038343"/>
                <a:gd name="csX164" fmla="*/ 812707 w 1052300"/>
                <a:gd name="csY164" fmla="*/ 805108 h 1038343"/>
                <a:gd name="csX165" fmla="*/ 755944 w 1052300"/>
                <a:gd name="csY165" fmla="*/ 790807 h 10383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</a:cxnLst>
              <a:rect l="l" t="t" r="r" b="b"/>
              <a:pathLst>
                <a:path w="1052300" h="1038343">
                  <a:moveTo>
                    <a:pt x="501832" y="832"/>
                  </a:moveTo>
                  <a:cubicBezTo>
                    <a:pt x="571623" y="-3594"/>
                    <a:pt x="653856" y="9934"/>
                    <a:pt x="719514" y="34235"/>
                  </a:cubicBezTo>
                  <a:cubicBezTo>
                    <a:pt x="754670" y="47241"/>
                    <a:pt x="787760" y="66657"/>
                    <a:pt x="818887" y="87304"/>
                  </a:cubicBezTo>
                  <a:cubicBezTo>
                    <a:pt x="991579" y="201812"/>
                    <a:pt x="1083917" y="418868"/>
                    <a:pt x="1042456" y="622875"/>
                  </a:cubicBezTo>
                  <a:cubicBezTo>
                    <a:pt x="1018176" y="742373"/>
                    <a:pt x="950118" y="851788"/>
                    <a:pt x="853876" y="926673"/>
                  </a:cubicBezTo>
                  <a:cubicBezTo>
                    <a:pt x="829033" y="946005"/>
                    <a:pt x="802415" y="961829"/>
                    <a:pt x="775046" y="977194"/>
                  </a:cubicBezTo>
                  <a:cubicBezTo>
                    <a:pt x="711852" y="1012643"/>
                    <a:pt x="637948" y="1032204"/>
                    <a:pt x="565966" y="1037110"/>
                  </a:cubicBezTo>
                  <a:cubicBezTo>
                    <a:pt x="354777" y="1051495"/>
                    <a:pt x="154089" y="939011"/>
                    <a:pt x="55885" y="752102"/>
                  </a:cubicBezTo>
                  <a:cubicBezTo>
                    <a:pt x="19288" y="682436"/>
                    <a:pt x="2733" y="604315"/>
                    <a:pt x="207" y="526153"/>
                  </a:cubicBezTo>
                  <a:cubicBezTo>
                    <a:pt x="-1631" y="469514"/>
                    <a:pt x="8912" y="411853"/>
                    <a:pt x="26803" y="358262"/>
                  </a:cubicBezTo>
                  <a:cubicBezTo>
                    <a:pt x="47868" y="295173"/>
                    <a:pt x="81333" y="237052"/>
                    <a:pt x="124089" y="186301"/>
                  </a:cubicBezTo>
                  <a:cubicBezTo>
                    <a:pt x="167179" y="135153"/>
                    <a:pt x="221333" y="91667"/>
                    <a:pt x="280998" y="61437"/>
                  </a:cubicBezTo>
                  <a:cubicBezTo>
                    <a:pt x="350226" y="26323"/>
                    <a:pt x="424317" y="5738"/>
                    <a:pt x="501832" y="832"/>
                  </a:cubicBezTo>
                  <a:close/>
                  <a:moveTo>
                    <a:pt x="509223" y="46824"/>
                  </a:moveTo>
                  <a:cubicBezTo>
                    <a:pt x="482271" y="46072"/>
                    <a:pt x="454484" y="64882"/>
                    <a:pt x="434505" y="81312"/>
                  </a:cubicBezTo>
                  <a:cubicBezTo>
                    <a:pt x="385090" y="121959"/>
                    <a:pt x="341165" y="206530"/>
                    <a:pt x="326363" y="268117"/>
                  </a:cubicBezTo>
                  <a:cubicBezTo>
                    <a:pt x="337950" y="275257"/>
                    <a:pt x="361791" y="276259"/>
                    <a:pt x="375758" y="278221"/>
                  </a:cubicBezTo>
                  <a:cubicBezTo>
                    <a:pt x="404923" y="282313"/>
                    <a:pt x="434254" y="284860"/>
                    <a:pt x="463670" y="286614"/>
                  </a:cubicBezTo>
                  <a:cubicBezTo>
                    <a:pt x="478534" y="287490"/>
                    <a:pt x="494692" y="290142"/>
                    <a:pt x="509223" y="286906"/>
                  </a:cubicBezTo>
                  <a:cubicBezTo>
                    <a:pt x="509223" y="206885"/>
                    <a:pt x="509223" y="126844"/>
                    <a:pt x="509223" y="46824"/>
                  </a:cubicBezTo>
                  <a:close/>
                  <a:moveTo>
                    <a:pt x="722541" y="268680"/>
                  </a:moveTo>
                  <a:cubicBezTo>
                    <a:pt x="718449" y="248973"/>
                    <a:pt x="709910" y="228869"/>
                    <a:pt x="701873" y="210414"/>
                  </a:cubicBezTo>
                  <a:cubicBezTo>
                    <a:pt x="674086" y="146593"/>
                    <a:pt x="620955" y="56051"/>
                    <a:pt x="544170" y="46824"/>
                  </a:cubicBezTo>
                  <a:cubicBezTo>
                    <a:pt x="539014" y="59830"/>
                    <a:pt x="542208" y="103358"/>
                    <a:pt x="542250" y="119892"/>
                  </a:cubicBezTo>
                  <a:cubicBezTo>
                    <a:pt x="542291" y="156781"/>
                    <a:pt x="542083" y="193650"/>
                    <a:pt x="542166" y="230539"/>
                  </a:cubicBezTo>
                  <a:cubicBezTo>
                    <a:pt x="542229" y="249244"/>
                    <a:pt x="540183" y="269349"/>
                    <a:pt x="543001" y="287783"/>
                  </a:cubicBezTo>
                  <a:cubicBezTo>
                    <a:pt x="578951" y="290852"/>
                    <a:pt x="625673" y="283858"/>
                    <a:pt x="661998" y="279808"/>
                  </a:cubicBezTo>
                  <a:cubicBezTo>
                    <a:pt x="679973" y="277783"/>
                    <a:pt x="706758" y="276948"/>
                    <a:pt x="722541" y="268680"/>
                  </a:cubicBezTo>
                  <a:close/>
                  <a:moveTo>
                    <a:pt x="626508" y="46740"/>
                  </a:moveTo>
                  <a:cubicBezTo>
                    <a:pt x="632959" y="54256"/>
                    <a:pt x="641915" y="60101"/>
                    <a:pt x="649034" y="67095"/>
                  </a:cubicBezTo>
                  <a:cubicBezTo>
                    <a:pt x="660579" y="78410"/>
                    <a:pt x="671059" y="91416"/>
                    <a:pt x="680767" y="104297"/>
                  </a:cubicBezTo>
                  <a:cubicBezTo>
                    <a:pt x="715589" y="150518"/>
                    <a:pt x="739305" y="206927"/>
                    <a:pt x="755944" y="261979"/>
                  </a:cubicBezTo>
                  <a:cubicBezTo>
                    <a:pt x="769806" y="262751"/>
                    <a:pt x="784294" y="256175"/>
                    <a:pt x="797801" y="252793"/>
                  </a:cubicBezTo>
                  <a:cubicBezTo>
                    <a:pt x="825025" y="245967"/>
                    <a:pt x="851538" y="236363"/>
                    <a:pt x="877571" y="225967"/>
                  </a:cubicBezTo>
                  <a:cubicBezTo>
                    <a:pt x="887550" y="221979"/>
                    <a:pt x="897780" y="218994"/>
                    <a:pt x="907258" y="213837"/>
                  </a:cubicBezTo>
                  <a:cubicBezTo>
                    <a:pt x="895149" y="193274"/>
                    <a:pt x="866527" y="167491"/>
                    <a:pt x="847780" y="152251"/>
                  </a:cubicBezTo>
                  <a:cubicBezTo>
                    <a:pt x="797112" y="111061"/>
                    <a:pt x="740745" y="74548"/>
                    <a:pt x="676883" y="57826"/>
                  </a:cubicBezTo>
                  <a:cubicBezTo>
                    <a:pt x="660641" y="53567"/>
                    <a:pt x="643335" y="47032"/>
                    <a:pt x="626508" y="46740"/>
                  </a:cubicBezTo>
                  <a:close/>
                  <a:moveTo>
                    <a:pt x="419494" y="48911"/>
                  </a:moveTo>
                  <a:cubicBezTo>
                    <a:pt x="395445" y="49433"/>
                    <a:pt x="357866" y="64297"/>
                    <a:pt x="335466" y="74110"/>
                  </a:cubicBezTo>
                  <a:cubicBezTo>
                    <a:pt x="283003" y="97116"/>
                    <a:pt x="236343" y="125800"/>
                    <a:pt x="193295" y="163712"/>
                  </a:cubicBezTo>
                  <a:cubicBezTo>
                    <a:pt x="178243" y="176990"/>
                    <a:pt x="155717" y="196781"/>
                    <a:pt x="145676" y="213837"/>
                  </a:cubicBezTo>
                  <a:cubicBezTo>
                    <a:pt x="155049" y="218994"/>
                    <a:pt x="165007" y="222209"/>
                    <a:pt x="174945" y="226050"/>
                  </a:cubicBezTo>
                  <a:cubicBezTo>
                    <a:pt x="201249" y="236217"/>
                    <a:pt x="227554" y="245466"/>
                    <a:pt x="254819" y="252731"/>
                  </a:cubicBezTo>
                  <a:cubicBezTo>
                    <a:pt x="267178" y="256008"/>
                    <a:pt x="280038" y="261228"/>
                    <a:pt x="292856" y="261854"/>
                  </a:cubicBezTo>
                  <a:cubicBezTo>
                    <a:pt x="312773" y="206489"/>
                    <a:pt x="332689" y="152460"/>
                    <a:pt x="367866" y="104506"/>
                  </a:cubicBezTo>
                  <a:cubicBezTo>
                    <a:pt x="383065" y="83775"/>
                    <a:pt x="400831" y="66385"/>
                    <a:pt x="419494" y="48911"/>
                  </a:cubicBezTo>
                  <a:close/>
                  <a:moveTo>
                    <a:pt x="123379" y="242877"/>
                  </a:moveTo>
                  <a:cubicBezTo>
                    <a:pt x="81960" y="297553"/>
                    <a:pt x="54695" y="365173"/>
                    <a:pt x="42064" y="432312"/>
                  </a:cubicBezTo>
                  <a:cubicBezTo>
                    <a:pt x="38202" y="452876"/>
                    <a:pt x="30916" y="490266"/>
                    <a:pt x="35697" y="509869"/>
                  </a:cubicBezTo>
                  <a:cubicBezTo>
                    <a:pt x="108765" y="509869"/>
                    <a:pt x="181834" y="509869"/>
                    <a:pt x="254902" y="509869"/>
                  </a:cubicBezTo>
                  <a:cubicBezTo>
                    <a:pt x="256761" y="495840"/>
                    <a:pt x="256113" y="481477"/>
                    <a:pt x="256969" y="467322"/>
                  </a:cubicBezTo>
                  <a:cubicBezTo>
                    <a:pt x="258619" y="440621"/>
                    <a:pt x="261019" y="413815"/>
                    <a:pt x="265028" y="387344"/>
                  </a:cubicBezTo>
                  <a:cubicBezTo>
                    <a:pt x="268013" y="367740"/>
                    <a:pt x="271040" y="348179"/>
                    <a:pt x="275299" y="328785"/>
                  </a:cubicBezTo>
                  <a:cubicBezTo>
                    <a:pt x="277721" y="317803"/>
                    <a:pt x="281917" y="306509"/>
                    <a:pt x="282042" y="295319"/>
                  </a:cubicBezTo>
                  <a:cubicBezTo>
                    <a:pt x="248827" y="284526"/>
                    <a:pt x="214673" y="277365"/>
                    <a:pt x="181771" y="265194"/>
                  </a:cubicBezTo>
                  <a:cubicBezTo>
                    <a:pt x="165362" y="259098"/>
                    <a:pt x="139120" y="245695"/>
                    <a:pt x="123379" y="242877"/>
                  </a:cubicBezTo>
                  <a:close/>
                  <a:moveTo>
                    <a:pt x="929220" y="242355"/>
                  </a:moveTo>
                  <a:cubicBezTo>
                    <a:pt x="920891" y="244213"/>
                    <a:pt x="913584" y="248597"/>
                    <a:pt x="905671" y="251749"/>
                  </a:cubicBezTo>
                  <a:cubicBezTo>
                    <a:pt x="882456" y="260914"/>
                    <a:pt x="858908" y="269703"/>
                    <a:pt x="835192" y="277407"/>
                  </a:cubicBezTo>
                  <a:cubicBezTo>
                    <a:pt x="821413" y="281875"/>
                    <a:pt x="807154" y="286092"/>
                    <a:pt x="793042" y="289328"/>
                  </a:cubicBezTo>
                  <a:cubicBezTo>
                    <a:pt x="784190" y="291373"/>
                    <a:pt x="774503" y="292584"/>
                    <a:pt x="766820" y="297344"/>
                  </a:cubicBezTo>
                  <a:cubicBezTo>
                    <a:pt x="775004" y="336885"/>
                    <a:pt x="783480" y="376133"/>
                    <a:pt x="787822" y="416362"/>
                  </a:cubicBezTo>
                  <a:cubicBezTo>
                    <a:pt x="791183" y="447510"/>
                    <a:pt x="791121" y="478679"/>
                    <a:pt x="793522" y="509848"/>
                  </a:cubicBezTo>
                  <a:cubicBezTo>
                    <a:pt x="867989" y="509848"/>
                    <a:pt x="942435" y="509848"/>
                    <a:pt x="1016902" y="509848"/>
                  </a:cubicBezTo>
                  <a:cubicBezTo>
                    <a:pt x="1020744" y="485130"/>
                    <a:pt x="1013854" y="448659"/>
                    <a:pt x="1008447" y="424003"/>
                  </a:cubicBezTo>
                  <a:cubicBezTo>
                    <a:pt x="994460" y="360371"/>
                    <a:pt x="969888" y="294192"/>
                    <a:pt x="929220" y="242355"/>
                  </a:cubicBezTo>
                  <a:close/>
                  <a:moveTo>
                    <a:pt x="509202" y="322396"/>
                  </a:moveTo>
                  <a:cubicBezTo>
                    <a:pt x="469557" y="320121"/>
                    <a:pt x="430183" y="319515"/>
                    <a:pt x="390685" y="314484"/>
                  </a:cubicBezTo>
                  <a:cubicBezTo>
                    <a:pt x="376071" y="312626"/>
                    <a:pt x="361415" y="310684"/>
                    <a:pt x="346864" y="308242"/>
                  </a:cubicBezTo>
                  <a:cubicBezTo>
                    <a:pt x="336802" y="306530"/>
                    <a:pt x="326134" y="303231"/>
                    <a:pt x="316029" y="303607"/>
                  </a:cubicBezTo>
                  <a:cubicBezTo>
                    <a:pt x="309328" y="320747"/>
                    <a:pt x="307366" y="339870"/>
                    <a:pt x="303733" y="357824"/>
                  </a:cubicBezTo>
                  <a:cubicBezTo>
                    <a:pt x="297470" y="388701"/>
                    <a:pt x="293211" y="420371"/>
                    <a:pt x="291437" y="451832"/>
                  </a:cubicBezTo>
                  <a:cubicBezTo>
                    <a:pt x="290393" y="470203"/>
                    <a:pt x="285612" y="492291"/>
                    <a:pt x="290393" y="509953"/>
                  </a:cubicBezTo>
                  <a:cubicBezTo>
                    <a:pt x="339098" y="510161"/>
                    <a:pt x="387825" y="509848"/>
                    <a:pt x="436530" y="509827"/>
                  </a:cubicBezTo>
                  <a:cubicBezTo>
                    <a:pt x="455235" y="509827"/>
                    <a:pt x="493001" y="512708"/>
                    <a:pt x="509202" y="508199"/>
                  </a:cubicBezTo>
                  <a:cubicBezTo>
                    <a:pt x="509202" y="446258"/>
                    <a:pt x="509202" y="384337"/>
                    <a:pt x="509202" y="322396"/>
                  </a:cubicBezTo>
                  <a:close/>
                  <a:moveTo>
                    <a:pt x="732979" y="303900"/>
                  </a:moveTo>
                  <a:cubicBezTo>
                    <a:pt x="724691" y="303169"/>
                    <a:pt x="715568" y="306530"/>
                    <a:pt x="707343" y="307929"/>
                  </a:cubicBezTo>
                  <a:cubicBezTo>
                    <a:pt x="691602" y="310643"/>
                    <a:pt x="675735" y="312751"/>
                    <a:pt x="659911" y="314755"/>
                  </a:cubicBezTo>
                  <a:cubicBezTo>
                    <a:pt x="635694" y="317803"/>
                    <a:pt x="611226" y="319891"/>
                    <a:pt x="586842" y="321039"/>
                  </a:cubicBezTo>
                  <a:cubicBezTo>
                    <a:pt x="572124" y="321728"/>
                    <a:pt x="556696" y="320726"/>
                    <a:pt x="542250" y="323461"/>
                  </a:cubicBezTo>
                  <a:cubicBezTo>
                    <a:pt x="542250" y="385423"/>
                    <a:pt x="542250" y="447385"/>
                    <a:pt x="542250" y="509326"/>
                  </a:cubicBezTo>
                  <a:cubicBezTo>
                    <a:pt x="555569" y="510788"/>
                    <a:pt x="569243" y="509723"/>
                    <a:pt x="582667" y="509848"/>
                  </a:cubicBezTo>
                  <a:cubicBezTo>
                    <a:pt x="614671" y="510161"/>
                    <a:pt x="646696" y="509827"/>
                    <a:pt x="678700" y="509827"/>
                  </a:cubicBezTo>
                  <a:cubicBezTo>
                    <a:pt x="701142" y="509827"/>
                    <a:pt x="739138" y="513376"/>
                    <a:pt x="759514" y="508199"/>
                  </a:cubicBezTo>
                  <a:cubicBezTo>
                    <a:pt x="760432" y="457907"/>
                    <a:pt x="754775" y="406884"/>
                    <a:pt x="745088" y="357615"/>
                  </a:cubicBezTo>
                  <a:cubicBezTo>
                    <a:pt x="741539" y="339640"/>
                    <a:pt x="738574" y="321373"/>
                    <a:pt x="732979" y="303900"/>
                  </a:cubicBezTo>
                  <a:close/>
                  <a:moveTo>
                    <a:pt x="35697" y="544149"/>
                  </a:moveTo>
                  <a:cubicBezTo>
                    <a:pt x="33254" y="568929"/>
                    <a:pt x="38954" y="596967"/>
                    <a:pt x="44486" y="621163"/>
                  </a:cubicBezTo>
                  <a:cubicBezTo>
                    <a:pt x="54778" y="666215"/>
                    <a:pt x="71396" y="707864"/>
                    <a:pt x="92586" y="748782"/>
                  </a:cubicBezTo>
                  <a:cubicBezTo>
                    <a:pt x="103024" y="768970"/>
                    <a:pt x="115717" y="791788"/>
                    <a:pt x="131730" y="808072"/>
                  </a:cubicBezTo>
                  <a:cubicBezTo>
                    <a:pt x="148953" y="802185"/>
                    <a:pt x="165592" y="794147"/>
                    <a:pt x="182690" y="787822"/>
                  </a:cubicBezTo>
                  <a:cubicBezTo>
                    <a:pt x="198222" y="782081"/>
                    <a:pt x="214109" y="777321"/>
                    <a:pt x="229850" y="772269"/>
                  </a:cubicBezTo>
                  <a:cubicBezTo>
                    <a:pt x="246781" y="766820"/>
                    <a:pt x="268076" y="765525"/>
                    <a:pt x="283357" y="756632"/>
                  </a:cubicBezTo>
                  <a:cubicBezTo>
                    <a:pt x="280539" y="740473"/>
                    <a:pt x="275988" y="724691"/>
                    <a:pt x="272877" y="708574"/>
                  </a:cubicBezTo>
                  <a:cubicBezTo>
                    <a:pt x="267658" y="681643"/>
                    <a:pt x="263608" y="654440"/>
                    <a:pt x="260769" y="627134"/>
                  </a:cubicBezTo>
                  <a:cubicBezTo>
                    <a:pt x="258953" y="609806"/>
                    <a:pt x="257721" y="592395"/>
                    <a:pt x="256635" y="575004"/>
                  </a:cubicBezTo>
                  <a:cubicBezTo>
                    <a:pt x="256009" y="564712"/>
                    <a:pt x="256740" y="554232"/>
                    <a:pt x="254902" y="544149"/>
                  </a:cubicBezTo>
                  <a:cubicBezTo>
                    <a:pt x="181834" y="544149"/>
                    <a:pt x="108765" y="544149"/>
                    <a:pt x="35697" y="544149"/>
                  </a:cubicBezTo>
                  <a:close/>
                  <a:moveTo>
                    <a:pt x="509223" y="545735"/>
                  </a:moveTo>
                  <a:cubicBezTo>
                    <a:pt x="492855" y="540996"/>
                    <a:pt x="457344" y="544107"/>
                    <a:pt x="438618" y="544065"/>
                  </a:cubicBezTo>
                  <a:cubicBezTo>
                    <a:pt x="405215" y="543982"/>
                    <a:pt x="371812" y="543836"/>
                    <a:pt x="338409" y="544065"/>
                  </a:cubicBezTo>
                  <a:cubicBezTo>
                    <a:pt x="322480" y="544190"/>
                    <a:pt x="304380" y="541664"/>
                    <a:pt x="289099" y="545777"/>
                  </a:cubicBezTo>
                  <a:cubicBezTo>
                    <a:pt x="290414" y="594274"/>
                    <a:pt x="294714" y="642207"/>
                    <a:pt x="303399" y="690014"/>
                  </a:cubicBezTo>
                  <a:cubicBezTo>
                    <a:pt x="306906" y="709367"/>
                    <a:pt x="309453" y="732144"/>
                    <a:pt x="317533" y="750077"/>
                  </a:cubicBezTo>
                  <a:cubicBezTo>
                    <a:pt x="330915" y="748803"/>
                    <a:pt x="343879" y="745129"/>
                    <a:pt x="357198" y="743313"/>
                  </a:cubicBezTo>
                  <a:cubicBezTo>
                    <a:pt x="380121" y="740160"/>
                    <a:pt x="403044" y="737363"/>
                    <a:pt x="426092" y="735191"/>
                  </a:cubicBezTo>
                  <a:cubicBezTo>
                    <a:pt x="445528" y="733375"/>
                    <a:pt x="465089" y="732540"/>
                    <a:pt x="484567" y="731308"/>
                  </a:cubicBezTo>
                  <a:cubicBezTo>
                    <a:pt x="492876" y="730787"/>
                    <a:pt x="501143" y="731141"/>
                    <a:pt x="509223" y="729492"/>
                  </a:cubicBezTo>
                  <a:cubicBezTo>
                    <a:pt x="509223" y="668240"/>
                    <a:pt x="509223" y="606988"/>
                    <a:pt x="509223" y="545735"/>
                  </a:cubicBezTo>
                  <a:close/>
                  <a:moveTo>
                    <a:pt x="542187" y="544859"/>
                  </a:moveTo>
                  <a:cubicBezTo>
                    <a:pt x="542187" y="606633"/>
                    <a:pt x="542187" y="668386"/>
                    <a:pt x="542187" y="730160"/>
                  </a:cubicBezTo>
                  <a:cubicBezTo>
                    <a:pt x="570809" y="733104"/>
                    <a:pt x="599869" y="732686"/>
                    <a:pt x="628596" y="735296"/>
                  </a:cubicBezTo>
                  <a:cubicBezTo>
                    <a:pt x="663000" y="738427"/>
                    <a:pt x="696737" y="744461"/>
                    <a:pt x="730892" y="749200"/>
                  </a:cubicBezTo>
                  <a:cubicBezTo>
                    <a:pt x="739618" y="735526"/>
                    <a:pt x="741539" y="710202"/>
                    <a:pt x="744712" y="694044"/>
                  </a:cubicBezTo>
                  <a:cubicBezTo>
                    <a:pt x="754357" y="644941"/>
                    <a:pt x="757823" y="595714"/>
                    <a:pt x="759868" y="545777"/>
                  </a:cubicBezTo>
                  <a:cubicBezTo>
                    <a:pt x="743397" y="541080"/>
                    <a:pt x="702207" y="544065"/>
                    <a:pt x="682875" y="544065"/>
                  </a:cubicBezTo>
                  <a:cubicBezTo>
                    <a:pt x="652959" y="544086"/>
                    <a:pt x="623022" y="544023"/>
                    <a:pt x="593105" y="544065"/>
                  </a:cubicBezTo>
                  <a:cubicBezTo>
                    <a:pt x="576195" y="544107"/>
                    <a:pt x="558993" y="543021"/>
                    <a:pt x="542187" y="544859"/>
                  </a:cubicBezTo>
                  <a:close/>
                  <a:moveTo>
                    <a:pt x="793522" y="544170"/>
                  </a:moveTo>
                  <a:cubicBezTo>
                    <a:pt x="789639" y="584357"/>
                    <a:pt x="789409" y="624628"/>
                    <a:pt x="783751" y="664753"/>
                  </a:cubicBezTo>
                  <a:cubicBezTo>
                    <a:pt x="780996" y="684231"/>
                    <a:pt x="777217" y="703689"/>
                    <a:pt x="773021" y="722916"/>
                  </a:cubicBezTo>
                  <a:cubicBezTo>
                    <a:pt x="770578" y="734148"/>
                    <a:pt x="766883" y="745233"/>
                    <a:pt x="765610" y="756632"/>
                  </a:cubicBezTo>
                  <a:cubicBezTo>
                    <a:pt x="773000" y="759659"/>
                    <a:pt x="780912" y="760765"/>
                    <a:pt x="788636" y="762770"/>
                  </a:cubicBezTo>
                  <a:cubicBezTo>
                    <a:pt x="809764" y="768218"/>
                    <a:pt x="830578" y="774690"/>
                    <a:pt x="851288" y="781496"/>
                  </a:cubicBezTo>
                  <a:cubicBezTo>
                    <a:pt x="865108" y="786026"/>
                    <a:pt x="878866" y="791204"/>
                    <a:pt x="892394" y="796527"/>
                  </a:cubicBezTo>
                  <a:cubicBezTo>
                    <a:pt x="902477" y="800473"/>
                    <a:pt x="912310" y="806110"/>
                    <a:pt x="922957" y="807968"/>
                  </a:cubicBezTo>
                  <a:cubicBezTo>
                    <a:pt x="964606" y="753939"/>
                    <a:pt x="991642" y="691121"/>
                    <a:pt x="1007508" y="625109"/>
                  </a:cubicBezTo>
                  <a:cubicBezTo>
                    <a:pt x="1012873" y="602833"/>
                    <a:pt x="1020326" y="566361"/>
                    <a:pt x="1016902" y="544170"/>
                  </a:cubicBezTo>
                  <a:cubicBezTo>
                    <a:pt x="942435" y="544170"/>
                    <a:pt x="867989" y="544170"/>
                    <a:pt x="793522" y="544170"/>
                  </a:cubicBezTo>
                  <a:close/>
                  <a:moveTo>
                    <a:pt x="507511" y="765212"/>
                  </a:moveTo>
                  <a:cubicBezTo>
                    <a:pt x="468430" y="763145"/>
                    <a:pt x="425194" y="768636"/>
                    <a:pt x="386363" y="773792"/>
                  </a:cubicBezTo>
                  <a:cubicBezTo>
                    <a:pt x="367198" y="776340"/>
                    <a:pt x="345612" y="777509"/>
                    <a:pt x="327345" y="783772"/>
                  </a:cubicBezTo>
                  <a:cubicBezTo>
                    <a:pt x="331249" y="803187"/>
                    <a:pt x="339933" y="822060"/>
                    <a:pt x="347699" y="840201"/>
                  </a:cubicBezTo>
                  <a:cubicBezTo>
                    <a:pt x="369474" y="891141"/>
                    <a:pt x="399495" y="941412"/>
                    <a:pt x="444567" y="974981"/>
                  </a:cubicBezTo>
                  <a:cubicBezTo>
                    <a:pt x="462125" y="988029"/>
                    <a:pt x="486049" y="1000388"/>
                    <a:pt x="508283" y="1000889"/>
                  </a:cubicBezTo>
                  <a:cubicBezTo>
                    <a:pt x="511143" y="982685"/>
                    <a:pt x="509160" y="962998"/>
                    <a:pt x="509139" y="944522"/>
                  </a:cubicBezTo>
                  <a:cubicBezTo>
                    <a:pt x="509139" y="911809"/>
                    <a:pt x="509202" y="879116"/>
                    <a:pt x="509181" y="846402"/>
                  </a:cubicBezTo>
                  <a:cubicBezTo>
                    <a:pt x="509181" y="829011"/>
                    <a:pt x="509202" y="811600"/>
                    <a:pt x="509139" y="794210"/>
                  </a:cubicBezTo>
                  <a:cubicBezTo>
                    <a:pt x="509097" y="784377"/>
                    <a:pt x="510204" y="774565"/>
                    <a:pt x="507511" y="765212"/>
                  </a:cubicBezTo>
                  <a:close/>
                  <a:moveTo>
                    <a:pt x="722186" y="783772"/>
                  </a:moveTo>
                  <a:cubicBezTo>
                    <a:pt x="711267" y="777738"/>
                    <a:pt x="683856" y="776172"/>
                    <a:pt x="670349" y="774335"/>
                  </a:cubicBezTo>
                  <a:cubicBezTo>
                    <a:pt x="642604" y="770578"/>
                    <a:pt x="614796" y="767989"/>
                    <a:pt x="586842" y="766381"/>
                  </a:cubicBezTo>
                  <a:cubicBezTo>
                    <a:pt x="572437" y="765546"/>
                    <a:pt x="556467" y="763375"/>
                    <a:pt x="542208" y="765609"/>
                  </a:cubicBezTo>
                  <a:cubicBezTo>
                    <a:pt x="542208" y="843667"/>
                    <a:pt x="542208" y="921725"/>
                    <a:pt x="542208" y="999783"/>
                  </a:cubicBezTo>
                  <a:cubicBezTo>
                    <a:pt x="569744" y="1001390"/>
                    <a:pt x="599160" y="980723"/>
                    <a:pt x="618721" y="962873"/>
                  </a:cubicBezTo>
                  <a:cubicBezTo>
                    <a:pt x="669389" y="916652"/>
                    <a:pt x="703480" y="849137"/>
                    <a:pt x="722186" y="783772"/>
                  </a:cubicBezTo>
                  <a:close/>
                  <a:moveTo>
                    <a:pt x="294568" y="791747"/>
                  </a:moveTo>
                  <a:cubicBezTo>
                    <a:pt x="276364" y="791642"/>
                    <a:pt x="255403" y="799742"/>
                    <a:pt x="238076" y="805442"/>
                  </a:cubicBezTo>
                  <a:cubicBezTo>
                    <a:pt x="219224" y="811663"/>
                    <a:pt x="200498" y="817675"/>
                    <a:pt x="181876" y="824606"/>
                  </a:cubicBezTo>
                  <a:cubicBezTo>
                    <a:pt x="172836" y="827968"/>
                    <a:pt x="163254" y="830556"/>
                    <a:pt x="155216" y="835963"/>
                  </a:cubicBezTo>
                  <a:cubicBezTo>
                    <a:pt x="162022" y="845233"/>
                    <a:pt x="170477" y="853041"/>
                    <a:pt x="178598" y="861141"/>
                  </a:cubicBezTo>
                  <a:cubicBezTo>
                    <a:pt x="222690" y="905107"/>
                    <a:pt x="275529" y="936735"/>
                    <a:pt x="331562" y="962894"/>
                  </a:cubicBezTo>
                  <a:cubicBezTo>
                    <a:pt x="347553" y="970389"/>
                    <a:pt x="364651" y="976798"/>
                    <a:pt x="381562" y="981912"/>
                  </a:cubicBezTo>
                  <a:cubicBezTo>
                    <a:pt x="389787" y="984397"/>
                    <a:pt x="398012" y="987946"/>
                    <a:pt x="406154" y="986276"/>
                  </a:cubicBezTo>
                  <a:cubicBezTo>
                    <a:pt x="364985" y="947257"/>
                    <a:pt x="334150" y="897925"/>
                    <a:pt x="313524" y="845087"/>
                  </a:cubicBezTo>
                  <a:cubicBezTo>
                    <a:pt x="306635" y="827467"/>
                    <a:pt x="301165" y="809429"/>
                    <a:pt x="294568" y="791747"/>
                  </a:cubicBezTo>
                  <a:close/>
                  <a:moveTo>
                    <a:pt x="755944" y="790807"/>
                  </a:moveTo>
                  <a:cubicBezTo>
                    <a:pt x="745526" y="811329"/>
                    <a:pt x="738574" y="838009"/>
                    <a:pt x="728867" y="860055"/>
                  </a:cubicBezTo>
                  <a:cubicBezTo>
                    <a:pt x="707217" y="909241"/>
                    <a:pt x="677677" y="953416"/>
                    <a:pt x="638658" y="990451"/>
                  </a:cubicBezTo>
                  <a:cubicBezTo>
                    <a:pt x="654859" y="991265"/>
                    <a:pt x="678261" y="980869"/>
                    <a:pt x="693773" y="975378"/>
                  </a:cubicBezTo>
                  <a:cubicBezTo>
                    <a:pt x="750390" y="955336"/>
                    <a:pt x="804879" y="924898"/>
                    <a:pt x="850014" y="885086"/>
                  </a:cubicBezTo>
                  <a:cubicBezTo>
                    <a:pt x="863250" y="873416"/>
                    <a:pt x="891621" y="851099"/>
                    <a:pt x="898573" y="835963"/>
                  </a:cubicBezTo>
                  <a:cubicBezTo>
                    <a:pt x="871726" y="822206"/>
                    <a:pt x="841434" y="813938"/>
                    <a:pt x="812707" y="805108"/>
                  </a:cubicBezTo>
                  <a:cubicBezTo>
                    <a:pt x="794294" y="799429"/>
                    <a:pt x="775129" y="792895"/>
                    <a:pt x="755944" y="790807"/>
                  </a:cubicBezTo>
                  <a:close/>
                </a:path>
              </a:pathLst>
            </a:custGeom>
            <a:solidFill>
              <a:schemeClr val="accent1"/>
            </a:solidFill>
            <a:ln w="522" cap="flat">
              <a:solidFill>
                <a:srgbClr val="F93923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D2BB644-EB49-1242-0663-07E9741F4EE5}"/>
                </a:ext>
              </a:extLst>
            </p:cNvPr>
            <p:cNvSpPr/>
            <p:nvPr/>
          </p:nvSpPr>
          <p:spPr>
            <a:xfrm>
              <a:off x="4104872" y="2831842"/>
              <a:ext cx="488947" cy="482382"/>
            </a:xfrm>
            <a:custGeom>
              <a:avLst/>
              <a:gdLst>
                <a:gd name="csX0" fmla="*/ 583838 w 1121365"/>
                <a:gd name="csY0" fmla="*/ 113993 h 1106308"/>
                <a:gd name="csX1" fmla="*/ 635716 w 1121365"/>
                <a:gd name="csY1" fmla="*/ 119505 h 1106308"/>
                <a:gd name="csX2" fmla="*/ 727344 w 1121365"/>
                <a:gd name="csY2" fmla="*/ 144578 h 1106308"/>
                <a:gd name="csX3" fmla="*/ 980516 w 1121365"/>
                <a:gd name="csY3" fmla="*/ 408960 h 1106308"/>
                <a:gd name="csX4" fmla="*/ 1001977 w 1121365"/>
                <a:gd name="csY4" fmla="*/ 498125 h 1106308"/>
                <a:gd name="csX5" fmla="*/ 1005276 w 1121365"/>
                <a:gd name="csY5" fmla="*/ 533866 h 1106308"/>
                <a:gd name="csX6" fmla="*/ 1034503 w 1121365"/>
                <a:gd name="csY6" fmla="*/ 534951 h 1106308"/>
                <a:gd name="csX7" fmla="*/ 1090870 w 1121365"/>
                <a:gd name="csY7" fmla="*/ 534951 h 1106308"/>
                <a:gd name="csX8" fmla="*/ 1121350 w 1121365"/>
                <a:gd name="csY8" fmla="*/ 556580 h 1106308"/>
                <a:gd name="csX9" fmla="*/ 1090870 w 1121365"/>
                <a:gd name="csY9" fmla="*/ 580421 h 1106308"/>
                <a:gd name="csX10" fmla="*/ 1005276 w 1121365"/>
                <a:gd name="csY10" fmla="*/ 581172 h 1106308"/>
                <a:gd name="csX11" fmla="*/ 990850 w 1121365"/>
                <a:gd name="csY11" fmla="*/ 672821 h 1106308"/>
                <a:gd name="csX12" fmla="*/ 740121 w 1121365"/>
                <a:gd name="csY12" fmla="*/ 964657 h 1106308"/>
                <a:gd name="csX13" fmla="*/ 650351 w 1121365"/>
                <a:gd name="csY13" fmla="*/ 993675 h 1106308"/>
                <a:gd name="csX14" fmla="*/ 610706 w 1121365"/>
                <a:gd name="csY14" fmla="*/ 999834 h 1106308"/>
                <a:gd name="csX15" fmla="*/ 583044 w 1121365"/>
                <a:gd name="csY15" fmla="*/ 1003341 h 1106308"/>
                <a:gd name="csX16" fmla="*/ 583107 w 1121365"/>
                <a:gd name="csY16" fmla="*/ 1061796 h 1106308"/>
                <a:gd name="csX17" fmla="*/ 582815 w 1121365"/>
                <a:gd name="csY17" fmla="*/ 1088936 h 1106308"/>
                <a:gd name="csX18" fmla="*/ 560602 w 1121365"/>
                <a:gd name="csY18" fmla="*/ 1106305 h 1106308"/>
                <a:gd name="csX19" fmla="*/ 539266 w 1121365"/>
                <a:gd name="csY19" fmla="*/ 1088560 h 1106308"/>
                <a:gd name="csX20" fmla="*/ 538869 w 1121365"/>
                <a:gd name="csY20" fmla="*/ 1061796 h 1106308"/>
                <a:gd name="csX21" fmla="*/ 539057 w 1121365"/>
                <a:gd name="csY21" fmla="*/ 1003341 h 1106308"/>
                <a:gd name="csX22" fmla="*/ 510519 w 1121365"/>
                <a:gd name="csY22" fmla="*/ 999876 h 1106308"/>
                <a:gd name="csX23" fmla="*/ 470895 w 1121365"/>
                <a:gd name="csY23" fmla="*/ 993696 h 1106308"/>
                <a:gd name="csX24" fmla="*/ 377033 w 1121365"/>
                <a:gd name="csY24" fmla="*/ 962444 h 1106308"/>
                <a:gd name="csX25" fmla="*/ 134341 w 1121365"/>
                <a:gd name="csY25" fmla="*/ 685472 h 1106308"/>
                <a:gd name="csX26" fmla="*/ 119665 w 1121365"/>
                <a:gd name="csY26" fmla="*/ 619105 h 1106308"/>
                <a:gd name="csX27" fmla="*/ 115928 w 1121365"/>
                <a:gd name="csY27" fmla="*/ 580943 h 1106308"/>
                <a:gd name="csX28" fmla="*/ 30333 w 1121365"/>
                <a:gd name="csY28" fmla="*/ 580254 h 1106308"/>
                <a:gd name="csX29" fmla="*/ 20 w 1121365"/>
                <a:gd name="csY29" fmla="*/ 558667 h 1106308"/>
                <a:gd name="csX30" fmla="*/ 30333 w 1121365"/>
                <a:gd name="csY30" fmla="*/ 534534 h 1106308"/>
                <a:gd name="csX31" fmla="*/ 115719 w 1121365"/>
                <a:gd name="csY31" fmla="*/ 533615 h 1106308"/>
                <a:gd name="csX32" fmla="*/ 134174 w 1121365"/>
                <a:gd name="csY32" fmla="*/ 429607 h 1106308"/>
                <a:gd name="csX33" fmla="*/ 381500 w 1121365"/>
                <a:gd name="csY33" fmla="*/ 153033 h 1106308"/>
                <a:gd name="csX34" fmla="*/ 479475 w 1121365"/>
                <a:gd name="csY34" fmla="*/ 121968 h 1106308"/>
                <a:gd name="csX35" fmla="*/ 538681 w 1121365"/>
                <a:gd name="csY35" fmla="*/ 113993 h 1106308"/>
                <a:gd name="csX36" fmla="*/ 538932 w 1121365"/>
                <a:gd name="csY36" fmla="*/ 51363 h 1106308"/>
                <a:gd name="csX37" fmla="*/ 539015 w 1121365"/>
                <a:gd name="csY37" fmla="*/ 20090 h 1106308"/>
                <a:gd name="csX38" fmla="*/ 562689 w 1121365"/>
                <a:gd name="csY38" fmla="*/ 27 h 1106308"/>
                <a:gd name="csX39" fmla="*/ 583316 w 1121365"/>
                <a:gd name="csY39" fmla="*/ 30486 h 1106308"/>
                <a:gd name="csX40" fmla="*/ 583838 w 1121365"/>
                <a:gd name="csY40" fmla="*/ 113993 h 1106308"/>
                <a:gd name="csX41" fmla="*/ 537637 w 1121365"/>
                <a:gd name="csY41" fmla="*/ 160945 h 1106308"/>
                <a:gd name="csX42" fmla="*/ 236386 w 1121365"/>
                <a:gd name="csY42" fmla="*/ 325307 h 1106308"/>
                <a:gd name="csX43" fmla="*/ 197911 w 1121365"/>
                <a:gd name="csY43" fmla="*/ 391173 h 1106308"/>
                <a:gd name="csX44" fmla="*/ 160896 w 1121365"/>
                <a:gd name="csY44" fmla="*/ 533615 h 1106308"/>
                <a:gd name="csX45" fmla="*/ 228662 w 1121365"/>
                <a:gd name="csY45" fmla="*/ 534826 h 1106308"/>
                <a:gd name="csX46" fmla="*/ 256887 w 1121365"/>
                <a:gd name="csY46" fmla="*/ 556580 h 1106308"/>
                <a:gd name="csX47" fmla="*/ 238683 w 1121365"/>
                <a:gd name="csY47" fmla="*/ 579836 h 1106308"/>
                <a:gd name="csX48" fmla="*/ 161857 w 1121365"/>
                <a:gd name="csY48" fmla="*/ 580483 h 1106308"/>
                <a:gd name="csX49" fmla="*/ 166721 w 1121365"/>
                <a:gd name="csY49" fmla="*/ 627665 h 1106308"/>
                <a:gd name="csX50" fmla="*/ 185781 w 1121365"/>
                <a:gd name="csY50" fmla="*/ 696495 h 1106308"/>
                <a:gd name="csX51" fmla="*/ 537637 w 1121365"/>
                <a:gd name="csY51" fmla="*/ 956494 h 1106308"/>
                <a:gd name="csX52" fmla="*/ 538953 w 1121365"/>
                <a:gd name="csY52" fmla="*/ 892695 h 1106308"/>
                <a:gd name="csX53" fmla="*/ 558848 w 1121365"/>
                <a:gd name="csY53" fmla="*/ 867538 h 1106308"/>
                <a:gd name="csX54" fmla="*/ 582606 w 1121365"/>
                <a:gd name="csY54" fmla="*/ 884386 h 1106308"/>
                <a:gd name="csX55" fmla="*/ 583566 w 1121365"/>
                <a:gd name="csY55" fmla="*/ 955638 h 1106308"/>
                <a:gd name="csX56" fmla="*/ 681854 w 1121365"/>
                <a:gd name="csY56" fmla="*/ 937914 h 1106308"/>
                <a:gd name="csX57" fmla="*/ 931685 w 1121365"/>
                <a:gd name="csY57" fmla="*/ 707351 h 1106308"/>
                <a:gd name="csX58" fmla="*/ 954775 w 1121365"/>
                <a:gd name="csY58" fmla="*/ 625849 h 1106308"/>
                <a:gd name="csX59" fmla="*/ 959347 w 1121365"/>
                <a:gd name="csY59" fmla="*/ 580525 h 1106308"/>
                <a:gd name="csX60" fmla="*/ 905068 w 1121365"/>
                <a:gd name="csY60" fmla="*/ 580212 h 1106308"/>
                <a:gd name="csX61" fmla="*/ 882562 w 1121365"/>
                <a:gd name="csY61" fmla="*/ 579815 h 1106308"/>
                <a:gd name="csX62" fmla="*/ 864901 w 1121365"/>
                <a:gd name="csY62" fmla="*/ 556580 h 1106308"/>
                <a:gd name="csX63" fmla="*/ 882500 w 1121365"/>
                <a:gd name="csY63" fmla="*/ 535369 h 1106308"/>
                <a:gd name="csX64" fmla="*/ 909243 w 1121365"/>
                <a:gd name="csY64" fmla="*/ 535014 h 1106308"/>
                <a:gd name="csX65" fmla="*/ 959347 w 1121365"/>
                <a:gd name="csY65" fmla="*/ 534951 h 1106308"/>
                <a:gd name="csX66" fmla="*/ 956842 w 1121365"/>
                <a:gd name="csY66" fmla="*/ 497833 h 1106308"/>
                <a:gd name="csX67" fmla="*/ 935777 w 1121365"/>
                <a:gd name="csY67" fmla="*/ 418459 h 1106308"/>
                <a:gd name="csX68" fmla="*/ 705173 w 1121365"/>
                <a:gd name="csY68" fmla="*/ 185392 h 1106308"/>
                <a:gd name="csX69" fmla="*/ 583566 w 1121365"/>
                <a:gd name="csY69" fmla="*/ 161717 h 1106308"/>
                <a:gd name="csX70" fmla="*/ 582689 w 1121365"/>
                <a:gd name="csY70" fmla="*/ 235057 h 1106308"/>
                <a:gd name="csX71" fmla="*/ 558618 w 1121365"/>
                <a:gd name="csY71" fmla="*/ 252030 h 1106308"/>
                <a:gd name="csX72" fmla="*/ 538890 w 1121365"/>
                <a:gd name="csY72" fmla="*/ 226728 h 1106308"/>
                <a:gd name="csX73" fmla="*/ 537637 w 1121365"/>
                <a:gd name="csY73" fmla="*/ 160945 h 1106308"/>
                <a:gd name="csX74" fmla="*/ 550748 w 1121365"/>
                <a:gd name="csY74" fmla="*/ 335266 h 1106308"/>
                <a:gd name="csX75" fmla="*/ 631812 w 1121365"/>
                <a:gd name="csY75" fmla="*/ 346351 h 1106308"/>
                <a:gd name="csX76" fmla="*/ 786404 w 1121365"/>
                <a:gd name="csY76" fmla="*/ 583427 h 1106308"/>
                <a:gd name="csX77" fmla="*/ 661123 w 1121365"/>
                <a:gd name="csY77" fmla="*/ 764658 h 1106308"/>
                <a:gd name="csX78" fmla="*/ 568952 w 1121365"/>
                <a:gd name="csY78" fmla="*/ 788061 h 1106308"/>
                <a:gd name="csX79" fmla="*/ 334423 w 1121365"/>
                <a:gd name="csY79" fmla="*/ 541987 h 1106308"/>
                <a:gd name="csX80" fmla="*/ 385279 w 1121365"/>
                <a:gd name="csY80" fmla="*/ 417833 h 1106308"/>
                <a:gd name="csX81" fmla="*/ 451396 w 1121365"/>
                <a:gd name="csY81" fmla="*/ 362760 h 1106308"/>
                <a:gd name="csX82" fmla="*/ 550748 w 1121365"/>
                <a:gd name="csY82" fmla="*/ 335266 h 1106308"/>
                <a:gd name="csX83" fmla="*/ 542397 w 1121365"/>
                <a:gd name="csY83" fmla="*/ 381153 h 1106308"/>
                <a:gd name="csX84" fmla="*/ 399079 w 1121365"/>
                <a:gd name="csY84" fmla="*/ 644032 h 1106308"/>
                <a:gd name="csX85" fmla="*/ 437847 w 1121365"/>
                <a:gd name="csY85" fmla="*/ 694992 h 1106308"/>
                <a:gd name="csX86" fmla="*/ 500560 w 1121365"/>
                <a:gd name="csY86" fmla="*/ 732341 h 1106308"/>
                <a:gd name="csX87" fmla="*/ 585424 w 1121365"/>
                <a:gd name="csY87" fmla="*/ 740566 h 1106308"/>
                <a:gd name="csX88" fmla="*/ 742187 w 1121365"/>
                <a:gd name="csY88" fmla="*/ 547310 h 1106308"/>
                <a:gd name="csX89" fmla="*/ 614902 w 1121365"/>
                <a:gd name="csY89" fmla="*/ 388459 h 1106308"/>
                <a:gd name="csX90" fmla="*/ 542397 w 1121365"/>
                <a:gd name="csY90" fmla="*/ 381153 h 1106308"/>
                <a:gd name="csX91" fmla="*/ 550644 w 1121365"/>
                <a:gd name="csY91" fmla="*/ 491695 h 1106308"/>
                <a:gd name="csX92" fmla="*/ 577240 w 1121365"/>
                <a:gd name="csY92" fmla="*/ 492989 h 1106308"/>
                <a:gd name="csX93" fmla="*/ 572627 w 1121365"/>
                <a:gd name="csY93" fmla="*/ 627769 h 1106308"/>
                <a:gd name="csX94" fmla="*/ 545884 w 1121365"/>
                <a:gd name="csY94" fmla="*/ 626955 h 1106308"/>
                <a:gd name="csX95" fmla="*/ 550644 w 1121365"/>
                <a:gd name="csY95" fmla="*/ 491695 h 11063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1121365" h="1106308">
                  <a:moveTo>
                    <a:pt x="583838" y="113993"/>
                  </a:moveTo>
                  <a:cubicBezTo>
                    <a:pt x="600852" y="116937"/>
                    <a:pt x="618576" y="116519"/>
                    <a:pt x="635716" y="119505"/>
                  </a:cubicBezTo>
                  <a:cubicBezTo>
                    <a:pt x="666927" y="124933"/>
                    <a:pt x="697845" y="132845"/>
                    <a:pt x="727344" y="144578"/>
                  </a:cubicBezTo>
                  <a:cubicBezTo>
                    <a:pt x="844170" y="190987"/>
                    <a:pt x="939222" y="290088"/>
                    <a:pt x="980516" y="408960"/>
                  </a:cubicBezTo>
                  <a:cubicBezTo>
                    <a:pt x="990620" y="438000"/>
                    <a:pt x="998011" y="467624"/>
                    <a:pt x="1001977" y="498125"/>
                  </a:cubicBezTo>
                  <a:cubicBezTo>
                    <a:pt x="1003543" y="510004"/>
                    <a:pt x="1003647" y="522050"/>
                    <a:pt x="1005276" y="533866"/>
                  </a:cubicBezTo>
                  <a:cubicBezTo>
                    <a:pt x="1014837" y="535766"/>
                    <a:pt x="1024691" y="534889"/>
                    <a:pt x="1034503" y="534951"/>
                  </a:cubicBezTo>
                  <a:cubicBezTo>
                    <a:pt x="1053292" y="535077"/>
                    <a:pt x="1072081" y="534784"/>
                    <a:pt x="1090870" y="534951"/>
                  </a:cubicBezTo>
                  <a:cubicBezTo>
                    <a:pt x="1105776" y="535098"/>
                    <a:pt x="1120828" y="538626"/>
                    <a:pt x="1121350" y="556580"/>
                  </a:cubicBezTo>
                  <a:cubicBezTo>
                    <a:pt x="1121914" y="575703"/>
                    <a:pt x="1106904" y="580254"/>
                    <a:pt x="1090870" y="580421"/>
                  </a:cubicBezTo>
                  <a:cubicBezTo>
                    <a:pt x="1062624" y="580692"/>
                    <a:pt x="1033334" y="578104"/>
                    <a:pt x="1005276" y="581172"/>
                  </a:cubicBezTo>
                  <a:cubicBezTo>
                    <a:pt x="1001434" y="611945"/>
                    <a:pt x="999180" y="642675"/>
                    <a:pt x="990850" y="672821"/>
                  </a:cubicBezTo>
                  <a:cubicBezTo>
                    <a:pt x="955631" y="800294"/>
                    <a:pt x="861874" y="911672"/>
                    <a:pt x="740121" y="964657"/>
                  </a:cubicBezTo>
                  <a:cubicBezTo>
                    <a:pt x="711373" y="977162"/>
                    <a:pt x="681207" y="987746"/>
                    <a:pt x="650351" y="993675"/>
                  </a:cubicBezTo>
                  <a:cubicBezTo>
                    <a:pt x="637282" y="996181"/>
                    <a:pt x="623942" y="998498"/>
                    <a:pt x="610706" y="999834"/>
                  </a:cubicBezTo>
                  <a:cubicBezTo>
                    <a:pt x="601374" y="1000794"/>
                    <a:pt x="592021" y="1000857"/>
                    <a:pt x="583044" y="1003341"/>
                  </a:cubicBezTo>
                  <a:cubicBezTo>
                    <a:pt x="583357" y="1022819"/>
                    <a:pt x="583065" y="1042318"/>
                    <a:pt x="583107" y="1061796"/>
                  </a:cubicBezTo>
                  <a:cubicBezTo>
                    <a:pt x="583128" y="1070585"/>
                    <a:pt x="584401" y="1080251"/>
                    <a:pt x="582815" y="1088936"/>
                  </a:cubicBezTo>
                  <a:cubicBezTo>
                    <a:pt x="580831" y="1099625"/>
                    <a:pt x="571124" y="1106472"/>
                    <a:pt x="560602" y="1106305"/>
                  </a:cubicBezTo>
                  <a:cubicBezTo>
                    <a:pt x="550163" y="1106138"/>
                    <a:pt x="541166" y="1099019"/>
                    <a:pt x="539266" y="1088560"/>
                  </a:cubicBezTo>
                  <a:cubicBezTo>
                    <a:pt x="537721" y="1080063"/>
                    <a:pt x="538869" y="1070418"/>
                    <a:pt x="538869" y="1061796"/>
                  </a:cubicBezTo>
                  <a:cubicBezTo>
                    <a:pt x="538890" y="1042318"/>
                    <a:pt x="538848" y="1022819"/>
                    <a:pt x="539057" y="1003341"/>
                  </a:cubicBezTo>
                  <a:cubicBezTo>
                    <a:pt x="529788" y="1000920"/>
                    <a:pt x="520143" y="1000857"/>
                    <a:pt x="510519" y="999876"/>
                  </a:cubicBezTo>
                  <a:cubicBezTo>
                    <a:pt x="497345" y="998519"/>
                    <a:pt x="483859" y="996243"/>
                    <a:pt x="470895" y="993696"/>
                  </a:cubicBezTo>
                  <a:cubicBezTo>
                    <a:pt x="438786" y="987350"/>
                    <a:pt x="406699" y="976202"/>
                    <a:pt x="377033" y="962444"/>
                  </a:cubicBezTo>
                  <a:cubicBezTo>
                    <a:pt x="262315" y="909166"/>
                    <a:pt x="171168" y="806745"/>
                    <a:pt x="134341" y="685472"/>
                  </a:cubicBezTo>
                  <a:cubicBezTo>
                    <a:pt x="127765" y="663823"/>
                    <a:pt x="122880" y="641464"/>
                    <a:pt x="119665" y="619105"/>
                  </a:cubicBezTo>
                  <a:cubicBezTo>
                    <a:pt x="117848" y="606433"/>
                    <a:pt x="117681" y="593552"/>
                    <a:pt x="115928" y="580943"/>
                  </a:cubicBezTo>
                  <a:cubicBezTo>
                    <a:pt x="88099" y="577477"/>
                    <a:pt x="58433" y="580421"/>
                    <a:pt x="30333" y="580254"/>
                  </a:cubicBezTo>
                  <a:cubicBezTo>
                    <a:pt x="15553" y="580149"/>
                    <a:pt x="626" y="576392"/>
                    <a:pt x="20" y="558667"/>
                  </a:cubicBezTo>
                  <a:cubicBezTo>
                    <a:pt x="-627" y="539649"/>
                    <a:pt x="14321" y="534596"/>
                    <a:pt x="30333" y="534534"/>
                  </a:cubicBezTo>
                  <a:cubicBezTo>
                    <a:pt x="58204" y="534388"/>
                    <a:pt x="88224" y="537749"/>
                    <a:pt x="115719" y="533615"/>
                  </a:cubicBezTo>
                  <a:cubicBezTo>
                    <a:pt x="119665" y="498104"/>
                    <a:pt x="123777" y="463991"/>
                    <a:pt x="134174" y="429607"/>
                  </a:cubicBezTo>
                  <a:cubicBezTo>
                    <a:pt x="171272" y="306790"/>
                    <a:pt x="265259" y="205308"/>
                    <a:pt x="381500" y="153033"/>
                  </a:cubicBezTo>
                  <a:cubicBezTo>
                    <a:pt x="412648" y="139004"/>
                    <a:pt x="445947" y="128440"/>
                    <a:pt x="479475" y="121968"/>
                  </a:cubicBezTo>
                  <a:cubicBezTo>
                    <a:pt x="498974" y="118210"/>
                    <a:pt x="519558" y="118294"/>
                    <a:pt x="538681" y="113993"/>
                  </a:cubicBezTo>
                  <a:cubicBezTo>
                    <a:pt x="539161" y="93117"/>
                    <a:pt x="538953" y="72240"/>
                    <a:pt x="538932" y="51363"/>
                  </a:cubicBezTo>
                  <a:cubicBezTo>
                    <a:pt x="538932" y="41113"/>
                    <a:pt x="537846" y="30278"/>
                    <a:pt x="539015" y="20090"/>
                  </a:cubicBezTo>
                  <a:cubicBezTo>
                    <a:pt x="540414" y="7668"/>
                    <a:pt x="550351" y="-536"/>
                    <a:pt x="562689" y="27"/>
                  </a:cubicBezTo>
                  <a:cubicBezTo>
                    <a:pt x="580038" y="821"/>
                    <a:pt x="583295" y="16061"/>
                    <a:pt x="583316" y="30486"/>
                  </a:cubicBezTo>
                  <a:cubicBezTo>
                    <a:pt x="583316" y="57438"/>
                    <a:pt x="580518" y="87459"/>
                    <a:pt x="583838" y="113993"/>
                  </a:cubicBezTo>
                  <a:close/>
                  <a:moveTo>
                    <a:pt x="537637" y="160945"/>
                  </a:moveTo>
                  <a:cubicBezTo>
                    <a:pt x="420999" y="165434"/>
                    <a:pt x="305133" y="232009"/>
                    <a:pt x="236386" y="325307"/>
                  </a:cubicBezTo>
                  <a:cubicBezTo>
                    <a:pt x="221188" y="345934"/>
                    <a:pt x="209142" y="368230"/>
                    <a:pt x="197911" y="391173"/>
                  </a:cubicBezTo>
                  <a:cubicBezTo>
                    <a:pt x="178224" y="431403"/>
                    <a:pt x="160291" y="488730"/>
                    <a:pt x="160896" y="533615"/>
                  </a:cubicBezTo>
                  <a:cubicBezTo>
                    <a:pt x="178433" y="537603"/>
                    <a:pt x="209476" y="534743"/>
                    <a:pt x="228662" y="534826"/>
                  </a:cubicBezTo>
                  <a:cubicBezTo>
                    <a:pt x="242942" y="534889"/>
                    <a:pt x="256324" y="540150"/>
                    <a:pt x="256887" y="556580"/>
                  </a:cubicBezTo>
                  <a:cubicBezTo>
                    <a:pt x="257284" y="567790"/>
                    <a:pt x="250207" y="578041"/>
                    <a:pt x="238683" y="579836"/>
                  </a:cubicBezTo>
                  <a:cubicBezTo>
                    <a:pt x="215280" y="583511"/>
                    <a:pt x="186094" y="579461"/>
                    <a:pt x="161857" y="580483"/>
                  </a:cubicBezTo>
                  <a:cubicBezTo>
                    <a:pt x="159205" y="595598"/>
                    <a:pt x="163756" y="612696"/>
                    <a:pt x="166721" y="627665"/>
                  </a:cubicBezTo>
                  <a:cubicBezTo>
                    <a:pt x="171397" y="651339"/>
                    <a:pt x="177389" y="673844"/>
                    <a:pt x="185781" y="696495"/>
                  </a:cubicBezTo>
                  <a:cubicBezTo>
                    <a:pt x="239351" y="840733"/>
                    <a:pt x="382983" y="949396"/>
                    <a:pt x="537637" y="956494"/>
                  </a:cubicBezTo>
                  <a:cubicBezTo>
                    <a:pt x="542356" y="936703"/>
                    <a:pt x="538452" y="913154"/>
                    <a:pt x="538953" y="892695"/>
                  </a:cubicBezTo>
                  <a:cubicBezTo>
                    <a:pt x="539245" y="880252"/>
                    <a:pt x="545069" y="868582"/>
                    <a:pt x="558848" y="867538"/>
                  </a:cubicBezTo>
                  <a:cubicBezTo>
                    <a:pt x="569662" y="866724"/>
                    <a:pt x="580435" y="873217"/>
                    <a:pt x="582606" y="884386"/>
                  </a:cubicBezTo>
                  <a:cubicBezTo>
                    <a:pt x="586635" y="905283"/>
                    <a:pt x="581499" y="933550"/>
                    <a:pt x="583566" y="955638"/>
                  </a:cubicBezTo>
                  <a:cubicBezTo>
                    <a:pt x="611207" y="958477"/>
                    <a:pt x="654944" y="946473"/>
                    <a:pt x="681854" y="937914"/>
                  </a:cubicBezTo>
                  <a:cubicBezTo>
                    <a:pt x="792104" y="902862"/>
                    <a:pt x="889055" y="815514"/>
                    <a:pt x="931685" y="707351"/>
                  </a:cubicBezTo>
                  <a:cubicBezTo>
                    <a:pt x="942207" y="680650"/>
                    <a:pt x="949034" y="653886"/>
                    <a:pt x="954775" y="625849"/>
                  </a:cubicBezTo>
                  <a:cubicBezTo>
                    <a:pt x="957698" y="611673"/>
                    <a:pt x="962228" y="594784"/>
                    <a:pt x="959347" y="580525"/>
                  </a:cubicBezTo>
                  <a:cubicBezTo>
                    <a:pt x="941268" y="580170"/>
                    <a:pt x="923168" y="580400"/>
                    <a:pt x="905068" y="580212"/>
                  </a:cubicBezTo>
                  <a:cubicBezTo>
                    <a:pt x="897740" y="580149"/>
                    <a:pt x="889807" y="581068"/>
                    <a:pt x="882562" y="579815"/>
                  </a:cubicBezTo>
                  <a:cubicBezTo>
                    <a:pt x="871393" y="577874"/>
                    <a:pt x="864608" y="567436"/>
                    <a:pt x="864901" y="556580"/>
                  </a:cubicBezTo>
                  <a:cubicBezTo>
                    <a:pt x="865151" y="546705"/>
                    <a:pt x="872521" y="537185"/>
                    <a:pt x="882500" y="535369"/>
                  </a:cubicBezTo>
                  <a:cubicBezTo>
                    <a:pt x="891018" y="533803"/>
                    <a:pt x="900600" y="534951"/>
                    <a:pt x="909243" y="535014"/>
                  </a:cubicBezTo>
                  <a:cubicBezTo>
                    <a:pt x="925944" y="535139"/>
                    <a:pt x="942646" y="535181"/>
                    <a:pt x="959347" y="534951"/>
                  </a:cubicBezTo>
                  <a:cubicBezTo>
                    <a:pt x="961560" y="523239"/>
                    <a:pt x="958637" y="509711"/>
                    <a:pt x="956842" y="497833"/>
                  </a:cubicBezTo>
                  <a:cubicBezTo>
                    <a:pt x="952687" y="470547"/>
                    <a:pt x="944921" y="444451"/>
                    <a:pt x="935777" y="418459"/>
                  </a:cubicBezTo>
                  <a:cubicBezTo>
                    <a:pt x="898136" y="311508"/>
                    <a:pt x="810496" y="225433"/>
                    <a:pt x="705173" y="185392"/>
                  </a:cubicBezTo>
                  <a:cubicBezTo>
                    <a:pt x="672731" y="173074"/>
                    <a:pt x="617741" y="157647"/>
                    <a:pt x="583566" y="161717"/>
                  </a:cubicBezTo>
                  <a:cubicBezTo>
                    <a:pt x="582293" y="183241"/>
                    <a:pt x="586572" y="215475"/>
                    <a:pt x="582689" y="235057"/>
                  </a:cubicBezTo>
                  <a:cubicBezTo>
                    <a:pt x="580435" y="246393"/>
                    <a:pt x="569641" y="252886"/>
                    <a:pt x="558618" y="252030"/>
                  </a:cubicBezTo>
                  <a:cubicBezTo>
                    <a:pt x="544882" y="250986"/>
                    <a:pt x="539328" y="239087"/>
                    <a:pt x="538890" y="226728"/>
                  </a:cubicBezTo>
                  <a:cubicBezTo>
                    <a:pt x="538118" y="205412"/>
                    <a:pt x="542314" y="181676"/>
                    <a:pt x="537637" y="160945"/>
                  </a:cubicBezTo>
                  <a:close/>
                  <a:moveTo>
                    <a:pt x="550748" y="335266"/>
                  </a:moveTo>
                  <a:cubicBezTo>
                    <a:pt x="578389" y="333533"/>
                    <a:pt x="605508" y="338188"/>
                    <a:pt x="631812" y="346351"/>
                  </a:cubicBezTo>
                  <a:cubicBezTo>
                    <a:pt x="732000" y="377478"/>
                    <a:pt x="795548" y="480192"/>
                    <a:pt x="786404" y="583427"/>
                  </a:cubicBezTo>
                  <a:cubicBezTo>
                    <a:pt x="779557" y="660754"/>
                    <a:pt x="729640" y="729898"/>
                    <a:pt x="661123" y="764658"/>
                  </a:cubicBezTo>
                  <a:cubicBezTo>
                    <a:pt x="632459" y="779209"/>
                    <a:pt x="601040" y="786766"/>
                    <a:pt x="568952" y="788061"/>
                  </a:cubicBezTo>
                  <a:cubicBezTo>
                    <a:pt x="435467" y="793384"/>
                    <a:pt x="321918" y="675827"/>
                    <a:pt x="334423" y="541987"/>
                  </a:cubicBezTo>
                  <a:cubicBezTo>
                    <a:pt x="338661" y="496663"/>
                    <a:pt x="357200" y="453407"/>
                    <a:pt x="385279" y="417833"/>
                  </a:cubicBezTo>
                  <a:cubicBezTo>
                    <a:pt x="403024" y="395370"/>
                    <a:pt x="426114" y="376205"/>
                    <a:pt x="451396" y="362760"/>
                  </a:cubicBezTo>
                  <a:cubicBezTo>
                    <a:pt x="482773" y="346101"/>
                    <a:pt x="515383" y="337478"/>
                    <a:pt x="550748" y="335266"/>
                  </a:cubicBezTo>
                  <a:close/>
                  <a:moveTo>
                    <a:pt x="542397" y="381153"/>
                  </a:moveTo>
                  <a:cubicBezTo>
                    <a:pt x="416803" y="395704"/>
                    <a:pt x="339851" y="529565"/>
                    <a:pt x="399079" y="644032"/>
                  </a:cubicBezTo>
                  <a:cubicBezTo>
                    <a:pt x="408912" y="663051"/>
                    <a:pt x="421959" y="680587"/>
                    <a:pt x="437847" y="694992"/>
                  </a:cubicBezTo>
                  <a:cubicBezTo>
                    <a:pt x="456072" y="711527"/>
                    <a:pt x="477429" y="723969"/>
                    <a:pt x="500560" y="732341"/>
                  </a:cubicBezTo>
                  <a:cubicBezTo>
                    <a:pt x="527679" y="742132"/>
                    <a:pt x="556990" y="743656"/>
                    <a:pt x="585424" y="740566"/>
                  </a:cubicBezTo>
                  <a:cubicBezTo>
                    <a:pt x="677261" y="730650"/>
                    <a:pt x="751686" y="639523"/>
                    <a:pt x="742187" y="547310"/>
                  </a:cubicBezTo>
                  <a:cubicBezTo>
                    <a:pt x="734547" y="473198"/>
                    <a:pt x="685632" y="411695"/>
                    <a:pt x="614902" y="388459"/>
                  </a:cubicBezTo>
                  <a:cubicBezTo>
                    <a:pt x="592000" y="380944"/>
                    <a:pt x="566364" y="378376"/>
                    <a:pt x="542397" y="381153"/>
                  </a:cubicBezTo>
                  <a:close/>
                  <a:moveTo>
                    <a:pt x="550644" y="491695"/>
                  </a:moveTo>
                  <a:cubicBezTo>
                    <a:pt x="559558" y="490275"/>
                    <a:pt x="568514" y="490714"/>
                    <a:pt x="577240" y="492989"/>
                  </a:cubicBezTo>
                  <a:cubicBezTo>
                    <a:pt x="647344" y="511235"/>
                    <a:pt x="644610" y="614909"/>
                    <a:pt x="572627" y="627769"/>
                  </a:cubicBezTo>
                  <a:cubicBezTo>
                    <a:pt x="563900" y="629314"/>
                    <a:pt x="554506" y="628938"/>
                    <a:pt x="545884" y="626955"/>
                  </a:cubicBezTo>
                  <a:cubicBezTo>
                    <a:pt x="472460" y="610003"/>
                    <a:pt x="476636" y="503386"/>
                    <a:pt x="550644" y="491695"/>
                  </a:cubicBezTo>
                  <a:close/>
                </a:path>
              </a:pathLst>
            </a:custGeom>
            <a:solidFill>
              <a:schemeClr val="accent4"/>
            </a:solidFill>
            <a:ln w="522" cap="flat">
              <a:solidFill>
                <a:srgbClr val="669E54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DAE02A2-8CBB-F721-23AF-1408F1F566A1}"/>
                </a:ext>
              </a:extLst>
            </p:cNvPr>
            <p:cNvSpPr txBox="1"/>
            <p:nvPr/>
          </p:nvSpPr>
          <p:spPr>
            <a:xfrm>
              <a:off x="5514974" y="3706309"/>
              <a:ext cx="2048959" cy="461665"/>
            </a:xfrm>
            <a:prstGeom prst="rect">
              <a:avLst/>
            </a:prstGeom>
            <a:noFill/>
          </p:spPr>
          <p:txBody>
            <a:bodyPr wrap="none" lIns="0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CORE PRIORITY</a:t>
              </a:r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B05BFEB8-AB6F-A738-AAF8-0AA3B448C0A0}"/>
                </a:ext>
              </a:extLst>
            </p:cNvPr>
            <p:cNvGrpSpPr/>
            <p:nvPr/>
          </p:nvGrpSpPr>
          <p:grpSpPr>
            <a:xfrm>
              <a:off x="4850413" y="1409760"/>
              <a:ext cx="4241065" cy="882797"/>
              <a:chOff x="4850413" y="1409760"/>
              <a:chExt cx="4241065" cy="882797"/>
            </a:xfrm>
          </p:grpSpPr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44C89B7D-5409-39F1-D116-EBBEACFBAD9D}"/>
                  </a:ext>
                </a:extLst>
              </p:cNvPr>
              <p:cNvSpPr txBox="1"/>
              <p:nvPr/>
            </p:nvSpPr>
            <p:spPr>
              <a:xfrm>
                <a:off x="4850413" y="1409760"/>
                <a:ext cx="1918282" cy="461665"/>
              </a:xfrm>
              <a:prstGeom prst="rect">
                <a:avLst/>
              </a:prstGeom>
              <a:noFill/>
            </p:spPr>
            <p:txBody>
              <a:bodyPr wrap="none" lIns="0" rtlCol="0">
                <a:spAutoFit/>
              </a:bodyPr>
              <a:lstStyle/>
              <a:p>
                <a:r>
                  <a:rPr lang="en-US" sz="2400" b="1" dirty="0">
                    <a:solidFill>
                      <a:schemeClr val="bg1"/>
                    </a:solidFill>
                  </a:rPr>
                  <a:t>BROAD SCOPE</a:t>
                </a:r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68E01E1F-1DE3-CF37-D77F-A78A98882BB1}"/>
                  </a:ext>
                </a:extLst>
              </p:cNvPr>
              <p:cNvSpPr txBox="1"/>
              <p:nvPr/>
            </p:nvSpPr>
            <p:spPr>
              <a:xfrm>
                <a:off x="4850413" y="1830892"/>
                <a:ext cx="4241065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bg1">
                        <a:lumMod val="85000"/>
                      </a:schemeClr>
                    </a:solidFill>
                  </a:rPr>
                  <a:t>Lorem ipsum dolor sit amet, nibh est. A magna maecenas, quam magna nec quis, lorem nunc. Suspendisse viverra sodales mauris. </a:t>
                </a:r>
              </a:p>
            </p:txBody>
          </p:sp>
        </p:grp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B5F2E015-A520-0E3C-6115-5863AF24C584}"/>
                </a:ext>
              </a:extLst>
            </p:cNvPr>
            <p:cNvCxnSpPr>
              <a:cxnSpLocks/>
            </p:cNvCxnSpPr>
            <p:nvPr/>
          </p:nvCxnSpPr>
          <p:spPr>
            <a:xfrm>
              <a:off x="5049079" y="3865173"/>
              <a:ext cx="0" cy="834760"/>
            </a:xfrm>
            <a:prstGeom prst="line">
              <a:avLst/>
            </a:prstGeom>
            <a:ln w="254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AC5F4B68-EE53-C90B-A99C-1918A4D9C317}"/>
                </a:ext>
              </a:extLst>
            </p:cNvPr>
            <p:cNvGrpSpPr/>
            <p:nvPr/>
          </p:nvGrpSpPr>
          <p:grpSpPr>
            <a:xfrm>
              <a:off x="4850413" y="2634160"/>
              <a:ext cx="3635130" cy="877747"/>
              <a:chOff x="4850413" y="2634160"/>
              <a:chExt cx="3635130" cy="877747"/>
            </a:xfrm>
          </p:grpSpPr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F6A885C8-CF41-23B1-8BFA-823A63BF8D6B}"/>
                  </a:ext>
                </a:extLst>
              </p:cNvPr>
              <p:cNvSpPr txBox="1"/>
              <p:nvPr/>
            </p:nvSpPr>
            <p:spPr>
              <a:xfrm>
                <a:off x="4850413" y="2634160"/>
                <a:ext cx="2192588" cy="461665"/>
              </a:xfrm>
              <a:prstGeom prst="rect">
                <a:avLst/>
              </a:prstGeom>
              <a:noFill/>
            </p:spPr>
            <p:txBody>
              <a:bodyPr wrap="none" lIns="0" rtlCol="0">
                <a:spAutoFit/>
              </a:bodyPr>
              <a:lstStyle/>
              <a:p>
                <a:r>
                  <a:rPr lang="en-US" sz="2400" b="1" dirty="0">
                    <a:solidFill>
                      <a:schemeClr val="bg1"/>
                    </a:solidFill>
                  </a:rPr>
                  <a:t>FOCUSED SCOPE</a:t>
                </a: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83B44AFD-C934-6AFC-2F62-503B830B4BF8}"/>
                  </a:ext>
                </a:extLst>
              </p:cNvPr>
              <p:cNvSpPr txBox="1"/>
              <p:nvPr/>
            </p:nvSpPr>
            <p:spPr>
              <a:xfrm>
                <a:off x="4850413" y="3050242"/>
                <a:ext cx="363513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bg1">
                        <a:lumMod val="85000"/>
                      </a:schemeClr>
                    </a:solidFill>
                  </a:rPr>
                  <a:t>Lorem ipsum dolor sit amet, nibh est. A magna maecenas, quam magna nec quis, lorem nunc. Suspendisse viverra. </a:t>
                </a:r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36FB6E1-10FE-53DA-B53C-9D5D5EAA3173}"/>
                </a:ext>
              </a:extLst>
            </p:cNvPr>
            <p:cNvSpPr txBox="1"/>
            <p:nvPr/>
          </p:nvSpPr>
          <p:spPr>
            <a:xfrm>
              <a:off x="5514974" y="4167974"/>
              <a:ext cx="2542346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314F9CF8-1F35-0F1F-2B17-09E342A9AFC7}"/>
                </a:ext>
              </a:extLst>
            </p:cNvPr>
            <p:cNvGrpSpPr/>
            <p:nvPr/>
          </p:nvGrpSpPr>
          <p:grpSpPr>
            <a:xfrm>
              <a:off x="2310003" y="3133817"/>
              <a:ext cx="106557" cy="611835"/>
              <a:chOff x="2310003" y="3133817"/>
              <a:chExt cx="106557" cy="611835"/>
            </a:xfrm>
          </p:grpSpPr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71350374-87D3-6BE3-CC3F-485CF7BDD7C2}"/>
                  </a:ext>
                </a:extLst>
              </p:cNvPr>
              <p:cNvSpPr/>
              <p:nvPr/>
            </p:nvSpPr>
            <p:spPr>
              <a:xfrm>
                <a:off x="2310003" y="3386456"/>
                <a:ext cx="106557" cy="106557"/>
              </a:xfrm>
              <a:prstGeom prst="ellipse">
                <a:avLst/>
              </a:prstGeom>
              <a:solidFill>
                <a:schemeClr val="accent1"/>
              </a:solidFill>
              <a:ln w="2084" cap="flat">
                <a:solidFill>
                  <a:srgbClr val="F2553E"/>
                </a:solidFill>
                <a:prstDash val="solid"/>
                <a:round/>
              </a:ln>
            </p:spPr>
            <p:txBody>
              <a:bodyPr wrap="square">
                <a:noAutofit/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42B7EAD2-5151-4B33-F9C1-E054AB7E21A2}"/>
                  </a:ext>
                </a:extLst>
              </p:cNvPr>
              <p:cNvGrpSpPr/>
              <p:nvPr/>
            </p:nvGrpSpPr>
            <p:grpSpPr>
              <a:xfrm>
                <a:off x="2363281" y="3133817"/>
                <a:ext cx="0" cy="191817"/>
                <a:chOff x="1686241" y="3074695"/>
                <a:chExt cx="0" cy="246906"/>
              </a:xfrm>
            </p:grpSpPr>
            <p:cxnSp>
              <p:nvCxnSpPr>
                <p:cNvPr id="56" name="Straight Connector 55">
                  <a:extLst>
                    <a:ext uri="{FF2B5EF4-FFF2-40B4-BE49-F238E27FC236}">
                      <a16:creationId xmlns:a16="http://schemas.microsoft.com/office/drawing/2014/main" id="{08FDA6F5-76EF-9622-C802-809AC94BC72A}"/>
                    </a:ext>
                  </a:extLst>
                </p:cNvPr>
                <p:cNvCxnSpPr/>
                <p:nvPr/>
              </p:nvCxnSpPr>
              <p:spPr>
                <a:xfrm>
                  <a:off x="1686241" y="3230254"/>
                  <a:ext cx="0" cy="91347"/>
                </a:xfrm>
                <a:prstGeom prst="line">
                  <a:avLst/>
                </a:prstGeom>
                <a:solidFill>
                  <a:srgbClr val="F2553E"/>
                </a:solidFill>
                <a:ln w="44450" cap="flat">
                  <a:solidFill>
                    <a:srgbClr val="F2553E"/>
                  </a:solidFill>
                  <a:prstDash val="solid"/>
                  <a:round/>
                </a:ln>
              </p:spPr>
            </p:cxnSp>
            <p:cxnSp>
              <p:nvCxnSpPr>
                <p:cNvPr id="57" name="Straight Connector 56">
                  <a:extLst>
                    <a:ext uri="{FF2B5EF4-FFF2-40B4-BE49-F238E27FC236}">
                      <a16:creationId xmlns:a16="http://schemas.microsoft.com/office/drawing/2014/main" id="{53E0295F-B61A-FB5B-E543-D190380123A3}"/>
                    </a:ext>
                  </a:extLst>
                </p:cNvPr>
                <p:cNvCxnSpPr/>
                <p:nvPr/>
              </p:nvCxnSpPr>
              <p:spPr>
                <a:xfrm>
                  <a:off x="1686241" y="3074695"/>
                  <a:ext cx="0" cy="91347"/>
                </a:xfrm>
                <a:prstGeom prst="line">
                  <a:avLst/>
                </a:prstGeom>
                <a:solidFill>
                  <a:srgbClr val="F2553E"/>
                </a:solidFill>
                <a:ln w="44450" cap="flat">
                  <a:solidFill>
                    <a:srgbClr val="F2553E"/>
                  </a:solidFill>
                  <a:prstDash val="solid"/>
                  <a:round/>
                </a:ln>
              </p:spPr>
            </p:cxnSp>
          </p:grpSp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1C4D3FB8-CC3F-EC80-ABF2-2417DC227B2E}"/>
                  </a:ext>
                </a:extLst>
              </p:cNvPr>
              <p:cNvGrpSpPr/>
              <p:nvPr/>
            </p:nvGrpSpPr>
            <p:grpSpPr>
              <a:xfrm>
                <a:off x="2363281" y="3553835"/>
                <a:ext cx="0" cy="191817"/>
                <a:chOff x="1686241" y="3074695"/>
                <a:chExt cx="0" cy="246906"/>
              </a:xfrm>
            </p:grpSpPr>
            <p:cxnSp>
              <p:nvCxnSpPr>
                <p:cNvPr id="54" name="Straight Connector 53">
                  <a:extLst>
                    <a:ext uri="{FF2B5EF4-FFF2-40B4-BE49-F238E27FC236}">
                      <a16:creationId xmlns:a16="http://schemas.microsoft.com/office/drawing/2014/main" id="{E046F7B1-F2B0-07A2-C835-8373BA249C39}"/>
                    </a:ext>
                  </a:extLst>
                </p:cNvPr>
                <p:cNvCxnSpPr/>
                <p:nvPr/>
              </p:nvCxnSpPr>
              <p:spPr>
                <a:xfrm>
                  <a:off x="1686241" y="3230254"/>
                  <a:ext cx="0" cy="91347"/>
                </a:xfrm>
                <a:prstGeom prst="line">
                  <a:avLst/>
                </a:prstGeom>
                <a:solidFill>
                  <a:srgbClr val="F2553E"/>
                </a:solidFill>
                <a:ln w="44450" cap="flat">
                  <a:solidFill>
                    <a:srgbClr val="F2553E"/>
                  </a:solidFill>
                  <a:prstDash val="solid"/>
                  <a:round/>
                </a:ln>
              </p:spPr>
            </p:cxnSp>
            <p:cxnSp>
              <p:nvCxnSpPr>
                <p:cNvPr id="55" name="Straight Connector 54">
                  <a:extLst>
                    <a:ext uri="{FF2B5EF4-FFF2-40B4-BE49-F238E27FC236}">
                      <a16:creationId xmlns:a16="http://schemas.microsoft.com/office/drawing/2014/main" id="{DB7DA06F-E2F6-710E-24C3-EB0C69FA34D6}"/>
                    </a:ext>
                  </a:extLst>
                </p:cNvPr>
                <p:cNvCxnSpPr/>
                <p:nvPr/>
              </p:nvCxnSpPr>
              <p:spPr>
                <a:xfrm>
                  <a:off x="1686241" y="3074695"/>
                  <a:ext cx="0" cy="91347"/>
                </a:xfrm>
                <a:prstGeom prst="line">
                  <a:avLst/>
                </a:prstGeom>
                <a:solidFill>
                  <a:srgbClr val="F2553E"/>
                </a:solidFill>
                <a:ln w="44450" cap="flat">
                  <a:solidFill>
                    <a:srgbClr val="F2553E"/>
                  </a:solidFill>
                  <a:prstDash val="solid"/>
                  <a:round/>
                </a:ln>
              </p:spPr>
            </p:cxnSp>
          </p:grp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67919452-55CD-7648-CB84-5B2004261A81}"/>
                </a:ext>
              </a:extLst>
            </p:cNvPr>
            <p:cNvGrpSpPr/>
            <p:nvPr/>
          </p:nvGrpSpPr>
          <p:grpSpPr>
            <a:xfrm>
              <a:off x="9775907" y="3133817"/>
              <a:ext cx="106557" cy="611835"/>
              <a:chOff x="2310003" y="3133817"/>
              <a:chExt cx="106557" cy="611835"/>
            </a:xfrm>
          </p:grpSpPr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ECE6C015-FB3C-5C96-0393-A8AEC23220D8}"/>
                  </a:ext>
                </a:extLst>
              </p:cNvPr>
              <p:cNvSpPr/>
              <p:nvPr/>
            </p:nvSpPr>
            <p:spPr>
              <a:xfrm>
                <a:off x="2310003" y="3386456"/>
                <a:ext cx="106557" cy="106557"/>
              </a:xfrm>
              <a:prstGeom prst="ellipse">
                <a:avLst/>
              </a:prstGeom>
              <a:solidFill>
                <a:schemeClr val="accent1"/>
              </a:solidFill>
              <a:ln w="2084" cap="flat">
                <a:solidFill>
                  <a:srgbClr val="F2553E"/>
                </a:solidFill>
                <a:prstDash val="solid"/>
                <a:round/>
              </a:ln>
            </p:spPr>
            <p:txBody>
              <a:bodyPr wrap="square">
                <a:noAutofit/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7234D6E3-5CB8-81BA-F125-0EF44B10A659}"/>
                  </a:ext>
                </a:extLst>
              </p:cNvPr>
              <p:cNvGrpSpPr/>
              <p:nvPr/>
            </p:nvGrpSpPr>
            <p:grpSpPr>
              <a:xfrm>
                <a:off x="2363281" y="3133817"/>
                <a:ext cx="0" cy="191817"/>
                <a:chOff x="1686241" y="3074695"/>
                <a:chExt cx="0" cy="246906"/>
              </a:xfrm>
            </p:grpSpPr>
            <p:cxnSp>
              <p:nvCxnSpPr>
                <p:cNvPr id="39" name="Straight Connector 38">
                  <a:extLst>
                    <a:ext uri="{FF2B5EF4-FFF2-40B4-BE49-F238E27FC236}">
                      <a16:creationId xmlns:a16="http://schemas.microsoft.com/office/drawing/2014/main" id="{E2135738-5DDE-CE62-F0BB-209078119330}"/>
                    </a:ext>
                  </a:extLst>
                </p:cNvPr>
                <p:cNvCxnSpPr/>
                <p:nvPr/>
              </p:nvCxnSpPr>
              <p:spPr>
                <a:xfrm>
                  <a:off x="1686241" y="3230254"/>
                  <a:ext cx="0" cy="91347"/>
                </a:xfrm>
                <a:prstGeom prst="line">
                  <a:avLst/>
                </a:prstGeom>
                <a:solidFill>
                  <a:srgbClr val="F2553E"/>
                </a:solidFill>
                <a:ln w="44450" cap="flat">
                  <a:solidFill>
                    <a:srgbClr val="F2553E"/>
                  </a:solidFill>
                  <a:prstDash val="solid"/>
                  <a:round/>
                </a:ln>
              </p:spPr>
            </p:cxnSp>
            <p:cxnSp>
              <p:nvCxnSpPr>
                <p:cNvPr id="40" name="Straight Connector 39">
                  <a:extLst>
                    <a:ext uri="{FF2B5EF4-FFF2-40B4-BE49-F238E27FC236}">
                      <a16:creationId xmlns:a16="http://schemas.microsoft.com/office/drawing/2014/main" id="{B99828F4-2D60-38F6-D3EC-25CA54483222}"/>
                    </a:ext>
                  </a:extLst>
                </p:cNvPr>
                <p:cNvCxnSpPr/>
                <p:nvPr/>
              </p:nvCxnSpPr>
              <p:spPr>
                <a:xfrm>
                  <a:off x="1686241" y="3074695"/>
                  <a:ext cx="0" cy="91347"/>
                </a:xfrm>
                <a:prstGeom prst="line">
                  <a:avLst/>
                </a:prstGeom>
                <a:solidFill>
                  <a:srgbClr val="F2553E"/>
                </a:solidFill>
                <a:ln w="44450" cap="flat">
                  <a:solidFill>
                    <a:srgbClr val="F2553E"/>
                  </a:solidFill>
                  <a:prstDash val="solid"/>
                  <a:round/>
                </a:ln>
              </p:spPr>
            </p:cxnSp>
          </p:grp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DE62CA67-483A-CD37-3D14-E607723BB0D5}"/>
                  </a:ext>
                </a:extLst>
              </p:cNvPr>
              <p:cNvGrpSpPr/>
              <p:nvPr/>
            </p:nvGrpSpPr>
            <p:grpSpPr>
              <a:xfrm>
                <a:off x="2363281" y="3553835"/>
                <a:ext cx="0" cy="191817"/>
                <a:chOff x="1686241" y="3074695"/>
                <a:chExt cx="0" cy="246906"/>
              </a:xfrm>
            </p:grpSpPr>
            <p:cxnSp>
              <p:nvCxnSpPr>
                <p:cNvPr id="37" name="Straight Connector 36">
                  <a:extLst>
                    <a:ext uri="{FF2B5EF4-FFF2-40B4-BE49-F238E27FC236}">
                      <a16:creationId xmlns:a16="http://schemas.microsoft.com/office/drawing/2014/main" id="{88C1653A-05A3-8140-AB97-9C1884A19DEB}"/>
                    </a:ext>
                  </a:extLst>
                </p:cNvPr>
                <p:cNvCxnSpPr/>
                <p:nvPr/>
              </p:nvCxnSpPr>
              <p:spPr>
                <a:xfrm>
                  <a:off x="1686241" y="3230254"/>
                  <a:ext cx="0" cy="91347"/>
                </a:xfrm>
                <a:prstGeom prst="line">
                  <a:avLst/>
                </a:prstGeom>
                <a:solidFill>
                  <a:srgbClr val="F2553E"/>
                </a:solidFill>
                <a:ln w="44450" cap="flat">
                  <a:solidFill>
                    <a:srgbClr val="F2553E"/>
                  </a:solidFill>
                  <a:prstDash val="solid"/>
                  <a:round/>
                </a:ln>
              </p:spPr>
            </p:cxnSp>
            <p:cxnSp>
              <p:nvCxnSpPr>
                <p:cNvPr id="38" name="Straight Connector 37">
                  <a:extLst>
                    <a:ext uri="{FF2B5EF4-FFF2-40B4-BE49-F238E27FC236}">
                      <a16:creationId xmlns:a16="http://schemas.microsoft.com/office/drawing/2014/main" id="{E3747459-F5CD-BE86-A5CC-D0175CD245C4}"/>
                    </a:ext>
                  </a:extLst>
                </p:cNvPr>
                <p:cNvCxnSpPr/>
                <p:nvPr/>
              </p:nvCxnSpPr>
              <p:spPr>
                <a:xfrm>
                  <a:off x="1686241" y="3074695"/>
                  <a:ext cx="0" cy="91347"/>
                </a:xfrm>
                <a:prstGeom prst="line">
                  <a:avLst/>
                </a:prstGeom>
                <a:solidFill>
                  <a:srgbClr val="F2553E"/>
                </a:solidFill>
                <a:ln w="44450" cap="flat">
                  <a:solidFill>
                    <a:srgbClr val="F2553E"/>
                  </a:solidFill>
                  <a:prstDash val="solid"/>
                  <a:round/>
                </a:ln>
              </p:spPr>
            </p:cxnSp>
          </p:grpSp>
        </p:grpSp>
      </p:grpSp>
    </p:spTree>
    <p:extLst>
      <p:ext uri="{BB962C8B-B14F-4D97-AF65-F5344CB8AC3E}">
        <p14:creationId xmlns:p14="http://schemas.microsoft.com/office/powerpoint/2010/main" val="3757921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9495</TotalTime>
  <Words>232</Words>
  <Application>Microsoft Office PowerPoint</Application>
  <PresentationFormat>Widescreen</PresentationFormat>
  <Paragraphs>21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Concentric Tier Cards – Slide Template</vt:lpstr>
      <vt:lpstr>Concentric Tier Cards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Concentric Tier Cards</dc:title>
  <dc:creator>PresentationGO.com</dc:creator>
  <dc:description>© Copyright PresentationGO.com - Do not distribute or sale without written permission.</dc:description>
  <cp:lastModifiedBy>Christophe Barroche</cp:lastModifiedBy>
  <cp:revision>57</cp:revision>
  <dcterms:created xsi:type="dcterms:W3CDTF">2014-11-26T05:14:11Z</dcterms:created>
  <dcterms:modified xsi:type="dcterms:W3CDTF">2026-08-17T20:05:58Z</dcterms:modified>
  <cp:category>Charts &amp; Diagrams</cp:category>
</cp:coreProperties>
</file>