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5040"/>
    <a:srgbClr val="44A051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9ADFF-869A-8572-8796-1CC14839D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60B7D-5CA9-10C6-96F7-2DA50D497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3CE0C-9CA8-5AFF-36C3-B6C8568E4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5DC13-971E-DA43-E30C-0A864A34E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After Comparison Cards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596489-5E32-24FA-810B-F645DEDD47BB}"/>
              </a:ext>
            </a:extLst>
          </p:cNvPr>
          <p:cNvSpPr/>
          <p:nvPr/>
        </p:nvSpPr>
        <p:spPr>
          <a:xfrm>
            <a:off x="6853216" y="1197518"/>
            <a:ext cx="3461818" cy="4682778"/>
          </a:xfrm>
          <a:custGeom>
            <a:avLst/>
            <a:gdLst>
              <a:gd name="csX0" fmla="*/ 2305976 w 3461818"/>
              <a:gd name="csY0" fmla="*/ 110 h 4682778"/>
              <a:gd name="csX1" fmla="*/ 2351339 w 3461818"/>
              <a:gd name="csY1" fmla="*/ 7040 h 4682778"/>
              <a:gd name="csX2" fmla="*/ 2393656 w 3461818"/>
              <a:gd name="csY2" fmla="*/ 58732 h 4682778"/>
              <a:gd name="csX3" fmla="*/ 2508666 w 3461818"/>
              <a:gd name="csY3" fmla="*/ 207684 h 4682778"/>
              <a:gd name="csX4" fmla="*/ 3114970 w 3461818"/>
              <a:gd name="csY4" fmla="*/ 208183 h 4682778"/>
              <a:gd name="csX5" fmla="*/ 3271233 w 3461818"/>
              <a:gd name="csY5" fmla="*/ 208371 h 4682778"/>
              <a:gd name="csX6" fmla="*/ 3350866 w 3461818"/>
              <a:gd name="csY6" fmla="*/ 214746 h 4682778"/>
              <a:gd name="csX7" fmla="*/ 3446999 w 3461818"/>
              <a:gd name="csY7" fmla="*/ 311755 h 4682778"/>
              <a:gd name="csX8" fmla="*/ 3461313 w 3461818"/>
              <a:gd name="csY8" fmla="*/ 397075 h 4682778"/>
              <a:gd name="csX9" fmla="*/ 3461063 w 3461818"/>
              <a:gd name="csY9" fmla="*/ 565840 h 4682778"/>
              <a:gd name="csX10" fmla="*/ 3461188 w 3461818"/>
              <a:gd name="csY10" fmla="*/ 1240900 h 4682778"/>
              <a:gd name="csX11" fmla="*/ 3461126 w 3461818"/>
              <a:gd name="csY11" fmla="*/ 3547355 h 4682778"/>
              <a:gd name="csX12" fmla="*/ 3461063 w 3461818"/>
              <a:gd name="csY12" fmla="*/ 4166160 h 4682778"/>
              <a:gd name="csX13" fmla="*/ 3461126 w 3461818"/>
              <a:gd name="csY13" fmla="*/ 4322424 h 4682778"/>
              <a:gd name="csX14" fmla="*/ 3450500 w 3461818"/>
              <a:gd name="csY14" fmla="*/ 4404931 h 4682778"/>
              <a:gd name="csX15" fmla="*/ 3356803 w 3461818"/>
              <a:gd name="csY15" fmla="*/ 4498065 h 4682778"/>
              <a:gd name="csX16" fmla="*/ 3164974 w 3461818"/>
              <a:gd name="csY16" fmla="*/ 4501877 h 4682778"/>
              <a:gd name="csX17" fmla="*/ 2671181 w 3461818"/>
              <a:gd name="csY17" fmla="*/ 4501752 h 4682778"/>
              <a:gd name="csX18" fmla="*/ 2546169 w 3461818"/>
              <a:gd name="csY18" fmla="*/ 4501815 h 4682778"/>
              <a:gd name="csX19" fmla="*/ 2489914 w 3461818"/>
              <a:gd name="csY19" fmla="*/ 4506566 h 4682778"/>
              <a:gd name="csX20" fmla="*/ 2381217 w 3461818"/>
              <a:gd name="csY20" fmla="*/ 4635890 h 4682778"/>
              <a:gd name="csX21" fmla="*/ 2338025 w 3461818"/>
              <a:gd name="csY21" fmla="*/ 4678893 h 4682778"/>
              <a:gd name="csX22" fmla="*/ 2202389 w 3461818"/>
              <a:gd name="csY22" fmla="*/ 4679144 h 4682778"/>
              <a:gd name="csX23" fmla="*/ 1896112 w 3461818"/>
              <a:gd name="csY23" fmla="*/ 4679518 h 4682778"/>
              <a:gd name="csX24" fmla="*/ 1371065 w 3461818"/>
              <a:gd name="csY24" fmla="*/ 4679393 h 4682778"/>
              <a:gd name="csX25" fmla="*/ 1183548 w 3461818"/>
              <a:gd name="csY25" fmla="*/ 4679518 h 4682778"/>
              <a:gd name="csX26" fmla="*/ 1102541 w 3461818"/>
              <a:gd name="csY26" fmla="*/ 4679706 h 4682778"/>
              <a:gd name="csX27" fmla="*/ 1059162 w 3461818"/>
              <a:gd name="csY27" fmla="*/ 4643640 h 4682778"/>
              <a:gd name="csX28" fmla="*/ 969154 w 3461818"/>
              <a:gd name="csY28" fmla="*/ 4539819 h 4682778"/>
              <a:gd name="csX29" fmla="*/ 931839 w 3461818"/>
              <a:gd name="csY29" fmla="*/ 4503440 h 4682778"/>
              <a:gd name="csX30" fmla="*/ 877271 w 3461818"/>
              <a:gd name="csY30" fmla="*/ 4502878 h 4682778"/>
              <a:gd name="csX31" fmla="*/ 727258 w 3461818"/>
              <a:gd name="csY31" fmla="*/ 4502941 h 4682778"/>
              <a:gd name="csX32" fmla="*/ 314721 w 3461818"/>
              <a:gd name="csY32" fmla="*/ 4503003 h 4682778"/>
              <a:gd name="csX33" fmla="*/ 109828 w 3461818"/>
              <a:gd name="csY33" fmla="*/ 4498877 h 4682778"/>
              <a:gd name="csX34" fmla="*/ 11819 w 3461818"/>
              <a:gd name="csY34" fmla="*/ 4403244 h 4682778"/>
              <a:gd name="csX35" fmla="*/ 693 w 3461818"/>
              <a:gd name="csY35" fmla="*/ 4322424 h 4682778"/>
              <a:gd name="csX36" fmla="*/ 506 w 3461818"/>
              <a:gd name="csY36" fmla="*/ 4172411 h 4682778"/>
              <a:gd name="csX37" fmla="*/ 506 w 3461818"/>
              <a:gd name="csY37" fmla="*/ 3553606 h 4682778"/>
              <a:gd name="csX38" fmla="*/ 381 w 3461818"/>
              <a:gd name="csY38" fmla="*/ 1228399 h 4682778"/>
              <a:gd name="csX39" fmla="*/ 631 w 3461818"/>
              <a:gd name="csY39" fmla="*/ 553339 h 4682778"/>
              <a:gd name="csX40" fmla="*/ 256 w 3461818"/>
              <a:gd name="csY40" fmla="*/ 384574 h 4682778"/>
              <a:gd name="csX41" fmla="*/ 16007 w 3461818"/>
              <a:gd name="csY41" fmla="*/ 301566 h 4682778"/>
              <a:gd name="csX42" fmla="*/ 106453 w 3461818"/>
              <a:gd name="csY42" fmla="*/ 210558 h 4682778"/>
              <a:gd name="csX43" fmla="*/ 183460 w 3461818"/>
              <a:gd name="csY43" fmla="*/ 206370 h 4682778"/>
              <a:gd name="csX44" fmla="*/ 345974 w 3461818"/>
              <a:gd name="csY44" fmla="*/ 205871 h 4682778"/>
              <a:gd name="csX45" fmla="*/ 733508 w 3461818"/>
              <a:gd name="csY45" fmla="*/ 205683 h 4682778"/>
              <a:gd name="csX46" fmla="*/ 946028 w 3461818"/>
              <a:gd name="csY46" fmla="*/ 204433 h 4682778"/>
              <a:gd name="csX47" fmla="*/ 1048849 w 3461818"/>
              <a:gd name="csY47" fmla="*/ 65358 h 4682778"/>
              <a:gd name="csX48" fmla="*/ 1096916 w 3461818"/>
              <a:gd name="csY48" fmla="*/ 6853 h 4682778"/>
              <a:gd name="csX49" fmla="*/ 1183298 w 3461818"/>
              <a:gd name="csY49" fmla="*/ 3353 h 4682778"/>
              <a:gd name="csX50" fmla="*/ 1377315 w 3461818"/>
              <a:gd name="csY50" fmla="*/ 2852 h 4682778"/>
              <a:gd name="csX51" fmla="*/ 2046125 w 3461818"/>
              <a:gd name="csY51" fmla="*/ 2915 h 4682778"/>
              <a:gd name="csX52" fmla="*/ 2258644 w 3461818"/>
              <a:gd name="csY52" fmla="*/ 2790 h 4682778"/>
              <a:gd name="csX53" fmla="*/ 2305976 w 3461818"/>
              <a:gd name="csY53" fmla="*/ 110 h 4682778"/>
              <a:gd name="csX54" fmla="*/ 1111230 w 3461818"/>
              <a:gd name="csY54" fmla="*/ 32793 h 4682778"/>
              <a:gd name="csX55" fmla="*/ 1004345 w 3461818"/>
              <a:gd name="csY55" fmla="*/ 177118 h 4682778"/>
              <a:gd name="csX56" fmla="*/ 959342 w 3461818"/>
              <a:gd name="csY56" fmla="*/ 232686 h 4682778"/>
              <a:gd name="csX57" fmla="*/ 814766 w 3461818"/>
              <a:gd name="csY57" fmla="*/ 235874 h 4682778"/>
              <a:gd name="csX58" fmla="*/ 452234 w 3461818"/>
              <a:gd name="csY58" fmla="*/ 236561 h 4682778"/>
              <a:gd name="csX59" fmla="*/ 220963 w 3461818"/>
              <a:gd name="csY59" fmla="*/ 236186 h 4682778"/>
              <a:gd name="csX60" fmla="*/ 116954 w 3461818"/>
              <a:gd name="csY60" fmla="*/ 240436 h 4682778"/>
              <a:gd name="csX61" fmla="*/ 36260 w 3461818"/>
              <a:gd name="csY61" fmla="*/ 328131 h 4682778"/>
              <a:gd name="csX62" fmla="*/ 31446 w 3461818"/>
              <a:gd name="csY62" fmla="*/ 403325 h 4682778"/>
              <a:gd name="csX63" fmla="*/ 31259 w 3461818"/>
              <a:gd name="csY63" fmla="*/ 584592 h 4682778"/>
              <a:gd name="csX64" fmla="*/ 31259 w 3461818"/>
              <a:gd name="csY64" fmla="*/ 1215898 h 4682778"/>
              <a:gd name="csX65" fmla="*/ 31321 w 3461818"/>
              <a:gd name="csY65" fmla="*/ 3516102 h 4682778"/>
              <a:gd name="csX66" fmla="*/ 31071 w 3461818"/>
              <a:gd name="csY66" fmla="*/ 4166160 h 4682778"/>
              <a:gd name="csX67" fmla="*/ 33134 w 3461818"/>
              <a:gd name="csY67" fmla="*/ 4376679 h 4682778"/>
              <a:gd name="csX68" fmla="*/ 113704 w 3461818"/>
              <a:gd name="csY68" fmla="*/ 4463875 h 4682778"/>
              <a:gd name="csX69" fmla="*/ 183460 w 3461818"/>
              <a:gd name="csY69" fmla="*/ 4473875 h 4682778"/>
              <a:gd name="csX70" fmla="*/ 333473 w 3461818"/>
              <a:gd name="csY70" fmla="*/ 4473813 h 4682778"/>
              <a:gd name="csX71" fmla="*/ 752260 w 3461818"/>
              <a:gd name="csY71" fmla="*/ 4473500 h 4682778"/>
              <a:gd name="csX72" fmla="*/ 939777 w 3461818"/>
              <a:gd name="csY72" fmla="*/ 4474063 h 4682778"/>
              <a:gd name="csX73" fmla="*/ 987969 w 3461818"/>
              <a:gd name="csY73" fmla="*/ 4514817 h 4682778"/>
              <a:gd name="csX74" fmla="*/ 1066788 w 3461818"/>
              <a:gd name="csY74" fmla="*/ 4604950 h 4682778"/>
              <a:gd name="csX75" fmla="*/ 1109417 w 3461818"/>
              <a:gd name="csY75" fmla="*/ 4648703 h 4682778"/>
              <a:gd name="csX76" fmla="*/ 1189799 w 3461818"/>
              <a:gd name="csY76" fmla="*/ 4649391 h 4682778"/>
              <a:gd name="csX77" fmla="*/ 1371065 w 3461818"/>
              <a:gd name="csY77" fmla="*/ 4649328 h 4682778"/>
              <a:gd name="csX78" fmla="*/ 1914863 w 3461818"/>
              <a:gd name="csY78" fmla="*/ 4649204 h 4682778"/>
              <a:gd name="csX79" fmla="*/ 2189888 w 3461818"/>
              <a:gd name="csY79" fmla="*/ 4649141 h 4682778"/>
              <a:gd name="csX80" fmla="*/ 2326399 w 3461818"/>
              <a:gd name="csY80" fmla="*/ 4648515 h 4682778"/>
              <a:gd name="csX81" fmla="*/ 2367966 w 3461818"/>
              <a:gd name="csY81" fmla="*/ 4603636 h 4682778"/>
              <a:gd name="csX82" fmla="*/ 2447098 w 3461818"/>
              <a:gd name="csY82" fmla="*/ 4507878 h 4682778"/>
              <a:gd name="csX83" fmla="*/ 2493477 w 3461818"/>
              <a:gd name="csY83" fmla="*/ 4472562 h 4682778"/>
              <a:gd name="csX84" fmla="*/ 2696183 w 3461818"/>
              <a:gd name="csY84" fmla="*/ 4472562 h 4682778"/>
              <a:gd name="csX85" fmla="*/ 3108719 w 3461818"/>
              <a:gd name="csY85" fmla="*/ 4472687 h 4682778"/>
              <a:gd name="csX86" fmla="*/ 3264983 w 3461818"/>
              <a:gd name="csY86" fmla="*/ 4472687 h 4682778"/>
              <a:gd name="csX87" fmla="*/ 3340053 w 3461818"/>
              <a:gd name="csY87" fmla="*/ 4470812 h 4682778"/>
              <a:gd name="csX88" fmla="*/ 3429311 w 3461818"/>
              <a:gd name="csY88" fmla="*/ 4378054 h 4682778"/>
              <a:gd name="csX89" fmla="*/ 3431123 w 3461818"/>
              <a:gd name="csY89" fmla="*/ 4247417 h 4682778"/>
              <a:gd name="csX90" fmla="*/ 3431123 w 3461818"/>
              <a:gd name="csY90" fmla="*/ 4003646 h 4682778"/>
              <a:gd name="csX91" fmla="*/ 3431185 w 3461818"/>
              <a:gd name="csY91" fmla="*/ 2553517 h 4682778"/>
              <a:gd name="csX92" fmla="*/ 3431185 w 3461818"/>
              <a:gd name="csY92" fmla="*/ 859616 h 4682778"/>
              <a:gd name="csX93" fmla="*/ 3431185 w 3461818"/>
              <a:gd name="csY93" fmla="*/ 509586 h 4682778"/>
              <a:gd name="csX94" fmla="*/ 3429373 w 3461818"/>
              <a:gd name="csY94" fmla="*/ 341758 h 4682778"/>
              <a:gd name="csX95" fmla="*/ 3343491 w 3461818"/>
              <a:gd name="csY95" fmla="*/ 246687 h 4682778"/>
              <a:gd name="csX96" fmla="*/ 3277484 w 3461818"/>
              <a:gd name="csY96" fmla="*/ 238311 h 4682778"/>
              <a:gd name="csX97" fmla="*/ 3121221 w 3461818"/>
              <a:gd name="csY97" fmla="*/ 238374 h 4682778"/>
              <a:gd name="csX98" fmla="*/ 2696183 w 3461818"/>
              <a:gd name="csY98" fmla="*/ 238436 h 4682778"/>
              <a:gd name="csX99" fmla="*/ 2558671 w 3461818"/>
              <a:gd name="csY99" fmla="*/ 238311 h 4682778"/>
              <a:gd name="csX100" fmla="*/ 2496478 w 3461818"/>
              <a:gd name="csY100" fmla="*/ 237186 h 4682778"/>
              <a:gd name="csX101" fmla="*/ 2449661 w 3461818"/>
              <a:gd name="csY101" fmla="*/ 183994 h 4682778"/>
              <a:gd name="csX102" fmla="*/ 2335463 w 3461818"/>
              <a:gd name="csY102" fmla="*/ 32793 h 4682778"/>
              <a:gd name="csX103" fmla="*/ 1111230 w 3461818"/>
              <a:gd name="csY103" fmla="*/ 32793 h 4682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</a:cxnLst>
            <a:rect l="l" t="t" r="r" b="b"/>
            <a:pathLst>
              <a:path w="3461818" h="4682778">
                <a:moveTo>
                  <a:pt x="2305976" y="110"/>
                </a:moveTo>
                <a:cubicBezTo>
                  <a:pt x="2323071" y="-398"/>
                  <a:pt x="2339838" y="696"/>
                  <a:pt x="2351339" y="7040"/>
                </a:cubicBezTo>
                <a:cubicBezTo>
                  <a:pt x="2368466" y="16542"/>
                  <a:pt x="2381655" y="43356"/>
                  <a:pt x="2393656" y="58732"/>
                </a:cubicBezTo>
                <a:cubicBezTo>
                  <a:pt x="2431784" y="107425"/>
                  <a:pt x="2464599" y="164429"/>
                  <a:pt x="2508666" y="207684"/>
                </a:cubicBezTo>
                <a:cubicBezTo>
                  <a:pt x="2710746" y="209746"/>
                  <a:pt x="2912890" y="206308"/>
                  <a:pt x="3114970" y="208183"/>
                </a:cubicBezTo>
                <a:cubicBezTo>
                  <a:pt x="3167037" y="208683"/>
                  <a:pt x="3219167" y="208309"/>
                  <a:pt x="3271233" y="208371"/>
                </a:cubicBezTo>
                <a:cubicBezTo>
                  <a:pt x="3296736" y="208434"/>
                  <a:pt x="3326801" y="204246"/>
                  <a:pt x="3350866" y="214746"/>
                </a:cubicBezTo>
                <a:cubicBezTo>
                  <a:pt x="3368179" y="222247"/>
                  <a:pt x="3433873" y="293878"/>
                  <a:pt x="3446999" y="311755"/>
                </a:cubicBezTo>
                <a:cubicBezTo>
                  <a:pt x="3465501" y="336883"/>
                  <a:pt x="3461313" y="367385"/>
                  <a:pt x="3461313" y="397075"/>
                </a:cubicBezTo>
                <a:cubicBezTo>
                  <a:pt x="3461251" y="453330"/>
                  <a:pt x="3460813" y="509586"/>
                  <a:pt x="3461063" y="565840"/>
                </a:cubicBezTo>
                <a:cubicBezTo>
                  <a:pt x="3462251" y="790861"/>
                  <a:pt x="3461001" y="1015880"/>
                  <a:pt x="3461188" y="1240900"/>
                </a:cubicBezTo>
                <a:cubicBezTo>
                  <a:pt x="3461876" y="2009718"/>
                  <a:pt x="3459688" y="2778537"/>
                  <a:pt x="3461126" y="3547355"/>
                </a:cubicBezTo>
                <a:cubicBezTo>
                  <a:pt x="3461500" y="3753624"/>
                  <a:pt x="3461001" y="3959892"/>
                  <a:pt x="3461063" y="4166160"/>
                </a:cubicBezTo>
                <a:cubicBezTo>
                  <a:pt x="3461126" y="4218227"/>
                  <a:pt x="3461126" y="4270357"/>
                  <a:pt x="3461126" y="4322424"/>
                </a:cubicBezTo>
                <a:cubicBezTo>
                  <a:pt x="3461126" y="4349864"/>
                  <a:pt x="3465876" y="4380617"/>
                  <a:pt x="3450500" y="4404931"/>
                </a:cubicBezTo>
                <a:cubicBezTo>
                  <a:pt x="3437249" y="4425871"/>
                  <a:pt x="3378931" y="4490565"/>
                  <a:pt x="3356803" y="4498065"/>
                </a:cubicBezTo>
                <a:cubicBezTo>
                  <a:pt x="3320051" y="4510504"/>
                  <a:pt x="3209290" y="4501940"/>
                  <a:pt x="3164974" y="4501877"/>
                </a:cubicBezTo>
                <a:cubicBezTo>
                  <a:pt x="3000398" y="4501627"/>
                  <a:pt x="2835757" y="4501002"/>
                  <a:pt x="2671181" y="4501752"/>
                </a:cubicBezTo>
                <a:cubicBezTo>
                  <a:pt x="2629489" y="4501940"/>
                  <a:pt x="2587861" y="4501690"/>
                  <a:pt x="2546169" y="4501815"/>
                </a:cubicBezTo>
                <a:cubicBezTo>
                  <a:pt x="2529293" y="4501815"/>
                  <a:pt x="2504541" y="4497002"/>
                  <a:pt x="2489914" y="4506566"/>
                </a:cubicBezTo>
                <a:cubicBezTo>
                  <a:pt x="2463224" y="4524005"/>
                  <a:pt x="2405469" y="4606887"/>
                  <a:pt x="2381217" y="4635890"/>
                </a:cubicBezTo>
                <a:cubicBezTo>
                  <a:pt x="2369591" y="4649766"/>
                  <a:pt x="2356902" y="4674518"/>
                  <a:pt x="2338025" y="4678893"/>
                </a:cubicBezTo>
                <a:cubicBezTo>
                  <a:pt x="2300459" y="4687582"/>
                  <a:pt x="2242205" y="4678956"/>
                  <a:pt x="2202389" y="4679144"/>
                </a:cubicBezTo>
                <a:cubicBezTo>
                  <a:pt x="2100317" y="4679518"/>
                  <a:pt x="1998183" y="4679393"/>
                  <a:pt x="1896112" y="4679518"/>
                </a:cubicBezTo>
                <a:cubicBezTo>
                  <a:pt x="1721096" y="4679643"/>
                  <a:pt x="1546081" y="4678893"/>
                  <a:pt x="1371065" y="4679393"/>
                </a:cubicBezTo>
                <a:cubicBezTo>
                  <a:pt x="1308560" y="4679518"/>
                  <a:pt x="1246054" y="4679456"/>
                  <a:pt x="1183548" y="4679518"/>
                </a:cubicBezTo>
                <a:cubicBezTo>
                  <a:pt x="1156983" y="4679581"/>
                  <a:pt x="1128919" y="4682706"/>
                  <a:pt x="1102541" y="4679706"/>
                </a:cubicBezTo>
                <a:cubicBezTo>
                  <a:pt x="1081414" y="4677268"/>
                  <a:pt x="1072101" y="4658329"/>
                  <a:pt x="1059162" y="4643640"/>
                </a:cubicBezTo>
                <a:cubicBezTo>
                  <a:pt x="1028847" y="4609325"/>
                  <a:pt x="999532" y="4574072"/>
                  <a:pt x="969154" y="4539819"/>
                </a:cubicBezTo>
                <a:cubicBezTo>
                  <a:pt x="959342" y="4528818"/>
                  <a:pt x="946715" y="4507191"/>
                  <a:pt x="931839" y="4503440"/>
                </a:cubicBezTo>
                <a:cubicBezTo>
                  <a:pt x="915525" y="4499315"/>
                  <a:pt x="894085" y="4503003"/>
                  <a:pt x="877271" y="4502878"/>
                </a:cubicBezTo>
                <a:cubicBezTo>
                  <a:pt x="827267" y="4502503"/>
                  <a:pt x="777263" y="4502690"/>
                  <a:pt x="727258" y="4502941"/>
                </a:cubicBezTo>
                <a:cubicBezTo>
                  <a:pt x="589746" y="4503628"/>
                  <a:pt x="452234" y="4502815"/>
                  <a:pt x="314721" y="4503003"/>
                </a:cubicBezTo>
                <a:cubicBezTo>
                  <a:pt x="268467" y="4503066"/>
                  <a:pt x="147519" y="4512191"/>
                  <a:pt x="109828" y="4498877"/>
                </a:cubicBezTo>
                <a:cubicBezTo>
                  <a:pt x="93327" y="4493002"/>
                  <a:pt x="23320" y="4420120"/>
                  <a:pt x="11819" y="4403244"/>
                </a:cubicBezTo>
                <a:cubicBezTo>
                  <a:pt x="-4057" y="4380054"/>
                  <a:pt x="631" y="4348926"/>
                  <a:pt x="693" y="4322424"/>
                </a:cubicBezTo>
                <a:cubicBezTo>
                  <a:pt x="819" y="4272420"/>
                  <a:pt x="756" y="4222415"/>
                  <a:pt x="506" y="4172411"/>
                </a:cubicBezTo>
                <a:cubicBezTo>
                  <a:pt x="-369" y="3966142"/>
                  <a:pt x="381" y="3759874"/>
                  <a:pt x="506" y="3553606"/>
                </a:cubicBezTo>
                <a:cubicBezTo>
                  <a:pt x="1194" y="2778537"/>
                  <a:pt x="2631" y="2003468"/>
                  <a:pt x="381" y="1228399"/>
                </a:cubicBezTo>
                <a:cubicBezTo>
                  <a:pt x="-244" y="1003379"/>
                  <a:pt x="194" y="778359"/>
                  <a:pt x="631" y="553339"/>
                </a:cubicBezTo>
                <a:cubicBezTo>
                  <a:pt x="756" y="497084"/>
                  <a:pt x="68" y="440829"/>
                  <a:pt x="256" y="384574"/>
                </a:cubicBezTo>
                <a:cubicBezTo>
                  <a:pt x="381" y="356509"/>
                  <a:pt x="-2744" y="324756"/>
                  <a:pt x="16007" y="301566"/>
                </a:cubicBezTo>
                <a:cubicBezTo>
                  <a:pt x="33759" y="279690"/>
                  <a:pt x="82326" y="219997"/>
                  <a:pt x="106453" y="210558"/>
                </a:cubicBezTo>
                <a:cubicBezTo>
                  <a:pt x="129392" y="201558"/>
                  <a:pt x="159270" y="206433"/>
                  <a:pt x="183460" y="206370"/>
                </a:cubicBezTo>
                <a:cubicBezTo>
                  <a:pt x="237652" y="206308"/>
                  <a:pt x="291782" y="206121"/>
                  <a:pt x="345974" y="205871"/>
                </a:cubicBezTo>
                <a:cubicBezTo>
                  <a:pt x="475111" y="205308"/>
                  <a:pt x="604372" y="205620"/>
                  <a:pt x="733508" y="205683"/>
                </a:cubicBezTo>
                <a:cubicBezTo>
                  <a:pt x="804015" y="205746"/>
                  <a:pt x="875771" y="209558"/>
                  <a:pt x="946028" y="204433"/>
                </a:cubicBezTo>
                <a:cubicBezTo>
                  <a:pt x="981218" y="158804"/>
                  <a:pt x="1014783" y="111800"/>
                  <a:pt x="1048849" y="65358"/>
                </a:cubicBezTo>
                <a:cubicBezTo>
                  <a:pt x="1061038" y="48669"/>
                  <a:pt x="1077352" y="15041"/>
                  <a:pt x="1096916" y="6853"/>
                </a:cubicBezTo>
                <a:cubicBezTo>
                  <a:pt x="1121293" y="-3335"/>
                  <a:pt x="1157297" y="3478"/>
                  <a:pt x="1183298" y="3353"/>
                </a:cubicBezTo>
                <a:cubicBezTo>
                  <a:pt x="1247929" y="3103"/>
                  <a:pt x="1312623" y="2727"/>
                  <a:pt x="1377315" y="2852"/>
                </a:cubicBezTo>
                <a:cubicBezTo>
                  <a:pt x="1600273" y="3165"/>
                  <a:pt x="1823167" y="2540"/>
                  <a:pt x="2046125" y="2915"/>
                </a:cubicBezTo>
                <a:cubicBezTo>
                  <a:pt x="2116943" y="3041"/>
                  <a:pt x="2187825" y="3103"/>
                  <a:pt x="2258644" y="2790"/>
                </a:cubicBezTo>
                <a:cubicBezTo>
                  <a:pt x="2271457" y="2728"/>
                  <a:pt x="2288881" y="618"/>
                  <a:pt x="2305976" y="110"/>
                </a:cubicBezTo>
                <a:close/>
                <a:moveTo>
                  <a:pt x="1111230" y="32793"/>
                </a:moveTo>
                <a:cubicBezTo>
                  <a:pt x="1074477" y="79922"/>
                  <a:pt x="1040161" y="129239"/>
                  <a:pt x="1004345" y="177118"/>
                </a:cubicBezTo>
                <a:cubicBezTo>
                  <a:pt x="992032" y="193620"/>
                  <a:pt x="978280" y="223373"/>
                  <a:pt x="959342" y="232686"/>
                </a:cubicBezTo>
                <a:cubicBezTo>
                  <a:pt x="937964" y="243249"/>
                  <a:pt x="843768" y="235748"/>
                  <a:pt x="814766" y="235874"/>
                </a:cubicBezTo>
                <a:cubicBezTo>
                  <a:pt x="693943" y="236373"/>
                  <a:pt x="573057" y="235686"/>
                  <a:pt x="452234" y="236561"/>
                </a:cubicBezTo>
                <a:cubicBezTo>
                  <a:pt x="375164" y="237123"/>
                  <a:pt x="298032" y="237061"/>
                  <a:pt x="220963" y="236186"/>
                </a:cubicBezTo>
                <a:cubicBezTo>
                  <a:pt x="190710" y="235874"/>
                  <a:pt x="145081" y="227810"/>
                  <a:pt x="116954" y="240436"/>
                </a:cubicBezTo>
                <a:cubicBezTo>
                  <a:pt x="102140" y="247124"/>
                  <a:pt x="44448" y="312505"/>
                  <a:pt x="36260" y="328131"/>
                </a:cubicBezTo>
                <a:cubicBezTo>
                  <a:pt x="25508" y="348883"/>
                  <a:pt x="31509" y="380511"/>
                  <a:pt x="31446" y="403325"/>
                </a:cubicBezTo>
                <a:cubicBezTo>
                  <a:pt x="31384" y="463769"/>
                  <a:pt x="30946" y="524149"/>
                  <a:pt x="31259" y="584592"/>
                </a:cubicBezTo>
                <a:cubicBezTo>
                  <a:pt x="32196" y="795048"/>
                  <a:pt x="31071" y="1005442"/>
                  <a:pt x="31259" y="1215898"/>
                </a:cubicBezTo>
                <a:cubicBezTo>
                  <a:pt x="32009" y="1982654"/>
                  <a:pt x="30884" y="2749346"/>
                  <a:pt x="31321" y="3516102"/>
                </a:cubicBezTo>
                <a:cubicBezTo>
                  <a:pt x="31384" y="3732809"/>
                  <a:pt x="31634" y="3949453"/>
                  <a:pt x="31071" y="4166160"/>
                </a:cubicBezTo>
                <a:cubicBezTo>
                  <a:pt x="30946" y="4211790"/>
                  <a:pt x="22508" y="4340238"/>
                  <a:pt x="33134" y="4376679"/>
                </a:cubicBezTo>
                <a:cubicBezTo>
                  <a:pt x="38572" y="4395368"/>
                  <a:pt x="96639" y="4451061"/>
                  <a:pt x="113704" y="4463875"/>
                </a:cubicBezTo>
                <a:cubicBezTo>
                  <a:pt x="133081" y="4478438"/>
                  <a:pt x="160395" y="4473751"/>
                  <a:pt x="183460" y="4473875"/>
                </a:cubicBezTo>
                <a:cubicBezTo>
                  <a:pt x="233464" y="4474063"/>
                  <a:pt x="283469" y="4473688"/>
                  <a:pt x="333473" y="4473813"/>
                </a:cubicBezTo>
                <a:cubicBezTo>
                  <a:pt x="473048" y="4474125"/>
                  <a:pt x="612685" y="4473125"/>
                  <a:pt x="752260" y="4473500"/>
                </a:cubicBezTo>
                <a:cubicBezTo>
                  <a:pt x="806953" y="4473625"/>
                  <a:pt x="888335" y="4465687"/>
                  <a:pt x="939777" y="4474063"/>
                </a:cubicBezTo>
                <a:cubicBezTo>
                  <a:pt x="960904" y="4477500"/>
                  <a:pt x="974967" y="4499190"/>
                  <a:pt x="987969" y="4514817"/>
                </a:cubicBezTo>
                <a:cubicBezTo>
                  <a:pt x="1013471" y="4545507"/>
                  <a:pt x="1041411" y="4574259"/>
                  <a:pt x="1066788" y="4604950"/>
                </a:cubicBezTo>
                <a:cubicBezTo>
                  <a:pt x="1077852" y="4618263"/>
                  <a:pt x="1091541" y="4644453"/>
                  <a:pt x="1109417" y="4648703"/>
                </a:cubicBezTo>
                <a:cubicBezTo>
                  <a:pt x="1133356" y="4654516"/>
                  <a:pt x="1165047" y="4649204"/>
                  <a:pt x="1189799" y="4649391"/>
                </a:cubicBezTo>
                <a:cubicBezTo>
                  <a:pt x="1250242" y="4649703"/>
                  <a:pt x="1310622" y="4649516"/>
                  <a:pt x="1371065" y="4649328"/>
                </a:cubicBezTo>
                <a:cubicBezTo>
                  <a:pt x="1552331" y="4648891"/>
                  <a:pt x="1733597" y="4649516"/>
                  <a:pt x="1914863" y="4649204"/>
                </a:cubicBezTo>
                <a:cubicBezTo>
                  <a:pt x="2006559" y="4649079"/>
                  <a:pt x="2098192" y="4648703"/>
                  <a:pt x="2189888" y="4649141"/>
                </a:cubicBezTo>
                <a:cubicBezTo>
                  <a:pt x="2225703" y="4649328"/>
                  <a:pt x="2294209" y="4656454"/>
                  <a:pt x="2326399" y="4648515"/>
                </a:cubicBezTo>
                <a:cubicBezTo>
                  <a:pt x="2343901" y="4644203"/>
                  <a:pt x="2357527" y="4617138"/>
                  <a:pt x="2367966" y="4603636"/>
                </a:cubicBezTo>
                <a:cubicBezTo>
                  <a:pt x="2393281" y="4571009"/>
                  <a:pt x="2420408" y="4539443"/>
                  <a:pt x="2447098" y="4507878"/>
                </a:cubicBezTo>
                <a:cubicBezTo>
                  <a:pt x="2460661" y="4491876"/>
                  <a:pt x="2471288" y="4475500"/>
                  <a:pt x="2493477" y="4472562"/>
                </a:cubicBezTo>
                <a:cubicBezTo>
                  <a:pt x="2552232" y="4464687"/>
                  <a:pt x="2635177" y="4472562"/>
                  <a:pt x="2696183" y="4472562"/>
                </a:cubicBezTo>
                <a:cubicBezTo>
                  <a:pt x="2833695" y="4472562"/>
                  <a:pt x="2971207" y="4472000"/>
                  <a:pt x="3108719" y="4472687"/>
                </a:cubicBezTo>
                <a:cubicBezTo>
                  <a:pt x="3160786" y="4472938"/>
                  <a:pt x="3212916" y="4473001"/>
                  <a:pt x="3264983" y="4472687"/>
                </a:cubicBezTo>
                <a:cubicBezTo>
                  <a:pt x="3287610" y="4472562"/>
                  <a:pt x="3318426" y="4477750"/>
                  <a:pt x="3340053" y="4470812"/>
                </a:cubicBezTo>
                <a:cubicBezTo>
                  <a:pt x="3356803" y="4465500"/>
                  <a:pt x="3424997" y="4395118"/>
                  <a:pt x="3429311" y="4378054"/>
                </a:cubicBezTo>
                <a:cubicBezTo>
                  <a:pt x="3439311" y="4338801"/>
                  <a:pt x="3431373" y="4287858"/>
                  <a:pt x="3431123" y="4247417"/>
                </a:cubicBezTo>
                <a:cubicBezTo>
                  <a:pt x="3430560" y="4166160"/>
                  <a:pt x="3431060" y="4084903"/>
                  <a:pt x="3431123" y="4003646"/>
                </a:cubicBezTo>
                <a:cubicBezTo>
                  <a:pt x="3431685" y="3520290"/>
                  <a:pt x="3430873" y="3036873"/>
                  <a:pt x="3431185" y="2553517"/>
                </a:cubicBezTo>
                <a:cubicBezTo>
                  <a:pt x="3431561" y="1988904"/>
                  <a:pt x="3431561" y="1424229"/>
                  <a:pt x="3431185" y="859616"/>
                </a:cubicBezTo>
                <a:cubicBezTo>
                  <a:pt x="3431123" y="742918"/>
                  <a:pt x="3431185" y="626283"/>
                  <a:pt x="3431185" y="509586"/>
                </a:cubicBezTo>
                <a:cubicBezTo>
                  <a:pt x="3431248" y="469894"/>
                  <a:pt x="3438998" y="375199"/>
                  <a:pt x="3429373" y="341758"/>
                </a:cubicBezTo>
                <a:cubicBezTo>
                  <a:pt x="3423747" y="321944"/>
                  <a:pt x="3361429" y="261251"/>
                  <a:pt x="3343491" y="246687"/>
                </a:cubicBezTo>
                <a:cubicBezTo>
                  <a:pt x="3326051" y="232436"/>
                  <a:pt x="3298611" y="238186"/>
                  <a:pt x="3277484" y="238311"/>
                </a:cubicBezTo>
                <a:cubicBezTo>
                  <a:pt x="3225417" y="238624"/>
                  <a:pt x="3173287" y="238499"/>
                  <a:pt x="3121221" y="238374"/>
                </a:cubicBezTo>
                <a:cubicBezTo>
                  <a:pt x="2979520" y="237998"/>
                  <a:pt x="2837883" y="237998"/>
                  <a:pt x="2696183" y="238436"/>
                </a:cubicBezTo>
                <a:cubicBezTo>
                  <a:pt x="2650366" y="238624"/>
                  <a:pt x="2604487" y="238186"/>
                  <a:pt x="2558671" y="238311"/>
                </a:cubicBezTo>
                <a:cubicBezTo>
                  <a:pt x="2539231" y="238311"/>
                  <a:pt x="2515479" y="241999"/>
                  <a:pt x="2496478" y="237186"/>
                </a:cubicBezTo>
                <a:cubicBezTo>
                  <a:pt x="2476538" y="232185"/>
                  <a:pt x="2461287" y="199682"/>
                  <a:pt x="2449661" y="183994"/>
                </a:cubicBezTo>
                <a:cubicBezTo>
                  <a:pt x="2412407" y="133489"/>
                  <a:pt x="2376529" y="80359"/>
                  <a:pt x="2335463" y="32793"/>
                </a:cubicBezTo>
                <a:cubicBezTo>
                  <a:pt x="1927364" y="32793"/>
                  <a:pt x="1519328" y="32793"/>
                  <a:pt x="1111230" y="32793"/>
                </a:cubicBezTo>
                <a:close/>
              </a:path>
            </a:pathLst>
          </a:custGeom>
          <a:solidFill>
            <a:srgbClr val="44A051"/>
          </a:solidFill>
          <a:ln>
            <a:solidFill>
              <a:srgbClr val="44A0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D64B91-C870-894D-0466-69D5E10B5AFD}"/>
              </a:ext>
            </a:extLst>
          </p:cNvPr>
          <p:cNvSpPr/>
          <p:nvPr/>
        </p:nvSpPr>
        <p:spPr>
          <a:xfrm>
            <a:off x="1876967" y="1201279"/>
            <a:ext cx="3464502" cy="4682939"/>
          </a:xfrm>
          <a:custGeom>
            <a:avLst/>
            <a:gdLst>
              <a:gd name="csX0" fmla="*/ 2300033 w 3464502"/>
              <a:gd name="csY0" fmla="*/ 256 h 4682939"/>
              <a:gd name="csX1" fmla="*/ 2346022 w 3464502"/>
              <a:gd name="csY1" fmla="*/ 4030 h 4682939"/>
              <a:gd name="csX2" fmla="*/ 2382025 w 3464502"/>
              <a:gd name="csY2" fmla="*/ 42471 h 4682939"/>
              <a:gd name="csX3" fmla="*/ 2468845 w 3464502"/>
              <a:gd name="csY3" fmla="*/ 155919 h 4682939"/>
              <a:gd name="csX4" fmla="*/ 2509786 w 3464502"/>
              <a:gd name="csY4" fmla="*/ 202923 h 4682939"/>
              <a:gd name="csX5" fmla="*/ 2571979 w 3464502"/>
              <a:gd name="csY5" fmla="*/ 203736 h 4682939"/>
              <a:gd name="csX6" fmla="*/ 2703241 w 3464502"/>
              <a:gd name="csY6" fmla="*/ 203861 h 4682939"/>
              <a:gd name="csX7" fmla="*/ 3147030 w 3464502"/>
              <a:gd name="csY7" fmla="*/ 204111 h 4682939"/>
              <a:gd name="csX8" fmla="*/ 3351799 w 3464502"/>
              <a:gd name="csY8" fmla="*/ 210736 h 4682939"/>
              <a:gd name="csX9" fmla="*/ 3451245 w 3464502"/>
              <a:gd name="csY9" fmla="*/ 310995 h 4682939"/>
              <a:gd name="csX10" fmla="*/ 3461683 w 3464502"/>
              <a:gd name="csY10" fmla="*/ 393315 h 4682939"/>
              <a:gd name="csX11" fmla="*/ 3461558 w 3464502"/>
              <a:gd name="csY11" fmla="*/ 555829 h 4682939"/>
              <a:gd name="csX12" fmla="*/ 3461745 w 3464502"/>
              <a:gd name="csY12" fmla="*/ 1187136 h 4682939"/>
              <a:gd name="csX13" fmla="*/ 3461808 w 3464502"/>
              <a:gd name="csY13" fmla="*/ 3543595 h 4682939"/>
              <a:gd name="csX14" fmla="*/ 3461371 w 3464502"/>
              <a:gd name="csY14" fmla="*/ 4193653 h 4682939"/>
              <a:gd name="csX15" fmla="*/ 3457058 w 3464502"/>
              <a:gd name="csY15" fmla="*/ 4387421 h 4682939"/>
              <a:gd name="csX16" fmla="*/ 3370300 w 3464502"/>
              <a:gd name="csY16" fmla="*/ 4488617 h 4682939"/>
              <a:gd name="csX17" fmla="*/ 3297044 w 3464502"/>
              <a:gd name="csY17" fmla="*/ 4497555 h 4682939"/>
              <a:gd name="csX18" fmla="*/ 3134529 w 3464502"/>
              <a:gd name="csY18" fmla="*/ 4497680 h 4682939"/>
              <a:gd name="csX19" fmla="*/ 2709491 w 3464502"/>
              <a:gd name="csY19" fmla="*/ 4497680 h 4682939"/>
              <a:gd name="csX20" fmla="*/ 2509599 w 3464502"/>
              <a:gd name="csY20" fmla="*/ 4497805 h 4682939"/>
              <a:gd name="csX21" fmla="*/ 2464344 w 3464502"/>
              <a:gd name="csY21" fmla="*/ 4539121 h 4682939"/>
              <a:gd name="csX22" fmla="*/ 2379525 w 3464502"/>
              <a:gd name="csY22" fmla="*/ 4642005 h 4682939"/>
              <a:gd name="csX23" fmla="*/ 2340646 w 3464502"/>
              <a:gd name="csY23" fmla="*/ 4678634 h 4682939"/>
              <a:gd name="csX24" fmla="*/ 2253200 w 3464502"/>
              <a:gd name="csY24" fmla="*/ 4679759 h 4682939"/>
              <a:gd name="csX25" fmla="*/ 2084436 w 3464502"/>
              <a:gd name="csY25" fmla="*/ 4679634 h 4682939"/>
              <a:gd name="csX26" fmla="*/ 1534387 w 3464502"/>
              <a:gd name="csY26" fmla="*/ 4679696 h 4682939"/>
              <a:gd name="csX27" fmla="*/ 1234361 w 3464502"/>
              <a:gd name="csY27" fmla="*/ 4679759 h 4682939"/>
              <a:gd name="csX28" fmla="*/ 1097036 w 3464502"/>
              <a:gd name="csY28" fmla="*/ 4678509 h 4682939"/>
              <a:gd name="csX29" fmla="*/ 1055845 w 3464502"/>
              <a:gd name="csY29" fmla="*/ 4638005 h 4682939"/>
              <a:gd name="csX30" fmla="*/ 975463 w 3464502"/>
              <a:gd name="csY30" fmla="*/ 4543059 h 4682939"/>
              <a:gd name="csX31" fmla="*/ 934146 w 3464502"/>
              <a:gd name="csY31" fmla="*/ 4502806 h 4682939"/>
              <a:gd name="csX32" fmla="*/ 878079 w 3464502"/>
              <a:gd name="csY32" fmla="*/ 4502556 h 4682939"/>
              <a:gd name="csX33" fmla="*/ 734316 w 3464502"/>
              <a:gd name="csY33" fmla="*/ 4502618 h 4682939"/>
              <a:gd name="csX34" fmla="*/ 309278 w 3464502"/>
              <a:gd name="csY34" fmla="*/ 4502618 h 4682939"/>
              <a:gd name="csX35" fmla="*/ 118512 w 3464502"/>
              <a:gd name="csY35" fmla="*/ 4499993 h 4682939"/>
              <a:gd name="csX36" fmla="*/ 9877 w 3464502"/>
              <a:gd name="csY36" fmla="*/ 4396171 h 4682939"/>
              <a:gd name="csX37" fmla="*/ 876 w 3464502"/>
              <a:gd name="csY37" fmla="*/ 4312414 h 4682939"/>
              <a:gd name="csX38" fmla="*/ 1001 w 3464502"/>
              <a:gd name="csY38" fmla="*/ 4149899 h 4682939"/>
              <a:gd name="csX39" fmla="*/ 1001 w 3464502"/>
              <a:gd name="csY39" fmla="*/ 3524843 h 4682939"/>
              <a:gd name="csX40" fmla="*/ 938 w 3464502"/>
              <a:gd name="csY40" fmla="*/ 1237140 h 4682939"/>
              <a:gd name="csX41" fmla="*/ 1063 w 3464502"/>
              <a:gd name="csY41" fmla="*/ 555829 h 4682939"/>
              <a:gd name="csX42" fmla="*/ 1001 w 3464502"/>
              <a:gd name="csY42" fmla="*/ 387064 h 4682939"/>
              <a:gd name="csX43" fmla="*/ 16752 w 3464502"/>
              <a:gd name="csY43" fmla="*/ 297806 h 4682939"/>
              <a:gd name="csX44" fmla="*/ 94634 w 3464502"/>
              <a:gd name="csY44" fmla="*/ 212924 h 4682939"/>
              <a:gd name="csX45" fmla="*/ 178017 w 3464502"/>
              <a:gd name="csY45" fmla="*/ 203923 h 4682939"/>
              <a:gd name="csX46" fmla="*/ 334280 w 3464502"/>
              <a:gd name="csY46" fmla="*/ 203923 h 4682939"/>
              <a:gd name="csX47" fmla="*/ 728065 w 3464502"/>
              <a:gd name="csY47" fmla="*/ 202798 h 4682939"/>
              <a:gd name="csX48" fmla="*/ 945960 w 3464502"/>
              <a:gd name="csY48" fmla="*/ 199548 h 4682939"/>
              <a:gd name="csX49" fmla="*/ 1046407 w 3464502"/>
              <a:gd name="csY49" fmla="*/ 64474 h 4682939"/>
              <a:gd name="csX50" fmla="*/ 1093911 w 3464502"/>
              <a:gd name="csY50" fmla="*/ 6031 h 4682939"/>
              <a:gd name="csX51" fmla="*/ 1196857 w 3464502"/>
              <a:gd name="csY51" fmla="*/ 2655 h 4682939"/>
              <a:gd name="csX52" fmla="*/ 1421877 w 3464502"/>
              <a:gd name="csY52" fmla="*/ 2343 h 4682939"/>
              <a:gd name="csX53" fmla="*/ 2059433 w 3464502"/>
              <a:gd name="csY53" fmla="*/ 2655 h 4682939"/>
              <a:gd name="csX54" fmla="*/ 2253200 w 3464502"/>
              <a:gd name="csY54" fmla="*/ 2530 h 4682939"/>
              <a:gd name="csX55" fmla="*/ 2300033 w 3464502"/>
              <a:gd name="csY55" fmla="*/ 256 h 4682939"/>
              <a:gd name="csX56" fmla="*/ 1109349 w 3464502"/>
              <a:gd name="csY56" fmla="*/ 33033 h 4682939"/>
              <a:gd name="csX57" fmla="*/ 1001840 w 3464502"/>
              <a:gd name="csY57" fmla="*/ 176233 h 4682939"/>
              <a:gd name="csX58" fmla="*/ 957398 w 3464502"/>
              <a:gd name="csY58" fmla="*/ 231301 h 4682939"/>
              <a:gd name="csX59" fmla="*/ 796822 w 3464502"/>
              <a:gd name="csY59" fmla="*/ 233488 h 4682939"/>
              <a:gd name="csX60" fmla="*/ 440540 w 3464502"/>
              <a:gd name="csY60" fmla="*/ 234051 h 4682939"/>
              <a:gd name="csX61" fmla="*/ 209270 w 3464502"/>
              <a:gd name="csY61" fmla="*/ 234176 h 4682939"/>
              <a:gd name="csX62" fmla="*/ 113198 w 3464502"/>
              <a:gd name="csY62" fmla="*/ 237801 h 4682939"/>
              <a:gd name="csX63" fmla="*/ 36191 w 3464502"/>
              <a:gd name="csY63" fmla="*/ 323371 h 4682939"/>
              <a:gd name="csX64" fmla="*/ 31816 w 3464502"/>
              <a:gd name="csY64" fmla="*/ 405816 h 4682939"/>
              <a:gd name="csX65" fmla="*/ 31816 w 3464502"/>
              <a:gd name="csY65" fmla="*/ 580831 h 4682939"/>
              <a:gd name="csX66" fmla="*/ 31816 w 3464502"/>
              <a:gd name="csY66" fmla="*/ 1218388 h 4682939"/>
              <a:gd name="csX67" fmla="*/ 31754 w 3464502"/>
              <a:gd name="csY67" fmla="*/ 3506092 h 4682939"/>
              <a:gd name="csX68" fmla="*/ 31816 w 3464502"/>
              <a:gd name="csY68" fmla="*/ 4149899 h 4682939"/>
              <a:gd name="csX69" fmla="*/ 31629 w 3464502"/>
              <a:gd name="csY69" fmla="*/ 4299913 h 4682939"/>
              <a:gd name="csX70" fmla="*/ 33566 w 3464502"/>
              <a:gd name="csY70" fmla="*/ 4373232 h 4682939"/>
              <a:gd name="csX71" fmla="*/ 113386 w 3464502"/>
              <a:gd name="csY71" fmla="*/ 4461489 h 4682939"/>
              <a:gd name="csX72" fmla="*/ 178017 w 3464502"/>
              <a:gd name="csY72" fmla="*/ 4471553 h 4682939"/>
              <a:gd name="csX73" fmla="*/ 334280 w 3464502"/>
              <a:gd name="csY73" fmla="*/ 4471678 h 4682939"/>
              <a:gd name="csX74" fmla="*/ 746818 w 3464502"/>
              <a:gd name="csY74" fmla="*/ 4471678 h 4682939"/>
              <a:gd name="csX75" fmla="*/ 934334 w 3464502"/>
              <a:gd name="csY75" fmla="*/ 4471678 h 4682939"/>
              <a:gd name="csX76" fmla="*/ 985275 w 3464502"/>
              <a:gd name="csY76" fmla="*/ 4508118 h 4682939"/>
              <a:gd name="csX77" fmla="*/ 1068971 w 3464502"/>
              <a:gd name="csY77" fmla="*/ 4605814 h 4682939"/>
              <a:gd name="csX78" fmla="*/ 1115600 w 3464502"/>
              <a:gd name="csY78" fmla="*/ 4649381 h 4682939"/>
              <a:gd name="csX79" fmla="*/ 1240611 w 3464502"/>
              <a:gd name="csY79" fmla="*/ 4649631 h 4682939"/>
              <a:gd name="csX80" fmla="*/ 1509385 w 3464502"/>
              <a:gd name="csY80" fmla="*/ 4649756 h 4682939"/>
              <a:gd name="csX81" fmla="*/ 2329395 w 3464502"/>
              <a:gd name="csY81" fmla="*/ 4649943 h 4682939"/>
              <a:gd name="csX82" fmla="*/ 2436592 w 3464502"/>
              <a:gd name="csY82" fmla="*/ 4523745 h 4682939"/>
              <a:gd name="csX83" fmla="*/ 2492410 w 3464502"/>
              <a:gd name="csY83" fmla="*/ 4468052 h 4682939"/>
              <a:gd name="csX84" fmla="*/ 2553228 w 3464502"/>
              <a:gd name="csY84" fmla="*/ 4466990 h 4682939"/>
              <a:gd name="csX85" fmla="*/ 2696990 w 3464502"/>
              <a:gd name="csY85" fmla="*/ 4466678 h 4682939"/>
              <a:gd name="csX86" fmla="*/ 3134529 w 3464502"/>
              <a:gd name="csY86" fmla="*/ 4466803 h 4682939"/>
              <a:gd name="csX87" fmla="*/ 3284542 w 3464502"/>
              <a:gd name="csY87" fmla="*/ 4466865 h 4682939"/>
              <a:gd name="csX88" fmla="*/ 3351610 w 3464502"/>
              <a:gd name="csY88" fmla="*/ 4463615 h 4682939"/>
              <a:gd name="csX89" fmla="*/ 3423055 w 3464502"/>
              <a:gd name="csY89" fmla="*/ 4385545 h 4682939"/>
              <a:gd name="csX90" fmla="*/ 3430555 w 3464502"/>
              <a:gd name="csY90" fmla="*/ 4312414 h 4682939"/>
              <a:gd name="csX91" fmla="*/ 3430431 w 3464502"/>
              <a:gd name="csY91" fmla="*/ 4137398 h 4682939"/>
              <a:gd name="csX92" fmla="*/ 3430368 w 3464502"/>
              <a:gd name="csY92" fmla="*/ 3468589 h 4682939"/>
              <a:gd name="csX93" fmla="*/ 3430368 w 3464502"/>
              <a:gd name="csY93" fmla="*/ 1168384 h 4682939"/>
              <a:gd name="csX94" fmla="*/ 3430555 w 3464502"/>
              <a:gd name="csY94" fmla="*/ 555829 h 4682939"/>
              <a:gd name="csX95" fmla="*/ 3430431 w 3464502"/>
              <a:gd name="csY95" fmla="*/ 393315 h 4682939"/>
              <a:gd name="csX96" fmla="*/ 3423492 w 3464502"/>
              <a:gd name="csY96" fmla="*/ 326121 h 4682939"/>
              <a:gd name="csX97" fmla="*/ 3332735 w 3464502"/>
              <a:gd name="csY97" fmla="*/ 236426 h 4682939"/>
              <a:gd name="csX98" fmla="*/ 3134529 w 3464502"/>
              <a:gd name="csY98" fmla="*/ 234488 h 4682939"/>
              <a:gd name="csX99" fmla="*/ 2684489 w 3464502"/>
              <a:gd name="csY99" fmla="*/ 234426 h 4682939"/>
              <a:gd name="csX100" fmla="*/ 2553228 w 3464502"/>
              <a:gd name="csY100" fmla="*/ 234363 h 4682939"/>
              <a:gd name="csX101" fmla="*/ 2491972 w 3464502"/>
              <a:gd name="csY101" fmla="*/ 232613 h 4682939"/>
              <a:gd name="csX102" fmla="*/ 2446655 w 3464502"/>
              <a:gd name="csY102" fmla="*/ 178109 h 4682939"/>
              <a:gd name="csX103" fmla="*/ 2334458 w 3464502"/>
              <a:gd name="csY103" fmla="*/ 33033 h 4682939"/>
              <a:gd name="csX104" fmla="*/ 1109349 w 3464502"/>
              <a:gd name="csY104" fmla="*/ 33033 h 4682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</a:cxnLst>
            <a:rect l="l" t="t" r="r" b="b"/>
            <a:pathLst>
              <a:path w="3464502" h="4682939">
                <a:moveTo>
                  <a:pt x="2300033" y="256"/>
                </a:moveTo>
                <a:cubicBezTo>
                  <a:pt x="2316316" y="-392"/>
                  <a:pt x="2332458" y="-33"/>
                  <a:pt x="2346022" y="4030"/>
                </a:cubicBezTo>
                <a:cubicBezTo>
                  <a:pt x="2361585" y="8718"/>
                  <a:pt x="2372461" y="30470"/>
                  <a:pt x="2382025" y="42471"/>
                </a:cubicBezTo>
                <a:cubicBezTo>
                  <a:pt x="2411590" y="79600"/>
                  <a:pt x="2440655" y="117728"/>
                  <a:pt x="2468845" y="155919"/>
                </a:cubicBezTo>
                <a:cubicBezTo>
                  <a:pt x="2478971" y="169670"/>
                  <a:pt x="2492722" y="197672"/>
                  <a:pt x="2509786" y="202923"/>
                </a:cubicBezTo>
                <a:cubicBezTo>
                  <a:pt x="2527787" y="208486"/>
                  <a:pt x="2553228" y="203736"/>
                  <a:pt x="2571979" y="203736"/>
                </a:cubicBezTo>
                <a:cubicBezTo>
                  <a:pt x="2615733" y="203673"/>
                  <a:pt x="2659487" y="203923"/>
                  <a:pt x="2703241" y="203861"/>
                </a:cubicBezTo>
                <a:cubicBezTo>
                  <a:pt x="2851192" y="203736"/>
                  <a:pt x="2999142" y="203111"/>
                  <a:pt x="3147030" y="204111"/>
                </a:cubicBezTo>
                <a:cubicBezTo>
                  <a:pt x="3192535" y="204360"/>
                  <a:pt x="3315795" y="195297"/>
                  <a:pt x="3351799" y="210736"/>
                </a:cubicBezTo>
                <a:cubicBezTo>
                  <a:pt x="3370425" y="218800"/>
                  <a:pt x="3439619" y="292118"/>
                  <a:pt x="3451245" y="310995"/>
                </a:cubicBezTo>
                <a:cubicBezTo>
                  <a:pt x="3466184" y="335247"/>
                  <a:pt x="3461870" y="366063"/>
                  <a:pt x="3461683" y="393315"/>
                </a:cubicBezTo>
                <a:cubicBezTo>
                  <a:pt x="3461371" y="447508"/>
                  <a:pt x="3461496" y="501637"/>
                  <a:pt x="3461558" y="555829"/>
                </a:cubicBezTo>
                <a:cubicBezTo>
                  <a:pt x="3461808" y="766286"/>
                  <a:pt x="3461621" y="976680"/>
                  <a:pt x="3461745" y="1187136"/>
                </a:cubicBezTo>
                <a:cubicBezTo>
                  <a:pt x="3462246" y="1972580"/>
                  <a:pt x="3456433" y="2758150"/>
                  <a:pt x="3461808" y="3543595"/>
                </a:cubicBezTo>
                <a:cubicBezTo>
                  <a:pt x="3463246" y="3760239"/>
                  <a:pt x="3460120" y="3977009"/>
                  <a:pt x="3461371" y="4193653"/>
                </a:cubicBezTo>
                <a:cubicBezTo>
                  <a:pt x="3461621" y="4237095"/>
                  <a:pt x="3470559" y="4352292"/>
                  <a:pt x="3457058" y="4387421"/>
                </a:cubicBezTo>
                <a:cubicBezTo>
                  <a:pt x="3450119" y="4405484"/>
                  <a:pt x="3387052" y="4477678"/>
                  <a:pt x="3370300" y="4488617"/>
                </a:cubicBezTo>
                <a:cubicBezTo>
                  <a:pt x="3349486" y="4502180"/>
                  <a:pt x="3320546" y="4497493"/>
                  <a:pt x="3297044" y="4497555"/>
                </a:cubicBezTo>
                <a:cubicBezTo>
                  <a:pt x="3242851" y="4497618"/>
                  <a:pt x="3188721" y="4497680"/>
                  <a:pt x="3134529" y="4497680"/>
                </a:cubicBezTo>
                <a:cubicBezTo>
                  <a:pt x="2992829" y="4497680"/>
                  <a:pt x="2851192" y="4497618"/>
                  <a:pt x="2709491" y="4497680"/>
                </a:cubicBezTo>
                <a:cubicBezTo>
                  <a:pt x="2650361" y="4497680"/>
                  <a:pt x="2565604" y="4489429"/>
                  <a:pt x="2509599" y="4497805"/>
                </a:cubicBezTo>
                <a:cubicBezTo>
                  <a:pt x="2489660" y="4500806"/>
                  <a:pt x="2476721" y="4524557"/>
                  <a:pt x="2464344" y="4539121"/>
                </a:cubicBezTo>
                <a:cubicBezTo>
                  <a:pt x="2435655" y="4573124"/>
                  <a:pt x="2407840" y="4607690"/>
                  <a:pt x="2379525" y="4642005"/>
                </a:cubicBezTo>
                <a:cubicBezTo>
                  <a:pt x="2368774" y="4655069"/>
                  <a:pt x="2358023" y="4674821"/>
                  <a:pt x="2340646" y="4678634"/>
                </a:cubicBezTo>
                <a:cubicBezTo>
                  <a:pt x="2313644" y="4684572"/>
                  <a:pt x="2280766" y="4679821"/>
                  <a:pt x="2253200" y="4679759"/>
                </a:cubicBezTo>
                <a:cubicBezTo>
                  <a:pt x="2196946" y="4679634"/>
                  <a:pt x="2140691" y="4679634"/>
                  <a:pt x="2084436" y="4679634"/>
                </a:cubicBezTo>
                <a:cubicBezTo>
                  <a:pt x="1901107" y="4679634"/>
                  <a:pt x="1717716" y="4679509"/>
                  <a:pt x="1534387" y="4679696"/>
                </a:cubicBezTo>
                <a:cubicBezTo>
                  <a:pt x="1434378" y="4679759"/>
                  <a:pt x="1334370" y="4680071"/>
                  <a:pt x="1234361" y="4679759"/>
                </a:cubicBezTo>
                <a:cubicBezTo>
                  <a:pt x="1194295" y="4679634"/>
                  <a:pt x="1134789" y="4687760"/>
                  <a:pt x="1097036" y="4678509"/>
                </a:cubicBezTo>
                <a:cubicBezTo>
                  <a:pt x="1078659" y="4673946"/>
                  <a:pt x="1067221" y="4651756"/>
                  <a:pt x="1055845" y="4638005"/>
                </a:cubicBezTo>
                <a:cubicBezTo>
                  <a:pt x="1029405" y="4606065"/>
                  <a:pt x="1002027" y="4574937"/>
                  <a:pt x="975463" y="4543059"/>
                </a:cubicBezTo>
                <a:cubicBezTo>
                  <a:pt x="964461" y="4529808"/>
                  <a:pt x="951898" y="4506618"/>
                  <a:pt x="934146" y="4502806"/>
                </a:cubicBezTo>
                <a:cubicBezTo>
                  <a:pt x="916957" y="4499055"/>
                  <a:pt x="895643" y="4502556"/>
                  <a:pt x="878079" y="4502556"/>
                </a:cubicBezTo>
                <a:cubicBezTo>
                  <a:pt x="830137" y="4502556"/>
                  <a:pt x="782258" y="4502618"/>
                  <a:pt x="734316" y="4502618"/>
                </a:cubicBezTo>
                <a:cubicBezTo>
                  <a:pt x="592616" y="4502556"/>
                  <a:pt x="450978" y="4503180"/>
                  <a:pt x="309278" y="4502618"/>
                </a:cubicBezTo>
                <a:cubicBezTo>
                  <a:pt x="264962" y="4502431"/>
                  <a:pt x="155077" y="4510369"/>
                  <a:pt x="118512" y="4499993"/>
                </a:cubicBezTo>
                <a:cubicBezTo>
                  <a:pt x="93634" y="4492930"/>
                  <a:pt x="23316" y="4419861"/>
                  <a:pt x="9877" y="4396171"/>
                </a:cubicBezTo>
                <a:cubicBezTo>
                  <a:pt x="-4062" y="4371731"/>
                  <a:pt x="814" y="4339416"/>
                  <a:pt x="876" y="4312414"/>
                </a:cubicBezTo>
                <a:cubicBezTo>
                  <a:pt x="1063" y="4258222"/>
                  <a:pt x="1001" y="4204091"/>
                  <a:pt x="1001" y="4149899"/>
                </a:cubicBezTo>
                <a:cubicBezTo>
                  <a:pt x="876" y="3941568"/>
                  <a:pt x="1313" y="3733175"/>
                  <a:pt x="1001" y="3524843"/>
                </a:cubicBezTo>
                <a:cubicBezTo>
                  <a:pt x="-186" y="2762275"/>
                  <a:pt x="376" y="1999708"/>
                  <a:pt x="938" y="1237140"/>
                </a:cubicBezTo>
                <a:cubicBezTo>
                  <a:pt x="1126" y="1010058"/>
                  <a:pt x="876" y="782912"/>
                  <a:pt x="1063" y="555829"/>
                </a:cubicBezTo>
                <a:cubicBezTo>
                  <a:pt x="1126" y="499574"/>
                  <a:pt x="1126" y="443320"/>
                  <a:pt x="1001" y="387064"/>
                </a:cubicBezTo>
                <a:cubicBezTo>
                  <a:pt x="1001" y="355499"/>
                  <a:pt x="-3124" y="324434"/>
                  <a:pt x="16752" y="297806"/>
                </a:cubicBezTo>
                <a:cubicBezTo>
                  <a:pt x="33629" y="275055"/>
                  <a:pt x="70569" y="225488"/>
                  <a:pt x="94634" y="212924"/>
                </a:cubicBezTo>
                <a:cubicBezTo>
                  <a:pt x="120012" y="199610"/>
                  <a:pt x="150514" y="204111"/>
                  <a:pt x="178017" y="203923"/>
                </a:cubicBezTo>
                <a:cubicBezTo>
                  <a:pt x="230084" y="203610"/>
                  <a:pt x="282213" y="204111"/>
                  <a:pt x="334280" y="203923"/>
                </a:cubicBezTo>
                <a:cubicBezTo>
                  <a:pt x="465543" y="203423"/>
                  <a:pt x="596804" y="202798"/>
                  <a:pt x="728065" y="202798"/>
                </a:cubicBezTo>
                <a:cubicBezTo>
                  <a:pt x="798759" y="202860"/>
                  <a:pt x="876579" y="211111"/>
                  <a:pt x="945960" y="199548"/>
                </a:cubicBezTo>
                <a:cubicBezTo>
                  <a:pt x="980275" y="155231"/>
                  <a:pt x="1012591" y="109227"/>
                  <a:pt x="1046407" y="64474"/>
                </a:cubicBezTo>
                <a:cubicBezTo>
                  <a:pt x="1058970" y="47847"/>
                  <a:pt x="1074596" y="15156"/>
                  <a:pt x="1093911" y="6031"/>
                </a:cubicBezTo>
                <a:cubicBezTo>
                  <a:pt x="1116287" y="-4533"/>
                  <a:pt x="1170855" y="2530"/>
                  <a:pt x="1196857" y="2655"/>
                </a:cubicBezTo>
                <a:cubicBezTo>
                  <a:pt x="1271864" y="3093"/>
                  <a:pt x="1346871" y="2093"/>
                  <a:pt x="1421877" y="2343"/>
                </a:cubicBezTo>
                <a:cubicBezTo>
                  <a:pt x="1634396" y="3093"/>
                  <a:pt x="1846915" y="2843"/>
                  <a:pt x="2059433" y="2655"/>
                </a:cubicBezTo>
                <a:cubicBezTo>
                  <a:pt x="2124002" y="2593"/>
                  <a:pt x="2188633" y="2467"/>
                  <a:pt x="2253200" y="2530"/>
                </a:cubicBezTo>
                <a:cubicBezTo>
                  <a:pt x="2267327" y="2562"/>
                  <a:pt x="2283750" y="905"/>
                  <a:pt x="2300033" y="256"/>
                </a:cubicBezTo>
                <a:close/>
                <a:moveTo>
                  <a:pt x="1109349" y="33033"/>
                </a:moveTo>
                <a:cubicBezTo>
                  <a:pt x="1073221" y="80475"/>
                  <a:pt x="1038281" y="128917"/>
                  <a:pt x="1001840" y="176233"/>
                </a:cubicBezTo>
                <a:cubicBezTo>
                  <a:pt x="990652" y="190797"/>
                  <a:pt x="974713" y="224550"/>
                  <a:pt x="957398" y="231301"/>
                </a:cubicBezTo>
                <a:cubicBezTo>
                  <a:pt x="935209" y="239927"/>
                  <a:pt x="827449" y="233613"/>
                  <a:pt x="796822" y="233488"/>
                </a:cubicBezTo>
                <a:cubicBezTo>
                  <a:pt x="678061" y="232926"/>
                  <a:pt x="559301" y="233801"/>
                  <a:pt x="440540" y="234051"/>
                </a:cubicBezTo>
                <a:cubicBezTo>
                  <a:pt x="363470" y="234176"/>
                  <a:pt x="286339" y="234051"/>
                  <a:pt x="209270" y="234176"/>
                </a:cubicBezTo>
                <a:cubicBezTo>
                  <a:pt x="181767" y="234176"/>
                  <a:pt x="138513" y="226300"/>
                  <a:pt x="113198" y="237801"/>
                </a:cubicBezTo>
                <a:cubicBezTo>
                  <a:pt x="97384" y="244927"/>
                  <a:pt x="44255" y="306995"/>
                  <a:pt x="36191" y="323371"/>
                </a:cubicBezTo>
                <a:cubicBezTo>
                  <a:pt x="25066" y="345874"/>
                  <a:pt x="31691" y="381189"/>
                  <a:pt x="31816" y="405816"/>
                </a:cubicBezTo>
                <a:cubicBezTo>
                  <a:pt x="32004" y="464134"/>
                  <a:pt x="31816" y="522514"/>
                  <a:pt x="31816" y="580831"/>
                </a:cubicBezTo>
                <a:cubicBezTo>
                  <a:pt x="31941" y="793351"/>
                  <a:pt x="31691" y="1005870"/>
                  <a:pt x="31816" y="1218388"/>
                </a:cubicBezTo>
                <a:cubicBezTo>
                  <a:pt x="32316" y="1980956"/>
                  <a:pt x="33504" y="2743524"/>
                  <a:pt x="31754" y="3506092"/>
                </a:cubicBezTo>
                <a:cubicBezTo>
                  <a:pt x="31253" y="3720674"/>
                  <a:pt x="32191" y="3935317"/>
                  <a:pt x="31816" y="4149899"/>
                </a:cubicBezTo>
                <a:cubicBezTo>
                  <a:pt x="31691" y="4199904"/>
                  <a:pt x="31629" y="4249908"/>
                  <a:pt x="31629" y="4299913"/>
                </a:cubicBezTo>
                <a:cubicBezTo>
                  <a:pt x="31629" y="4322602"/>
                  <a:pt x="27065" y="4351292"/>
                  <a:pt x="33566" y="4373232"/>
                </a:cubicBezTo>
                <a:cubicBezTo>
                  <a:pt x="39192" y="4392358"/>
                  <a:pt x="96322" y="4447300"/>
                  <a:pt x="113386" y="4461489"/>
                </a:cubicBezTo>
                <a:cubicBezTo>
                  <a:pt x="131450" y="4476428"/>
                  <a:pt x="156015" y="4471678"/>
                  <a:pt x="178017" y="4471553"/>
                </a:cubicBezTo>
                <a:cubicBezTo>
                  <a:pt x="230084" y="4471302"/>
                  <a:pt x="282213" y="4471803"/>
                  <a:pt x="334280" y="4471678"/>
                </a:cubicBezTo>
                <a:cubicBezTo>
                  <a:pt x="471793" y="4471427"/>
                  <a:pt x="609305" y="4471615"/>
                  <a:pt x="746818" y="4471678"/>
                </a:cubicBezTo>
                <a:cubicBezTo>
                  <a:pt x="809135" y="4471740"/>
                  <a:pt x="872079" y="4468927"/>
                  <a:pt x="934334" y="4471678"/>
                </a:cubicBezTo>
                <a:cubicBezTo>
                  <a:pt x="960774" y="4472865"/>
                  <a:pt x="969212" y="4489367"/>
                  <a:pt x="985275" y="4508118"/>
                </a:cubicBezTo>
                <a:cubicBezTo>
                  <a:pt x="1013216" y="4540684"/>
                  <a:pt x="1041656" y="4572750"/>
                  <a:pt x="1068971" y="4605814"/>
                </a:cubicBezTo>
                <a:cubicBezTo>
                  <a:pt x="1081597" y="4621129"/>
                  <a:pt x="1095223" y="4645444"/>
                  <a:pt x="1115600" y="4649381"/>
                </a:cubicBezTo>
                <a:cubicBezTo>
                  <a:pt x="1154166" y="4656819"/>
                  <a:pt x="1201232" y="4649506"/>
                  <a:pt x="1240611" y="4649631"/>
                </a:cubicBezTo>
                <a:cubicBezTo>
                  <a:pt x="1330182" y="4649943"/>
                  <a:pt x="1419815" y="4649631"/>
                  <a:pt x="1509385" y="4649756"/>
                </a:cubicBezTo>
                <a:cubicBezTo>
                  <a:pt x="1782722" y="4650068"/>
                  <a:pt x="2056121" y="4651569"/>
                  <a:pt x="2329395" y="4649943"/>
                </a:cubicBezTo>
                <a:cubicBezTo>
                  <a:pt x="2369023" y="4615378"/>
                  <a:pt x="2403964" y="4565311"/>
                  <a:pt x="2436592" y="4523745"/>
                </a:cubicBezTo>
                <a:cubicBezTo>
                  <a:pt x="2450406" y="4506118"/>
                  <a:pt x="2469282" y="4473553"/>
                  <a:pt x="2492410" y="4468052"/>
                </a:cubicBezTo>
                <a:cubicBezTo>
                  <a:pt x="2511161" y="4463552"/>
                  <a:pt x="2534038" y="4467115"/>
                  <a:pt x="2553228" y="4466990"/>
                </a:cubicBezTo>
                <a:cubicBezTo>
                  <a:pt x="2601169" y="4466740"/>
                  <a:pt x="2649049" y="4466678"/>
                  <a:pt x="2696990" y="4466678"/>
                </a:cubicBezTo>
                <a:cubicBezTo>
                  <a:pt x="2842816" y="4466678"/>
                  <a:pt x="2988704" y="4466803"/>
                  <a:pt x="3134529" y="4466803"/>
                </a:cubicBezTo>
                <a:cubicBezTo>
                  <a:pt x="3184533" y="4466740"/>
                  <a:pt x="3234538" y="4466990"/>
                  <a:pt x="3284542" y="4466865"/>
                </a:cubicBezTo>
                <a:cubicBezTo>
                  <a:pt x="3304731" y="4466865"/>
                  <a:pt x="3332735" y="4471615"/>
                  <a:pt x="3351610" y="4463615"/>
                </a:cubicBezTo>
                <a:cubicBezTo>
                  <a:pt x="3366175" y="4457489"/>
                  <a:pt x="3412553" y="4400484"/>
                  <a:pt x="3423055" y="4385545"/>
                </a:cubicBezTo>
                <a:cubicBezTo>
                  <a:pt x="3436868" y="4365981"/>
                  <a:pt x="3430555" y="4335228"/>
                  <a:pt x="3430555" y="4312414"/>
                </a:cubicBezTo>
                <a:cubicBezTo>
                  <a:pt x="3430680" y="4254096"/>
                  <a:pt x="3430431" y="4195716"/>
                  <a:pt x="3430431" y="4137398"/>
                </a:cubicBezTo>
                <a:cubicBezTo>
                  <a:pt x="3430431" y="3914441"/>
                  <a:pt x="3430306" y="3691546"/>
                  <a:pt x="3430368" y="3468589"/>
                </a:cubicBezTo>
                <a:cubicBezTo>
                  <a:pt x="3430680" y="2701833"/>
                  <a:pt x="3431118" y="1935140"/>
                  <a:pt x="3430368" y="1168384"/>
                </a:cubicBezTo>
                <a:cubicBezTo>
                  <a:pt x="3430180" y="964179"/>
                  <a:pt x="3430431" y="760035"/>
                  <a:pt x="3430555" y="555829"/>
                </a:cubicBezTo>
                <a:cubicBezTo>
                  <a:pt x="3430555" y="501637"/>
                  <a:pt x="3430493" y="447508"/>
                  <a:pt x="3430431" y="393315"/>
                </a:cubicBezTo>
                <a:cubicBezTo>
                  <a:pt x="3430368" y="372125"/>
                  <a:pt x="3435618" y="344623"/>
                  <a:pt x="3423492" y="326121"/>
                </a:cubicBezTo>
                <a:cubicBezTo>
                  <a:pt x="3411554" y="307995"/>
                  <a:pt x="3351610" y="241926"/>
                  <a:pt x="3332735" y="236426"/>
                </a:cubicBezTo>
                <a:cubicBezTo>
                  <a:pt x="3297669" y="226300"/>
                  <a:pt x="3178283" y="234551"/>
                  <a:pt x="3134529" y="234488"/>
                </a:cubicBezTo>
                <a:cubicBezTo>
                  <a:pt x="2984516" y="234301"/>
                  <a:pt x="2834503" y="235113"/>
                  <a:pt x="2684489" y="234426"/>
                </a:cubicBezTo>
                <a:cubicBezTo>
                  <a:pt x="2640736" y="234238"/>
                  <a:pt x="2596981" y="234488"/>
                  <a:pt x="2553228" y="234363"/>
                </a:cubicBezTo>
                <a:cubicBezTo>
                  <a:pt x="2534726" y="234301"/>
                  <a:pt x="2509473" y="238989"/>
                  <a:pt x="2491972" y="232613"/>
                </a:cubicBezTo>
                <a:cubicBezTo>
                  <a:pt x="2473846" y="226112"/>
                  <a:pt x="2458281" y="192859"/>
                  <a:pt x="2446655" y="178109"/>
                </a:cubicBezTo>
                <a:cubicBezTo>
                  <a:pt x="2409402" y="130792"/>
                  <a:pt x="2376212" y="76162"/>
                  <a:pt x="2334458" y="33033"/>
                </a:cubicBezTo>
                <a:cubicBezTo>
                  <a:pt x="1926110" y="33033"/>
                  <a:pt x="1517698" y="33033"/>
                  <a:pt x="1109349" y="33033"/>
                </a:cubicBezTo>
                <a:close/>
              </a:path>
            </a:pathLst>
          </a:custGeom>
          <a:solidFill>
            <a:srgbClr val="F94334"/>
          </a:solidFill>
          <a:ln>
            <a:solidFill>
              <a:srgbClr val="F943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458C36-9580-D116-CC99-5699EAA27F1E}"/>
              </a:ext>
            </a:extLst>
          </p:cNvPr>
          <p:cNvGrpSpPr/>
          <p:nvPr/>
        </p:nvGrpSpPr>
        <p:grpSpPr>
          <a:xfrm>
            <a:off x="5567702" y="3022735"/>
            <a:ext cx="1059250" cy="1099372"/>
            <a:chOff x="5567701" y="3022735"/>
            <a:chExt cx="1059250" cy="109937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C5A62F-8FB9-9DDE-C1E3-7E563EC85EB4}"/>
                </a:ext>
              </a:extLst>
            </p:cNvPr>
            <p:cNvSpPr/>
            <p:nvPr/>
          </p:nvSpPr>
          <p:spPr>
            <a:xfrm>
              <a:off x="5992431" y="3022735"/>
              <a:ext cx="634520" cy="1099372"/>
            </a:xfrm>
            <a:custGeom>
              <a:avLst/>
              <a:gdLst>
                <a:gd name="csX0" fmla="*/ 82784 w 634520"/>
                <a:gd name="csY0" fmla="*/ 2236 h 1099372"/>
                <a:gd name="csX1" fmla="*/ 228484 w 634520"/>
                <a:gd name="csY1" fmla="*/ 78305 h 1099372"/>
                <a:gd name="csX2" fmla="*/ 362745 w 634520"/>
                <a:gd name="csY2" fmla="*/ 219004 h 1099372"/>
                <a:gd name="csX3" fmla="*/ 556200 w 634520"/>
                <a:gd name="csY3" fmla="*/ 419523 h 1099372"/>
                <a:gd name="csX4" fmla="*/ 633708 w 634520"/>
                <a:gd name="csY4" fmla="*/ 534720 h 1099372"/>
                <a:gd name="csX5" fmla="*/ 540511 w 634520"/>
                <a:gd name="csY5" fmla="*/ 696422 h 1099372"/>
                <a:gd name="csX6" fmla="*/ 256237 w 634520"/>
                <a:gd name="csY6" fmla="*/ 993511 h 1099372"/>
                <a:gd name="csX7" fmla="*/ 112911 w 634520"/>
                <a:gd name="csY7" fmla="*/ 1099208 h 1099372"/>
                <a:gd name="csX8" fmla="*/ 14403 w 634520"/>
                <a:gd name="csY8" fmla="*/ 920754 h 1099372"/>
                <a:gd name="csX9" fmla="*/ 86596 w 634520"/>
                <a:gd name="csY9" fmla="*/ 836309 h 1099372"/>
                <a:gd name="csX10" fmla="*/ 248048 w 634520"/>
                <a:gd name="csY10" fmla="*/ 666607 h 1099372"/>
                <a:gd name="csX11" fmla="*/ 327430 w 634520"/>
                <a:gd name="csY11" fmla="*/ 547033 h 1099372"/>
                <a:gd name="csX12" fmla="*/ 249861 w 634520"/>
                <a:gd name="csY12" fmla="*/ 432086 h 1099372"/>
                <a:gd name="csX13" fmla="*/ 96285 w 634520"/>
                <a:gd name="csY13" fmla="*/ 273009 h 1099372"/>
                <a:gd name="csX14" fmla="*/ 17840 w 634520"/>
                <a:gd name="csY14" fmla="*/ 189002 h 1099372"/>
                <a:gd name="csX15" fmla="*/ 82784 w 634520"/>
                <a:gd name="csY15" fmla="*/ 2236 h 1099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34520" h="1099372">
                  <a:moveTo>
                    <a:pt x="82784" y="2236"/>
                  </a:moveTo>
                  <a:cubicBezTo>
                    <a:pt x="151978" y="-10516"/>
                    <a:pt x="186168" y="33488"/>
                    <a:pt x="228484" y="78305"/>
                  </a:cubicBezTo>
                  <a:cubicBezTo>
                    <a:pt x="272863" y="125433"/>
                    <a:pt x="317305" y="172875"/>
                    <a:pt x="362745" y="219004"/>
                  </a:cubicBezTo>
                  <a:cubicBezTo>
                    <a:pt x="427877" y="285198"/>
                    <a:pt x="491883" y="352516"/>
                    <a:pt x="556200" y="419523"/>
                  </a:cubicBezTo>
                  <a:cubicBezTo>
                    <a:pt x="588953" y="453588"/>
                    <a:pt x="627957" y="484278"/>
                    <a:pt x="633708" y="534720"/>
                  </a:cubicBezTo>
                  <a:cubicBezTo>
                    <a:pt x="641959" y="607352"/>
                    <a:pt x="585703" y="649981"/>
                    <a:pt x="540511" y="696422"/>
                  </a:cubicBezTo>
                  <a:cubicBezTo>
                    <a:pt x="444879" y="794618"/>
                    <a:pt x="352183" y="895689"/>
                    <a:pt x="256237" y="993511"/>
                  </a:cubicBezTo>
                  <a:cubicBezTo>
                    <a:pt x="215233" y="1035327"/>
                    <a:pt x="176792" y="1096020"/>
                    <a:pt x="112911" y="1099208"/>
                  </a:cubicBezTo>
                  <a:cubicBezTo>
                    <a:pt x="15590" y="1104083"/>
                    <a:pt x="-21851" y="999512"/>
                    <a:pt x="14403" y="920754"/>
                  </a:cubicBezTo>
                  <a:cubicBezTo>
                    <a:pt x="29591" y="887752"/>
                    <a:pt x="62094" y="862499"/>
                    <a:pt x="86596" y="836309"/>
                  </a:cubicBezTo>
                  <a:cubicBezTo>
                    <a:pt x="139976" y="779305"/>
                    <a:pt x="195043" y="723862"/>
                    <a:pt x="248048" y="666607"/>
                  </a:cubicBezTo>
                  <a:cubicBezTo>
                    <a:pt x="280176" y="631916"/>
                    <a:pt x="328368" y="598851"/>
                    <a:pt x="327430" y="547033"/>
                  </a:cubicBezTo>
                  <a:cubicBezTo>
                    <a:pt x="326555" y="498217"/>
                    <a:pt x="281302" y="464776"/>
                    <a:pt x="249861" y="432086"/>
                  </a:cubicBezTo>
                  <a:cubicBezTo>
                    <a:pt x="198732" y="379019"/>
                    <a:pt x="147665" y="325889"/>
                    <a:pt x="96285" y="273009"/>
                  </a:cubicBezTo>
                  <a:cubicBezTo>
                    <a:pt x="71158" y="247194"/>
                    <a:pt x="36030" y="220005"/>
                    <a:pt x="17840" y="189002"/>
                  </a:cubicBezTo>
                  <a:cubicBezTo>
                    <a:pt x="-19288" y="125559"/>
                    <a:pt x="1151" y="17237"/>
                    <a:pt x="82784" y="223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8E8A39B-EFFE-C412-8343-9B1A7EC647BA}"/>
                </a:ext>
              </a:extLst>
            </p:cNvPr>
            <p:cNvSpPr/>
            <p:nvPr/>
          </p:nvSpPr>
          <p:spPr>
            <a:xfrm>
              <a:off x="5614409" y="3318708"/>
              <a:ext cx="420449" cy="107912"/>
            </a:xfrm>
            <a:custGeom>
              <a:avLst/>
              <a:gdLst>
                <a:gd name="csX0" fmla="*/ 330795 w 420449"/>
                <a:gd name="csY0" fmla="*/ 227 h 107912"/>
                <a:gd name="csX1" fmla="*/ 378424 w 420449"/>
                <a:gd name="csY1" fmla="*/ 3664 h 107912"/>
                <a:gd name="csX2" fmla="*/ 419991 w 420449"/>
                <a:gd name="csY2" fmla="*/ 63544 h 107912"/>
                <a:gd name="csX3" fmla="*/ 334671 w 420449"/>
                <a:gd name="csY3" fmla="*/ 105985 h 107912"/>
                <a:gd name="csX4" fmla="*/ 128402 w 420449"/>
                <a:gd name="csY4" fmla="*/ 105860 h 107912"/>
                <a:gd name="csX5" fmla="*/ 29768 w 420449"/>
                <a:gd name="csY5" fmla="*/ 102547 h 107912"/>
                <a:gd name="csX6" fmla="*/ 35394 w 420449"/>
                <a:gd name="csY6" fmla="*/ 5476 h 107912"/>
                <a:gd name="csX7" fmla="*/ 172156 w 420449"/>
                <a:gd name="csY7" fmla="*/ 3101 h 107912"/>
                <a:gd name="csX8" fmla="*/ 330795 w 420449"/>
                <a:gd name="csY8" fmla="*/ 227 h 10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20449" h="107912">
                  <a:moveTo>
                    <a:pt x="330795" y="227"/>
                  </a:moveTo>
                  <a:cubicBezTo>
                    <a:pt x="348082" y="640"/>
                    <a:pt x="364282" y="1664"/>
                    <a:pt x="378424" y="3664"/>
                  </a:cubicBezTo>
                  <a:cubicBezTo>
                    <a:pt x="407989" y="7789"/>
                    <a:pt x="423366" y="35167"/>
                    <a:pt x="419991" y="63544"/>
                  </a:cubicBezTo>
                  <a:cubicBezTo>
                    <a:pt x="414740" y="108048"/>
                    <a:pt x="368673" y="106111"/>
                    <a:pt x="334671" y="105985"/>
                  </a:cubicBezTo>
                  <a:cubicBezTo>
                    <a:pt x="265914" y="105797"/>
                    <a:pt x="197158" y="106235"/>
                    <a:pt x="128402" y="105860"/>
                  </a:cubicBezTo>
                  <a:cubicBezTo>
                    <a:pt x="98149" y="105672"/>
                    <a:pt x="58646" y="112361"/>
                    <a:pt x="29768" y="102547"/>
                  </a:cubicBezTo>
                  <a:cubicBezTo>
                    <a:pt x="-13548" y="87859"/>
                    <a:pt x="-7798" y="16102"/>
                    <a:pt x="35394" y="5476"/>
                  </a:cubicBezTo>
                  <a:cubicBezTo>
                    <a:pt x="76960" y="-4650"/>
                    <a:pt x="129465" y="2976"/>
                    <a:pt x="172156" y="3101"/>
                  </a:cubicBezTo>
                  <a:cubicBezTo>
                    <a:pt x="217301" y="3242"/>
                    <a:pt x="278935" y="-1012"/>
                    <a:pt x="330795" y="2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9522F2C-99A5-1B43-F342-74177446E8E0}"/>
                </a:ext>
              </a:extLst>
            </p:cNvPr>
            <p:cNvSpPr/>
            <p:nvPr/>
          </p:nvSpPr>
          <p:spPr>
            <a:xfrm>
              <a:off x="5567701" y="3518669"/>
              <a:ext cx="467219" cy="110026"/>
            </a:xfrm>
            <a:custGeom>
              <a:avLst/>
              <a:gdLst>
                <a:gd name="csX0" fmla="*/ 96596 w 467219"/>
                <a:gd name="csY0" fmla="*/ 205 h 110026"/>
                <a:gd name="csX1" fmla="*/ 162609 w 467219"/>
                <a:gd name="csY1" fmla="*/ 2908 h 110026"/>
                <a:gd name="csX2" fmla="*/ 343875 w 467219"/>
                <a:gd name="csY2" fmla="*/ 2970 h 110026"/>
                <a:gd name="csX3" fmla="*/ 425133 w 467219"/>
                <a:gd name="csY3" fmla="*/ 3221 h 110026"/>
                <a:gd name="csX4" fmla="*/ 466699 w 467219"/>
                <a:gd name="csY4" fmla="*/ 63601 h 110026"/>
                <a:gd name="csX5" fmla="*/ 375128 w 467219"/>
                <a:gd name="csY5" fmla="*/ 107167 h 110026"/>
                <a:gd name="csX6" fmla="*/ 137607 w 467219"/>
                <a:gd name="csY6" fmla="*/ 107167 h 110026"/>
                <a:gd name="csX7" fmla="*/ 31723 w 467219"/>
                <a:gd name="csY7" fmla="*/ 103979 h 110026"/>
                <a:gd name="csX8" fmla="*/ 32598 w 467219"/>
                <a:gd name="csY8" fmla="*/ 5658 h 110026"/>
                <a:gd name="csX9" fmla="*/ 96596 w 467219"/>
                <a:gd name="csY9" fmla="*/ 205 h 110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67219" h="110026">
                  <a:moveTo>
                    <a:pt x="96596" y="205"/>
                  </a:moveTo>
                  <a:cubicBezTo>
                    <a:pt x="120215" y="861"/>
                    <a:pt x="144170" y="2877"/>
                    <a:pt x="162609" y="2908"/>
                  </a:cubicBezTo>
                  <a:cubicBezTo>
                    <a:pt x="223052" y="3033"/>
                    <a:pt x="283433" y="2970"/>
                    <a:pt x="343875" y="2970"/>
                  </a:cubicBezTo>
                  <a:cubicBezTo>
                    <a:pt x="370252" y="2970"/>
                    <a:pt x="399068" y="-780"/>
                    <a:pt x="425133" y="3221"/>
                  </a:cubicBezTo>
                  <a:cubicBezTo>
                    <a:pt x="455447" y="7908"/>
                    <a:pt x="470262" y="34410"/>
                    <a:pt x="466699" y="63601"/>
                  </a:cubicBezTo>
                  <a:cubicBezTo>
                    <a:pt x="460824" y="111730"/>
                    <a:pt x="411632" y="106979"/>
                    <a:pt x="375128" y="107167"/>
                  </a:cubicBezTo>
                  <a:cubicBezTo>
                    <a:pt x="295934" y="107605"/>
                    <a:pt x="216801" y="107229"/>
                    <a:pt x="137607" y="107167"/>
                  </a:cubicBezTo>
                  <a:cubicBezTo>
                    <a:pt x="104917" y="107104"/>
                    <a:pt x="62726" y="115418"/>
                    <a:pt x="31723" y="103979"/>
                  </a:cubicBezTo>
                  <a:cubicBezTo>
                    <a:pt x="-9843" y="88665"/>
                    <a:pt x="-11593" y="19659"/>
                    <a:pt x="32598" y="5658"/>
                  </a:cubicBezTo>
                  <a:cubicBezTo>
                    <a:pt x="49693" y="252"/>
                    <a:pt x="72976" y="-452"/>
                    <a:pt x="96596" y="2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B06B455-B85A-294E-244F-799961043B1C}"/>
                </a:ext>
              </a:extLst>
            </p:cNvPr>
            <p:cNvSpPr/>
            <p:nvPr/>
          </p:nvSpPr>
          <p:spPr>
            <a:xfrm>
              <a:off x="5614611" y="3719818"/>
              <a:ext cx="419955" cy="109218"/>
            </a:xfrm>
            <a:custGeom>
              <a:avLst/>
              <a:gdLst>
                <a:gd name="csX0" fmla="*/ 103299 w 419955"/>
                <a:gd name="csY0" fmla="*/ 253 h 109218"/>
                <a:gd name="csX1" fmla="*/ 171954 w 419955"/>
                <a:gd name="csY1" fmla="*/ 2840 h 109218"/>
                <a:gd name="csX2" fmla="*/ 303215 w 419955"/>
                <a:gd name="csY2" fmla="*/ 3152 h 109218"/>
                <a:gd name="csX3" fmla="*/ 378097 w 419955"/>
                <a:gd name="csY3" fmla="*/ 3527 h 109218"/>
                <a:gd name="csX4" fmla="*/ 419601 w 419955"/>
                <a:gd name="csY4" fmla="*/ 62469 h 109218"/>
                <a:gd name="csX5" fmla="*/ 340719 w 419955"/>
                <a:gd name="csY5" fmla="*/ 107036 h 109218"/>
                <a:gd name="csX6" fmla="*/ 128200 w 419955"/>
                <a:gd name="csY6" fmla="*/ 107099 h 109218"/>
                <a:gd name="csX7" fmla="*/ 29067 w 419955"/>
                <a:gd name="csY7" fmla="*/ 102348 h 109218"/>
                <a:gd name="csX8" fmla="*/ 35441 w 419955"/>
                <a:gd name="csY8" fmla="*/ 4839 h 109218"/>
                <a:gd name="csX9" fmla="*/ 103299 w 419955"/>
                <a:gd name="csY9" fmla="*/ 253 h 109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9955" h="109218">
                  <a:moveTo>
                    <a:pt x="103299" y="253"/>
                  </a:moveTo>
                  <a:cubicBezTo>
                    <a:pt x="126872" y="949"/>
                    <a:pt x="150577" y="2840"/>
                    <a:pt x="171954" y="2840"/>
                  </a:cubicBezTo>
                  <a:cubicBezTo>
                    <a:pt x="215708" y="2902"/>
                    <a:pt x="259462" y="3277"/>
                    <a:pt x="303215" y="3152"/>
                  </a:cubicBezTo>
                  <a:cubicBezTo>
                    <a:pt x="327593" y="3089"/>
                    <a:pt x="353970" y="-36"/>
                    <a:pt x="378097" y="3527"/>
                  </a:cubicBezTo>
                  <a:cubicBezTo>
                    <a:pt x="406350" y="7715"/>
                    <a:pt x="422601" y="35342"/>
                    <a:pt x="419601" y="62469"/>
                  </a:cubicBezTo>
                  <a:cubicBezTo>
                    <a:pt x="414975" y="104661"/>
                    <a:pt x="373972" y="107349"/>
                    <a:pt x="340719" y="107036"/>
                  </a:cubicBezTo>
                  <a:cubicBezTo>
                    <a:pt x="269900" y="106349"/>
                    <a:pt x="199019" y="107161"/>
                    <a:pt x="128200" y="107099"/>
                  </a:cubicBezTo>
                  <a:cubicBezTo>
                    <a:pt x="98573" y="107099"/>
                    <a:pt x="56756" y="114224"/>
                    <a:pt x="29067" y="102348"/>
                  </a:cubicBezTo>
                  <a:cubicBezTo>
                    <a:pt x="-11500" y="84972"/>
                    <a:pt x="-9812" y="15215"/>
                    <a:pt x="35441" y="4839"/>
                  </a:cubicBezTo>
                  <a:cubicBezTo>
                    <a:pt x="56287" y="58"/>
                    <a:pt x="79727" y="-442"/>
                    <a:pt x="103299" y="2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32654856-363E-0A05-FFC6-13FA32EEB989}"/>
              </a:ext>
            </a:extLst>
          </p:cNvPr>
          <p:cNvSpPr/>
          <p:nvPr/>
        </p:nvSpPr>
        <p:spPr>
          <a:xfrm>
            <a:off x="8081205" y="1409781"/>
            <a:ext cx="1005840" cy="1005840"/>
          </a:xfrm>
          <a:prstGeom prst="ellipse">
            <a:avLst/>
          </a:prstGeom>
          <a:solidFill>
            <a:schemeClr val="bg1"/>
          </a:solidFill>
          <a:ln w="28575">
            <a:solidFill>
              <a:srgbClr val="44A0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ED6A963-4291-470F-1625-2C99BCD535AA}"/>
              </a:ext>
            </a:extLst>
          </p:cNvPr>
          <p:cNvSpPr/>
          <p:nvPr/>
        </p:nvSpPr>
        <p:spPr>
          <a:xfrm>
            <a:off x="3106298" y="1409372"/>
            <a:ext cx="1005840" cy="1005840"/>
          </a:xfrm>
          <a:prstGeom prst="ellipse">
            <a:avLst/>
          </a:prstGeom>
          <a:solidFill>
            <a:schemeClr val="bg1"/>
          </a:solidFill>
          <a:ln w="28575">
            <a:solidFill>
              <a:srgbClr val="FC5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5363A53-4E16-B6D7-17AC-8C003332D9F7}"/>
              </a:ext>
            </a:extLst>
          </p:cNvPr>
          <p:cNvSpPr/>
          <p:nvPr/>
        </p:nvSpPr>
        <p:spPr>
          <a:xfrm>
            <a:off x="3325754" y="1605462"/>
            <a:ext cx="566928" cy="510143"/>
          </a:xfrm>
          <a:custGeom>
            <a:avLst/>
            <a:gdLst>
              <a:gd name="csX0" fmla="*/ 509414 w 999673"/>
              <a:gd name="csY0" fmla="*/ 566 h 899543"/>
              <a:gd name="csX1" fmla="*/ 591624 w 999673"/>
              <a:gd name="csY1" fmla="*/ 75550 h 899543"/>
              <a:gd name="csX2" fmla="*/ 647272 w 999673"/>
              <a:gd name="csY2" fmla="*/ 170639 h 899543"/>
              <a:gd name="csX3" fmla="*/ 830749 w 999673"/>
              <a:gd name="csY3" fmla="*/ 485321 h 899543"/>
              <a:gd name="csX4" fmla="*/ 950122 w 999673"/>
              <a:gd name="csY4" fmla="*/ 688772 h 899543"/>
              <a:gd name="csX5" fmla="*/ 995103 w 999673"/>
              <a:gd name="csY5" fmla="*/ 771539 h 899543"/>
              <a:gd name="csX6" fmla="*/ 944584 w 999673"/>
              <a:gd name="csY6" fmla="*/ 889537 h 899543"/>
              <a:gd name="csX7" fmla="*/ 866635 w 999673"/>
              <a:gd name="csY7" fmla="*/ 899090 h 899543"/>
              <a:gd name="csX8" fmla="*/ 730629 w 999673"/>
              <a:gd name="csY8" fmla="*/ 899041 h 899543"/>
              <a:gd name="csX9" fmla="*/ 219378 w 999673"/>
              <a:gd name="csY9" fmla="*/ 899041 h 899543"/>
              <a:gd name="csX10" fmla="*/ 135808 w 999673"/>
              <a:gd name="csY10" fmla="*/ 899041 h 899543"/>
              <a:gd name="csX11" fmla="*/ 80603 w 999673"/>
              <a:gd name="csY11" fmla="*/ 897713 h 899543"/>
              <a:gd name="csX12" fmla="*/ 7422 w 999673"/>
              <a:gd name="csY12" fmla="*/ 838461 h 899543"/>
              <a:gd name="csX13" fmla="*/ 32804 w 999673"/>
              <a:gd name="csY13" fmla="*/ 718464 h 899543"/>
              <a:gd name="csX14" fmla="*/ 73966 w 999673"/>
              <a:gd name="csY14" fmla="*/ 648200 h 899543"/>
              <a:gd name="csX15" fmla="*/ 352516 w 999673"/>
              <a:gd name="csY15" fmla="*/ 171344 h 899543"/>
              <a:gd name="csX16" fmla="*/ 412342 w 999673"/>
              <a:gd name="csY16" fmla="*/ 68881 h 899543"/>
              <a:gd name="csX17" fmla="*/ 486801 w 999673"/>
              <a:gd name="csY17" fmla="*/ 1107 h 899543"/>
              <a:gd name="csX18" fmla="*/ 509414 w 999673"/>
              <a:gd name="csY18" fmla="*/ 566 h 899543"/>
              <a:gd name="csX19" fmla="*/ 491504 w 999673"/>
              <a:gd name="csY19" fmla="*/ 217324 h 899543"/>
              <a:gd name="csX20" fmla="*/ 434873 w 999673"/>
              <a:gd name="csY20" fmla="*/ 271677 h 899543"/>
              <a:gd name="csX21" fmla="*/ 436217 w 999673"/>
              <a:gd name="csY21" fmla="*/ 306088 h 899543"/>
              <a:gd name="csX22" fmla="*/ 440854 w 999673"/>
              <a:gd name="csY22" fmla="*/ 368405 h 899543"/>
              <a:gd name="csX23" fmla="*/ 452357 w 999673"/>
              <a:gd name="csY23" fmla="*/ 538773 h 899543"/>
              <a:gd name="csX24" fmla="*/ 454307 w 999673"/>
              <a:gd name="csY24" fmla="*/ 568268 h 899543"/>
              <a:gd name="csX25" fmla="*/ 485654 w 999673"/>
              <a:gd name="csY25" fmla="*/ 627258 h 899543"/>
              <a:gd name="csX26" fmla="*/ 501221 w 999673"/>
              <a:gd name="csY26" fmla="*/ 629716 h 899543"/>
              <a:gd name="csX27" fmla="*/ 514756 w 999673"/>
              <a:gd name="csY27" fmla="*/ 626963 h 899543"/>
              <a:gd name="csX28" fmla="*/ 545235 w 999673"/>
              <a:gd name="csY28" fmla="*/ 571545 h 899543"/>
              <a:gd name="csX29" fmla="*/ 547676 w 999673"/>
              <a:gd name="csY29" fmla="*/ 538773 h 899543"/>
              <a:gd name="csX30" fmla="*/ 559802 w 999673"/>
              <a:gd name="csY30" fmla="*/ 358524 h 899543"/>
              <a:gd name="csX31" fmla="*/ 564439 w 999673"/>
              <a:gd name="csY31" fmla="*/ 296256 h 899543"/>
              <a:gd name="csX32" fmla="*/ 565455 w 999673"/>
              <a:gd name="csY32" fmla="*/ 273397 h 899543"/>
              <a:gd name="csX33" fmla="*/ 491504 w 999673"/>
              <a:gd name="csY33" fmla="*/ 217324 h 899543"/>
              <a:gd name="csX34" fmla="*/ 499943 w 999673"/>
              <a:gd name="csY34" fmla="*/ 678023 h 899543"/>
              <a:gd name="csX35" fmla="*/ 470038 w 999673"/>
              <a:gd name="csY35" fmla="*/ 685380 h 899543"/>
              <a:gd name="csX36" fmla="*/ 497977 w 999673"/>
              <a:gd name="csY36" fmla="*/ 809244 h 899543"/>
              <a:gd name="csX37" fmla="*/ 565259 w 999673"/>
              <a:gd name="csY37" fmla="*/ 753023 h 899543"/>
              <a:gd name="csX38" fmla="*/ 499943 w 999673"/>
              <a:gd name="csY38" fmla="*/ 678023 h 899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999673" h="899543">
                <a:moveTo>
                  <a:pt x="509414" y="566"/>
                </a:moveTo>
                <a:cubicBezTo>
                  <a:pt x="554198" y="5794"/>
                  <a:pt x="571617" y="40565"/>
                  <a:pt x="591624" y="75550"/>
                </a:cubicBezTo>
                <a:cubicBezTo>
                  <a:pt x="609846" y="107405"/>
                  <a:pt x="628641" y="138997"/>
                  <a:pt x="647272" y="170639"/>
                </a:cubicBezTo>
                <a:cubicBezTo>
                  <a:pt x="708884" y="275282"/>
                  <a:pt x="769939" y="380236"/>
                  <a:pt x="830749" y="485321"/>
                </a:cubicBezTo>
                <a:cubicBezTo>
                  <a:pt x="870125" y="553373"/>
                  <a:pt x="911336" y="620393"/>
                  <a:pt x="950122" y="688772"/>
                </a:cubicBezTo>
                <a:cubicBezTo>
                  <a:pt x="964116" y="713450"/>
                  <a:pt x="986762" y="745305"/>
                  <a:pt x="995103" y="771539"/>
                </a:cubicBezTo>
                <a:cubicBezTo>
                  <a:pt x="1009916" y="818109"/>
                  <a:pt x="987581" y="867694"/>
                  <a:pt x="944584" y="889537"/>
                </a:cubicBezTo>
                <a:cubicBezTo>
                  <a:pt x="920431" y="901794"/>
                  <a:pt x="892869" y="899090"/>
                  <a:pt x="866635" y="899090"/>
                </a:cubicBezTo>
                <a:cubicBezTo>
                  <a:pt x="821294" y="899090"/>
                  <a:pt x="775969" y="898926"/>
                  <a:pt x="730629" y="899041"/>
                </a:cubicBezTo>
                <a:cubicBezTo>
                  <a:pt x="560212" y="899467"/>
                  <a:pt x="389795" y="899090"/>
                  <a:pt x="219378" y="899041"/>
                </a:cubicBezTo>
                <a:cubicBezTo>
                  <a:pt x="191521" y="899024"/>
                  <a:pt x="163664" y="899057"/>
                  <a:pt x="135808" y="899041"/>
                </a:cubicBezTo>
                <a:cubicBezTo>
                  <a:pt x="117701" y="899041"/>
                  <a:pt x="98496" y="900810"/>
                  <a:pt x="80603" y="897713"/>
                </a:cubicBezTo>
                <a:cubicBezTo>
                  <a:pt x="47863" y="892044"/>
                  <a:pt x="20301" y="868857"/>
                  <a:pt x="7422" y="838461"/>
                </a:cubicBezTo>
                <a:cubicBezTo>
                  <a:pt x="-11881" y="792891"/>
                  <a:pt x="9994" y="756349"/>
                  <a:pt x="32804" y="718464"/>
                </a:cubicBezTo>
                <a:cubicBezTo>
                  <a:pt x="46781" y="695212"/>
                  <a:pt x="60333" y="671649"/>
                  <a:pt x="73966" y="648200"/>
                </a:cubicBezTo>
                <a:cubicBezTo>
                  <a:pt x="166565" y="489106"/>
                  <a:pt x="258836" y="329815"/>
                  <a:pt x="352516" y="171344"/>
                </a:cubicBezTo>
                <a:cubicBezTo>
                  <a:pt x="372655" y="137293"/>
                  <a:pt x="392007" y="102800"/>
                  <a:pt x="412342" y="68881"/>
                </a:cubicBezTo>
                <a:cubicBezTo>
                  <a:pt x="431744" y="36501"/>
                  <a:pt x="445754" y="8186"/>
                  <a:pt x="486801" y="1107"/>
                </a:cubicBezTo>
                <a:cubicBezTo>
                  <a:pt x="494241" y="-187"/>
                  <a:pt x="501909" y="-318"/>
                  <a:pt x="509414" y="566"/>
                </a:cubicBezTo>
                <a:close/>
                <a:moveTo>
                  <a:pt x="491504" y="217324"/>
                </a:moveTo>
                <a:cubicBezTo>
                  <a:pt x="463402" y="221109"/>
                  <a:pt x="438396" y="242559"/>
                  <a:pt x="434873" y="271677"/>
                </a:cubicBezTo>
                <a:cubicBezTo>
                  <a:pt x="433513" y="283016"/>
                  <a:pt x="435512" y="294749"/>
                  <a:pt x="436217" y="306088"/>
                </a:cubicBezTo>
                <a:cubicBezTo>
                  <a:pt x="437528" y="326882"/>
                  <a:pt x="439347" y="347627"/>
                  <a:pt x="440854" y="368405"/>
                </a:cubicBezTo>
                <a:cubicBezTo>
                  <a:pt x="444984" y="425167"/>
                  <a:pt x="448703" y="481994"/>
                  <a:pt x="452357" y="538773"/>
                </a:cubicBezTo>
                <a:cubicBezTo>
                  <a:pt x="452980" y="548604"/>
                  <a:pt x="453767" y="558436"/>
                  <a:pt x="454307" y="568268"/>
                </a:cubicBezTo>
                <a:cubicBezTo>
                  <a:pt x="455700" y="593339"/>
                  <a:pt x="457126" y="618508"/>
                  <a:pt x="485654" y="627258"/>
                </a:cubicBezTo>
                <a:cubicBezTo>
                  <a:pt x="490636" y="628782"/>
                  <a:pt x="495994" y="629847"/>
                  <a:pt x="501221" y="629716"/>
                </a:cubicBezTo>
                <a:cubicBezTo>
                  <a:pt x="505859" y="629585"/>
                  <a:pt x="510381" y="628487"/>
                  <a:pt x="514756" y="626963"/>
                </a:cubicBezTo>
                <a:cubicBezTo>
                  <a:pt x="541286" y="617722"/>
                  <a:pt x="543809" y="596141"/>
                  <a:pt x="545235" y="571545"/>
                </a:cubicBezTo>
                <a:cubicBezTo>
                  <a:pt x="545874" y="560616"/>
                  <a:pt x="546759" y="549686"/>
                  <a:pt x="547676" y="538773"/>
                </a:cubicBezTo>
                <a:cubicBezTo>
                  <a:pt x="552690" y="478799"/>
                  <a:pt x="556132" y="418596"/>
                  <a:pt x="559802" y="358524"/>
                </a:cubicBezTo>
                <a:cubicBezTo>
                  <a:pt x="561080" y="337746"/>
                  <a:pt x="563259" y="317050"/>
                  <a:pt x="564439" y="296256"/>
                </a:cubicBezTo>
                <a:cubicBezTo>
                  <a:pt x="564882" y="288604"/>
                  <a:pt x="566291" y="281099"/>
                  <a:pt x="565455" y="273397"/>
                </a:cubicBezTo>
                <a:cubicBezTo>
                  <a:pt x="561539" y="237561"/>
                  <a:pt x="526505" y="212621"/>
                  <a:pt x="491504" y="217324"/>
                </a:cubicBezTo>
                <a:close/>
                <a:moveTo>
                  <a:pt x="499943" y="678023"/>
                </a:moveTo>
                <a:cubicBezTo>
                  <a:pt x="489505" y="678367"/>
                  <a:pt x="479280" y="680383"/>
                  <a:pt x="470038" y="685380"/>
                </a:cubicBezTo>
                <a:cubicBezTo>
                  <a:pt x="411654" y="716973"/>
                  <a:pt x="430302" y="808081"/>
                  <a:pt x="497977" y="809244"/>
                </a:cubicBezTo>
                <a:cubicBezTo>
                  <a:pt x="530536" y="809818"/>
                  <a:pt x="560589" y="785713"/>
                  <a:pt x="565259" y="753023"/>
                </a:cubicBezTo>
                <a:cubicBezTo>
                  <a:pt x="570666" y="715318"/>
                  <a:pt x="538778" y="676761"/>
                  <a:pt x="499943" y="678023"/>
                </a:cubicBezTo>
                <a:close/>
              </a:path>
            </a:pathLst>
          </a:custGeom>
          <a:solidFill>
            <a:srgbClr val="FC5040"/>
          </a:solidFill>
          <a:ln w="409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74A95FE-0CA1-9B31-874B-13E07CD597F7}"/>
              </a:ext>
            </a:extLst>
          </p:cNvPr>
          <p:cNvSpPr/>
          <p:nvPr/>
        </p:nvSpPr>
        <p:spPr>
          <a:xfrm>
            <a:off x="8300661" y="1629237"/>
            <a:ext cx="566928" cy="566928"/>
          </a:xfrm>
          <a:custGeom>
            <a:avLst/>
            <a:gdLst>
              <a:gd name="csX0" fmla="*/ 1082944 w 1219621"/>
              <a:gd name="csY0" fmla="*/ 241 h 1220613"/>
              <a:gd name="csX1" fmla="*/ 1088499 w 1219621"/>
              <a:gd name="csY1" fmla="*/ 33047 h 1220613"/>
              <a:gd name="csX2" fmla="*/ 1093579 w 1219621"/>
              <a:gd name="csY2" fmla="*/ 93643 h 1220613"/>
              <a:gd name="csX3" fmla="*/ 1096774 w 1219621"/>
              <a:gd name="csY3" fmla="*/ 126415 h 1220613"/>
              <a:gd name="csX4" fmla="*/ 1142213 w 1219621"/>
              <a:gd name="csY4" fmla="*/ 130971 h 1220613"/>
              <a:gd name="csX5" fmla="*/ 1186456 w 1219621"/>
              <a:gd name="csY5" fmla="*/ 135117 h 1220613"/>
              <a:gd name="csX6" fmla="*/ 1219622 w 1219621"/>
              <a:gd name="csY6" fmla="*/ 142802 h 1220613"/>
              <a:gd name="csX7" fmla="*/ 1210036 w 1219621"/>
              <a:gd name="csY7" fmla="*/ 157353 h 1220613"/>
              <a:gd name="csX8" fmla="*/ 1186226 w 1219621"/>
              <a:gd name="csY8" fmla="*/ 181096 h 1220613"/>
              <a:gd name="csX9" fmla="*/ 1101116 w 1219621"/>
              <a:gd name="csY9" fmla="*/ 266420 h 1220613"/>
              <a:gd name="csX10" fmla="*/ 1078978 w 1219621"/>
              <a:gd name="csY10" fmla="*/ 288525 h 1220613"/>
              <a:gd name="csX11" fmla="*/ 1069769 w 1219621"/>
              <a:gd name="csY11" fmla="*/ 297127 h 1220613"/>
              <a:gd name="csX12" fmla="*/ 1045534 w 1219621"/>
              <a:gd name="csY12" fmla="*/ 297291 h 1220613"/>
              <a:gd name="csX13" fmla="*/ 994737 w 1219621"/>
              <a:gd name="csY13" fmla="*/ 297275 h 1220613"/>
              <a:gd name="csX14" fmla="*/ 970534 w 1219621"/>
              <a:gd name="csY14" fmla="*/ 297947 h 1220613"/>
              <a:gd name="csX15" fmla="*/ 950002 w 1219621"/>
              <a:gd name="csY15" fmla="*/ 316775 h 1220613"/>
              <a:gd name="csX16" fmla="*/ 898320 w 1219621"/>
              <a:gd name="csY16" fmla="*/ 365081 h 1220613"/>
              <a:gd name="csX17" fmla="*/ 681907 w 1219621"/>
              <a:gd name="csY17" fmla="*/ 563256 h 1220613"/>
              <a:gd name="csX18" fmla="*/ 650052 w 1219621"/>
              <a:gd name="csY18" fmla="*/ 592031 h 1220613"/>
              <a:gd name="csX19" fmla="*/ 628258 w 1219621"/>
              <a:gd name="csY19" fmla="*/ 611252 h 1220613"/>
              <a:gd name="csX20" fmla="*/ 601156 w 1219621"/>
              <a:gd name="csY20" fmla="*/ 607663 h 1220613"/>
              <a:gd name="csX21" fmla="*/ 598976 w 1219621"/>
              <a:gd name="csY21" fmla="*/ 578676 h 1220613"/>
              <a:gd name="csX22" fmla="*/ 617443 w 1219621"/>
              <a:gd name="csY22" fmla="*/ 559422 h 1220613"/>
              <a:gd name="csX23" fmla="*/ 653264 w 1219621"/>
              <a:gd name="csY23" fmla="*/ 523143 h 1220613"/>
              <a:gd name="csX24" fmla="*/ 880525 w 1219621"/>
              <a:gd name="csY24" fmla="*/ 296488 h 1220613"/>
              <a:gd name="csX25" fmla="*/ 913428 w 1219621"/>
              <a:gd name="csY25" fmla="*/ 263847 h 1220613"/>
              <a:gd name="csX26" fmla="*/ 926128 w 1219621"/>
              <a:gd name="csY26" fmla="*/ 250525 h 1220613"/>
              <a:gd name="csX27" fmla="*/ 926554 w 1219621"/>
              <a:gd name="csY27" fmla="*/ 228010 h 1220613"/>
              <a:gd name="csX28" fmla="*/ 927258 w 1219621"/>
              <a:gd name="csY28" fmla="*/ 172297 h 1220613"/>
              <a:gd name="csX29" fmla="*/ 927701 w 1219621"/>
              <a:gd name="csY29" fmla="*/ 150307 h 1220613"/>
              <a:gd name="csX30" fmla="*/ 951510 w 1219621"/>
              <a:gd name="csY30" fmla="*/ 124990 h 1220613"/>
              <a:gd name="csX31" fmla="*/ 1016743 w 1219621"/>
              <a:gd name="csY31" fmla="*/ 59084 h 1220613"/>
              <a:gd name="csX32" fmla="*/ 1061560 w 1219621"/>
              <a:gd name="csY32" fmla="*/ 13826 h 1220613"/>
              <a:gd name="csX33" fmla="*/ 1082944 w 1219621"/>
              <a:gd name="csY33" fmla="*/ 241 h 1220613"/>
              <a:gd name="csX34" fmla="*/ 896059 w 1219621"/>
              <a:gd name="csY34" fmla="*/ 131331 h 1220613"/>
              <a:gd name="csX35" fmla="*/ 891700 w 1219621"/>
              <a:gd name="csY35" fmla="*/ 164104 h 1220613"/>
              <a:gd name="csX36" fmla="*/ 890897 w 1219621"/>
              <a:gd name="csY36" fmla="*/ 213263 h 1220613"/>
              <a:gd name="csX37" fmla="*/ 890061 w 1219621"/>
              <a:gd name="csY37" fmla="*/ 237383 h 1220613"/>
              <a:gd name="csX38" fmla="*/ 866924 w 1219621"/>
              <a:gd name="csY38" fmla="*/ 260144 h 1220613"/>
              <a:gd name="csX39" fmla="*/ 798626 w 1219621"/>
              <a:gd name="csY39" fmla="*/ 213525 h 1220613"/>
              <a:gd name="csX40" fmla="*/ 614494 w 1219621"/>
              <a:gd name="csY40" fmla="*/ 155698 h 1220613"/>
              <a:gd name="csX41" fmla="*/ 457006 w 1219621"/>
              <a:gd name="csY41" fmla="*/ 169380 h 1220613"/>
              <a:gd name="csX42" fmla="*/ 325539 w 1219621"/>
              <a:gd name="csY42" fmla="*/ 228158 h 1220613"/>
              <a:gd name="csX43" fmla="*/ 210720 w 1219621"/>
              <a:gd name="csY43" fmla="*/ 336291 h 1220613"/>
              <a:gd name="csX44" fmla="*/ 253079 w 1219621"/>
              <a:gd name="csY44" fmla="*/ 959033 h 1220613"/>
              <a:gd name="csX45" fmla="*/ 381596 w 1219621"/>
              <a:gd name="csY45" fmla="*/ 1051714 h 1220613"/>
              <a:gd name="csX46" fmla="*/ 524484 w 1219621"/>
              <a:gd name="csY46" fmla="*/ 1095220 h 1220613"/>
              <a:gd name="csX47" fmla="*/ 656426 w 1219621"/>
              <a:gd name="csY47" fmla="*/ 1091582 h 1220613"/>
              <a:gd name="csX48" fmla="*/ 1004863 w 1219621"/>
              <a:gd name="csY48" fmla="*/ 784700 h 1220613"/>
              <a:gd name="csX49" fmla="*/ 1004945 w 1219621"/>
              <a:gd name="csY49" fmla="*/ 459400 h 1220613"/>
              <a:gd name="csX50" fmla="*/ 974795 w 1219621"/>
              <a:gd name="csY50" fmla="*/ 391365 h 1220613"/>
              <a:gd name="csX51" fmla="*/ 956573 w 1219621"/>
              <a:gd name="csY51" fmla="*/ 359100 h 1220613"/>
              <a:gd name="csX52" fmla="*/ 982988 w 1219621"/>
              <a:gd name="csY52" fmla="*/ 334930 h 1220613"/>
              <a:gd name="csX53" fmla="*/ 1011123 w 1219621"/>
              <a:gd name="csY53" fmla="*/ 334308 h 1220613"/>
              <a:gd name="csX54" fmla="*/ 1057005 w 1219621"/>
              <a:gd name="csY54" fmla="*/ 334308 h 1220613"/>
              <a:gd name="csX55" fmla="*/ 1081584 w 1219621"/>
              <a:gd name="csY55" fmla="*/ 334914 h 1220613"/>
              <a:gd name="csX56" fmla="*/ 1143524 w 1219621"/>
              <a:gd name="csY56" fmla="*/ 521226 h 1220613"/>
              <a:gd name="csX57" fmla="*/ 1127891 w 1219621"/>
              <a:gd name="csY57" fmla="*/ 794745 h 1220613"/>
              <a:gd name="csX58" fmla="*/ 751663 w 1219621"/>
              <a:gd name="csY58" fmla="*/ 1193308 h 1220613"/>
              <a:gd name="csX59" fmla="*/ 558863 w 1219621"/>
              <a:gd name="csY59" fmla="*/ 1220443 h 1220613"/>
              <a:gd name="csX60" fmla="*/ 356804 w 1219621"/>
              <a:gd name="csY60" fmla="*/ 1174939 h 1220613"/>
              <a:gd name="csX61" fmla="*/ 166314 w 1219621"/>
              <a:gd name="csY61" fmla="*/ 1042489 h 1220613"/>
              <a:gd name="csX62" fmla="*/ 154991 w 1219621"/>
              <a:gd name="csY62" fmla="*/ 214967 h 1220613"/>
              <a:gd name="csX63" fmla="*/ 729361 w 1219621"/>
              <a:gd name="csY63" fmla="*/ 53284 h 1220613"/>
              <a:gd name="csX64" fmla="*/ 851652 w 1219621"/>
              <a:gd name="csY64" fmla="*/ 103229 h 1220613"/>
              <a:gd name="csX65" fmla="*/ 896059 w 1219621"/>
              <a:gd name="csY65" fmla="*/ 131331 h 1220613"/>
              <a:gd name="csX66" fmla="*/ 772851 w 1219621"/>
              <a:gd name="csY66" fmla="*/ 354184 h 1220613"/>
              <a:gd name="csX67" fmla="*/ 683398 w 1219621"/>
              <a:gd name="csY67" fmla="*/ 442277 h 1220613"/>
              <a:gd name="csX68" fmla="*/ 633174 w 1219621"/>
              <a:gd name="csY68" fmla="*/ 419877 h 1220613"/>
              <a:gd name="csX69" fmla="*/ 519814 w 1219621"/>
              <a:gd name="csY69" fmla="*/ 419369 h 1220613"/>
              <a:gd name="csX70" fmla="*/ 463872 w 1219621"/>
              <a:gd name="csY70" fmla="*/ 445177 h 1220613"/>
              <a:gd name="csX71" fmla="*/ 425642 w 1219621"/>
              <a:gd name="csY71" fmla="*/ 776589 h 1220613"/>
              <a:gd name="csX72" fmla="*/ 482208 w 1219621"/>
              <a:gd name="csY72" fmla="*/ 819980 h 1220613"/>
              <a:gd name="csX73" fmla="*/ 757595 w 1219621"/>
              <a:gd name="csY73" fmla="*/ 732362 h 1220613"/>
              <a:gd name="csX74" fmla="*/ 778766 w 1219621"/>
              <a:gd name="csY74" fmla="*/ 580478 h 1220613"/>
              <a:gd name="csX75" fmla="*/ 764739 w 1219621"/>
              <a:gd name="csY75" fmla="*/ 536072 h 1220613"/>
              <a:gd name="csX76" fmla="*/ 858731 w 1219621"/>
              <a:gd name="csY76" fmla="*/ 451863 h 1220613"/>
              <a:gd name="csX77" fmla="*/ 876264 w 1219621"/>
              <a:gd name="csY77" fmla="*/ 486618 h 1220613"/>
              <a:gd name="csX78" fmla="*/ 904268 w 1219621"/>
              <a:gd name="csY78" fmla="*/ 609810 h 1220613"/>
              <a:gd name="csX79" fmla="*/ 645956 w 1219621"/>
              <a:gd name="csY79" fmla="*/ 960181 h 1220613"/>
              <a:gd name="csX80" fmla="*/ 558863 w 1219621"/>
              <a:gd name="csY80" fmla="*/ 967423 h 1220613"/>
              <a:gd name="csX81" fmla="*/ 440275 w 1219621"/>
              <a:gd name="csY81" fmla="*/ 937387 h 1220613"/>
              <a:gd name="csX82" fmla="*/ 344334 w 1219621"/>
              <a:gd name="csY82" fmla="*/ 869384 h 1220613"/>
              <a:gd name="csX83" fmla="*/ 309284 w 1219621"/>
              <a:gd name="csY83" fmla="*/ 424989 h 1220613"/>
              <a:gd name="csX84" fmla="*/ 667110 w 1219621"/>
              <a:gd name="csY84" fmla="*/ 299045 h 1220613"/>
              <a:gd name="csX85" fmla="*/ 772851 w 1219621"/>
              <a:gd name="csY85" fmla="*/ 354184 h 1220613"/>
              <a:gd name="csX86" fmla="*/ 601467 w 1219621"/>
              <a:gd name="csY86" fmla="*/ 526207 h 1220613"/>
              <a:gd name="csX87" fmla="*/ 561730 w 1219621"/>
              <a:gd name="csY87" fmla="*/ 578856 h 1220613"/>
              <a:gd name="csX88" fmla="*/ 627455 w 1219621"/>
              <a:gd name="csY88" fmla="*/ 647842 h 1220613"/>
              <a:gd name="csX89" fmla="*/ 676844 w 1219621"/>
              <a:gd name="csY89" fmla="*/ 615365 h 1220613"/>
              <a:gd name="csX90" fmla="*/ 670666 w 1219621"/>
              <a:gd name="csY90" fmla="*/ 668407 h 1220613"/>
              <a:gd name="csX91" fmla="*/ 498594 w 1219621"/>
              <a:gd name="csY91" fmla="*/ 697099 h 1220613"/>
              <a:gd name="csX92" fmla="*/ 507623 w 1219621"/>
              <a:gd name="csY92" fmla="*/ 547902 h 1220613"/>
              <a:gd name="csX93" fmla="*/ 570185 w 1219621"/>
              <a:gd name="csY93" fmla="*/ 521472 h 1220613"/>
              <a:gd name="csX94" fmla="*/ 601467 w 1219621"/>
              <a:gd name="csY94" fmla="*/ 526207 h 12206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</a:cxnLst>
            <a:rect l="l" t="t" r="r" b="b"/>
            <a:pathLst>
              <a:path w="1219621" h="1220613">
                <a:moveTo>
                  <a:pt x="1082944" y="241"/>
                </a:moveTo>
                <a:cubicBezTo>
                  <a:pt x="1089253" y="6485"/>
                  <a:pt x="1087598" y="24116"/>
                  <a:pt x="1088499" y="33047"/>
                </a:cubicBezTo>
                <a:cubicBezTo>
                  <a:pt x="1090531" y="53185"/>
                  <a:pt x="1092038" y="73455"/>
                  <a:pt x="1093579" y="93643"/>
                </a:cubicBezTo>
                <a:cubicBezTo>
                  <a:pt x="1094382" y="104196"/>
                  <a:pt x="1093742" y="116322"/>
                  <a:pt x="1096774" y="126415"/>
                </a:cubicBezTo>
                <a:cubicBezTo>
                  <a:pt x="1111440" y="129529"/>
                  <a:pt x="1127236" y="129758"/>
                  <a:pt x="1142213" y="130971"/>
                </a:cubicBezTo>
                <a:cubicBezTo>
                  <a:pt x="1156977" y="132151"/>
                  <a:pt x="1171692" y="133871"/>
                  <a:pt x="1186456" y="135117"/>
                </a:cubicBezTo>
                <a:cubicBezTo>
                  <a:pt x="1196386" y="135936"/>
                  <a:pt x="1213772" y="133707"/>
                  <a:pt x="1219622" y="142802"/>
                </a:cubicBezTo>
                <a:cubicBezTo>
                  <a:pt x="1219065" y="149782"/>
                  <a:pt x="1214804" y="152617"/>
                  <a:pt x="1210036" y="157353"/>
                </a:cubicBezTo>
                <a:cubicBezTo>
                  <a:pt x="1202072" y="165235"/>
                  <a:pt x="1194174" y="173182"/>
                  <a:pt x="1186226" y="181096"/>
                </a:cubicBezTo>
                <a:cubicBezTo>
                  <a:pt x="1157747" y="209428"/>
                  <a:pt x="1129563" y="238055"/>
                  <a:pt x="1101116" y="266420"/>
                </a:cubicBezTo>
                <a:cubicBezTo>
                  <a:pt x="1093726" y="273777"/>
                  <a:pt x="1086270" y="281069"/>
                  <a:pt x="1078978" y="288525"/>
                </a:cubicBezTo>
                <a:cubicBezTo>
                  <a:pt x="1076504" y="291048"/>
                  <a:pt x="1073243" y="296111"/>
                  <a:pt x="1069769" y="297127"/>
                </a:cubicBezTo>
                <a:cubicBezTo>
                  <a:pt x="1062822" y="299143"/>
                  <a:pt x="1052760" y="297324"/>
                  <a:pt x="1045534" y="297291"/>
                </a:cubicBezTo>
                <a:cubicBezTo>
                  <a:pt x="1028607" y="297226"/>
                  <a:pt x="1011664" y="297259"/>
                  <a:pt x="994737" y="297275"/>
                </a:cubicBezTo>
                <a:cubicBezTo>
                  <a:pt x="987707" y="297275"/>
                  <a:pt x="977072" y="295292"/>
                  <a:pt x="970534" y="297947"/>
                </a:cubicBezTo>
                <a:cubicBezTo>
                  <a:pt x="966176" y="299716"/>
                  <a:pt x="954246" y="312875"/>
                  <a:pt x="950002" y="316775"/>
                </a:cubicBezTo>
                <a:cubicBezTo>
                  <a:pt x="932682" y="332735"/>
                  <a:pt x="915345" y="348810"/>
                  <a:pt x="898320" y="365081"/>
                </a:cubicBezTo>
                <a:cubicBezTo>
                  <a:pt x="827613" y="432642"/>
                  <a:pt x="754351" y="497580"/>
                  <a:pt x="681907" y="563256"/>
                </a:cubicBezTo>
                <a:cubicBezTo>
                  <a:pt x="671321" y="572859"/>
                  <a:pt x="660408" y="582199"/>
                  <a:pt x="650052" y="592031"/>
                </a:cubicBezTo>
                <a:cubicBezTo>
                  <a:pt x="643285" y="598421"/>
                  <a:pt x="636386" y="606598"/>
                  <a:pt x="628258" y="611252"/>
                </a:cubicBezTo>
                <a:cubicBezTo>
                  <a:pt x="619606" y="616184"/>
                  <a:pt x="608202" y="614808"/>
                  <a:pt x="601156" y="607663"/>
                </a:cubicBezTo>
                <a:cubicBezTo>
                  <a:pt x="593585" y="599978"/>
                  <a:pt x="593077" y="587525"/>
                  <a:pt x="598976" y="578676"/>
                </a:cubicBezTo>
                <a:cubicBezTo>
                  <a:pt x="603646" y="571646"/>
                  <a:pt x="611430" y="565354"/>
                  <a:pt x="617443" y="559422"/>
                </a:cubicBezTo>
                <a:cubicBezTo>
                  <a:pt x="629520" y="547477"/>
                  <a:pt x="641302" y="535203"/>
                  <a:pt x="653264" y="523143"/>
                </a:cubicBezTo>
                <a:cubicBezTo>
                  <a:pt x="728559" y="447127"/>
                  <a:pt x="804492" y="371718"/>
                  <a:pt x="880525" y="296488"/>
                </a:cubicBezTo>
                <a:cubicBezTo>
                  <a:pt x="891503" y="285624"/>
                  <a:pt x="902482" y="274760"/>
                  <a:pt x="913428" y="263847"/>
                </a:cubicBezTo>
                <a:cubicBezTo>
                  <a:pt x="916902" y="260389"/>
                  <a:pt x="924653" y="255244"/>
                  <a:pt x="926128" y="250525"/>
                </a:cubicBezTo>
                <a:cubicBezTo>
                  <a:pt x="928143" y="244085"/>
                  <a:pt x="926472" y="234761"/>
                  <a:pt x="926554" y="228010"/>
                </a:cubicBezTo>
                <a:cubicBezTo>
                  <a:pt x="926783" y="209445"/>
                  <a:pt x="926767" y="190863"/>
                  <a:pt x="927258" y="172297"/>
                </a:cubicBezTo>
                <a:cubicBezTo>
                  <a:pt x="927438" y="165693"/>
                  <a:pt x="925816" y="156599"/>
                  <a:pt x="927701" y="150307"/>
                </a:cubicBezTo>
                <a:cubicBezTo>
                  <a:pt x="929192" y="145342"/>
                  <a:pt x="946922" y="129742"/>
                  <a:pt x="951510" y="124990"/>
                </a:cubicBezTo>
                <a:cubicBezTo>
                  <a:pt x="972976" y="102737"/>
                  <a:pt x="995163" y="81206"/>
                  <a:pt x="1016743" y="59084"/>
                </a:cubicBezTo>
                <a:cubicBezTo>
                  <a:pt x="1031557" y="43878"/>
                  <a:pt x="1046566" y="28835"/>
                  <a:pt x="1061560" y="13826"/>
                </a:cubicBezTo>
                <a:cubicBezTo>
                  <a:pt x="1067934" y="7435"/>
                  <a:pt x="1073325" y="-1594"/>
                  <a:pt x="1082944" y="241"/>
                </a:cubicBezTo>
                <a:close/>
                <a:moveTo>
                  <a:pt x="896059" y="131331"/>
                </a:moveTo>
                <a:cubicBezTo>
                  <a:pt x="890471" y="141556"/>
                  <a:pt x="891815" y="152617"/>
                  <a:pt x="891700" y="164104"/>
                </a:cubicBezTo>
                <a:cubicBezTo>
                  <a:pt x="891553" y="180490"/>
                  <a:pt x="890930" y="196876"/>
                  <a:pt x="890897" y="213263"/>
                </a:cubicBezTo>
                <a:cubicBezTo>
                  <a:pt x="890897" y="220259"/>
                  <a:pt x="892536" y="230829"/>
                  <a:pt x="890061" y="237383"/>
                </a:cubicBezTo>
                <a:cubicBezTo>
                  <a:pt x="888685" y="241037"/>
                  <a:pt x="870808" y="257145"/>
                  <a:pt x="866924" y="260144"/>
                </a:cubicBezTo>
                <a:cubicBezTo>
                  <a:pt x="844639" y="243741"/>
                  <a:pt x="822812" y="227158"/>
                  <a:pt x="798626" y="213525"/>
                </a:cubicBezTo>
                <a:cubicBezTo>
                  <a:pt x="741831" y="181522"/>
                  <a:pt x="679285" y="162236"/>
                  <a:pt x="614494" y="155698"/>
                </a:cubicBezTo>
                <a:cubicBezTo>
                  <a:pt x="561796" y="150389"/>
                  <a:pt x="508065" y="155960"/>
                  <a:pt x="457006" y="169380"/>
                </a:cubicBezTo>
                <a:cubicBezTo>
                  <a:pt x="410780" y="181539"/>
                  <a:pt x="365374" y="201677"/>
                  <a:pt x="325539" y="228158"/>
                </a:cubicBezTo>
                <a:cubicBezTo>
                  <a:pt x="281247" y="257604"/>
                  <a:pt x="242559" y="293670"/>
                  <a:pt x="210720" y="336291"/>
                </a:cubicBezTo>
                <a:cubicBezTo>
                  <a:pt x="72928" y="520800"/>
                  <a:pt x="92461" y="794925"/>
                  <a:pt x="253079" y="959033"/>
                </a:cubicBezTo>
                <a:cubicBezTo>
                  <a:pt x="290226" y="997000"/>
                  <a:pt x="333830" y="1028478"/>
                  <a:pt x="381596" y="1051714"/>
                </a:cubicBezTo>
                <a:cubicBezTo>
                  <a:pt x="426544" y="1073573"/>
                  <a:pt x="474719" y="1089402"/>
                  <a:pt x="524484" y="1095220"/>
                </a:cubicBezTo>
                <a:cubicBezTo>
                  <a:pt x="568252" y="1100348"/>
                  <a:pt x="613003" y="1099300"/>
                  <a:pt x="656426" y="1091582"/>
                </a:cubicBezTo>
                <a:cubicBezTo>
                  <a:pt x="821272" y="1062234"/>
                  <a:pt x="949707" y="939960"/>
                  <a:pt x="1004863" y="784700"/>
                </a:cubicBezTo>
                <a:cubicBezTo>
                  <a:pt x="1041716" y="680942"/>
                  <a:pt x="1040897" y="563224"/>
                  <a:pt x="1004945" y="459400"/>
                </a:cubicBezTo>
                <a:cubicBezTo>
                  <a:pt x="996818" y="435935"/>
                  <a:pt x="986429" y="413290"/>
                  <a:pt x="974795" y="391365"/>
                </a:cubicBezTo>
                <a:cubicBezTo>
                  <a:pt x="969141" y="380697"/>
                  <a:pt x="960686" y="370276"/>
                  <a:pt x="956573" y="359100"/>
                </a:cubicBezTo>
                <a:cubicBezTo>
                  <a:pt x="962276" y="353758"/>
                  <a:pt x="976876" y="337552"/>
                  <a:pt x="982988" y="334930"/>
                </a:cubicBezTo>
                <a:cubicBezTo>
                  <a:pt x="989002" y="332358"/>
                  <a:pt x="1004142" y="334291"/>
                  <a:pt x="1011123" y="334308"/>
                </a:cubicBezTo>
                <a:cubicBezTo>
                  <a:pt x="1026411" y="334324"/>
                  <a:pt x="1041716" y="334291"/>
                  <a:pt x="1057005" y="334308"/>
                </a:cubicBezTo>
                <a:cubicBezTo>
                  <a:pt x="1065083" y="334324"/>
                  <a:pt x="1073653" y="333603"/>
                  <a:pt x="1081584" y="334914"/>
                </a:cubicBezTo>
                <a:cubicBezTo>
                  <a:pt x="1113914" y="391447"/>
                  <a:pt x="1133479" y="457237"/>
                  <a:pt x="1143524" y="521226"/>
                </a:cubicBezTo>
                <a:cubicBezTo>
                  <a:pt x="1157862" y="612595"/>
                  <a:pt x="1153094" y="705653"/>
                  <a:pt x="1127891" y="794745"/>
                </a:cubicBezTo>
                <a:cubicBezTo>
                  <a:pt x="1076799" y="975371"/>
                  <a:pt x="933092" y="1137086"/>
                  <a:pt x="751663" y="1193308"/>
                </a:cubicBezTo>
                <a:cubicBezTo>
                  <a:pt x="688560" y="1212856"/>
                  <a:pt x="624981" y="1222000"/>
                  <a:pt x="558863" y="1220443"/>
                </a:cubicBezTo>
                <a:cubicBezTo>
                  <a:pt x="489319" y="1218788"/>
                  <a:pt x="420645" y="1202173"/>
                  <a:pt x="356804" y="1174939"/>
                </a:cubicBezTo>
                <a:cubicBezTo>
                  <a:pt x="284934" y="1144280"/>
                  <a:pt x="220519" y="1098628"/>
                  <a:pt x="166314" y="1042489"/>
                </a:cubicBezTo>
                <a:cubicBezTo>
                  <a:pt x="-49100" y="819341"/>
                  <a:pt x="-57768" y="442932"/>
                  <a:pt x="154991" y="214967"/>
                </a:cubicBezTo>
                <a:cubicBezTo>
                  <a:pt x="300206" y="59379"/>
                  <a:pt x="523599" y="-5920"/>
                  <a:pt x="729361" y="53284"/>
                </a:cubicBezTo>
                <a:cubicBezTo>
                  <a:pt x="771900" y="65524"/>
                  <a:pt x="812849" y="81796"/>
                  <a:pt x="851652" y="103229"/>
                </a:cubicBezTo>
                <a:cubicBezTo>
                  <a:pt x="864761" y="110455"/>
                  <a:pt x="885850" y="120992"/>
                  <a:pt x="896059" y="131331"/>
                </a:cubicBezTo>
                <a:close/>
                <a:moveTo>
                  <a:pt x="772851" y="354184"/>
                </a:moveTo>
                <a:cubicBezTo>
                  <a:pt x="743044" y="383548"/>
                  <a:pt x="713221" y="412913"/>
                  <a:pt x="683398" y="442277"/>
                </a:cubicBezTo>
                <a:cubicBezTo>
                  <a:pt x="666799" y="434002"/>
                  <a:pt x="651150" y="425153"/>
                  <a:pt x="633174" y="419877"/>
                </a:cubicBezTo>
                <a:cubicBezTo>
                  <a:pt x="596485" y="409078"/>
                  <a:pt x="556601" y="409127"/>
                  <a:pt x="519814" y="419369"/>
                </a:cubicBezTo>
                <a:cubicBezTo>
                  <a:pt x="500052" y="424875"/>
                  <a:pt x="481028" y="434002"/>
                  <a:pt x="463872" y="445177"/>
                </a:cubicBezTo>
                <a:cubicBezTo>
                  <a:pt x="352937" y="517342"/>
                  <a:pt x="336681" y="680533"/>
                  <a:pt x="425642" y="776589"/>
                </a:cubicBezTo>
                <a:cubicBezTo>
                  <a:pt x="441668" y="793893"/>
                  <a:pt x="461168" y="809214"/>
                  <a:pt x="482208" y="819980"/>
                </a:cubicBezTo>
                <a:cubicBezTo>
                  <a:pt x="582131" y="871072"/>
                  <a:pt x="705700" y="831696"/>
                  <a:pt x="757595" y="732362"/>
                </a:cubicBezTo>
                <a:cubicBezTo>
                  <a:pt x="782092" y="685498"/>
                  <a:pt x="789286" y="632275"/>
                  <a:pt x="778766" y="580478"/>
                </a:cubicBezTo>
                <a:cubicBezTo>
                  <a:pt x="775636" y="565124"/>
                  <a:pt x="768672" y="551000"/>
                  <a:pt x="764739" y="536072"/>
                </a:cubicBezTo>
                <a:cubicBezTo>
                  <a:pt x="796070" y="508002"/>
                  <a:pt x="827400" y="479932"/>
                  <a:pt x="858731" y="451863"/>
                </a:cubicBezTo>
                <a:cubicBezTo>
                  <a:pt x="866449" y="461940"/>
                  <a:pt x="871283" y="475016"/>
                  <a:pt x="876264" y="486618"/>
                </a:cubicBezTo>
                <a:cubicBezTo>
                  <a:pt x="893027" y="525748"/>
                  <a:pt x="902384" y="567255"/>
                  <a:pt x="904268" y="609810"/>
                </a:cubicBezTo>
                <a:cubicBezTo>
                  <a:pt x="911495" y="772492"/>
                  <a:pt x="808114" y="924524"/>
                  <a:pt x="645956" y="960181"/>
                </a:cubicBezTo>
                <a:cubicBezTo>
                  <a:pt x="617394" y="966456"/>
                  <a:pt x="588128" y="969324"/>
                  <a:pt x="558863" y="967423"/>
                </a:cubicBezTo>
                <a:cubicBezTo>
                  <a:pt x="517717" y="964720"/>
                  <a:pt x="477783" y="954429"/>
                  <a:pt x="440275" y="937387"/>
                </a:cubicBezTo>
                <a:cubicBezTo>
                  <a:pt x="404734" y="921230"/>
                  <a:pt x="371355" y="897601"/>
                  <a:pt x="344334" y="869384"/>
                </a:cubicBezTo>
                <a:cubicBezTo>
                  <a:pt x="229696" y="749634"/>
                  <a:pt x="213785" y="561487"/>
                  <a:pt x="309284" y="424989"/>
                </a:cubicBezTo>
                <a:cubicBezTo>
                  <a:pt x="389642" y="310154"/>
                  <a:pt x="532055" y="258194"/>
                  <a:pt x="667110" y="299045"/>
                </a:cubicBezTo>
                <a:cubicBezTo>
                  <a:pt x="700358" y="309106"/>
                  <a:pt x="747714" y="329851"/>
                  <a:pt x="772851" y="354184"/>
                </a:cubicBezTo>
                <a:close/>
                <a:moveTo>
                  <a:pt x="601467" y="526207"/>
                </a:moveTo>
                <a:cubicBezTo>
                  <a:pt x="585621" y="540332"/>
                  <a:pt x="566417" y="557275"/>
                  <a:pt x="561730" y="578856"/>
                </a:cubicBezTo>
                <a:cubicBezTo>
                  <a:pt x="553177" y="618331"/>
                  <a:pt x="586621" y="655822"/>
                  <a:pt x="627455" y="647842"/>
                </a:cubicBezTo>
                <a:cubicBezTo>
                  <a:pt x="647774" y="643877"/>
                  <a:pt x="661883" y="628408"/>
                  <a:pt x="676844" y="615365"/>
                </a:cubicBezTo>
                <a:cubicBezTo>
                  <a:pt x="682399" y="631997"/>
                  <a:pt x="676975" y="652562"/>
                  <a:pt x="670666" y="668407"/>
                </a:cubicBezTo>
                <a:cubicBezTo>
                  <a:pt x="642580" y="738884"/>
                  <a:pt x="547917" y="756319"/>
                  <a:pt x="498594" y="697099"/>
                </a:cubicBezTo>
                <a:cubicBezTo>
                  <a:pt x="462184" y="653364"/>
                  <a:pt x="465363" y="586689"/>
                  <a:pt x="507623" y="547902"/>
                </a:cubicBezTo>
                <a:cubicBezTo>
                  <a:pt x="525041" y="531910"/>
                  <a:pt x="546720" y="523356"/>
                  <a:pt x="570185" y="521472"/>
                </a:cubicBezTo>
                <a:cubicBezTo>
                  <a:pt x="580066" y="520669"/>
                  <a:pt x="593241" y="520554"/>
                  <a:pt x="601467" y="526207"/>
                </a:cubicBezTo>
                <a:close/>
              </a:path>
            </a:pathLst>
          </a:custGeom>
          <a:solidFill>
            <a:srgbClr val="44A051"/>
          </a:solidFill>
          <a:ln w="409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F2D0C80-BE32-8F43-D5F5-6C4A540BE116}"/>
              </a:ext>
            </a:extLst>
          </p:cNvPr>
          <p:cNvSpPr/>
          <p:nvPr/>
        </p:nvSpPr>
        <p:spPr>
          <a:xfrm>
            <a:off x="2218042" y="3321827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5F722B9-C93E-724B-7B91-84E093E52CD3}"/>
              </a:ext>
            </a:extLst>
          </p:cNvPr>
          <p:cNvSpPr/>
          <p:nvPr/>
        </p:nvSpPr>
        <p:spPr>
          <a:xfrm>
            <a:off x="2218042" y="3919545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EFF2056-C875-AC7D-4146-001A23255BFE}"/>
              </a:ext>
            </a:extLst>
          </p:cNvPr>
          <p:cNvSpPr/>
          <p:nvPr/>
        </p:nvSpPr>
        <p:spPr>
          <a:xfrm>
            <a:off x="2218042" y="4517263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A2FAF1C-C17B-07B0-6FF3-9EF13F5E1E4A}"/>
              </a:ext>
            </a:extLst>
          </p:cNvPr>
          <p:cNvSpPr/>
          <p:nvPr/>
        </p:nvSpPr>
        <p:spPr>
          <a:xfrm>
            <a:off x="2218042" y="5114982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FE0FC85-3C1A-74B2-21A4-73F2FB9550D1}"/>
              </a:ext>
            </a:extLst>
          </p:cNvPr>
          <p:cNvSpPr/>
          <p:nvPr/>
        </p:nvSpPr>
        <p:spPr>
          <a:xfrm>
            <a:off x="7184238" y="3321827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rgbClr val="44A051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6D73604-17FE-6B5D-5867-436DEC8A99B4}"/>
              </a:ext>
            </a:extLst>
          </p:cNvPr>
          <p:cNvSpPr/>
          <p:nvPr/>
        </p:nvSpPr>
        <p:spPr>
          <a:xfrm>
            <a:off x="7184238" y="3919545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rgbClr val="44A051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1BEABDA-13CC-C8AA-C016-FBD69FB0BC65}"/>
              </a:ext>
            </a:extLst>
          </p:cNvPr>
          <p:cNvSpPr/>
          <p:nvPr/>
        </p:nvSpPr>
        <p:spPr>
          <a:xfrm>
            <a:off x="7184238" y="4517263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rgbClr val="44A051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33179A2-F233-535F-FC61-78FF52A0910A}"/>
              </a:ext>
            </a:extLst>
          </p:cNvPr>
          <p:cNvSpPr/>
          <p:nvPr/>
        </p:nvSpPr>
        <p:spPr>
          <a:xfrm>
            <a:off x="7184238" y="5114982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rgbClr val="44A051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1294769-FBED-BDC2-B390-351CCF2D9EAF}"/>
              </a:ext>
            </a:extLst>
          </p:cNvPr>
          <p:cNvSpPr txBox="1"/>
          <p:nvPr/>
        </p:nvSpPr>
        <p:spPr>
          <a:xfrm>
            <a:off x="2584786" y="2441027"/>
            <a:ext cx="204886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/>
                </a:solidFill>
                <a:latin typeface="Arial Black" panose="020B0A04020102020204" pitchFamily="34" charset="0"/>
              </a:rPr>
              <a:t>BEFORE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7CF1507-DBB4-ED2B-A793-12A004ADD47C}"/>
              </a:ext>
            </a:extLst>
          </p:cNvPr>
          <p:cNvSpPr txBox="1"/>
          <p:nvPr/>
        </p:nvSpPr>
        <p:spPr>
          <a:xfrm>
            <a:off x="7559693" y="2441027"/>
            <a:ext cx="204886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/>
                </a:solidFill>
                <a:latin typeface="Arial Black" panose="020B0A04020102020204" pitchFamily="34" charset="0"/>
              </a:rPr>
              <a:t>AFTER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F8E0652-281C-A00F-9774-B2CE0F29CC8D}"/>
              </a:ext>
            </a:extLst>
          </p:cNvPr>
          <p:cNvGrpSpPr/>
          <p:nvPr/>
        </p:nvGrpSpPr>
        <p:grpSpPr>
          <a:xfrm>
            <a:off x="2695806" y="3241870"/>
            <a:ext cx="2326511" cy="2254820"/>
            <a:chOff x="2695805" y="3183995"/>
            <a:chExt cx="2326511" cy="225482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EA309BC-3DAF-B3A3-ABA4-B7DB232269C9}"/>
                </a:ext>
              </a:extLst>
            </p:cNvPr>
            <p:cNvSpPr txBox="1"/>
            <p:nvPr/>
          </p:nvSpPr>
          <p:spPr>
            <a:xfrm>
              <a:off x="2695805" y="3183995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B2E2EF8-A10F-144A-26A6-7342B3A78802}"/>
                </a:ext>
              </a:extLst>
            </p:cNvPr>
            <p:cNvSpPr txBox="1"/>
            <p:nvPr/>
          </p:nvSpPr>
          <p:spPr>
            <a:xfrm>
              <a:off x="2695805" y="3781713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5751D1C-5850-E04A-9965-243E2AFB1453}"/>
                </a:ext>
              </a:extLst>
            </p:cNvPr>
            <p:cNvSpPr txBox="1"/>
            <p:nvPr/>
          </p:nvSpPr>
          <p:spPr>
            <a:xfrm>
              <a:off x="2695805" y="4379431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8EE704E-1EA6-8256-94B7-0951270B004C}"/>
                </a:ext>
              </a:extLst>
            </p:cNvPr>
            <p:cNvSpPr txBox="1"/>
            <p:nvPr/>
          </p:nvSpPr>
          <p:spPr>
            <a:xfrm>
              <a:off x="2695805" y="4977150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0B739C8-3500-42F3-AF52-239AA6BCCB9E}"/>
              </a:ext>
            </a:extLst>
          </p:cNvPr>
          <p:cNvGrpSpPr/>
          <p:nvPr/>
        </p:nvGrpSpPr>
        <p:grpSpPr>
          <a:xfrm>
            <a:off x="7737256" y="3241870"/>
            <a:ext cx="2326511" cy="2254820"/>
            <a:chOff x="2695805" y="3183995"/>
            <a:chExt cx="2326511" cy="225482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5B61C19-EDCC-A575-6982-F90158256FD1}"/>
                </a:ext>
              </a:extLst>
            </p:cNvPr>
            <p:cNvSpPr txBox="1"/>
            <p:nvPr/>
          </p:nvSpPr>
          <p:spPr>
            <a:xfrm>
              <a:off x="2695805" y="3183995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38807D7-2FF5-F4D2-02A8-85421097FF78}"/>
                </a:ext>
              </a:extLst>
            </p:cNvPr>
            <p:cNvSpPr txBox="1"/>
            <p:nvPr/>
          </p:nvSpPr>
          <p:spPr>
            <a:xfrm>
              <a:off x="2695805" y="3781713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6619C12-B8E2-5D56-971C-A15280A48D2B}"/>
                </a:ext>
              </a:extLst>
            </p:cNvPr>
            <p:cNvSpPr txBox="1"/>
            <p:nvPr/>
          </p:nvSpPr>
          <p:spPr>
            <a:xfrm>
              <a:off x="2695805" y="4379431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33343D7-A020-DD23-DA94-2F8EE4EAC252}"/>
                </a:ext>
              </a:extLst>
            </p:cNvPr>
            <p:cNvSpPr txBox="1"/>
            <p:nvPr/>
          </p:nvSpPr>
          <p:spPr>
            <a:xfrm>
              <a:off x="2695805" y="4977150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 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046C5D27-D762-3A4E-CB6B-D84818870596}"/>
              </a:ext>
            </a:extLst>
          </p:cNvPr>
          <p:cNvSpPr txBox="1"/>
          <p:nvPr/>
        </p:nvSpPr>
        <p:spPr>
          <a:xfrm>
            <a:off x="2905018" y="283806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AB6EB79-E3FF-D05E-FDBA-F3207D352387}"/>
              </a:ext>
            </a:extLst>
          </p:cNvPr>
          <p:cNvSpPr txBox="1"/>
          <p:nvPr/>
        </p:nvSpPr>
        <p:spPr>
          <a:xfrm>
            <a:off x="7879925" y="283806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68B16-8D54-2AD8-55E5-ADA16D7B9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7ED61-34FC-C582-9A11-4C60E456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Before After Comparison Cards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59E9E34-DFC0-B0D2-B8A4-ABE903A46108}"/>
              </a:ext>
            </a:extLst>
          </p:cNvPr>
          <p:cNvSpPr/>
          <p:nvPr/>
        </p:nvSpPr>
        <p:spPr>
          <a:xfrm>
            <a:off x="6853216" y="1197518"/>
            <a:ext cx="3461818" cy="4682778"/>
          </a:xfrm>
          <a:custGeom>
            <a:avLst/>
            <a:gdLst>
              <a:gd name="csX0" fmla="*/ 2305976 w 3461818"/>
              <a:gd name="csY0" fmla="*/ 110 h 4682778"/>
              <a:gd name="csX1" fmla="*/ 2351339 w 3461818"/>
              <a:gd name="csY1" fmla="*/ 7040 h 4682778"/>
              <a:gd name="csX2" fmla="*/ 2393656 w 3461818"/>
              <a:gd name="csY2" fmla="*/ 58732 h 4682778"/>
              <a:gd name="csX3" fmla="*/ 2508666 w 3461818"/>
              <a:gd name="csY3" fmla="*/ 207684 h 4682778"/>
              <a:gd name="csX4" fmla="*/ 3114970 w 3461818"/>
              <a:gd name="csY4" fmla="*/ 208183 h 4682778"/>
              <a:gd name="csX5" fmla="*/ 3271233 w 3461818"/>
              <a:gd name="csY5" fmla="*/ 208371 h 4682778"/>
              <a:gd name="csX6" fmla="*/ 3350866 w 3461818"/>
              <a:gd name="csY6" fmla="*/ 214746 h 4682778"/>
              <a:gd name="csX7" fmla="*/ 3446999 w 3461818"/>
              <a:gd name="csY7" fmla="*/ 311755 h 4682778"/>
              <a:gd name="csX8" fmla="*/ 3461313 w 3461818"/>
              <a:gd name="csY8" fmla="*/ 397075 h 4682778"/>
              <a:gd name="csX9" fmla="*/ 3461063 w 3461818"/>
              <a:gd name="csY9" fmla="*/ 565840 h 4682778"/>
              <a:gd name="csX10" fmla="*/ 3461188 w 3461818"/>
              <a:gd name="csY10" fmla="*/ 1240900 h 4682778"/>
              <a:gd name="csX11" fmla="*/ 3461126 w 3461818"/>
              <a:gd name="csY11" fmla="*/ 3547355 h 4682778"/>
              <a:gd name="csX12" fmla="*/ 3461063 w 3461818"/>
              <a:gd name="csY12" fmla="*/ 4166160 h 4682778"/>
              <a:gd name="csX13" fmla="*/ 3461126 w 3461818"/>
              <a:gd name="csY13" fmla="*/ 4322424 h 4682778"/>
              <a:gd name="csX14" fmla="*/ 3450500 w 3461818"/>
              <a:gd name="csY14" fmla="*/ 4404931 h 4682778"/>
              <a:gd name="csX15" fmla="*/ 3356803 w 3461818"/>
              <a:gd name="csY15" fmla="*/ 4498065 h 4682778"/>
              <a:gd name="csX16" fmla="*/ 3164974 w 3461818"/>
              <a:gd name="csY16" fmla="*/ 4501877 h 4682778"/>
              <a:gd name="csX17" fmla="*/ 2671181 w 3461818"/>
              <a:gd name="csY17" fmla="*/ 4501752 h 4682778"/>
              <a:gd name="csX18" fmla="*/ 2546169 w 3461818"/>
              <a:gd name="csY18" fmla="*/ 4501815 h 4682778"/>
              <a:gd name="csX19" fmla="*/ 2489914 w 3461818"/>
              <a:gd name="csY19" fmla="*/ 4506566 h 4682778"/>
              <a:gd name="csX20" fmla="*/ 2381217 w 3461818"/>
              <a:gd name="csY20" fmla="*/ 4635890 h 4682778"/>
              <a:gd name="csX21" fmla="*/ 2338025 w 3461818"/>
              <a:gd name="csY21" fmla="*/ 4678893 h 4682778"/>
              <a:gd name="csX22" fmla="*/ 2202389 w 3461818"/>
              <a:gd name="csY22" fmla="*/ 4679144 h 4682778"/>
              <a:gd name="csX23" fmla="*/ 1896112 w 3461818"/>
              <a:gd name="csY23" fmla="*/ 4679518 h 4682778"/>
              <a:gd name="csX24" fmla="*/ 1371065 w 3461818"/>
              <a:gd name="csY24" fmla="*/ 4679393 h 4682778"/>
              <a:gd name="csX25" fmla="*/ 1183548 w 3461818"/>
              <a:gd name="csY25" fmla="*/ 4679518 h 4682778"/>
              <a:gd name="csX26" fmla="*/ 1102541 w 3461818"/>
              <a:gd name="csY26" fmla="*/ 4679706 h 4682778"/>
              <a:gd name="csX27" fmla="*/ 1059162 w 3461818"/>
              <a:gd name="csY27" fmla="*/ 4643640 h 4682778"/>
              <a:gd name="csX28" fmla="*/ 969154 w 3461818"/>
              <a:gd name="csY28" fmla="*/ 4539819 h 4682778"/>
              <a:gd name="csX29" fmla="*/ 931839 w 3461818"/>
              <a:gd name="csY29" fmla="*/ 4503440 h 4682778"/>
              <a:gd name="csX30" fmla="*/ 877271 w 3461818"/>
              <a:gd name="csY30" fmla="*/ 4502878 h 4682778"/>
              <a:gd name="csX31" fmla="*/ 727258 w 3461818"/>
              <a:gd name="csY31" fmla="*/ 4502941 h 4682778"/>
              <a:gd name="csX32" fmla="*/ 314721 w 3461818"/>
              <a:gd name="csY32" fmla="*/ 4503003 h 4682778"/>
              <a:gd name="csX33" fmla="*/ 109828 w 3461818"/>
              <a:gd name="csY33" fmla="*/ 4498877 h 4682778"/>
              <a:gd name="csX34" fmla="*/ 11819 w 3461818"/>
              <a:gd name="csY34" fmla="*/ 4403244 h 4682778"/>
              <a:gd name="csX35" fmla="*/ 693 w 3461818"/>
              <a:gd name="csY35" fmla="*/ 4322424 h 4682778"/>
              <a:gd name="csX36" fmla="*/ 506 w 3461818"/>
              <a:gd name="csY36" fmla="*/ 4172411 h 4682778"/>
              <a:gd name="csX37" fmla="*/ 506 w 3461818"/>
              <a:gd name="csY37" fmla="*/ 3553606 h 4682778"/>
              <a:gd name="csX38" fmla="*/ 381 w 3461818"/>
              <a:gd name="csY38" fmla="*/ 1228399 h 4682778"/>
              <a:gd name="csX39" fmla="*/ 631 w 3461818"/>
              <a:gd name="csY39" fmla="*/ 553339 h 4682778"/>
              <a:gd name="csX40" fmla="*/ 256 w 3461818"/>
              <a:gd name="csY40" fmla="*/ 384574 h 4682778"/>
              <a:gd name="csX41" fmla="*/ 16007 w 3461818"/>
              <a:gd name="csY41" fmla="*/ 301566 h 4682778"/>
              <a:gd name="csX42" fmla="*/ 106453 w 3461818"/>
              <a:gd name="csY42" fmla="*/ 210558 h 4682778"/>
              <a:gd name="csX43" fmla="*/ 183460 w 3461818"/>
              <a:gd name="csY43" fmla="*/ 206370 h 4682778"/>
              <a:gd name="csX44" fmla="*/ 345974 w 3461818"/>
              <a:gd name="csY44" fmla="*/ 205871 h 4682778"/>
              <a:gd name="csX45" fmla="*/ 733508 w 3461818"/>
              <a:gd name="csY45" fmla="*/ 205683 h 4682778"/>
              <a:gd name="csX46" fmla="*/ 946028 w 3461818"/>
              <a:gd name="csY46" fmla="*/ 204433 h 4682778"/>
              <a:gd name="csX47" fmla="*/ 1048849 w 3461818"/>
              <a:gd name="csY47" fmla="*/ 65358 h 4682778"/>
              <a:gd name="csX48" fmla="*/ 1096916 w 3461818"/>
              <a:gd name="csY48" fmla="*/ 6853 h 4682778"/>
              <a:gd name="csX49" fmla="*/ 1183298 w 3461818"/>
              <a:gd name="csY49" fmla="*/ 3353 h 4682778"/>
              <a:gd name="csX50" fmla="*/ 1377315 w 3461818"/>
              <a:gd name="csY50" fmla="*/ 2852 h 4682778"/>
              <a:gd name="csX51" fmla="*/ 2046125 w 3461818"/>
              <a:gd name="csY51" fmla="*/ 2915 h 4682778"/>
              <a:gd name="csX52" fmla="*/ 2258644 w 3461818"/>
              <a:gd name="csY52" fmla="*/ 2790 h 4682778"/>
              <a:gd name="csX53" fmla="*/ 2305976 w 3461818"/>
              <a:gd name="csY53" fmla="*/ 110 h 4682778"/>
              <a:gd name="csX54" fmla="*/ 1111230 w 3461818"/>
              <a:gd name="csY54" fmla="*/ 32793 h 4682778"/>
              <a:gd name="csX55" fmla="*/ 1004345 w 3461818"/>
              <a:gd name="csY55" fmla="*/ 177118 h 4682778"/>
              <a:gd name="csX56" fmla="*/ 959342 w 3461818"/>
              <a:gd name="csY56" fmla="*/ 232686 h 4682778"/>
              <a:gd name="csX57" fmla="*/ 814766 w 3461818"/>
              <a:gd name="csY57" fmla="*/ 235874 h 4682778"/>
              <a:gd name="csX58" fmla="*/ 452234 w 3461818"/>
              <a:gd name="csY58" fmla="*/ 236561 h 4682778"/>
              <a:gd name="csX59" fmla="*/ 220963 w 3461818"/>
              <a:gd name="csY59" fmla="*/ 236186 h 4682778"/>
              <a:gd name="csX60" fmla="*/ 116954 w 3461818"/>
              <a:gd name="csY60" fmla="*/ 240436 h 4682778"/>
              <a:gd name="csX61" fmla="*/ 36260 w 3461818"/>
              <a:gd name="csY61" fmla="*/ 328131 h 4682778"/>
              <a:gd name="csX62" fmla="*/ 31446 w 3461818"/>
              <a:gd name="csY62" fmla="*/ 403325 h 4682778"/>
              <a:gd name="csX63" fmla="*/ 31259 w 3461818"/>
              <a:gd name="csY63" fmla="*/ 584592 h 4682778"/>
              <a:gd name="csX64" fmla="*/ 31259 w 3461818"/>
              <a:gd name="csY64" fmla="*/ 1215898 h 4682778"/>
              <a:gd name="csX65" fmla="*/ 31321 w 3461818"/>
              <a:gd name="csY65" fmla="*/ 3516102 h 4682778"/>
              <a:gd name="csX66" fmla="*/ 31071 w 3461818"/>
              <a:gd name="csY66" fmla="*/ 4166160 h 4682778"/>
              <a:gd name="csX67" fmla="*/ 33134 w 3461818"/>
              <a:gd name="csY67" fmla="*/ 4376679 h 4682778"/>
              <a:gd name="csX68" fmla="*/ 113704 w 3461818"/>
              <a:gd name="csY68" fmla="*/ 4463875 h 4682778"/>
              <a:gd name="csX69" fmla="*/ 183460 w 3461818"/>
              <a:gd name="csY69" fmla="*/ 4473875 h 4682778"/>
              <a:gd name="csX70" fmla="*/ 333473 w 3461818"/>
              <a:gd name="csY70" fmla="*/ 4473813 h 4682778"/>
              <a:gd name="csX71" fmla="*/ 752260 w 3461818"/>
              <a:gd name="csY71" fmla="*/ 4473500 h 4682778"/>
              <a:gd name="csX72" fmla="*/ 939777 w 3461818"/>
              <a:gd name="csY72" fmla="*/ 4474063 h 4682778"/>
              <a:gd name="csX73" fmla="*/ 987969 w 3461818"/>
              <a:gd name="csY73" fmla="*/ 4514817 h 4682778"/>
              <a:gd name="csX74" fmla="*/ 1066788 w 3461818"/>
              <a:gd name="csY74" fmla="*/ 4604950 h 4682778"/>
              <a:gd name="csX75" fmla="*/ 1109417 w 3461818"/>
              <a:gd name="csY75" fmla="*/ 4648703 h 4682778"/>
              <a:gd name="csX76" fmla="*/ 1189799 w 3461818"/>
              <a:gd name="csY76" fmla="*/ 4649391 h 4682778"/>
              <a:gd name="csX77" fmla="*/ 1371065 w 3461818"/>
              <a:gd name="csY77" fmla="*/ 4649328 h 4682778"/>
              <a:gd name="csX78" fmla="*/ 1914863 w 3461818"/>
              <a:gd name="csY78" fmla="*/ 4649204 h 4682778"/>
              <a:gd name="csX79" fmla="*/ 2189888 w 3461818"/>
              <a:gd name="csY79" fmla="*/ 4649141 h 4682778"/>
              <a:gd name="csX80" fmla="*/ 2326399 w 3461818"/>
              <a:gd name="csY80" fmla="*/ 4648515 h 4682778"/>
              <a:gd name="csX81" fmla="*/ 2367966 w 3461818"/>
              <a:gd name="csY81" fmla="*/ 4603636 h 4682778"/>
              <a:gd name="csX82" fmla="*/ 2447098 w 3461818"/>
              <a:gd name="csY82" fmla="*/ 4507878 h 4682778"/>
              <a:gd name="csX83" fmla="*/ 2493477 w 3461818"/>
              <a:gd name="csY83" fmla="*/ 4472562 h 4682778"/>
              <a:gd name="csX84" fmla="*/ 2696183 w 3461818"/>
              <a:gd name="csY84" fmla="*/ 4472562 h 4682778"/>
              <a:gd name="csX85" fmla="*/ 3108719 w 3461818"/>
              <a:gd name="csY85" fmla="*/ 4472687 h 4682778"/>
              <a:gd name="csX86" fmla="*/ 3264983 w 3461818"/>
              <a:gd name="csY86" fmla="*/ 4472687 h 4682778"/>
              <a:gd name="csX87" fmla="*/ 3340053 w 3461818"/>
              <a:gd name="csY87" fmla="*/ 4470812 h 4682778"/>
              <a:gd name="csX88" fmla="*/ 3429311 w 3461818"/>
              <a:gd name="csY88" fmla="*/ 4378054 h 4682778"/>
              <a:gd name="csX89" fmla="*/ 3431123 w 3461818"/>
              <a:gd name="csY89" fmla="*/ 4247417 h 4682778"/>
              <a:gd name="csX90" fmla="*/ 3431123 w 3461818"/>
              <a:gd name="csY90" fmla="*/ 4003646 h 4682778"/>
              <a:gd name="csX91" fmla="*/ 3431185 w 3461818"/>
              <a:gd name="csY91" fmla="*/ 2553517 h 4682778"/>
              <a:gd name="csX92" fmla="*/ 3431185 w 3461818"/>
              <a:gd name="csY92" fmla="*/ 859616 h 4682778"/>
              <a:gd name="csX93" fmla="*/ 3431185 w 3461818"/>
              <a:gd name="csY93" fmla="*/ 509586 h 4682778"/>
              <a:gd name="csX94" fmla="*/ 3429373 w 3461818"/>
              <a:gd name="csY94" fmla="*/ 341758 h 4682778"/>
              <a:gd name="csX95" fmla="*/ 3343491 w 3461818"/>
              <a:gd name="csY95" fmla="*/ 246687 h 4682778"/>
              <a:gd name="csX96" fmla="*/ 3277484 w 3461818"/>
              <a:gd name="csY96" fmla="*/ 238311 h 4682778"/>
              <a:gd name="csX97" fmla="*/ 3121221 w 3461818"/>
              <a:gd name="csY97" fmla="*/ 238374 h 4682778"/>
              <a:gd name="csX98" fmla="*/ 2696183 w 3461818"/>
              <a:gd name="csY98" fmla="*/ 238436 h 4682778"/>
              <a:gd name="csX99" fmla="*/ 2558671 w 3461818"/>
              <a:gd name="csY99" fmla="*/ 238311 h 4682778"/>
              <a:gd name="csX100" fmla="*/ 2496478 w 3461818"/>
              <a:gd name="csY100" fmla="*/ 237186 h 4682778"/>
              <a:gd name="csX101" fmla="*/ 2449661 w 3461818"/>
              <a:gd name="csY101" fmla="*/ 183994 h 4682778"/>
              <a:gd name="csX102" fmla="*/ 2335463 w 3461818"/>
              <a:gd name="csY102" fmla="*/ 32793 h 4682778"/>
              <a:gd name="csX103" fmla="*/ 1111230 w 3461818"/>
              <a:gd name="csY103" fmla="*/ 32793 h 46827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</a:cxnLst>
            <a:rect l="l" t="t" r="r" b="b"/>
            <a:pathLst>
              <a:path w="3461818" h="4682778">
                <a:moveTo>
                  <a:pt x="2305976" y="110"/>
                </a:moveTo>
                <a:cubicBezTo>
                  <a:pt x="2323071" y="-398"/>
                  <a:pt x="2339838" y="696"/>
                  <a:pt x="2351339" y="7040"/>
                </a:cubicBezTo>
                <a:cubicBezTo>
                  <a:pt x="2368466" y="16542"/>
                  <a:pt x="2381655" y="43356"/>
                  <a:pt x="2393656" y="58732"/>
                </a:cubicBezTo>
                <a:cubicBezTo>
                  <a:pt x="2431784" y="107425"/>
                  <a:pt x="2464599" y="164429"/>
                  <a:pt x="2508666" y="207684"/>
                </a:cubicBezTo>
                <a:cubicBezTo>
                  <a:pt x="2710746" y="209746"/>
                  <a:pt x="2912890" y="206308"/>
                  <a:pt x="3114970" y="208183"/>
                </a:cubicBezTo>
                <a:cubicBezTo>
                  <a:pt x="3167037" y="208683"/>
                  <a:pt x="3219167" y="208309"/>
                  <a:pt x="3271233" y="208371"/>
                </a:cubicBezTo>
                <a:cubicBezTo>
                  <a:pt x="3296736" y="208434"/>
                  <a:pt x="3326801" y="204246"/>
                  <a:pt x="3350866" y="214746"/>
                </a:cubicBezTo>
                <a:cubicBezTo>
                  <a:pt x="3368179" y="222247"/>
                  <a:pt x="3433873" y="293878"/>
                  <a:pt x="3446999" y="311755"/>
                </a:cubicBezTo>
                <a:cubicBezTo>
                  <a:pt x="3465501" y="336883"/>
                  <a:pt x="3461313" y="367385"/>
                  <a:pt x="3461313" y="397075"/>
                </a:cubicBezTo>
                <a:cubicBezTo>
                  <a:pt x="3461251" y="453330"/>
                  <a:pt x="3460813" y="509586"/>
                  <a:pt x="3461063" y="565840"/>
                </a:cubicBezTo>
                <a:cubicBezTo>
                  <a:pt x="3462251" y="790861"/>
                  <a:pt x="3461001" y="1015880"/>
                  <a:pt x="3461188" y="1240900"/>
                </a:cubicBezTo>
                <a:cubicBezTo>
                  <a:pt x="3461876" y="2009718"/>
                  <a:pt x="3459688" y="2778537"/>
                  <a:pt x="3461126" y="3547355"/>
                </a:cubicBezTo>
                <a:cubicBezTo>
                  <a:pt x="3461500" y="3753624"/>
                  <a:pt x="3461001" y="3959892"/>
                  <a:pt x="3461063" y="4166160"/>
                </a:cubicBezTo>
                <a:cubicBezTo>
                  <a:pt x="3461126" y="4218227"/>
                  <a:pt x="3461126" y="4270357"/>
                  <a:pt x="3461126" y="4322424"/>
                </a:cubicBezTo>
                <a:cubicBezTo>
                  <a:pt x="3461126" y="4349864"/>
                  <a:pt x="3465876" y="4380617"/>
                  <a:pt x="3450500" y="4404931"/>
                </a:cubicBezTo>
                <a:cubicBezTo>
                  <a:pt x="3437249" y="4425871"/>
                  <a:pt x="3378931" y="4490565"/>
                  <a:pt x="3356803" y="4498065"/>
                </a:cubicBezTo>
                <a:cubicBezTo>
                  <a:pt x="3320051" y="4510504"/>
                  <a:pt x="3209290" y="4501940"/>
                  <a:pt x="3164974" y="4501877"/>
                </a:cubicBezTo>
                <a:cubicBezTo>
                  <a:pt x="3000398" y="4501627"/>
                  <a:pt x="2835757" y="4501002"/>
                  <a:pt x="2671181" y="4501752"/>
                </a:cubicBezTo>
                <a:cubicBezTo>
                  <a:pt x="2629489" y="4501940"/>
                  <a:pt x="2587861" y="4501690"/>
                  <a:pt x="2546169" y="4501815"/>
                </a:cubicBezTo>
                <a:cubicBezTo>
                  <a:pt x="2529293" y="4501815"/>
                  <a:pt x="2504541" y="4497002"/>
                  <a:pt x="2489914" y="4506566"/>
                </a:cubicBezTo>
                <a:cubicBezTo>
                  <a:pt x="2463224" y="4524005"/>
                  <a:pt x="2405469" y="4606887"/>
                  <a:pt x="2381217" y="4635890"/>
                </a:cubicBezTo>
                <a:cubicBezTo>
                  <a:pt x="2369591" y="4649766"/>
                  <a:pt x="2356902" y="4674518"/>
                  <a:pt x="2338025" y="4678893"/>
                </a:cubicBezTo>
                <a:cubicBezTo>
                  <a:pt x="2300459" y="4687582"/>
                  <a:pt x="2242205" y="4678956"/>
                  <a:pt x="2202389" y="4679144"/>
                </a:cubicBezTo>
                <a:cubicBezTo>
                  <a:pt x="2100317" y="4679518"/>
                  <a:pt x="1998183" y="4679393"/>
                  <a:pt x="1896112" y="4679518"/>
                </a:cubicBezTo>
                <a:cubicBezTo>
                  <a:pt x="1721096" y="4679643"/>
                  <a:pt x="1546081" y="4678893"/>
                  <a:pt x="1371065" y="4679393"/>
                </a:cubicBezTo>
                <a:cubicBezTo>
                  <a:pt x="1308560" y="4679518"/>
                  <a:pt x="1246054" y="4679456"/>
                  <a:pt x="1183548" y="4679518"/>
                </a:cubicBezTo>
                <a:cubicBezTo>
                  <a:pt x="1156983" y="4679581"/>
                  <a:pt x="1128919" y="4682706"/>
                  <a:pt x="1102541" y="4679706"/>
                </a:cubicBezTo>
                <a:cubicBezTo>
                  <a:pt x="1081414" y="4677268"/>
                  <a:pt x="1072101" y="4658329"/>
                  <a:pt x="1059162" y="4643640"/>
                </a:cubicBezTo>
                <a:cubicBezTo>
                  <a:pt x="1028847" y="4609325"/>
                  <a:pt x="999532" y="4574072"/>
                  <a:pt x="969154" y="4539819"/>
                </a:cubicBezTo>
                <a:cubicBezTo>
                  <a:pt x="959342" y="4528818"/>
                  <a:pt x="946715" y="4507191"/>
                  <a:pt x="931839" y="4503440"/>
                </a:cubicBezTo>
                <a:cubicBezTo>
                  <a:pt x="915525" y="4499315"/>
                  <a:pt x="894085" y="4503003"/>
                  <a:pt x="877271" y="4502878"/>
                </a:cubicBezTo>
                <a:cubicBezTo>
                  <a:pt x="827267" y="4502503"/>
                  <a:pt x="777263" y="4502690"/>
                  <a:pt x="727258" y="4502941"/>
                </a:cubicBezTo>
                <a:cubicBezTo>
                  <a:pt x="589746" y="4503628"/>
                  <a:pt x="452234" y="4502815"/>
                  <a:pt x="314721" y="4503003"/>
                </a:cubicBezTo>
                <a:cubicBezTo>
                  <a:pt x="268467" y="4503066"/>
                  <a:pt x="147519" y="4512191"/>
                  <a:pt x="109828" y="4498877"/>
                </a:cubicBezTo>
                <a:cubicBezTo>
                  <a:pt x="93327" y="4493002"/>
                  <a:pt x="23320" y="4420120"/>
                  <a:pt x="11819" y="4403244"/>
                </a:cubicBezTo>
                <a:cubicBezTo>
                  <a:pt x="-4057" y="4380054"/>
                  <a:pt x="631" y="4348926"/>
                  <a:pt x="693" y="4322424"/>
                </a:cubicBezTo>
                <a:cubicBezTo>
                  <a:pt x="819" y="4272420"/>
                  <a:pt x="756" y="4222415"/>
                  <a:pt x="506" y="4172411"/>
                </a:cubicBezTo>
                <a:cubicBezTo>
                  <a:pt x="-369" y="3966142"/>
                  <a:pt x="381" y="3759874"/>
                  <a:pt x="506" y="3553606"/>
                </a:cubicBezTo>
                <a:cubicBezTo>
                  <a:pt x="1194" y="2778537"/>
                  <a:pt x="2631" y="2003468"/>
                  <a:pt x="381" y="1228399"/>
                </a:cubicBezTo>
                <a:cubicBezTo>
                  <a:pt x="-244" y="1003379"/>
                  <a:pt x="194" y="778359"/>
                  <a:pt x="631" y="553339"/>
                </a:cubicBezTo>
                <a:cubicBezTo>
                  <a:pt x="756" y="497084"/>
                  <a:pt x="68" y="440829"/>
                  <a:pt x="256" y="384574"/>
                </a:cubicBezTo>
                <a:cubicBezTo>
                  <a:pt x="381" y="356509"/>
                  <a:pt x="-2744" y="324756"/>
                  <a:pt x="16007" y="301566"/>
                </a:cubicBezTo>
                <a:cubicBezTo>
                  <a:pt x="33759" y="279690"/>
                  <a:pt x="82326" y="219997"/>
                  <a:pt x="106453" y="210558"/>
                </a:cubicBezTo>
                <a:cubicBezTo>
                  <a:pt x="129392" y="201558"/>
                  <a:pt x="159270" y="206433"/>
                  <a:pt x="183460" y="206370"/>
                </a:cubicBezTo>
                <a:cubicBezTo>
                  <a:pt x="237652" y="206308"/>
                  <a:pt x="291782" y="206121"/>
                  <a:pt x="345974" y="205871"/>
                </a:cubicBezTo>
                <a:cubicBezTo>
                  <a:pt x="475111" y="205308"/>
                  <a:pt x="604372" y="205620"/>
                  <a:pt x="733508" y="205683"/>
                </a:cubicBezTo>
                <a:cubicBezTo>
                  <a:pt x="804015" y="205746"/>
                  <a:pt x="875771" y="209558"/>
                  <a:pt x="946028" y="204433"/>
                </a:cubicBezTo>
                <a:cubicBezTo>
                  <a:pt x="981218" y="158804"/>
                  <a:pt x="1014783" y="111800"/>
                  <a:pt x="1048849" y="65358"/>
                </a:cubicBezTo>
                <a:cubicBezTo>
                  <a:pt x="1061038" y="48669"/>
                  <a:pt x="1077352" y="15041"/>
                  <a:pt x="1096916" y="6853"/>
                </a:cubicBezTo>
                <a:cubicBezTo>
                  <a:pt x="1121293" y="-3335"/>
                  <a:pt x="1157297" y="3478"/>
                  <a:pt x="1183298" y="3353"/>
                </a:cubicBezTo>
                <a:cubicBezTo>
                  <a:pt x="1247929" y="3103"/>
                  <a:pt x="1312623" y="2727"/>
                  <a:pt x="1377315" y="2852"/>
                </a:cubicBezTo>
                <a:cubicBezTo>
                  <a:pt x="1600273" y="3165"/>
                  <a:pt x="1823167" y="2540"/>
                  <a:pt x="2046125" y="2915"/>
                </a:cubicBezTo>
                <a:cubicBezTo>
                  <a:pt x="2116943" y="3041"/>
                  <a:pt x="2187825" y="3103"/>
                  <a:pt x="2258644" y="2790"/>
                </a:cubicBezTo>
                <a:cubicBezTo>
                  <a:pt x="2271457" y="2728"/>
                  <a:pt x="2288881" y="618"/>
                  <a:pt x="2305976" y="110"/>
                </a:cubicBezTo>
                <a:close/>
                <a:moveTo>
                  <a:pt x="1111230" y="32793"/>
                </a:moveTo>
                <a:cubicBezTo>
                  <a:pt x="1074477" y="79922"/>
                  <a:pt x="1040161" y="129239"/>
                  <a:pt x="1004345" y="177118"/>
                </a:cubicBezTo>
                <a:cubicBezTo>
                  <a:pt x="992032" y="193620"/>
                  <a:pt x="978280" y="223373"/>
                  <a:pt x="959342" y="232686"/>
                </a:cubicBezTo>
                <a:cubicBezTo>
                  <a:pt x="937964" y="243249"/>
                  <a:pt x="843768" y="235748"/>
                  <a:pt x="814766" y="235874"/>
                </a:cubicBezTo>
                <a:cubicBezTo>
                  <a:pt x="693943" y="236373"/>
                  <a:pt x="573057" y="235686"/>
                  <a:pt x="452234" y="236561"/>
                </a:cubicBezTo>
                <a:cubicBezTo>
                  <a:pt x="375164" y="237123"/>
                  <a:pt x="298032" y="237061"/>
                  <a:pt x="220963" y="236186"/>
                </a:cubicBezTo>
                <a:cubicBezTo>
                  <a:pt x="190710" y="235874"/>
                  <a:pt x="145081" y="227810"/>
                  <a:pt x="116954" y="240436"/>
                </a:cubicBezTo>
                <a:cubicBezTo>
                  <a:pt x="102140" y="247124"/>
                  <a:pt x="44448" y="312505"/>
                  <a:pt x="36260" y="328131"/>
                </a:cubicBezTo>
                <a:cubicBezTo>
                  <a:pt x="25508" y="348883"/>
                  <a:pt x="31509" y="380511"/>
                  <a:pt x="31446" y="403325"/>
                </a:cubicBezTo>
                <a:cubicBezTo>
                  <a:pt x="31384" y="463769"/>
                  <a:pt x="30946" y="524149"/>
                  <a:pt x="31259" y="584592"/>
                </a:cubicBezTo>
                <a:cubicBezTo>
                  <a:pt x="32196" y="795048"/>
                  <a:pt x="31071" y="1005442"/>
                  <a:pt x="31259" y="1215898"/>
                </a:cubicBezTo>
                <a:cubicBezTo>
                  <a:pt x="32009" y="1982654"/>
                  <a:pt x="30884" y="2749346"/>
                  <a:pt x="31321" y="3516102"/>
                </a:cubicBezTo>
                <a:cubicBezTo>
                  <a:pt x="31384" y="3732809"/>
                  <a:pt x="31634" y="3949453"/>
                  <a:pt x="31071" y="4166160"/>
                </a:cubicBezTo>
                <a:cubicBezTo>
                  <a:pt x="30946" y="4211790"/>
                  <a:pt x="22508" y="4340238"/>
                  <a:pt x="33134" y="4376679"/>
                </a:cubicBezTo>
                <a:cubicBezTo>
                  <a:pt x="38572" y="4395368"/>
                  <a:pt x="96639" y="4451061"/>
                  <a:pt x="113704" y="4463875"/>
                </a:cubicBezTo>
                <a:cubicBezTo>
                  <a:pt x="133081" y="4478438"/>
                  <a:pt x="160395" y="4473751"/>
                  <a:pt x="183460" y="4473875"/>
                </a:cubicBezTo>
                <a:cubicBezTo>
                  <a:pt x="233464" y="4474063"/>
                  <a:pt x="283469" y="4473688"/>
                  <a:pt x="333473" y="4473813"/>
                </a:cubicBezTo>
                <a:cubicBezTo>
                  <a:pt x="473048" y="4474125"/>
                  <a:pt x="612685" y="4473125"/>
                  <a:pt x="752260" y="4473500"/>
                </a:cubicBezTo>
                <a:cubicBezTo>
                  <a:pt x="806953" y="4473625"/>
                  <a:pt x="888335" y="4465687"/>
                  <a:pt x="939777" y="4474063"/>
                </a:cubicBezTo>
                <a:cubicBezTo>
                  <a:pt x="960904" y="4477500"/>
                  <a:pt x="974967" y="4499190"/>
                  <a:pt x="987969" y="4514817"/>
                </a:cubicBezTo>
                <a:cubicBezTo>
                  <a:pt x="1013471" y="4545507"/>
                  <a:pt x="1041411" y="4574259"/>
                  <a:pt x="1066788" y="4604950"/>
                </a:cubicBezTo>
                <a:cubicBezTo>
                  <a:pt x="1077852" y="4618263"/>
                  <a:pt x="1091541" y="4644453"/>
                  <a:pt x="1109417" y="4648703"/>
                </a:cubicBezTo>
                <a:cubicBezTo>
                  <a:pt x="1133356" y="4654516"/>
                  <a:pt x="1165047" y="4649204"/>
                  <a:pt x="1189799" y="4649391"/>
                </a:cubicBezTo>
                <a:cubicBezTo>
                  <a:pt x="1250242" y="4649703"/>
                  <a:pt x="1310622" y="4649516"/>
                  <a:pt x="1371065" y="4649328"/>
                </a:cubicBezTo>
                <a:cubicBezTo>
                  <a:pt x="1552331" y="4648891"/>
                  <a:pt x="1733597" y="4649516"/>
                  <a:pt x="1914863" y="4649204"/>
                </a:cubicBezTo>
                <a:cubicBezTo>
                  <a:pt x="2006559" y="4649079"/>
                  <a:pt x="2098192" y="4648703"/>
                  <a:pt x="2189888" y="4649141"/>
                </a:cubicBezTo>
                <a:cubicBezTo>
                  <a:pt x="2225703" y="4649328"/>
                  <a:pt x="2294209" y="4656454"/>
                  <a:pt x="2326399" y="4648515"/>
                </a:cubicBezTo>
                <a:cubicBezTo>
                  <a:pt x="2343901" y="4644203"/>
                  <a:pt x="2357527" y="4617138"/>
                  <a:pt x="2367966" y="4603636"/>
                </a:cubicBezTo>
                <a:cubicBezTo>
                  <a:pt x="2393281" y="4571009"/>
                  <a:pt x="2420408" y="4539443"/>
                  <a:pt x="2447098" y="4507878"/>
                </a:cubicBezTo>
                <a:cubicBezTo>
                  <a:pt x="2460661" y="4491876"/>
                  <a:pt x="2471288" y="4475500"/>
                  <a:pt x="2493477" y="4472562"/>
                </a:cubicBezTo>
                <a:cubicBezTo>
                  <a:pt x="2552232" y="4464687"/>
                  <a:pt x="2635177" y="4472562"/>
                  <a:pt x="2696183" y="4472562"/>
                </a:cubicBezTo>
                <a:cubicBezTo>
                  <a:pt x="2833695" y="4472562"/>
                  <a:pt x="2971207" y="4472000"/>
                  <a:pt x="3108719" y="4472687"/>
                </a:cubicBezTo>
                <a:cubicBezTo>
                  <a:pt x="3160786" y="4472938"/>
                  <a:pt x="3212916" y="4473001"/>
                  <a:pt x="3264983" y="4472687"/>
                </a:cubicBezTo>
                <a:cubicBezTo>
                  <a:pt x="3287610" y="4472562"/>
                  <a:pt x="3318426" y="4477750"/>
                  <a:pt x="3340053" y="4470812"/>
                </a:cubicBezTo>
                <a:cubicBezTo>
                  <a:pt x="3356803" y="4465500"/>
                  <a:pt x="3424997" y="4395118"/>
                  <a:pt x="3429311" y="4378054"/>
                </a:cubicBezTo>
                <a:cubicBezTo>
                  <a:pt x="3439311" y="4338801"/>
                  <a:pt x="3431373" y="4287858"/>
                  <a:pt x="3431123" y="4247417"/>
                </a:cubicBezTo>
                <a:cubicBezTo>
                  <a:pt x="3430560" y="4166160"/>
                  <a:pt x="3431060" y="4084903"/>
                  <a:pt x="3431123" y="4003646"/>
                </a:cubicBezTo>
                <a:cubicBezTo>
                  <a:pt x="3431685" y="3520290"/>
                  <a:pt x="3430873" y="3036873"/>
                  <a:pt x="3431185" y="2553517"/>
                </a:cubicBezTo>
                <a:cubicBezTo>
                  <a:pt x="3431561" y="1988904"/>
                  <a:pt x="3431561" y="1424229"/>
                  <a:pt x="3431185" y="859616"/>
                </a:cubicBezTo>
                <a:cubicBezTo>
                  <a:pt x="3431123" y="742918"/>
                  <a:pt x="3431185" y="626283"/>
                  <a:pt x="3431185" y="509586"/>
                </a:cubicBezTo>
                <a:cubicBezTo>
                  <a:pt x="3431248" y="469894"/>
                  <a:pt x="3438998" y="375199"/>
                  <a:pt x="3429373" y="341758"/>
                </a:cubicBezTo>
                <a:cubicBezTo>
                  <a:pt x="3423747" y="321944"/>
                  <a:pt x="3361429" y="261251"/>
                  <a:pt x="3343491" y="246687"/>
                </a:cubicBezTo>
                <a:cubicBezTo>
                  <a:pt x="3326051" y="232436"/>
                  <a:pt x="3298611" y="238186"/>
                  <a:pt x="3277484" y="238311"/>
                </a:cubicBezTo>
                <a:cubicBezTo>
                  <a:pt x="3225417" y="238624"/>
                  <a:pt x="3173287" y="238499"/>
                  <a:pt x="3121221" y="238374"/>
                </a:cubicBezTo>
                <a:cubicBezTo>
                  <a:pt x="2979520" y="237998"/>
                  <a:pt x="2837883" y="237998"/>
                  <a:pt x="2696183" y="238436"/>
                </a:cubicBezTo>
                <a:cubicBezTo>
                  <a:pt x="2650366" y="238624"/>
                  <a:pt x="2604487" y="238186"/>
                  <a:pt x="2558671" y="238311"/>
                </a:cubicBezTo>
                <a:cubicBezTo>
                  <a:pt x="2539231" y="238311"/>
                  <a:pt x="2515479" y="241999"/>
                  <a:pt x="2496478" y="237186"/>
                </a:cubicBezTo>
                <a:cubicBezTo>
                  <a:pt x="2476538" y="232185"/>
                  <a:pt x="2461287" y="199682"/>
                  <a:pt x="2449661" y="183994"/>
                </a:cubicBezTo>
                <a:cubicBezTo>
                  <a:pt x="2412407" y="133489"/>
                  <a:pt x="2376529" y="80359"/>
                  <a:pt x="2335463" y="32793"/>
                </a:cubicBezTo>
                <a:cubicBezTo>
                  <a:pt x="1927364" y="32793"/>
                  <a:pt x="1519328" y="32793"/>
                  <a:pt x="1111230" y="32793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A2EDF18-219F-36CC-5F35-16C5694EB0CD}"/>
              </a:ext>
            </a:extLst>
          </p:cNvPr>
          <p:cNvSpPr/>
          <p:nvPr/>
        </p:nvSpPr>
        <p:spPr>
          <a:xfrm>
            <a:off x="1876967" y="1201279"/>
            <a:ext cx="3464502" cy="4682939"/>
          </a:xfrm>
          <a:custGeom>
            <a:avLst/>
            <a:gdLst>
              <a:gd name="csX0" fmla="*/ 2300033 w 3464502"/>
              <a:gd name="csY0" fmla="*/ 256 h 4682939"/>
              <a:gd name="csX1" fmla="*/ 2346022 w 3464502"/>
              <a:gd name="csY1" fmla="*/ 4030 h 4682939"/>
              <a:gd name="csX2" fmla="*/ 2382025 w 3464502"/>
              <a:gd name="csY2" fmla="*/ 42471 h 4682939"/>
              <a:gd name="csX3" fmla="*/ 2468845 w 3464502"/>
              <a:gd name="csY3" fmla="*/ 155919 h 4682939"/>
              <a:gd name="csX4" fmla="*/ 2509786 w 3464502"/>
              <a:gd name="csY4" fmla="*/ 202923 h 4682939"/>
              <a:gd name="csX5" fmla="*/ 2571979 w 3464502"/>
              <a:gd name="csY5" fmla="*/ 203736 h 4682939"/>
              <a:gd name="csX6" fmla="*/ 2703241 w 3464502"/>
              <a:gd name="csY6" fmla="*/ 203861 h 4682939"/>
              <a:gd name="csX7" fmla="*/ 3147030 w 3464502"/>
              <a:gd name="csY7" fmla="*/ 204111 h 4682939"/>
              <a:gd name="csX8" fmla="*/ 3351799 w 3464502"/>
              <a:gd name="csY8" fmla="*/ 210736 h 4682939"/>
              <a:gd name="csX9" fmla="*/ 3451245 w 3464502"/>
              <a:gd name="csY9" fmla="*/ 310995 h 4682939"/>
              <a:gd name="csX10" fmla="*/ 3461683 w 3464502"/>
              <a:gd name="csY10" fmla="*/ 393315 h 4682939"/>
              <a:gd name="csX11" fmla="*/ 3461558 w 3464502"/>
              <a:gd name="csY11" fmla="*/ 555829 h 4682939"/>
              <a:gd name="csX12" fmla="*/ 3461745 w 3464502"/>
              <a:gd name="csY12" fmla="*/ 1187136 h 4682939"/>
              <a:gd name="csX13" fmla="*/ 3461808 w 3464502"/>
              <a:gd name="csY13" fmla="*/ 3543595 h 4682939"/>
              <a:gd name="csX14" fmla="*/ 3461371 w 3464502"/>
              <a:gd name="csY14" fmla="*/ 4193653 h 4682939"/>
              <a:gd name="csX15" fmla="*/ 3457058 w 3464502"/>
              <a:gd name="csY15" fmla="*/ 4387421 h 4682939"/>
              <a:gd name="csX16" fmla="*/ 3370300 w 3464502"/>
              <a:gd name="csY16" fmla="*/ 4488617 h 4682939"/>
              <a:gd name="csX17" fmla="*/ 3297044 w 3464502"/>
              <a:gd name="csY17" fmla="*/ 4497555 h 4682939"/>
              <a:gd name="csX18" fmla="*/ 3134529 w 3464502"/>
              <a:gd name="csY18" fmla="*/ 4497680 h 4682939"/>
              <a:gd name="csX19" fmla="*/ 2709491 w 3464502"/>
              <a:gd name="csY19" fmla="*/ 4497680 h 4682939"/>
              <a:gd name="csX20" fmla="*/ 2509599 w 3464502"/>
              <a:gd name="csY20" fmla="*/ 4497805 h 4682939"/>
              <a:gd name="csX21" fmla="*/ 2464344 w 3464502"/>
              <a:gd name="csY21" fmla="*/ 4539121 h 4682939"/>
              <a:gd name="csX22" fmla="*/ 2379525 w 3464502"/>
              <a:gd name="csY22" fmla="*/ 4642005 h 4682939"/>
              <a:gd name="csX23" fmla="*/ 2340646 w 3464502"/>
              <a:gd name="csY23" fmla="*/ 4678634 h 4682939"/>
              <a:gd name="csX24" fmla="*/ 2253200 w 3464502"/>
              <a:gd name="csY24" fmla="*/ 4679759 h 4682939"/>
              <a:gd name="csX25" fmla="*/ 2084436 w 3464502"/>
              <a:gd name="csY25" fmla="*/ 4679634 h 4682939"/>
              <a:gd name="csX26" fmla="*/ 1534387 w 3464502"/>
              <a:gd name="csY26" fmla="*/ 4679696 h 4682939"/>
              <a:gd name="csX27" fmla="*/ 1234361 w 3464502"/>
              <a:gd name="csY27" fmla="*/ 4679759 h 4682939"/>
              <a:gd name="csX28" fmla="*/ 1097036 w 3464502"/>
              <a:gd name="csY28" fmla="*/ 4678509 h 4682939"/>
              <a:gd name="csX29" fmla="*/ 1055845 w 3464502"/>
              <a:gd name="csY29" fmla="*/ 4638005 h 4682939"/>
              <a:gd name="csX30" fmla="*/ 975463 w 3464502"/>
              <a:gd name="csY30" fmla="*/ 4543059 h 4682939"/>
              <a:gd name="csX31" fmla="*/ 934146 w 3464502"/>
              <a:gd name="csY31" fmla="*/ 4502806 h 4682939"/>
              <a:gd name="csX32" fmla="*/ 878079 w 3464502"/>
              <a:gd name="csY32" fmla="*/ 4502556 h 4682939"/>
              <a:gd name="csX33" fmla="*/ 734316 w 3464502"/>
              <a:gd name="csY33" fmla="*/ 4502618 h 4682939"/>
              <a:gd name="csX34" fmla="*/ 309278 w 3464502"/>
              <a:gd name="csY34" fmla="*/ 4502618 h 4682939"/>
              <a:gd name="csX35" fmla="*/ 118512 w 3464502"/>
              <a:gd name="csY35" fmla="*/ 4499993 h 4682939"/>
              <a:gd name="csX36" fmla="*/ 9877 w 3464502"/>
              <a:gd name="csY36" fmla="*/ 4396171 h 4682939"/>
              <a:gd name="csX37" fmla="*/ 876 w 3464502"/>
              <a:gd name="csY37" fmla="*/ 4312414 h 4682939"/>
              <a:gd name="csX38" fmla="*/ 1001 w 3464502"/>
              <a:gd name="csY38" fmla="*/ 4149899 h 4682939"/>
              <a:gd name="csX39" fmla="*/ 1001 w 3464502"/>
              <a:gd name="csY39" fmla="*/ 3524843 h 4682939"/>
              <a:gd name="csX40" fmla="*/ 938 w 3464502"/>
              <a:gd name="csY40" fmla="*/ 1237140 h 4682939"/>
              <a:gd name="csX41" fmla="*/ 1063 w 3464502"/>
              <a:gd name="csY41" fmla="*/ 555829 h 4682939"/>
              <a:gd name="csX42" fmla="*/ 1001 w 3464502"/>
              <a:gd name="csY42" fmla="*/ 387064 h 4682939"/>
              <a:gd name="csX43" fmla="*/ 16752 w 3464502"/>
              <a:gd name="csY43" fmla="*/ 297806 h 4682939"/>
              <a:gd name="csX44" fmla="*/ 94634 w 3464502"/>
              <a:gd name="csY44" fmla="*/ 212924 h 4682939"/>
              <a:gd name="csX45" fmla="*/ 178017 w 3464502"/>
              <a:gd name="csY45" fmla="*/ 203923 h 4682939"/>
              <a:gd name="csX46" fmla="*/ 334280 w 3464502"/>
              <a:gd name="csY46" fmla="*/ 203923 h 4682939"/>
              <a:gd name="csX47" fmla="*/ 728065 w 3464502"/>
              <a:gd name="csY47" fmla="*/ 202798 h 4682939"/>
              <a:gd name="csX48" fmla="*/ 945960 w 3464502"/>
              <a:gd name="csY48" fmla="*/ 199548 h 4682939"/>
              <a:gd name="csX49" fmla="*/ 1046407 w 3464502"/>
              <a:gd name="csY49" fmla="*/ 64474 h 4682939"/>
              <a:gd name="csX50" fmla="*/ 1093911 w 3464502"/>
              <a:gd name="csY50" fmla="*/ 6031 h 4682939"/>
              <a:gd name="csX51" fmla="*/ 1196857 w 3464502"/>
              <a:gd name="csY51" fmla="*/ 2655 h 4682939"/>
              <a:gd name="csX52" fmla="*/ 1421877 w 3464502"/>
              <a:gd name="csY52" fmla="*/ 2343 h 4682939"/>
              <a:gd name="csX53" fmla="*/ 2059433 w 3464502"/>
              <a:gd name="csY53" fmla="*/ 2655 h 4682939"/>
              <a:gd name="csX54" fmla="*/ 2253200 w 3464502"/>
              <a:gd name="csY54" fmla="*/ 2530 h 4682939"/>
              <a:gd name="csX55" fmla="*/ 2300033 w 3464502"/>
              <a:gd name="csY55" fmla="*/ 256 h 4682939"/>
              <a:gd name="csX56" fmla="*/ 1109349 w 3464502"/>
              <a:gd name="csY56" fmla="*/ 33033 h 4682939"/>
              <a:gd name="csX57" fmla="*/ 1001840 w 3464502"/>
              <a:gd name="csY57" fmla="*/ 176233 h 4682939"/>
              <a:gd name="csX58" fmla="*/ 957398 w 3464502"/>
              <a:gd name="csY58" fmla="*/ 231301 h 4682939"/>
              <a:gd name="csX59" fmla="*/ 796822 w 3464502"/>
              <a:gd name="csY59" fmla="*/ 233488 h 4682939"/>
              <a:gd name="csX60" fmla="*/ 440540 w 3464502"/>
              <a:gd name="csY60" fmla="*/ 234051 h 4682939"/>
              <a:gd name="csX61" fmla="*/ 209270 w 3464502"/>
              <a:gd name="csY61" fmla="*/ 234176 h 4682939"/>
              <a:gd name="csX62" fmla="*/ 113198 w 3464502"/>
              <a:gd name="csY62" fmla="*/ 237801 h 4682939"/>
              <a:gd name="csX63" fmla="*/ 36191 w 3464502"/>
              <a:gd name="csY63" fmla="*/ 323371 h 4682939"/>
              <a:gd name="csX64" fmla="*/ 31816 w 3464502"/>
              <a:gd name="csY64" fmla="*/ 405816 h 4682939"/>
              <a:gd name="csX65" fmla="*/ 31816 w 3464502"/>
              <a:gd name="csY65" fmla="*/ 580831 h 4682939"/>
              <a:gd name="csX66" fmla="*/ 31816 w 3464502"/>
              <a:gd name="csY66" fmla="*/ 1218388 h 4682939"/>
              <a:gd name="csX67" fmla="*/ 31754 w 3464502"/>
              <a:gd name="csY67" fmla="*/ 3506092 h 4682939"/>
              <a:gd name="csX68" fmla="*/ 31816 w 3464502"/>
              <a:gd name="csY68" fmla="*/ 4149899 h 4682939"/>
              <a:gd name="csX69" fmla="*/ 31629 w 3464502"/>
              <a:gd name="csY69" fmla="*/ 4299913 h 4682939"/>
              <a:gd name="csX70" fmla="*/ 33566 w 3464502"/>
              <a:gd name="csY70" fmla="*/ 4373232 h 4682939"/>
              <a:gd name="csX71" fmla="*/ 113386 w 3464502"/>
              <a:gd name="csY71" fmla="*/ 4461489 h 4682939"/>
              <a:gd name="csX72" fmla="*/ 178017 w 3464502"/>
              <a:gd name="csY72" fmla="*/ 4471553 h 4682939"/>
              <a:gd name="csX73" fmla="*/ 334280 w 3464502"/>
              <a:gd name="csY73" fmla="*/ 4471678 h 4682939"/>
              <a:gd name="csX74" fmla="*/ 746818 w 3464502"/>
              <a:gd name="csY74" fmla="*/ 4471678 h 4682939"/>
              <a:gd name="csX75" fmla="*/ 934334 w 3464502"/>
              <a:gd name="csY75" fmla="*/ 4471678 h 4682939"/>
              <a:gd name="csX76" fmla="*/ 985275 w 3464502"/>
              <a:gd name="csY76" fmla="*/ 4508118 h 4682939"/>
              <a:gd name="csX77" fmla="*/ 1068971 w 3464502"/>
              <a:gd name="csY77" fmla="*/ 4605814 h 4682939"/>
              <a:gd name="csX78" fmla="*/ 1115600 w 3464502"/>
              <a:gd name="csY78" fmla="*/ 4649381 h 4682939"/>
              <a:gd name="csX79" fmla="*/ 1240611 w 3464502"/>
              <a:gd name="csY79" fmla="*/ 4649631 h 4682939"/>
              <a:gd name="csX80" fmla="*/ 1509385 w 3464502"/>
              <a:gd name="csY80" fmla="*/ 4649756 h 4682939"/>
              <a:gd name="csX81" fmla="*/ 2329395 w 3464502"/>
              <a:gd name="csY81" fmla="*/ 4649943 h 4682939"/>
              <a:gd name="csX82" fmla="*/ 2436592 w 3464502"/>
              <a:gd name="csY82" fmla="*/ 4523745 h 4682939"/>
              <a:gd name="csX83" fmla="*/ 2492410 w 3464502"/>
              <a:gd name="csY83" fmla="*/ 4468052 h 4682939"/>
              <a:gd name="csX84" fmla="*/ 2553228 w 3464502"/>
              <a:gd name="csY84" fmla="*/ 4466990 h 4682939"/>
              <a:gd name="csX85" fmla="*/ 2696990 w 3464502"/>
              <a:gd name="csY85" fmla="*/ 4466678 h 4682939"/>
              <a:gd name="csX86" fmla="*/ 3134529 w 3464502"/>
              <a:gd name="csY86" fmla="*/ 4466803 h 4682939"/>
              <a:gd name="csX87" fmla="*/ 3284542 w 3464502"/>
              <a:gd name="csY87" fmla="*/ 4466865 h 4682939"/>
              <a:gd name="csX88" fmla="*/ 3351610 w 3464502"/>
              <a:gd name="csY88" fmla="*/ 4463615 h 4682939"/>
              <a:gd name="csX89" fmla="*/ 3423055 w 3464502"/>
              <a:gd name="csY89" fmla="*/ 4385545 h 4682939"/>
              <a:gd name="csX90" fmla="*/ 3430555 w 3464502"/>
              <a:gd name="csY90" fmla="*/ 4312414 h 4682939"/>
              <a:gd name="csX91" fmla="*/ 3430431 w 3464502"/>
              <a:gd name="csY91" fmla="*/ 4137398 h 4682939"/>
              <a:gd name="csX92" fmla="*/ 3430368 w 3464502"/>
              <a:gd name="csY92" fmla="*/ 3468589 h 4682939"/>
              <a:gd name="csX93" fmla="*/ 3430368 w 3464502"/>
              <a:gd name="csY93" fmla="*/ 1168384 h 4682939"/>
              <a:gd name="csX94" fmla="*/ 3430555 w 3464502"/>
              <a:gd name="csY94" fmla="*/ 555829 h 4682939"/>
              <a:gd name="csX95" fmla="*/ 3430431 w 3464502"/>
              <a:gd name="csY95" fmla="*/ 393315 h 4682939"/>
              <a:gd name="csX96" fmla="*/ 3423492 w 3464502"/>
              <a:gd name="csY96" fmla="*/ 326121 h 4682939"/>
              <a:gd name="csX97" fmla="*/ 3332735 w 3464502"/>
              <a:gd name="csY97" fmla="*/ 236426 h 4682939"/>
              <a:gd name="csX98" fmla="*/ 3134529 w 3464502"/>
              <a:gd name="csY98" fmla="*/ 234488 h 4682939"/>
              <a:gd name="csX99" fmla="*/ 2684489 w 3464502"/>
              <a:gd name="csY99" fmla="*/ 234426 h 4682939"/>
              <a:gd name="csX100" fmla="*/ 2553228 w 3464502"/>
              <a:gd name="csY100" fmla="*/ 234363 h 4682939"/>
              <a:gd name="csX101" fmla="*/ 2491972 w 3464502"/>
              <a:gd name="csY101" fmla="*/ 232613 h 4682939"/>
              <a:gd name="csX102" fmla="*/ 2446655 w 3464502"/>
              <a:gd name="csY102" fmla="*/ 178109 h 4682939"/>
              <a:gd name="csX103" fmla="*/ 2334458 w 3464502"/>
              <a:gd name="csY103" fmla="*/ 33033 h 4682939"/>
              <a:gd name="csX104" fmla="*/ 1109349 w 3464502"/>
              <a:gd name="csY104" fmla="*/ 33033 h 46829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</a:cxnLst>
            <a:rect l="l" t="t" r="r" b="b"/>
            <a:pathLst>
              <a:path w="3464502" h="4682939">
                <a:moveTo>
                  <a:pt x="2300033" y="256"/>
                </a:moveTo>
                <a:cubicBezTo>
                  <a:pt x="2316316" y="-392"/>
                  <a:pt x="2332458" y="-33"/>
                  <a:pt x="2346022" y="4030"/>
                </a:cubicBezTo>
                <a:cubicBezTo>
                  <a:pt x="2361585" y="8718"/>
                  <a:pt x="2372461" y="30470"/>
                  <a:pt x="2382025" y="42471"/>
                </a:cubicBezTo>
                <a:cubicBezTo>
                  <a:pt x="2411590" y="79600"/>
                  <a:pt x="2440655" y="117728"/>
                  <a:pt x="2468845" y="155919"/>
                </a:cubicBezTo>
                <a:cubicBezTo>
                  <a:pt x="2478971" y="169670"/>
                  <a:pt x="2492722" y="197672"/>
                  <a:pt x="2509786" y="202923"/>
                </a:cubicBezTo>
                <a:cubicBezTo>
                  <a:pt x="2527787" y="208486"/>
                  <a:pt x="2553228" y="203736"/>
                  <a:pt x="2571979" y="203736"/>
                </a:cubicBezTo>
                <a:cubicBezTo>
                  <a:pt x="2615733" y="203673"/>
                  <a:pt x="2659487" y="203923"/>
                  <a:pt x="2703241" y="203861"/>
                </a:cubicBezTo>
                <a:cubicBezTo>
                  <a:pt x="2851192" y="203736"/>
                  <a:pt x="2999142" y="203111"/>
                  <a:pt x="3147030" y="204111"/>
                </a:cubicBezTo>
                <a:cubicBezTo>
                  <a:pt x="3192535" y="204360"/>
                  <a:pt x="3315795" y="195297"/>
                  <a:pt x="3351799" y="210736"/>
                </a:cubicBezTo>
                <a:cubicBezTo>
                  <a:pt x="3370425" y="218800"/>
                  <a:pt x="3439619" y="292118"/>
                  <a:pt x="3451245" y="310995"/>
                </a:cubicBezTo>
                <a:cubicBezTo>
                  <a:pt x="3466184" y="335247"/>
                  <a:pt x="3461870" y="366063"/>
                  <a:pt x="3461683" y="393315"/>
                </a:cubicBezTo>
                <a:cubicBezTo>
                  <a:pt x="3461371" y="447508"/>
                  <a:pt x="3461496" y="501637"/>
                  <a:pt x="3461558" y="555829"/>
                </a:cubicBezTo>
                <a:cubicBezTo>
                  <a:pt x="3461808" y="766286"/>
                  <a:pt x="3461621" y="976680"/>
                  <a:pt x="3461745" y="1187136"/>
                </a:cubicBezTo>
                <a:cubicBezTo>
                  <a:pt x="3462246" y="1972580"/>
                  <a:pt x="3456433" y="2758150"/>
                  <a:pt x="3461808" y="3543595"/>
                </a:cubicBezTo>
                <a:cubicBezTo>
                  <a:pt x="3463246" y="3760239"/>
                  <a:pt x="3460120" y="3977009"/>
                  <a:pt x="3461371" y="4193653"/>
                </a:cubicBezTo>
                <a:cubicBezTo>
                  <a:pt x="3461621" y="4237095"/>
                  <a:pt x="3470559" y="4352292"/>
                  <a:pt x="3457058" y="4387421"/>
                </a:cubicBezTo>
                <a:cubicBezTo>
                  <a:pt x="3450119" y="4405484"/>
                  <a:pt x="3387052" y="4477678"/>
                  <a:pt x="3370300" y="4488617"/>
                </a:cubicBezTo>
                <a:cubicBezTo>
                  <a:pt x="3349486" y="4502180"/>
                  <a:pt x="3320546" y="4497493"/>
                  <a:pt x="3297044" y="4497555"/>
                </a:cubicBezTo>
                <a:cubicBezTo>
                  <a:pt x="3242851" y="4497618"/>
                  <a:pt x="3188721" y="4497680"/>
                  <a:pt x="3134529" y="4497680"/>
                </a:cubicBezTo>
                <a:cubicBezTo>
                  <a:pt x="2992829" y="4497680"/>
                  <a:pt x="2851192" y="4497618"/>
                  <a:pt x="2709491" y="4497680"/>
                </a:cubicBezTo>
                <a:cubicBezTo>
                  <a:pt x="2650361" y="4497680"/>
                  <a:pt x="2565604" y="4489429"/>
                  <a:pt x="2509599" y="4497805"/>
                </a:cubicBezTo>
                <a:cubicBezTo>
                  <a:pt x="2489660" y="4500806"/>
                  <a:pt x="2476721" y="4524557"/>
                  <a:pt x="2464344" y="4539121"/>
                </a:cubicBezTo>
                <a:cubicBezTo>
                  <a:pt x="2435655" y="4573124"/>
                  <a:pt x="2407840" y="4607690"/>
                  <a:pt x="2379525" y="4642005"/>
                </a:cubicBezTo>
                <a:cubicBezTo>
                  <a:pt x="2368774" y="4655069"/>
                  <a:pt x="2358023" y="4674821"/>
                  <a:pt x="2340646" y="4678634"/>
                </a:cubicBezTo>
                <a:cubicBezTo>
                  <a:pt x="2313644" y="4684572"/>
                  <a:pt x="2280766" y="4679821"/>
                  <a:pt x="2253200" y="4679759"/>
                </a:cubicBezTo>
                <a:cubicBezTo>
                  <a:pt x="2196946" y="4679634"/>
                  <a:pt x="2140691" y="4679634"/>
                  <a:pt x="2084436" y="4679634"/>
                </a:cubicBezTo>
                <a:cubicBezTo>
                  <a:pt x="1901107" y="4679634"/>
                  <a:pt x="1717716" y="4679509"/>
                  <a:pt x="1534387" y="4679696"/>
                </a:cubicBezTo>
                <a:cubicBezTo>
                  <a:pt x="1434378" y="4679759"/>
                  <a:pt x="1334370" y="4680071"/>
                  <a:pt x="1234361" y="4679759"/>
                </a:cubicBezTo>
                <a:cubicBezTo>
                  <a:pt x="1194295" y="4679634"/>
                  <a:pt x="1134789" y="4687760"/>
                  <a:pt x="1097036" y="4678509"/>
                </a:cubicBezTo>
                <a:cubicBezTo>
                  <a:pt x="1078659" y="4673946"/>
                  <a:pt x="1067221" y="4651756"/>
                  <a:pt x="1055845" y="4638005"/>
                </a:cubicBezTo>
                <a:cubicBezTo>
                  <a:pt x="1029405" y="4606065"/>
                  <a:pt x="1002027" y="4574937"/>
                  <a:pt x="975463" y="4543059"/>
                </a:cubicBezTo>
                <a:cubicBezTo>
                  <a:pt x="964461" y="4529808"/>
                  <a:pt x="951898" y="4506618"/>
                  <a:pt x="934146" y="4502806"/>
                </a:cubicBezTo>
                <a:cubicBezTo>
                  <a:pt x="916957" y="4499055"/>
                  <a:pt x="895643" y="4502556"/>
                  <a:pt x="878079" y="4502556"/>
                </a:cubicBezTo>
                <a:cubicBezTo>
                  <a:pt x="830137" y="4502556"/>
                  <a:pt x="782258" y="4502618"/>
                  <a:pt x="734316" y="4502618"/>
                </a:cubicBezTo>
                <a:cubicBezTo>
                  <a:pt x="592616" y="4502556"/>
                  <a:pt x="450978" y="4503180"/>
                  <a:pt x="309278" y="4502618"/>
                </a:cubicBezTo>
                <a:cubicBezTo>
                  <a:pt x="264962" y="4502431"/>
                  <a:pt x="155077" y="4510369"/>
                  <a:pt x="118512" y="4499993"/>
                </a:cubicBezTo>
                <a:cubicBezTo>
                  <a:pt x="93634" y="4492930"/>
                  <a:pt x="23316" y="4419861"/>
                  <a:pt x="9877" y="4396171"/>
                </a:cubicBezTo>
                <a:cubicBezTo>
                  <a:pt x="-4062" y="4371731"/>
                  <a:pt x="814" y="4339416"/>
                  <a:pt x="876" y="4312414"/>
                </a:cubicBezTo>
                <a:cubicBezTo>
                  <a:pt x="1063" y="4258222"/>
                  <a:pt x="1001" y="4204091"/>
                  <a:pt x="1001" y="4149899"/>
                </a:cubicBezTo>
                <a:cubicBezTo>
                  <a:pt x="876" y="3941568"/>
                  <a:pt x="1313" y="3733175"/>
                  <a:pt x="1001" y="3524843"/>
                </a:cubicBezTo>
                <a:cubicBezTo>
                  <a:pt x="-186" y="2762275"/>
                  <a:pt x="376" y="1999708"/>
                  <a:pt x="938" y="1237140"/>
                </a:cubicBezTo>
                <a:cubicBezTo>
                  <a:pt x="1126" y="1010058"/>
                  <a:pt x="876" y="782912"/>
                  <a:pt x="1063" y="555829"/>
                </a:cubicBezTo>
                <a:cubicBezTo>
                  <a:pt x="1126" y="499574"/>
                  <a:pt x="1126" y="443320"/>
                  <a:pt x="1001" y="387064"/>
                </a:cubicBezTo>
                <a:cubicBezTo>
                  <a:pt x="1001" y="355499"/>
                  <a:pt x="-3124" y="324434"/>
                  <a:pt x="16752" y="297806"/>
                </a:cubicBezTo>
                <a:cubicBezTo>
                  <a:pt x="33629" y="275055"/>
                  <a:pt x="70569" y="225488"/>
                  <a:pt x="94634" y="212924"/>
                </a:cubicBezTo>
                <a:cubicBezTo>
                  <a:pt x="120012" y="199610"/>
                  <a:pt x="150514" y="204111"/>
                  <a:pt x="178017" y="203923"/>
                </a:cubicBezTo>
                <a:cubicBezTo>
                  <a:pt x="230084" y="203610"/>
                  <a:pt x="282213" y="204111"/>
                  <a:pt x="334280" y="203923"/>
                </a:cubicBezTo>
                <a:cubicBezTo>
                  <a:pt x="465543" y="203423"/>
                  <a:pt x="596804" y="202798"/>
                  <a:pt x="728065" y="202798"/>
                </a:cubicBezTo>
                <a:cubicBezTo>
                  <a:pt x="798759" y="202860"/>
                  <a:pt x="876579" y="211111"/>
                  <a:pt x="945960" y="199548"/>
                </a:cubicBezTo>
                <a:cubicBezTo>
                  <a:pt x="980275" y="155231"/>
                  <a:pt x="1012591" y="109227"/>
                  <a:pt x="1046407" y="64474"/>
                </a:cubicBezTo>
                <a:cubicBezTo>
                  <a:pt x="1058970" y="47847"/>
                  <a:pt x="1074596" y="15156"/>
                  <a:pt x="1093911" y="6031"/>
                </a:cubicBezTo>
                <a:cubicBezTo>
                  <a:pt x="1116287" y="-4533"/>
                  <a:pt x="1170855" y="2530"/>
                  <a:pt x="1196857" y="2655"/>
                </a:cubicBezTo>
                <a:cubicBezTo>
                  <a:pt x="1271864" y="3093"/>
                  <a:pt x="1346871" y="2093"/>
                  <a:pt x="1421877" y="2343"/>
                </a:cubicBezTo>
                <a:cubicBezTo>
                  <a:pt x="1634396" y="3093"/>
                  <a:pt x="1846915" y="2843"/>
                  <a:pt x="2059433" y="2655"/>
                </a:cubicBezTo>
                <a:cubicBezTo>
                  <a:pt x="2124002" y="2593"/>
                  <a:pt x="2188633" y="2467"/>
                  <a:pt x="2253200" y="2530"/>
                </a:cubicBezTo>
                <a:cubicBezTo>
                  <a:pt x="2267327" y="2562"/>
                  <a:pt x="2283750" y="905"/>
                  <a:pt x="2300033" y="256"/>
                </a:cubicBezTo>
                <a:close/>
                <a:moveTo>
                  <a:pt x="1109349" y="33033"/>
                </a:moveTo>
                <a:cubicBezTo>
                  <a:pt x="1073221" y="80475"/>
                  <a:pt x="1038281" y="128917"/>
                  <a:pt x="1001840" y="176233"/>
                </a:cubicBezTo>
                <a:cubicBezTo>
                  <a:pt x="990652" y="190797"/>
                  <a:pt x="974713" y="224550"/>
                  <a:pt x="957398" y="231301"/>
                </a:cubicBezTo>
                <a:cubicBezTo>
                  <a:pt x="935209" y="239927"/>
                  <a:pt x="827449" y="233613"/>
                  <a:pt x="796822" y="233488"/>
                </a:cubicBezTo>
                <a:cubicBezTo>
                  <a:pt x="678061" y="232926"/>
                  <a:pt x="559301" y="233801"/>
                  <a:pt x="440540" y="234051"/>
                </a:cubicBezTo>
                <a:cubicBezTo>
                  <a:pt x="363470" y="234176"/>
                  <a:pt x="286339" y="234051"/>
                  <a:pt x="209270" y="234176"/>
                </a:cubicBezTo>
                <a:cubicBezTo>
                  <a:pt x="181767" y="234176"/>
                  <a:pt x="138513" y="226300"/>
                  <a:pt x="113198" y="237801"/>
                </a:cubicBezTo>
                <a:cubicBezTo>
                  <a:pt x="97384" y="244927"/>
                  <a:pt x="44255" y="306995"/>
                  <a:pt x="36191" y="323371"/>
                </a:cubicBezTo>
                <a:cubicBezTo>
                  <a:pt x="25066" y="345874"/>
                  <a:pt x="31691" y="381189"/>
                  <a:pt x="31816" y="405816"/>
                </a:cubicBezTo>
                <a:cubicBezTo>
                  <a:pt x="32004" y="464134"/>
                  <a:pt x="31816" y="522514"/>
                  <a:pt x="31816" y="580831"/>
                </a:cubicBezTo>
                <a:cubicBezTo>
                  <a:pt x="31941" y="793351"/>
                  <a:pt x="31691" y="1005870"/>
                  <a:pt x="31816" y="1218388"/>
                </a:cubicBezTo>
                <a:cubicBezTo>
                  <a:pt x="32316" y="1980956"/>
                  <a:pt x="33504" y="2743524"/>
                  <a:pt x="31754" y="3506092"/>
                </a:cubicBezTo>
                <a:cubicBezTo>
                  <a:pt x="31253" y="3720674"/>
                  <a:pt x="32191" y="3935317"/>
                  <a:pt x="31816" y="4149899"/>
                </a:cubicBezTo>
                <a:cubicBezTo>
                  <a:pt x="31691" y="4199904"/>
                  <a:pt x="31629" y="4249908"/>
                  <a:pt x="31629" y="4299913"/>
                </a:cubicBezTo>
                <a:cubicBezTo>
                  <a:pt x="31629" y="4322602"/>
                  <a:pt x="27065" y="4351292"/>
                  <a:pt x="33566" y="4373232"/>
                </a:cubicBezTo>
                <a:cubicBezTo>
                  <a:pt x="39192" y="4392358"/>
                  <a:pt x="96322" y="4447300"/>
                  <a:pt x="113386" y="4461489"/>
                </a:cubicBezTo>
                <a:cubicBezTo>
                  <a:pt x="131450" y="4476428"/>
                  <a:pt x="156015" y="4471678"/>
                  <a:pt x="178017" y="4471553"/>
                </a:cubicBezTo>
                <a:cubicBezTo>
                  <a:pt x="230084" y="4471302"/>
                  <a:pt x="282213" y="4471803"/>
                  <a:pt x="334280" y="4471678"/>
                </a:cubicBezTo>
                <a:cubicBezTo>
                  <a:pt x="471793" y="4471427"/>
                  <a:pt x="609305" y="4471615"/>
                  <a:pt x="746818" y="4471678"/>
                </a:cubicBezTo>
                <a:cubicBezTo>
                  <a:pt x="809135" y="4471740"/>
                  <a:pt x="872079" y="4468927"/>
                  <a:pt x="934334" y="4471678"/>
                </a:cubicBezTo>
                <a:cubicBezTo>
                  <a:pt x="960774" y="4472865"/>
                  <a:pt x="969212" y="4489367"/>
                  <a:pt x="985275" y="4508118"/>
                </a:cubicBezTo>
                <a:cubicBezTo>
                  <a:pt x="1013216" y="4540684"/>
                  <a:pt x="1041656" y="4572750"/>
                  <a:pt x="1068971" y="4605814"/>
                </a:cubicBezTo>
                <a:cubicBezTo>
                  <a:pt x="1081597" y="4621129"/>
                  <a:pt x="1095223" y="4645444"/>
                  <a:pt x="1115600" y="4649381"/>
                </a:cubicBezTo>
                <a:cubicBezTo>
                  <a:pt x="1154166" y="4656819"/>
                  <a:pt x="1201232" y="4649506"/>
                  <a:pt x="1240611" y="4649631"/>
                </a:cubicBezTo>
                <a:cubicBezTo>
                  <a:pt x="1330182" y="4649943"/>
                  <a:pt x="1419815" y="4649631"/>
                  <a:pt x="1509385" y="4649756"/>
                </a:cubicBezTo>
                <a:cubicBezTo>
                  <a:pt x="1782722" y="4650068"/>
                  <a:pt x="2056121" y="4651569"/>
                  <a:pt x="2329395" y="4649943"/>
                </a:cubicBezTo>
                <a:cubicBezTo>
                  <a:pt x="2369023" y="4615378"/>
                  <a:pt x="2403964" y="4565311"/>
                  <a:pt x="2436592" y="4523745"/>
                </a:cubicBezTo>
                <a:cubicBezTo>
                  <a:pt x="2450406" y="4506118"/>
                  <a:pt x="2469282" y="4473553"/>
                  <a:pt x="2492410" y="4468052"/>
                </a:cubicBezTo>
                <a:cubicBezTo>
                  <a:pt x="2511161" y="4463552"/>
                  <a:pt x="2534038" y="4467115"/>
                  <a:pt x="2553228" y="4466990"/>
                </a:cubicBezTo>
                <a:cubicBezTo>
                  <a:pt x="2601169" y="4466740"/>
                  <a:pt x="2649049" y="4466678"/>
                  <a:pt x="2696990" y="4466678"/>
                </a:cubicBezTo>
                <a:cubicBezTo>
                  <a:pt x="2842816" y="4466678"/>
                  <a:pt x="2988704" y="4466803"/>
                  <a:pt x="3134529" y="4466803"/>
                </a:cubicBezTo>
                <a:cubicBezTo>
                  <a:pt x="3184533" y="4466740"/>
                  <a:pt x="3234538" y="4466990"/>
                  <a:pt x="3284542" y="4466865"/>
                </a:cubicBezTo>
                <a:cubicBezTo>
                  <a:pt x="3304731" y="4466865"/>
                  <a:pt x="3332735" y="4471615"/>
                  <a:pt x="3351610" y="4463615"/>
                </a:cubicBezTo>
                <a:cubicBezTo>
                  <a:pt x="3366175" y="4457489"/>
                  <a:pt x="3412553" y="4400484"/>
                  <a:pt x="3423055" y="4385545"/>
                </a:cubicBezTo>
                <a:cubicBezTo>
                  <a:pt x="3436868" y="4365981"/>
                  <a:pt x="3430555" y="4335228"/>
                  <a:pt x="3430555" y="4312414"/>
                </a:cubicBezTo>
                <a:cubicBezTo>
                  <a:pt x="3430680" y="4254096"/>
                  <a:pt x="3430431" y="4195716"/>
                  <a:pt x="3430431" y="4137398"/>
                </a:cubicBezTo>
                <a:cubicBezTo>
                  <a:pt x="3430431" y="3914441"/>
                  <a:pt x="3430306" y="3691546"/>
                  <a:pt x="3430368" y="3468589"/>
                </a:cubicBezTo>
                <a:cubicBezTo>
                  <a:pt x="3430680" y="2701833"/>
                  <a:pt x="3431118" y="1935140"/>
                  <a:pt x="3430368" y="1168384"/>
                </a:cubicBezTo>
                <a:cubicBezTo>
                  <a:pt x="3430180" y="964179"/>
                  <a:pt x="3430431" y="760035"/>
                  <a:pt x="3430555" y="555829"/>
                </a:cubicBezTo>
                <a:cubicBezTo>
                  <a:pt x="3430555" y="501637"/>
                  <a:pt x="3430493" y="447508"/>
                  <a:pt x="3430431" y="393315"/>
                </a:cubicBezTo>
                <a:cubicBezTo>
                  <a:pt x="3430368" y="372125"/>
                  <a:pt x="3435618" y="344623"/>
                  <a:pt x="3423492" y="326121"/>
                </a:cubicBezTo>
                <a:cubicBezTo>
                  <a:pt x="3411554" y="307995"/>
                  <a:pt x="3351610" y="241926"/>
                  <a:pt x="3332735" y="236426"/>
                </a:cubicBezTo>
                <a:cubicBezTo>
                  <a:pt x="3297669" y="226300"/>
                  <a:pt x="3178283" y="234551"/>
                  <a:pt x="3134529" y="234488"/>
                </a:cubicBezTo>
                <a:cubicBezTo>
                  <a:pt x="2984516" y="234301"/>
                  <a:pt x="2834503" y="235113"/>
                  <a:pt x="2684489" y="234426"/>
                </a:cubicBezTo>
                <a:cubicBezTo>
                  <a:pt x="2640736" y="234238"/>
                  <a:pt x="2596981" y="234488"/>
                  <a:pt x="2553228" y="234363"/>
                </a:cubicBezTo>
                <a:cubicBezTo>
                  <a:pt x="2534726" y="234301"/>
                  <a:pt x="2509473" y="238989"/>
                  <a:pt x="2491972" y="232613"/>
                </a:cubicBezTo>
                <a:cubicBezTo>
                  <a:pt x="2473846" y="226112"/>
                  <a:pt x="2458281" y="192859"/>
                  <a:pt x="2446655" y="178109"/>
                </a:cubicBezTo>
                <a:cubicBezTo>
                  <a:pt x="2409402" y="130792"/>
                  <a:pt x="2376212" y="76162"/>
                  <a:pt x="2334458" y="33033"/>
                </a:cubicBezTo>
                <a:cubicBezTo>
                  <a:pt x="1926110" y="33033"/>
                  <a:pt x="1517698" y="33033"/>
                  <a:pt x="1109349" y="33033"/>
                </a:cubicBezTo>
                <a:close/>
              </a:path>
            </a:pathLst>
          </a:custGeom>
          <a:solidFill>
            <a:srgbClr val="F94334"/>
          </a:solidFill>
          <a:ln>
            <a:solidFill>
              <a:srgbClr val="F943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70EAFC-11BB-5560-C4F8-BCD63F4E37B5}"/>
              </a:ext>
            </a:extLst>
          </p:cNvPr>
          <p:cNvGrpSpPr/>
          <p:nvPr/>
        </p:nvGrpSpPr>
        <p:grpSpPr>
          <a:xfrm>
            <a:off x="5567702" y="3022735"/>
            <a:ext cx="1059250" cy="1099372"/>
            <a:chOff x="5567701" y="3022735"/>
            <a:chExt cx="1059250" cy="1099372"/>
          </a:xfrm>
          <a:solidFill>
            <a:schemeClr val="accent5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413AB4-FC33-3174-9F54-722BC19BA604}"/>
                </a:ext>
              </a:extLst>
            </p:cNvPr>
            <p:cNvSpPr/>
            <p:nvPr/>
          </p:nvSpPr>
          <p:spPr>
            <a:xfrm>
              <a:off x="5992431" y="3022735"/>
              <a:ext cx="634520" cy="1099372"/>
            </a:xfrm>
            <a:custGeom>
              <a:avLst/>
              <a:gdLst>
                <a:gd name="csX0" fmla="*/ 82784 w 634520"/>
                <a:gd name="csY0" fmla="*/ 2236 h 1099372"/>
                <a:gd name="csX1" fmla="*/ 228484 w 634520"/>
                <a:gd name="csY1" fmla="*/ 78305 h 1099372"/>
                <a:gd name="csX2" fmla="*/ 362745 w 634520"/>
                <a:gd name="csY2" fmla="*/ 219004 h 1099372"/>
                <a:gd name="csX3" fmla="*/ 556200 w 634520"/>
                <a:gd name="csY3" fmla="*/ 419523 h 1099372"/>
                <a:gd name="csX4" fmla="*/ 633708 w 634520"/>
                <a:gd name="csY4" fmla="*/ 534720 h 1099372"/>
                <a:gd name="csX5" fmla="*/ 540511 w 634520"/>
                <a:gd name="csY5" fmla="*/ 696422 h 1099372"/>
                <a:gd name="csX6" fmla="*/ 256237 w 634520"/>
                <a:gd name="csY6" fmla="*/ 993511 h 1099372"/>
                <a:gd name="csX7" fmla="*/ 112911 w 634520"/>
                <a:gd name="csY7" fmla="*/ 1099208 h 1099372"/>
                <a:gd name="csX8" fmla="*/ 14403 w 634520"/>
                <a:gd name="csY8" fmla="*/ 920754 h 1099372"/>
                <a:gd name="csX9" fmla="*/ 86596 w 634520"/>
                <a:gd name="csY9" fmla="*/ 836309 h 1099372"/>
                <a:gd name="csX10" fmla="*/ 248048 w 634520"/>
                <a:gd name="csY10" fmla="*/ 666607 h 1099372"/>
                <a:gd name="csX11" fmla="*/ 327430 w 634520"/>
                <a:gd name="csY11" fmla="*/ 547033 h 1099372"/>
                <a:gd name="csX12" fmla="*/ 249861 w 634520"/>
                <a:gd name="csY12" fmla="*/ 432086 h 1099372"/>
                <a:gd name="csX13" fmla="*/ 96285 w 634520"/>
                <a:gd name="csY13" fmla="*/ 273009 h 1099372"/>
                <a:gd name="csX14" fmla="*/ 17840 w 634520"/>
                <a:gd name="csY14" fmla="*/ 189002 h 1099372"/>
                <a:gd name="csX15" fmla="*/ 82784 w 634520"/>
                <a:gd name="csY15" fmla="*/ 2236 h 1099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34520" h="1099372">
                  <a:moveTo>
                    <a:pt x="82784" y="2236"/>
                  </a:moveTo>
                  <a:cubicBezTo>
                    <a:pt x="151978" y="-10516"/>
                    <a:pt x="186168" y="33488"/>
                    <a:pt x="228484" y="78305"/>
                  </a:cubicBezTo>
                  <a:cubicBezTo>
                    <a:pt x="272863" y="125433"/>
                    <a:pt x="317305" y="172875"/>
                    <a:pt x="362745" y="219004"/>
                  </a:cubicBezTo>
                  <a:cubicBezTo>
                    <a:pt x="427877" y="285198"/>
                    <a:pt x="491883" y="352516"/>
                    <a:pt x="556200" y="419523"/>
                  </a:cubicBezTo>
                  <a:cubicBezTo>
                    <a:pt x="588953" y="453588"/>
                    <a:pt x="627957" y="484278"/>
                    <a:pt x="633708" y="534720"/>
                  </a:cubicBezTo>
                  <a:cubicBezTo>
                    <a:pt x="641959" y="607352"/>
                    <a:pt x="585703" y="649981"/>
                    <a:pt x="540511" y="696422"/>
                  </a:cubicBezTo>
                  <a:cubicBezTo>
                    <a:pt x="444879" y="794618"/>
                    <a:pt x="352183" y="895689"/>
                    <a:pt x="256237" y="993511"/>
                  </a:cubicBezTo>
                  <a:cubicBezTo>
                    <a:pt x="215233" y="1035327"/>
                    <a:pt x="176792" y="1096020"/>
                    <a:pt x="112911" y="1099208"/>
                  </a:cubicBezTo>
                  <a:cubicBezTo>
                    <a:pt x="15590" y="1104083"/>
                    <a:pt x="-21851" y="999512"/>
                    <a:pt x="14403" y="920754"/>
                  </a:cubicBezTo>
                  <a:cubicBezTo>
                    <a:pt x="29591" y="887752"/>
                    <a:pt x="62094" y="862499"/>
                    <a:pt x="86596" y="836309"/>
                  </a:cubicBezTo>
                  <a:cubicBezTo>
                    <a:pt x="139976" y="779305"/>
                    <a:pt x="195043" y="723862"/>
                    <a:pt x="248048" y="666607"/>
                  </a:cubicBezTo>
                  <a:cubicBezTo>
                    <a:pt x="280176" y="631916"/>
                    <a:pt x="328368" y="598851"/>
                    <a:pt x="327430" y="547033"/>
                  </a:cubicBezTo>
                  <a:cubicBezTo>
                    <a:pt x="326555" y="498217"/>
                    <a:pt x="281302" y="464776"/>
                    <a:pt x="249861" y="432086"/>
                  </a:cubicBezTo>
                  <a:cubicBezTo>
                    <a:pt x="198732" y="379019"/>
                    <a:pt x="147665" y="325889"/>
                    <a:pt x="96285" y="273009"/>
                  </a:cubicBezTo>
                  <a:cubicBezTo>
                    <a:pt x="71158" y="247194"/>
                    <a:pt x="36030" y="220005"/>
                    <a:pt x="17840" y="189002"/>
                  </a:cubicBezTo>
                  <a:cubicBezTo>
                    <a:pt x="-19288" y="125559"/>
                    <a:pt x="1151" y="17237"/>
                    <a:pt x="82784" y="22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3C6517A-8D94-E6DD-9FB9-4B5CF35E090C}"/>
                </a:ext>
              </a:extLst>
            </p:cNvPr>
            <p:cNvSpPr/>
            <p:nvPr/>
          </p:nvSpPr>
          <p:spPr>
            <a:xfrm>
              <a:off x="5614409" y="3318708"/>
              <a:ext cx="420449" cy="107912"/>
            </a:xfrm>
            <a:custGeom>
              <a:avLst/>
              <a:gdLst>
                <a:gd name="csX0" fmla="*/ 330795 w 420449"/>
                <a:gd name="csY0" fmla="*/ 227 h 107912"/>
                <a:gd name="csX1" fmla="*/ 378424 w 420449"/>
                <a:gd name="csY1" fmla="*/ 3664 h 107912"/>
                <a:gd name="csX2" fmla="*/ 419991 w 420449"/>
                <a:gd name="csY2" fmla="*/ 63544 h 107912"/>
                <a:gd name="csX3" fmla="*/ 334671 w 420449"/>
                <a:gd name="csY3" fmla="*/ 105985 h 107912"/>
                <a:gd name="csX4" fmla="*/ 128402 w 420449"/>
                <a:gd name="csY4" fmla="*/ 105860 h 107912"/>
                <a:gd name="csX5" fmla="*/ 29768 w 420449"/>
                <a:gd name="csY5" fmla="*/ 102547 h 107912"/>
                <a:gd name="csX6" fmla="*/ 35394 w 420449"/>
                <a:gd name="csY6" fmla="*/ 5476 h 107912"/>
                <a:gd name="csX7" fmla="*/ 172156 w 420449"/>
                <a:gd name="csY7" fmla="*/ 3101 h 107912"/>
                <a:gd name="csX8" fmla="*/ 330795 w 420449"/>
                <a:gd name="csY8" fmla="*/ 227 h 10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20449" h="107912">
                  <a:moveTo>
                    <a:pt x="330795" y="227"/>
                  </a:moveTo>
                  <a:cubicBezTo>
                    <a:pt x="348082" y="640"/>
                    <a:pt x="364282" y="1664"/>
                    <a:pt x="378424" y="3664"/>
                  </a:cubicBezTo>
                  <a:cubicBezTo>
                    <a:pt x="407989" y="7789"/>
                    <a:pt x="423366" y="35167"/>
                    <a:pt x="419991" y="63544"/>
                  </a:cubicBezTo>
                  <a:cubicBezTo>
                    <a:pt x="414740" y="108048"/>
                    <a:pt x="368673" y="106111"/>
                    <a:pt x="334671" y="105985"/>
                  </a:cubicBezTo>
                  <a:cubicBezTo>
                    <a:pt x="265914" y="105797"/>
                    <a:pt x="197158" y="106235"/>
                    <a:pt x="128402" y="105860"/>
                  </a:cubicBezTo>
                  <a:cubicBezTo>
                    <a:pt x="98149" y="105672"/>
                    <a:pt x="58646" y="112361"/>
                    <a:pt x="29768" y="102547"/>
                  </a:cubicBezTo>
                  <a:cubicBezTo>
                    <a:pt x="-13548" y="87859"/>
                    <a:pt x="-7798" y="16102"/>
                    <a:pt x="35394" y="5476"/>
                  </a:cubicBezTo>
                  <a:cubicBezTo>
                    <a:pt x="76960" y="-4650"/>
                    <a:pt x="129465" y="2976"/>
                    <a:pt x="172156" y="3101"/>
                  </a:cubicBezTo>
                  <a:cubicBezTo>
                    <a:pt x="217301" y="3242"/>
                    <a:pt x="278935" y="-1012"/>
                    <a:pt x="330795" y="2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F42B436-21BB-B722-7D29-0DF57F7634FA}"/>
                </a:ext>
              </a:extLst>
            </p:cNvPr>
            <p:cNvSpPr/>
            <p:nvPr/>
          </p:nvSpPr>
          <p:spPr>
            <a:xfrm>
              <a:off x="5567701" y="3518669"/>
              <a:ext cx="467219" cy="110026"/>
            </a:xfrm>
            <a:custGeom>
              <a:avLst/>
              <a:gdLst>
                <a:gd name="csX0" fmla="*/ 96596 w 467219"/>
                <a:gd name="csY0" fmla="*/ 205 h 110026"/>
                <a:gd name="csX1" fmla="*/ 162609 w 467219"/>
                <a:gd name="csY1" fmla="*/ 2908 h 110026"/>
                <a:gd name="csX2" fmla="*/ 343875 w 467219"/>
                <a:gd name="csY2" fmla="*/ 2970 h 110026"/>
                <a:gd name="csX3" fmla="*/ 425133 w 467219"/>
                <a:gd name="csY3" fmla="*/ 3221 h 110026"/>
                <a:gd name="csX4" fmla="*/ 466699 w 467219"/>
                <a:gd name="csY4" fmla="*/ 63601 h 110026"/>
                <a:gd name="csX5" fmla="*/ 375128 w 467219"/>
                <a:gd name="csY5" fmla="*/ 107167 h 110026"/>
                <a:gd name="csX6" fmla="*/ 137607 w 467219"/>
                <a:gd name="csY6" fmla="*/ 107167 h 110026"/>
                <a:gd name="csX7" fmla="*/ 31723 w 467219"/>
                <a:gd name="csY7" fmla="*/ 103979 h 110026"/>
                <a:gd name="csX8" fmla="*/ 32598 w 467219"/>
                <a:gd name="csY8" fmla="*/ 5658 h 110026"/>
                <a:gd name="csX9" fmla="*/ 96596 w 467219"/>
                <a:gd name="csY9" fmla="*/ 205 h 110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67219" h="110026">
                  <a:moveTo>
                    <a:pt x="96596" y="205"/>
                  </a:moveTo>
                  <a:cubicBezTo>
                    <a:pt x="120215" y="861"/>
                    <a:pt x="144170" y="2877"/>
                    <a:pt x="162609" y="2908"/>
                  </a:cubicBezTo>
                  <a:cubicBezTo>
                    <a:pt x="223052" y="3033"/>
                    <a:pt x="283433" y="2970"/>
                    <a:pt x="343875" y="2970"/>
                  </a:cubicBezTo>
                  <a:cubicBezTo>
                    <a:pt x="370252" y="2970"/>
                    <a:pt x="399068" y="-780"/>
                    <a:pt x="425133" y="3221"/>
                  </a:cubicBezTo>
                  <a:cubicBezTo>
                    <a:pt x="455447" y="7908"/>
                    <a:pt x="470262" y="34410"/>
                    <a:pt x="466699" y="63601"/>
                  </a:cubicBezTo>
                  <a:cubicBezTo>
                    <a:pt x="460824" y="111730"/>
                    <a:pt x="411632" y="106979"/>
                    <a:pt x="375128" y="107167"/>
                  </a:cubicBezTo>
                  <a:cubicBezTo>
                    <a:pt x="295934" y="107605"/>
                    <a:pt x="216801" y="107229"/>
                    <a:pt x="137607" y="107167"/>
                  </a:cubicBezTo>
                  <a:cubicBezTo>
                    <a:pt x="104917" y="107104"/>
                    <a:pt x="62726" y="115418"/>
                    <a:pt x="31723" y="103979"/>
                  </a:cubicBezTo>
                  <a:cubicBezTo>
                    <a:pt x="-9843" y="88665"/>
                    <a:pt x="-11593" y="19659"/>
                    <a:pt x="32598" y="5658"/>
                  </a:cubicBezTo>
                  <a:cubicBezTo>
                    <a:pt x="49693" y="252"/>
                    <a:pt x="72976" y="-452"/>
                    <a:pt x="96596" y="2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A717899-9781-E694-8F7B-34E0425BF269}"/>
                </a:ext>
              </a:extLst>
            </p:cNvPr>
            <p:cNvSpPr/>
            <p:nvPr/>
          </p:nvSpPr>
          <p:spPr>
            <a:xfrm>
              <a:off x="5614611" y="3719818"/>
              <a:ext cx="419955" cy="109218"/>
            </a:xfrm>
            <a:custGeom>
              <a:avLst/>
              <a:gdLst>
                <a:gd name="csX0" fmla="*/ 103299 w 419955"/>
                <a:gd name="csY0" fmla="*/ 253 h 109218"/>
                <a:gd name="csX1" fmla="*/ 171954 w 419955"/>
                <a:gd name="csY1" fmla="*/ 2840 h 109218"/>
                <a:gd name="csX2" fmla="*/ 303215 w 419955"/>
                <a:gd name="csY2" fmla="*/ 3152 h 109218"/>
                <a:gd name="csX3" fmla="*/ 378097 w 419955"/>
                <a:gd name="csY3" fmla="*/ 3527 h 109218"/>
                <a:gd name="csX4" fmla="*/ 419601 w 419955"/>
                <a:gd name="csY4" fmla="*/ 62469 h 109218"/>
                <a:gd name="csX5" fmla="*/ 340719 w 419955"/>
                <a:gd name="csY5" fmla="*/ 107036 h 109218"/>
                <a:gd name="csX6" fmla="*/ 128200 w 419955"/>
                <a:gd name="csY6" fmla="*/ 107099 h 109218"/>
                <a:gd name="csX7" fmla="*/ 29067 w 419955"/>
                <a:gd name="csY7" fmla="*/ 102348 h 109218"/>
                <a:gd name="csX8" fmla="*/ 35441 w 419955"/>
                <a:gd name="csY8" fmla="*/ 4839 h 109218"/>
                <a:gd name="csX9" fmla="*/ 103299 w 419955"/>
                <a:gd name="csY9" fmla="*/ 253 h 109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19955" h="109218">
                  <a:moveTo>
                    <a:pt x="103299" y="253"/>
                  </a:moveTo>
                  <a:cubicBezTo>
                    <a:pt x="126872" y="949"/>
                    <a:pt x="150577" y="2840"/>
                    <a:pt x="171954" y="2840"/>
                  </a:cubicBezTo>
                  <a:cubicBezTo>
                    <a:pt x="215708" y="2902"/>
                    <a:pt x="259462" y="3277"/>
                    <a:pt x="303215" y="3152"/>
                  </a:cubicBezTo>
                  <a:cubicBezTo>
                    <a:pt x="327593" y="3089"/>
                    <a:pt x="353970" y="-36"/>
                    <a:pt x="378097" y="3527"/>
                  </a:cubicBezTo>
                  <a:cubicBezTo>
                    <a:pt x="406350" y="7715"/>
                    <a:pt x="422601" y="35342"/>
                    <a:pt x="419601" y="62469"/>
                  </a:cubicBezTo>
                  <a:cubicBezTo>
                    <a:pt x="414975" y="104661"/>
                    <a:pt x="373972" y="107349"/>
                    <a:pt x="340719" y="107036"/>
                  </a:cubicBezTo>
                  <a:cubicBezTo>
                    <a:pt x="269900" y="106349"/>
                    <a:pt x="199019" y="107161"/>
                    <a:pt x="128200" y="107099"/>
                  </a:cubicBezTo>
                  <a:cubicBezTo>
                    <a:pt x="98573" y="107099"/>
                    <a:pt x="56756" y="114224"/>
                    <a:pt x="29067" y="102348"/>
                  </a:cubicBezTo>
                  <a:cubicBezTo>
                    <a:pt x="-11500" y="84972"/>
                    <a:pt x="-9812" y="15215"/>
                    <a:pt x="35441" y="4839"/>
                  </a:cubicBezTo>
                  <a:cubicBezTo>
                    <a:pt x="56287" y="58"/>
                    <a:pt x="79727" y="-442"/>
                    <a:pt x="103299" y="2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92B5ECA2-B901-01D4-C873-671778F4A4BB}"/>
              </a:ext>
            </a:extLst>
          </p:cNvPr>
          <p:cNvSpPr/>
          <p:nvPr/>
        </p:nvSpPr>
        <p:spPr>
          <a:xfrm>
            <a:off x="8081205" y="1409781"/>
            <a:ext cx="1005840" cy="10058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65CD6B7-FDE3-7BAB-8272-97FF7D3FD028}"/>
              </a:ext>
            </a:extLst>
          </p:cNvPr>
          <p:cNvSpPr/>
          <p:nvPr/>
        </p:nvSpPr>
        <p:spPr>
          <a:xfrm>
            <a:off x="3106298" y="1409372"/>
            <a:ext cx="1005840" cy="10058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F2AEEA8-6199-6D89-79AE-68198BC7CAE0}"/>
              </a:ext>
            </a:extLst>
          </p:cNvPr>
          <p:cNvSpPr/>
          <p:nvPr/>
        </p:nvSpPr>
        <p:spPr>
          <a:xfrm>
            <a:off x="3325754" y="1605462"/>
            <a:ext cx="566928" cy="510143"/>
          </a:xfrm>
          <a:custGeom>
            <a:avLst/>
            <a:gdLst>
              <a:gd name="csX0" fmla="*/ 509414 w 999673"/>
              <a:gd name="csY0" fmla="*/ 566 h 899543"/>
              <a:gd name="csX1" fmla="*/ 591624 w 999673"/>
              <a:gd name="csY1" fmla="*/ 75550 h 899543"/>
              <a:gd name="csX2" fmla="*/ 647272 w 999673"/>
              <a:gd name="csY2" fmla="*/ 170639 h 899543"/>
              <a:gd name="csX3" fmla="*/ 830749 w 999673"/>
              <a:gd name="csY3" fmla="*/ 485321 h 899543"/>
              <a:gd name="csX4" fmla="*/ 950122 w 999673"/>
              <a:gd name="csY4" fmla="*/ 688772 h 899543"/>
              <a:gd name="csX5" fmla="*/ 995103 w 999673"/>
              <a:gd name="csY5" fmla="*/ 771539 h 899543"/>
              <a:gd name="csX6" fmla="*/ 944584 w 999673"/>
              <a:gd name="csY6" fmla="*/ 889537 h 899543"/>
              <a:gd name="csX7" fmla="*/ 866635 w 999673"/>
              <a:gd name="csY7" fmla="*/ 899090 h 899543"/>
              <a:gd name="csX8" fmla="*/ 730629 w 999673"/>
              <a:gd name="csY8" fmla="*/ 899041 h 899543"/>
              <a:gd name="csX9" fmla="*/ 219378 w 999673"/>
              <a:gd name="csY9" fmla="*/ 899041 h 899543"/>
              <a:gd name="csX10" fmla="*/ 135808 w 999673"/>
              <a:gd name="csY10" fmla="*/ 899041 h 899543"/>
              <a:gd name="csX11" fmla="*/ 80603 w 999673"/>
              <a:gd name="csY11" fmla="*/ 897713 h 899543"/>
              <a:gd name="csX12" fmla="*/ 7422 w 999673"/>
              <a:gd name="csY12" fmla="*/ 838461 h 899543"/>
              <a:gd name="csX13" fmla="*/ 32804 w 999673"/>
              <a:gd name="csY13" fmla="*/ 718464 h 899543"/>
              <a:gd name="csX14" fmla="*/ 73966 w 999673"/>
              <a:gd name="csY14" fmla="*/ 648200 h 899543"/>
              <a:gd name="csX15" fmla="*/ 352516 w 999673"/>
              <a:gd name="csY15" fmla="*/ 171344 h 899543"/>
              <a:gd name="csX16" fmla="*/ 412342 w 999673"/>
              <a:gd name="csY16" fmla="*/ 68881 h 899543"/>
              <a:gd name="csX17" fmla="*/ 486801 w 999673"/>
              <a:gd name="csY17" fmla="*/ 1107 h 899543"/>
              <a:gd name="csX18" fmla="*/ 509414 w 999673"/>
              <a:gd name="csY18" fmla="*/ 566 h 899543"/>
              <a:gd name="csX19" fmla="*/ 491504 w 999673"/>
              <a:gd name="csY19" fmla="*/ 217324 h 899543"/>
              <a:gd name="csX20" fmla="*/ 434873 w 999673"/>
              <a:gd name="csY20" fmla="*/ 271677 h 899543"/>
              <a:gd name="csX21" fmla="*/ 436217 w 999673"/>
              <a:gd name="csY21" fmla="*/ 306088 h 899543"/>
              <a:gd name="csX22" fmla="*/ 440854 w 999673"/>
              <a:gd name="csY22" fmla="*/ 368405 h 899543"/>
              <a:gd name="csX23" fmla="*/ 452357 w 999673"/>
              <a:gd name="csY23" fmla="*/ 538773 h 899543"/>
              <a:gd name="csX24" fmla="*/ 454307 w 999673"/>
              <a:gd name="csY24" fmla="*/ 568268 h 899543"/>
              <a:gd name="csX25" fmla="*/ 485654 w 999673"/>
              <a:gd name="csY25" fmla="*/ 627258 h 899543"/>
              <a:gd name="csX26" fmla="*/ 501221 w 999673"/>
              <a:gd name="csY26" fmla="*/ 629716 h 899543"/>
              <a:gd name="csX27" fmla="*/ 514756 w 999673"/>
              <a:gd name="csY27" fmla="*/ 626963 h 899543"/>
              <a:gd name="csX28" fmla="*/ 545235 w 999673"/>
              <a:gd name="csY28" fmla="*/ 571545 h 899543"/>
              <a:gd name="csX29" fmla="*/ 547676 w 999673"/>
              <a:gd name="csY29" fmla="*/ 538773 h 899543"/>
              <a:gd name="csX30" fmla="*/ 559802 w 999673"/>
              <a:gd name="csY30" fmla="*/ 358524 h 899543"/>
              <a:gd name="csX31" fmla="*/ 564439 w 999673"/>
              <a:gd name="csY31" fmla="*/ 296256 h 899543"/>
              <a:gd name="csX32" fmla="*/ 565455 w 999673"/>
              <a:gd name="csY32" fmla="*/ 273397 h 899543"/>
              <a:gd name="csX33" fmla="*/ 491504 w 999673"/>
              <a:gd name="csY33" fmla="*/ 217324 h 899543"/>
              <a:gd name="csX34" fmla="*/ 499943 w 999673"/>
              <a:gd name="csY34" fmla="*/ 678023 h 899543"/>
              <a:gd name="csX35" fmla="*/ 470038 w 999673"/>
              <a:gd name="csY35" fmla="*/ 685380 h 899543"/>
              <a:gd name="csX36" fmla="*/ 497977 w 999673"/>
              <a:gd name="csY36" fmla="*/ 809244 h 899543"/>
              <a:gd name="csX37" fmla="*/ 565259 w 999673"/>
              <a:gd name="csY37" fmla="*/ 753023 h 899543"/>
              <a:gd name="csX38" fmla="*/ 499943 w 999673"/>
              <a:gd name="csY38" fmla="*/ 678023 h 8995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999673" h="899543">
                <a:moveTo>
                  <a:pt x="509414" y="566"/>
                </a:moveTo>
                <a:cubicBezTo>
                  <a:pt x="554198" y="5794"/>
                  <a:pt x="571617" y="40565"/>
                  <a:pt x="591624" y="75550"/>
                </a:cubicBezTo>
                <a:cubicBezTo>
                  <a:pt x="609846" y="107405"/>
                  <a:pt x="628641" y="138997"/>
                  <a:pt x="647272" y="170639"/>
                </a:cubicBezTo>
                <a:cubicBezTo>
                  <a:pt x="708884" y="275282"/>
                  <a:pt x="769939" y="380236"/>
                  <a:pt x="830749" y="485321"/>
                </a:cubicBezTo>
                <a:cubicBezTo>
                  <a:pt x="870125" y="553373"/>
                  <a:pt x="911336" y="620393"/>
                  <a:pt x="950122" y="688772"/>
                </a:cubicBezTo>
                <a:cubicBezTo>
                  <a:pt x="964116" y="713450"/>
                  <a:pt x="986762" y="745305"/>
                  <a:pt x="995103" y="771539"/>
                </a:cubicBezTo>
                <a:cubicBezTo>
                  <a:pt x="1009916" y="818109"/>
                  <a:pt x="987581" y="867694"/>
                  <a:pt x="944584" y="889537"/>
                </a:cubicBezTo>
                <a:cubicBezTo>
                  <a:pt x="920431" y="901794"/>
                  <a:pt x="892869" y="899090"/>
                  <a:pt x="866635" y="899090"/>
                </a:cubicBezTo>
                <a:cubicBezTo>
                  <a:pt x="821294" y="899090"/>
                  <a:pt x="775969" y="898926"/>
                  <a:pt x="730629" y="899041"/>
                </a:cubicBezTo>
                <a:cubicBezTo>
                  <a:pt x="560212" y="899467"/>
                  <a:pt x="389795" y="899090"/>
                  <a:pt x="219378" y="899041"/>
                </a:cubicBezTo>
                <a:cubicBezTo>
                  <a:pt x="191521" y="899024"/>
                  <a:pt x="163664" y="899057"/>
                  <a:pt x="135808" y="899041"/>
                </a:cubicBezTo>
                <a:cubicBezTo>
                  <a:pt x="117701" y="899041"/>
                  <a:pt x="98496" y="900810"/>
                  <a:pt x="80603" y="897713"/>
                </a:cubicBezTo>
                <a:cubicBezTo>
                  <a:pt x="47863" y="892044"/>
                  <a:pt x="20301" y="868857"/>
                  <a:pt x="7422" y="838461"/>
                </a:cubicBezTo>
                <a:cubicBezTo>
                  <a:pt x="-11881" y="792891"/>
                  <a:pt x="9994" y="756349"/>
                  <a:pt x="32804" y="718464"/>
                </a:cubicBezTo>
                <a:cubicBezTo>
                  <a:pt x="46781" y="695212"/>
                  <a:pt x="60333" y="671649"/>
                  <a:pt x="73966" y="648200"/>
                </a:cubicBezTo>
                <a:cubicBezTo>
                  <a:pt x="166565" y="489106"/>
                  <a:pt x="258836" y="329815"/>
                  <a:pt x="352516" y="171344"/>
                </a:cubicBezTo>
                <a:cubicBezTo>
                  <a:pt x="372655" y="137293"/>
                  <a:pt x="392007" y="102800"/>
                  <a:pt x="412342" y="68881"/>
                </a:cubicBezTo>
                <a:cubicBezTo>
                  <a:pt x="431744" y="36501"/>
                  <a:pt x="445754" y="8186"/>
                  <a:pt x="486801" y="1107"/>
                </a:cubicBezTo>
                <a:cubicBezTo>
                  <a:pt x="494241" y="-187"/>
                  <a:pt x="501909" y="-318"/>
                  <a:pt x="509414" y="566"/>
                </a:cubicBezTo>
                <a:close/>
                <a:moveTo>
                  <a:pt x="491504" y="217324"/>
                </a:moveTo>
                <a:cubicBezTo>
                  <a:pt x="463402" y="221109"/>
                  <a:pt x="438396" y="242559"/>
                  <a:pt x="434873" y="271677"/>
                </a:cubicBezTo>
                <a:cubicBezTo>
                  <a:pt x="433513" y="283016"/>
                  <a:pt x="435512" y="294749"/>
                  <a:pt x="436217" y="306088"/>
                </a:cubicBezTo>
                <a:cubicBezTo>
                  <a:pt x="437528" y="326882"/>
                  <a:pt x="439347" y="347627"/>
                  <a:pt x="440854" y="368405"/>
                </a:cubicBezTo>
                <a:cubicBezTo>
                  <a:pt x="444984" y="425167"/>
                  <a:pt x="448703" y="481994"/>
                  <a:pt x="452357" y="538773"/>
                </a:cubicBezTo>
                <a:cubicBezTo>
                  <a:pt x="452980" y="548604"/>
                  <a:pt x="453767" y="558436"/>
                  <a:pt x="454307" y="568268"/>
                </a:cubicBezTo>
                <a:cubicBezTo>
                  <a:pt x="455700" y="593339"/>
                  <a:pt x="457126" y="618508"/>
                  <a:pt x="485654" y="627258"/>
                </a:cubicBezTo>
                <a:cubicBezTo>
                  <a:pt x="490636" y="628782"/>
                  <a:pt x="495994" y="629847"/>
                  <a:pt x="501221" y="629716"/>
                </a:cubicBezTo>
                <a:cubicBezTo>
                  <a:pt x="505859" y="629585"/>
                  <a:pt x="510381" y="628487"/>
                  <a:pt x="514756" y="626963"/>
                </a:cubicBezTo>
                <a:cubicBezTo>
                  <a:pt x="541286" y="617722"/>
                  <a:pt x="543809" y="596141"/>
                  <a:pt x="545235" y="571545"/>
                </a:cubicBezTo>
                <a:cubicBezTo>
                  <a:pt x="545874" y="560616"/>
                  <a:pt x="546759" y="549686"/>
                  <a:pt x="547676" y="538773"/>
                </a:cubicBezTo>
                <a:cubicBezTo>
                  <a:pt x="552690" y="478799"/>
                  <a:pt x="556132" y="418596"/>
                  <a:pt x="559802" y="358524"/>
                </a:cubicBezTo>
                <a:cubicBezTo>
                  <a:pt x="561080" y="337746"/>
                  <a:pt x="563259" y="317050"/>
                  <a:pt x="564439" y="296256"/>
                </a:cubicBezTo>
                <a:cubicBezTo>
                  <a:pt x="564882" y="288604"/>
                  <a:pt x="566291" y="281099"/>
                  <a:pt x="565455" y="273397"/>
                </a:cubicBezTo>
                <a:cubicBezTo>
                  <a:pt x="561539" y="237561"/>
                  <a:pt x="526505" y="212621"/>
                  <a:pt x="491504" y="217324"/>
                </a:cubicBezTo>
                <a:close/>
                <a:moveTo>
                  <a:pt x="499943" y="678023"/>
                </a:moveTo>
                <a:cubicBezTo>
                  <a:pt x="489505" y="678367"/>
                  <a:pt x="479280" y="680383"/>
                  <a:pt x="470038" y="685380"/>
                </a:cubicBezTo>
                <a:cubicBezTo>
                  <a:pt x="411654" y="716973"/>
                  <a:pt x="430302" y="808081"/>
                  <a:pt x="497977" y="809244"/>
                </a:cubicBezTo>
                <a:cubicBezTo>
                  <a:pt x="530536" y="809818"/>
                  <a:pt x="560589" y="785713"/>
                  <a:pt x="565259" y="753023"/>
                </a:cubicBezTo>
                <a:cubicBezTo>
                  <a:pt x="570666" y="715318"/>
                  <a:pt x="538778" y="676761"/>
                  <a:pt x="499943" y="678023"/>
                </a:cubicBezTo>
                <a:close/>
              </a:path>
            </a:pathLst>
          </a:custGeom>
          <a:solidFill>
            <a:srgbClr val="FC5040"/>
          </a:solidFill>
          <a:ln w="409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190C19A-C016-6AD1-6C97-204EDE496520}"/>
              </a:ext>
            </a:extLst>
          </p:cNvPr>
          <p:cNvSpPr/>
          <p:nvPr/>
        </p:nvSpPr>
        <p:spPr>
          <a:xfrm>
            <a:off x="8300661" y="1629237"/>
            <a:ext cx="566928" cy="566928"/>
          </a:xfrm>
          <a:custGeom>
            <a:avLst/>
            <a:gdLst>
              <a:gd name="csX0" fmla="*/ 1082944 w 1219621"/>
              <a:gd name="csY0" fmla="*/ 241 h 1220613"/>
              <a:gd name="csX1" fmla="*/ 1088499 w 1219621"/>
              <a:gd name="csY1" fmla="*/ 33047 h 1220613"/>
              <a:gd name="csX2" fmla="*/ 1093579 w 1219621"/>
              <a:gd name="csY2" fmla="*/ 93643 h 1220613"/>
              <a:gd name="csX3" fmla="*/ 1096774 w 1219621"/>
              <a:gd name="csY3" fmla="*/ 126415 h 1220613"/>
              <a:gd name="csX4" fmla="*/ 1142213 w 1219621"/>
              <a:gd name="csY4" fmla="*/ 130971 h 1220613"/>
              <a:gd name="csX5" fmla="*/ 1186456 w 1219621"/>
              <a:gd name="csY5" fmla="*/ 135117 h 1220613"/>
              <a:gd name="csX6" fmla="*/ 1219622 w 1219621"/>
              <a:gd name="csY6" fmla="*/ 142802 h 1220613"/>
              <a:gd name="csX7" fmla="*/ 1210036 w 1219621"/>
              <a:gd name="csY7" fmla="*/ 157353 h 1220613"/>
              <a:gd name="csX8" fmla="*/ 1186226 w 1219621"/>
              <a:gd name="csY8" fmla="*/ 181096 h 1220613"/>
              <a:gd name="csX9" fmla="*/ 1101116 w 1219621"/>
              <a:gd name="csY9" fmla="*/ 266420 h 1220613"/>
              <a:gd name="csX10" fmla="*/ 1078978 w 1219621"/>
              <a:gd name="csY10" fmla="*/ 288525 h 1220613"/>
              <a:gd name="csX11" fmla="*/ 1069769 w 1219621"/>
              <a:gd name="csY11" fmla="*/ 297127 h 1220613"/>
              <a:gd name="csX12" fmla="*/ 1045534 w 1219621"/>
              <a:gd name="csY12" fmla="*/ 297291 h 1220613"/>
              <a:gd name="csX13" fmla="*/ 994737 w 1219621"/>
              <a:gd name="csY13" fmla="*/ 297275 h 1220613"/>
              <a:gd name="csX14" fmla="*/ 970534 w 1219621"/>
              <a:gd name="csY14" fmla="*/ 297947 h 1220613"/>
              <a:gd name="csX15" fmla="*/ 950002 w 1219621"/>
              <a:gd name="csY15" fmla="*/ 316775 h 1220613"/>
              <a:gd name="csX16" fmla="*/ 898320 w 1219621"/>
              <a:gd name="csY16" fmla="*/ 365081 h 1220613"/>
              <a:gd name="csX17" fmla="*/ 681907 w 1219621"/>
              <a:gd name="csY17" fmla="*/ 563256 h 1220613"/>
              <a:gd name="csX18" fmla="*/ 650052 w 1219621"/>
              <a:gd name="csY18" fmla="*/ 592031 h 1220613"/>
              <a:gd name="csX19" fmla="*/ 628258 w 1219621"/>
              <a:gd name="csY19" fmla="*/ 611252 h 1220613"/>
              <a:gd name="csX20" fmla="*/ 601156 w 1219621"/>
              <a:gd name="csY20" fmla="*/ 607663 h 1220613"/>
              <a:gd name="csX21" fmla="*/ 598976 w 1219621"/>
              <a:gd name="csY21" fmla="*/ 578676 h 1220613"/>
              <a:gd name="csX22" fmla="*/ 617443 w 1219621"/>
              <a:gd name="csY22" fmla="*/ 559422 h 1220613"/>
              <a:gd name="csX23" fmla="*/ 653264 w 1219621"/>
              <a:gd name="csY23" fmla="*/ 523143 h 1220613"/>
              <a:gd name="csX24" fmla="*/ 880525 w 1219621"/>
              <a:gd name="csY24" fmla="*/ 296488 h 1220613"/>
              <a:gd name="csX25" fmla="*/ 913428 w 1219621"/>
              <a:gd name="csY25" fmla="*/ 263847 h 1220613"/>
              <a:gd name="csX26" fmla="*/ 926128 w 1219621"/>
              <a:gd name="csY26" fmla="*/ 250525 h 1220613"/>
              <a:gd name="csX27" fmla="*/ 926554 w 1219621"/>
              <a:gd name="csY27" fmla="*/ 228010 h 1220613"/>
              <a:gd name="csX28" fmla="*/ 927258 w 1219621"/>
              <a:gd name="csY28" fmla="*/ 172297 h 1220613"/>
              <a:gd name="csX29" fmla="*/ 927701 w 1219621"/>
              <a:gd name="csY29" fmla="*/ 150307 h 1220613"/>
              <a:gd name="csX30" fmla="*/ 951510 w 1219621"/>
              <a:gd name="csY30" fmla="*/ 124990 h 1220613"/>
              <a:gd name="csX31" fmla="*/ 1016743 w 1219621"/>
              <a:gd name="csY31" fmla="*/ 59084 h 1220613"/>
              <a:gd name="csX32" fmla="*/ 1061560 w 1219621"/>
              <a:gd name="csY32" fmla="*/ 13826 h 1220613"/>
              <a:gd name="csX33" fmla="*/ 1082944 w 1219621"/>
              <a:gd name="csY33" fmla="*/ 241 h 1220613"/>
              <a:gd name="csX34" fmla="*/ 896059 w 1219621"/>
              <a:gd name="csY34" fmla="*/ 131331 h 1220613"/>
              <a:gd name="csX35" fmla="*/ 891700 w 1219621"/>
              <a:gd name="csY35" fmla="*/ 164104 h 1220613"/>
              <a:gd name="csX36" fmla="*/ 890897 w 1219621"/>
              <a:gd name="csY36" fmla="*/ 213263 h 1220613"/>
              <a:gd name="csX37" fmla="*/ 890061 w 1219621"/>
              <a:gd name="csY37" fmla="*/ 237383 h 1220613"/>
              <a:gd name="csX38" fmla="*/ 866924 w 1219621"/>
              <a:gd name="csY38" fmla="*/ 260144 h 1220613"/>
              <a:gd name="csX39" fmla="*/ 798626 w 1219621"/>
              <a:gd name="csY39" fmla="*/ 213525 h 1220613"/>
              <a:gd name="csX40" fmla="*/ 614494 w 1219621"/>
              <a:gd name="csY40" fmla="*/ 155698 h 1220613"/>
              <a:gd name="csX41" fmla="*/ 457006 w 1219621"/>
              <a:gd name="csY41" fmla="*/ 169380 h 1220613"/>
              <a:gd name="csX42" fmla="*/ 325539 w 1219621"/>
              <a:gd name="csY42" fmla="*/ 228158 h 1220613"/>
              <a:gd name="csX43" fmla="*/ 210720 w 1219621"/>
              <a:gd name="csY43" fmla="*/ 336291 h 1220613"/>
              <a:gd name="csX44" fmla="*/ 253079 w 1219621"/>
              <a:gd name="csY44" fmla="*/ 959033 h 1220613"/>
              <a:gd name="csX45" fmla="*/ 381596 w 1219621"/>
              <a:gd name="csY45" fmla="*/ 1051714 h 1220613"/>
              <a:gd name="csX46" fmla="*/ 524484 w 1219621"/>
              <a:gd name="csY46" fmla="*/ 1095220 h 1220613"/>
              <a:gd name="csX47" fmla="*/ 656426 w 1219621"/>
              <a:gd name="csY47" fmla="*/ 1091582 h 1220613"/>
              <a:gd name="csX48" fmla="*/ 1004863 w 1219621"/>
              <a:gd name="csY48" fmla="*/ 784700 h 1220613"/>
              <a:gd name="csX49" fmla="*/ 1004945 w 1219621"/>
              <a:gd name="csY49" fmla="*/ 459400 h 1220613"/>
              <a:gd name="csX50" fmla="*/ 974795 w 1219621"/>
              <a:gd name="csY50" fmla="*/ 391365 h 1220613"/>
              <a:gd name="csX51" fmla="*/ 956573 w 1219621"/>
              <a:gd name="csY51" fmla="*/ 359100 h 1220613"/>
              <a:gd name="csX52" fmla="*/ 982988 w 1219621"/>
              <a:gd name="csY52" fmla="*/ 334930 h 1220613"/>
              <a:gd name="csX53" fmla="*/ 1011123 w 1219621"/>
              <a:gd name="csY53" fmla="*/ 334308 h 1220613"/>
              <a:gd name="csX54" fmla="*/ 1057005 w 1219621"/>
              <a:gd name="csY54" fmla="*/ 334308 h 1220613"/>
              <a:gd name="csX55" fmla="*/ 1081584 w 1219621"/>
              <a:gd name="csY55" fmla="*/ 334914 h 1220613"/>
              <a:gd name="csX56" fmla="*/ 1143524 w 1219621"/>
              <a:gd name="csY56" fmla="*/ 521226 h 1220613"/>
              <a:gd name="csX57" fmla="*/ 1127891 w 1219621"/>
              <a:gd name="csY57" fmla="*/ 794745 h 1220613"/>
              <a:gd name="csX58" fmla="*/ 751663 w 1219621"/>
              <a:gd name="csY58" fmla="*/ 1193308 h 1220613"/>
              <a:gd name="csX59" fmla="*/ 558863 w 1219621"/>
              <a:gd name="csY59" fmla="*/ 1220443 h 1220613"/>
              <a:gd name="csX60" fmla="*/ 356804 w 1219621"/>
              <a:gd name="csY60" fmla="*/ 1174939 h 1220613"/>
              <a:gd name="csX61" fmla="*/ 166314 w 1219621"/>
              <a:gd name="csY61" fmla="*/ 1042489 h 1220613"/>
              <a:gd name="csX62" fmla="*/ 154991 w 1219621"/>
              <a:gd name="csY62" fmla="*/ 214967 h 1220613"/>
              <a:gd name="csX63" fmla="*/ 729361 w 1219621"/>
              <a:gd name="csY63" fmla="*/ 53284 h 1220613"/>
              <a:gd name="csX64" fmla="*/ 851652 w 1219621"/>
              <a:gd name="csY64" fmla="*/ 103229 h 1220613"/>
              <a:gd name="csX65" fmla="*/ 896059 w 1219621"/>
              <a:gd name="csY65" fmla="*/ 131331 h 1220613"/>
              <a:gd name="csX66" fmla="*/ 772851 w 1219621"/>
              <a:gd name="csY66" fmla="*/ 354184 h 1220613"/>
              <a:gd name="csX67" fmla="*/ 683398 w 1219621"/>
              <a:gd name="csY67" fmla="*/ 442277 h 1220613"/>
              <a:gd name="csX68" fmla="*/ 633174 w 1219621"/>
              <a:gd name="csY68" fmla="*/ 419877 h 1220613"/>
              <a:gd name="csX69" fmla="*/ 519814 w 1219621"/>
              <a:gd name="csY69" fmla="*/ 419369 h 1220613"/>
              <a:gd name="csX70" fmla="*/ 463872 w 1219621"/>
              <a:gd name="csY70" fmla="*/ 445177 h 1220613"/>
              <a:gd name="csX71" fmla="*/ 425642 w 1219621"/>
              <a:gd name="csY71" fmla="*/ 776589 h 1220613"/>
              <a:gd name="csX72" fmla="*/ 482208 w 1219621"/>
              <a:gd name="csY72" fmla="*/ 819980 h 1220613"/>
              <a:gd name="csX73" fmla="*/ 757595 w 1219621"/>
              <a:gd name="csY73" fmla="*/ 732362 h 1220613"/>
              <a:gd name="csX74" fmla="*/ 778766 w 1219621"/>
              <a:gd name="csY74" fmla="*/ 580478 h 1220613"/>
              <a:gd name="csX75" fmla="*/ 764739 w 1219621"/>
              <a:gd name="csY75" fmla="*/ 536072 h 1220613"/>
              <a:gd name="csX76" fmla="*/ 858731 w 1219621"/>
              <a:gd name="csY76" fmla="*/ 451863 h 1220613"/>
              <a:gd name="csX77" fmla="*/ 876264 w 1219621"/>
              <a:gd name="csY77" fmla="*/ 486618 h 1220613"/>
              <a:gd name="csX78" fmla="*/ 904268 w 1219621"/>
              <a:gd name="csY78" fmla="*/ 609810 h 1220613"/>
              <a:gd name="csX79" fmla="*/ 645956 w 1219621"/>
              <a:gd name="csY79" fmla="*/ 960181 h 1220613"/>
              <a:gd name="csX80" fmla="*/ 558863 w 1219621"/>
              <a:gd name="csY80" fmla="*/ 967423 h 1220613"/>
              <a:gd name="csX81" fmla="*/ 440275 w 1219621"/>
              <a:gd name="csY81" fmla="*/ 937387 h 1220613"/>
              <a:gd name="csX82" fmla="*/ 344334 w 1219621"/>
              <a:gd name="csY82" fmla="*/ 869384 h 1220613"/>
              <a:gd name="csX83" fmla="*/ 309284 w 1219621"/>
              <a:gd name="csY83" fmla="*/ 424989 h 1220613"/>
              <a:gd name="csX84" fmla="*/ 667110 w 1219621"/>
              <a:gd name="csY84" fmla="*/ 299045 h 1220613"/>
              <a:gd name="csX85" fmla="*/ 772851 w 1219621"/>
              <a:gd name="csY85" fmla="*/ 354184 h 1220613"/>
              <a:gd name="csX86" fmla="*/ 601467 w 1219621"/>
              <a:gd name="csY86" fmla="*/ 526207 h 1220613"/>
              <a:gd name="csX87" fmla="*/ 561730 w 1219621"/>
              <a:gd name="csY87" fmla="*/ 578856 h 1220613"/>
              <a:gd name="csX88" fmla="*/ 627455 w 1219621"/>
              <a:gd name="csY88" fmla="*/ 647842 h 1220613"/>
              <a:gd name="csX89" fmla="*/ 676844 w 1219621"/>
              <a:gd name="csY89" fmla="*/ 615365 h 1220613"/>
              <a:gd name="csX90" fmla="*/ 670666 w 1219621"/>
              <a:gd name="csY90" fmla="*/ 668407 h 1220613"/>
              <a:gd name="csX91" fmla="*/ 498594 w 1219621"/>
              <a:gd name="csY91" fmla="*/ 697099 h 1220613"/>
              <a:gd name="csX92" fmla="*/ 507623 w 1219621"/>
              <a:gd name="csY92" fmla="*/ 547902 h 1220613"/>
              <a:gd name="csX93" fmla="*/ 570185 w 1219621"/>
              <a:gd name="csY93" fmla="*/ 521472 h 1220613"/>
              <a:gd name="csX94" fmla="*/ 601467 w 1219621"/>
              <a:gd name="csY94" fmla="*/ 526207 h 12206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</a:cxnLst>
            <a:rect l="l" t="t" r="r" b="b"/>
            <a:pathLst>
              <a:path w="1219621" h="1220613">
                <a:moveTo>
                  <a:pt x="1082944" y="241"/>
                </a:moveTo>
                <a:cubicBezTo>
                  <a:pt x="1089253" y="6485"/>
                  <a:pt x="1087598" y="24116"/>
                  <a:pt x="1088499" y="33047"/>
                </a:cubicBezTo>
                <a:cubicBezTo>
                  <a:pt x="1090531" y="53185"/>
                  <a:pt x="1092038" y="73455"/>
                  <a:pt x="1093579" y="93643"/>
                </a:cubicBezTo>
                <a:cubicBezTo>
                  <a:pt x="1094382" y="104196"/>
                  <a:pt x="1093742" y="116322"/>
                  <a:pt x="1096774" y="126415"/>
                </a:cubicBezTo>
                <a:cubicBezTo>
                  <a:pt x="1111440" y="129529"/>
                  <a:pt x="1127236" y="129758"/>
                  <a:pt x="1142213" y="130971"/>
                </a:cubicBezTo>
                <a:cubicBezTo>
                  <a:pt x="1156977" y="132151"/>
                  <a:pt x="1171692" y="133871"/>
                  <a:pt x="1186456" y="135117"/>
                </a:cubicBezTo>
                <a:cubicBezTo>
                  <a:pt x="1196386" y="135936"/>
                  <a:pt x="1213772" y="133707"/>
                  <a:pt x="1219622" y="142802"/>
                </a:cubicBezTo>
                <a:cubicBezTo>
                  <a:pt x="1219065" y="149782"/>
                  <a:pt x="1214804" y="152617"/>
                  <a:pt x="1210036" y="157353"/>
                </a:cubicBezTo>
                <a:cubicBezTo>
                  <a:pt x="1202072" y="165235"/>
                  <a:pt x="1194174" y="173182"/>
                  <a:pt x="1186226" y="181096"/>
                </a:cubicBezTo>
                <a:cubicBezTo>
                  <a:pt x="1157747" y="209428"/>
                  <a:pt x="1129563" y="238055"/>
                  <a:pt x="1101116" y="266420"/>
                </a:cubicBezTo>
                <a:cubicBezTo>
                  <a:pt x="1093726" y="273777"/>
                  <a:pt x="1086270" y="281069"/>
                  <a:pt x="1078978" y="288525"/>
                </a:cubicBezTo>
                <a:cubicBezTo>
                  <a:pt x="1076504" y="291048"/>
                  <a:pt x="1073243" y="296111"/>
                  <a:pt x="1069769" y="297127"/>
                </a:cubicBezTo>
                <a:cubicBezTo>
                  <a:pt x="1062822" y="299143"/>
                  <a:pt x="1052760" y="297324"/>
                  <a:pt x="1045534" y="297291"/>
                </a:cubicBezTo>
                <a:cubicBezTo>
                  <a:pt x="1028607" y="297226"/>
                  <a:pt x="1011664" y="297259"/>
                  <a:pt x="994737" y="297275"/>
                </a:cubicBezTo>
                <a:cubicBezTo>
                  <a:pt x="987707" y="297275"/>
                  <a:pt x="977072" y="295292"/>
                  <a:pt x="970534" y="297947"/>
                </a:cubicBezTo>
                <a:cubicBezTo>
                  <a:pt x="966176" y="299716"/>
                  <a:pt x="954246" y="312875"/>
                  <a:pt x="950002" y="316775"/>
                </a:cubicBezTo>
                <a:cubicBezTo>
                  <a:pt x="932682" y="332735"/>
                  <a:pt x="915345" y="348810"/>
                  <a:pt x="898320" y="365081"/>
                </a:cubicBezTo>
                <a:cubicBezTo>
                  <a:pt x="827613" y="432642"/>
                  <a:pt x="754351" y="497580"/>
                  <a:pt x="681907" y="563256"/>
                </a:cubicBezTo>
                <a:cubicBezTo>
                  <a:pt x="671321" y="572859"/>
                  <a:pt x="660408" y="582199"/>
                  <a:pt x="650052" y="592031"/>
                </a:cubicBezTo>
                <a:cubicBezTo>
                  <a:pt x="643285" y="598421"/>
                  <a:pt x="636386" y="606598"/>
                  <a:pt x="628258" y="611252"/>
                </a:cubicBezTo>
                <a:cubicBezTo>
                  <a:pt x="619606" y="616184"/>
                  <a:pt x="608202" y="614808"/>
                  <a:pt x="601156" y="607663"/>
                </a:cubicBezTo>
                <a:cubicBezTo>
                  <a:pt x="593585" y="599978"/>
                  <a:pt x="593077" y="587525"/>
                  <a:pt x="598976" y="578676"/>
                </a:cubicBezTo>
                <a:cubicBezTo>
                  <a:pt x="603646" y="571646"/>
                  <a:pt x="611430" y="565354"/>
                  <a:pt x="617443" y="559422"/>
                </a:cubicBezTo>
                <a:cubicBezTo>
                  <a:pt x="629520" y="547477"/>
                  <a:pt x="641302" y="535203"/>
                  <a:pt x="653264" y="523143"/>
                </a:cubicBezTo>
                <a:cubicBezTo>
                  <a:pt x="728559" y="447127"/>
                  <a:pt x="804492" y="371718"/>
                  <a:pt x="880525" y="296488"/>
                </a:cubicBezTo>
                <a:cubicBezTo>
                  <a:pt x="891503" y="285624"/>
                  <a:pt x="902482" y="274760"/>
                  <a:pt x="913428" y="263847"/>
                </a:cubicBezTo>
                <a:cubicBezTo>
                  <a:pt x="916902" y="260389"/>
                  <a:pt x="924653" y="255244"/>
                  <a:pt x="926128" y="250525"/>
                </a:cubicBezTo>
                <a:cubicBezTo>
                  <a:pt x="928143" y="244085"/>
                  <a:pt x="926472" y="234761"/>
                  <a:pt x="926554" y="228010"/>
                </a:cubicBezTo>
                <a:cubicBezTo>
                  <a:pt x="926783" y="209445"/>
                  <a:pt x="926767" y="190863"/>
                  <a:pt x="927258" y="172297"/>
                </a:cubicBezTo>
                <a:cubicBezTo>
                  <a:pt x="927438" y="165693"/>
                  <a:pt x="925816" y="156599"/>
                  <a:pt x="927701" y="150307"/>
                </a:cubicBezTo>
                <a:cubicBezTo>
                  <a:pt x="929192" y="145342"/>
                  <a:pt x="946922" y="129742"/>
                  <a:pt x="951510" y="124990"/>
                </a:cubicBezTo>
                <a:cubicBezTo>
                  <a:pt x="972976" y="102737"/>
                  <a:pt x="995163" y="81206"/>
                  <a:pt x="1016743" y="59084"/>
                </a:cubicBezTo>
                <a:cubicBezTo>
                  <a:pt x="1031557" y="43878"/>
                  <a:pt x="1046566" y="28835"/>
                  <a:pt x="1061560" y="13826"/>
                </a:cubicBezTo>
                <a:cubicBezTo>
                  <a:pt x="1067934" y="7435"/>
                  <a:pt x="1073325" y="-1594"/>
                  <a:pt x="1082944" y="241"/>
                </a:cubicBezTo>
                <a:close/>
                <a:moveTo>
                  <a:pt x="896059" y="131331"/>
                </a:moveTo>
                <a:cubicBezTo>
                  <a:pt x="890471" y="141556"/>
                  <a:pt x="891815" y="152617"/>
                  <a:pt x="891700" y="164104"/>
                </a:cubicBezTo>
                <a:cubicBezTo>
                  <a:pt x="891553" y="180490"/>
                  <a:pt x="890930" y="196876"/>
                  <a:pt x="890897" y="213263"/>
                </a:cubicBezTo>
                <a:cubicBezTo>
                  <a:pt x="890897" y="220259"/>
                  <a:pt x="892536" y="230829"/>
                  <a:pt x="890061" y="237383"/>
                </a:cubicBezTo>
                <a:cubicBezTo>
                  <a:pt x="888685" y="241037"/>
                  <a:pt x="870808" y="257145"/>
                  <a:pt x="866924" y="260144"/>
                </a:cubicBezTo>
                <a:cubicBezTo>
                  <a:pt x="844639" y="243741"/>
                  <a:pt x="822812" y="227158"/>
                  <a:pt x="798626" y="213525"/>
                </a:cubicBezTo>
                <a:cubicBezTo>
                  <a:pt x="741831" y="181522"/>
                  <a:pt x="679285" y="162236"/>
                  <a:pt x="614494" y="155698"/>
                </a:cubicBezTo>
                <a:cubicBezTo>
                  <a:pt x="561796" y="150389"/>
                  <a:pt x="508065" y="155960"/>
                  <a:pt x="457006" y="169380"/>
                </a:cubicBezTo>
                <a:cubicBezTo>
                  <a:pt x="410780" y="181539"/>
                  <a:pt x="365374" y="201677"/>
                  <a:pt x="325539" y="228158"/>
                </a:cubicBezTo>
                <a:cubicBezTo>
                  <a:pt x="281247" y="257604"/>
                  <a:pt x="242559" y="293670"/>
                  <a:pt x="210720" y="336291"/>
                </a:cubicBezTo>
                <a:cubicBezTo>
                  <a:pt x="72928" y="520800"/>
                  <a:pt x="92461" y="794925"/>
                  <a:pt x="253079" y="959033"/>
                </a:cubicBezTo>
                <a:cubicBezTo>
                  <a:pt x="290226" y="997000"/>
                  <a:pt x="333830" y="1028478"/>
                  <a:pt x="381596" y="1051714"/>
                </a:cubicBezTo>
                <a:cubicBezTo>
                  <a:pt x="426544" y="1073573"/>
                  <a:pt x="474719" y="1089402"/>
                  <a:pt x="524484" y="1095220"/>
                </a:cubicBezTo>
                <a:cubicBezTo>
                  <a:pt x="568252" y="1100348"/>
                  <a:pt x="613003" y="1099300"/>
                  <a:pt x="656426" y="1091582"/>
                </a:cubicBezTo>
                <a:cubicBezTo>
                  <a:pt x="821272" y="1062234"/>
                  <a:pt x="949707" y="939960"/>
                  <a:pt x="1004863" y="784700"/>
                </a:cubicBezTo>
                <a:cubicBezTo>
                  <a:pt x="1041716" y="680942"/>
                  <a:pt x="1040897" y="563224"/>
                  <a:pt x="1004945" y="459400"/>
                </a:cubicBezTo>
                <a:cubicBezTo>
                  <a:pt x="996818" y="435935"/>
                  <a:pt x="986429" y="413290"/>
                  <a:pt x="974795" y="391365"/>
                </a:cubicBezTo>
                <a:cubicBezTo>
                  <a:pt x="969141" y="380697"/>
                  <a:pt x="960686" y="370276"/>
                  <a:pt x="956573" y="359100"/>
                </a:cubicBezTo>
                <a:cubicBezTo>
                  <a:pt x="962276" y="353758"/>
                  <a:pt x="976876" y="337552"/>
                  <a:pt x="982988" y="334930"/>
                </a:cubicBezTo>
                <a:cubicBezTo>
                  <a:pt x="989002" y="332358"/>
                  <a:pt x="1004142" y="334291"/>
                  <a:pt x="1011123" y="334308"/>
                </a:cubicBezTo>
                <a:cubicBezTo>
                  <a:pt x="1026411" y="334324"/>
                  <a:pt x="1041716" y="334291"/>
                  <a:pt x="1057005" y="334308"/>
                </a:cubicBezTo>
                <a:cubicBezTo>
                  <a:pt x="1065083" y="334324"/>
                  <a:pt x="1073653" y="333603"/>
                  <a:pt x="1081584" y="334914"/>
                </a:cubicBezTo>
                <a:cubicBezTo>
                  <a:pt x="1113914" y="391447"/>
                  <a:pt x="1133479" y="457237"/>
                  <a:pt x="1143524" y="521226"/>
                </a:cubicBezTo>
                <a:cubicBezTo>
                  <a:pt x="1157862" y="612595"/>
                  <a:pt x="1153094" y="705653"/>
                  <a:pt x="1127891" y="794745"/>
                </a:cubicBezTo>
                <a:cubicBezTo>
                  <a:pt x="1076799" y="975371"/>
                  <a:pt x="933092" y="1137086"/>
                  <a:pt x="751663" y="1193308"/>
                </a:cubicBezTo>
                <a:cubicBezTo>
                  <a:pt x="688560" y="1212856"/>
                  <a:pt x="624981" y="1222000"/>
                  <a:pt x="558863" y="1220443"/>
                </a:cubicBezTo>
                <a:cubicBezTo>
                  <a:pt x="489319" y="1218788"/>
                  <a:pt x="420645" y="1202173"/>
                  <a:pt x="356804" y="1174939"/>
                </a:cubicBezTo>
                <a:cubicBezTo>
                  <a:pt x="284934" y="1144280"/>
                  <a:pt x="220519" y="1098628"/>
                  <a:pt x="166314" y="1042489"/>
                </a:cubicBezTo>
                <a:cubicBezTo>
                  <a:pt x="-49100" y="819341"/>
                  <a:pt x="-57768" y="442932"/>
                  <a:pt x="154991" y="214967"/>
                </a:cubicBezTo>
                <a:cubicBezTo>
                  <a:pt x="300206" y="59379"/>
                  <a:pt x="523599" y="-5920"/>
                  <a:pt x="729361" y="53284"/>
                </a:cubicBezTo>
                <a:cubicBezTo>
                  <a:pt x="771900" y="65524"/>
                  <a:pt x="812849" y="81796"/>
                  <a:pt x="851652" y="103229"/>
                </a:cubicBezTo>
                <a:cubicBezTo>
                  <a:pt x="864761" y="110455"/>
                  <a:pt x="885850" y="120992"/>
                  <a:pt x="896059" y="131331"/>
                </a:cubicBezTo>
                <a:close/>
                <a:moveTo>
                  <a:pt x="772851" y="354184"/>
                </a:moveTo>
                <a:cubicBezTo>
                  <a:pt x="743044" y="383548"/>
                  <a:pt x="713221" y="412913"/>
                  <a:pt x="683398" y="442277"/>
                </a:cubicBezTo>
                <a:cubicBezTo>
                  <a:pt x="666799" y="434002"/>
                  <a:pt x="651150" y="425153"/>
                  <a:pt x="633174" y="419877"/>
                </a:cubicBezTo>
                <a:cubicBezTo>
                  <a:pt x="596485" y="409078"/>
                  <a:pt x="556601" y="409127"/>
                  <a:pt x="519814" y="419369"/>
                </a:cubicBezTo>
                <a:cubicBezTo>
                  <a:pt x="500052" y="424875"/>
                  <a:pt x="481028" y="434002"/>
                  <a:pt x="463872" y="445177"/>
                </a:cubicBezTo>
                <a:cubicBezTo>
                  <a:pt x="352937" y="517342"/>
                  <a:pt x="336681" y="680533"/>
                  <a:pt x="425642" y="776589"/>
                </a:cubicBezTo>
                <a:cubicBezTo>
                  <a:pt x="441668" y="793893"/>
                  <a:pt x="461168" y="809214"/>
                  <a:pt x="482208" y="819980"/>
                </a:cubicBezTo>
                <a:cubicBezTo>
                  <a:pt x="582131" y="871072"/>
                  <a:pt x="705700" y="831696"/>
                  <a:pt x="757595" y="732362"/>
                </a:cubicBezTo>
                <a:cubicBezTo>
                  <a:pt x="782092" y="685498"/>
                  <a:pt x="789286" y="632275"/>
                  <a:pt x="778766" y="580478"/>
                </a:cubicBezTo>
                <a:cubicBezTo>
                  <a:pt x="775636" y="565124"/>
                  <a:pt x="768672" y="551000"/>
                  <a:pt x="764739" y="536072"/>
                </a:cubicBezTo>
                <a:cubicBezTo>
                  <a:pt x="796070" y="508002"/>
                  <a:pt x="827400" y="479932"/>
                  <a:pt x="858731" y="451863"/>
                </a:cubicBezTo>
                <a:cubicBezTo>
                  <a:pt x="866449" y="461940"/>
                  <a:pt x="871283" y="475016"/>
                  <a:pt x="876264" y="486618"/>
                </a:cubicBezTo>
                <a:cubicBezTo>
                  <a:pt x="893027" y="525748"/>
                  <a:pt x="902384" y="567255"/>
                  <a:pt x="904268" y="609810"/>
                </a:cubicBezTo>
                <a:cubicBezTo>
                  <a:pt x="911495" y="772492"/>
                  <a:pt x="808114" y="924524"/>
                  <a:pt x="645956" y="960181"/>
                </a:cubicBezTo>
                <a:cubicBezTo>
                  <a:pt x="617394" y="966456"/>
                  <a:pt x="588128" y="969324"/>
                  <a:pt x="558863" y="967423"/>
                </a:cubicBezTo>
                <a:cubicBezTo>
                  <a:pt x="517717" y="964720"/>
                  <a:pt x="477783" y="954429"/>
                  <a:pt x="440275" y="937387"/>
                </a:cubicBezTo>
                <a:cubicBezTo>
                  <a:pt x="404734" y="921230"/>
                  <a:pt x="371355" y="897601"/>
                  <a:pt x="344334" y="869384"/>
                </a:cubicBezTo>
                <a:cubicBezTo>
                  <a:pt x="229696" y="749634"/>
                  <a:pt x="213785" y="561487"/>
                  <a:pt x="309284" y="424989"/>
                </a:cubicBezTo>
                <a:cubicBezTo>
                  <a:pt x="389642" y="310154"/>
                  <a:pt x="532055" y="258194"/>
                  <a:pt x="667110" y="299045"/>
                </a:cubicBezTo>
                <a:cubicBezTo>
                  <a:pt x="700358" y="309106"/>
                  <a:pt x="747714" y="329851"/>
                  <a:pt x="772851" y="354184"/>
                </a:cubicBezTo>
                <a:close/>
                <a:moveTo>
                  <a:pt x="601467" y="526207"/>
                </a:moveTo>
                <a:cubicBezTo>
                  <a:pt x="585621" y="540332"/>
                  <a:pt x="566417" y="557275"/>
                  <a:pt x="561730" y="578856"/>
                </a:cubicBezTo>
                <a:cubicBezTo>
                  <a:pt x="553177" y="618331"/>
                  <a:pt x="586621" y="655822"/>
                  <a:pt x="627455" y="647842"/>
                </a:cubicBezTo>
                <a:cubicBezTo>
                  <a:pt x="647774" y="643877"/>
                  <a:pt x="661883" y="628408"/>
                  <a:pt x="676844" y="615365"/>
                </a:cubicBezTo>
                <a:cubicBezTo>
                  <a:pt x="682399" y="631997"/>
                  <a:pt x="676975" y="652562"/>
                  <a:pt x="670666" y="668407"/>
                </a:cubicBezTo>
                <a:cubicBezTo>
                  <a:pt x="642580" y="738884"/>
                  <a:pt x="547917" y="756319"/>
                  <a:pt x="498594" y="697099"/>
                </a:cubicBezTo>
                <a:cubicBezTo>
                  <a:pt x="462184" y="653364"/>
                  <a:pt x="465363" y="586689"/>
                  <a:pt x="507623" y="547902"/>
                </a:cubicBezTo>
                <a:cubicBezTo>
                  <a:pt x="525041" y="531910"/>
                  <a:pt x="546720" y="523356"/>
                  <a:pt x="570185" y="521472"/>
                </a:cubicBezTo>
                <a:cubicBezTo>
                  <a:pt x="580066" y="520669"/>
                  <a:pt x="593241" y="520554"/>
                  <a:pt x="601467" y="526207"/>
                </a:cubicBezTo>
                <a:close/>
              </a:path>
            </a:pathLst>
          </a:custGeom>
          <a:solidFill>
            <a:schemeClr val="accent4"/>
          </a:solidFill>
          <a:ln w="409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F10C426-7602-33FE-A374-625844E4A6EC}"/>
              </a:ext>
            </a:extLst>
          </p:cNvPr>
          <p:cNvSpPr/>
          <p:nvPr/>
        </p:nvSpPr>
        <p:spPr>
          <a:xfrm>
            <a:off x="2218042" y="3321827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5FF97F4-5365-3BCC-A5E3-EB94200A734F}"/>
              </a:ext>
            </a:extLst>
          </p:cNvPr>
          <p:cNvSpPr/>
          <p:nvPr/>
        </p:nvSpPr>
        <p:spPr>
          <a:xfrm>
            <a:off x="2218042" y="3919545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90D806D-8A79-1990-4B0B-E17379C9F11A}"/>
              </a:ext>
            </a:extLst>
          </p:cNvPr>
          <p:cNvSpPr/>
          <p:nvPr/>
        </p:nvSpPr>
        <p:spPr>
          <a:xfrm>
            <a:off x="2218042" y="4517263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B8751F-7798-47A6-3B4C-D42BE4B7BA08}"/>
              </a:ext>
            </a:extLst>
          </p:cNvPr>
          <p:cNvSpPr/>
          <p:nvPr/>
        </p:nvSpPr>
        <p:spPr>
          <a:xfrm>
            <a:off x="2218042" y="5114982"/>
            <a:ext cx="301752" cy="301752"/>
          </a:xfrm>
          <a:custGeom>
            <a:avLst/>
            <a:gdLst>
              <a:gd name="csX0" fmla="*/ 943668 w 1398425"/>
              <a:gd name="csY0" fmla="*/ 46655 h 1411729"/>
              <a:gd name="csX1" fmla="*/ 942275 w 1398425"/>
              <a:gd name="csY1" fmla="*/ 47654 h 1411729"/>
              <a:gd name="csX2" fmla="*/ 949354 w 1398425"/>
              <a:gd name="csY2" fmla="*/ 49621 h 1411729"/>
              <a:gd name="csX3" fmla="*/ 952631 w 1398425"/>
              <a:gd name="csY3" fmla="*/ 53390 h 1411729"/>
              <a:gd name="csX4" fmla="*/ 956596 w 1398425"/>
              <a:gd name="csY4" fmla="*/ 51604 h 1411729"/>
              <a:gd name="csX5" fmla="*/ 1008852 w 1398425"/>
              <a:gd name="csY5" fmla="*/ 74102 h 1411729"/>
              <a:gd name="csX6" fmla="*/ 1104367 w 1398425"/>
              <a:gd name="csY6" fmla="*/ 131077 h 1411729"/>
              <a:gd name="csX7" fmla="*/ 1143318 w 1398425"/>
              <a:gd name="csY7" fmla="*/ 161686 h 1411729"/>
              <a:gd name="csX8" fmla="*/ 1142613 w 1398425"/>
              <a:gd name="csY8" fmla="*/ 162358 h 1411729"/>
              <a:gd name="csX9" fmla="*/ 1143531 w 1398425"/>
              <a:gd name="csY9" fmla="*/ 165635 h 1411729"/>
              <a:gd name="csX10" fmla="*/ 1148496 w 1398425"/>
              <a:gd name="csY10" fmla="*/ 166045 h 1411729"/>
              <a:gd name="csX11" fmla="*/ 1186446 w 1398425"/>
              <a:gd name="csY11" fmla="*/ 199752 h 1411729"/>
              <a:gd name="csX12" fmla="*/ 1277095 w 1398425"/>
              <a:gd name="csY12" fmla="*/ 309031 h 1411729"/>
              <a:gd name="csX13" fmla="*/ 1310802 w 1398425"/>
              <a:gd name="csY13" fmla="*/ 366170 h 1411729"/>
              <a:gd name="csX14" fmla="*/ 1309032 w 1398425"/>
              <a:gd name="csY14" fmla="*/ 367186 h 1411729"/>
              <a:gd name="csX15" fmla="*/ 1314095 w 1398425"/>
              <a:gd name="csY15" fmla="*/ 372594 h 1411729"/>
              <a:gd name="csX16" fmla="*/ 1334103 w 1398425"/>
              <a:gd name="csY16" fmla="*/ 413805 h 1411729"/>
              <a:gd name="csX17" fmla="*/ 1336069 w 1398425"/>
              <a:gd name="csY17" fmla="*/ 421834 h 1411729"/>
              <a:gd name="csX18" fmla="*/ 1337036 w 1398425"/>
              <a:gd name="csY18" fmla="*/ 420474 h 1411729"/>
              <a:gd name="csX19" fmla="*/ 1357043 w 1398425"/>
              <a:gd name="csY19" fmla="*/ 470043 h 1411729"/>
              <a:gd name="csX20" fmla="*/ 1380394 w 1398425"/>
              <a:gd name="csY20" fmla="*/ 549778 h 1411729"/>
              <a:gd name="csX21" fmla="*/ 1389587 w 1398425"/>
              <a:gd name="csY21" fmla="*/ 600625 h 1411729"/>
              <a:gd name="csX22" fmla="*/ 1388374 w 1398425"/>
              <a:gd name="csY22" fmla="*/ 601510 h 1411729"/>
              <a:gd name="csX23" fmla="*/ 1390799 w 1398425"/>
              <a:gd name="csY23" fmla="*/ 607245 h 1411729"/>
              <a:gd name="csX24" fmla="*/ 1398091 w 1398425"/>
              <a:gd name="csY24" fmla="*/ 694911 h 1411729"/>
              <a:gd name="csX25" fmla="*/ 1396239 w 1398425"/>
              <a:gd name="csY25" fmla="*/ 770288 h 1411729"/>
              <a:gd name="csX26" fmla="*/ 1390848 w 1398425"/>
              <a:gd name="csY26" fmla="*/ 813711 h 1411729"/>
              <a:gd name="csX27" fmla="*/ 1388505 w 1398425"/>
              <a:gd name="csY27" fmla="*/ 819955 h 1411729"/>
              <a:gd name="csX28" fmla="*/ 1390504 w 1398425"/>
              <a:gd name="csY28" fmla="*/ 818627 h 1411729"/>
              <a:gd name="csX29" fmla="*/ 1358567 w 1398425"/>
              <a:gd name="csY29" fmla="*/ 947522 h 1411729"/>
              <a:gd name="csX30" fmla="*/ 1338658 w 1398425"/>
              <a:gd name="csY30" fmla="*/ 995681 h 1411729"/>
              <a:gd name="csX31" fmla="*/ 1337708 w 1398425"/>
              <a:gd name="csY31" fmla="*/ 994583 h 1411729"/>
              <a:gd name="csX32" fmla="*/ 1332546 w 1398425"/>
              <a:gd name="csY32" fmla="*/ 1008888 h 1411729"/>
              <a:gd name="csX33" fmla="*/ 1327139 w 1398425"/>
              <a:gd name="csY33" fmla="*/ 1020178 h 1411729"/>
              <a:gd name="csX34" fmla="*/ 1326237 w 1398425"/>
              <a:gd name="csY34" fmla="*/ 1019359 h 1411729"/>
              <a:gd name="csX35" fmla="*/ 1322468 w 1398425"/>
              <a:gd name="csY35" fmla="*/ 1025913 h 1411729"/>
              <a:gd name="csX36" fmla="*/ 1323861 w 1398425"/>
              <a:gd name="csY36" fmla="*/ 1026798 h 1411729"/>
              <a:gd name="csX37" fmla="*/ 1304181 w 1398425"/>
              <a:gd name="csY37" fmla="*/ 1062766 h 1411729"/>
              <a:gd name="csX38" fmla="*/ 1303297 w 1398425"/>
              <a:gd name="csY38" fmla="*/ 1061832 h 1411729"/>
              <a:gd name="csX39" fmla="*/ 1298086 w 1398425"/>
              <a:gd name="csY39" fmla="*/ 1072745 h 1411729"/>
              <a:gd name="csX40" fmla="*/ 1271278 w 1398425"/>
              <a:gd name="csY40" fmla="*/ 1113432 h 1411729"/>
              <a:gd name="csX41" fmla="*/ 1270524 w 1398425"/>
              <a:gd name="csY41" fmla="*/ 1112646 h 1411729"/>
              <a:gd name="csX42" fmla="*/ 1266428 w 1398425"/>
              <a:gd name="csY42" fmla="*/ 1116038 h 1411729"/>
              <a:gd name="csX43" fmla="*/ 1263920 w 1398425"/>
              <a:gd name="csY43" fmla="*/ 1120954 h 1411729"/>
              <a:gd name="csX44" fmla="*/ 1264920 w 1398425"/>
              <a:gd name="csY44" fmla="*/ 1121806 h 1411729"/>
              <a:gd name="csX45" fmla="*/ 1258431 w 1398425"/>
              <a:gd name="csY45" fmla="*/ 1130409 h 1411729"/>
              <a:gd name="csX46" fmla="*/ 1252499 w 1398425"/>
              <a:gd name="csY46" fmla="*/ 1133243 h 1411729"/>
              <a:gd name="csX47" fmla="*/ 1253532 w 1398425"/>
              <a:gd name="csY47" fmla="*/ 1136914 h 1411729"/>
              <a:gd name="csX48" fmla="*/ 1246912 w 1398425"/>
              <a:gd name="csY48" fmla="*/ 1145271 h 1411729"/>
              <a:gd name="csX49" fmla="*/ 1239292 w 1398425"/>
              <a:gd name="csY49" fmla="*/ 1152087 h 1411729"/>
              <a:gd name="csX50" fmla="*/ 1240341 w 1398425"/>
              <a:gd name="csY50" fmla="*/ 1152972 h 1411729"/>
              <a:gd name="csX51" fmla="*/ 1236834 w 1398425"/>
              <a:gd name="csY51" fmla="*/ 1157692 h 1411729"/>
              <a:gd name="csX52" fmla="*/ 1236113 w 1398425"/>
              <a:gd name="csY52" fmla="*/ 1156659 h 1411729"/>
              <a:gd name="csX53" fmla="*/ 1228739 w 1398425"/>
              <a:gd name="csY53" fmla="*/ 1163558 h 1411729"/>
              <a:gd name="csX54" fmla="*/ 1230509 w 1398425"/>
              <a:gd name="csY54" fmla="*/ 1164705 h 1411729"/>
              <a:gd name="csX55" fmla="*/ 1225396 w 1398425"/>
              <a:gd name="csY55" fmla="*/ 1170833 h 1411729"/>
              <a:gd name="csX56" fmla="*/ 1224643 w 1398425"/>
              <a:gd name="csY56" fmla="*/ 1169326 h 1411729"/>
              <a:gd name="csX57" fmla="*/ 1217760 w 1398425"/>
              <a:gd name="csY57" fmla="*/ 1176667 h 1411729"/>
              <a:gd name="csX58" fmla="*/ 1219022 w 1398425"/>
              <a:gd name="csY58" fmla="*/ 1177617 h 1411729"/>
              <a:gd name="csX59" fmla="*/ 1202390 w 1398425"/>
              <a:gd name="csY59" fmla="*/ 1195429 h 1411729"/>
              <a:gd name="csX60" fmla="*/ 1201702 w 1398425"/>
              <a:gd name="csY60" fmla="*/ 1194380 h 1411729"/>
              <a:gd name="csX61" fmla="*/ 1195098 w 1398425"/>
              <a:gd name="csY61" fmla="*/ 1201246 h 1411729"/>
              <a:gd name="csX62" fmla="*/ 1195934 w 1398425"/>
              <a:gd name="csY62" fmla="*/ 1201951 h 1411729"/>
              <a:gd name="csX63" fmla="*/ 1156738 w 1398425"/>
              <a:gd name="csY63" fmla="*/ 1238279 h 1411729"/>
              <a:gd name="csX64" fmla="*/ 1155820 w 1398425"/>
              <a:gd name="csY64" fmla="*/ 1237263 h 1411729"/>
              <a:gd name="csX65" fmla="*/ 1148496 w 1398425"/>
              <a:gd name="csY65" fmla="*/ 1243850 h 1411729"/>
              <a:gd name="csX66" fmla="*/ 1149954 w 1398425"/>
              <a:gd name="csY66" fmla="*/ 1244588 h 1411729"/>
              <a:gd name="csX67" fmla="*/ 1137337 w 1398425"/>
              <a:gd name="csY67" fmla="*/ 1254665 h 1411729"/>
              <a:gd name="csX68" fmla="*/ 1136157 w 1398425"/>
              <a:gd name="csY68" fmla="*/ 1252863 h 1411729"/>
              <a:gd name="csX69" fmla="*/ 1132224 w 1398425"/>
              <a:gd name="csY69" fmla="*/ 1256959 h 1411729"/>
              <a:gd name="csX70" fmla="*/ 1133617 w 1398425"/>
              <a:gd name="csY70" fmla="*/ 1257762 h 1411729"/>
              <a:gd name="csX71" fmla="*/ 1127308 w 1398425"/>
              <a:gd name="csY71" fmla="*/ 1262727 h 1411729"/>
              <a:gd name="csX72" fmla="*/ 1126325 w 1398425"/>
              <a:gd name="csY72" fmla="*/ 1261056 h 1411729"/>
              <a:gd name="csX73" fmla="*/ 1122229 w 1398425"/>
              <a:gd name="csY73" fmla="*/ 1263514 h 1411729"/>
              <a:gd name="csX74" fmla="*/ 1122409 w 1398425"/>
              <a:gd name="csY74" fmla="*/ 1266070 h 1411729"/>
              <a:gd name="csX75" fmla="*/ 1109283 w 1398425"/>
              <a:gd name="csY75" fmla="*/ 1275951 h 1411729"/>
              <a:gd name="csX76" fmla="*/ 1108300 w 1398425"/>
              <a:gd name="csY76" fmla="*/ 1274935 h 1411729"/>
              <a:gd name="csX77" fmla="*/ 1104171 w 1398425"/>
              <a:gd name="csY77" fmla="*/ 1278262 h 1411729"/>
              <a:gd name="csX78" fmla="*/ 1105629 w 1398425"/>
              <a:gd name="csY78" fmla="*/ 1278999 h 1411729"/>
              <a:gd name="csX79" fmla="*/ 1076363 w 1398425"/>
              <a:gd name="csY79" fmla="*/ 1298777 h 1411729"/>
              <a:gd name="csX80" fmla="*/ 1075528 w 1398425"/>
              <a:gd name="csY80" fmla="*/ 1297204 h 1411729"/>
              <a:gd name="csX81" fmla="*/ 1069711 w 1398425"/>
              <a:gd name="csY81" fmla="*/ 1301202 h 1411729"/>
              <a:gd name="csX82" fmla="*/ 1071316 w 1398425"/>
              <a:gd name="csY82" fmla="*/ 1302104 h 1411729"/>
              <a:gd name="csX83" fmla="*/ 1040264 w 1398425"/>
              <a:gd name="csY83" fmla="*/ 1320866 h 1411729"/>
              <a:gd name="csX84" fmla="*/ 992761 w 1398425"/>
              <a:gd name="csY84" fmla="*/ 1344675 h 1411729"/>
              <a:gd name="csX85" fmla="*/ 991958 w 1398425"/>
              <a:gd name="csY85" fmla="*/ 1342954 h 1411729"/>
              <a:gd name="csX86" fmla="*/ 983863 w 1398425"/>
              <a:gd name="csY86" fmla="*/ 1347084 h 1411729"/>
              <a:gd name="csX87" fmla="*/ 984764 w 1398425"/>
              <a:gd name="csY87" fmla="*/ 1348346 h 1411729"/>
              <a:gd name="csX88" fmla="*/ 962856 w 1398425"/>
              <a:gd name="csY88" fmla="*/ 1358243 h 1411729"/>
              <a:gd name="csX89" fmla="*/ 917548 w 1398425"/>
              <a:gd name="csY89" fmla="*/ 1375039 h 1411729"/>
              <a:gd name="csX90" fmla="*/ 782279 w 1398425"/>
              <a:gd name="csY90" fmla="*/ 1405681 h 1411729"/>
              <a:gd name="csX91" fmla="*/ 737152 w 1398425"/>
              <a:gd name="csY91" fmla="*/ 1409548 h 1411729"/>
              <a:gd name="csX92" fmla="*/ 736332 w 1398425"/>
              <a:gd name="csY92" fmla="*/ 1408532 h 1411729"/>
              <a:gd name="csX93" fmla="*/ 724862 w 1398425"/>
              <a:gd name="csY93" fmla="*/ 1408532 h 1411729"/>
              <a:gd name="csX94" fmla="*/ 724043 w 1398425"/>
              <a:gd name="csY94" fmla="*/ 1410007 h 1411729"/>
              <a:gd name="csX95" fmla="*/ 620809 w 1398425"/>
              <a:gd name="csY95" fmla="*/ 1406287 h 1411729"/>
              <a:gd name="csX96" fmla="*/ 619990 w 1398425"/>
              <a:gd name="csY96" fmla="*/ 1403616 h 1411729"/>
              <a:gd name="csX97" fmla="*/ 615074 w 1398425"/>
              <a:gd name="csY97" fmla="*/ 1401978 h 1411729"/>
              <a:gd name="csX98" fmla="*/ 614959 w 1398425"/>
              <a:gd name="csY98" fmla="*/ 1405124 h 1411729"/>
              <a:gd name="csX99" fmla="*/ 573961 w 1398425"/>
              <a:gd name="csY99" fmla="*/ 1399192 h 1411729"/>
              <a:gd name="csX100" fmla="*/ 551889 w 1398425"/>
              <a:gd name="csY100" fmla="*/ 1394194 h 1411729"/>
              <a:gd name="csX101" fmla="*/ 552806 w 1398425"/>
              <a:gd name="csY101" fmla="*/ 1392146 h 1411729"/>
              <a:gd name="csX102" fmla="*/ 548710 w 1398425"/>
              <a:gd name="csY102" fmla="*/ 1391327 h 1411729"/>
              <a:gd name="csX103" fmla="*/ 548644 w 1398425"/>
              <a:gd name="csY103" fmla="*/ 1393654 h 1411729"/>
              <a:gd name="csX104" fmla="*/ 496602 w 1398425"/>
              <a:gd name="csY104" fmla="*/ 1379693 h 1411729"/>
              <a:gd name="csX105" fmla="*/ 468171 w 1398425"/>
              <a:gd name="csY105" fmla="*/ 1369402 h 1411729"/>
              <a:gd name="csX106" fmla="*/ 469237 w 1398425"/>
              <a:gd name="csY106" fmla="*/ 1368386 h 1411729"/>
              <a:gd name="csX107" fmla="*/ 465959 w 1398425"/>
              <a:gd name="csY107" fmla="*/ 1368058 h 1411729"/>
              <a:gd name="csX108" fmla="*/ 459405 w 1398425"/>
              <a:gd name="csY108" fmla="*/ 1364584 h 1411729"/>
              <a:gd name="csX109" fmla="*/ 458651 w 1398425"/>
              <a:gd name="csY109" fmla="*/ 1366043 h 1411729"/>
              <a:gd name="csX110" fmla="*/ 434252 w 1398425"/>
              <a:gd name="csY110" fmla="*/ 1356178 h 1411729"/>
              <a:gd name="csX111" fmla="*/ 435858 w 1398425"/>
              <a:gd name="csY111" fmla="*/ 1355277 h 1411729"/>
              <a:gd name="csX112" fmla="*/ 431548 w 1398425"/>
              <a:gd name="csY112" fmla="*/ 1353016 h 1411729"/>
              <a:gd name="csX113" fmla="*/ 426632 w 1398425"/>
              <a:gd name="csY113" fmla="*/ 1352000 h 1411729"/>
              <a:gd name="csX114" fmla="*/ 426206 w 1398425"/>
              <a:gd name="csY114" fmla="*/ 1352885 h 1411729"/>
              <a:gd name="csX115" fmla="*/ 383881 w 1398425"/>
              <a:gd name="csY115" fmla="*/ 1333303 h 1411729"/>
              <a:gd name="csX116" fmla="*/ 366429 w 1398425"/>
              <a:gd name="csY116" fmla="*/ 1323488 h 1411729"/>
              <a:gd name="csX117" fmla="*/ 364365 w 1398425"/>
              <a:gd name="csY117" fmla="*/ 1320047 h 1411729"/>
              <a:gd name="csX118" fmla="*/ 361087 w 1398425"/>
              <a:gd name="csY118" fmla="*/ 1318801 h 1411729"/>
              <a:gd name="csX119" fmla="*/ 360088 w 1398425"/>
              <a:gd name="csY119" fmla="*/ 1320194 h 1411729"/>
              <a:gd name="csX120" fmla="*/ 343456 w 1398425"/>
              <a:gd name="csY120" fmla="*/ 1310395 h 1411729"/>
              <a:gd name="csX121" fmla="*/ 338147 w 1398425"/>
              <a:gd name="csY121" fmla="*/ 1305954 h 1411729"/>
              <a:gd name="csX122" fmla="*/ 337360 w 1398425"/>
              <a:gd name="csY122" fmla="*/ 1307052 h 1411729"/>
              <a:gd name="csX123" fmla="*/ 312748 w 1398425"/>
              <a:gd name="csY123" fmla="*/ 1291895 h 1411729"/>
              <a:gd name="csX124" fmla="*/ 312502 w 1398425"/>
              <a:gd name="csY124" fmla="*/ 1289732 h 1411729"/>
              <a:gd name="csX125" fmla="*/ 307832 w 1398425"/>
              <a:gd name="csY125" fmla="*/ 1284816 h 1411729"/>
              <a:gd name="csX126" fmla="*/ 304243 w 1398425"/>
              <a:gd name="csY126" fmla="*/ 1285799 h 1411729"/>
              <a:gd name="csX127" fmla="*/ 271782 w 1398425"/>
              <a:gd name="csY127" fmla="*/ 1262416 h 1411729"/>
              <a:gd name="csX128" fmla="*/ 270144 w 1398425"/>
              <a:gd name="csY128" fmla="*/ 1256959 h 1411729"/>
              <a:gd name="csX129" fmla="*/ 266047 w 1398425"/>
              <a:gd name="csY129" fmla="*/ 1256632 h 1411729"/>
              <a:gd name="csX130" fmla="*/ 259493 w 1398425"/>
              <a:gd name="csY130" fmla="*/ 1249586 h 1411729"/>
              <a:gd name="csX131" fmla="*/ 258346 w 1398425"/>
              <a:gd name="csY131" fmla="*/ 1251388 h 1411729"/>
              <a:gd name="csX132" fmla="*/ 253856 w 1398425"/>
              <a:gd name="csY132" fmla="*/ 1247882 h 1411729"/>
              <a:gd name="csX133" fmla="*/ 254708 w 1398425"/>
              <a:gd name="csY133" fmla="*/ 1247128 h 1411729"/>
              <a:gd name="csX134" fmla="*/ 253757 w 1398425"/>
              <a:gd name="csY134" fmla="*/ 1243850 h 1411729"/>
              <a:gd name="csX135" fmla="*/ 251299 w 1398425"/>
              <a:gd name="csY135" fmla="*/ 1241393 h 1411729"/>
              <a:gd name="csX136" fmla="*/ 248465 w 1398425"/>
              <a:gd name="csY136" fmla="*/ 1243211 h 1411729"/>
              <a:gd name="csX137" fmla="*/ 235978 w 1398425"/>
              <a:gd name="csY137" fmla="*/ 1233216 h 1411729"/>
              <a:gd name="csX138" fmla="*/ 237371 w 1398425"/>
              <a:gd name="csY138" fmla="*/ 1232380 h 1411729"/>
              <a:gd name="csX139" fmla="*/ 229260 w 1398425"/>
              <a:gd name="csY139" fmla="*/ 1226956 h 1411729"/>
              <a:gd name="csX140" fmla="*/ 212857 w 1398425"/>
              <a:gd name="csY140" fmla="*/ 1211815 h 1411729"/>
              <a:gd name="csX141" fmla="*/ 214070 w 1398425"/>
              <a:gd name="csY141" fmla="*/ 1211078 h 1411729"/>
              <a:gd name="csX142" fmla="*/ 204631 w 1398425"/>
              <a:gd name="csY142" fmla="*/ 1204032 h 1411729"/>
              <a:gd name="csX143" fmla="*/ 201305 w 1398425"/>
              <a:gd name="csY143" fmla="*/ 1200427 h 1411729"/>
              <a:gd name="csX144" fmla="*/ 202468 w 1398425"/>
              <a:gd name="csY144" fmla="*/ 1199608 h 1411729"/>
              <a:gd name="csX145" fmla="*/ 194816 w 1398425"/>
              <a:gd name="csY145" fmla="*/ 1194167 h 1411729"/>
              <a:gd name="csX146" fmla="*/ 152032 w 1398425"/>
              <a:gd name="csY146" fmla="*/ 1146680 h 1411729"/>
              <a:gd name="csX147" fmla="*/ 152982 w 1398425"/>
              <a:gd name="csY147" fmla="*/ 1143075 h 1411729"/>
              <a:gd name="csX148" fmla="*/ 149705 w 1398425"/>
              <a:gd name="csY148" fmla="*/ 1142059 h 1411729"/>
              <a:gd name="csX149" fmla="*/ 148935 w 1398425"/>
              <a:gd name="csY149" fmla="*/ 1142993 h 1411729"/>
              <a:gd name="csX150" fmla="*/ 145412 w 1398425"/>
              <a:gd name="csY150" fmla="*/ 1138536 h 1411729"/>
              <a:gd name="csX151" fmla="*/ 147247 w 1398425"/>
              <a:gd name="csY151" fmla="*/ 1137340 h 1411729"/>
              <a:gd name="csX152" fmla="*/ 140414 w 1398425"/>
              <a:gd name="csY152" fmla="*/ 1131670 h 1411729"/>
              <a:gd name="csX153" fmla="*/ 136596 w 1398425"/>
              <a:gd name="csY153" fmla="*/ 1125050 h 1411729"/>
              <a:gd name="csX154" fmla="*/ 134433 w 1398425"/>
              <a:gd name="csY154" fmla="*/ 1125050 h 1411729"/>
              <a:gd name="csX155" fmla="*/ 133908 w 1398425"/>
              <a:gd name="csY155" fmla="*/ 1123821 h 1411729"/>
              <a:gd name="csX156" fmla="*/ 134957 w 1398425"/>
              <a:gd name="csY156" fmla="*/ 1120134 h 1411729"/>
              <a:gd name="csX157" fmla="*/ 130664 w 1398425"/>
              <a:gd name="csY157" fmla="*/ 1118955 h 1411729"/>
              <a:gd name="csX158" fmla="*/ 120898 w 1398425"/>
              <a:gd name="csY158" fmla="*/ 1105452 h 1411729"/>
              <a:gd name="csX159" fmla="*/ 121946 w 1398425"/>
              <a:gd name="csY159" fmla="*/ 1104567 h 1411729"/>
              <a:gd name="csX160" fmla="*/ 119177 w 1398425"/>
              <a:gd name="csY160" fmla="*/ 1101290 h 1411729"/>
              <a:gd name="csX161" fmla="*/ 116932 w 1398425"/>
              <a:gd name="csY161" fmla="*/ 1097587 h 1411729"/>
              <a:gd name="csX162" fmla="*/ 116080 w 1398425"/>
              <a:gd name="csY162" fmla="*/ 1098799 h 1411729"/>
              <a:gd name="csX163" fmla="*/ 96253 w 1398425"/>
              <a:gd name="csY163" fmla="*/ 1068763 h 1411729"/>
              <a:gd name="csX164" fmla="*/ 64398 w 1398425"/>
              <a:gd name="csY164" fmla="*/ 1008790 h 1411729"/>
              <a:gd name="csX165" fmla="*/ 52125 w 1398425"/>
              <a:gd name="csY165" fmla="*/ 979032 h 1411729"/>
              <a:gd name="csX166" fmla="*/ 53567 w 1398425"/>
              <a:gd name="csY166" fmla="*/ 978393 h 1411729"/>
              <a:gd name="csX167" fmla="*/ 49749 w 1398425"/>
              <a:gd name="csY167" fmla="*/ 968840 h 1411729"/>
              <a:gd name="csX168" fmla="*/ 48749 w 1398425"/>
              <a:gd name="csY168" fmla="*/ 970921 h 1411729"/>
              <a:gd name="csX169" fmla="*/ 28561 w 1398425"/>
              <a:gd name="csY169" fmla="*/ 913356 h 1411729"/>
              <a:gd name="csX170" fmla="*/ 7112 w 1398425"/>
              <a:gd name="csY170" fmla="*/ 815235 h 1411729"/>
              <a:gd name="csX171" fmla="*/ 1508 w 1398425"/>
              <a:gd name="csY171" fmla="*/ 759358 h 1411729"/>
              <a:gd name="csX172" fmla="*/ 2229 w 1398425"/>
              <a:gd name="csY172" fmla="*/ 758818 h 1411729"/>
              <a:gd name="csX173" fmla="*/ 2229 w 1398425"/>
              <a:gd name="csY173" fmla="*/ 743251 h 1411729"/>
              <a:gd name="csX174" fmla="*/ 1213 w 1398425"/>
              <a:gd name="csY174" fmla="*/ 753164 h 1411729"/>
              <a:gd name="csX175" fmla="*/ 115 w 1398425"/>
              <a:gd name="csY175" fmla="*/ 736696 h 1411729"/>
              <a:gd name="csX176" fmla="*/ 1409 w 1398425"/>
              <a:gd name="csY176" fmla="*/ 735877 h 1411729"/>
              <a:gd name="csX177" fmla="*/ 1409 w 1398425"/>
              <a:gd name="csY177" fmla="*/ 726045 h 1411729"/>
              <a:gd name="csX178" fmla="*/ 0 w 1398425"/>
              <a:gd name="csY178" fmla="*/ 725226 h 1411729"/>
              <a:gd name="csX179" fmla="*/ 1196 w 1398425"/>
              <a:gd name="csY179" fmla="*/ 670905 h 1411729"/>
              <a:gd name="csX180" fmla="*/ 2229 w 1398425"/>
              <a:gd name="csY180" fmla="*/ 676067 h 1411729"/>
              <a:gd name="csX181" fmla="*/ 2360 w 1398425"/>
              <a:gd name="csY181" fmla="*/ 667055 h 1411729"/>
              <a:gd name="csX182" fmla="*/ 1409 w 1398425"/>
              <a:gd name="csY182" fmla="*/ 666268 h 1411729"/>
              <a:gd name="csX183" fmla="*/ 8226 w 1398425"/>
              <a:gd name="csY183" fmla="*/ 600690 h 1411729"/>
              <a:gd name="csX184" fmla="*/ 10422 w 1398425"/>
              <a:gd name="csY184" fmla="*/ 600248 h 1411729"/>
              <a:gd name="csX185" fmla="*/ 10422 w 1398425"/>
              <a:gd name="csY185" fmla="*/ 596315 h 1411729"/>
              <a:gd name="csX186" fmla="*/ 8717 w 1398425"/>
              <a:gd name="csY186" fmla="*/ 595774 h 1411729"/>
              <a:gd name="csX187" fmla="*/ 54386 w 1398425"/>
              <a:gd name="csY187" fmla="*/ 433206 h 1411729"/>
              <a:gd name="csX188" fmla="*/ 74394 w 1398425"/>
              <a:gd name="csY188" fmla="*/ 389422 h 1411729"/>
              <a:gd name="csX189" fmla="*/ 84979 w 1398425"/>
              <a:gd name="csY189" fmla="*/ 369874 h 1411729"/>
              <a:gd name="csX190" fmla="*/ 85798 w 1398425"/>
              <a:gd name="csY190" fmla="*/ 371398 h 1411729"/>
              <a:gd name="csX191" fmla="*/ 89190 w 1398425"/>
              <a:gd name="csY191" fmla="*/ 365548 h 1411729"/>
              <a:gd name="csX192" fmla="*/ 88092 w 1398425"/>
              <a:gd name="csY192" fmla="*/ 364630 h 1411729"/>
              <a:gd name="csX193" fmla="*/ 106117 w 1398425"/>
              <a:gd name="csY193" fmla="*/ 333316 h 1411729"/>
              <a:gd name="csX194" fmla="*/ 112016 w 1398425"/>
              <a:gd name="csY194" fmla="*/ 328679 h 1411729"/>
              <a:gd name="csX195" fmla="*/ 111066 w 1398425"/>
              <a:gd name="csY195" fmla="*/ 325156 h 1411729"/>
              <a:gd name="csX196" fmla="*/ 127665 w 1398425"/>
              <a:gd name="csY196" fmla="*/ 299429 h 1411729"/>
              <a:gd name="csX197" fmla="*/ 128403 w 1398425"/>
              <a:gd name="csY197" fmla="*/ 300920 h 1411729"/>
              <a:gd name="csX198" fmla="*/ 134957 w 1398425"/>
              <a:gd name="csY198" fmla="*/ 291810 h 1411729"/>
              <a:gd name="csX199" fmla="*/ 134023 w 1398425"/>
              <a:gd name="csY199" fmla="*/ 290990 h 1411729"/>
              <a:gd name="csX200" fmla="*/ 145723 w 1398425"/>
              <a:gd name="csY200" fmla="*/ 274850 h 1411729"/>
              <a:gd name="csX201" fmla="*/ 149705 w 1398425"/>
              <a:gd name="csY201" fmla="*/ 274604 h 1411729"/>
              <a:gd name="csX202" fmla="*/ 148722 w 1398425"/>
              <a:gd name="csY202" fmla="*/ 270999 h 1411729"/>
              <a:gd name="csX203" fmla="*/ 150639 w 1398425"/>
              <a:gd name="csY203" fmla="*/ 268295 h 1411729"/>
              <a:gd name="csX204" fmla="*/ 151343 w 1398425"/>
              <a:gd name="csY204" fmla="*/ 270196 h 1411729"/>
              <a:gd name="csX205" fmla="*/ 156636 w 1398425"/>
              <a:gd name="csY205" fmla="*/ 263953 h 1411729"/>
              <a:gd name="csX206" fmla="*/ 155276 w 1398425"/>
              <a:gd name="csY206" fmla="*/ 262855 h 1411729"/>
              <a:gd name="csX207" fmla="*/ 158799 w 1398425"/>
              <a:gd name="csY207" fmla="*/ 258283 h 1411729"/>
              <a:gd name="csX208" fmla="*/ 161175 w 1398425"/>
              <a:gd name="csY208" fmla="*/ 259856 h 1411729"/>
              <a:gd name="csX209" fmla="*/ 167795 w 1398425"/>
              <a:gd name="csY209" fmla="*/ 249205 h 1411729"/>
              <a:gd name="csX210" fmla="*/ 166959 w 1398425"/>
              <a:gd name="csY210" fmla="*/ 248566 h 1411729"/>
              <a:gd name="csX211" fmla="*/ 173629 w 1398425"/>
              <a:gd name="csY211" fmla="*/ 240455 h 1411729"/>
              <a:gd name="csX212" fmla="*/ 174284 w 1398425"/>
              <a:gd name="csY212" fmla="*/ 242454 h 1411729"/>
              <a:gd name="csX213" fmla="*/ 177561 w 1398425"/>
              <a:gd name="csY213" fmla="*/ 238063 h 1411729"/>
              <a:gd name="csX214" fmla="*/ 184116 w 1398425"/>
              <a:gd name="csY214" fmla="*/ 233638 h 1411729"/>
              <a:gd name="csX215" fmla="*/ 186574 w 1398425"/>
              <a:gd name="csY215" fmla="*/ 229542 h 1411729"/>
              <a:gd name="csX216" fmla="*/ 186115 w 1398425"/>
              <a:gd name="csY216" fmla="*/ 226920 h 1411729"/>
              <a:gd name="csX217" fmla="*/ 206221 w 1398425"/>
              <a:gd name="csY217" fmla="*/ 205798 h 1411729"/>
              <a:gd name="csX218" fmla="*/ 207057 w 1398425"/>
              <a:gd name="csY218" fmla="*/ 207076 h 1411729"/>
              <a:gd name="csX219" fmla="*/ 210334 w 1398425"/>
              <a:gd name="csY219" fmla="*/ 205782 h 1411729"/>
              <a:gd name="csX220" fmla="*/ 209564 w 1398425"/>
              <a:gd name="csY220" fmla="*/ 202308 h 1411729"/>
              <a:gd name="csX221" fmla="*/ 215987 w 1398425"/>
              <a:gd name="csY221" fmla="*/ 196048 h 1411729"/>
              <a:gd name="csX222" fmla="*/ 220166 w 1398425"/>
              <a:gd name="csY222" fmla="*/ 195950 h 1411729"/>
              <a:gd name="csX223" fmla="*/ 220395 w 1398425"/>
              <a:gd name="csY223" fmla="*/ 192427 h 1411729"/>
              <a:gd name="csX224" fmla="*/ 255216 w 1398425"/>
              <a:gd name="csY224" fmla="*/ 161441 h 1411729"/>
              <a:gd name="csX225" fmla="*/ 256215 w 1398425"/>
              <a:gd name="csY225" fmla="*/ 162637 h 1411729"/>
              <a:gd name="csX226" fmla="*/ 259493 w 1398425"/>
              <a:gd name="csY226" fmla="*/ 161539 h 1411729"/>
              <a:gd name="csX227" fmla="*/ 258772 w 1398425"/>
              <a:gd name="csY227" fmla="*/ 158065 h 1411729"/>
              <a:gd name="csX228" fmla="*/ 263409 w 1398425"/>
              <a:gd name="csY228" fmla="*/ 154820 h 1411729"/>
              <a:gd name="csX229" fmla="*/ 264408 w 1398425"/>
              <a:gd name="csY229" fmla="*/ 156049 h 1411729"/>
              <a:gd name="csX230" fmla="*/ 271192 w 1398425"/>
              <a:gd name="csY230" fmla="*/ 148299 h 1411729"/>
              <a:gd name="csX231" fmla="*/ 280057 w 1398425"/>
              <a:gd name="csY231" fmla="*/ 141826 h 1411729"/>
              <a:gd name="csX232" fmla="*/ 280795 w 1398425"/>
              <a:gd name="csY232" fmla="*/ 142826 h 1411729"/>
              <a:gd name="csX233" fmla="*/ 284285 w 1398425"/>
              <a:gd name="csY233" fmla="*/ 138451 h 1411729"/>
              <a:gd name="csX234" fmla="*/ 312469 w 1398425"/>
              <a:gd name="csY234" fmla="*/ 118803 h 1411729"/>
              <a:gd name="csX235" fmla="*/ 316025 w 1398425"/>
              <a:gd name="csY235" fmla="*/ 119754 h 1411729"/>
              <a:gd name="csX236" fmla="*/ 317107 w 1398425"/>
              <a:gd name="csY236" fmla="*/ 115559 h 1411729"/>
              <a:gd name="csX237" fmla="*/ 366724 w 1398425"/>
              <a:gd name="csY237" fmla="*/ 85998 h 1411729"/>
              <a:gd name="csX238" fmla="*/ 367642 w 1398425"/>
              <a:gd name="csY238" fmla="*/ 87014 h 1411729"/>
              <a:gd name="csX239" fmla="*/ 376703 w 1398425"/>
              <a:gd name="csY239" fmla="*/ 82066 h 1411729"/>
              <a:gd name="csX240" fmla="*/ 375130 w 1398425"/>
              <a:gd name="csY240" fmla="*/ 81099 h 1411729"/>
              <a:gd name="csX241" fmla="*/ 409328 w 1398425"/>
              <a:gd name="csY241" fmla="*/ 63942 h 1411729"/>
              <a:gd name="csX242" fmla="*/ 470187 w 1398425"/>
              <a:gd name="csY242" fmla="*/ 39510 h 1411729"/>
              <a:gd name="csX243" fmla="*/ 820590 w 1398425"/>
              <a:gd name="csY243" fmla="*/ 11621 h 1411729"/>
              <a:gd name="csX244" fmla="*/ 906962 w 1398425"/>
              <a:gd name="csY244" fmla="*/ 33316 h 1411729"/>
              <a:gd name="csX245" fmla="*/ 943668 w 1398425"/>
              <a:gd name="csY245" fmla="*/ 46655 h 1411729"/>
              <a:gd name="csX246" fmla="*/ 358695 w 1398425"/>
              <a:gd name="csY246" fmla="*/ 375936 h 1411729"/>
              <a:gd name="csX247" fmla="*/ 357810 w 1398425"/>
              <a:gd name="csY247" fmla="*/ 374560 h 1411729"/>
              <a:gd name="csX248" fmla="*/ 352894 w 1398425"/>
              <a:gd name="csY248" fmla="*/ 380295 h 1411729"/>
              <a:gd name="csX249" fmla="*/ 353828 w 1398425"/>
              <a:gd name="csY249" fmla="*/ 381131 h 1411729"/>
              <a:gd name="csX250" fmla="*/ 337442 w 1398425"/>
              <a:gd name="csY250" fmla="*/ 429454 h 1411729"/>
              <a:gd name="csX251" fmla="*/ 379768 w 1398425"/>
              <a:gd name="csY251" fmla="*/ 513220 h 1411729"/>
              <a:gd name="csX252" fmla="*/ 443248 w 1398425"/>
              <a:gd name="csY252" fmla="*/ 577504 h 1411729"/>
              <a:gd name="csX253" fmla="*/ 476709 w 1398425"/>
              <a:gd name="csY253" fmla="*/ 612030 h 1411729"/>
              <a:gd name="csX254" fmla="*/ 475398 w 1398425"/>
              <a:gd name="csY254" fmla="*/ 612980 h 1411729"/>
              <a:gd name="csX255" fmla="*/ 480707 w 1398425"/>
              <a:gd name="csY255" fmla="*/ 618715 h 1411729"/>
              <a:gd name="csX256" fmla="*/ 481821 w 1398425"/>
              <a:gd name="csY256" fmla="*/ 616995 h 1411729"/>
              <a:gd name="csX257" fmla="*/ 486524 w 1398425"/>
              <a:gd name="csY257" fmla="*/ 621714 h 1411729"/>
              <a:gd name="csX258" fmla="*/ 485623 w 1398425"/>
              <a:gd name="csY258" fmla="*/ 625270 h 1411729"/>
              <a:gd name="csX259" fmla="*/ 490539 w 1398425"/>
              <a:gd name="csY259" fmla="*/ 627875 h 1411729"/>
              <a:gd name="csX260" fmla="*/ 491440 w 1398425"/>
              <a:gd name="csY260" fmla="*/ 626826 h 1411729"/>
              <a:gd name="csX261" fmla="*/ 509416 w 1398425"/>
              <a:gd name="csY261" fmla="*/ 644950 h 1411729"/>
              <a:gd name="csX262" fmla="*/ 508482 w 1398425"/>
              <a:gd name="csY262" fmla="*/ 645752 h 1411729"/>
              <a:gd name="csX263" fmla="*/ 511841 w 1398425"/>
              <a:gd name="csY263" fmla="*/ 649243 h 1411729"/>
              <a:gd name="csX264" fmla="*/ 512660 w 1398425"/>
              <a:gd name="csY264" fmla="*/ 648194 h 1411729"/>
              <a:gd name="csX265" fmla="*/ 520886 w 1398425"/>
              <a:gd name="csY265" fmla="*/ 656436 h 1411729"/>
              <a:gd name="csX266" fmla="*/ 519952 w 1398425"/>
              <a:gd name="csY266" fmla="*/ 657223 h 1411729"/>
              <a:gd name="csX267" fmla="*/ 524950 w 1398425"/>
              <a:gd name="csY267" fmla="*/ 662532 h 1411729"/>
              <a:gd name="csX268" fmla="*/ 525835 w 1398425"/>
              <a:gd name="csY268" fmla="*/ 661287 h 1411729"/>
              <a:gd name="csX269" fmla="*/ 530701 w 1398425"/>
              <a:gd name="csY269" fmla="*/ 666039 h 1411729"/>
              <a:gd name="csX270" fmla="*/ 529866 w 1398425"/>
              <a:gd name="csY270" fmla="*/ 669513 h 1411729"/>
              <a:gd name="csX271" fmla="*/ 534782 w 1398425"/>
              <a:gd name="csY271" fmla="*/ 672003 h 1411729"/>
              <a:gd name="csX272" fmla="*/ 535503 w 1398425"/>
              <a:gd name="csY272" fmla="*/ 671184 h 1411729"/>
              <a:gd name="csX273" fmla="*/ 543778 w 1398425"/>
              <a:gd name="csY273" fmla="*/ 679328 h 1411729"/>
              <a:gd name="csX274" fmla="*/ 542614 w 1398425"/>
              <a:gd name="csY274" fmla="*/ 680164 h 1411729"/>
              <a:gd name="csX275" fmla="*/ 556084 w 1398425"/>
              <a:gd name="csY275" fmla="*/ 693600 h 1411729"/>
              <a:gd name="csX276" fmla="*/ 556821 w 1398425"/>
              <a:gd name="csY276" fmla="*/ 692552 h 1411729"/>
              <a:gd name="csX277" fmla="*/ 566669 w 1398425"/>
              <a:gd name="csY277" fmla="*/ 702383 h 1411729"/>
              <a:gd name="csX278" fmla="*/ 565621 w 1398425"/>
              <a:gd name="csY278" fmla="*/ 703104 h 1411729"/>
              <a:gd name="csX279" fmla="*/ 570831 w 1398425"/>
              <a:gd name="csY279" fmla="*/ 708512 h 1411729"/>
              <a:gd name="csX280" fmla="*/ 571569 w 1398425"/>
              <a:gd name="csY280" fmla="*/ 707266 h 1411729"/>
              <a:gd name="csX281" fmla="*/ 577697 w 1398425"/>
              <a:gd name="csY281" fmla="*/ 712936 h 1411729"/>
              <a:gd name="csX282" fmla="*/ 566751 w 1398425"/>
              <a:gd name="csY282" fmla="*/ 723653 h 1411729"/>
              <a:gd name="csX283" fmla="*/ 562638 w 1398425"/>
              <a:gd name="csY283" fmla="*/ 723587 h 1411729"/>
              <a:gd name="csX284" fmla="*/ 562196 w 1398425"/>
              <a:gd name="csY284" fmla="*/ 728536 h 1411729"/>
              <a:gd name="csX285" fmla="*/ 556903 w 1398425"/>
              <a:gd name="csY285" fmla="*/ 733452 h 1411729"/>
              <a:gd name="csX286" fmla="*/ 556084 w 1398425"/>
              <a:gd name="csY286" fmla="*/ 732485 h 1411729"/>
              <a:gd name="csX287" fmla="*/ 549529 w 1398425"/>
              <a:gd name="csY287" fmla="*/ 736696 h 1411729"/>
              <a:gd name="csX288" fmla="*/ 550447 w 1398425"/>
              <a:gd name="csY288" fmla="*/ 740301 h 1411729"/>
              <a:gd name="csX289" fmla="*/ 547137 w 1398425"/>
              <a:gd name="csY289" fmla="*/ 743316 h 1411729"/>
              <a:gd name="csX290" fmla="*/ 546252 w 1398425"/>
              <a:gd name="csY290" fmla="*/ 742120 h 1411729"/>
              <a:gd name="csX291" fmla="*/ 542860 w 1398425"/>
              <a:gd name="csY291" fmla="*/ 745709 h 1411729"/>
              <a:gd name="csX292" fmla="*/ 543860 w 1398425"/>
              <a:gd name="csY292" fmla="*/ 746544 h 1411729"/>
              <a:gd name="csX293" fmla="*/ 534028 w 1398425"/>
              <a:gd name="csY293" fmla="*/ 756425 h 1411729"/>
              <a:gd name="csX294" fmla="*/ 533143 w 1398425"/>
              <a:gd name="csY294" fmla="*/ 755278 h 1411729"/>
              <a:gd name="csX295" fmla="*/ 528227 w 1398425"/>
              <a:gd name="csY295" fmla="*/ 757998 h 1411729"/>
              <a:gd name="csX296" fmla="*/ 527801 w 1398425"/>
              <a:gd name="csY296" fmla="*/ 762963 h 1411729"/>
              <a:gd name="csX297" fmla="*/ 524212 w 1398425"/>
              <a:gd name="csY297" fmla="*/ 766273 h 1411729"/>
              <a:gd name="csX298" fmla="*/ 523311 w 1398425"/>
              <a:gd name="csY298" fmla="*/ 764962 h 1411729"/>
              <a:gd name="csX299" fmla="*/ 520034 w 1398425"/>
              <a:gd name="csY299" fmla="*/ 766191 h 1411729"/>
              <a:gd name="csX300" fmla="*/ 517576 w 1398425"/>
              <a:gd name="csY300" fmla="*/ 768649 h 1411729"/>
              <a:gd name="csX301" fmla="*/ 517953 w 1398425"/>
              <a:gd name="csY301" fmla="*/ 772779 h 1411729"/>
              <a:gd name="csX302" fmla="*/ 512726 w 1398425"/>
              <a:gd name="csY302" fmla="*/ 777744 h 1411729"/>
              <a:gd name="csX303" fmla="*/ 511841 w 1398425"/>
              <a:gd name="csY303" fmla="*/ 776613 h 1411729"/>
              <a:gd name="csX304" fmla="*/ 506761 w 1398425"/>
              <a:gd name="csY304" fmla="*/ 781758 h 1411729"/>
              <a:gd name="csX305" fmla="*/ 507875 w 1398425"/>
              <a:gd name="csY305" fmla="*/ 782676 h 1411729"/>
              <a:gd name="csX306" fmla="*/ 501223 w 1398425"/>
              <a:gd name="csY306" fmla="*/ 789214 h 1411729"/>
              <a:gd name="csX307" fmla="*/ 500370 w 1398425"/>
              <a:gd name="csY307" fmla="*/ 788313 h 1411729"/>
              <a:gd name="csX308" fmla="*/ 497060 w 1398425"/>
              <a:gd name="csY308" fmla="*/ 791590 h 1411729"/>
              <a:gd name="csX309" fmla="*/ 498027 w 1398425"/>
              <a:gd name="csY309" fmla="*/ 792459 h 1411729"/>
              <a:gd name="csX310" fmla="*/ 399431 w 1398425"/>
              <a:gd name="csY310" fmla="*/ 892251 h 1411729"/>
              <a:gd name="csX311" fmla="*/ 398776 w 1398425"/>
              <a:gd name="csY311" fmla="*/ 891284 h 1411729"/>
              <a:gd name="csX312" fmla="*/ 393860 w 1398425"/>
              <a:gd name="csY312" fmla="*/ 894004 h 1411729"/>
              <a:gd name="csX313" fmla="*/ 394646 w 1398425"/>
              <a:gd name="csY313" fmla="*/ 897429 h 1411729"/>
              <a:gd name="csX314" fmla="*/ 391582 w 1398425"/>
              <a:gd name="csY314" fmla="*/ 900542 h 1411729"/>
              <a:gd name="csX315" fmla="*/ 390583 w 1398425"/>
              <a:gd name="csY315" fmla="*/ 898920 h 1411729"/>
              <a:gd name="csX316" fmla="*/ 383750 w 1398425"/>
              <a:gd name="csY316" fmla="*/ 906294 h 1411729"/>
              <a:gd name="csX317" fmla="*/ 384815 w 1398425"/>
              <a:gd name="csY317" fmla="*/ 907048 h 1411729"/>
              <a:gd name="csX318" fmla="*/ 379850 w 1398425"/>
              <a:gd name="csY318" fmla="*/ 912307 h 1411729"/>
              <a:gd name="csX319" fmla="*/ 371722 w 1398425"/>
              <a:gd name="csY319" fmla="*/ 920206 h 1411729"/>
              <a:gd name="csX320" fmla="*/ 369280 w 1398425"/>
              <a:gd name="csY320" fmla="*/ 920222 h 1411729"/>
              <a:gd name="csX321" fmla="*/ 361087 w 1398425"/>
              <a:gd name="csY321" fmla="*/ 929235 h 1411729"/>
              <a:gd name="csX322" fmla="*/ 361956 w 1398425"/>
              <a:gd name="csY322" fmla="*/ 930037 h 1411729"/>
              <a:gd name="csX323" fmla="*/ 342882 w 1398425"/>
              <a:gd name="csY323" fmla="*/ 960909 h 1411729"/>
              <a:gd name="csX324" fmla="*/ 337884 w 1398425"/>
              <a:gd name="csY324" fmla="*/ 1007233 h 1411729"/>
              <a:gd name="csX325" fmla="*/ 335689 w 1398425"/>
              <a:gd name="csY325" fmla="*/ 1011166 h 1411729"/>
              <a:gd name="csX326" fmla="*/ 338786 w 1398425"/>
              <a:gd name="csY326" fmla="*/ 1011985 h 1411729"/>
              <a:gd name="csX327" fmla="*/ 358793 w 1398425"/>
              <a:gd name="csY327" fmla="*/ 1050313 h 1411729"/>
              <a:gd name="csX328" fmla="*/ 386912 w 1398425"/>
              <a:gd name="csY328" fmla="*/ 1071402 h 1411729"/>
              <a:gd name="csX329" fmla="*/ 472202 w 1398425"/>
              <a:gd name="csY329" fmla="*/ 1064143 h 1411729"/>
              <a:gd name="csX330" fmla="*/ 511628 w 1398425"/>
              <a:gd name="csY330" fmla="*/ 1026503 h 1411729"/>
              <a:gd name="csX331" fmla="*/ 551528 w 1398425"/>
              <a:gd name="csY331" fmla="*/ 986160 h 1411729"/>
              <a:gd name="csX332" fmla="*/ 578271 w 1398425"/>
              <a:gd name="csY332" fmla="*/ 959582 h 1411729"/>
              <a:gd name="csX333" fmla="*/ 579024 w 1398425"/>
              <a:gd name="csY333" fmla="*/ 960581 h 1411729"/>
              <a:gd name="csX334" fmla="*/ 582302 w 1398425"/>
              <a:gd name="csY334" fmla="*/ 957091 h 1411729"/>
              <a:gd name="csX335" fmla="*/ 581548 w 1398425"/>
              <a:gd name="csY335" fmla="*/ 956403 h 1411729"/>
              <a:gd name="csX336" fmla="*/ 587840 w 1398425"/>
              <a:gd name="csY336" fmla="*/ 949734 h 1411729"/>
              <a:gd name="csX337" fmla="*/ 591314 w 1398425"/>
              <a:gd name="csY337" fmla="*/ 950537 h 1411729"/>
              <a:gd name="csX338" fmla="*/ 597164 w 1398425"/>
              <a:gd name="csY338" fmla="*/ 942344 h 1411729"/>
              <a:gd name="csX339" fmla="*/ 596263 w 1398425"/>
              <a:gd name="csY339" fmla="*/ 941623 h 1411729"/>
              <a:gd name="csX340" fmla="*/ 668248 w 1398425"/>
              <a:gd name="csY340" fmla="*/ 867950 h 1411729"/>
              <a:gd name="csX341" fmla="*/ 669149 w 1398425"/>
              <a:gd name="csY341" fmla="*/ 869425 h 1411729"/>
              <a:gd name="csX342" fmla="*/ 675965 w 1398425"/>
              <a:gd name="csY342" fmla="*/ 862051 h 1411729"/>
              <a:gd name="csX343" fmla="*/ 675048 w 1398425"/>
              <a:gd name="csY343" fmla="*/ 861445 h 1411729"/>
              <a:gd name="csX344" fmla="*/ 698644 w 1398425"/>
              <a:gd name="csY344" fmla="*/ 837439 h 1411729"/>
              <a:gd name="csX345" fmla="*/ 701479 w 1398425"/>
              <a:gd name="csY345" fmla="*/ 839897 h 1411729"/>
              <a:gd name="csX346" fmla="*/ 701102 w 1398425"/>
              <a:gd name="csY346" fmla="*/ 844026 h 1411729"/>
              <a:gd name="csX347" fmla="*/ 705199 w 1398425"/>
              <a:gd name="csY347" fmla="*/ 846484 h 1411729"/>
              <a:gd name="csX348" fmla="*/ 706346 w 1398425"/>
              <a:gd name="csY348" fmla="*/ 844714 h 1411729"/>
              <a:gd name="csX349" fmla="*/ 711016 w 1398425"/>
              <a:gd name="csY349" fmla="*/ 849761 h 1411729"/>
              <a:gd name="csX350" fmla="*/ 710114 w 1398425"/>
              <a:gd name="csY350" fmla="*/ 850581 h 1411729"/>
              <a:gd name="csX351" fmla="*/ 713392 w 1398425"/>
              <a:gd name="csY351" fmla="*/ 854677 h 1411729"/>
              <a:gd name="csX352" fmla="*/ 715850 w 1398425"/>
              <a:gd name="csY352" fmla="*/ 854349 h 1411729"/>
              <a:gd name="csX353" fmla="*/ 724108 w 1398425"/>
              <a:gd name="csY353" fmla="*/ 862837 h 1411729"/>
              <a:gd name="csX354" fmla="*/ 723043 w 1398425"/>
              <a:gd name="csY354" fmla="*/ 863690 h 1411729"/>
              <a:gd name="csX355" fmla="*/ 726501 w 1398425"/>
              <a:gd name="csY355" fmla="*/ 867163 h 1411729"/>
              <a:gd name="csX356" fmla="*/ 727402 w 1398425"/>
              <a:gd name="csY356" fmla="*/ 866049 h 1411729"/>
              <a:gd name="csX357" fmla="*/ 735513 w 1398425"/>
              <a:gd name="csY357" fmla="*/ 874144 h 1411729"/>
              <a:gd name="csX358" fmla="*/ 733874 w 1398425"/>
              <a:gd name="csY358" fmla="*/ 875160 h 1411729"/>
              <a:gd name="csX359" fmla="*/ 737971 w 1398425"/>
              <a:gd name="csY359" fmla="*/ 879256 h 1411729"/>
              <a:gd name="csX360" fmla="*/ 739036 w 1398425"/>
              <a:gd name="csY360" fmla="*/ 877585 h 1411729"/>
              <a:gd name="csX361" fmla="*/ 886185 w 1398425"/>
              <a:gd name="csY361" fmla="*/ 1026634 h 1411729"/>
              <a:gd name="csX362" fmla="*/ 885447 w 1398425"/>
              <a:gd name="csY362" fmla="*/ 1030010 h 1411729"/>
              <a:gd name="csX363" fmla="*/ 889659 w 1398425"/>
              <a:gd name="csY363" fmla="*/ 1030141 h 1411729"/>
              <a:gd name="csX364" fmla="*/ 917810 w 1398425"/>
              <a:gd name="csY364" fmla="*/ 1058260 h 1411729"/>
              <a:gd name="csX365" fmla="*/ 978030 w 1398425"/>
              <a:gd name="csY365" fmla="*/ 1079595 h 1411729"/>
              <a:gd name="csX366" fmla="*/ 976882 w 1398425"/>
              <a:gd name="csY366" fmla="*/ 1081627 h 1411729"/>
              <a:gd name="csX367" fmla="*/ 987042 w 1398425"/>
              <a:gd name="csY367" fmla="*/ 1080529 h 1411729"/>
              <a:gd name="csX368" fmla="*/ 994629 w 1398425"/>
              <a:gd name="csY368" fmla="*/ 1079988 h 1411729"/>
              <a:gd name="csX369" fmla="*/ 989418 w 1398425"/>
              <a:gd name="csY369" fmla="*/ 1078939 h 1411729"/>
              <a:gd name="csX370" fmla="*/ 1020421 w 1398425"/>
              <a:gd name="csY370" fmla="*/ 1066682 h 1411729"/>
              <a:gd name="csX371" fmla="*/ 1051489 w 1398425"/>
              <a:gd name="csY371" fmla="*/ 1032206 h 1411729"/>
              <a:gd name="csX372" fmla="*/ 1058158 w 1398425"/>
              <a:gd name="csY372" fmla="*/ 1018392 h 1411729"/>
              <a:gd name="csX373" fmla="*/ 1059141 w 1398425"/>
              <a:gd name="csY373" fmla="*/ 1019687 h 1411729"/>
              <a:gd name="csX374" fmla="*/ 1061599 w 1398425"/>
              <a:gd name="csY374" fmla="*/ 1011166 h 1411729"/>
              <a:gd name="csX375" fmla="*/ 1059879 w 1398425"/>
              <a:gd name="csY375" fmla="*/ 1010969 h 1411729"/>
              <a:gd name="csX376" fmla="*/ 1057847 w 1398425"/>
              <a:gd name="csY376" fmla="*/ 968807 h 1411729"/>
              <a:gd name="csX377" fmla="*/ 1046737 w 1398425"/>
              <a:gd name="csY377" fmla="*/ 943163 h 1411729"/>
              <a:gd name="csX378" fmla="*/ 1047786 w 1398425"/>
              <a:gd name="csY378" fmla="*/ 942344 h 1411729"/>
              <a:gd name="csX379" fmla="*/ 1043509 w 1398425"/>
              <a:gd name="csY379" fmla="*/ 938771 h 1411729"/>
              <a:gd name="csX380" fmla="*/ 992368 w 1398425"/>
              <a:gd name="csY380" fmla="*/ 885860 h 1411729"/>
              <a:gd name="csX381" fmla="*/ 987894 w 1398425"/>
              <a:gd name="csY381" fmla="*/ 881223 h 1411729"/>
              <a:gd name="csX382" fmla="*/ 968149 w 1398425"/>
              <a:gd name="csY382" fmla="*/ 861215 h 1411729"/>
              <a:gd name="csX383" fmla="*/ 963282 w 1398425"/>
              <a:gd name="csY383" fmla="*/ 856660 h 1411729"/>
              <a:gd name="csX384" fmla="*/ 948207 w 1398425"/>
              <a:gd name="csY384" fmla="*/ 841568 h 1411729"/>
              <a:gd name="csX385" fmla="*/ 940390 w 1398425"/>
              <a:gd name="csY385" fmla="*/ 833670 h 1411729"/>
              <a:gd name="csX386" fmla="*/ 936753 w 1398425"/>
              <a:gd name="csY386" fmla="*/ 830049 h 1411729"/>
              <a:gd name="csX387" fmla="*/ 928936 w 1398425"/>
              <a:gd name="csY387" fmla="*/ 822183 h 1411729"/>
              <a:gd name="csX388" fmla="*/ 925331 w 1398425"/>
              <a:gd name="csY388" fmla="*/ 818545 h 1411729"/>
              <a:gd name="csX389" fmla="*/ 925594 w 1398425"/>
              <a:gd name="csY389" fmla="*/ 816169 h 1411729"/>
              <a:gd name="csX390" fmla="*/ 918220 w 1398425"/>
              <a:gd name="csY390" fmla="*/ 808796 h 1411729"/>
              <a:gd name="csX391" fmla="*/ 915860 w 1398425"/>
              <a:gd name="csY391" fmla="*/ 809041 h 1411729"/>
              <a:gd name="csX392" fmla="*/ 892887 w 1398425"/>
              <a:gd name="csY392" fmla="*/ 786002 h 1411729"/>
              <a:gd name="csX393" fmla="*/ 893640 w 1398425"/>
              <a:gd name="csY393" fmla="*/ 782578 h 1411729"/>
              <a:gd name="csX394" fmla="*/ 887086 w 1398425"/>
              <a:gd name="csY394" fmla="*/ 778301 h 1411729"/>
              <a:gd name="csX395" fmla="*/ 886430 w 1398425"/>
              <a:gd name="csY395" fmla="*/ 779186 h 1411729"/>
              <a:gd name="csX396" fmla="*/ 868324 w 1398425"/>
              <a:gd name="csY396" fmla="*/ 761112 h 1411729"/>
              <a:gd name="csX397" fmla="*/ 869143 w 1398425"/>
              <a:gd name="csY397" fmla="*/ 760456 h 1411729"/>
              <a:gd name="csX398" fmla="*/ 864145 w 1398425"/>
              <a:gd name="csY398" fmla="*/ 755262 h 1411729"/>
              <a:gd name="csX399" fmla="*/ 863539 w 1398425"/>
              <a:gd name="csY399" fmla="*/ 756196 h 1411729"/>
              <a:gd name="csX400" fmla="*/ 847038 w 1398425"/>
              <a:gd name="csY400" fmla="*/ 739842 h 1411729"/>
              <a:gd name="csX401" fmla="*/ 848234 w 1398425"/>
              <a:gd name="csY401" fmla="*/ 739154 h 1411729"/>
              <a:gd name="csX402" fmla="*/ 841204 w 1398425"/>
              <a:gd name="csY402" fmla="*/ 732600 h 1411729"/>
              <a:gd name="csX403" fmla="*/ 840615 w 1398425"/>
              <a:gd name="csY403" fmla="*/ 733222 h 1411729"/>
              <a:gd name="csX404" fmla="*/ 820558 w 1398425"/>
              <a:gd name="csY404" fmla="*/ 712936 h 1411729"/>
              <a:gd name="csX405" fmla="*/ 830439 w 1398425"/>
              <a:gd name="csY405" fmla="*/ 703760 h 1411729"/>
              <a:gd name="csX406" fmla="*/ 831373 w 1398425"/>
              <a:gd name="csY406" fmla="*/ 704743 h 1411729"/>
              <a:gd name="csX407" fmla="*/ 834650 w 1398425"/>
              <a:gd name="csY407" fmla="*/ 701466 h 1411729"/>
              <a:gd name="csX408" fmla="*/ 832438 w 1398425"/>
              <a:gd name="csY408" fmla="*/ 701269 h 1411729"/>
              <a:gd name="csX409" fmla="*/ 873436 w 1398425"/>
              <a:gd name="csY409" fmla="*/ 659894 h 1411729"/>
              <a:gd name="csX410" fmla="*/ 873977 w 1398425"/>
              <a:gd name="csY410" fmla="*/ 661221 h 1411729"/>
              <a:gd name="csX411" fmla="*/ 878073 w 1398425"/>
              <a:gd name="csY411" fmla="*/ 657223 h 1411729"/>
              <a:gd name="csX412" fmla="*/ 876631 w 1398425"/>
              <a:gd name="csY412" fmla="*/ 656469 h 1411729"/>
              <a:gd name="csX413" fmla="*/ 906012 w 1398425"/>
              <a:gd name="csY413" fmla="*/ 627039 h 1411729"/>
              <a:gd name="csX414" fmla="*/ 906749 w 1398425"/>
              <a:gd name="csY414" fmla="*/ 628219 h 1411729"/>
              <a:gd name="csX415" fmla="*/ 913402 w 1398425"/>
              <a:gd name="csY415" fmla="*/ 621173 h 1411729"/>
              <a:gd name="csX416" fmla="*/ 912501 w 1398425"/>
              <a:gd name="csY416" fmla="*/ 620436 h 1411729"/>
              <a:gd name="csX417" fmla="*/ 917482 w 1398425"/>
              <a:gd name="csY417" fmla="*/ 615553 h 1411729"/>
              <a:gd name="csX418" fmla="*/ 918220 w 1398425"/>
              <a:gd name="csY418" fmla="*/ 616716 h 1411729"/>
              <a:gd name="csX419" fmla="*/ 923218 w 1398425"/>
              <a:gd name="csY419" fmla="*/ 611341 h 1411729"/>
              <a:gd name="csX420" fmla="*/ 922366 w 1398425"/>
              <a:gd name="csY420" fmla="*/ 610653 h 1411729"/>
              <a:gd name="csX421" fmla="*/ 928920 w 1398425"/>
              <a:gd name="csY421" fmla="*/ 604033 h 1411729"/>
              <a:gd name="csX422" fmla="*/ 929690 w 1398425"/>
              <a:gd name="csY422" fmla="*/ 605246 h 1411729"/>
              <a:gd name="csX423" fmla="*/ 936245 w 1398425"/>
              <a:gd name="csY423" fmla="*/ 600690 h 1411729"/>
              <a:gd name="csX424" fmla="*/ 935458 w 1398425"/>
              <a:gd name="csY424" fmla="*/ 597233 h 1411729"/>
              <a:gd name="csX425" fmla="*/ 940439 w 1398425"/>
              <a:gd name="csY425" fmla="*/ 592579 h 1411729"/>
              <a:gd name="csX426" fmla="*/ 941160 w 1398425"/>
              <a:gd name="csY426" fmla="*/ 593644 h 1411729"/>
              <a:gd name="csX427" fmla="*/ 946076 w 1398425"/>
              <a:gd name="csY427" fmla="*/ 590859 h 1411729"/>
              <a:gd name="csX428" fmla="*/ 945306 w 1398425"/>
              <a:gd name="csY428" fmla="*/ 587417 h 1411729"/>
              <a:gd name="csX429" fmla="*/ 951795 w 1398425"/>
              <a:gd name="csY429" fmla="*/ 581076 h 1411729"/>
              <a:gd name="csX430" fmla="*/ 952631 w 1398425"/>
              <a:gd name="csY430" fmla="*/ 582354 h 1411729"/>
              <a:gd name="csX431" fmla="*/ 957547 w 1398425"/>
              <a:gd name="csY431" fmla="*/ 579388 h 1411729"/>
              <a:gd name="csX432" fmla="*/ 956744 w 1398425"/>
              <a:gd name="csY432" fmla="*/ 575931 h 1411729"/>
              <a:gd name="csX433" fmla="*/ 961709 w 1398425"/>
              <a:gd name="csY433" fmla="*/ 571228 h 1411729"/>
              <a:gd name="csX434" fmla="*/ 962463 w 1398425"/>
              <a:gd name="csY434" fmla="*/ 572178 h 1411729"/>
              <a:gd name="csX435" fmla="*/ 967608 w 1398425"/>
              <a:gd name="csY435" fmla="*/ 567098 h 1411729"/>
              <a:gd name="csX436" fmla="*/ 966576 w 1398425"/>
              <a:gd name="csY436" fmla="*/ 566328 h 1411729"/>
              <a:gd name="csX437" fmla="*/ 973146 w 1398425"/>
              <a:gd name="csY437" fmla="*/ 559741 h 1411729"/>
              <a:gd name="csX438" fmla="*/ 973933 w 1398425"/>
              <a:gd name="csY438" fmla="*/ 560642 h 1411729"/>
              <a:gd name="csX439" fmla="*/ 978849 w 1398425"/>
              <a:gd name="csY439" fmla="*/ 558086 h 1411729"/>
              <a:gd name="csX440" fmla="*/ 978030 w 1398425"/>
              <a:gd name="csY440" fmla="*/ 554579 h 1411729"/>
              <a:gd name="csX441" fmla="*/ 986206 w 1398425"/>
              <a:gd name="csY441" fmla="*/ 546632 h 1411729"/>
              <a:gd name="csX442" fmla="*/ 987042 w 1398425"/>
              <a:gd name="csY442" fmla="*/ 547763 h 1411729"/>
              <a:gd name="csX443" fmla="*/ 990319 w 1398425"/>
              <a:gd name="csY443" fmla="*/ 546616 h 1411729"/>
              <a:gd name="csX444" fmla="*/ 989467 w 1398425"/>
              <a:gd name="csY444" fmla="*/ 543076 h 1411729"/>
              <a:gd name="csX445" fmla="*/ 1007508 w 1398425"/>
              <a:gd name="csY445" fmla="*/ 525297 h 1411729"/>
              <a:gd name="csX446" fmla="*/ 1008344 w 1398425"/>
              <a:gd name="csY446" fmla="*/ 526297 h 1411729"/>
              <a:gd name="csX447" fmla="*/ 1014079 w 1398425"/>
              <a:gd name="csY447" fmla="*/ 521217 h 1411729"/>
              <a:gd name="csX448" fmla="*/ 1012375 w 1398425"/>
              <a:gd name="csY448" fmla="*/ 520119 h 1411729"/>
              <a:gd name="csX449" fmla="*/ 1025533 w 1398425"/>
              <a:gd name="csY449" fmla="*/ 506912 h 1411729"/>
              <a:gd name="csX450" fmla="*/ 1034824 w 1398425"/>
              <a:gd name="csY450" fmla="*/ 499915 h 1411729"/>
              <a:gd name="csX451" fmla="*/ 1033677 w 1398425"/>
              <a:gd name="csY451" fmla="*/ 498997 h 1411729"/>
              <a:gd name="csX452" fmla="*/ 1051047 w 1398425"/>
              <a:gd name="csY452" fmla="*/ 474647 h 1411729"/>
              <a:gd name="csX453" fmla="*/ 1055029 w 1398425"/>
              <a:gd name="csY453" fmla="*/ 400467 h 1411729"/>
              <a:gd name="csX454" fmla="*/ 1055979 w 1398425"/>
              <a:gd name="csY454" fmla="*/ 399959 h 1411729"/>
              <a:gd name="csX455" fmla="*/ 1054226 w 1398425"/>
              <a:gd name="csY455" fmla="*/ 394895 h 1411729"/>
              <a:gd name="csX456" fmla="*/ 1053193 w 1398425"/>
              <a:gd name="csY456" fmla="*/ 396141 h 1411729"/>
              <a:gd name="csX457" fmla="*/ 1040183 w 1398425"/>
              <a:gd name="csY457" fmla="*/ 376215 h 1411729"/>
              <a:gd name="csX458" fmla="*/ 1041936 w 1398425"/>
              <a:gd name="csY458" fmla="*/ 373741 h 1411729"/>
              <a:gd name="csX459" fmla="*/ 1034562 w 1398425"/>
              <a:gd name="csY459" fmla="*/ 368006 h 1411729"/>
              <a:gd name="csX460" fmla="*/ 1033563 w 1398425"/>
              <a:gd name="csY460" fmla="*/ 369661 h 1411729"/>
              <a:gd name="csX461" fmla="*/ 1003133 w 1398425"/>
              <a:gd name="csY461" fmla="*/ 351996 h 1411729"/>
              <a:gd name="csX462" fmla="*/ 928871 w 1398425"/>
              <a:gd name="csY462" fmla="*/ 360681 h 1411729"/>
              <a:gd name="csX463" fmla="*/ 914140 w 1398425"/>
              <a:gd name="csY463" fmla="*/ 371332 h 1411729"/>
              <a:gd name="csX464" fmla="*/ 913304 w 1398425"/>
              <a:gd name="csY464" fmla="*/ 370201 h 1411729"/>
              <a:gd name="csX465" fmla="*/ 906487 w 1398425"/>
              <a:gd name="csY465" fmla="*/ 377018 h 1411729"/>
              <a:gd name="csX466" fmla="*/ 907634 w 1398425"/>
              <a:gd name="csY466" fmla="*/ 377903 h 1411729"/>
              <a:gd name="csX467" fmla="*/ 874895 w 1398425"/>
              <a:gd name="csY467" fmla="*/ 410725 h 1411729"/>
              <a:gd name="csX468" fmla="*/ 872338 w 1398425"/>
              <a:gd name="csY468" fmla="*/ 408971 h 1411729"/>
              <a:gd name="csX469" fmla="*/ 869880 w 1398425"/>
              <a:gd name="csY469" fmla="*/ 413068 h 1411729"/>
              <a:gd name="csX470" fmla="*/ 871634 w 1398425"/>
              <a:gd name="csY470" fmla="*/ 414198 h 1411729"/>
              <a:gd name="csX471" fmla="*/ 809071 w 1398425"/>
              <a:gd name="csY471" fmla="*/ 477662 h 1411729"/>
              <a:gd name="csX472" fmla="*/ 808432 w 1398425"/>
              <a:gd name="csY472" fmla="*/ 476564 h 1411729"/>
              <a:gd name="csX473" fmla="*/ 805056 w 1398425"/>
              <a:gd name="csY473" fmla="*/ 480251 h 1411729"/>
              <a:gd name="csX474" fmla="*/ 805745 w 1398425"/>
              <a:gd name="csY474" fmla="*/ 480841 h 1411729"/>
              <a:gd name="csX475" fmla="*/ 797666 w 1398425"/>
              <a:gd name="csY475" fmla="*/ 489182 h 1411729"/>
              <a:gd name="csX476" fmla="*/ 796962 w 1398425"/>
              <a:gd name="csY476" fmla="*/ 488018 h 1411729"/>
              <a:gd name="csX477" fmla="*/ 793684 w 1398425"/>
              <a:gd name="csY477" fmla="*/ 491394 h 1411729"/>
              <a:gd name="csX478" fmla="*/ 789588 w 1398425"/>
              <a:gd name="csY478" fmla="*/ 493360 h 1411729"/>
              <a:gd name="csX479" fmla="*/ 791128 w 1398425"/>
              <a:gd name="csY479" fmla="*/ 495917 h 1411729"/>
              <a:gd name="csX480" fmla="*/ 787884 w 1398425"/>
              <a:gd name="csY480" fmla="*/ 499046 h 1411729"/>
              <a:gd name="csX481" fmla="*/ 787130 w 1398425"/>
              <a:gd name="csY481" fmla="*/ 497850 h 1411729"/>
              <a:gd name="csX482" fmla="*/ 782001 w 1398425"/>
              <a:gd name="csY482" fmla="*/ 503192 h 1411729"/>
              <a:gd name="csX483" fmla="*/ 782968 w 1398425"/>
              <a:gd name="csY483" fmla="*/ 503913 h 1411729"/>
              <a:gd name="csX484" fmla="*/ 705854 w 1398425"/>
              <a:gd name="csY484" fmla="*/ 582583 h 1411729"/>
              <a:gd name="csX485" fmla="*/ 698644 w 1398425"/>
              <a:gd name="csY485" fmla="*/ 586205 h 1411729"/>
              <a:gd name="csX486" fmla="*/ 683077 w 1398425"/>
              <a:gd name="csY486" fmla="*/ 570376 h 1411729"/>
              <a:gd name="csX487" fmla="*/ 681144 w 1398425"/>
              <a:gd name="csY487" fmla="*/ 571277 h 1411729"/>
              <a:gd name="csX488" fmla="*/ 678096 w 1398425"/>
              <a:gd name="csY488" fmla="*/ 568164 h 1411729"/>
              <a:gd name="csX489" fmla="*/ 678981 w 1398425"/>
              <a:gd name="csY489" fmla="*/ 564641 h 1411729"/>
              <a:gd name="csX490" fmla="*/ 658498 w 1398425"/>
              <a:gd name="csY490" fmla="*/ 544158 h 1411729"/>
              <a:gd name="csX491" fmla="*/ 655057 w 1398425"/>
              <a:gd name="csY491" fmla="*/ 544895 h 1411729"/>
              <a:gd name="csX492" fmla="*/ 648797 w 1398425"/>
              <a:gd name="csY492" fmla="*/ 538210 h 1411729"/>
              <a:gd name="csX493" fmla="*/ 649485 w 1398425"/>
              <a:gd name="csY493" fmla="*/ 537603 h 1411729"/>
              <a:gd name="csX494" fmla="*/ 644569 w 1398425"/>
              <a:gd name="csY494" fmla="*/ 532638 h 1411729"/>
              <a:gd name="csX495" fmla="*/ 643930 w 1398425"/>
              <a:gd name="csY495" fmla="*/ 533343 h 1411729"/>
              <a:gd name="csX496" fmla="*/ 594428 w 1398425"/>
              <a:gd name="csY496" fmla="*/ 482824 h 1411729"/>
              <a:gd name="csX497" fmla="*/ 595460 w 1398425"/>
              <a:gd name="csY497" fmla="*/ 481890 h 1411729"/>
              <a:gd name="csX498" fmla="*/ 589544 w 1398425"/>
              <a:gd name="csY498" fmla="*/ 478252 h 1411729"/>
              <a:gd name="csX499" fmla="*/ 587873 w 1398425"/>
              <a:gd name="csY499" fmla="*/ 476499 h 1411729"/>
              <a:gd name="csX500" fmla="*/ 589676 w 1398425"/>
              <a:gd name="csY500" fmla="*/ 475335 h 1411729"/>
              <a:gd name="csX501" fmla="*/ 585579 w 1398425"/>
              <a:gd name="csY501" fmla="*/ 471239 h 1411729"/>
              <a:gd name="csX502" fmla="*/ 584481 w 1398425"/>
              <a:gd name="csY502" fmla="*/ 472959 h 1411729"/>
              <a:gd name="csX503" fmla="*/ 571618 w 1398425"/>
              <a:gd name="csY503" fmla="*/ 460014 h 1411729"/>
              <a:gd name="csX504" fmla="*/ 573289 w 1398425"/>
              <a:gd name="csY504" fmla="*/ 458949 h 1411729"/>
              <a:gd name="csX505" fmla="*/ 565096 w 1398425"/>
              <a:gd name="csY505" fmla="*/ 449117 h 1411729"/>
              <a:gd name="csX506" fmla="*/ 561622 w 1398425"/>
              <a:gd name="csY506" fmla="*/ 449904 h 1411729"/>
              <a:gd name="csX507" fmla="*/ 558574 w 1398425"/>
              <a:gd name="csY507" fmla="*/ 446578 h 1411729"/>
              <a:gd name="csX508" fmla="*/ 559607 w 1398425"/>
              <a:gd name="csY508" fmla="*/ 445840 h 1411729"/>
              <a:gd name="csX509" fmla="*/ 556903 w 1398425"/>
              <a:gd name="csY509" fmla="*/ 440924 h 1411729"/>
              <a:gd name="csX510" fmla="*/ 553478 w 1398425"/>
              <a:gd name="csY510" fmla="*/ 441662 h 1411729"/>
              <a:gd name="csX511" fmla="*/ 548775 w 1398425"/>
              <a:gd name="csY511" fmla="*/ 436713 h 1411729"/>
              <a:gd name="csX512" fmla="*/ 549595 w 1398425"/>
              <a:gd name="csY512" fmla="*/ 436008 h 1411729"/>
              <a:gd name="csX513" fmla="*/ 542975 w 1398425"/>
              <a:gd name="csY513" fmla="*/ 428815 h 1411729"/>
              <a:gd name="csX514" fmla="*/ 542270 w 1398425"/>
              <a:gd name="csY514" fmla="*/ 430159 h 1411729"/>
              <a:gd name="csX515" fmla="*/ 528522 w 1398425"/>
              <a:gd name="csY515" fmla="*/ 416886 h 1411729"/>
              <a:gd name="csX516" fmla="*/ 436464 w 1398425"/>
              <a:gd name="csY516" fmla="*/ 348522 h 1411729"/>
              <a:gd name="csX517" fmla="*/ 413523 w 1398425"/>
              <a:gd name="csY517" fmla="*/ 348244 h 1411729"/>
              <a:gd name="csX518" fmla="*/ 388731 w 1398425"/>
              <a:gd name="csY518" fmla="*/ 354667 h 1411729"/>
              <a:gd name="csX519" fmla="*/ 358695 w 1398425"/>
              <a:gd name="csY519" fmla="*/ 375936 h 14117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</a:cxnLst>
            <a:rect l="l" t="t" r="r" b="b"/>
            <a:pathLst>
              <a:path w="1398425" h="1411729">
                <a:moveTo>
                  <a:pt x="943668" y="46655"/>
                </a:moveTo>
                <a:cubicBezTo>
                  <a:pt x="943209" y="46983"/>
                  <a:pt x="942750" y="47327"/>
                  <a:pt x="942275" y="47654"/>
                </a:cubicBezTo>
                <a:cubicBezTo>
                  <a:pt x="944634" y="48310"/>
                  <a:pt x="946994" y="48965"/>
                  <a:pt x="949354" y="49621"/>
                </a:cubicBezTo>
                <a:cubicBezTo>
                  <a:pt x="950451" y="50883"/>
                  <a:pt x="951533" y="52128"/>
                  <a:pt x="952631" y="53390"/>
                </a:cubicBezTo>
                <a:cubicBezTo>
                  <a:pt x="953958" y="52800"/>
                  <a:pt x="955269" y="52210"/>
                  <a:pt x="956596" y="51604"/>
                </a:cubicBezTo>
                <a:cubicBezTo>
                  <a:pt x="973704" y="54930"/>
                  <a:pt x="992990" y="66515"/>
                  <a:pt x="1008852" y="74102"/>
                </a:cubicBezTo>
                <a:cubicBezTo>
                  <a:pt x="1042411" y="90160"/>
                  <a:pt x="1073906" y="109807"/>
                  <a:pt x="1104367" y="131077"/>
                </a:cubicBezTo>
                <a:cubicBezTo>
                  <a:pt x="1116755" y="139729"/>
                  <a:pt x="1133535" y="150380"/>
                  <a:pt x="1143318" y="161686"/>
                </a:cubicBezTo>
                <a:cubicBezTo>
                  <a:pt x="1143072" y="161899"/>
                  <a:pt x="1142842" y="162129"/>
                  <a:pt x="1142613" y="162358"/>
                </a:cubicBezTo>
                <a:cubicBezTo>
                  <a:pt x="1142924" y="163456"/>
                  <a:pt x="1143219" y="164538"/>
                  <a:pt x="1143531" y="165635"/>
                </a:cubicBezTo>
                <a:cubicBezTo>
                  <a:pt x="1145186" y="165766"/>
                  <a:pt x="1146841" y="165898"/>
                  <a:pt x="1148496" y="166045"/>
                </a:cubicBezTo>
                <a:cubicBezTo>
                  <a:pt x="1162621" y="174173"/>
                  <a:pt x="1174648" y="188560"/>
                  <a:pt x="1186446" y="199752"/>
                </a:cubicBezTo>
                <a:cubicBezTo>
                  <a:pt x="1220710" y="232213"/>
                  <a:pt x="1251369" y="269491"/>
                  <a:pt x="1277095" y="309031"/>
                </a:cubicBezTo>
                <a:cubicBezTo>
                  <a:pt x="1286812" y="323959"/>
                  <a:pt x="1305607" y="350112"/>
                  <a:pt x="1310802" y="366170"/>
                </a:cubicBezTo>
                <a:cubicBezTo>
                  <a:pt x="1310212" y="366514"/>
                  <a:pt x="1309622" y="366842"/>
                  <a:pt x="1309032" y="367186"/>
                </a:cubicBezTo>
                <a:cubicBezTo>
                  <a:pt x="1310720" y="368989"/>
                  <a:pt x="1312407" y="370791"/>
                  <a:pt x="1314095" y="372594"/>
                </a:cubicBezTo>
                <a:cubicBezTo>
                  <a:pt x="1320764" y="386325"/>
                  <a:pt x="1327433" y="400073"/>
                  <a:pt x="1334103" y="413805"/>
                </a:cubicBezTo>
                <a:cubicBezTo>
                  <a:pt x="1334758" y="416476"/>
                  <a:pt x="1335414" y="419163"/>
                  <a:pt x="1336069" y="421834"/>
                </a:cubicBezTo>
                <a:cubicBezTo>
                  <a:pt x="1336397" y="421376"/>
                  <a:pt x="1336708" y="420933"/>
                  <a:pt x="1337036" y="420474"/>
                </a:cubicBezTo>
                <a:cubicBezTo>
                  <a:pt x="1343934" y="429667"/>
                  <a:pt x="1352832" y="457999"/>
                  <a:pt x="1357043" y="470043"/>
                </a:cubicBezTo>
                <a:cubicBezTo>
                  <a:pt x="1366220" y="496277"/>
                  <a:pt x="1373741" y="522790"/>
                  <a:pt x="1380394" y="549778"/>
                </a:cubicBezTo>
                <a:cubicBezTo>
                  <a:pt x="1384392" y="566001"/>
                  <a:pt x="1389636" y="583894"/>
                  <a:pt x="1389587" y="600625"/>
                </a:cubicBezTo>
                <a:cubicBezTo>
                  <a:pt x="1389177" y="600920"/>
                  <a:pt x="1388784" y="601215"/>
                  <a:pt x="1388374" y="601510"/>
                </a:cubicBezTo>
                <a:cubicBezTo>
                  <a:pt x="1389177" y="603427"/>
                  <a:pt x="1389996" y="605328"/>
                  <a:pt x="1390799" y="607245"/>
                </a:cubicBezTo>
                <a:cubicBezTo>
                  <a:pt x="1397845" y="635380"/>
                  <a:pt x="1397124" y="666121"/>
                  <a:pt x="1398091" y="694911"/>
                </a:cubicBezTo>
                <a:cubicBezTo>
                  <a:pt x="1398927" y="720097"/>
                  <a:pt x="1398157" y="745168"/>
                  <a:pt x="1396239" y="770288"/>
                </a:cubicBezTo>
                <a:cubicBezTo>
                  <a:pt x="1395141" y="784708"/>
                  <a:pt x="1394355" y="799668"/>
                  <a:pt x="1390848" y="813711"/>
                </a:cubicBezTo>
                <a:cubicBezTo>
                  <a:pt x="1390062" y="815793"/>
                  <a:pt x="1389292" y="817874"/>
                  <a:pt x="1388505" y="819955"/>
                </a:cubicBezTo>
                <a:cubicBezTo>
                  <a:pt x="1389177" y="819512"/>
                  <a:pt x="1389849" y="819070"/>
                  <a:pt x="1390504" y="818627"/>
                </a:cubicBezTo>
                <a:cubicBezTo>
                  <a:pt x="1384998" y="862297"/>
                  <a:pt x="1373987" y="906261"/>
                  <a:pt x="1358567" y="947522"/>
                </a:cubicBezTo>
                <a:cubicBezTo>
                  <a:pt x="1353914" y="960008"/>
                  <a:pt x="1346229" y="986013"/>
                  <a:pt x="1338658" y="995681"/>
                </a:cubicBezTo>
                <a:cubicBezTo>
                  <a:pt x="1338330" y="995304"/>
                  <a:pt x="1338019" y="994943"/>
                  <a:pt x="1337708" y="994583"/>
                </a:cubicBezTo>
                <a:cubicBezTo>
                  <a:pt x="1335283" y="999777"/>
                  <a:pt x="1332530" y="1003055"/>
                  <a:pt x="1332546" y="1008888"/>
                </a:cubicBezTo>
                <a:cubicBezTo>
                  <a:pt x="1330744" y="1012657"/>
                  <a:pt x="1328941" y="1016426"/>
                  <a:pt x="1327139" y="1020178"/>
                </a:cubicBezTo>
                <a:cubicBezTo>
                  <a:pt x="1326827" y="1019916"/>
                  <a:pt x="1326532" y="1019637"/>
                  <a:pt x="1326237" y="1019359"/>
                </a:cubicBezTo>
                <a:cubicBezTo>
                  <a:pt x="1324976" y="1021538"/>
                  <a:pt x="1323730" y="1023734"/>
                  <a:pt x="1322468" y="1025913"/>
                </a:cubicBezTo>
                <a:cubicBezTo>
                  <a:pt x="1322927" y="1026208"/>
                  <a:pt x="1323386" y="1026503"/>
                  <a:pt x="1323861" y="1026798"/>
                </a:cubicBezTo>
                <a:cubicBezTo>
                  <a:pt x="1317290" y="1038793"/>
                  <a:pt x="1310736" y="1050771"/>
                  <a:pt x="1304181" y="1062766"/>
                </a:cubicBezTo>
                <a:cubicBezTo>
                  <a:pt x="1303886" y="1062455"/>
                  <a:pt x="1303592" y="1062143"/>
                  <a:pt x="1303297" y="1061832"/>
                </a:cubicBezTo>
                <a:cubicBezTo>
                  <a:pt x="1301560" y="1065470"/>
                  <a:pt x="1299823" y="1069108"/>
                  <a:pt x="1298086" y="1072745"/>
                </a:cubicBezTo>
                <a:cubicBezTo>
                  <a:pt x="1289139" y="1086313"/>
                  <a:pt x="1280208" y="1099865"/>
                  <a:pt x="1271278" y="1113432"/>
                </a:cubicBezTo>
                <a:cubicBezTo>
                  <a:pt x="1271032" y="1113170"/>
                  <a:pt x="1270770" y="1112908"/>
                  <a:pt x="1270524" y="1112646"/>
                </a:cubicBezTo>
                <a:cubicBezTo>
                  <a:pt x="1269164" y="1113776"/>
                  <a:pt x="1267788" y="1114907"/>
                  <a:pt x="1266428" y="1116038"/>
                </a:cubicBezTo>
                <a:cubicBezTo>
                  <a:pt x="1265592" y="1117676"/>
                  <a:pt x="1264756" y="1119315"/>
                  <a:pt x="1263920" y="1120954"/>
                </a:cubicBezTo>
                <a:cubicBezTo>
                  <a:pt x="1264248" y="1121232"/>
                  <a:pt x="1264592" y="1121511"/>
                  <a:pt x="1264920" y="1121806"/>
                </a:cubicBezTo>
                <a:cubicBezTo>
                  <a:pt x="1262757" y="1124673"/>
                  <a:pt x="1260594" y="1127541"/>
                  <a:pt x="1258431" y="1130409"/>
                </a:cubicBezTo>
                <a:cubicBezTo>
                  <a:pt x="1256465" y="1131359"/>
                  <a:pt x="1254482" y="1132293"/>
                  <a:pt x="1252499" y="1133243"/>
                </a:cubicBezTo>
                <a:cubicBezTo>
                  <a:pt x="1252843" y="1134472"/>
                  <a:pt x="1253187" y="1135701"/>
                  <a:pt x="1253532" y="1136914"/>
                </a:cubicBezTo>
                <a:cubicBezTo>
                  <a:pt x="1251336" y="1139699"/>
                  <a:pt x="1249124" y="1142485"/>
                  <a:pt x="1246912" y="1145271"/>
                </a:cubicBezTo>
                <a:cubicBezTo>
                  <a:pt x="1244372" y="1147532"/>
                  <a:pt x="1241832" y="1149810"/>
                  <a:pt x="1239292" y="1152087"/>
                </a:cubicBezTo>
                <a:cubicBezTo>
                  <a:pt x="1239636" y="1152382"/>
                  <a:pt x="1239996" y="1152677"/>
                  <a:pt x="1240341" y="1152972"/>
                </a:cubicBezTo>
                <a:cubicBezTo>
                  <a:pt x="1239177" y="1154545"/>
                  <a:pt x="1237997" y="1156119"/>
                  <a:pt x="1236834" y="1157692"/>
                </a:cubicBezTo>
                <a:cubicBezTo>
                  <a:pt x="1236588" y="1157348"/>
                  <a:pt x="1236359" y="1157003"/>
                  <a:pt x="1236113" y="1156659"/>
                </a:cubicBezTo>
                <a:cubicBezTo>
                  <a:pt x="1233655" y="1158970"/>
                  <a:pt x="1231197" y="1161264"/>
                  <a:pt x="1228739" y="1163558"/>
                </a:cubicBezTo>
                <a:cubicBezTo>
                  <a:pt x="1229329" y="1163935"/>
                  <a:pt x="1229919" y="1164312"/>
                  <a:pt x="1230509" y="1164705"/>
                </a:cubicBezTo>
                <a:cubicBezTo>
                  <a:pt x="1228805" y="1166753"/>
                  <a:pt x="1227101" y="1168801"/>
                  <a:pt x="1225396" y="1170833"/>
                </a:cubicBezTo>
                <a:cubicBezTo>
                  <a:pt x="1225151" y="1170342"/>
                  <a:pt x="1224888" y="1169834"/>
                  <a:pt x="1224643" y="1169326"/>
                </a:cubicBezTo>
                <a:cubicBezTo>
                  <a:pt x="1222348" y="1171784"/>
                  <a:pt x="1220054" y="1174225"/>
                  <a:pt x="1217760" y="1176667"/>
                </a:cubicBezTo>
                <a:cubicBezTo>
                  <a:pt x="1218186" y="1176978"/>
                  <a:pt x="1218612" y="1177306"/>
                  <a:pt x="1219022" y="1177617"/>
                </a:cubicBezTo>
                <a:cubicBezTo>
                  <a:pt x="1213484" y="1183566"/>
                  <a:pt x="1207945" y="1189497"/>
                  <a:pt x="1202390" y="1195429"/>
                </a:cubicBezTo>
                <a:cubicBezTo>
                  <a:pt x="1202161" y="1195085"/>
                  <a:pt x="1201931" y="1194725"/>
                  <a:pt x="1201702" y="1194380"/>
                </a:cubicBezTo>
                <a:cubicBezTo>
                  <a:pt x="1199506" y="1196658"/>
                  <a:pt x="1197294" y="1198952"/>
                  <a:pt x="1195098" y="1201246"/>
                </a:cubicBezTo>
                <a:cubicBezTo>
                  <a:pt x="1195377" y="1201476"/>
                  <a:pt x="1195655" y="1201721"/>
                  <a:pt x="1195934" y="1201951"/>
                </a:cubicBezTo>
                <a:cubicBezTo>
                  <a:pt x="1190412" y="1210472"/>
                  <a:pt x="1165669" y="1233839"/>
                  <a:pt x="1156738" y="1238279"/>
                </a:cubicBezTo>
                <a:cubicBezTo>
                  <a:pt x="1156443" y="1237935"/>
                  <a:pt x="1156132" y="1237607"/>
                  <a:pt x="1155820" y="1237263"/>
                </a:cubicBezTo>
                <a:cubicBezTo>
                  <a:pt x="1153379" y="1239459"/>
                  <a:pt x="1150937" y="1241655"/>
                  <a:pt x="1148496" y="1243850"/>
                </a:cubicBezTo>
                <a:cubicBezTo>
                  <a:pt x="1148971" y="1244096"/>
                  <a:pt x="1149462" y="1244342"/>
                  <a:pt x="1149954" y="1244588"/>
                </a:cubicBezTo>
                <a:cubicBezTo>
                  <a:pt x="1145743" y="1247947"/>
                  <a:pt x="1141548" y="1251306"/>
                  <a:pt x="1137337" y="1254665"/>
                </a:cubicBezTo>
                <a:cubicBezTo>
                  <a:pt x="1136943" y="1254059"/>
                  <a:pt x="1136550" y="1253469"/>
                  <a:pt x="1136157" y="1252863"/>
                </a:cubicBezTo>
                <a:cubicBezTo>
                  <a:pt x="1134846" y="1254223"/>
                  <a:pt x="1133535" y="1255599"/>
                  <a:pt x="1132224" y="1256959"/>
                </a:cubicBezTo>
                <a:cubicBezTo>
                  <a:pt x="1132683" y="1257222"/>
                  <a:pt x="1133158" y="1257500"/>
                  <a:pt x="1133617" y="1257762"/>
                </a:cubicBezTo>
                <a:cubicBezTo>
                  <a:pt x="1131520" y="1259417"/>
                  <a:pt x="1129406" y="1261072"/>
                  <a:pt x="1127308" y="1262727"/>
                </a:cubicBezTo>
                <a:cubicBezTo>
                  <a:pt x="1126981" y="1262170"/>
                  <a:pt x="1126653" y="1261613"/>
                  <a:pt x="1126325" y="1261056"/>
                </a:cubicBezTo>
                <a:cubicBezTo>
                  <a:pt x="1124965" y="1261875"/>
                  <a:pt x="1123589" y="1262695"/>
                  <a:pt x="1122229" y="1263514"/>
                </a:cubicBezTo>
                <a:cubicBezTo>
                  <a:pt x="1122294" y="1264366"/>
                  <a:pt x="1122343" y="1265218"/>
                  <a:pt x="1122409" y="1266070"/>
                </a:cubicBezTo>
                <a:cubicBezTo>
                  <a:pt x="1118034" y="1269364"/>
                  <a:pt x="1113659" y="1272658"/>
                  <a:pt x="1109283" y="1275951"/>
                </a:cubicBezTo>
                <a:cubicBezTo>
                  <a:pt x="1108956" y="1275607"/>
                  <a:pt x="1108628" y="1275279"/>
                  <a:pt x="1108300" y="1274935"/>
                </a:cubicBezTo>
                <a:cubicBezTo>
                  <a:pt x="1106924" y="1276049"/>
                  <a:pt x="1105547" y="1277147"/>
                  <a:pt x="1104171" y="1278262"/>
                </a:cubicBezTo>
                <a:cubicBezTo>
                  <a:pt x="1104663" y="1278507"/>
                  <a:pt x="1105138" y="1278753"/>
                  <a:pt x="1105629" y="1278999"/>
                </a:cubicBezTo>
                <a:cubicBezTo>
                  <a:pt x="1095879" y="1285603"/>
                  <a:pt x="1086130" y="1292190"/>
                  <a:pt x="1076363" y="1298777"/>
                </a:cubicBezTo>
                <a:cubicBezTo>
                  <a:pt x="1076085" y="1298253"/>
                  <a:pt x="1075806" y="1297728"/>
                  <a:pt x="1075528" y="1297204"/>
                </a:cubicBezTo>
                <a:cubicBezTo>
                  <a:pt x="1073594" y="1298548"/>
                  <a:pt x="1071661" y="1299875"/>
                  <a:pt x="1069711" y="1301202"/>
                </a:cubicBezTo>
                <a:cubicBezTo>
                  <a:pt x="1070251" y="1301497"/>
                  <a:pt x="1070792" y="1301809"/>
                  <a:pt x="1071316" y="1302104"/>
                </a:cubicBezTo>
                <a:cubicBezTo>
                  <a:pt x="1062648" y="1309756"/>
                  <a:pt x="1050457" y="1315278"/>
                  <a:pt x="1040264" y="1320866"/>
                </a:cubicBezTo>
                <a:cubicBezTo>
                  <a:pt x="1025074" y="1329206"/>
                  <a:pt x="1009360" y="1339464"/>
                  <a:pt x="992761" y="1344675"/>
                </a:cubicBezTo>
                <a:cubicBezTo>
                  <a:pt x="992499" y="1344102"/>
                  <a:pt x="992220" y="1343528"/>
                  <a:pt x="991958" y="1342954"/>
                </a:cubicBezTo>
                <a:cubicBezTo>
                  <a:pt x="989254" y="1344331"/>
                  <a:pt x="986567" y="1345707"/>
                  <a:pt x="983863" y="1347084"/>
                </a:cubicBezTo>
                <a:cubicBezTo>
                  <a:pt x="984174" y="1347510"/>
                  <a:pt x="984469" y="1347920"/>
                  <a:pt x="984764" y="1348346"/>
                </a:cubicBezTo>
                <a:cubicBezTo>
                  <a:pt x="978587" y="1352885"/>
                  <a:pt x="970000" y="1355162"/>
                  <a:pt x="962856" y="1358243"/>
                </a:cubicBezTo>
                <a:cubicBezTo>
                  <a:pt x="948125" y="1364584"/>
                  <a:pt x="932836" y="1370172"/>
                  <a:pt x="917548" y="1375039"/>
                </a:cubicBezTo>
                <a:cubicBezTo>
                  <a:pt x="873076" y="1389213"/>
                  <a:pt x="828472" y="1399323"/>
                  <a:pt x="782279" y="1405681"/>
                </a:cubicBezTo>
                <a:cubicBezTo>
                  <a:pt x="767466" y="1407729"/>
                  <a:pt x="752145" y="1409679"/>
                  <a:pt x="737152" y="1409548"/>
                </a:cubicBezTo>
                <a:cubicBezTo>
                  <a:pt x="736873" y="1409204"/>
                  <a:pt x="736611" y="1408876"/>
                  <a:pt x="736332" y="1408532"/>
                </a:cubicBezTo>
                <a:cubicBezTo>
                  <a:pt x="732514" y="1408532"/>
                  <a:pt x="728680" y="1408532"/>
                  <a:pt x="724862" y="1408532"/>
                </a:cubicBezTo>
                <a:cubicBezTo>
                  <a:pt x="724583" y="1409024"/>
                  <a:pt x="724321" y="1409515"/>
                  <a:pt x="724043" y="1410007"/>
                </a:cubicBezTo>
                <a:cubicBezTo>
                  <a:pt x="697268" y="1413579"/>
                  <a:pt x="647896" y="1411236"/>
                  <a:pt x="620809" y="1406287"/>
                </a:cubicBezTo>
                <a:cubicBezTo>
                  <a:pt x="620531" y="1405403"/>
                  <a:pt x="620269" y="1404501"/>
                  <a:pt x="619990" y="1403616"/>
                </a:cubicBezTo>
                <a:cubicBezTo>
                  <a:pt x="618351" y="1403076"/>
                  <a:pt x="616713" y="1402519"/>
                  <a:pt x="615074" y="1401978"/>
                </a:cubicBezTo>
                <a:cubicBezTo>
                  <a:pt x="615041" y="1403027"/>
                  <a:pt x="615009" y="1404075"/>
                  <a:pt x="614959" y="1405124"/>
                </a:cubicBezTo>
                <a:cubicBezTo>
                  <a:pt x="601326" y="1405288"/>
                  <a:pt x="587381" y="1401634"/>
                  <a:pt x="573961" y="1399192"/>
                </a:cubicBezTo>
                <a:cubicBezTo>
                  <a:pt x="566702" y="1397881"/>
                  <a:pt x="558509" y="1397193"/>
                  <a:pt x="551889" y="1394194"/>
                </a:cubicBezTo>
                <a:cubicBezTo>
                  <a:pt x="552200" y="1393522"/>
                  <a:pt x="552495" y="1392834"/>
                  <a:pt x="552806" y="1392146"/>
                </a:cubicBezTo>
                <a:cubicBezTo>
                  <a:pt x="551446" y="1391867"/>
                  <a:pt x="550070" y="1391605"/>
                  <a:pt x="548710" y="1391327"/>
                </a:cubicBezTo>
                <a:cubicBezTo>
                  <a:pt x="548693" y="1392097"/>
                  <a:pt x="548661" y="1392883"/>
                  <a:pt x="548644" y="1393654"/>
                </a:cubicBezTo>
                <a:cubicBezTo>
                  <a:pt x="531078" y="1391228"/>
                  <a:pt x="513561" y="1384871"/>
                  <a:pt x="496602" y="1379693"/>
                </a:cubicBezTo>
                <a:cubicBezTo>
                  <a:pt x="487458" y="1376890"/>
                  <a:pt x="475807" y="1374940"/>
                  <a:pt x="468171" y="1369402"/>
                </a:cubicBezTo>
                <a:cubicBezTo>
                  <a:pt x="468532" y="1369074"/>
                  <a:pt x="468876" y="1368730"/>
                  <a:pt x="469237" y="1368386"/>
                </a:cubicBezTo>
                <a:cubicBezTo>
                  <a:pt x="468139" y="1368271"/>
                  <a:pt x="467057" y="1368173"/>
                  <a:pt x="465959" y="1368058"/>
                </a:cubicBezTo>
                <a:cubicBezTo>
                  <a:pt x="463780" y="1366895"/>
                  <a:pt x="461584" y="1365748"/>
                  <a:pt x="459405" y="1364584"/>
                </a:cubicBezTo>
                <a:cubicBezTo>
                  <a:pt x="459159" y="1365076"/>
                  <a:pt x="458897" y="1365568"/>
                  <a:pt x="458651" y="1366043"/>
                </a:cubicBezTo>
                <a:cubicBezTo>
                  <a:pt x="450523" y="1362765"/>
                  <a:pt x="442379" y="1359472"/>
                  <a:pt x="434252" y="1356178"/>
                </a:cubicBezTo>
                <a:cubicBezTo>
                  <a:pt x="434793" y="1355883"/>
                  <a:pt x="435333" y="1355572"/>
                  <a:pt x="435858" y="1355277"/>
                </a:cubicBezTo>
                <a:cubicBezTo>
                  <a:pt x="434432" y="1354523"/>
                  <a:pt x="432990" y="1353769"/>
                  <a:pt x="431548" y="1353016"/>
                </a:cubicBezTo>
                <a:cubicBezTo>
                  <a:pt x="429910" y="1352671"/>
                  <a:pt x="428271" y="1352344"/>
                  <a:pt x="426632" y="1352000"/>
                </a:cubicBezTo>
                <a:cubicBezTo>
                  <a:pt x="426485" y="1352295"/>
                  <a:pt x="426354" y="1352590"/>
                  <a:pt x="426206" y="1352885"/>
                </a:cubicBezTo>
                <a:cubicBezTo>
                  <a:pt x="411606" y="1349624"/>
                  <a:pt x="397170" y="1340070"/>
                  <a:pt x="383881" y="1333303"/>
                </a:cubicBezTo>
                <a:cubicBezTo>
                  <a:pt x="377998" y="1330321"/>
                  <a:pt x="371067" y="1328125"/>
                  <a:pt x="366429" y="1323488"/>
                </a:cubicBezTo>
                <a:cubicBezTo>
                  <a:pt x="365741" y="1322341"/>
                  <a:pt x="365053" y="1321194"/>
                  <a:pt x="364365" y="1320047"/>
                </a:cubicBezTo>
                <a:cubicBezTo>
                  <a:pt x="363267" y="1319637"/>
                  <a:pt x="362185" y="1319227"/>
                  <a:pt x="361087" y="1318801"/>
                </a:cubicBezTo>
                <a:cubicBezTo>
                  <a:pt x="360760" y="1319276"/>
                  <a:pt x="360432" y="1319735"/>
                  <a:pt x="360088" y="1320194"/>
                </a:cubicBezTo>
                <a:cubicBezTo>
                  <a:pt x="354549" y="1316933"/>
                  <a:pt x="349011" y="1313656"/>
                  <a:pt x="343456" y="1310395"/>
                </a:cubicBezTo>
                <a:cubicBezTo>
                  <a:pt x="341686" y="1308904"/>
                  <a:pt x="339916" y="1307429"/>
                  <a:pt x="338147" y="1305954"/>
                </a:cubicBezTo>
                <a:cubicBezTo>
                  <a:pt x="337884" y="1306315"/>
                  <a:pt x="337622" y="1306692"/>
                  <a:pt x="337360" y="1307052"/>
                </a:cubicBezTo>
                <a:cubicBezTo>
                  <a:pt x="329167" y="1302005"/>
                  <a:pt x="320957" y="1296942"/>
                  <a:pt x="312748" y="1291895"/>
                </a:cubicBezTo>
                <a:cubicBezTo>
                  <a:pt x="312666" y="1291174"/>
                  <a:pt x="312584" y="1290453"/>
                  <a:pt x="312502" y="1289732"/>
                </a:cubicBezTo>
                <a:cubicBezTo>
                  <a:pt x="310945" y="1288093"/>
                  <a:pt x="309389" y="1286455"/>
                  <a:pt x="307832" y="1284816"/>
                </a:cubicBezTo>
                <a:cubicBezTo>
                  <a:pt x="306636" y="1285144"/>
                  <a:pt x="305440" y="1285472"/>
                  <a:pt x="304243" y="1285799"/>
                </a:cubicBezTo>
                <a:cubicBezTo>
                  <a:pt x="293429" y="1277999"/>
                  <a:pt x="282597" y="1270200"/>
                  <a:pt x="271782" y="1262416"/>
                </a:cubicBezTo>
                <a:cubicBezTo>
                  <a:pt x="271242" y="1260597"/>
                  <a:pt x="270684" y="1258778"/>
                  <a:pt x="270144" y="1256959"/>
                </a:cubicBezTo>
                <a:cubicBezTo>
                  <a:pt x="268784" y="1256845"/>
                  <a:pt x="267407" y="1256746"/>
                  <a:pt x="266047" y="1256632"/>
                </a:cubicBezTo>
                <a:cubicBezTo>
                  <a:pt x="263868" y="1254289"/>
                  <a:pt x="261672" y="1251929"/>
                  <a:pt x="259493" y="1249586"/>
                </a:cubicBezTo>
                <a:cubicBezTo>
                  <a:pt x="259116" y="1250192"/>
                  <a:pt x="258722" y="1250782"/>
                  <a:pt x="258346" y="1251388"/>
                </a:cubicBezTo>
                <a:cubicBezTo>
                  <a:pt x="256838" y="1250225"/>
                  <a:pt x="255347" y="1249045"/>
                  <a:pt x="253856" y="1247882"/>
                </a:cubicBezTo>
                <a:cubicBezTo>
                  <a:pt x="254134" y="1247636"/>
                  <a:pt x="254429" y="1247374"/>
                  <a:pt x="254708" y="1247128"/>
                </a:cubicBezTo>
                <a:cubicBezTo>
                  <a:pt x="254397" y="1246030"/>
                  <a:pt x="254069" y="1244948"/>
                  <a:pt x="253757" y="1243850"/>
                </a:cubicBezTo>
                <a:cubicBezTo>
                  <a:pt x="252938" y="1243031"/>
                  <a:pt x="252119" y="1242212"/>
                  <a:pt x="251299" y="1241393"/>
                </a:cubicBezTo>
                <a:cubicBezTo>
                  <a:pt x="250349" y="1241999"/>
                  <a:pt x="249415" y="1242605"/>
                  <a:pt x="248465" y="1243211"/>
                </a:cubicBezTo>
                <a:cubicBezTo>
                  <a:pt x="244303" y="1239885"/>
                  <a:pt x="240140" y="1236542"/>
                  <a:pt x="235978" y="1233216"/>
                </a:cubicBezTo>
                <a:cubicBezTo>
                  <a:pt x="236437" y="1232937"/>
                  <a:pt x="236912" y="1232659"/>
                  <a:pt x="237371" y="1232380"/>
                </a:cubicBezTo>
                <a:cubicBezTo>
                  <a:pt x="234667" y="1230578"/>
                  <a:pt x="231964" y="1228775"/>
                  <a:pt x="229260" y="1226956"/>
                </a:cubicBezTo>
                <a:cubicBezTo>
                  <a:pt x="223787" y="1221909"/>
                  <a:pt x="218314" y="1216862"/>
                  <a:pt x="212857" y="1211815"/>
                </a:cubicBezTo>
                <a:cubicBezTo>
                  <a:pt x="213251" y="1211570"/>
                  <a:pt x="213660" y="1211324"/>
                  <a:pt x="214070" y="1211078"/>
                </a:cubicBezTo>
                <a:cubicBezTo>
                  <a:pt x="210924" y="1208735"/>
                  <a:pt x="207778" y="1206375"/>
                  <a:pt x="204631" y="1204032"/>
                </a:cubicBezTo>
                <a:cubicBezTo>
                  <a:pt x="203517" y="1202819"/>
                  <a:pt x="202419" y="1201623"/>
                  <a:pt x="201305" y="1200427"/>
                </a:cubicBezTo>
                <a:cubicBezTo>
                  <a:pt x="201698" y="1200148"/>
                  <a:pt x="202075" y="1199886"/>
                  <a:pt x="202468" y="1199608"/>
                </a:cubicBezTo>
                <a:cubicBezTo>
                  <a:pt x="199912" y="1197789"/>
                  <a:pt x="197356" y="1195970"/>
                  <a:pt x="194816" y="1194167"/>
                </a:cubicBezTo>
                <a:cubicBezTo>
                  <a:pt x="180560" y="1178338"/>
                  <a:pt x="166304" y="1162509"/>
                  <a:pt x="152032" y="1146680"/>
                </a:cubicBezTo>
                <a:cubicBezTo>
                  <a:pt x="152359" y="1145467"/>
                  <a:pt x="152671" y="1144271"/>
                  <a:pt x="152982" y="1143075"/>
                </a:cubicBezTo>
                <a:cubicBezTo>
                  <a:pt x="151884" y="1142731"/>
                  <a:pt x="150803" y="1142403"/>
                  <a:pt x="149705" y="1142059"/>
                </a:cubicBezTo>
                <a:cubicBezTo>
                  <a:pt x="149443" y="1142370"/>
                  <a:pt x="149180" y="1142682"/>
                  <a:pt x="148935" y="1142993"/>
                </a:cubicBezTo>
                <a:cubicBezTo>
                  <a:pt x="147755" y="1141518"/>
                  <a:pt x="146591" y="1140027"/>
                  <a:pt x="145412" y="1138536"/>
                </a:cubicBezTo>
                <a:cubicBezTo>
                  <a:pt x="146034" y="1138126"/>
                  <a:pt x="146641" y="1137733"/>
                  <a:pt x="147247" y="1137340"/>
                </a:cubicBezTo>
                <a:cubicBezTo>
                  <a:pt x="144969" y="1135455"/>
                  <a:pt x="142691" y="1133555"/>
                  <a:pt x="140414" y="1131670"/>
                </a:cubicBezTo>
                <a:cubicBezTo>
                  <a:pt x="139152" y="1129458"/>
                  <a:pt x="137874" y="1127262"/>
                  <a:pt x="136596" y="1125050"/>
                </a:cubicBezTo>
                <a:cubicBezTo>
                  <a:pt x="135875" y="1125050"/>
                  <a:pt x="135154" y="1125050"/>
                  <a:pt x="134433" y="1125050"/>
                </a:cubicBezTo>
                <a:cubicBezTo>
                  <a:pt x="134269" y="1124641"/>
                  <a:pt x="134089" y="1124231"/>
                  <a:pt x="133908" y="1123821"/>
                </a:cubicBezTo>
                <a:cubicBezTo>
                  <a:pt x="134269" y="1122592"/>
                  <a:pt x="134613" y="1121363"/>
                  <a:pt x="134957" y="1120134"/>
                </a:cubicBezTo>
                <a:cubicBezTo>
                  <a:pt x="133532" y="1119741"/>
                  <a:pt x="132090" y="1119348"/>
                  <a:pt x="130664" y="1118955"/>
                </a:cubicBezTo>
                <a:cubicBezTo>
                  <a:pt x="127403" y="1114448"/>
                  <a:pt x="124159" y="1109942"/>
                  <a:pt x="120898" y="1105452"/>
                </a:cubicBezTo>
                <a:cubicBezTo>
                  <a:pt x="121242" y="1105157"/>
                  <a:pt x="121602" y="1104862"/>
                  <a:pt x="121946" y="1104567"/>
                </a:cubicBezTo>
                <a:cubicBezTo>
                  <a:pt x="121012" y="1103470"/>
                  <a:pt x="120095" y="1102388"/>
                  <a:pt x="119177" y="1101290"/>
                </a:cubicBezTo>
                <a:cubicBezTo>
                  <a:pt x="118423" y="1100061"/>
                  <a:pt x="117686" y="1098816"/>
                  <a:pt x="116932" y="1097587"/>
                </a:cubicBezTo>
                <a:cubicBezTo>
                  <a:pt x="116654" y="1097980"/>
                  <a:pt x="116359" y="1098390"/>
                  <a:pt x="116080" y="1098799"/>
                </a:cubicBezTo>
                <a:cubicBezTo>
                  <a:pt x="107838" y="1091016"/>
                  <a:pt x="102250" y="1078464"/>
                  <a:pt x="96253" y="1068763"/>
                </a:cubicBezTo>
                <a:cubicBezTo>
                  <a:pt x="84373" y="1049542"/>
                  <a:pt x="73738" y="1029371"/>
                  <a:pt x="64398" y="1008790"/>
                </a:cubicBezTo>
                <a:cubicBezTo>
                  <a:pt x="59974" y="999056"/>
                  <a:pt x="54697" y="989421"/>
                  <a:pt x="52125" y="979032"/>
                </a:cubicBezTo>
                <a:cubicBezTo>
                  <a:pt x="52616" y="978819"/>
                  <a:pt x="53091" y="978606"/>
                  <a:pt x="53567" y="978393"/>
                </a:cubicBezTo>
                <a:cubicBezTo>
                  <a:pt x="52289" y="975214"/>
                  <a:pt x="51027" y="972035"/>
                  <a:pt x="49749" y="968840"/>
                </a:cubicBezTo>
                <a:cubicBezTo>
                  <a:pt x="49421" y="969528"/>
                  <a:pt x="49077" y="970233"/>
                  <a:pt x="48749" y="970921"/>
                </a:cubicBezTo>
                <a:cubicBezTo>
                  <a:pt x="40982" y="959139"/>
                  <a:pt x="32674" y="927924"/>
                  <a:pt x="28561" y="913356"/>
                </a:cubicBezTo>
                <a:cubicBezTo>
                  <a:pt x="19401" y="880862"/>
                  <a:pt x="12404" y="848581"/>
                  <a:pt x="7112" y="815235"/>
                </a:cubicBezTo>
                <a:cubicBezTo>
                  <a:pt x="4260" y="797227"/>
                  <a:pt x="492" y="777596"/>
                  <a:pt x="1508" y="759358"/>
                </a:cubicBezTo>
                <a:cubicBezTo>
                  <a:pt x="1753" y="759178"/>
                  <a:pt x="1983" y="758998"/>
                  <a:pt x="2229" y="758818"/>
                </a:cubicBezTo>
                <a:cubicBezTo>
                  <a:pt x="2229" y="753623"/>
                  <a:pt x="2229" y="748445"/>
                  <a:pt x="2229" y="743251"/>
                </a:cubicBezTo>
                <a:cubicBezTo>
                  <a:pt x="1884" y="746561"/>
                  <a:pt x="1557" y="749871"/>
                  <a:pt x="1213" y="753164"/>
                </a:cubicBezTo>
                <a:cubicBezTo>
                  <a:pt x="852" y="747675"/>
                  <a:pt x="492" y="742185"/>
                  <a:pt x="115" y="736696"/>
                </a:cubicBezTo>
                <a:cubicBezTo>
                  <a:pt x="557" y="736418"/>
                  <a:pt x="983" y="736155"/>
                  <a:pt x="1409" y="735877"/>
                </a:cubicBezTo>
                <a:cubicBezTo>
                  <a:pt x="1409" y="732600"/>
                  <a:pt x="1409" y="729322"/>
                  <a:pt x="1409" y="726045"/>
                </a:cubicBezTo>
                <a:cubicBezTo>
                  <a:pt x="934" y="725767"/>
                  <a:pt x="475" y="725504"/>
                  <a:pt x="0" y="725226"/>
                </a:cubicBezTo>
                <a:cubicBezTo>
                  <a:pt x="410" y="707119"/>
                  <a:pt x="803" y="689012"/>
                  <a:pt x="1196" y="670905"/>
                </a:cubicBezTo>
                <a:cubicBezTo>
                  <a:pt x="1540" y="672626"/>
                  <a:pt x="1884" y="674346"/>
                  <a:pt x="2229" y="676067"/>
                </a:cubicBezTo>
                <a:cubicBezTo>
                  <a:pt x="2278" y="673068"/>
                  <a:pt x="2310" y="670053"/>
                  <a:pt x="2360" y="667055"/>
                </a:cubicBezTo>
                <a:cubicBezTo>
                  <a:pt x="2048" y="666792"/>
                  <a:pt x="1737" y="666530"/>
                  <a:pt x="1409" y="666268"/>
                </a:cubicBezTo>
                <a:cubicBezTo>
                  <a:pt x="131" y="649210"/>
                  <a:pt x="4228" y="617634"/>
                  <a:pt x="8226" y="600690"/>
                </a:cubicBezTo>
                <a:cubicBezTo>
                  <a:pt x="8947" y="600543"/>
                  <a:pt x="9684" y="600395"/>
                  <a:pt x="10422" y="600248"/>
                </a:cubicBezTo>
                <a:cubicBezTo>
                  <a:pt x="10422" y="598937"/>
                  <a:pt x="10422" y="597626"/>
                  <a:pt x="10422" y="596315"/>
                </a:cubicBezTo>
                <a:cubicBezTo>
                  <a:pt x="9848" y="596135"/>
                  <a:pt x="9291" y="595955"/>
                  <a:pt x="8717" y="595774"/>
                </a:cubicBezTo>
                <a:cubicBezTo>
                  <a:pt x="16370" y="539815"/>
                  <a:pt x="33395" y="485479"/>
                  <a:pt x="54386" y="433206"/>
                </a:cubicBezTo>
                <a:cubicBezTo>
                  <a:pt x="60383" y="418295"/>
                  <a:pt x="67397" y="403875"/>
                  <a:pt x="74394" y="389422"/>
                </a:cubicBezTo>
                <a:cubicBezTo>
                  <a:pt x="77572" y="382884"/>
                  <a:pt x="80309" y="375412"/>
                  <a:pt x="84979" y="369874"/>
                </a:cubicBezTo>
                <a:cubicBezTo>
                  <a:pt x="85241" y="370382"/>
                  <a:pt x="85520" y="370890"/>
                  <a:pt x="85798" y="371398"/>
                </a:cubicBezTo>
                <a:cubicBezTo>
                  <a:pt x="86929" y="369448"/>
                  <a:pt x="88060" y="367498"/>
                  <a:pt x="89190" y="365548"/>
                </a:cubicBezTo>
                <a:cubicBezTo>
                  <a:pt x="88830" y="365236"/>
                  <a:pt x="88469" y="364941"/>
                  <a:pt x="88092" y="364630"/>
                </a:cubicBezTo>
                <a:cubicBezTo>
                  <a:pt x="94106" y="354192"/>
                  <a:pt x="100120" y="343754"/>
                  <a:pt x="106117" y="333316"/>
                </a:cubicBezTo>
                <a:cubicBezTo>
                  <a:pt x="108084" y="331759"/>
                  <a:pt x="110050" y="330219"/>
                  <a:pt x="112016" y="328679"/>
                </a:cubicBezTo>
                <a:cubicBezTo>
                  <a:pt x="111705" y="327499"/>
                  <a:pt x="111377" y="326335"/>
                  <a:pt x="111066" y="325156"/>
                </a:cubicBezTo>
                <a:cubicBezTo>
                  <a:pt x="116588" y="316569"/>
                  <a:pt x="122127" y="307999"/>
                  <a:pt x="127665" y="299429"/>
                </a:cubicBezTo>
                <a:cubicBezTo>
                  <a:pt x="127911" y="299921"/>
                  <a:pt x="128157" y="300429"/>
                  <a:pt x="128403" y="300920"/>
                </a:cubicBezTo>
                <a:cubicBezTo>
                  <a:pt x="130582" y="297889"/>
                  <a:pt x="132778" y="294841"/>
                  <a:pt x="134957" y="291810"/>
                </a:cubicBezTo>
                <a:cubicBezTo>
                  <a:pt x="134646" y="291531"/>
                  <a:pt x="134334" y="291269"/>
                  <a:pt x="134023" y="290990"/>
                </a:cubicBezTo>
                <a:cubicBezTo>
                  <a:pt x="137923" y="285616"/>
                  <a:pt x="141823" y="280241"/>
                  <a:pt x="145723" y="274850"/>
                </a:cubicBezTo>
                <a:cubicBezTo>
                  <a:pt x="147050" y="274768"/>
                  <a:pt x="148377" y="274686"/>
                  <a:pt x="149705" y="274604"/>
                </a:cubicBezTo>
                <a:cubicBezTo>
                  <a:pt x="149377" y="273408"/>
                  <a:pt x="149049" y="272195"/>
                  <a:pt x="148722" y="270999"/>
                </a:cubicBezTo>
                <a:cubicBezTo>
                  <a:pt x="149361" y="270098"/>
                  <a:pt x="150000" y="269197"/>
                  <a:pt x="150639" y="268295"/>
                </a:cubicBezTo>
                <a:cubicBezTo>
                  <a:pt x="150885" y="268918"/>
                  <a:pt x="151114" y="269557"/>
                  <a:pt x="151343" y="270196"/>
                </a:cubicBezTo>
                <a:cubicBezTo>
                  <a:pt x="153113" y="268115"/>
                  <a:pt x="154866" y="266034"/>
                  <a:pt x="156636" y="263953"/>
                </a:cubicBezTo>
                <a:cubicBezTo>
                  <a:pt x="156177" y="263592"/>
                  <a:pt x="155735" y="263215"/>
                  <a:pt x="155276" y="262855"/>
                </a:cubicBezTo>
                <a:cubicBezTo>
                  <a:pt x="156456" y="261331"/>
                  <a:pt x="157619" y="259807"/>
                  <a:pt x="158799" y="258283"/>
                </a:cubicBezTo>
                <a:cubicBezTo>
                  <a:pt x="159586" y="258808"/>
                  <a:pt x="160389" y="259332"/>
                  <a:pt x="161175" y="259856"/>
                </a:cubicBezTo>
                <a:cubicBezTo>
                  <a:pt x="163387" y="256300"/>
                  <a:pt x="165583" y="252761"/>
                  <a:pt x="167795" y="249205"/>
                </a:cubicBezTo>
                <a:cubicBezTo>
                  <a:pt x="167517" y="248992"/>
                  <a:pt x="167238" y="248779"/>
                  <a:pt x="166959" y="248566"/>
                </a:cubicBezTo>
                <a:cubicBezTo>
                  <a:pt x="169188" y="245862"/>
                  <a:pt x="171400" y="243159"/>
                  <a:pt x="173629" y="240455"/>
                </a:cubicBezTo>
                <a:cubicBezTo>
                  <a:pt x="173842" y="241127"/>
                  <a:pt x="174071" y="241782"/>
                  <a:pt x="174284" y="242454"/>
                </a:cubicBezTo>
                <a:cubicBezTo>
                  <a:pt x="175382" y="240979"/>
                  <a:pt x="176464" y="239521"/>
                  <a:pt x="177561" y="238063"/>
                </a:cubicBezTo>
                <a:cubicBezTo>
                  <a:pt x="179741" y="236588"/>
                  <a:pt x="181937" y="235113"/>
                  <a:pt x="184116" y="233638"/>
                </a:cubicBezTo>
                <a:cubicBezTo>
                  <a:pt x="184935" y="232278"/>
                  <a:pt x="185754" y="230902"/>
                  <a:pt x="186574" y="229542"/>
                </a:cubicBezTo>
                <a:cubicBezTo>
                  <a:pt x="186426" y="228673"/>
                  <a:pt x="186262" y="227788"/>
                  <a:pt x="186115" y="226920"/>
                </a:cubicBezTo>
                <a:cubicBezTo>
                  <a:pt x="192817" y="219874"/>
                  <a:pt x="199519" y="212844"/>
                  <a:pt x="206221" y="205798"/>
                </a:cubicBezTo>
                <a:cubicBezTo>
                  <a:pt x="206499" y="206224"/>
                  <a:pt x="206778" y="206650"/>
                  <a:pt x="207057" y="207076"/>
                </a:cubicBezTo>
                <a:cubicBezTo>
                  <a:pt x="208154" y="206634"/>
                  <a:pt x="209236" y="206208"/>
                  <a:pt x="210334" y="205782"/>
                </a:cubicBezTo>
                <a:cubicBezTo>
                  <a:pt x="210072" y="204618"/>
                  <a:pt x="209809" y="203471"/>
                  <a:pt x="209564" y="202308"/>
                </a:cubicBezTo>
                <a:cubicBezTo>
                  <a:pt x="211694" y="200227"/>
                  <a:pt x="213841" y="198146"/>
                  <a:pt x="215987" y="196048"/>
                </a:cubicBezTo>
                <a:cubicBezTo>
                  <a:pt x="217380" y="196015"/>
                  <a:pt x="218773" y="195983"/>
                  <a:pt x="220166" y="195950"/>
                </a:cubicBezTo>
                <a:cubicBezTo>
                  <a:pt x="220248" y="194770"/>
                  <a:pt x="220313" y="193607"/>
                  <a:pt x="220395" y="192427"/>
                </a:cubicBezTo>
                <a:cubicBezTo>
                  <a:pt x="231996" y="182104"/>
                  <a:pt x="243614" y="171780"/>
                  <a:pt x="255216" y="161441"/>
                </a:cubicBezTo>
                <a:cubicBezTo>
                  <a:pt x="255560" y="161834"/>
                  <a:pt x="255888" y="162243"/>
                  <a:pt x="256215" y="162637"/>
                </a:cubicBezTo>
                <a:cubicBezTo>
                  <a:pt x="257313" y="162260"/>
                  <a:pt x="258395" y="161899"/>
                  <a:pt x="259493" y="161539"/>
                </a:cubicBezTo>
                <a:cubicBezTo>
                  <a:pt x="259247" y="160375"/>
                  <a:pt x="259017" y="159212"/>
                  <a:pt x="258772" y="158065"/>
                </a:cubicBezTo>
                <a:cubicBezTo>
                  <a:pt x="260312" y="156983"/>
                  <a:pt x="261869" y="155902"/>
                  <a:pt x="263409" y="154820"/>
                </a:cubicBezTo>
                <a:cubicBezTo>
                  <a:pt x="263737" y="155230"/>
                  <a:pt x="264081" y="155640"/>
                  <a:pt x="264408" y="156049"/>
                </a:cubicBezTo>
                <a:cubicBezTo>
                  <a:pt x="266670" y="153460"/>
                  <a:pt x="268931" y="150888"/>
                  <a:pt x="271192" y="148299"/>
                </a:cubicBezTo>
                <a:cubicBezTo>
                  <a:pt x="274158" y="146136"/>
                  <a:pt x="277108" y="143989"/>
                  <a:pt x="280057" y="141826"/>
                </a:cubicBezTo>
                <a:cubicBezTo>
                  <a:pt x="280303" y="142154"/>
                  <a:pt x="280549" y="142498"/>
                  <a:pt x="280795" y="142826"/>
                </a:cubicBezTo>
                <a:cubicBezTo>
                  <a:pt x="281958" y="141367"/>
                  <a:pt x="283122" y="139909"/>
                  <a:pt x="284285" y="138451"/>
                </a:cubicBezTo>
                <a:cubicBezTo>
                  <a:pt x="293674" y="131913"/>
                  <a:pt x="303064" y="125358"/>
                  <a:pt x="312469" y="118803"/>
                </a:cubicBezTo>
                <a:cubicBezTo>
                  <a:pt x="313649" y="119115"/>
                  <a:pt x="314845" y="119443"/>
                  <a:pt x="316025" y="119754"/>
                </a:cubicBezTo>
                <a:cubicBezTo>
                  <a:pt x="316386" y="118361"/>
                  <a:pt x="316746" y="116952"/>
                  <a:pt x="317107" y="115559"/>
                </a:cubicBezTo>
                <a:cubicBezTo>
                  <a:pt x="324612" y="108300"/>
                  <a:pt x="356876" y="88817"/>
                  <a:pt x="366724" y="85998"/>
                </a:cubicBezTo>
                <a:cubicBezTo>
                  <a:pt x="367036" y="86342"/>
                  <a:pt x="367331" y="86670"/>
                  <a:pt x="367642" y="87014"/>
                </a:cubicBezTo>
                <a:cubicBezTo>
                  <a:pt x="370657" y="85359"/>
                  <a:pt x="373688" y="83721"/>
                  <a:pt x="376703" y="82066"/>
                </a:cubicBezTo>
                <a:cubicBezTo>
                  <a:pt x="376179" y="81738"/>
                  <a:pt x="375655" y="81426"/>
                  <a:pt x="375130" y="81099"/>
                </a:cubicBezTo>
                <a:cubicBezTo>
                  <a:pt x="384864" y="73889"/>
                  <a:pt x="398169" y="68891"/>
                  <a:pt x="409328" y="63942"/>
                </a:cubicBezTo>
                <a:cubicBezTo>
                  <a:pt x="429352" y="55061"/>
                  <a:pt x="449491" y="46770"/>
                  <a:pt x="470187" y="39510"/>
                </a:cubicBezTo>
                <a:cubicBezTo>
                  <a:pt x="581089" y="626"/>
                  <a:pt x="704887" y="-11336"/>
                  <a:pt x="820590" y="11621"/>
                </a:cubicBezTo>
                <a:cubicBezTo>
                  <a:pt x="849742" y="17405"/>
                  <a:pt x="878614" y="24353"/>
                  <a:pt x="906962" y="33316"/>
                </a:cubicBezTo>
                <a:cubicBezTo>
                  <a:pt x="918515" y="36971"/>
                  <a:pt x="933770" y="40002"/>
                  <a:pt x="943668" y="46655"/>
                </a:cubicBezTo>
                <a:close/>
                <a:moveTo>
                  <a:pt x="358695" y="375936"/>
                </a:moveTo>
                <a:cubicBezTo>
                  <a:pt x="358400" y="375478"/>
                  <a:pt x="358105" y="375019"/>
                  <a:pt x="357810" y="374560"/>
                </a:cubicBezTo>
                <a:cubicBezTo>
                  <a:pt x="356171" y="376477"/>
                  <a:pt x="354533" y="378378"/>
                  <a:pt x="352894" y="380295"/>
                </a:cubicBezTo>
                <a:cubicBezTo>
                  <a:pt x="353206" y="380574"/>
                  <a:pt x="353517" y="380852"/>
                  <a:pt x="353828" y="381131"/>
                </a:cubicBezTo>
                <a:cubicBezTo>
                  <a:pt x="345619" y="399877"/>
                  <a:pt x="338704" y="407201"/>
                  <a:pt x="337442" y="429454"/>
                </a:cubicBezTo>
                <a:cubicBezTo>
                  <a:pt x="335295" y="467716"/>
                  <a:pt x="354484" y="488477"/>
                  <a:pt x="379768" y="513220"/>
                </a:cubicBezTo>
                <a:cubicBezTo>
                  <a:pt x="401283" y="534260"/>
                  <a:pt x="422192" y="555989"/>
                  <a:pt x="443248" y="577504"/>
                </a:cubicBezTo>
                <a:cubicBezTo>
                  <a:pt x="452998" y="587434"/>
                  <a:pt x="469777" y="600723"/>
                  <a:pt x="476709" y="612030"/>
                </a:cubicBezTo>
                <a:cubicBezTo>
                  <a:pt x="476266" y="612341"/>
                  <a:pt x="475840" y="612669"/>
                  <a:pt x="475398" y="612980"/>
                </a:cubicBezTo>
                <a:cubicBezTo>
                  <a:pt x="477168" y="614897"/>
                  <a:pt x="478937" y="616798"/>
                  <a:pt x="480707" y="618715"/>
                </a:cubicBezTo>
                <a:cubicBezTo>
                  <a:pt x="481084" y="618142"/>
                  <a:pt x="481444" y="617568"/>
                  <a:pt x="481821" y="616995"/>
                </a:cubicBezTo>
                <a:cubicBezTo>
                  <a:pt x="483378" y="618568"/>
                  <a:pt x="484951" y="620141"/>
                  <a:pt x="486524" y="621714"/>
                </a:cubicBezTo>
                <a:cubicBezTo>
                  <a:pt x="486229" y="622894"/>
                  <a:pt x="485918" y="624090"/>
                  <a:pt x="485623" y="625270"/>
                </a:cubicBezTo>
                <a:cubicBezTo>
                  <a:pt x="487261" y="626138"/>
                  <a:pt x="488900" y="627007"/>
                  <a:pt x="490539" y="627875"/>
                </a:cubicBezTo>
                <a:cubicBezTo>
                  <a:pt x="490834" y="627531"/>
                  <a:pt x="491129" y="627170"/>
                  <a:pt x="491440" y="626826"/>
                </a:cubicBezTo>
                <a:cubicBezTo>
                  <a:pt x="497421" y="632873"/>
                  <a:pt x="503418" y="638903"/>
                  <a:pt x="509416" y="644950"/>
                </a:cubicBezTo>
                <a:cubicBezTo>
                  <a:pt x="509104" y="645212"/>
                  <a:pt x="508793" y="645490"/>
                  <a:pt x="508482" y="645752"/>
                </a:cubicBezTo>
                <a:cubicBezTo>
                  <a:pt x="509596" y="646916"/>
                  <a:pt x="510727" y="648079"/>
                  <a:pt x="511841" y="649243"/>
                </a:cubicBezTo>
                <a:cubicBezTo>
                  <a:pt x="512119" y="648899"/>
                  <a:pt x="512382" y="648538"/>
                  <a:pt x="512660" y="648194"/>
                </a:cubicBezTo>
                <a:cubicBezTo>
                  <a:pt x="515397" y="650947"/>
                  <a:pt x="518133" y="653683"/>
                  <a:pt x="520886" y="656436"/>
                </a:cubicBezTo>
                <a:cubicBezTo>
                  <a:pt x="520575" y="656698"/>
                  <a:pt x="520263" y="656961"/>
                  <a:pt x="519952" y="657223"/>
                </a:cubicBezTo>
                <a:cubicBezTo>
                  <a:pt x="521623" y="658993"/>
                  <a:pt x="523278" y="660762"/>
                  <a:pt x="524950" y="662532"/>
                </a:cubicBezTo>
                <a:cubicBezTo>
                  <a:pt x="525245" y="662122"/>
                  <a:pt x="525540" y="661696"/>
                  <a:pt x="525835" y="661287"/>
                </a:cubicBezTo>
                <a:cubicBezTo>
                  <a:pt x="527457" y="662876"/>
                  <a:pt x="529079" y="664449"/>
                  <a:pt x="530701" y="666039"/>
                </a:cubicBezTo>
                <a:cubicBezTo>
                  <a:pt x="530423" y="667202"/>
                  <a:pt x="530144" y="668349"/>
                  <a:pt x="529866" y="669513"/>
                </a:cubicBezTo>
                <a:cubicBezTo>
                  <a:pt x="531504" y="670348"/>
                  <a:pt x="533143" y="671168"/>
                  <a:pt x="534782" y="672003"/>
                </a:cubicBezTo>
                <a:cubicBezTo>
                  <a:pt x="535027" y="671725"/>
                  <a:pt x="535273" y="671462"/>
                  <a:pt x="535503" y="671184"/>
                </a:cubicBezTo>
                <a:cubicBezTo>
                  <a:pt x="538255" y="673904"/>
                  <a:pt x="541025" y="676608"/>
                  <a:pt x="543778" y="679328"/>
                </a:cubicBezTo>
                <a:cubicBezTo>
                  <a:pt x="543384" y="679606"/>
                  <a:pt x="543007" y="679885"/>
                  <a:pt x="542614" y="680164"/>
                </a:cubicBezTo>
                <a:cubicBezTo>
                  <a:pt x="547104" y="684637"/>
                  <a:pt x="551594" y="689127"/>
                  <a:pt x="556084" y="693600"/>
                </a:cubicBezTo>
                <a:cubicBezTo>
                  <a:pt x="556329" y="693256"/>
                  <a:pt x="556575" y="692896"/>
                  <a:pt x="556821" y="692552"/>
                </a:cubicBezTo>
                <a:cubicBezTo>
                  <a:pt x="560098" y="695829"/>
                  <a:pt x="563392" y="699106"/>
                  <a:pt x="566669" y="702383"/>
                </a:cubicBezTo>
                <a:cubicBezTo>
                  <a:pt x="566325" y="702629"/>
                  <a:pt x="565965" y="702858"/>
                  <a:pt x="565621" y="703104"/>
                </a:cubicBezTo>
                <a:cubicBezTo>
                  <a:pt x="567357" y="704907"/>
                  <a:pt x="569094" y="706709"/>
                  <a:pt x="570831" y="708512"/>
                </a:cubicBezTo>
                <a:cubicBezTo>
                  <a:pt x="571077" y="708102"/>
                  <a:pt x="571323" y="707676"/>
                  <a:pt x="571569" y="707266"/>
                </a:cubicBezTo>
                <a:cubicBezTo>
                  <a:pt x="573617" y="709151"/>
                  <a:pt x="575665" y="711052"/>
                  <a:pt x="577697" y="712936"/>
                </a:cubicBezTo>
                <a:cubicBezTo>
                  <a:pt x="574059" y="716508"/>
                  <a:pt x="570405" y="720080"/>
                  <a:pt x="566751" y="723653"/>
                </a:cubicBezTo>
                <a:cubicBezTo>
                  <a:pt x="565375" y="723636"/>
                  <a:pt x="564015" y="723604"/>
                  <a:pt x="562638" y="723587"/>
                </a:cubicBezTo>
                <a:cubicBezTo>
                  <a:pt x="562491" y="725242"/>
                  <a:pt x="562343" y="726881"/>
                  <a:pt x="562196" y="728536"/>
                </a:cubicBezTo>
                <a:cubicBezTo>
                  <a:pt x="560426" y="730174"/>
                  <a:pt x="558673" y="731813"/>
                  <a:pt x="556903" y="733452"/>
                </a:cubicBezTo>
                <a:cubicBezTo>
                  <a:pt x="556624" y="733124"/>
                  <a:pt x="556362" y="732813"/>
                  <a:pt x="556084" y="732485"/>
                </a:cubicBezTo>
                <a:cubicBezTo>
                  <a:pt x="553904" y="733894"/>
                  <a:pt x="551709" y="735287"/>
                  <a:pt x="549529" y="736696"/>
                </a:cubicBezTo>
                <a:cubicBezTo>
                  <a:pt x="549841" y="737892"/>
                  <a:pt x="550135" y="739089"/>
                  <a:pt x="550447" y="740301"/>
                </a:cubicBezTo>
                <a:cubicBezTo>
                  <a:pt x="549349" y="741301"/>
                  <a:pt x="548251" y="742317"/>
                  <a:pt x="547137" y="743316"/>
                </a:cubicBezTo>
                <a:cubicBezTo>
                  <a:pt x="546842" y="742923"/>
                  <a:pt x="546547" y="742513"/>
                  <a:pt x="546252" y="742120"/>
                </a:cubicBezTo>
                <a:cubicBezTo>
                  <a:pt x="545121" y="743316"/>
                  <a:pt x="543991" y="744512"/>
                  <a:pt x="542860" y="745709"/>
                </a:cubicBezTo>
                <a:cubicBezTo>
                  <a:pt x="543188" y="745987"/>
                  <a:pt x="543532" y="746266"/>
                  <a:pt x="543860" y="746544"/>
                </a:cubicBezTo>
                <a:cubicBezTo>
                  <a:pt x="540582" y="749838"/>
                  <a:pt x="537305" y="753132"/>
                  <a:pt x="534028" y="756425"/>
                </a:cubicBezTo>
                <a:cubicBezTo>
                  <a:pt x="533733" y="756048"/>
                  <a:pt x="533438" y="755655"/>
                  <a:pt x="533143" y="755278"/>
                </a:cubicBezTo>
                <a:cubicBezTo>
                  <a:pt x="531504" y="756179"/>
                  <a:pt x="529866" y="757097"/>
                  <a:pt x="528227" y="757998"/>
                </a:cubicBezTo>
                <a:cubicBezTo>
                  <a:pt x="528080" y="759653"/>
                  <a:pt x="527948" y="761308"/>
                  <a:pt x="527801" y="762963"/>
                </a:cubicBezTo>
                <a:cubicBezTo>
                  <a:pt x="526605" y="764061"/>
                  <a:pt x="525409" y="765159"/>
                  <a:pt x="524212" y="766273"/>
                </a:cubicBezTo>
                <a:cubicBezTo>
                  <a:pt x="523917" y="765831"/>
                  <a:pt x="523606" y="765405"/>
                  <a:pt x="523311" y="764962"/>
                </a:cubicBezTo>
                <a:cubicBezTo>
                  <a:pt x="522213" y="765372"/>
                  <a:pt x="521132" y="765782"/>
                  <a:pt x="520034" y="766191"/>
                </a:cubicBezTo>
                <a:cubicBezTo>
                  <a:pt x="519215" y="767011"/>
                  <a:pt x="518395" y="767830"/>
                  <a:pt x="517576" y="768649"/>
                </a:cubicBezTo>
                <a:cubicBezTo>
                  <a:pt x="517707" y="770026"/>
                  <a:pt x="517822" y="771402"/>
                  <a:pt x="517953" y="772779"/>
                </a:cubicBezTo>
                <a:cubicBezTo>
                  <a:pt x="516216" y="774434"/>
                  <a:pt x="514479" y="776089"/>
                  <a:pt x="512726" y="777744"/>
                </a:cubicBezTo>
                <a:cubicBezTo>
                  <a:pt x="512431" y="777367"/>
                  <a:pt x="512136" y="776990"/>
                  <a:pt x="511841" y="776613"/>
                </a:cubicBezTo>
                <a:cubicBezTo>
                  <a:pt x="510153" y="778334"/>
                  <a:pt x="508449" y="780038"/>
                  <a:pt x="506761" y="781758"/>
                </a:cubicBezTo>
                <a:cubicBezTo>
                  <a:pt x="507122" y="782070"/>
                  <a:pt x="507498" y="782381"/>
                  <a:pt x="507875" y="782676"/>
                </a:cubicBezTo>
                <a:cubicBezTo>
                  <a:pt x="505647" y="784855"/>
                  <a:pt x="503435" y="787035"/>
                  <a:pt x="501223" y="789214"/>
                </a:cubicBezTo>
                <a:cubicBezTo>
                  <a:pt x="500928" y="788919"/>
                  <a:pt x="500649" y="788608"/>
                  <a:pt x="500370" y="788313"/>
                </a:cubicBezTo>
                <a:cubicBezTo>
                  <a:pt x="499273" y="789411"/>
                  <a:pt x="498158" y="790492"/>
                  <a:pt x="497060" y="791590"/>
                </a:cubicBezTo>
                <a:cubicBezTo>
                  <a:pt x="497372" y="791885"/>
                  <a:pt x="497699" y="792164"/>
                  <a:pt x="498027" y="792459"/>
                </a:cubicBezTo>
                <a:cubicBezTo>
                  <a:pt x="465156" y="825723"/>
                  <a:pt x="432302" y="858987"/>
                  <a:pt x="399431" y="892251"/>
                </a:cubicBezTo>
                <a:cubicBezTo>
                  <a:pt x="399218" y="891923"/>
                  <a:pt x="398989" y="891612"/>
                  <a:pt x="398776" y="891284"/>
                </a:cubicBezTo>
                <a:cubicBezTo>
                  <a:pt x="397137" y="892185"/>
                  <a:pt x="395498" y="893103"/>
                  <a:pt x="393860" y="894004"/>
                </a:cubicBezTo>
                <a:cubicBezTo>
                  <a:pt x="394122" y="895151"/>
                  <a:pt x="394384" y="896298"/>
                  <a:pt x="394646" y="897429"/>
                </a:cubicBezTo>
                <a:cubicBezTo>
                  <a:pt x="393614" y="898477"/>
                  <a:pt x="392598" y="899510"/>
                  <a:pt x="391582" y="900542"/>
                </a:cubicBezTo>
                <a:cubicBezTo>
                  <a:pt x="391238" y="900001"/>
                  <a:pt x="390910" y="899461"/>
                  <a:pt x="390583" y="898920"/>
                </a:cubicBezTo>
                <a:cubicBezTo>
                  <a:pt x="388305" y="901378"/>
                  <a:pt x="386027" y="903836"/>
                  <a:pt x="383750" y="906294"/>
                </a:cubicBezTo>
                <a:cubicBezTo>
                  <a:pt x="384110" y="906540"/>
                  <a:pt x="384471" y="906802"/>
                  <a:pt x="384815" y="907048"/>
                </a:cubicBezTo>
                <a:cubicBezTo>
                  <a:pt x="383160" y="908801"/>
                  <a:pt x="381505" y="910554"/>
                  <a:pt x="379850" y="912307"/>
                </a:cubicBezTo>
                <a:cubicBezTo>
                  <a:pt x="375524" y="913766"/>
                  <a:pt x="373557" y="915994"/>
                  <a:pt x="371722" y="920206"/>
                </a:cubicBezTo>
                <a:cubicBezTo>
                  <a:pt x="370903" y="920206"/>
                  <a:pt x="370100" y="920222"/>
                  <a:pt x="369280" y="920222"/>
                </a:cubicBezTo>
                <a:cubicBezTo>
                  <a:pt x="366544" y="923221"/>
                  <a:pt x="363824" y="926236"/>
                  <a:pt x="361087" y="929235"/>
                </a:cubicBezTo>
                <a:cubicBezTo>
                  <a:pt x="361382" y="929497"/>
                  <a:pt x="361661" y="929775"/>
                  <a:pt x="361956" y="930037"/>
                </a:cubicBezTo>
                <a:cubicBezTo>
                  <a:pt x="355369" y="940344"/>
                  <a:pt x="347372" y="949078"/>
                  <a:pt x="342882" y="960909"/>
                </a:cubicBezTo>
                <a:cubicBezTo>
                  <a:pt x="337016" y="976345"/>
                  <a:pt x="337868" y="991175"/>
                  <a:pt x="337884" y="1007233"/>
                </a:cubicBezTo>
                <a:cubicBezTo>
                  <a:pt x="337163" y="1008544"/>
                  <a:pt x="336426" y="1009855"/>
                  <a:pt x="335689" y="1011166"/>
                </a:cubicBezTo>
                <a:cubicBezTo>
                  <a:pt x="336721" y="1011444"/>
                  <a:pt x="337753" y="1011707"/>
                  <a:pt x="338786" y="1011985"/>
                </a:cubicBezTo>
                <a:cubicBezTo>
                  <a:pt x="343669" y="1025946"/>
                  <a:pt x="348929" y="1039022"/>
                  <a:pt x="358793" y="1050313"/>
                </a:cubicBezTo>
                <a:cubicBezTo>
                  <a:pt x="366724" y="1059390"/>
                  <a:pt x="375999" y="1066338"/>
                  <a:pt x="386912" y="1071402"/>
                </a:cubicBezTo>
                <a:cubicBezTo>
                  <a:pt x="414015" y="1083970"/>
                  <a:pt x="447525" y="1081496"/>
                  <a:pt x="472202" y="1064143"/>
                </a:cubicBezTo>
                <a:cubicBezTo>
                  <a:pt x="486983" y="1053754"/>
                  <a:pt x="498879" y="1039219"/>
                  <a:pt x="511628" y="1026503"/>
                </a:cubicBezTo>
                <a:cubicBezTo>
                  <a:pt x="525015" y="1013165"/>
                  <a:pt x="538534" y="999892"/>
                  <a:pt x="551528" y="986160"/>
                </a:cubicBezTo>
                <a:cubicBezTo>
                  <a:pt x="559869" y="977361"/>
                  <a:pt x="568504" y="966628"/>
                  <a:pt x="578271" y="959582"/>
                </a:cubicBezTo>
                <a:cubicBezTo>
                  <a:pt x="578516" y="959910"/>
                  <a:pt x="578779" y="960237"/>
                  <a:pt x="579024" y="960581"/>
                </a:cubicBezTo>
                <a:cubicBezTo>
                  <a:pt x="580122" y="959418"/>
                  <a:pt x="581204" y="958255"/>
                  <a:pt x="582302" y="957091"/>
                </a:cubicBezTo>
                <a:cubicBezTo>
                  <a:pt x="582056" y="956862"/>
                  <a:pt x="581810" y="956632"/>
                  <a:pt x="581548" y="956403"/>
                </a:cubicBezTo>
                <a:cubicBezTo>
                  <a:pt x="583645" y="954191"/>
                  <a:pt x="585743" y="951962"/>
                  <a:pt x="587840" y="949734"/>
                </a:cubicBezTo>
                <a:cubicBezTo>
                  <a:pt x="589004" y="950012"/>
                  <a:pt x="590151" y="950274"/>
                  <a:pt x="591314" y="950537"/>
                </a:cubicBezTo>
                <a:cubicBezTo>
                  <a:pt x="593264" y="947800"/>
                  <a:pt x="595214" y="945080"/>
                  <a:pt x="597164" y="942344"/>
                </a:cubicBezTo>
                <a:cubicBezTo>
                  <a:pt x="596869" y="942098"/>
                  <a:pt x="596574" y="941868"/>
                  <a:pt x="596263" y="941623"/>
                </a:cubicBezTo>
                <a:cubicBezTo>
                  <a:pt x="620269" y="917060"/>
                  <a:pt x="644258" y="892513"/>
                  <a:pt x="668248" y="867950"/>
                </a:cubicBezTo>
                <a:cubicBezTo>
                  <a:pt x="668543" y="868442"/>
                  <a:pt x="668854" y="868933"/>
                  <a:pt x="669149" y="869425"/>
                </a:cubicBezTo>
                <a:cubicBezTo>
                  <a:pt x="671427" y="866967"/>
                  <a:pt x="673688" y="864509"/>
                  <a:pt x="675965" y="862051"/>
                </a:cubicBezTo>
                <a:cubicBezTo>
                  <a:pt x="675654" y="861854"/>
                  <a:pt x="675359" y="861641"/>
                  <a:pt x="675048" y="861445"/>
                </a:cubicBezTo>
                <a:cubicBezTo>
                  <a:pt x="682913" y="853448"/>
                  <a:pt x="690779" y="845435"/>
                  <a:pt x="698644" y="837439"/>
                </a:cubicBezTo>
                <a:cubicBezTo>
                  <a:pt x="699594" y="838258"/>
                  <a:pt x="700528" y="839077"/>
                  <a:pt x="701479" y="839897"/>
                </a:cubicBezTo>
                <a:cubicBezTo>
                  <a:pt x="701348" y="841273"/>
                  <a:pt x="701233" y="842650"/>
                  <a:pt x="701102" y="844026"/>
                </a:cubicBezTo>
                <a:cubicBezTo>
                  <a:pt x="702462" y="844845"/>
                  <a:pt x="703838" y="845665"/>
                  <a:pt x="705199" y="846484"/>
                </a:cubicBezTo>
                <a:cubicBezTo>
                  <a:pt x="705575" y="845894"/>
                  <a:pt x="705969" y="845304"/>
                  <a:pt x="706346" y="844714"/>
                </a:cubicBezTo>
                <a:cubicBezTo>
                  <a:pt x="707902" y="846402"/>
                  <a:pt x="709459" y="848073"/>
                  <a:pt x="711016" y="849761"/>
                </a:cubicBezTo>
                <a:cubicBezTo>
                  <a:pt x="710721" y="850023"/>
                  <a:pt x="710409" y="850302"/>
                  <a:pt x="710114" y="850581"/>
                </a:cubicBezTo>
                <a:cubicBezTo>
                  <a:pt x="711212" y="851941"/>
                  <a:pt x="712294" y="853317"/>
                  <a:pt x="713392" y="854677"/>
                </a:cubicBezTo>
                <a:cubicBezTo>
                  <a:pt x="714211" y="854562"/>
                  <a:pt x="715030" y="854464"/>
                  <a:pt x="715850" y="854349"/>
                </a:cubicBezTo>
                <a:cubicBezTo>
                  <a:pt x="718602" y="857184"/>
                  <a:pt x="721355" y="860019"/>
                  <a:pt x="724108" y="862837"/>
                </a:cubicBezTo>
                <a:cubicBezTo>
                  <a:pt x="723748" y="863116"/>
                  <a:pt x="723404" y="863411"/>
                  <a:pt x="723043" y="863690"/>
                </a:cubicBezTo>
                <a:cubicBezTo>
                  <a:pt x="724207" y="864853"/>
                  <a:pt x="725354" y="866000"/>
                  <a:pt x="726501" y="867163"/>
                </a:cubicBezTo>
                <a:cubicBezTo>
                  <a:pt x="726796" y="866803"/>
                  <a:pt x="727107" y="866426"/>
                  <a:pt x="727402" y="866049"/>
                </a:cubicBezTo>
                <a:cubicBezTo>
                  <a:pt x="730106" y="868753"/>
                  <a:pt x="732809" y="871440"/>
                  <a:pt x="735513" y="874144"/>
                </a:cubicBezTo>
                <a:cubicBezTo>
                  <a:pt x="734956" y="874472"/>
                  <a:pt x="734415" y="874816"/>
                  <a:pt x="733874" y="875160"/>
                </a:cubicBezTo>
                <a:cubicBezTo>
                  <a:pt x="735235" y="876520"/>
                  <a:pt x="736611" y="877896"/>
                  <a:pt x="737971" y="879256"/>
                </a:cubicBezTo>
                <a:cubicBezTo>
                  <a:pt x="738331" y="878699"/>
                  <a:pt x="738692" y="878142"/>
                  <a:pt x="739036" y="877585"/>
                </a:cubicBezTo>
                <a:cubicBezTo>
                  <a:pt x="788097" y="927268"/>
                  <a:pt x="837141" y="976951"/>
                  <a:pt x="886185" y="1026634"/>
                </a:cubicBezTo>
                <a:cubicBezTo>
                  <a:pt x="885939" y="1027749"/>
                  <a:pt x="885693" y="1028879"/>
                  <a:pt x="885447" y="1030010"/>
                </a:cubicBezTo>
                <a:cubicBezTo>
                  <a:pt x="886856" y="1030059"/>
                  <a:pt x="888266" y="1030092"/>
                  <a:pt x="889659" y="1030141"/>
                </a:cubicBezTo>
                <a:cubicBezTo>
                  <a:pt x="899589" y="1038842"/>
                  <a:pt x="907700" y="1049723"/>
                  <a:pt x="917810" y="1058260"/>
                </a:cubicBezTo>
                <a:cubicBezTo>
                  <a:pt x="935196" y="1072958"/>
                  <a:pt x="955908" y="1078169"/>
                  <a:pt x="978030" y="1079595"/>
                </a:cubicBezTo>
                <a:cubicBezTo>
                  <a:pt x="977653" y="1080267"/>
                  <a:pt x="977259" y="1080955"/>
                  <a:pt x="976882" y="1081627"/>
                </a:cubicBezTo>
                <a:cubicBezTo>
                  <a:pt x="980815" y="1081872"/>
                  <a:pt x="982585" y="1082036"/>
                  <a:pt x="987042" y="1080529"/>
                </a:cubicBezTo>
                <a:cubicBezTo>
                  <a:pt x="989565" y="1080348"/>
                  <a:pt x="992089" y="1080168"/>
                  <a:pt x="994629" y="1079988"/>
                </a:cubicBezTo>
                <a:cubicBezTo>
                  <a:pt x="992892" y="1079644"/>
                  <a:pt x="991155" y="1079283"/>
                  <a:pt x="989418" y="1078939"/>
                </a:cubicBezTo>
                <a:cubicBezTo>
                  <a:pt x="999643" y="1074302"/>
                  <a:pt x="1009688" y="1073237"/>
                  <a:pt x="1020421" y="1066682"/>
                </a:cubicBezTo>
                <a:cubicBezTo>
                  <a:pt x="1034005" y="1058407"/>
                  <a:pt x="1044197" y="1046216"/>
                  <a:pt x="1051489" y="1032206"/>
                </a:cubicBezTo>
                <a:cubicBezTo>
                  <a:pt x="1053849" y="1027700"/>
                  <a:pt x="1055504" y="1022423"/>
                  <a:pt x="1058158" y="1018392"/>
                </a:cubicBezTo>
                <a:cubicBezTo>
                  <a:pt x="1058486" y="1018818"/>
                  <a:pt x="1058814" y="1019261"/>
                  <a:pt x="1059141" y="1019687"/>
                </a:cubicBezTo>
                <a:cubicBezTo>
                  <a:pt x="1059961" y="1016852"/>
                  <a:pt x="1060780" y="1014001"/>
                  <a:pt x="1061599" y="1011166"/>
                </a:cubicBezTo>
                <a:cubicBezTo>
                  <a:pt x="1061026" y="1011100"/>
                  <a:pt x="1060452" y="1011035"/>
                  <a:pt x="1059879" y="1010969"/>
                </a:cubicBezTo>
                <a:cubicBezTo>
                  <a:pt x="1060223" y="996484"/>
                  <a:pt x="1061468" y="983162"/>
                  <a:pt x="1057847" y="968807"/>
                </a:cubicBezTo>
                <a:cubicBezTo>
                  <a:pt x="1055520" y="959549"/>
                  <a:pt x="1049965" y="951913"/>
                  <a:pt x="1046737" y="943163"/>
                </a:cubicBezTo>
                <a:cubicBezTo>
                  <a:pt x="1047081" y="942884"/>
                  <a:pt x="1047442" y="942622"/>
                  <a:pt x="1047786" y="942344"/>
                </a:cubicBezTo>
                <a:cubicBezTo>
                  <a:pt x="1046360" y="941147"/>
                  <a:pt x="1044935" y="939967"/>
                  <a:pt x="1043509" y="938771"/>
                </a:cubicBezTo>
                <a:cubicBezTo>
                  <a:pt x="1026451" y="921140"/>
                  <a:pt x="1009409" y="903508"/>
                  <a:pt x="992368" y="885860"/>
                </a:cubicBezTo>
                <a:cubicBezTo>
                  <a:pt x="991466" y="882616"/>
                  <a:pt x="991106" y="882239"/>
                  <a:pt x="987894" y="881223"/>
                </a:cubicBezTo>
                <a:cubicBezTo>
                  <a:pt x="981307" y="874554"/>
                  <a:pt x="974719" y="867884"/>
                  <a:pt x="968149" y="861215"/>
                </a:cubicBezTo>
                <a:cubicBezTo>
                  <a:pt x="966985" y="858151"/>
                  <a:pt x="966576" y="857659"/>
                  <a:pt x="963282" y="856660"/>
                </a:cubicBezTo>
                <a:cubicBezTo>
                  <a:pt x="958251" y="851629"/>
                  <a:pt x="953237" y="846599"/>
                  <a:pt x="948207" y="841568"/>
                </a:cubicBezTo>
                <a:cubicBezTo>
                  <a:pt x="947010" y="837308"/>
                  <a:pt x="944602" y="835014"/>
                  <a:pt x="940390" y="833670"/>
                </a:cubicBezTo>
                <a:cubicBezTo>
                  <a:pt x="939178" y="832457"/>
                  <a:pt x="937965" y="831261"/>
                  <a:pt x="936753" y="830049"/>
                </a:cubicBezTo>
                <a:cubicBezTo>
                  <a:pt x="935687" y="825706"/>
                  <a:pt x="933246" y="823445"/>
                  <a:pt x="928936" y="822183"/>
                </a:cubicBezTo>
                <a:cubicBezTo>
                  <a:pt x="927740" y="820971"/>
                  <a:pt x="926528" y="819758"/>
                  <a:pt x="925331" y="818545"/>
                </a:cubicBezTo>
                <a:cubicBezTo>
                  <a:pt x="925413" y="817759"/>
                  <a:pt x="925512" y="816956"/>
                  <a:pt x="925594" y="816169"/>
                </a:cubicBezTo>
                <a:cubicBezTo>
                  <a:pt x="923136" y="813711"/>
                  <a:pt x="920678" y="811254"/>
                  <a:pt x="918220" y="808796"/>
                </a:cubicBezTo>
                <a:cubicBezTo>
                  <a:pt x="917433" y="808878"/>
                  <a:pt x="916647" y="808959"/>
                  <a:pt x="915860" y="809041"/>
                </a:cubicBezTo>
                <a:cubicBezTo>
                  <a:pt x="908208" y="801373"/>
                  <a:pt x="900555" y="793688"/>
                  <a:pt x="892887" y="786002"/>
                </a:cubicBezTo>
                <a:cubicBezTo>
                  <a:pt x="893149" y="784872"/>
                  <a:pt x="893395" y="783725"/>
                  <a:pt x="893640" y="782578"/>
                </a:cubicBezTo>
                <a:cubicBezTo>
                  <a:pt x="891461" y="781152"/>
                  <a:pt x="889265" y="779726"/>
                  <a:pt x="887086" y="778301"/>
                </a:cubicBezTo>
                <a:cubicBezTo>
                  <a:pt x="886873" y="778596"/>
                  <a:pt x="886643" y="778891"/>
                  <a:pt x="886430" y="779186"/>
                </a:cubicBezTo>
                <a:cubicBezTo>
                  <a:pt x="880384" y="773156"/>
                  <a:pt x="874354" y="767125"/>
                  <a:pt x="868324" y="761112"/>
                </a:cubicBezTo>
                <a:cubicBezTo>
                  <a:pt x="868602" y="760882"/>
                  <a:pt x="868864" y="760669"/>
                  <a:pt x="869143" y="760456"/>
                </a:cubicBezTo>
                <a:cubicBezTo>
                  <a:pt x="867488" y="758719"/>
                  <a:pt x="865817" y="756999"/>
                  <a:pt x="864145" y="755262"/>
                </a:cubicBezTo>
                <a:cubicBezTo>
                  <a:pt x="863949" y="755573"/>
                  <a:pt x="863735" y="755884"/>
                  <a:pt x="863539" y="756196"/>
                </a:cubicBezTo>
                <a:cubicBezTo>
                  <a:pt x="858033" y="750756"/>
                  <a:pt x="852527" y="745299"/>
                  <a:pt x="847038" y="739842"/>
                </a:cubicBezTo>
                <a:cubicBezTo>
                  <a:pt x="847431" y="739613"/>
                  <a:pt x="847824" y="739383"/>
                  <a:pt x="848234" y="739154"/>
                </a:cubicBezTo>
                <a:cubicBezTo>
                  <a:pt x="845891" y="736975"/>
                  <a:pt x="843548" y="734779"/>
                  <a:pt x="841204" y="732600"/>
                </a:cubicBezTo>
                <a:cubicBezTo>
                  <a:pt x="841008" y="732813"/>
                  <a:pt x="840811" y="733009"/>
                  <a:pt x="840615" y="733222"/>
                </a:cubicBezTo>
                <a:cubicBezTo>
                  <a:pt x="833929" y="726455"/>
                  <a:pt x="827243" y="719704"/>
                  <a:pt x="820558" y="712936"/>
                </a:cubicBezTo>
                <a:cubicBezTo>
                  <a:pt x="823851" y="709872"/>
                  <a:pt x="827145" y="706808"/>
                  <a:pt x="830439" y="703760"/>
                </a:cubicBezTo>
                <a:cubicBezTo>
                  <a:pt x="830750" y="704087"/>
                  <a:pt x="831061" y="704415"/>
                  <a:pt x="831373" y="704743"/>
                </a:cubicBezTo>
                <a:cubicBezTo>
                  <a:pt x="832470" y="703645"/>
                  <a:pt x="833552" y="702564"/>
                  <a:pt x="834650" y="701466"/>
                </a:cubicBezTo>
                <a:cubicBezTo>
                  <a:pt x="833912" y="701400"/>
                  <a:pt x="833175" y="701335"/>
                  <a:pt x="832438" y="701269"/>
                </a:cubicBezTo>
                <a:cubicBezTo>
                  <a:pt x="846104" y="687472"/>
                  <a:pt x="859770" y="673691"/>
                  <a:pt x="873436" y="659894"/>
                </a:cubicBezTo>
                <a:cubicBezTo>
                  <a:pt x="873616" y="660336"/>
                  <a:pt x="873797" y="660779"/>
                  <a:pt x="873977" y="661221"/>
                </a:cubicBezTo>
                <a:cubicBezTo>
                  <a:pt x="875337" y="659894"/>
                  <a:pt x="876713" y="658550"/>
                  <a:pt x="878073" y="657223"/>
                </a:cubicBezTo>
                <a:cubicBezTo>
                  <a:pt x="877598" y="656977"/>
                  <a:pt x="877107" y="656715"/>
                  <a:pt x="876631" y="656469"/>
                </a:cubicBezTo>
                <a:cubicBezTo>
                  <a:pt x="886414" y="646654"/>
                  <a:pt x="896213" y="636855"/>
                  <a:pt x="906012" y="627039"/>
                </a:cubicBezTo>
                <a:cubicBezTo>
                  <a:pt x="906258" y="627433"/>
                  <a:pt x="906504" y="627826"/>
                  <a:pt x="906749" y="628219"/>
                </a:cubicBezTo>
                <a:cubicBezTo>
                  <a:pt x="908961" y="625876"/>
                  <a:pt x="911190" y="623516"/>
                  <a:pt x="913402" y="621173"/>
                </a:cubicBezTo>
                <a:cubicBezTo>
                  <a:pt x="913107" y="620927"/>
                  <a:pt x="912812" y="620682"/>
                  <a:pt x="912501" y="620436"/>
                </a:cubicBezTo>
                <a:cubicBezTo>
                  <a:pt x="914172" y="618813"/>
                  <a:pt x="915827" y="617175"/>
                  <a:pt x="917482" y="615553"/>
                </a:cubicBezTo>
                <a:cubicBezTo>
                  <a:pt x="917728" y="615946"/>
                  <a:pt x="917974" y="616323"/>
                  <a:pt x="918220" y="616716"/>
                </a:cubicBezTo>
                <a:cubicBezTo>
                  <a:pt x="919891" y="614930"/>
                  <a:pt x="921563" y="613127"/>
                  <a:pt x="923218" y="611341"/>
                </a:cubicBezTo>
                <a:cubicBezTo>
                  <a:pt x="922939" y="611112"/>
                  <a:pt x="922660" y="610883"/>
                  <a:pt x="922366" y="610653"/>
                </a:cubicBezTo>
                <a:cubicBezTo>
                  <a:pt x="924545" y="608457"/>
                  <a:pt x="926741" y="606245"/>
                  <a:pt x="928920" y="604033"/>
                </a:cubicBezTo>
                <a:cubicBezTo>
                  <a:pt x="929166" y="604443"/>
                  <a:pt x="929428" y="604836"/>
                  <a:pt x="929690" y="605246"/>
                </a:cubicBezTo>
                <a:cubicBezTo>
                  <a:pt x="931870" y="603722"/>
                  <a:pt x="934065" y="602214"/>
                  <a:pt x="936245" y="600690"/>
                </a:cubicBezTo>
                <a:cubicBezTo>
                  <a:pt x="935982" y="599543"/>
                  <a:pt x="935720" y="598380"/>
                  <a:pt x="935458" y="597233"/>
                </a:cubicBezTo>
                <a:cubicBezTo>
                  <a:pt x="937113" y="595676"/>
                  <a:pt x="938784" y="594136"/>
                  <a:pt x="940439" y="592579"/>
                </a:cubicBezTo>
                <a:cubicBezTo>
                  <a:pt x="940685" y="592940"/>
                  <a:pt x="940915" y="593300"/>
                  <a:pt x="941160" y="593644"/>
                </a:cubicBezTo>
                <a:cubicBezTo>
                  <a:pt x="942799" y="592727"/>
                  <a:pt x="944438" y="591793"/>
                  <a:pt x="946076" y="590859"/>
                </a:cubicBezTo>
                <a:cubicBezTo>
                  <a:pt x="945814" y="589711"/>
                  <a:pt x="945568" y="588564"/>
                  <a:pt x="945306" y="587417"/>
                </a:cubicBezTo>
                <a:cubicBezTo>
                  <a:pt x="947469" y="585304"/>
                  <a:pt x="949632" y="583190"/>
                  <a:pt x="951795" y="581076"/>
                </a:cubicBezTo>
                <a:cubicBezTo>
                  <a:pt x="952074" y="581502"/>
                  <a:pt x="952352" y="581928"/>
                  <a:pt x="952631" y="582354"/>
                </a:cubicBezTo>
                <a:cubicBezTo>
                  <a:pt x="954269" y="581371"/>
                  <a:pt x="955908" y="580371"/>
                  <a:pt x="957547" y="579388"/>
                </a:cubicBezTo>
                <a:cubicBezTo>
                  <a:pt x="957285" y="578241"/>
                  <a:pt x="957006" y="577078"/>
                  <a:pt x="956744" y="575931"/>
                </a:cubicBezTo>
                <a:cubicBezTo>
                  <a:pt x="958399" y="574358"/>
                  <a:pt x="960054" y="572801"/>
                  <a:pt x="961709" y="571228"/>
                </a:cubicBezTo>
                <a:cubicBezTo>
                  <a:pt x="961955" y="571539"/>
                  <a:pt x="962217" y="571867"/>
                  <a:pt x="962463" y="572178"/>
                </a:cubicBezTo>
                <a:cubicBezTo>
                  <a:pt x="964183" y="570490"/>
                  <a:pt x="965887" y="568786"/>
                  <a:pt x="967608" y="567098"/>
                </a:cubicBezTo>
                <a:cubicBezTo>
                  <a:pt x="967264" y="566836"/>
                  <a:pt x="966920" y="566590"/>
                  <a:pt x="966576" y="566328"/>
                </a:cubicBezTo>
                <a:cubicBezTo>
                  <a:pt x="968771" y="564133"/>
                  <a:pt x="970967" y="561937"/>
                  <a:pt x="973146" y="559741"/>
                </a:cubicBezTo>
                <a:cubicBezTo>
                  <a:pt x="973409" y="560036"/>
                  <a:pt x="973671" y="560331"/>
                  <a:pt x="973933" y="560642"/>
                </a:cubicBezTo>
                <a:cubicBezTo>
                  <a:pt x="975572" y="559790"/>
                  <a:pt x="977210" y="558938"/>
                  <a:pt x="978849" y="558086"/>
                </a:cubicBezTo>
                <a:cubicBezTo>
                  <a:pt x="978570" y="556923"/>
                  <a:pt x="978308" y="555759"/>
                  <a:pt x="978030" y="554579"/>
                </a:cubicBezTo>
                <a:cubicBezTo>
                  <a:pt x="980750" y="551925"/>
                  <a:pt x="983470" y="549287"/>
                  <a:pt x="986206" y="546632"/>
                </a:cubicBezTo>
                <a:cubicBezTo>
                  <a:pt x="986485" y="547009"/>
                  <a:pt x="986763" y="547386"/>
                  <a:pt x="987042" y="547763"/>
                </a:cubicBezTo>
                <a:cubicBezTo>
                  <a:pt x="988140" y="547386"/>
                  <a:pt x="989221" y="546993"/>
                  <a:pt x="990319" y="546616"/>
                </a:cubicBezTo>
                <a:cubicBezTo>
                  <a:pt x="990041" y="545436"/>
                  <a:pt x="989746" y="544256"/>
                  <a:pt x="989467" y="543076"/>
                </a:cubicBezTo>
                <a:cubicBezTo>
                  <a:pt x="995481" y="537144"/>
                  <a:pt x="1001495" y="531229"/>
                  <a:pt x="1007508" y="525297"/>
                </a:cubicBezTo>
                <a:cubicBezTo>
                  <a:pt x="1007787" y="525625"/>
                  <a:pt x="1008066" y="525953"/>
                  <a:pt x="1008344" y="526297"/>
                </a:cubicBezTo>
                <a:cubicBezTo>
                  <a:pt x="1010261" y="524593"/>
                  <a:pt x="1012162" y="522905"/>
                  <a:pt x="1014079" y="521217"/>
                </a:cubicBezTo>
                <a:cubicBezTo>
                  <a:pt x="1013506" y="520856"/>
                  <a:pt x="1012949" y="520480"/>
                  <a:pt x="1012375" y="520119"/>
                </a:cubicBezTo>
                <a:cubicBezTo>
                  <a:pt x="1016767" y="515711"/>
                  <a:pt x="1021142" y="511320"/>
                  <a:pt x="1025533" y="506912"/>
                </a:cubicBezTo>
                <a:cubicBezTo>
                  <a:pt x="1028630" y="504585"/>
                  <a:pt x="1031727" y="502242"/>
                  <a:pt x="1034824" y="499915"/>
                </a:cubicBezTo>
                <a:cubicBezTo>
                  <a:pt x="1034447" y="499603"/>
                  <a:pt x="1034071" y="499309"/>
                  <a:pt x="1033677" y="498997"/>
                </a:cubicBezTo>
                <a:cubicBezTo>
                  <a:pt x="1038970" y="490624"/>
                  <a:pt x="1046245" y="483709"/>
                  <a:pt x="1051047" y="474647"/>
                </a:cubicBezTo>
                <a:cubicBezTo>
                  <a:pt x="1063926" y="450330"/>
                  <a:pt x="1061616" y="426062"/>
                  <a:pt x="1055029" y="400467"/>
                </a:cubicBezTo>
                <a:cubicBezTo>
                  <a:pt x="1055340" y="400303"/>
                  <a:pt x="1055668" y="400123"/>
                  <a:pt x="1055979" y="399959"/>
                </a:cubicBezTo>
                <a:cubicBezTo>
                  <a:pt x="1055389" y="398271"/>
                  <a:pt x="1054816" y="396583"/>
                  <a:pt x="1054226" y="394895"/>
                </a:cubicBezTo>
                <a:cubicBezTo>
                  <a:pt x="1053881" y="395305"/>
                  <a:pt x="1053537" y="395715"/>
                  <a:pt x="1053193" y="396141"/>
                </a:cubicBezTo>
                <a:cubicBezTo>
                  <a:pt x="1048851" y="389488"/>
                  <a:pt x="1044509" y="382851"/>
                  <a:pt x="1040183" y="376215"/>
                </a:cubicBezTo>
                <a:cubicBezTo>
                  <a:pt x="1040772" y="375396"/>
                  <a:pt x="1041346" y="374560"/>
                  <a:pt x="1041936" y="373741"/>
                </a:cubicBezTo>
                <a:cubicBezTo>
                  <a:pt x="1039478" y="371824"/>
                  <a:pt x="1037020" y="369923"/>
                  <a:pt x="1034562" y="368006"/>
                </a:cubicBezTo>
                <a:cubicBezTo>
                  <a:pt x="1034234" y="368563"/>
                  <a:pt x="1033890" y="369120"/>
                  <a:pt x="1033563" y="369661"/>
                </a:cubicBezTo>
                <a:cubicBezTo>
                  <a:pt x="1023272" y="363516"/>
                  <a:pt x="1014784" y="356175"/>
                  <a:pt x="1003133" y="351996"/>
                </a:cubicBezTo>
                <a:cubicBezTo>
                  <a:pt x="978538" y="343213"/>
                  <a:pt x="951156" y="347916"/>
                  <a:pt x="928871" y="360681"/>
                </a:cubicBezTo>
                <a:cubicBezTo>
                  <a:pt x="923594" y="363696"/>
                  <a:pt x="919219" y="368169"/>
                  <a:pt x="914140" y="371332"/>
                </a:cubicBezTo>
                <a:cubicBezTo>
                  <a:pt x="913861" y="370955"/>
                  <a:pt x="913582" y="370578"/>
                  <a:pt x="913304" y="370201"/>
                </a:cubicBezTo>
                <a:cubicBezTo>
                  <a:pt x="911026" y="372479"/>
                  <a:pt x="908765" y="374740"/>
                  <a:pt x="906487" y="377018"/>
                </a:cubicBezTo>
                <a:cubicBezTo>
                  <a:pt x="906864" y="377313"/>
                  <a:pt x="907257" y="377608"/>
                  <a:pt x="907634" y="377903"/>
                </a:cubicBezTo>
                <a:cubicBezTo>
                  <a:pt x="896721" y="388849"/>
                  <a:pt x="885808" y="399779"/>
                  <a:pt x="874895" y="410725"/>
                </a:cubicBezTo>
                <a:cubicBezTo>
                  <a:pt x="874042" y="410135"/>
                  <a:pt x="873190" y="409561"/>
                  <a:pt x="872338" y="408971"/>
                </a:cubicBezTo>
                <a:cubicBezTo>
                  <a:pt x="871519" y="410331"/>
                  <a:pt x="870700" y="411708"/>
                  <a:pt x="869880" y="413068"/>
                </a:cubicBezTo>
                <a:cubicBezTo>
                  <a:pt x="870470" y="413445"/>
                  <a:pt x="871044" y="413821"/>
                  <a:pt x="871634" y="414198"/>
                </a:cubicBezTo>
                <a:cubicBezTo>
                  <a:pt x="850774" y="435353"/>
                  <a:pt x="829914" y="456508"/>
                  <a:pt x="809071" y="477662"/>
                </a:cubicBezTo>
                <a:cubicBezTo>
                  <a:pt x="808858" y="477285"/>
                  <a:pt x="808645" y="476925"/>
                  <a:pt x="808432" y="476564"/>
                </a:cubicBezTo>
                <a:cubicBezTo>
                  <a:pt x="807301" y="477793"/>
                  <a:pt x="806187" y="479022"/>
                  <a:pt x="805056" y="480251"/>
                </a:cubicBezTo>
                <a:cubicBezTo>
                  <a:pt x="805286" y="480448"/>
                  <a:pt x="805515" y="480645"/>
                  <a:pt x="805745" y="480841"/>
                </a:cubicBezTo>
                <a:cubicBezTo>
                  <a:pt x="803057" y="483611"/>
                  <a:pt x="800370" y="486396"/>
                  <a:pt x="797666" y="489182"/>
                </a:cubicBezTo>
                <a:cubicBezTo>
                  <a:pt x="797437" y="488789"/>
                  <a:pt x="797191" y="488412"/>
                  <a:pt x="796962" y="488018"/>
                </a:cubicBezTo>
                <a:cubicBezTo>
                  <a:pt x="795864" y="489149"/>
                  <a:pt x="794782" y="490263"/>
                  <a:pt x="793684" y="491394"/>
                </a:cubicBezTo>
                <a:cubicBezTo>
                  <a:pt x="792324" y="492049"/>
                  <a:pt x="790948" y="492705"/>
                  <a:pt x="789588" y="493360"/>
                </a:cubicBezTo>
                <a:cubicBezTo>
                  <a:pt x="790096" y="494212"/>
                  <a:pt x="790620" y="495065"/>
                  <a:pt x="791128" y="495917"/>
                </a:cubicBezTo>
                <a:cubicBezTo>
                  <a:pt x="790047" y="496965"/>
                  <a:pt x="788965" y="497998"/>
                  <a:pt x="787884" y="499046"/>
                </a:cubicBezTo>
                <a:cubicBezTo>
                  <a:pt x="787638" y="498637"/>
                  <a:pt x="787376" y="498243"/>
                  <a:pt x="787130" y="497850"/>
                </a:cubicBezTo>
                <a:cubicBezTo>
                  <a:pt x="785426" y="499620"/>
                  <a:pt x="783705" y="501406"/>
                  <a:pt x="782001" y="503192"/>
                </a:cubicBezTo>
                <a:cubicBezTo>
                  <a:pt x="782329" y="503438"/>
                  <a:pt x="782656" y="503684"/>
                  <a:pt x="782968" y="503913"/>
                </a:cubicBezTo>
                <a:cubicBezTo>
                  <a:pt x="757274" y="530147"/>
                  <a:pt x="731564" y="556365"/>
                  <a:pt x="705854" y="582583"/>
                </a:cubicBezTo>
                <a:cubicBezTo>
                  <a:pt x="703462" y="583796"/>
                  <a:pt x="701053" y="584992"/>
                  <a:pt x="698644" y="586205"/>
                </a:cubicBezTo>
                <a:cubicBezTo>
                  <a:pt x="693450" y="580928"/>
                  <a:pt x="688272" y="575652"/>
                  <a:pt x="683077" y="570376"/>
                </a:cubicBezTo>
                <a:cubicBezTo>
                  <a:pt x="682438" y="570671"/>
                  <a:pt x="681783" y="570982"/>
                  <a:pt x="681144" y="571277"/>
                </a:cubicBezTo>
                <a:cubicBezTo>
                  <a:pt x="680128" y="570245"/>
                  <a:pt x="679112" y="569196"/>
                  <a:pt x="678096" y="568164"/>
                </a:cubicBezTo>
                <a:cubicBezTo>
                  <a:pt x="678391" y="566984"/>
                  <a:pt x="678686" y="565820"/>
                  <a:pt x="678981" y="564641"/>
                </a:cubicBezTo>
                <a:cubicBezTo>
                  <a:pt x="672246" y="562150"/>
                  <a:pt x="660874" y="550958"/>
                  <a:pt x="658498" y="544158"/>
                </a:cubicBezTo>
                <a:cubicBezTo>
                  <a:pt x="657351" y="544404"/>
                  <a:pt x="656204" y="544649"/>
                  <a:pt x="655057" y="544895"/>
                </a:cubicBezTo>
                <a:cubicBezTo>
                  <a:pt x="652976" y="542667"/>
                  <a:pt x="650878" y="540438"/>
                  <a:pt x="648797" y="538210"/>
                </a:cubicBezTo>
                <a:cubicBezTo>
                  <a:pt x="649026" y="538013"/>
                  <a:pt x="649256" y="537800"/>
                  <a:pt x="649485" y="537603"/>
                </a:cubicBezTo>
                <a:cubicBezTo>
                  <a:pt x="647847" y="535948"/>
                  <a:pt x="646208" y="534293"/>
                  <a:pt x="644569" y="532638"/>
                </a:cubicBezTo>
                <a:cubicBezTo>
                  <a:pt x="644356" y="532868"/>
                  <a:pt x="644143" y="533113"/>
                  <a:pt x="643930" y="533343"/>
                </a:cubicBezTo>
                <a:cubicBezTo>
                  <a:pt x="627429" y="516498"/>
                  <a:pt x="610928" y="499669"/>
                  <a:pt x="594428" y="482824"/>
                </a:cubicBezTo>
                <a:cubicBezTo>
                  <a:pt x="594772" y="482513"/>
                  <a:pt x="595116" y="482201"/>
                  <a:pt x="595460" y="481890"/>
                </a:cubicBezTo>
                <a:cubicBezTo>
                  <a:pt x="593493" y="480677"/>
                  <a:pt x="591527" y="479465"/>
                  <a:pt x="589544" y="478252"/>
                </a:cubicBezTo>
                <a:cubicBezTo>
                  <a:pt x="588987" y="477662"/>
                  <a:pt x="588430" y="477089"/>
                  <a:pt x="587873" y="476499"/>
                </a:cubicBezTo>
                <a:cubicBezTo>
                  <a:pt x="588479" y="476122"/>
                  <a:pt x="589069" y="475729"/>
                  <a:pt x="589676" y="475335"/>
                </a:cubicBezTo>
                <a:cubicBezTo>
                  <a:pt x="588315" y="473975"/>
                  <a:pt x="586939" y="472599"/>
                  <a:pt x="585579" y="471239"/>
                </a:cubicBezTo>
                <a:cubicBezTo>
                  <a:pt x="585218" y="471812"/>
                  <a:pt x="584842" y="472386"/>
                  <a:pt x="584481" y="472959"/>
                </a:cubicBezTo>
                <a:cubicBezTo>
                  <a:pt x="580188" y="468650"/>
                  <a:pt x="575895" y="464324"/>
                  <a:pt x="571618" y="460014"/>
                </a:cubicBezTo>
                <a:cubicBezTo>
                  <a:pt x="572175" y="459670"/>
                  <a:pt x="572732" y="459310"/>
                  <a:pt x="573289" y="458949"/>
                </a:cubicBezTo>
                <a:cubicBezTo>
                  <a:pt x="570553" y="455672"/>
                  <a:pt x="567833" y="452395"/>
                  <a:pt x="565096" y="449117"/>
                </a:cubicBezTo>
                <a:cubicBezTo>
                  <a:pt x="563933" y="449380"/>
                  <a:pt x="562786" y="449642"/>
                  <a:pt x="561622" y="449904"/>
                </a:cubicBezTo>
                <a:cubicBezTo>
                  <a:pt x="560606" y="448806"/>
                  <a:pt x="559590" y="447692"/>
                  <a:pt x="558574" y="446578"/>
                </a:cubicBezTo>
                <a:cubicBezTo>
                  <a:pt x="558919" y="446332"/>
                  <a:pt x="559263" y="446086"/>
                  <a:pt x="559607" y="445840"/>
                </a:cubicBezTo>
                <a:cubicBezTo>
                  <a:pt x="558706" y="444202"/>
                  <a:pt x="557804" y="442563"/>
                  <a:pt x="556903" y="440924"/>
                </a:cubicBezTo>
                <a:cubicBezTo>
                  <a:pt x="555756" y="441170"/>
                  <a:pt x="554609" y="441416"/>
                  <a:pt x="553478" y="441662"/>
                </a:cubicBezTo>
                <a:cubicBezTo>
                  <a:pt x="551905" y="440023"/>
                  <a:pt x="550349" y="438368"/>
                  <a:pt x="548775" y="436713"/>
                </a:cubicBezTo>
                <a:cubicBezTo>
                  <a:pt x="549054" y="436484"/>
                  <a:pt x="549316" y="436238"/>
                  <a:pt x="549595" y="436008"/>
                </a:cubicBezTo>
                <a:cubicBezTo>
                  <a:pt x="547383" y="433616"/>
                  <a:pt x="545187" y="431207"/>
                  <a:pt x="542975" y="428815"/>
                </a:cubicBezTo>
                <a:cubicBezTo>
                  <a:pt x="542745" y="429257"/>
                  <a:pt x="542499" y="429716"/>
                  <a:pt x="542270" y="430159"/>
                </a:cubicBezTo>
                <a:cubicBezTo>
                  <a:pt x="537158" y="426504"/>
                  <a:pt x="532995" y="421343"/>
                  <a:pt x="528522" y="416886"/>
                </a:cubicBezTo>
                <a:cubicBezTo>
                  <a:pt x="502812" y="391274"/>
                  <a:pt x="474480" y="353487"/>
                  <a:pt x="436464" y="348522"/>
                </a:cubicBezTo>
                <a:cubicBezTo>
                  <a:pt x="428730" y="347506"/>
                  <a:pt x="421258" y="347261"/>
                  <a:pt x="413523" y="348244"/>
                </a:cubicBezTo>
                <a:cubicBezTo>
                  <a:pt x="404904" y="349325"/>
                  <a:pt x="396646" y="350964"/>
                  <a:pt x="388731" y="354667"/>
                </a:cubicBezTo>
                <a:cubicBezTo>
                  <a:pt x="376966" y="360157"/>
                  <a:pt x="368199" y="367301"/>
                  <a:pt x="358695" y="375936"/>
                </a:cubicBezTo>
                <a:close/>
              </a:path>
            </a:pathLst>
          </a:custGeom>
          <a:solidFill>
            <a:srgbClr val="F94334"/>
          </a:solidFill>
          <a:ln w="409" cap="flat">
            <a:solidFill>
              <a:srgbClr val="F9433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19634F0-F228-D557-1963-F01C1A96D3D0}"/>
              </a:ext>
            </a:extLst>
          </p:cNvPr>
          <p:cNvSpPr/>
          <p:nvPr/>
        </p:nvSpPr>
        <p:spPr>
          <a:xfrm>
            <a:off x="7184238" y="3321827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chemeClr val="accent4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648AB78-5BE1-A349-E0B0-AFBD51B6A4B5}"/>
              </a:ext>
            </a:extLst>
          </p:cNvPr>
          <p:cNvSpPr/>
          <p:nvPr/>
        </p:nvSpPr>
        <p:spPr>
          <a:xfrm>
            <a:off x="7184238" y="3919545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chemeClr val="accent4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11A4B82-000D-1239-EB95-43F4B81BCFEB}"/>
              </a:ext>
            </a:extLst>
          </p:cNvPr>
          <p:cNvSpPr/>
          <p:nvPr/>
        </p:nvSpPr>
        <p:spPr>
          <a:xfrm>
            <a:off x="7184238" y="4517263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chemeClr val="accent4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068C9CA-FB0F-41CD-C4FA-673DE9293FD8}"/>
              </a:ext>
            </a:extLst>
          </p:cNvPr>
          <p:cNvSpPr/>
          <p:nvPr/>
        </p:nvSpPr>
        <p:spPr>
          <a:xfrm>
            <a:off x="7184238" y="5114982"/>
            <a:ext cx="301752" cy="301752"/>
          </a:xfrm>
          <a:custGeom>
            <a:avLst/>
            <a:gdLst>
              <a:gd name="csX0" fmla="*/ 606986 w 1269164"/>
              <a:gd name="csY0" fmla="*/ 888 h 1272080"/>
              <a:gd name="csX1" fmla="*/ 849600 w 1269164"/>
              <a:gd name="csY1" fmla="*/ 37413 h 1272080"/>
              <a:gd name="csX2" fmla="*/ 1036174 w 1269164"/>
              <a:gd name="csY2" fmla="*/ 142662 h 1272080"/>
              <a:gd name="csX3" fmla="*/ 1170689 w 1269164"/>
              <a:gd name="csY3" fmla="*/ 294841 h 1272080"/>
              <a:gd name="csX4" fmla="*/ 1251178 w 1269164"/>
              <a:gd name="csY4" fmla="*/ 484561 h 1272080"/>
              <a:gd name="csX5" fmla="*/ 1266008 w 1269164"/>
              <a:gd name="csY5" fmla="*/ 703973 h 1272080"/>
              <a:gd name="csX6" fmla="*/ 898825 w 1269164"/>
              <a:gd name="csY6" fmla="*/ 1214830 h 1272080"/>
              <a:gd name="csX7" fmla="*/ 670662 w 1269164"/>
              <a:gd name="csY7" fmla="*/ 1271314 h 1272080"/>
              <a:gd name="csX8" fmla="*/ 406221 w 1269164"/>
              <a:gd name="csY8" fmla="*/ 1229857 h 1272080"/>
              <a:gd name="csX9" fmla="*/ 16392 w 1269164"/>
              <a:gd name="csY9" fmla="*/ 784167 h 1272080"/>
              <a:gd name="csX10" fmla="*/ 1415 w 1269164"/>
              <a:gd name="csY10" fmla="*/ 592546 h 1272080"/>
              <a:gd name="csX11" fmla="*/ 39497 w 1269164"/>
              <a:gd name="csY11" fmla="*/ 412740 h 1272080"/>
              <a:gd name="csX12" fmla="*/ 142190 w 1269164"/>
              <a:gd name="csY12" fmla="*/ 233671 h 1272080"/>
              <a:gd name="csX13" fmla="*/ 349754 w 1269164"/>
              <a:gd name="csY13" fmla="*/ 67613 h 1272080"/>
              <a:gd name="csX14" fmla="*/ 606986 w 1269164"/>
              <a:gd name="csY14" fmla="*/ 888 h 1272080"/>
              <a:gd name="csX15" fmla="*/ 531379 w 1269164"/>
              <a:gd name="csY15" fmla="*/ 736024 h 1272080"/>
              <a:gd name="csX16" fmla="*/ 432914 w 1269164"/>
              <a:gd name="csY16" fmla="*/ 636134 h 1272080"/>
              <a:gd name="csX17" fmla="*/ 379872 w 1269164"/>
              <a:gd name="csY17" fmla="*/ 585943 h 1272080"/>
              <a:gd name="csX18" fmla="*/ 281784 w 1269164"/>
              <a:gd name="csY18" fmla="*/ 614127 h 1272080"/>
              <a:gd name="csX19" fmla="*/ 285930 w 1269164"/>
              <a:gd name="csY19" fmla="*/ 692945 h 1272080"/>
              <a:gd name="csX20" fmla="*/ 304102 w 1269164"/>
              <a:gd name="csY20" fmla="*/ 712526 h 1272080"/>
              <a:gd name="csX21" fmla="*/ 339791 w 1269164"/>
              <a:gd name="csY21" fmla="*/ 748904 h 1272080"/>
              <a:gd name="csX22" fmla="*/ 443942 w 1269164"/>
              <a:gd name="csY22" fmla="*/ 854497 h 1272080"/>
              <a:gd name="csX23" fmla="*/ 518680 w 1269164"/>
              <a:gd name="csY23" fmla="*/ 912275 h 1272080"/>
              <a:gd name="csX24" fmla="*/ 595204 w 1269164"/>
              <a:gd name="csY24" fmla="*/ 878388 h 1272080"/>
              <a:gd name="csX25" fmla="*/ 643035 w 1269164"/>
              <a:gd name="csY25" fmla="*/ 829541 h 1272080"/>
              <a:gd name="csX26" fmla="*/ 792265 w 1269164"/>
              <a:gd name="csY26" fmla="*/ 677280 h 1272080"/>
              <a:gd name="csX27" fmla="*/ 936087 w 1269164"/>
              <a:gd name="csY27" fmla="*/ 531065 h 1272080"/>
              <a:gd name="csX28" fmla="*/ 965222 w 1269164"/>
              <a:gd name="csY28" fmla="*/ 501193 h 1272080"/>
              <a:gd name="csX29" fmla="*/ 999518 w 1269164"/>
              <a:gd name="csY29" fmla="*/ 410544 h 1272080"/>
              <a:gd name="csX30" fmla="*/ 989260 w 1269164"/>
              <a:gd name="csY30" fmla="*/ 389504 h 1272080"/>
              <a:gd name="csX31" fmla="*/ 969318 w 1269164"/>
              <a:gd name="csY31" fmla="*/ 370054 h 1272080"/>
              <a:gd name="csX32" fmla="*/ 947590 w 1269164"/>
              <a:gd name="csY32" fmla="*/ 360648 h 1272080"/>
              <a:gd name="csX33" fmla="*/ 871001 w 1269164"/>
              <a:gd name="csY33" fmla="*/ 390602 h 1272080"/>
              <a:gd name="csX34" fmla="*/ 838408 w 1269164"/>
              <a:gd name="csY34" fmla="*/ 423571 h 1272080"/>
              <a:gd name="csX35" fmla="*/ 636448 w 1269164"/>
              <a:gd name="csY35" fmla="*/ 629612 h 1272080"/>
              <a:gd name="csX36" fmla="*/ 569117 w 1269164"/>
              <a:gd name="csY36" fmla="*/ 698303 h 1272080"/>
              <a:gd name="csX37" fmla="*/ 546373 w 1269164"/>
              <a:gd name="csY37" fmla="*/ 721424 h 1272080"/>
              <a:gd name="csX38" fmla="*/ 531379 w 1269164"/>
              <a:gd name="csY38" fmla="*/ 736024 h 1272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269164" h="1272080">
                <a:moveTo>
                  <a:pt x="606986" y="888"/>
                </a:moveTo>
                <a:cubicBezTo>
                  <a:pt x="689523" y="-3798"/>
                  <a:pt x="771848" y="10310"/>
                  <a:pt x="849600" y="37413"/>
                </a:cubicBezTo>
                <a:cubicBezTo>
                  <a:pt x="917603" y="61107"/>
                  <a:pt x="980133" y="97747"/>
                  <a:pt x="1036174" y="142662"/>
                </a:cubicBezTo>
                <a:cubicBezTo>
                  <a:pt x="1089134" y="185102"/>
                  <a:pt x="1134508" y="237587"/>
                  <a:pt x="1170689" y="294841"/>
                </a:cubicBezTo>
                <a:cubicBezTo>
                  <a:pt x="1207640" y="353323"/>
                  <a:pt x="1234759" y="417328"/>
                  <a:pt x="1251178" y="484561"/>
                </a:cubicBezTo>
                <a:cubicBezTo>
                  <a:pt x="1268580" y="555841"/>
                  <a:pt x="1272972" y="631005"/>
                  <a:pt x="1266008" y="703973"/>
                </a:cubicBezTo>
                <a:cubicBezTo>
                  <a:pt x="1244804" y="926252"/>
                  <a:pt x="1100277" y="1121773"/>
                  <a:pt x="898825" y="1214830"/>
                </a:cubicBezTo>
                <a:cubicBezTo>
                  <a:pt x="827708" y="1247685"/>
                  <a:pt x="748989" y="1267692"/>
                  <a:pt x="670662" y="1271314"/>
                </a:cubicBezTo>
                <a:cubicBezTo>
                  <a:pt x="580669" y="1275492"/>
                  <a:pt x="490299" y="1262711"/>
                  <a:pt x="406221" y="1229857"/>
                </a:cubicBezTo>
                <a:cubicBezTo>
                  <a:pt x="211716" y="1153824"/>
                  <a:pt x="64912" y="987684"/>
                  <a:pt x="16392" y="784167"/>
                </a:cubicBezTo>
                <a:cubicBezTo>
                  <a:pt x="1465" y="721572"/>
                  <a:pt x="-2501" y="656666"/>
                  <a:pt x="1415" y="592546"/>
                </a:cubicBezTo>
                <a:cubicBezTo>
                  <a:pt x="5168" y="531278"/>
                  <a:pt x="18310" y="470338"/>
                  <a:pt x="39497" y="412740"/>
                </a:cubicBezTo>
                <a:cubicBezTo>
                  <a:pt x="63306" y="347981"/>
                  <a:pt x="98504" y="287041"/>
                  <a:pt x="142190" y="233671"/>
                </a:cubicBezTo>
                <a:cubicBezTo>
                  <a:pt x="199115" y="164128"/>
                  <a:pt x="269953" y="108562"/>
                  <a:pt x="349754" y="67613"/>
                </a:cubicBezTo>
                <a:cubicBezTo>
                  <a:pt x="429326" y="26778"/>
                  <a:pt x="518074" y="5951"/>
                  <a:pt x="606986" y="888"/>
                </a:cubicBezTo>
                <a:close/>
                <a:moveTo>
                  <a:pt x="531379" y="736024"/>
                </a:moveTo>
                <a:cubicBezTo>
                  <a:pt x="497706" y="703711"/>
                  <a:pt x="465343" y="669676"/>
                  <a:pt x="432914" y="636134"/>
                </a:cubicBezTo>
                <a:cubicBezTo>
                  <a:pt x="418527" y="621239"/>
                  <a:pt x="397291" y="595742"/>
                  <a:pt x="379872" y="585943"/>
                </a:cubicBezTo>
                <a:cubicBezTo>
                  <a:pt x="344887" y="566279"/>
                  <a:pt x="301087" y="579241"/>
                  <a:pt x="281784" y="614127"/>
                </a:cubicBezTo>
                <a:cubicBezTo>
                  <a:pt x="267676" y="639657"/>
                  <a:pt x="270150" y="668923"/>
                  <a:pt x="285930" y="692945"/>
                </a:cubicBezTo>
                <a:cubicBezTo>
                  <a:pt x="290796" y="700351"/>
                  <a:pt x="297892" y="706250"/>
                  <a:pt x="304102" y="712526"/>
                </a:cubicBezTo>
                <a:cubicBezTo>
                  <a:pt x="316064" y="724603"/>
                  <a:pt x="327813" y="736860"/>
                  <a:pt x="339791" y="748904"/>
                </a:cubicBezTo>
                <a:cubicBezTo>
                  <a:pt x="374629" y="783954"/>
                  <a:pt x="409711" y="818873"/>
                  <a:pt x="443942" y="854497"/>
                </a:cubicBezTo>
                <a:cubicBezTo>
                  <a:pt x="465212" y="876635"/>
                  <a:pt x="487071" y="905802"/>
                  <a:pt x="518680" y="912275"/>
                </a:cubicBezTo>
                <a:cubicBezTo>
                  <a:pt x="552501" y="919206"/>
                  <a:pt x="573508" y="900690"/>
                  <a:pt x="595204" y="878388"/>
                </a:cubicBezTo>
                <a:cubicBezTo>
                  <a:pt x="611082" y="862067"/>
                  <a:pt x="626928" y="845632"/>
                  <a:pt x="643035" y="829541"/>
                </a:cubicBezTo>
                <a:cubicBezTo>
                  <a:pt x="693292" y="779382"/>
                  <a:pt x="743204" y="728618"/>
                  <a:pt x="792265" y="677280"/>
                </a:cubicBezTo>
                <a:cubicBezTo>
                  <a:pt x="839490" y="627859"/>
                  <a:pt x="888632" y="580273"/>
                  <a:pt x="936087" y="531065"/>
                </a:cubicBezTo>
                <a:cubicBezTo>
                  <a:pt x="945722" y="521053"/>
                  <a:pt x="955308" y="510926"/>
                  <a:pt x="965222" y="501193"/>
                </a:cubicBezTo>
                <a:cubicBezTo>
                  <a:pt x="991915" y="474958"/>
                  <a:pt x="1012070" y="450903"/>
                  <a:pt x="999518" y="410544"/>
                </a:cubicBezTo>
                <a:cubicBezTo>
                  <a:pt x="997142" y="402892"/>
                  <a:pt x="994111" y="395944"/>
                  <a:pt x="989260" y="389504"/>
                </a:cubicBezTo>
                <a:cubicBezTo>
                  <a:pt x="983574" y="381983"/>
                  <a:pt x="977266" y="375281"/>
                  <a:pt x="969318" y="370054"/>
                </a:cubicBezTo>
                <a:cubicBezTo>
                  <a:pt x="962715" y="365711"/>
                  <a:pt x="955259" y="362500"/>
                  <a:pt x="947590" y="360648"/>
                </a:cubicBezTo>
                <a:cubicBezTo>
                  <a:pt x="912868" y="352258"/>
                  <a:pt x="893614" y="367956"/>
                  <a:pt x="871001" y="390602"/>
                </a:cubicBezTo>
                <a:cubicBezTo>
                  <a:pt x="860087" y="401532"/>
                  <a:pt x="849240" y="412543"/>
                  <a:pt x="838408" y="423571"/>
                </a:cubicBezTo>
                <a:cubicBezTo>
                  <a:pt x="771028" y="492197"/>
                  <a:pt x="703664" y="560822"/>
                  <a:pt x="636448" y="629612"/>
                </a:cubicBezTo>
                <a:cubicBezTo>
                  <a:pt x="614048" y="652536"/>
                  <a:pt x="591353" y="675198"/>
                  <a:pt x="569117" y="698303"/>
                </a:cubicBezTo>
                <a:cubicBezTo>
                  <a:pt x="561628" y="706087"/>
                  <a:pt x="553779" y="713575"/>
                  <a:pt x="546373" y="721424"/>
                </a:cubicBezTo>
                <a:cubicBezTo>
                  <a:pt x="541621" y="726471"/>
                  <a:pt x="537147" y="732304"/>
                  <a:pt x="531379" y="736024"/>
                </a:cubicBezTo>
                <a:close/>
              </a:path>
            </a:pathLst>
          </a:custGeom>
          <a:solidFill>
            <a:schemeClr val="accent4"/>
          </a:solidFill>
          <a:ln w="409" cap="flat">
            <a:solidFill>
              <a:srgbClr val="44A05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A26B5FB-06C0-FB9C-2100-761343D359D6}"/>
              </a:ext>
            </a:extLst>
          </p:cNvPr>
          <p:cNvSpPr txBox="1"/>
          <p:nvPr/>
        </p:nvSpPr>
        <p:spPr>
          <a:xfrm>
            <a:off x="2584786" y="2441027"/>
            <a:ext cx="204886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  <a:latin typeface="Arial Black" panose="020B0A04020102020204" pitchFamily="34" charset="0"/>
              </a:rPr>
              <a:t>BEFORE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ED1DDD-1E6D-D7A1-C1A3-A41F0DD52CA1}"/>
              </a:ext>
            </a:extLst>
          </p:cNvPr>
          <p:cNvSpPr txBox="1"/>
          <p:nvPr/>
        </p:nvSpPr>
        <p:spPr>
          <a:xfrm>
            <a:off x="7559693" y="2441027"/>
            <a:ext cx="204886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  <a:latin typeface="Arial Black" panose="020B0A04020102020204" pitchFamily="34" charset="0"/>
              </a:rPr>
              <a:t>AFTER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4A6F14-008C-667A-458B-1BC364C27416}"/>
              </a:ext>
            </a:extLst>
          </p:cNvPr>
          <p:cNvGrpSpPr/>
          <p:nvPr/>
        </p:nvGrpSpPr>
        <p:grpSpPr>
          <a:xfrm>
            <a:off x="2695806" y="3241870"/>
            <a:ext cx="2326511" cy="2254820"/>
            <a:chOff x="2695805" y="3183995"/>
            <a:chExt cx="2326511" cy="225482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13E4C9-D0F5-06CD-089E-BF85201C709F}"/>
                </a:ext>
              </a:extLst>
            </p:cNvPr>
            <p:cNvSpPr txBox="1"/>
            <p:nvPr/>
          </p:nvSpPr>
          <p:spPr>
            <a:xfrm>
              <a:off x="2695805" y="3183995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82D551-F8B0-825C-E1C0-543914AA91AC}"/>
                </a:ext>
              </a:extLst>
            </p:cNvPr>
            <p:cNvSpPr txBox="1"/>
            <p:nvPr/>
          </p:nvSpPr>
          <p:spPr>
            <a:xfrm>
              <a:off x="2695805" y="3781713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6DA91A-24B5-9167-9712-50D2BDE58819}"/>
                </a:ext>
              </a:extLst>
            </p:cNvPr>
            <p:cNvSpPr txBox="1"/>
            <p:nvPr/>
          </p:nvSpPr>
          <p:spPr>
            <a:xfrm>
              <a:off x="2695805" y="4379431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BA7128-C72F-4335-7781-4CEC84B34F1F}"/>
                </a:ext>
              </a:extLst>
            </p:cNvPr>
            <p:cNvSpPr txBox="1"/>
            <p:nvPr/>
          </p:nvSpPr>
          <p:spPr>
            <a:xfrm>
              <a:off x="2695805" y="4977150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780E7E-8FCF-4E93-4B77-BD193BADED13}"/>
              </a:ext>
            </a:extLst>
          </p:cNvPr>
          <p:cNvGrpSpPr/>
          <p:nvPr/>
        </p:nvGrpSpPr>
        <p:grpSpPr>
          <a:xfrm>
            <a:off x="7737256" y="3241870"/>
            <a:ext cx="2326511" cy="2254820"/>
            <a:chOff x="2695805" y="3183995"/>
            <a:chExt cx="2326511" cy="225482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F3BB968-5F65-27F3-27DB-50DF286FFEC1}"/>
                </a:ext>
              </a:extLst>
            </p:cNvPr>
            <p:cNvSpPr txBox="1"/>
            <p:nvPr/>
          </p:nvSpPr>
          <p:spPr>
            <a:xfrm>
              <a:off x="2695805" y="3183995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DE7A91-D482-4851-738C-548AF78F5785}"/>
                </a:ext>
              </a:extLst>
            </p:cNvPr>
            <p:cNvSpPr txBox="1"/>
            <p:nvPr/>
          </p:nvSpPr>
          <p:spPr>
            <a:xfrm>
              <a:off x="2695805" y="3781713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D3B53AB-0AD6-AC4C-AEF4-F824070D699C}"/>
                </a:ext>
              </a:extLst>
            </p:cNvPr>
            <p:cNvSpPr txBox="1"/>
            <p:nvPr/>
          </p:nvSpPr>
          <p:spPr>
            <a:xfrm>
              <a:off x="2695805" y="4379431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65DB8D1-31A0-FC7C-2D03-07B039726F74}"/>
                </a:ext>
              </a:extLst>
            </p:cNvPr>
            <p:cNvSpPr txBox="1"/>
            <p:nvPr/>
          </p:nvSpPr>
          <p:spPr>
            <a:xfrm>
              <a:off x="2695805" y="4977150"/>
              <a:ext cx="23265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 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0982FE7-10BC-4EF4-8958-AAA51CBB5B7F}"/>
              </a:ext>
            </a:extLst>
          </p:cNvPr>
          <p:cNvSpPr txBox="1"/>
          <p:nvPr/>
        </p:nvSpPr>
        <p:spPr>
          <a:xfrm>
            <a:off x="2905018" y="283806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9E221DB-9D6B-7187-D3D1-13F492B41673}"/>
              </a:ext>
            </a:extLst>
          </p:cNvPr>
          <p:cNvSpPr txBox="1"/>
          <p:nvPr/>
        </p:nvSpPr>
        <p:spPr>
          <a:xfrm>
            <a:off x="7879925" y="2838069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48377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342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Before After Comparison Cards – Slide Template</vt:lpstr>
      <vt:lpstr>Before After Comparison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After Comparison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2026-08-17T19:57:04Z</dcterms:modified>
  <cp:category>Text &amp; Tables</cp:category>
</cp:coreProperties>
</file>