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AC59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98" y="1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AE5C6-8C1E-8FB2-D7A6-AE45F827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2BB866-CBD8-6DB4-5CE5-02D8AE4672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37D7A5-515F-2E37-5CA3-9AA6E4EFE4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B1D12-D6A8-993F-94A4-81592D9E8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887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Option Cards – Slide Template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DDEC6F4-1ADD-978A-1CC0-B399BC0BEED4}"/>
              </a:ext>
            </a:extLst>
          </p:cNvPr>
          <p:cNvGrpSpPr/>
          <p:nvPr/>
        </p:nvGrpSpPr>
        <p:grpSpPr>
          <a:xfrm>
            <a:off x="1330395" y="1745742"/>
            <a:ext cx="2858363" cy="4159639"/>
            <a:chOff x="1330395" y="1745742"/>
            <a:chExt cx="2858363" cy="4159639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6D2247F-AB39-C2D9-A4A0-2A7C4D78732F}"/>
                </a:ext>
              </a:extLst>
            </p:cNvPr>
            <p:cNvSpPr/>
            <p:nvPr/>
          </p:nvSpPr>
          <p:spPr>
            <a:xfrm>
              <a:off x="1330395" y="1745742"/>
              <a:ext cx="2858363" cy="4159639"/>
            </a:xfrm>
            <a:prstGeom prst="roundRect">
              <a:avLst>
                <a:gd name="adj" fmla="val 9560"/>
              </a:avLst>
            </a:prstGeom>
            <a:solidFill>
              <a:schemeClr val="bg1"/>
            </a:solidFill>
            <a:ln w="2084" cap="flat">
              <a:solidFill>
                <a:schemeClr val="bg2">
                  <a:lumMod val="90000"/>
                </a:schemeClr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E03C3FB-22FB-CB4C-0122-E9048722B95B}"/>
                </a:ext>
              </a:extLst>
            </p:cNvPr>
            <p:cNvSpPr/>
            <p:nvPr/>
          </p:nvSpPr>
          <p:spPr>
            <a:xfrm>
              <a:off x="2302376" y="1990452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983CCFF-7D51-07C8-A6B1-AA79C7196D29}"/>
                </a:ext>
              </a:extLst>
            </p:cNvPr>
            <p:cNvSpPr txBox="1"/>
            <p:nvPr/>
          </p:nvSpPr>
          <p:spPr>
            <a:xfrm>
              <a:off x="1626756" y="2967335"/>
              <a:ext cx="2265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50DD626-4F1D-26FA-C453-E5B2817AA362}"/>
                </a:ext>
              </a:extLst>
            </p:cNvPr>
            <p:cNvCxnSpPr/>
            <p:nvPr/>
          </p:nvCxnSpPr>
          <p:spPr>
            <a:xfrm>
              <a:off x="2379552" y="3538438"/>
              <a:ext cx="837224" cy="0"/>
            </a:xfrm>
            <a:prstGeom prst="line">
              <a:avLst/>
            </a:prstGeom>
            <a:ln w="381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A4A3A6F-A5F4-8FC9-009A-DEBBE39807ED}"/>
                </a:ext>
              </a:extLst>
            </p:cNvPr>
            <p:cNvGrpSpPr/>
            <p:nvPr/>
          </p:nvGrpSpPr>
          <p:grpSpPr>
            <a:xfrm>
              <a:off x="1558176" y="3662276"/>
              <a:ext cx="2333520" cy="461665"/>
              <a:chOff x="1558176" y="3749140"/>
              <a:chExt cx="2333520" cy="461665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33FD628A-258D-683E-BD5A-11B0AE5E4266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15ED076-50E2-1EB5-3AF9-439A8F8ECBED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DFAFA8E-B9CA-AF28-C4E3-B7317EA32097}"/>
                </a:ext>
              </a:extLst>
            </p:cNvPr>
            <p:cNvGrpSpPr/>
            <p:nvPr/>
          </p:nvGrpSpPr>
          <p:grpSpPr>
            <a:xfrm>
              <a:off x="1558176" y="4214263"/>
              <a:ext cx="2333520" cy="461665"/>
              <a:chOff x="1558176" y="3749140"/>
              <a:chExt cx="2333520" cy="461665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4895F8A7-921E-AF68-2FBC-43DA420C11AB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9C04E88-E0A8-277B-ACF1-16F9C0B6237E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7237EC5-B7EA-573D-01DF-2B8C9D3572E8}"/>
                </a:ext>
              </a:extLst>
            </p:cNvPr>
            <p:cNvGrpSpPr/>
            <p:nvPr/>
          </p:nvGrpSpPr>
          <p:grpSpPr>
            <a:xfrm>
              <a:off x="1558176" y="4766250"/>
              <a:ext cx="2333520" cy="461665"/>
              <a:chOff x="1558176" y="3749140"/>
              <a:chExt cx="2333520" cy="4616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BCF7534D-1FD0-D016-6D80-652E2288626B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D36CCB3-D2FB-B568-520C-80F929807E51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F22F55A-B66C-5E2F-5BE4-E52F7FF95A4A}"/>
                </a:ext>
              </a:extLst>
            </p:cNvPr>
            <p:cNvGrpSpPr/>
            <p:nvPr/>
          </p:nvGrpSpPr>
          <p:grpSpPr>
            <a:xfrm>
              <a:off x="1558176" y="5318234"/>
              <a:ext cx="2333520" cy="461665"/>
              <a:chOff x="1558176" y="3749140"/>
              <a:chExt cx="2333520" cy="461665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441AF077-29D5-588B-5E0E-BE1AFE5CC673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443C4CD-01FF-2846-7FE8-F098A53DA2D4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C0B1684-8A12-8A1D-2319-33CD9FC27446}"/>
                </a:ext>
              </a:extLst>
            </p:cNvPr>
            <p:cNvCxnSpPr>
              <a:cxnSpLocks/>
            </p:cNvCxnSpPr>
            <p:nvPr/>
          </p:nvCxnSpPr>
          <p:spPr>
            <a:xfrm>
              <a:off x="1627106" y="4169102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7DFAEC2-F2AE-4AF6-2869-8521F40A716D}"/>
                </a:ext>
              </a:extLst>
            </p:cNvPr>
            <p:cNvCxnSpPr>
              <a:cxnSpLocks/>
            </p:cNvCxnSpPr>
            <p:nvPr/>
          </p:nvCxnSpPr>
          <p:spPr>
            <a:xfrm>
              <a:off x="1627106" y="4721089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A0800EE-D2F1-ED71-0F52-B2379817C9A9}"/>
                </a:ext>
              </a:extLst>
            </p:cNvPr>
            <p:cNvCxnSpPr>
              <a:cxnSpLocks/>
            </p:cNvCxnSpPr>
            <p:nvPr/>
          </p:nvCxnSpPr>
          <p:spPr>
            <a:xfrm>
              <a:off x="1627106" y="5273076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Graphic 47" descr="Rocket with solid fill">
            <a:extLst>
              <a:ext uri="{FF2B5EF4-FFF2-40B4-BE49-F238E27FC236}">
                <a16:creationId xmlns:a16="http://schemas.microsoft.com/office/drawing/2014/main" id="{9D914242-1E1B-E450-4A95-5BB66EE05D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439536" y="2127612"/>
            <a:ext cx="640080" cy="640080"/>
          </a:xfrm>
          <a:prstGeom prst="rect">
            <a:avLst/>
          </a:prstGeom>
        </p:spPr>
      </p:pic>
      <p:grpSp>
        <p:nvGrpSpPr>
          <p:cNvPr id="96" name="Group 95">
            <a:extLst>
              <a:ext uri="{FF2B5EF4-FFF2-40B4-BE49-F238E27FC236}">
                <a16:creationId xmlns:a16="http://schemas.microsoft.com/office/drawing/2014/main" id="{D836A82C-4EA1-BCE9-80DB-2120519805AE}"/>
              </a:ext>
            </a:extLst>
          </p:cNvPr>
          <p:cNvGrpSpPr/>
          <p:nvPr/>
        </p:nvGrpSpPr>
        <p:grpSpPr>
          <a:xfrm>
            <a:off x="8003238" y="1745742"/>
            <a:ext cx="2858363" cy="4159639"/>
            <a:chOff x="8003238" y="1745742"/>
            <a:chExt cx="2858363" cy="4159639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A52AFA3D-B6ED-DCE9-BD86-904406DA20CB}"/>
                </a:ext>
              </a:extLst>
            </p:cNvPr>
            <p:cNvSpPr/>
            <p:nvPr/>
          </p:nvSpPr>
          <p:spPr>
            <a:xfrm>
              <a:off x="8003238" y="1745742"/>
              <a:ext cx="2858363" cy="4159639"/>
            </a:xfrm>
            <a:prstGeom prst="roundRect">
              <a:avLst>
                <a:gd name="adj" fmla="val 9560"/>
              </a:avLst>
            </a:prstGeom>
            <a:solidFill>
              <a:schemeClr val="bg1"/>
            </a:solidFill>
            <a:ln w="2084" cap="flat">
              <a:solidFill>
                <a:schemeClr val="bg2">
                  <a:lumMod val="90000"/>
                </a:schemeClr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A230BB0-4000-9BA8-EB1D-599D4BBFE471}"/>
                </a:ext>
              </a:extLst>
            </p:cNvPr>
            <p:cNvSpPr/>
            <p:nvPr/>
          </p:nvSpPr>
          <p:spPr>
            <a:xfrm>
              <a:off x="8975219" y="1990452"/>
              <a:ext cx="914400" cy="914400"/>
            </a:xfrm>
            <a:prstGeom prst="ellipse">
              <a:avLst/>
            </a:prstGeom>
            <a:solidFill>
              <a:srgbClr val="5EAC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BD04E84-2E65-0BD7-3537-AEA0199A294B}"/>
                </a:ext>
              </a:extLst>
            </p:cNvPr>
            <p:cNvSpPr txBox="1"/>
            <p:nvPr/>
          </p:nvSpPr>
          <p:spPr>
            <a:xfrm>
              <a:off x="8299599" y="2967335"/>
              <a:ext cx="2265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F03DC70-7DFF-31DA-326D-2A45C0211C8C}"/>
                </a:ext>
              </a:extLst>
            </p:cNvPr>
            <p:cNvCxnSpPr/>
            <p:nvPr/>
          </p:nvCxnSpPr>
          <p:spPr>
            <a:xfrm>
              <a:off x="9052395" y="3538438"/>
              <a:ext cx="837224" cy="0"/>
            </a:xfrm>
            <a:prstGeom prst="line">
              <a:avLst/>
            </a:prstGeom>
            <a:ln w="38100" cap="rnd">
              <a:solidFill>
                <a:srgbClr val="5EAC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6440110-471E-D737-291D-46E6EEBE37E5}"/>
                </a:ext>
              </a:extLst>
            </p:cNvPr>
            <p:cNvGrpSpPr/>
            <p:nvPr/>
          </p:nvGrpSpPr>
          <p:grpSpPr>
            <a:xfrm>
              <a:off x="8231019" y="3662276"/>
              <a:ext cx="2333520" cy="461665"/>
              <a:chOff x="1558176" y="3749140"/>
              <a:chExt cx="2333520" cy="461665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C957D524-04DD-6258-202D-54645F0417EC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rgbClr val="5EAC5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C1B3251-4C8C-4FE2-F642-6F37BFBBE3A1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EFC7C9E-FF9F-8C68-6F37-652DC0103438}"/>
                </a:ext>
              </a:extLst>
            </p:cNvPr>
            <p:cNvGrpSpPr/>
            <p:nvPr/>
          </p:nvGrpSpPr>
          <p:grpSpPr>
            <a:xfrm>
              <a:off x="8231019" y="4214263"/>
              <a:ext cx="2333520" cy="461665"/>
              <a:chOff x="1558176" y="3749140"/>
              <a:chExt cx="2333520" cy="461665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1CAAC325-FD50-435F-2C1E-22F96B7D5505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rgbClr val="5EAC5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1B7F6CE-76D4-1132-880E-B248A79CFFFA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8B5B0B9-064E-6206-D53B-CD9888ABC45B}"/>
                </a:ext>
              </a:extLst>
            </p:cNvPr>
            <p:cNvGrpSpPr/>
            <p:nvPr/>
          </p:nvGrpSpPr>
          <p:grpSpPr>
            <a:xfrm>
              <a:off x="8231019" y="4766250"/>
              <a:ext cx="2333520" cy="461665"/>
              <a:chOff x="1558176" y="3749140"/>
              <a:chExt cx="2333520" cy="461665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1ECF328B-6DE5-C11E-0A10-922C86766518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rgbClr val="5EAC5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77A6DCE-369E-7839-1C5C-8C256F2F36AE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9C50E166-A15E-58EB-976F-8DFEDA56FBFC}"/>
                </a:ext>
              </a:extLst>
            </p:cNvPr>
            <p:cNvGrpSpPr/>
            <p:nvPr/>
          </p:nvGrpSpPr>
          <p:grpSpPr>
            <a:xfrm>
              <a:off x="8231019" y="5318234"/>
              <a:ext cx="2333520" cy="461665"/>
              <a:chOff x="1558176" y="3749140"/>
              <a:chExt cx="2333520" cy="461665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69953950-27FF-92D8-E08E-A24DDCC625EA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rgbClr val="5EAC5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4BB0345-519C-83D8-E29C-541810CF3503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B9DCD1A-B92D-B2E0-CF03-D78A7EA605AF}"/>
                </a:ext>
              </a:extLst>
            </p:cNvPr>
            <p:cNvCxnSpPr>
              <a:cxnSpLocks/>
            </p:cNvCxnSpPr>
            <p:nvPr/>
          </p:nvCxnSpPr>
          <p:spPr>
            <a:xfrm>
              <a:off x="8299949" y="4169102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BF8B19CF-97B2-95CF-0FD7-6A61D9FB6FC8}"/>
                </a:ext>
              </a:extLst>
            </p:cNvPr>
            <p:cNvCxnSpPr>
              <a:cxnSpLocks/>
            </p:cNvCxnSpPr>
            <p:nvPr/>
          </p:nvCxnSpPr>
          <p:spPr>
            <a:xfrm>
              <a:off x="8299949" y="4721089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55D4FC1-85B3-975D-5D00-B3CC2C5D4B9B}"/>
                </a:ext>
              </a:extLst>
            </p:cNvPr>
            <p:cNvCxnSpPr>
              <a:cxnSpLocks/>
            </p:cNvCxnSpPr>
            <p:nvPr/>
          </p:nvCxnSpPr>
          <p:spPr>
            <a:xfrm>
              <a:off x="8299949" y="5273076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6" name="Graphic 65" descr="Diamond with solid fill">
            <a:extLst>
              <a:ext uri="{FF2B5EF4-FFF2-40B4-BE49-F238E27FC236}">
                <a16:creationId xmlns:a16="http://schemas.microsoft.com/office/drawing/2014/main" id="{FE0C4501-B3CD-24BC-3F6D-ECFF6031AE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112379" y="2127612"/>
            <a:ext cx="640080" cy="640080"/>
          </a:xfrm>
          <a:prstGeom prst="rect">
            <a:avLst/>
          </a:prstGeom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0FFD7032-DD84-C5D7-26CB-E9B79B9F8732}"/>
              </a:ext>
            </a:extLst>
          </p:cNvPr>
          <p:cNvGrpSpPr/>
          <p:nvPr/>
        </p:nvGrpSpPr>
        <p:grpSpPr>
          <a:xfrm>
            <a:off x="4436854" y="1022552"/>
            <a:ext cx="3318288" cy="5046009"/>
            <a:chOff x="4436854" y="1022552"/>
            <a:chExt cx="3318288" cy="504600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8F3A4C4-D699-2618-B61E-CD09EACE5EDA}"/>
                </a:ext>
              </a:extLst>
            </p:cNvPr>
            <p:cNvSpPr/>
            <p:nvPr/>
          </p:nvSpPr>
          <p:spPr>
            <a:xfrm>
              <a:off x="4770015" y="1092778"/>
              <a:ext cx="2651966" cy="233383"/>
            </a:xfrm>
            <a:custGeom>
              <a:avLst/>
              <a:gdLst>
                <a:gd name="csX0" fmla="*/ 9207004 w 9276651"/>
                <a:gd name="csY0" fmla="*/ 0 h 632375"/>
                <a:gd name="csX1" fmla="*/ 9231365 w 9276651"/>
                <a:gd name="csY1" fmla="*/ 170532 h 632375"/>
                <a:gd name="csX2" fmla="*/ 9270662 w 9276651"/>
                <a:gd name="csY2" fmla="*/ 437594 h 632375"/>
                <a:gd name="csX3" fmla="*/ 9246967 w 9276651"/>
                <a:gd name="csY3" fmla="*/ 588520 h 632375"/>
                <a:gd name="csX4" fmla="*/ 8981991 w 9276651"/>
                <a:gd name="csY4" fmla="*/ 626231 h 632375"/>
                <a:gd name="csX5" fmla="*/ 9207004 w 9276651"/>
                <a:gd name="csY5" fmla="*/ 0 h 632375"/>
                <a:gd name="csX6" fmla="*/ 70345 w 9276651"/>
                <a:gd name="csY6" fmla="*/ 9011 h 632375"/>
                <a:gd name="csX7" fmla="*/ 94290 w 9276651"/>
                <a:gd name="csY7" fmla="*/ 61989 h 632375"/>
                <a:gd name="csX8" fmla="*/ 139009 w 9276651"/>
                <a:gd name="csY8" fmla="*/ 184716 h 632375"/>
                <a:gd name="csX9" fmla="*/ 183144 w 9276651"/>
                <a:gd name="csY9" fmla="*/ 297848 h 632375"/>
                <a:gd name="csX10" fmla="*/ 263070 w 9276651"/>
                <a:gd name="csY10" fmla="*/ 527782 h 632375"/>
                <a:gd name="csX11" fmla="*/ 292855 w 9276651"/>
                <a:gd name="csY11" fmla="*/ 626314 h 632375"/>
                <a:gd name="csX12" fmla="*/ 44649 w 9276651"/>
                <a:gd name="csY12" fmla="*/ 603788 h 632375"/>
                <a:gd name="csX13" fmla="*/ 8940 w 9276651"/>
                <a:gd name="csY13" fmla="*/ 420741 h 632375"/>
                <a:gd name="csX14" fmla="*/ 70345 w 9276651"/>
                <a:gd name="csY14" fmla="*/ 9011 h 6323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9276651" h="632375">
                  <a:moveTo>
                    <a:pt x="9207004" y="0"/>
                  </a:moveTo>
                  <a:cubicBezTo>
                    <a:pt x="9223607" y="53229"/>
                    <a:pt x="9222689" y="115051"/>
                    <a:pt x="9231365" y="170532"/>
                  </a:cubicBezTo>
                  <a:cubicBezTo>
                    <a:pt x="9245131" y="259136"/>
                    <a:pt x="9261650" y="348407"/>
                    <a:pt x="9270662" y="437594"/>
                  </a:cubicBezTo>
                  <a:cubicBezTo>
                    <a:pt x="9276167" y="491574"/>
                    <a:pt x="9288265" y="545219"/>
                    <a:pt x="9246967" y="588520"/>
                  </a:cubicBezTo>
                  <a:cubicBezTo>
                    <a:pt x="9193154" y="644836"/>
                    <a:pt x="9055494" y="633572"/>
                    <a:pt x="8981991" y="626231"/>
                  </a:cubicBezTo>
                  <a:cubicBezTo>
                    <a:pt x="9056996" y="417487"/>
                    <a:pt x="9132000" y="208744"/>
                    <a:pt x="9207004" y="0"/>
                  </a:cubicBezTo>
                  <a:close/>
                  <a:moveTo>
                    <a:pt x="70345" y="9011"/>
                  </a:moveTo>
                  <a:cubicBezTo>
                    <a:pt x="87365" y="21776"/>
                    <a:pt x="86614" y="42633"/>
                    <a:pt x="94290" y="61989"/>
                  </a:cubicBezTo>
                  <a:cubicBezTo>
                    <a:pt x="110559" y="103037"/>
                    <a:pt x="125827" y="142333"/>
                    <a:pt x="139009" y="184716"/>
                  </a:cubicBezTo>
                  <a:cubicBezTo>
                    <a:pt x="151023" y="223427"/>
                    <a:pt x="169962" y="259553"/>
                    <a:pt x="183144" y="297848"/>
                  </a:cubicBezTo>
                  <a:cubicBezTo>
                    <a:pt x="209508" y="374604"/>
                    <a:pt x="237374" y="450859"/>
                    <a:pt x="263070" y="527782"/>
                  </a:cubicBezTo>
                  <a:cubicBezTo>
                    <a:pt x="274000" y="560237"/>
                    <a:pt x="288433" y="592775"/>
                    <a:pt x="292855" y="626314"/>
                  </a:cubicBezTo>
                  <a:cubicBezTo>
                    <a:pt x="233119" y="632488"/>
                    <a:pt x="91787" y="640247"/>
                    <a:pt x="44649" y="603788"/>
                  </a:cubicBezTo>
                  <a:cubicBezTo>
                    <a:pt x="-16923" y="555982"/>
                    <a:pt x="347" y="486985"/>
                    <a:pt x="8940" y="420741"/>
                  </a:cubicBezTo>
                  <a:cubicBezTo>
                    <a:pt x="26711" y="283497"/>
                    <a:pt x="45984" y="145253"/>
                    <a:pt x="70345" y="9011"/>
                  </a:cubicBezTo>
                  <a:close/>
                </a:path>
              </a:pathLst>
            </a:custGeom>
            <a:solidFill>
              <a:srgbClr val="E77904"/>
            </a:solidFill>
            <a:ln w="2084" cap="flat">
              <a:solidFill>
                <a:srgbClr val="E7790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A063447-AF90-1E32-AE3A-45BFD61C3DB5}"/>
                </a:ext>
              </a:extLst>
            </p:cNvPr>
            <p:cNvSpPr/>
            <p:nvPr/>
          </p:nvSpPr>
          <p:spPr>
            <a:xfrm>
              <a:off x="4436854" y="1302296"/>
              <a:ext cx="3318288" cy="4766265"/>
            </a:xfrm>
            <a:prstGeom prst="roundRect">
              <a:avLst>
                <a:gd name="adj" fmla="val 8249"/>
              </a:avLst>
            </a:prstGeom>
            <a:solidFill>
              <a:srgbClr val="113460"/>
            </a:solidFill>
            <a:ln w="2084" cap="flat">
              <a:solidFill>
                <a:srgbClr val="113460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073EB9F-5E72-5340-B97A-C3ACEA6042C0}"/>
                </a:ext>
              </a:extLst>
            </p:cNvPr>
            <p:cNvSpPr/>
            <p:nvPr/>
          </p:nvSpPr>
          <p:spPr>
            <a:xfrm>
              <a:off x="4790125" y="1022552"/>
              <a:ext cx="2611945" cy="559487"/>
            </a:xfrm>
            <a:custGeom>
              <a:avLst/>
              <a:gdLst>
                <a:gd name="csX0" fmla="*/ 9136659 w 9136658"/>
                <a:gd name="csY0" fmla="*/ 190286 h 1515990"/>
                <a:gd name="csX1" fmla="*/ 8911645 w 9136658"/>
                <a:gd name="csY1" fmla="*/ 816516 h 1515990"/>
                <a:gd name="csX2" fmla="*/ 8795927 w 9136658"/>
                <a:gd name="csY2" fmla="*/ 1131884 h 1515990"/>
                <a:gd name="csX3" fmla="*/ 8623393 w 9136658"/>
                <a:gd name="csY3" fmla="*/ 1435405 h 1515990"/>
                <a:gd name="csX4" fmla="*/ 8279075 w 9136658"/>
                <a:gd name="csY4" fmla="*/ 1514664 h 1515990"/>
                <a:gd name="csX5" fmla="*/ 8062155 w 9136658"/>
                <a:gd name="csY5" fmla="*/ 1514998 h 1515990"/>
                <a:gd name="csX6" fmla="*/ 6743951 w 9136658"/>
                <a:gd name="csY6" fmla="*/ 1514831 h 1515990"/>
                <a:gd name="csX7" fmla="*/ 2330469 w 9136658"/>
                <a:gd name="csY7" fmla="*/ 1514914 h 1515990"/>
                <a:gd name="csX8" fmla="*/ 1129067 w 9136658"/>
                <a:gd name="csY8" fmla="*/ 1514747 h 1515990"/>
                <a:gd name="csX9" fmla="*/ 837060 w 9136658"/>
                <a:gd name="csY9" fmla="*/ 1514497 h 1515990"/>
                <a:gd name="csX10" fmla="*/ 566244 w 9136658"/>
                <a:gd name="csY10" fmla="*/ 1470195 h 1515990"/>
                <a:gd name="csX11" fmla="*/ 345486 w 9136658"/>
                <a:gd name="csY11" fmla="*/ 1148236 h 1515990"/>
                <a:gd name="csX12" fmla="*/ 267395 w 9136658"/>
                <a:gd name="csY12" fmla="*/ 935071 h 1515990"/>
                <a:gd name="csX13" fmla="*/ 222510 w 9136658"/>
                <a:gd name="csY13" fmla="*/ 816600 h 1515990"/>
                <a:gd name="csX14" fmla="*/ 192725 w 9136658"/>
                <a:gd name="csY14" fmla="*/ 718068 h 1515990"/>
                <a:gd name="csX15" fmla="*/ 112798 w 9136658"/>
                <a:gd name="csY15" fmla="*/ 488133 h 1515990"/>
                <a:gd name="csX16" fmla="*/ 68663 w 9136658"/>
                <a:gd name="csY16" fmla="*/ 375001 h 1515990"/>
                <a:gd name="csX17" fmla="*/ 23945 w 9136658"/>
                <a:gd name="csY17" fmla="*/ 252275 h 1515990"/>
                <a:gd name="csX18" fmla="*/ 0 w 9136658"/>
                <a:gd name="csY18" fmla="*/ 199296 h 1515990"/>
                <a:gd name="csX19" fmla="*/ 411563 w 9136658"/>
                <a:gd name="csY19" fmla="*/ 3151 h 1515990"/>
                <a:gd name="csX20" fmla="*/ 1688053 w 9136658"/>
                <a:gd name="csY20" fmla="*/ 3151 h 1515990"/>
                <a:gd name="csX21" fmla="*/ 7202819 w 9136658"/>
                <a:gd name="csY21" fmla="*/ 2984 h 1515990"/>
                <a:gd name="csX22" fmla="*/ 8671199 w 9136658"/>
                <a:gd name="csY22" fmla="*/ 3067 h 1515990"/>
                <a:gd name="csX23" fmla="*/ 9136659 w 9136658"/>
                <a:gd name="csY23" fmla="*/ 190286 h 15159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9136658" h="1515990">
                  <a:moveTo>
                    <a:pt x="9136659" y="190286"/>
                  </a:moveTo>
                  <a:cubicBezTo>
                    <a:pt x="9061654" y="399029"/>
                    <a:pt x="8986650" y="607773"/>
                    <a:pt x="8911645" y="816516"/>
                  </a:cubicBezTo>
                  <a:cubicBezTo>
                    <a:pt x="8865342" y="917467"/>
                    <a:pt x="8832971" y="1027178"/>
                    <a:pt x="8795927" y="1131884"/>
                  </a:cubicBezTo>
                  <a:cubicBezTo>
                    <a:pt x="8755130" y="1247185"/>
                    <a:pt x="8722175" y="1355478"/>
                    <a:pt x="8623393" y="1435405"/>
                  </a:cubicBezTo>
                  <a:cubicBezTo>
                    <a:pt x="8522024" y="1517501"/>
                    <a:pt x="8402385" y="1514414"/>
                    <a:pt x="8279075" y="1514664"/>
                  </a:cubicBezTo>
                  <a:cubicBezTo>
                    <a:pt x="8206740" y="1514831"/>
                    <a:pt x="8134490" y="1514914"/>
                    <a:pt x="8062155" y="1514998"/>
                  </a:cubicBezTo>
                  <a:cubicBezTo>
                    <a:pt x="7622725" y="1515415"/>
                    <a:pt x="7183380" y="1514914"/>
                    <a:pt x="6743951" y="1514831"/>
                  </a:cubicBezTo>
                  <a:cubicBezTo>
                    <a:pt x="5272818" y="1514581"/>
                    <a:pt x="3801602" y="1517501"/>
                    <a:pt x="2330469" y="1514914"/>
                  </a:cubicBezTo>
                  <a:cubicBezTo>
                    <a:pt x="1930001" y="1514163"/>
                    <a:pt x="1529534" y="1513413"/>
                    <a:pt x="1129067" y="1514747"/>
                  </a:cubicBezTo>
                  <a:cubicBezTo>
                    <a:pt x="1031703" y="1515081"/>
                    <a:pt x="934424" y="1514831"/>
                    <a:pt x="837060" y="1514497"/>
                  </a:cubicBezTo>
                  <a:cubicBezTo>
                    <a:pt x="740280" y="1514247"/>
                    <a:pt x="654347" y="1515915"/>
                    <a:pt x="566244" y="1470195"/>
                  </a:cubicBezTo>
                  <a:cubicBezTo>
                    <a:pt x="437093" y="1403201"/>
                    <a:pt x="390038" y="1277721"/>
                    <a:pt x="345486" y="1148236"/>
                  </a:cubicBezTo>
                  <a:cubicBezTo>
                    <a:pt x="320958" y="1076820"/>
                    <a:pt x="294093" y="1005737"/>
                    <a:pt x="267395" y="935071"/>
                  </a:cubicBezTo>
                  <a:cubicBezTo>
                    <a:pt x="252628" y="896193"/>
                    <a:pt x="245954" y="851223"/>
                    <a:pt x="222510" y="816600"/>
                  </a:cubicBezTo>
                  <a:cubicBezTo>
                    <a:pt x="218088" y="783061"/>
                    <a:pt x="203654" y="750523"/>
                    <a:pt x="192725" y="718068"/>
                  </a:cubicBezTo>
                  <a:cubicBezTo>
                    <a:pt x="167028" y="641145"/>
                    <a:pt x="139162" y="564889"/>
                    <a:pt x="112798" y="488133"/>
                  </a:cubicBezTo>
                  <a:cubicBezTo>
                    <a:pt x="99616" y="449838"/>
                    <a:pt x="80677" y="413713"/>
                    <a:pt x="68663" y="375001"/>
                  </a:cubicBezTo>
                  <a:cubicBezTo>
                    <a:pt x="55481" y="332618"/>
                    <a:pt x="40214" y="293322"/>
                    <a:pt x="23945" y="252275"/>
                  </a:cubicBezTo>
                  <a:cubicBezTo>
                    <a:pt x="16269" y="232919"/>
                    <a:pt x="17020" y="212061"/>
                    <a:pt x="0" y="199296"/>
                  </a:cubicBezTo>
                  <a:cubicBezTo>
                    <a:pt x="28033" y="-23130"/>
                    <a:pt x="246538" y="2984"/>
                    <a:pt x="411563" y="3151"/>
                  </a:cubicBezTo>
                  <a:cubicBezTo>
                    <a:pt x="837060" y="3568"/>
                    <a:pt x="1262556" y="2316"/>
                    <a:pt x="1688053" y="3151"/>
                  </a:cubicBezTo>
                  <a:cubicBezTo>
                    <a:pt x="3526280" y="6488"/>
                    <a:pt x="5364591" y="-187"/>
                    <a:pt x="7202819" y="2984"/>
                  </a:cubicBezTo>
                  <a:cubicBezTo>
                    <a:pt x="7692307" y="3735"/>
                    <a:pt x="8181711" y="3902"/>
                    <a:pt x="8671199" y="3067"/>
                  </a:cubicBezTo>
                  <a:cubicBezTo>
                    <a:pt x="8837142" y="2734"/>
                    <a:pt x="9103870" y="-38314"/>
                    <a:pt x="9136659" y="190286"/>
                  </a:cubicBezTo>
                  <a:close/>
                </a:path>
              </a:pathLst>
            </a:custGeom>
            <a:solidFill>
              <a:srgbClr val="FDA001"/>
            </a:solidFill>
            <a:ln w="2084" cap="flat">
              <a:solidFill>
                <a:srgbClr val="FDA001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b="1" cap="all" dirty="0">
                  <a:solidFill>
                    <a:schemeClr val="bg1"/>
                  </a:solidFill>
                </a:rPr>
                <a:t>Recommended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19AD29B-BCE1-1043-FBAE-B5DFA8F9ECF2}"/>
                </a:ext>
              </a:extLst>
            </p:cNvPr>
            <p:cNvSpPr/>
            <p:nvPr/>
          </p:nvSpPr>
          <p:spPr>
            <a:xfrm>
              <a:off x="5532046" y="1776948"/>
              <a:ext cx="1127904" cy="11279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819B2E6-F123-16F6-A584-4DE1F480D689}"/>
                </a:ext>
              </a:extLst>
            </p:cNvPr>
            <p:cNvSpPr txBox="1"/>
            <p:nvPr/>
          </p:nvSpPr>
          <p:spPr>
            <a:xfrm>
              <a:off x="4963178" y="3022732"/>
              <a:ext cx="2265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DF00573-8F48-F8C2-2556-E70674DEAA76}"/>
                </a:ext>
              </a:extLst>
            </p:cNvPr>
            <p:cNvCxnSpPr>
              <a:cxnSpLocks/>
            </p:cNvCxnSpPr>
            <p:nvPr/>
          </p:nvCxnSpPr>
          <p:spPr>
            <a:xfrm>
              <a:off x="5677386" y="3593835"/>
              <a:ext cx="837224" cy="0"/>
            </a:xfrm>
            <a:prstGeom prst="line">
              <a:avLst/>
            </a:prstGeom>
            <a:ln w="381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F4B24AB1-992A-384E-6B91-D6C50B882B5C}"/>
                </a:ext>
              </a:extLst>
            </p:cNvPr>
            <p:cNvGrpSpPr/>
            <p:nvPr/>
          </p:nvGrpSpPr>
          <p:grpSpPr>
            <a:xfrm>
              <a:off x="4770015" y="3717673"/>
              <a:ext cx="2333520" cy="461665"/>
              <a:chOff x="1558176" y="3749140"/>
              <a:chExt cx="2333520" cy="461665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ACE8ACFE-582F-A584-2C18-B7E98CFE79D0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0AB5BB6-20D7-C4BD-B900-BD3E5F756FA4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FFBF5220-B5FA-4BE6-0EB5-55C951AC7F98}"/>
                </a:ext>
              </a:extLst>
            </p:cNvPr>
            <p:cNvGrpSpPr/>
            <p:nvPr/>
          </p:nvGrpSpPr>
          <p:grpSpPr>
            <a:xfrm>
              <a:off x="4770015" y="4309392"/>
              <a:ext cx="2333520" cy="461665"/>
              <a:chOff x="1558176" y="3749140"/>
              <a:chExt cx="2333520" cy="461665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17103DED-EF19-DB3B-F2F2-B01C86939315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54EBF6A-5C82-518D-3A52-ADDCA22EBDBC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53E9E10-4188-DF29-8FFD-18ED2D531AE3}"/>
                </a:ext>
              </a:extLst>
            </p:cNvPr>
            <p:cNvGrpSpPr/>
            <p:nvPr/>
          </p:nvGrpSpPr>
          <p:grpSpPr>
            <a:xfrm>
              <a:off x="4770015" y="4901111"/>
              <a:ext cx="2333520" cy="461665"/>
              <a:chOff x="1558176" y="3749140"/>
              <a:chExt cx="2333520" cy="461665"/>
            </a:xfrm>
          </p:grpSpPr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7F3397E5-297B-1880-5A56-0F9EAAFFD592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B53278B-E088-7F17-00CD-0A095C45FF44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2147D57-30D2-D718-8644-A7D7B94A3822}"/>
                </a:ext>
              </a:extLst>
            </p:cNvPr>
            <p:cNvGrpSpPr/>
            <p:nvPr/>
          </p:nvGrpSpPr>
          <p:grpSpPr>
            <a:xfrm>
              <a:off x="4770015" y="5492830"/>
              <a:ext cx="2333520" cy="461665"/>
              <a:chOff x="1558176" y="3749140"/>
              <a:chExt cx="2333520" cy="461665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BE5782F9-C3DC-712C-432E-62110D09652E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BEC29EB-9B54-66D7-1AC3-33310F1A7C73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Maecenas.</a:t>
                </a:r>
              </a:p>
            </p:txBody>
          </p:sp>
        </p:grp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5E6EB1CD-E996-4996-D949-2528BFA4F4A1}"/>
                </a:ext>
              </a:extLst>
            </p:cNvPr>
            <p:cNvCxnSpPr>
              <a:cxnSpLocks/>
            </p:cNvCxnSpPr>
            <p:nvPr/>
          </p:nvCxnSpPr>
          <p:spPr>
            <a:xfrm>
              <a:off x="4963528" y="4244365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5E7DFBE-FC5C-1FA2-4794-92F81A3DC570}"/>
                </a:ext>
              </a:extLst>
            </p:cNvPr>
            <p:cNvCxnSpPr>
              <a:cxnSpLocks/>
            </p:cNvCxnSpPr>
            <p:nvPr/>
          </p:nvCxnSpPr>
          <p:spPr>
            <a:xfrm>
              <a:off x="4963528" y="4836084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540785BD-E062-30D1-D142-93B2E386FFC6}"/>
                </a:ext>
              </a:extLst>
            </p:cNvPr>
            <p:cNvCxnSpPr>
              <a:cxnSpLocks/>
            </p:cNvCxnSpPr>
            <p:nvPr/>
          </p:nvCxnSpPr>
          <p:spPr>
            <a:xfrm>
              <a:off x="4963528" y="5427803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ACB127D-BB56-5B79-9B2F-90DECAEE3DA3}"/>
                </a:ext>
              </a:extLst>
            </p:cNvPr>
            <p:cNvSpPr/>
            <p:nvPr/>
          </p:nvSpPr>
          <p:spPr>
            <a:xfrm>
              <a:off x="4952670" y="1210855"/>
              <a:ext cx="182880" cy="182880"/>
            </a:xfrm>
            <a:custGeom>
              <a:avLst/>
              <a:gdLst>
                <a:gd name="csX0" fmla="*/ 2237165 w 4513550"/>
                <a:gd name="csY0" fmla="*/ 1926 h 4252060"/>
                <a:gd name="csX1" fmla="*/ 2391798 w 4513550"/>
                <a:gd name="csY1" fmla="*/ 137959 h 4252060"/>
                <a:gd name="csX2" fmla="*/ 2434951 w 4513550"/>
                <a:gd name="csY2" fmla="*/ 251382 h 4252060"/>
                <a:gd name="csX3" fmla="*/ 2469961 w 4513550"/>
                <a:gd name="csY3" fmla="*/ 341006 h 4252060"/>
                <a:gd name="csX4" fmla="*/ 2583071 w 4513550"/>
                <a:gd name="csY4" fmla="*/ 641505 h 4252060"/>
                <a:gd name="csX5" fmla="*/ 2785178 w 4513550"/>
                <a:gd name="csY5" fmla="*/ 1178621 h 4252060"/>
                <a:gd name="csX6" fmla="*/ 2863466 w 4513550"/>
                <a:gd name="csY6" fmla="*/ 1387994 h 4252060"/>
                <a:gd name="csX7" fmla="*/ 2905929 w 4513550"/>
                <a:gd name="csY7" fmla="*/ 1471167 h 4252060"/>
                <a:gd name="csX8" fmla="*/ 2999749 w 4513550"/>
                <a:gd name="csY8" fmla="*/ 1484256 h 4252060"/>
                <a:gd name="csX9" fmla="*/ 3250270 w 4513550"/>
                <a:gd name="csY9" fmla="*/ 1490206 h 4252060"/>
                <a:gd name="csX10" fmla="*/ 4133355 w 4513550"/>
                <a:gd name="csY10" fmla="*/ 1507930 h 4252060"/>
                <a:gd name="csX11" fmla="*/ 4333771 w 4513550"/>
                <a:gd name="csY11" fmla="*/ 1512690 h 4252060"/>
                <a:gd name="csX12" fmla="*/ 4426151 w 4513550"/>
                <a:gd name="csY12" fmla="*/ 1517200 h 4252060"/>
                <a:gd name="csX13" fmla="*/ 4513520 w 4513550"/>
                <a:gd name="csY13" fmla="*/ 1630873 h 4252060"/>
                <a:gd name="csX14" fmla="*/ 4428405 w 4513550"/>
                <a:gd name="csY14" fmla="*/ 1759829 h 4252060"/>
                <a:gd name="csX15" fmla="*/ 4249722 w 4513550"/>
                <a:gd name="csY15" fmla="*/ 1900559 h 4252060"/>
                <a:gd name="csX16" fmla="*/ 3562794 w 4513550"/>
                <a:gd name="csY16" fmla="*/ 2447884 h 4252060"/>
                <a:gd name="csX17" fmla="*/ 3384110 w 4513550"/>
                <a:gd name="csY17" fmla="*/ 2588488 h 4252060"/>
                <a:gd name="csX18" fmla="*/ 3316094 w 4513550"/>
                <a:gd name="csY18" fmla="*/ 2658258 h 4252060"/>
                <a:gd name="csX19" fmla="*/ 3334946 w 4513550"/>
                <a:gd name="csY19" fmla="*/ 2764416 h 4252060"/>
                <a:gd name="csX20" fmla="*/ 3401772 w 4513550"/>
                <a:gd name="csY20" fmla="*/ 3003914 h 4252060"/>
                <a:gd name="csX21" fmla="*/ 3631812 w 4513550"/>
                <a:gd name="csY21" fmla="*/ 3845913 h 4252060"/>
                <a:gd name="csX22" fmla="*/ 3679412 w 4513550"/>
                <a:gd name="csY22" fmla="*/ 4035808 h 4252060"/>
                <a:gd name="csX23" fmla="*/ 3697825 w 4513550"/>
                <a:gd name="csY23" fmla="*/ 4129816 h 4252060"/>
                <a:gd name="csX24" fmla="*/ 3607950 w 4513550"/>
                <a:gd name="csY24" fmla="*/ 4247059 h 4252060"/>
                <a:gd name="csX25" fmla="*/ 3453630 w 4513550"/>
                <a:gd name="csY25" fmla="*/ 4198897 h 4252060"/>
                <a:gd name="csX26" fmla="*/ 3261480 w 4513550"/>
                <a:gd name="csY26" fmla="*/ 4071570 h 4252060"/>
                <a:gd name="csX27" fmla="*/ 2518249 w 4513550"/>
                <a:gd name="csY27" fmla="*/ 3575101 h 4252060"/>
                <a:gd name="csX28" fmla="*/ 2333302 w 4513550"/>
                <a:gd name="csY28" fmla="*/ 3452909 h 4252060"/>
                <a:gd name="csX29" fmla="*/ 2249628 w 4513550"/>
                <a:gd name="csY29" fmla="*/ 3415331 h 4252060"/>
                <a:gd name="csX30" fmla="*/ 2147040 w 4513550"/>
                <a:gd name="csY30" fmla="*/ 3474705 h 4252060"/>
                <a:gd name="csX31" fmla="*/ 1940673 w 4513550"/>
                <a:gd name="csY31" fmla="*/ 3612804 h 4252060"/>
                <a:gd name="csX32" fmla="*/ 1229383 w 4513550"/>
                <a:gd name="csY32" fmla="*/ 4091298 h 4252060"/>
                <a:gd name="csX33" fmla="*/ 1074749 w 4513550"/>
                <a:gd name="csY33" fmla="*/ 4193135 h 4252060"/>
                <a:gd name="csX34" fmla="*/ 982996 w 4513550"/>
                <a:gd name="csY34" fmla="*/ 4245870 h 4252060"/>
                <a:gd name="csX35" fmla="*/ 840262 w 4513550"/>
                <a:gd name="csY35" fmla="*/ 4200400 h 4252060"/>
                <a:gd name="csX36" fmla="*/ 834625 w 4513550"/>
                <a:gd name="csY36" fmla="*/ 4048021 h 4252060"/>
                <a:gd name="csX37" fmla="*/ 896754 w 4513550"/>
                <a:gd name="csY37" fmla="*/ 3809400 h 4252060"/>
                <a:gd name="csX38" fmla="*/ 1118966 w 4513550"/>
                <a:gd name="csY38" fmla="*/ 2984248 h 4252060"/>
                <a:gd name="csX39" fmla="*/ 1181847 w 4513550"/>
                <a:gd name="csY39" fmla="*/ 2752767 h 4252060"/>
                <a:gd name="csX40" fmla="*/ 1196314 w 4513550"/>
                <a:gd name="csY40" fmla="*/ 2654250 h 4252060"/>
                <a:gd name="csX41" fmla="*/ 1126795 w 4513550"/>
                <a:gd name="csY41" fmla="*/ 2586233 h 4252060"/>
                <a:gd name="csX42" fmla="*/ 948925 w 4513550"/>
                <a:gd name="csY42" fmla="*/ 2444940 h 4252060"/>
                <a:gd name="csX43" fmla="*/ 264628 w 4513550"/>
                <a:gd name="csY43" fmla="*/ 1901373 h 4252060"/>
                <a:gd name="csX44" fmla="*/ 110308 w 4513550"/>
                <a:gd name="csY44" fmla="*/ 1780434 h 4252060"/>
                <a:gd name="csX45" fmla="*/ 24818 w 4513550"/>
                <a:gd name="csY45" fmla="*/ 1709036 h 4252060"/>
                <a:gd name="csX46" fmla="*/ 10726 w 4513550"/>
                <a:gd name="csY46" fmla="*/ 1582210 h 4252060"/>
                <a:gd name="csX47" fmla="*/ 168867 w 4513550"/>
                <a:gd name="csY47" fmla="*/ 1512816 h 4252060"/>
                <a:gd name="csX48" fmla="*/ 406861 w 4513550"/>
                <a:gd name="csY48" fmla="*/ 1508056 h 4252060"/>
                <a:gd name="csX49" fmla="*/ 889113 w 4513550"/>
                <a:gd name="csY49" fmla="*/ 1497283 h 4252060"/>
                <a:gd name="csX50" fmla="*/ 1302472 w 4513550"/>
                <a:gd name="csY50" fmla="*/ 1489768 h 4252060"/>
                <a:gd name="csX51" fmla="*/ 1515415 w 4513550"/>
                <a:gd name="csY51" fmla="*/ 1484256 h 4252060"/>
                <a:gd name="csX52" fmla="*/ 1611677 w 4513550"/>
                <a:gd name="csY52" fmla="*/ 1467221 h 4252060"/>
                <a:gd name="csX53" fmla="*/ 1656395 w 4513550"/>
                <a:gd name="csY53" fmla="*/ 1367890 h 4252060"/>
                <a:gd name="csX54" fmla="*/ 1738754 w 4513550"/>
                <a:gd name="csY54" fmla="*/ 1149373 h 4252060"/>
                <a:gd name="csX55" fmla="*/ 2035934 w 4513550"/>
                <a:gd name="csY55" fmla="*/ 363803 h 4252060"/>
                <a:gd name="csX56" fmla="*/ 2124931 w 4513550"/>
                <a:gd name="csY56" fmla="*/ 126873 h 4252060"/>
                <a:gd name="csX57" fmla="*/ 2237165 w 4513550"/>
                <a:gd name="csY57" fmla="*/ 1926 h 42520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4513550" h="4252060">
                  <a:moveTo>
                    <a:pt x="2237165" y="1926"/>
                  </a:moveTo>
                  <a:cubicBezTo>
                    <a:pt x="2335118" y="-13293"/>
                    <a:pt x="2363865" y="64431"/>
                    <a:pt x="2391798" y="137959"/>
                  </a:cubicBezTo>
                  <a:cubicBezTo>
                    <a:pt x="2406141" y="175787"/>
                    <a:pt x="2420420" y="213616"/>
                    <a:pt x="2434951" y="251382"/>
                  </a:cubicBezTo>
                  <a:cubicBezTo>
                    <a:pt x="2446537" y="281256"/>
                    <a:pt x="2459251" y="310755"/>
                    <a:pt x="2469961" y="341006"/>
                  </a:cubicBezTo>
                  <a:cubicBezTo>
                    <a:pt x="2505472" y="441840"/>
                    <a:pt x="2544553" y="541735"/>
                    <a:pt x="2583071" y="641505"/>
                  </a:cubicBezTo>
                  <a:cubicBezTo>
                    <a:pt x="2652027" y="819938"/>
                    <a:pt x="2714907" y="1000689"/>
                    <a:pt x="2785178" y="1178621"/>
                  </a:cubicBezTo>
                  <a:cubicBezTo>
                    <a:pt x="2812485" y="1247953"/>
                    <a:pt x="2837600" y="1318098"/>
                    <a:pt x="2863466" y="1387994"/>
                  </a:cubicBezTo>
                  <a:cubicBezTo>
                    <a:pt x="2873487" y="1415175"/>
                    <a:pt x="2881002" y="1453380"/>
                    <a:pt x="2905929" y="1471167"/>
                  </a:cubicBezTo>
                  <a:cubicBezTo>
                    <a:pt x="2932672" y="1490269"/>
                    <a:pt x="2968935" y="1483004"/>
                    <a:pt x="2999749" y="1484256"/>
                  </a:cubicBezTo>
                  <a:cubicBezTo>
                    <a:pt x="3083235" y="1487701"/>
                    <a:pt x="3166721" y="1488953"/>
                    <a:pt x="3250270" y="1490206"/>
                  </a:cubicBezTo>
                  <a:cubicBezTo>
                    <a:pt x="3544631" y="1494528"/>
                    <a:pt x="3838993" y="1501918"/>
                    <a:pt x="4133355" y="1507930"/>
                  </a:cubicBezTo>
                  <a:cubicBezTo>
                    <a:pt x="4200181" y="1509308"/>
                    <a:pt x="4266945" y="1510561"/>
                    <a:pt x="4333771" y="1512690"/>
                  </a:cubicBezTo>
                  <a:cubicBezTo>
                    <a:pt x="4364147" y="1513692"/>
                    <a:pt x="4396527" y="1509183"/>
                    <a:pt x="4426151" y="1517200"/>
                  </a:cubicBezTo>
                  <a:cubicBezTo>
                    <a:pt x="4476443" y="1530790"/>
                    <a:pt x="4512392" y="1579704"/>
                    <a:pt x="4513520" y="1630873"/>
                  </a:cubicBezTo>
                  <a:cubicBezTo>
                    <a:pt x="4514835" y="1694443"/>
                    <a:pt x="4473436" y="1724693"/>
                    <a:pt x="4428405" y="1759829"/>
                  </a:cubicBezTo>
                  <a:cubicBezTo>
                    <a:pt x="4368656" y="1806551"/>
                    <a:pt x="4309158" y="1853523"/>
                    <a:pt x="4249722" y="1900559"/>
                  </a:cubicBezTo>
                  <a:cubicBezTo>
                    <a:pt x="4020182" y="2082249"/>
                    <a:pt x="3794526" y="2268949"/>
                    <a:pt x="3562794" y="2447884"/>
                  </a:cubicBezTo>
                  <a:cubicBezTo>
                    <a:pt x="3502857" y="2494167"/>
                    <a:pt x="3443797" y="2541829"/>
                    <a:pt x="3384110" y="2588488"/>
                  </a:cubicBezTo>
                  <a:cubicBezTo>
                    <a:pt x="3360812" y="2606714"/>
                    <a:pt x="3323797" y="2627757"/>
                    <a:pt x="3316094" y="2658258"/>
                  </a:cubicBezTo>
                  <a:cubicBezTo>
                    <a:pt x="3307388" y="2692767"/>
                    <a:pt x="3325927" y="2731348"/>
                    <a:pt x="3334946" y="2764416"/>
                  </a:cubicBezTo>
                  <a:cubicBezTo>
                    <a:pt x="3356741" y="2844332"/>
                    <a:pt x="3378348" y="2924499"/>
                    <a:pt x="3401772" y="3003914"/>
                  </a:cubicBezTo>
                  <a:cubicBezTo>
                    <a:pt x="3483817" y="3282681"/>
                    <a:pt x="3562105" y="3563765"/>
                    <a:pt x="3631812" y="3845913"/>
                  </a:cubicBezTo>
                  <a:cubicBezTo>
                    <a:pt x="3647470" y="3909295"/>
                    <a:pt x="3663566" y="3972489"/>
                    <a:pt x="3679412" y="4035808"/>
                  </a:cubicBezTo>
                  <a:cubicBezTo>
                    <a:pt x="3686927" y="4065620"/>
                    <a:pt x="3699328" y="4098877"/>
                    <a:pt x="3697825" y="4129816"/>
                  </a:cubicBezTo>
                  <a:cubicBezTo>
                    <a:pt x="3695069" y="4184680"/>
                    <a:pt x="3660810" y="4231214"/>
                    <a:pt x="3607950" y="4247059"/>
                  </a:cubicBezTo>
                  <a:cubicBezTo>
                    <a:pt x="3547324" y="4265222"/>
                    <a:pt x="3501229" y="4230400"/>
                    <a:pt x="3453630" y="4198897"/>
                  </a:cubicBezTo>
                  <a:cubicBezTo>
                    <a:pt x="3389559" y="4156496"/>
                    <a:pt x="3324925" y="4114847"/>
                    <a:pt x="3261480" y="4071570"/>
                  </a:cubicBezTo>
                  <a:cubicBezTo>
                    <a:pt x="3015469" y="3903846"/>
                    <a:pt x="2767830" y="3737313"/>
                    <a:pt x="2518249" y="3575101"/>
                  </a:cubicBezTo>
                  <a:cubicBezTo>
                    <a:pt x="2456307" y="3534830"/>
                    <a:pt x="2395807" y="3492304"/>
                    <a:pt x="2333302" y="3452909"/>
                  </a:cubicBezTo>
                  <a:cubicBezTo>
                    <a:pt x="2308125" y="3437064"/>
                    <a:pt x="2281381" y="3411824"/>
                    <a:pt x="2249628" y="3415331"/>
                  </a:cubicBezTo>
                  <a:cubicBezTo>
                    <a:pt x="2219503" y="3418588"/>
                    <a:pt x="2172781" y="3457106"/>
                    <a:pt x="2147040" y="3474705"/>
                  </a:cubicBezTo>
                  <a:cubicBezTo>
                    <a:pt x="2078773" y="3521427"/>
                    <a:pt x="2008940" y="3566019"/>
                    <a:pt x="1940673" y="3612804"/>
                  </a:cubicBezTo>
                  <a:cubicBezTo>
                    <a:pt x="1705059" y="3774327"/>
                    <a:pt x="1465123" y="3929775"/>
                    <a:pt x="1229383" y="4091298"/>
                  </a:cubicBezTo>
                  <a:cubicBezTo>
                    <a:pt x="1178527" y="4126183"/>
                    <a:pt x="1126482" y="4159565"/>
                    <a:pt x="1074749" y="4193135"/>
                  </a:cubicBezTo>
                  <a:cubicBezTo>
                    <a:pt x="1045313" y="4212175"/>
                    <a:pt x="1016942" y="4235723"/>
                    <a:pt x="982996" y="4245870"/>
                  </a:cubicBezTo>
                  <a:cubicBezTo>
                    <a:pt x="931514" y="4261339"/>
                    <a:pt x="871827" y="4245807"/>
                    <a:pt x="840262" y="4200400"/>
                  </a:cubicBezTo>
                  <a:cubicBezTo>
                    <a:pt x="806442" y="4151799"/>
                    <a:pt x="821222" y="4100442"/>
                    <a:pt x="834625" y="4048021"/>
                  </a:cubicBezTo>
                  <a:cubicBezTo>
                    <a:pt x="855043" y="3968418"/>
                    <a:pt x="875711" y="3888815"/>
                    <a:pt x="896754" y="3809400"/>
                  </a:cubicBezTo>
                  <a:cubicBezTo>
                    <a:pt x="969593" y="3534141"/>
                    <a:pt x="1038612" y="3257503"/>
                    <a:pt x="1118966" y="2984248"/>
                  </a:cubicBezTo>
                  <a:cubicBezTo>
                    <a:pt x="1141450" y="2907589"/>
                    <a:pt x="1161805" y="2830053"/>
                    <a:pt x="1181847" y="2752767"/>
                  </a:cubicBezTo>
                  <a:cubicBezTo>
                    <a:pt x="1189989" y="2721515"/>
                    <a:pt x="1207650" y="2686504"/>
                    <a:pt x="1196314" y="2654250"/>
                  </a:cubicBezTo>
                  <a:cubicBezTo>
                    <a:pt x="1185980" y="2624877"/>
                    <a:pt x="1150281" y="2604459"/>
                    <a:pt x="1126795" y="2586233"/>
                  </a:cubicBezTo>
                  <a:cubicBezTo>
                    <a:pt x="1067108" y="2539699"/>
                    <a:pt x="1007986" y="2492226"/>
                    <a:pt x="948925" y="2444940"/>
                  </a:cubicBezTo>
                  <a:cubicBezTo>
                    <a:pt x="721515" y="2262937"/>
                    <a:pt x="493541" y="2081560"/>
                    <a:pt x="264628" y="1901373"/>
                  </a:cubicBezTo>
                  <a:cubicBezTo>
                    <a:pt x="213272" y="1860976"/>
                    <a:pt x="161664" y="1820893"/>
                    <a:pt x="110308" y="1780434"/>
                  </a:cubicBezTo>
                  <a:cubicBezTo>
                    <a:pt x="82187" y="1758388"/>
                    <a:pt x="46550" y="1737658"/>
                    <a:pt x="24818" y="1709036"/>
                  </a:cubicBezTo>
                  <a:cubicBezTo>
                    <a:pt x="-2301" y="1673211"/>
                    <a:pt x="-7500" y="1623170"/>
                    <a:pt x="10726" y="1582210"/>
                  </a:cubicBezTo>
                  <a:cubicBezTo>
                    <a:pt x="40099" y="1515947"/>
                    <a:pt x="106612" y="1514381"/>
                    <a:pt x="168867" y="1512816"/>
                  </a:cubicBezTo>
                  <a:cubicBezTo>
                    <a:pt x="248219" y="1510811"/>
                    <a:pt x="327509" y="1508870"/>
                    <a:pt x="406861" y="1508056"/>
                  </a:cubicBezTo>
                  <a:cubicBezTo>
                    <a:pt x="567508" y="1506427"/>
                    <a:pt x="728530" y="1503045"/>
                    <a:pt x="889113" y="1497283"/>
                  </a:cubicBezTo>
                  <a:cubicBezTo>
                    <a:pt x="1026775" y="1492398"/>
                    <a:pt x="1164749" y="1494590"/>
                    <a:pt x="1302472" y="1489768"/>
                  </a:cubicBezTo>
                  <a:cubicBezTo>
                    <a:pt x="1373432" y="1487263"/>
                    <a:pt x="1444455" y="1485258"/>
                    <a:pt x="1515415" y="1484256"/>
                  </a:cubicBezTo>
                  <a:cubicBezTo>
                    <a:pt x="1548045" y="1483818"/>
                    <a:pt x="1584872" y="1490269"/>
                    <a:pt x="1611677" y="1467221"/>
                  </a:cubicBezTo>
                  <a:cubicBezTo>
                    <a:pt x="1637919" y="1444674"/>
                    <a:pt x="1644495" y="1399079"/>
                    <a:pt x="1656395" y="1367890"/>
                  </a:cubicBezTo>
                  <a:cubicBezTo>
                    <a:pt x="1684203" y="1295176"/>
                    <a:pt x="1712011" y="1222462"/>
                    <a:pt x="1738754" y="1149373"/>
                  </a:cubicBezTo>
                  <a:cubicBezTo>
                    <a:pt x="1835016" y="886514"/>
                    <a:pt x="1942365" y="627664"/>
                    <a:pt x="2035934" y="363803"/>
                  </a:cubicBezTo>
                  <a:cubicBezTo>
                    <a:pt x="2064117" y="284325"/>
                    <a:pt x="2095558" y="205912"/>
                    <a:pt x="2124931" y="126873"/>
                  </a:cubicBezTo>
                  <a:cubicBezTo>
                    <a:pt x="2145975" y="70318"/>
                    <a:pt x="2169399" y="12511"/>
                    <a:pt x="2237165" y="1926"/>
                  </a:cubicBezTo>
                  <a:close/>
                </a:path>
              </a:pathLst>
            </a:custGeom>
            <a:solidFill>
              <a:schemeClr val="bg1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5C0B96B-74E6-42ED-B48E-D9B80B024074}"/>
                </a:ext>
              </a:extLst>
            </p:cNvPr>
            <p:cNvSpPr/>
            <p:nvPr/>
          </p:nvSpPr>
          <p:spPr>
            <a:xfrm>
              <a:off x="7056451" y="1210855"/>
              <a:ext cx="182880" cy="182880"/>
            </a:xfrm>
            <a:custGeom>
              <a:avLst/>
              <a:gdLst>
                <a:gd name="csX0" fmla="*/ 2237165 w 4513550"/>
                <a:gd name="csY0" fmla="*/ 1926 h 4252060"/>
                <a:gd name="csX1" fmla="*/ 2391798 w 4513550"/>
                <a:gd name="csY1" fmla="*/ 137959 h 4252060"/>
                <a:gd name="csX2" fmla="*/ 2434951 w 4513550"/>
                <a:gd name="csY2" fmla="*/ 251382 h 4252060"/>
                <a:gd name="csX3" fmla="*/ 2469961 w 4513550"/>
                <a:gd name="csY3" fmla="*/ 341006 h 4252060"/>
                <a:gd name="csX4" fmla="*/ 2583071 w 4513550"/>
                <a:gd name="csY4" fmla="*/ 641505 h 4252060"/>
                <a:gd name="csX5" fmla="*/ 2785178 w 4513550"/>
                <a:gd name="csY5" fmla="*/ 1178621 h 4252060"/>
                <a:gd name="csX6" fmla="*/ 2863466 w 4513550"/>
                <a:gd name="csY6" fmla="*/ 1387994 h 4252060"/>
                <a:gd name="csX7" fmla="*/ 2905929 w 4513550"/>
                <a:gd name="csY7" fmla="*/ 1471167 h 4252060"/>
                <a:gd name="csX8" fmla="*/ 2999749 w 4513550"/>
                <a:gd name="csY8" fmla="*/ 1484256 h 4252060"/>
                <a:gd name="csX9" fmla="*/ 3250270 w 4513550"/>
                <a:gd name="csY9" fmla="*/ 1490206 h 4252060"/>
                <a:gd name="csX10" fmla="*/ 4133355 w 4513550"/>
                <a:gd name="csY10" fmla="*/ 1507930 h 4252060"/>
                <a:gd name="csX11" fmla="*/ 4333771 w 4513550"/>
                <a:gd name="csY11" fmla="*/ 1512690 h 4252060"/>
                <a:gd name="csX12" fmla="*/ 4426151 w 4513550"/>
                <a:gd name="csY12" fmla="*/ 1517200 h 4252060"/>
                <a:gd name="csX13" fmla="*/ 4513520 w 4513550"/>
                <a:gd name="csY13" fmla="*/ 1630873 h 4252060"/>
                <a:gd name="csX14" fmla="*/ 4428405 w 4513550"/>
                <a:gd name="csY14" fmla="*/ 1759829 h 4252060"/>
                <a:gd name="csX15" fmla="*/ 4249722 w 4513550"/>
                <a:gd name="csY15" fmla="*/ 1900559 h 4252060"/>
                <a:gd name="csX16" fmla="*/ 3562794 w 4513550"/>
                <a:gd name="csY16" fmla="*/ 2447884 h 4252060"/>
                <a:gd name="csX17" fmla="*/ 3384110 w 4513550"/>
                <a:gd name="csY17" fmla="*/ 2588488 h 4252060"/>
                <a:gd name="csX18" fmla="*/ 3316094 w 4513550"/>
                <a:gd name="csY18" fmla="*/ 2658258 h 4252060"/>
                <a:gd name="csX19" fmla="*/ 3334946 w 4513550"/>
                <a:gd name="csY19" fmla="*/ 2764416 h 4252060"/>
                <a:gd name="csX20" fmla="*/ 3401772 w 4513550"/>
                <a:gd name="csY20" fmla="*/ 3003914 h 4252060"/>
                <a:gd name="csX21" fmla="*/ 3631812 w 4513550"/>
                <a:gd name="csY21" fmla="*/ 3845913 h 4252060"/>
                <a:gd name="csX22" fmla="*/ 3679412 w 4513550"/>
                <a:gd name="csY22" fmla="*/ 4035808 h 4252060"/>
                <a:gd name="csX23" fmla="*/ 3697825 w 4513550"/>
                <a:gd name="csY23" fmla="*/ 4129816 h 4252060"/>
                <a:gd name="csX24" fmla="*/ 3607950 w 4513550"/>
                <a:gd name="csY24" fmla="*/ 4247059 h 4252060"/>
                <a:gd name="csX25" fmla="*/ 3453630 w 4513550"/>
                <a:gd name="csY25" fmla="*/ 4198897 h 4252060"/>
                <a:gd name="csX26" fmla="*/ 3261480 w 4513550"/>
                <a:gd name="csY26" fmla="*/ 4071570 h 4252060"/>
                <a:gd name="csX27" fmla="*/ 2518249 w 4513550"/>
                <a:gd name="csY27" fmla="*/ 3575101 h 4252060"/>
                <a:gd name="csX28" fmla="*/ 2333302 w 4513550"/>
                <a:gd name="csY28" fmla="*/ 3452909 h 4252060"/>
                <a:gd name="csX29" fmla="*/ 2249628 w 4513550"/>
                <a:gd name="csY29" fmla="*/ 3415331 h 4252060"/>
                <a:gd name="csX30" fmla="*/ 2147040 w 4513550"/>
                <a:gd name="csY30" fmla="*/ 3474705 h 4252060"/>
                <a:gd name="csX31" fmla="*/ 1940673 w 4513550"/>
                <a:gd name="csY31" fmla="*/ 3612804 h 4252060"/>
                <a:gd name="csX32" fmla="*/ 1229383 w 4513550"/>
                <a:gd name="csY32" fmla="*/ 4091298 h 4252060"/>
                <a:gd name="csX33" fmla="*/ 1074749 w 4513550"/>
                <a:gd name="csY33" fmla="*/ 4193135 h 4252060"/>
                <a:gd name="csX34" fmla="*/ 982996 w 4513550"/>
                <a:gd name="csY34" fmla="*/ 4245870 h 4252060"/>
                <a:gd name="csX35" fmla="*/ 840262 w 4513550"/>
                <a:gd name="csY35" fmla="*/ 4200400 h 4252060"/>
                <a:gd name="csX36" fmla="*/ 834625 w 4513550"/>
                <a:gd name="csY36" fmla="*/ 4048021 h 4252060"/>
                <a:gd name="csX37" fmla="*/ 896754 w 4513550"/>
                <a:gd name="csY37" fmla="*/ 3809400 h 4252060"/>
                <a:gd name="csX38" fmla="*/ 1118966 w 4513550"/>
                <a:gd name="csY38" fmla="*/ 2984248 h 4252060"/>
                <a:gd name="csX39" fmla="*/ 1181847 w 4513550"/>
                <a:gd name="csY39" fmla="*/ 2752767 h 4252060"/>
                <a:gd name="csX40" fmla="*/ 1196314 w 4513550"/>
                <a:gd name="csY40" fmla="*/ 2654250 h 4252060"/>
                <a:gd name="csX41" fmla="*/ 1126795 w 4513550"/>
                <a:gd name="csY41" fmla="*/ 2586233 h 4252060"/>
                <a:gd name="csX42" fmla="*/ 948925 w 4513550"/>
                <a:gd name="csY42" fmla="*/ 2444940 h 4252060"/>
                <a:gd name="csX43" fmla="*/ 264628 w 4513550"/>
                <a:gd name="csY43" fmla="*/ 1901373 h 4252060"/>
                <a:gd name="csX44" fmla="*/ 110308 w 4513550"/>
                <a:gd name="csY44" fmla="*/ 1780434 h 4252060"/>
                <a:gd name="csX45" fmla="*/ 24818 w 4513550"/>
                <a:gd name="csY45" fmla="*/ 1709036 h 4252060"/>
                <a:gd name="csX46" fmla="*/ 10726 w 4513550"/>
                <a:gd name="csY46" fmla="*/ 1582210 h 4252060"/>
                <a:gd name="csX47" fmla="*/ 168867 w 4513550"/>
                <a:gd name="csY47" fmla="*/ 1512816 h 4252060"/>
                <a:gd name="csX48" fmla="*/ 406861 w 4513550"/>
                <a:gd name="csY48" fmla="*/ 1508056 h 4252060"/>
                <a:gd name="csX49" fmla="*/ 889113 w 4513550"/>
                <a:gd name="csY49" fmla="*/ 1497283 h 4252060"/>
                <a:gd name="csX50" fmla="*/ 1302472 w 4513550"/>
                <a:gd name="csY50" fmla="*/ 1489768 h 4252060"/>
                <a:gd name="csX51" fmla="*/ 1515415 w 4513550"/>
                <a:gd name="csY51" fmla="*/ 1484256 h 4252060"/>
                <a:gd name="csX52" fmla="*/ 1611677 w 4513550"/>
                <a:gd name="csY52" fmla="*/ 1467221 h 4252060"/>
                <a:gd name="csX53" fmla="*/ 1656395 w 4513550"/>
                <a:gd name="csY53" fmla="*/ 1367890 h 4252060"/>
                <a:gd name="csX54" fmla="*/ 1738754 w 4513550"/>
                <a:gd name="csY54" fmla="*/ 1149373 h 4252060"/>
                <a:gd name="csX55" fmla="*/ 2035934 w 4513550"/>
                <a:gd name="csY55" fmla="*/ 363803 h 4252060"/>
                <a:gd name="csX56" fmla="*/ 2124931 w 4513550"/>
                <a:gd name="csY56" fmla="*/ 126873 h 4252060"/>
                <a:gd name="csX57" fmla="*/ 2237165 w 4513550"/>
                <a:gd name="csY57" fmla="*/ 1926 h 42520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4513550" h="4252060">
                  <a:moveTo>
                    <a:pt x="2237165" y="1926"/>
                  </a:moveTo>
                  <a:cubicBezTo>
                    <a:pt x="2335118" y="-13293"/>
                    <a:pt x="2363865" y="64431"/>
                    <a:pt x="2391798" y="137959"/>
                  </a:cubicBezTo>
                  <a:cubicBezTo>
                    <a:pt x="2406141" y="175787"/>
                    <a:pt x="2420420" y="213616"/>
                    <a:pt x="2434951" y="251382"/>
                  </a:cubicBezTo>
                  <a:cubicBezTo>
                    <a:pt x="2446537" y="281256"/>
                    <a:pt x="2459251" y="310755"/>
                    <a:pt x="2469961" y="341006"/>
                  </a:cubicBezTo>
                  <a:cubicBezTo>
                    <a:pt x="2505472" y="441840"/>
                    <a:pt x="2544553" y="541735"/>
                    <a:pt x="2583071" y="641505"/>
                  </a:cubicBezTo>
                  <a:cubicBezTo>
                    <a:pt x="2652027" y="819938"/>
                    <a:pt x="2714907" y="1000689"/>
                    <a:pt x="2785178" y="1178621"/>
                  </a:cubicBezTo>
                  <a:cubicBezTo>
                    <a:pt x="2812485" y="1247953"/>
                    <a:pt x="2837600" y="1318098"/>
                    <a:pt x="2863466" y="1387994"/>
                  </a:cubicBezTo>
                  <a:cubicBezTo>
                    <a:pt x="2873487" y="1415175"/>
                    <a:pt x="2881002" y="1453380"/>
                    <a:pt x="2905929" y="1471167"/>
                  </a:cubicBezTo>
                  <a:cubicBezTo>
                    <a:pt x="2932672" y="1490269"/>
                    <a:pt x="2968935" y="1483004"/>
                    <a:pt x="2999749" y="1484256"/>
                  </a:cubicBezTo>
                  <a:cubicBezTo>
                    <a:pt x="3083235" y="1487701"/>
                    <a:pt x="3166721" y="1488953"/>
                    <a:pt x="3250270" y="1490206"/>
                  </a:cubicBezTo>
                  <a:cubicBezTo>
                    <a:pt x="3544631" y="1494528"/>
                    <a:pt x="3838993" y="1501918"/>
                    <a:pt x="4133355" y="1507930"/>
                  </a:cubicBezTo>
                  <a:cubicBezTo>
                    <a:pt x="4200181" y="1509308"/>
                    <a:pt x="4266945" y="1510561"/>
                    <a:pt x="4333771" y="1512690"/>
                  </a:cubicBezTo>
                  <a:cubicBezTo>
                    <a:pt x="4364147" y="1513692"/>
                    <a:pt x="4396527" y="1509183"/>
                    <a:pt x="4426151" y="1517200"/>
                  </a:cubicBezTo>
                  <a:cubicBezTo>
                    <a:pt x="4476443" y="1530790"/>
                    <a:pt x="4512392" y="1579704"/>
                    <a:pt x="4513520" y="1630873"/>
                  </a:cubicBezTo>
                  <a:cubicBezTo>
                    <a:pt x="4514835" y="1694443"/>
                    <a:pt x="4473436" y="1724693"/>
                    <a:pt x="4428405" y="1759829"/>
                  </a:cubicBezTo>
                  <a:cubicBezTo>
                    <a:pt x="4368656" y="1806551"/>
                    <a:pt x="4309158" y="1853523"/>
                    <a:pt x="4249722" y="1900559"/>
                  </a:cubicBezTo>
                  <a:cubicBezTo>
                    <a:pt x="4020182" y="2082249"/>
                    <a:pt x="3794526" y="2268949"/>
                    <a:pt x="3562794" y="2447884"/>
                  </a:cubicBezTo>
                  <a:cubicBezTo>
                    <a:pt x="3502857" y="2494167"/>
                    <a:pt x="3443797" y="2541829"/>
                    <a:pt x="3384110" y="2588488"/>
                  </a:cubicBezTo>
                  <a:cubicBezTo>
                    <a:pt x="3360812" y="2606714"/>
                    <a:pt x="3323797" y="2627757"/>
                    <a:pt x="3316094" y="2658258"/>
                  </a:cubicBezTo>
                  <a:cubicBezTo>
                    <a:pt x="3307388" y="2692767"/>
                    <a:pt x="3325927" y="2731348"/>
                    <a:pt x="3334946" y="2764416"/>
                  </a:cubicBezTo>
                  <a:cubicBezTo>
                    <a:pt x="3356741" y="2844332"/>
                    <a:pt x="3378348" y="2924499"/>
                    <a:pt x="3401772" y="3003914"/>
                  </a:cubicBezTo>
                  <a:cubicBezTo>
                    <a:pt x="3483817" y="3282681"/>
                    <a:pt x="3562105" y="3563765"/>
                    <a:pt x="3631812" y="3845913"/>
                  </a:cubicBezTo>
                  <a:cubicBezTo>
                    <a:pt x="3647470" y="3909295"/>
                    <a:pt x="3663566" y="3972489"/>
                    <a:pt x="3679412" y="4035808"/>
                  </a:cubicBezTo>
                  <a:cubicBezTo>
                    <a:pt x="3686927" y="4065620"/>
                    <a:pt x="3699328" y="4098877"/>
                    <a:pt x="3697825" y="4129816"/>
                  </a:cubicBezTo>
                  <a:cubicBezTo>
                    <a:pt x="3695069" y="4184680"/>
                    <a:pt x="3660810" y="4231214"/>
                    <a:pt x="3607950" y="4247059"/>
                  </a:cubicBezTo>
                  <a:cubicBezTo>
                    <a:pt x="3547324" y="4265222"/>
                    <a:pt x="3501229" y="4230400"/>
                    <a:pt x="3453630" y="4198897"/>
                  </a:cubicBezTo>
                  <a:cubicBezTo>
                    <a:pt x="3389559" y="4156496"/>
                    <a:pt x="3324925" y="4114847"/>
                    <a:pt x="3261480" y="4071570"/>
                  </a:cubicBezTo>
                  <a:cubicBezTo>
                    <a:pt x="3015469" y="3903846"/>
                    <a:pt x="2767830" y="3737313"/>
                    <a:pt x="2518249" y="3575101"/>
                  </a:cubicBezTo>
                  <a:cubicBezTo>
                    <a:pt x="2456307" y="3534830"/>
                    <a:pt x="2395807" y="3492304"/>
                    <a:pt x="2333302" y="3452909"/>
                  </a:cubicBezTo>
                  <a:cubicBezTo>
                    <a:pt x="2308125" y="3437064"/>
                    <a:pt x="2281381" y="3411824"/>
                    <a:pt x="2249628" y="3415331"/>
                  </a:cubicBezTo>
                  <a:cubicBezTo>
                    <a:pt x="2219503" y="3418588"/>
                    <a:pt x="2172781" y="3457106"/>
                    <a:pt x="2147040" y="3474705"/>
                  </a:cubicBezTo>
                  <a:cubicBezTo>
                    <a:pt x="2078773" y="3521427"/>
                    <a:pt x="2008940" y="3566019"/>
                    <a:pt x="1940673" y="3612804"/>
                  </a:cubicBezTo>
                  <a:cubicBezTo>
                    <a:pt x="1705059" y="3774327"/>
                    <a:pt x="1465123" y="3929775"/>
                    <a:pt x="1229383" y="4091298"/>
                  </a:cubicBezTo>
                  <a:cubicBezTo>
                    <a:pt x="1178527" y="4126183"/>
                    <a:pt x="1126482" y="4159565"/>
                    <a:pt x="1074749" y="4193135"/>
                  </a:cubicBezTo>
                  <a:cubicBezTo>
                    <a:pt x="1045313" y="4212175"/>
                    <a:pt x="1016942" y="4235723"/>
                    <a:pt x="982996" y="4245870"/>
                  </a:cubicBezTo>
                  <a:cubicBezTo>
                    <a:pt x="931514" y="4261339"/>
                    <a:pt x="871827" y="4245807"/>
                    <a:pt x="840262" y="4200400"/>
                  </a:cubicBezTo>
                  <a:cubicBezTo>
                    <a:pt x="806442" y="4151799"/>
                    <a:pt x="821222" y="4100442"/>
                    <a:pt x="834625" y="4048021"/>
                  </a:cubicBezTo>
                  <a:cubicBezTo>
                    <a:pt x="855043" y="3968418"/>
                    <a:pt x="875711" y="3888815"/>
                    <a:pt x="896754" y="3809400"/>
                  </a:cubicBezTo>
                  <a:cubicBezTo>
                    <a:pt x="969593" y="3534141"/>
                    <a:pt x="1038612" y="3257503"/>
                    <a:pt x="1118966" y="2984248"/>
                  </a:cubicBezTo>
                  <a:cubicBezTo>
                    <a:pt x="1141450" y="2907589"/>
                    <a:pt x="1161805" y="2830053"/>
                    <a:pt x="1181847" y="2752767"/>
                  </a:cubicBezTo>
                  <a:cubicBezTo>
                    <a:pt x="1189989" y="2721515"/>
                    <a:pt x="1207650" y="2686504"/>
                    <a:pt x="1196314" y="2654250"/>
                  </a:cubicBezTo>
                  <a:cubicBezTo>
                    <a:pt x="1185980" y="2624877"/>
                    <a:pt x="1150281" y="2604459"/>
                    <a:pt x="1126795" y="2586233"/>
                  </a:cubicBezTo>
                  <a:cubicBezTo>
                    <a:pt x="1067108" y="2539699"/>
                    <a:pt x="1007986" y="2492226"/>
                    <a:pt x="948925" y="2444940"/>
                  </a:cubicBezTo>
                  <a:cubicBezTo>
                    <a:pt x="721515" y="2262937"/>
                    <a:pt x="493541" y="2081560"/>
                    <a:pt x="264628" y="1901373"/>
                  </a:cubicBezTo>
                  <a:cubicBezTo>
                    <a:pt x="213272" y="1860976"/>
                    <a:pt x="161664" y="1820893"/>
                    <a:pt x="110308" y="1780434"/>
                  </a:cubicBezTo>
                  <a:cubicBezTo>
                    <a:pt x="82187" y="1758388"/>
                    <a:pt x="46550" y="1737658"/>
                    <a:pt x="24818" y="1709036"/>
                  </a:cubicBezTo>
                  <a:cubicBezTo>
                    <a:pt x="-2301" y="1673211"/>
                    <a:pt x="-7500" y="1623170"/>
                    <a:pt x="10726" y="1582210"/>
                  </a:cubicBezTo>
                  <a:cubicBezTo>
                    <a:pt x="40099" y="1515947"/>
                    <a:pt x="106612" y="1514381"/>
                    <a:pt x="168867" y="1512816"/>
                  </a:cubicBezTo>
                  <a:cubicBezTo>
                    <a:pt x="248219" y="1510811"/>
                    <a:pt x="327509" y="1508870"/>
                    <a:pt x="406861" y="1508056"/>
                  </a:cubicBezTo>
                  <a:cubicBezTo>
                    <a:pt x="567508" y="1506427"/>
                    <a:pt x="728530" y="1503045"/>
                    <a:pt x="889113" y="1497283"/>
                  </a:cubicBezTo>
                  <a:cubicBezTo>
                    <a:pt x="1026775" y="1492398"/>
                    <a:pt x="1164749" y="1494590"/>
                    <a:pt x="1302472" y="1489768"/>
                  </a:cubicBezTo>
                  <a:cubicBezTo>
                    <a:pt x="1373432" y="1487263"/>
                    <a:pt x="1444455" y="1485258"/>
                    <a:pt x="1515415" y="1484256"/>
                  </a:cubicBezTo>
                  <a:cubicBezTo>
                    <a:pt x="1548045" y="1483818"/>
                    <a:pt x="1584872" y="1490269"/>
                    <a:pt x="1611677" y="1467221"/>
                  </a:cubicBezTo>
                  <a:cubicBezTo>
                    <a:pt x="1637919" y="1444674"/>
                    <a:pt x="1644495" y="1399079"/>
                    <a:pt x="1656395" y="1367890"/>
                  </a:cubicBezTo>
                  <a:cubicBezTo>
                    <a:pt x="1684203" y="1295176"/>
                    <a:pt x="1712011" y="1222462"/>
                    <a:pt x="1738754" y="1149373"/>
                  </a:cubicBezTo>
                  <a:cubicBezTo>
                    <a:pt x="1835016" y="886514"/>
                    <a:pt x="1942365" y="627664"/>
                    <a:pt x="2035934" y="363803"/>
                  </a:cubicBezTo>
                  <a:cubicBezTo>
                    <a:pt x="2064117" y="284325"/>
                    <a:pt x="2095558" y="205912"/>
                    <a:pt x="2124931" y="126873"/>
                  </a:cubicBezTo>
                  <a:cubicBezTo>
                    <a:pt x="2145975" y="70318"/>
                    <a:pt x="2169399" y="12511"/>
                    <a:pt x="2237165" y="1926"/>
                  </a:cubicBezTo>
                  <a:close/>
                </a:path>
              </a:pathLst>
            </a:custGeom>
            <a:solidFill>
              <a:schemeClr val="bg1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4" name="Graphic 93" descr="Trophy with solid fill">
            <a:extLst>
              <a:ext uri="{FF2B5EF4-FFF2-40B4-BE49-F238E27FC236}">
                <a16:creationId xmlns:a16="http://schemas.microsoft.com/office/drawing/2014/main" id="{B7165DB4-11E5-0966-A669-FDDB0AA44C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36437" y="18837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79CD0-D1DF-7365-D939-A1726BD07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222CF-688F-63B5-A35B-E99C4437B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Option Cards – Slide Template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2F907B4-0B3A-2D1D-AFE7-B7BE5FFC63F2}"/>
              </a:ext>
            </a:extLst>
          </p:cNvPr>
          <p:cNvGrpSpPr/>
          <p:nvPr/>
        </p:nvGrpSpPr>
        <p:grpSpPr>
          <a:xfrm>
            <a:off x="1330395" y="1745742"/>
            <a:ext cx="2858363" cy="4159639"/>
            <a:chOff x="1330395" y="1745742"/>
            <a:chExt cx="2858363" cy="4159639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A65BAFD-34C5-4B36-C047-BDC810357B0E}"/>
                </a:ext>
              </a:extLst>
            </p:cNvPr>
            <p:cNvSpPr/>
            <p:nvPr/>
          </p:nvSpPr>
          <p:spPr>
            <a:xfrm>
              <a:off x="1330395" y="1745742"/>
              <a:ext cx="2858363" cy="4159639"/>
            </a:xfrm>
            <a:prstGeom prst="roundRect">
              <a:avLst>
                <a:gd name="adj" fmla="val 9560"/>
              </a:avLst>
            </a:prstGeom>
            <a:solidFill>
              <a:schemeClr val="bg1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CAE597C-595F-B4A7-0410-79BC6A0544AC}"/>
                </a:ext>
              </a:extLst>
            </p:cNvPr>
            <p:cNvSpPr/>
            <p:nvPr/>
          </p:nvSpPr>
          <p:spPr>
            <a:xfrm>
              <a:off x="2302376" y="1990452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5CE61D-2913-D0C0-5654-E8E2CD990637}"/>
                </a:ext>
              </a:extLst>
            </p:cNvPr>
            <p:cNvSpPr txBox="1"/>
            <p:nvPr/>
          </p:nvSpPr>
          <p:spPr>
            <a:xfrm>
              <a:off x="1626756" y="2967335"/>
              <a:ext cx="2265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0AD71D2-63F0-3D53-3C56-4838BACB9A7C}"/>
                </a:ext>
              </a:extLst>
            </p:cNvPr>
            <p:cNvCxnSpPr/>
            <p:nvPr/>
          </p:nvCxnSpPr>
          <p:spPr>
            <a:xfrm>
              <a:off x="2379552" y="3538438"/>
              <a:ext cx="837224" cy="0"/>
            </a:xfrm>
            <a:prstGeom prst="line">
              <a:avLst/>
            </a:prstGeom>
            <a:ln w="381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9CF26E5-14CD-6385-DCFB-8142AB4E0AB9}"/>
                </a:ext>
              </a:extLst>
            </p:cNvPr>
            <p:cNvGrpSpPr/>
            <p:nvPr/>
          </p:nvGrpSpPr>
          <p:grpSpPr>
            <a:xfrm>
              <a:off x="1558176" y="3662276"/>
              <a:ext cx="2333520" cy="461665"/>
              <a:chOff x="1558176" y="3749140"/>
              <a:chExt cx="2333520" cy="461665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EC8ECFDA-15A9-A174-3679-7AB273A3D269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2C8DCF-3E9B-CDFE-8C58-410A23AE89ED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2F203EC-C8D4-60F3-EEE3-EC772806E598}"/>
                </a:ext>
              </a:extLst>
            </p:cNvPr>
            <p:cNvGrpSpPr/>
            <p:nvPr/>
          </p:nvGrpSpPr>
          <p:grpSpPr>
            <a:xfrm>
              <a:off x="1558176" y="4214263"/>
              <a:ext cx="2333520" cy="461665"/>
              <a:chOff x="1558176" y="3749140"/>
              <a:chExt cx="2333520" cy="461665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901C152-6E78-7208-AE63-B3F62F1ADDFD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7264896-F19F-CF66-636D-2BB7A923BE90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C8A46CD-36F9-2661-C8B2-B073A9409071}"/>
                </a:ext>
              </a:extLst>
            </p:cNvPr>
            <p:cNvGrpSpPr/>
            <p:nvPr/>
          </p:nvGrpSpPr>
          <p:grpSpPr>
            <a:xfrm>
              <a:off x="1558176" y="4766250"/>
              <a:ext cx="2333520" cy="461665"/>
              <a:chOff x="1558176" y="3749140"/>
              <a:chExt cx="2333520" cy="461665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392046D0-A4B7-1044-BCF3-FCAB9765C9E5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9A469E1-25A0-CD6B-5509-FC0919EB60E8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3A5A7FE-7D12-25E3-E4FE-FD30F5BE21A7}"/>
                </a:ext>
              </a:extLst>
            </p:cNvPr>
            <p:cNvGrpSpPr/>
            <p:nvPr/>
          </p:nvGrpSpPr>
          <p:grpSpPr>
            <a:xfrm>
              <a:off x="1558176" y="5318234"/>
              <a:ext cx="2333520" cy="461665"/>
              <a:chOff x="1558176" y="3749140"/>
              <a:chExt cx="2333520" cy="461665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B997B28-4F3D-9DC0-3F06-950EAB18EF0F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47D24D0-603C-DDE8-C6B9-7E317D86D13A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AB9D741-FFBD-2A23-2953-2CD1240DD197}"/>
                </a:ext>
              </a:extLst>
            </p:cNvPr>
            <p:cNvCxnSpPr>
              <a:cxnSpLocks/>
            </p:cNvCxnSpPr>
            <p:nvPr/>
          </p:nvCxnSpPr>
          <p:spPr>
            <a:xfrm>
              <a:off x="1627106" y="4169102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D9B3C9D-1908-8677-DBB6-C028E99A3CD6}"/>
                </a:ext>
              </a:extLst>
            </p:cNvPr>
            <p:cNvCxnSpPr>
              <a:cxnSpLocks/>
            </p:cNvCxnSpPr>
            <p:nvPr/>
          </p:nvCxnSpPr>
          <p:spPr>
            <a:xfrm>
              <a:off x="1627106" y="4721089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65B1F5B-D6CB-0E8D-9ACC-CD37975FF614}"/>
                </a:ext>
              </a:extLst>
            </p:cNvPr>
            <p:cNvCxnSpPr>
              <a:cxnSpLocks/>
            </p:cNvCxnSpPr>
            <p:nvPr/>
          </p:nvCxnSpPr>
          <p:spPr>
            <a:xfrm>
              <a:off x="1627106" y="5273076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Graphic 47" descr="Rocket with solid fill">
            <a:extLst>
              <a:ext uri="{FF2B5EF4-FFF2-40B4-BE49-F238E27FC236}">
                <a16:creationId xmlns:a16="http://schemas.microsoft.com/office/drawing/2014/main" id="{C3D1B249-631F-42DC-08C6-E4A77355D5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439536" y="2127612"/>
            <a:ext cx="640080" cy="640080"/>
          </a:xfrm>
          <a:prstGeom prst="rect">
            <a:avLst/>
          </a:prstGeom>
        </p:spPr>
      </p:pic>
      <p:grpSp>
        <p:nvGrpSpPr>
          <p:cNvPr id="96" name="Group 95">
            <a:extLst>
              <a:ext uri="{FF2B5EF4-FFF2-40B4-BE49-F238E27FC236}">
                <a16:creationId xmlns:a16="http://schemas.microsoft.com/office/drawing/2014/main" id="{A2E8248B-D762-DE63-0411-B0F9245D6A8D}"/>
              </a:ext>
            </a:extLst>
          </p:cNvPr>
          <p:cNvGrpSpPr/>
          <p:nvPr/>
        </p:nvGrpSpPr>
        <p:grpSpPr>
          <a:xfrm>
            <a:off x="8003238" y="1745742"/>
            <a:ext cx="2858363" cy="4159639"/>
            <a:chOff x="8003238" y="1745742"/>
            <a:chExt cx="2858363" cy="4159639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8F6FF523-493C-CBCF-133B-92C37247CB8D}"/>
                </a:ext>
              </a:extLst>
            </p:cNvPr>
            <p:cNvSpPr/>
            <p:nvPr/>
          </p:nvSpPr>
          <p:spPr>
            <a:xfrm>
              <a:off x="8003238" y="1745742"/>
              <a:ext cx="2858363" cy="4159639"/>
            </a:xfrm>
            <a:prstGeom prst="roundRect">
              <a:avLst>
                <a:gd name="adj" fmla="val 9560"/>
              </a:avLst>
            </a:prstGeom>
            <a:solidFill>
              <a:schemeClr val="bg1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C5B1D5C-5425-1CBF-FE7F-683DE7911E03}"/>
                </a:ext>
              </a:extLst>
            </p:cNvPr>
            <p:cNvSpPr/>
            <p:nvPr/>
          </p:nvSpPr>
          <p:spPr>
            <a:xfrm>
              <a:off x="8975219" y="1990452"/>
              <a:ext cx="914400" cy="914400"/>
            </a:xfrm>
            <a:prstGeom prst="ellipse">
              <a:avLst/>
            </a:prstGeom>
            <a:solidFill>
              <a:srgbClr val="5EAC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57C26C2-93E3-07D7-AA42-831416B25CB3}"/>
                </a:ext>
              </a:extLst>
            </p:cNvPr>
            <p:cNvSpPr txBox="1"/>
            <p:nvPr/>
          </p:nvSpPr>
          <p:spPr>
            <a:xfrm>
              <a:off x="8299599" y="2967335"/>
              <a:ext cx="2265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BEAFE78-EEE6-B4B0-0DA2-DF13AB77FC8D}"/>
                </a:ext>
              </a:extLst>
            </p:cNvPr>
            <p:cNvCxnSpPr/>
            <p:nvPr/>
          </p:nvCxnSpPr>
          <p:spPr>
            <a:xfrm>
              <a:off x="9052395" y="3538438"/>
              <a:ext cx="837224" cy="0"/>
            </a:xfrm>
            <a:prstGeom prst="line">
              <a:avLst/>
            </a:prstGeom>
            <a:ln w="381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21F7B0B-3899-6E25-2AFD-34C96F54DA86}"/>
                </a:ext>
              </a:extLst>
            </p:cNvPr>
            <p:cNvGrpSpPr/>
            <p:nvPr/>
          </p:nvGrpSpPr>
          <p:grpSpPr>
            <a:xfrm>
              <a:off x="8231019" y="3662276"/>
              <a:ext cx="2333520" cy="461665"/>
              <a:chOff x="1558176" y="3749140"/>
              <a:chExt cx="2333520" cy="461665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FC22E846-98E4-9833-5A80-470F03B6D030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C9DACB0-5587-AF90-30EE-1855FDC45476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F94C9CD-6B2E-5FEC-C767-8AF48F38BECE}"/>
                </a:ext>
              </a:extLst>
            </p:cNvPr>
            <p:cNvGrpSpPr/>
            <p:nvPr/>
          </p:nvGrpSpPr>
          <p:grpSpPr>
            <a:xfrm>
              <a:off x="8231019" y="4214263"/>
              <a:ext cx="2333520" cy="461665"/>
              <a:chOff x="1558176" y="3749140"/>
              <a:chExt cx="2333520" cy="461665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8509C438-09B9-7EED-B866-952FE2621036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87CC9CD-7038-C8F2-9C57-193ABD2DEDF9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56D51F9-DC56-649D-222A-C2632E9DF6F7}"/>
                </a:ext>
              </a:extLst>
            </p:cNvPr>
            <p:cNvGrpSpPr/>
            <p:nvPr/>
          </p:nvGrpSpPr>
          <p:grpSpPr>
            <a:xfrm>
              <a:off x="8231019" y="4766250"/>
              <a:ext cx="2333520" cy="461665"/>
              <a:chOff x="1558176" y="3749140"/>
              <a:chExt cx="2333520" cy="461665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A2F802B4-C1F3-0849-2351-2F7C77706DC1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3BF74C2-7136-60C0-8253-63BFCF3F33C8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7E19094-E581-0AF2-E6EE-332C9B471390}"/>
                </a:ext>
              </a:extLst>
            </p:cNvPr>
            <p:cNvGrpSpPr/>
            <p:nvPr/>
          </p:nvGrpSpPr>
          <p:grpSpPr>
            <a:xfrm>
              <a:off x="8231019" y="5318234"/>
              <a:ext cx="2333520" cy="461665"/>
              <a:chOff x="1558176" y="3749140"/>
              <a:chExt cx="2333520" cy="461665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99420C21-97F4-A848-7334-855E782884D4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9BA7757-09F5-D5F0-9F0E-59337B1C2111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62A5F46-A00E-ECD4-307D-86197E76244A}"/>
                </a:ext>
              </a:extLst>
            </p:cNvPr>
            <p:cNvCxnSpPr>
              <a:cxnSpLocks/>
            </p:cNvCxnSpPr>
            <p:nvPr/>
          </p:nvCxnSpPr>
          <p:spPr>
            <a:xfrm>
              <a:off x="8299949" y="4169102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435C8A3-3687-6EAD-75DF-7BD074139415}"/>
                </a:ext>
              </a:extLst>
            </p:cNvPr>
            <p:cNvCxnSpPr>
              <a:cxnSpLocks/>
            </p:cNvCxnSpPr>
            <p:nvPr/>
          </p:nvCxnSpPr>
          <p:spPr>
            <a:xfrm>
              <a:off x="8299949" y="4721089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E998AEA-F03B-BD48-96CC-D0C6D733C650}"/>
                </a:ext>
              </a:extLst>
            </p:cNvPr>
            <p:cNvCxnSpPr>
              <a:cxnSpLocks/>
            </p:cNvCxnSpPr>
            <p:nvPr/>
          </p:nvCxnSpPr>
          <p:spPr>
            <a:xfrm>
              <a:off x="8299949" y="5273076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6" name="Graphic 65" descr="Diamond with solid fill">
            <a:extLst>
              <a:ext uri="{FF2B5EF4-FFF2-40B4-BE49-F238E27FC236}">
                <a16:creationId xmlns:a16="http://schemas.microsoft.com/office/drawing/2014/main" id="{2AF84F60-F948-EC71-E86A-10FFDF1BE9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112379" y="2127612"/>
            <a:ext cx="640080" cy="640080"/>
          </a:xfrm>
          <a:prstGeom prst="rect">
            <a:avLst/>
          </a:prstGeom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7DC49176-B24B-74E7-94B5-91EBAF91B550}"/>
              </a:ext>
            </a:extLst>
          </p:cNvPr>
          <p:cNvGrpSpPr/>
          <p:nvPr/>
        </p:nvGrpSpPr>
        <p:grpSpPr>
          <a:xfrm>
            <a:off x="4436854" y="1022552"/>
            <a:ext cx="3318288" cy="5046009"/>
            <a:chOff x="4436854" y="1022552"/>
            <a:chExt cx="3318288" cy="504600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6A1D5DA-45F0-D65A-B16D-F54CA9CB74E3}"/>
                </a:ext>
              </a:extLst>
            </p:cNvPr>
            <p:cNvSpPr/>
            <p:nvPr/>
          </p:nvSpPr>
          <p:spPr>
            <a:xfrm>
              <a:off x="4770015" y="1092778"/>
              <a:ext cx="2651966" cy="233383"/>
            </a:xfrm>
            <a:custGeom>
              <a:avLst/>
              <a:gdLst>
                <a:gd name="csX0" fmla="*/ 9207004 w 9276651"/>
                <a:gd name="csY0" fmla="*/ 0 h 632375"/>
                <a:gd name="csX1" fmla="*/ 9231365 w 9276651"/>
                <a:gd name="csY1" fmla="*/ 170532 h 632375"/>
                <a:gd name="csX2" fmla="*/ 9270662 w 9276651"/>
                <a:gd name="csY2" fmla="*/ 437594 h 632375"/>
                <a:gd name="csX3" fmla="*/ 9246967 w 9276651"/>
                <a:gd name="csY3" fmla="*/ 588520 h 632375"/>
                <a:gd name="csX4" fmla="*/ 8981991 w 9276651"/>
                <a:gd name="csY4" fmla="*/ 626231 h 632375"/>
                <a:gd name="csX5" fmla="*/ 9207004 w 9276651"/>
                <a:gd name="csY5" fmla="*/ 0 h 632375"/>
                <a:gd name="csX6" fmla="*/ 70345 w 9276651"/>
                <a:gd name="csY6" fmla="*/ 9011 h 632375"/>
                <a:gd name="csX7" fmla="*/ 94290 w 9276651"/>
                <a:gd name="csY7" fmla="*/ 61989 h 632375"/>
                <a:gd name="csX8" fmla="*/ 139009 w 9276651"/>
                <a:gd name="csY8" fmla="*/ 184716 h 632375"/>
                <a:gd name="csX9" fmla="*/ 183144 w 9276651"/>
                <a:gd name="csY9" fmla="*/ 297848 h 632375"/>
                <a:gd name="csX10" fmla="*/ 263070 w 9276651"/>
                <a:gd name="csY10" fmla="*/ 527782 h 632375"/>
                <a:gd name="csX11" fmla="*/ 292855 w 9276651"/>
                <a:gd name="csY11" fmla="*/ 626314 h 632375"/>
                <a:gd name="csX12" fmla="*/ 44649 w 9276651"/>
                <a:gd name="csY12" fmla="*/ 603788 h 632375"/>
                <a:gd name="csX13" fmla="*/ 8940 w 9276651"/>
                <a:gd name="csY13" fmla="*/ 420741 h 632375"/>
                <a:gd name="csX14" fmla="*/ 70345 w 9276651"/>
                <a:gd name="csY14" fmla="*/ 9011 h 6323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9276651" h="632375">
                  <a:moveTo>
                    <a:pt x="9207004" y="0"/>
                  </a:moveTo>
                  <a:cubicBezTo>
                    <a:pt x="9223607" y="53229"/>
                    <a:pt x="9222689" y="115051"/>
                    <a:pt x="9231365" y="170532"/>
                  </a:cubicBezTo>
                  <a:cubicBezTo>
                    <a:pt x="9245131" y="259136"/>
                    <a:pt x="9261650" y="348407"/>
                    <a:pt x="9270662" y="437594"/>
                  </a:cubicBezTo>
                  <a:cubicBezTo>
                    <a:pt x="9276167" y="491574"/>
                    <a:pt x="9288265" y="545219"/>
                    <a:pt x="9246967" y="588520"/>
                  </a:cubicBezTo>
                  <a:cubicBezTo>
                    <a:pt x="9193154" y="644836"/>
                    <a:pt x="9055494" y="633572"/>
                    <a:pt x="8981991" y="626231"/>
                  </a:cubicBezTo>
                  <a:cubicBezTo>
                    <a:pt x="9056996" y="417487"/>
                    <a:pt x="9132000" y="208744"/>
                    <a:pt x="9207004" y="0"/>
                  </a:cubicBezTo>
                  <a:close/>
                  <a:moveTo>
                    <a:pt x="70345" y="9011"/>
                  </a:moveTo>
                  <a:cubicBezTo>
                    <a:pt x="87365" y="21776"/>
                    <a:pt x="86614" y="42633"/>
                    <a:pt x="94290" y="61989"/>
                  </a:cubicBezTo>
                  <a:cubicBezTo>
                    <a:pt x="110559" y="103037"/>
                    <a:pt x="125827" y="142333"/>
                    <a:pt x="139009" y="184716"/>
                  </a:cubicBezTo>
                  <a:cubicBezTo>
                    <a:pt x="151023" y="223427"/>
                    <a:pt x="169962" y="259553"/>
                    <a:pt x="183144" y="297848"/>
                  </a:cubicBezTo>
                  <a:cubicBezTo>
                    <a:pt x="209508" y="374604"/>
                    <a:pt x="237374" y="450859"/>
                    <a:pt x="263070" y="527782"/>
                  </a:cubicBezTo>
                  <a:cubicBezTo>
                    <a:pt x="274000" y="560237"/>
                    <a:pt x="288433" y="592775"/>
                    <a:pt x="292855" y="626314"/>
                  </a:cubicBezTo>
                  <a:cubicBezTo>
                    <a:pt x="233119" y="632488"/>
                    <a:pt x="91787" y="640247"/>
                    <a:pt x="44649" y="603788"/>
                  </a:cubicBezTo>
                  <a:cubicBezTo>
                    <a:pt x="-16923" y="555982"/>
                    <a:pt x="347" y="486985"/>
                    <a:pt x="8940" y="420741"/>
                  </a:cubicBezTo>
                  <a:cubicBezTo>
                    <a:pt x="26711" y="283497"/>
                    <a:pt x="45984" y="145253"/>
                    <a:pt x="70345" y="9011"/>
                  </a:cubicBezTo>
                  <a:close/>
                </a:path>
              </a:pathLst>
            </a:custGeom>
            <a:solidFill>
              <a:srgbClr val="E77904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87D5D89-C146-958E-38C3-DD7559BC37D4}"/>
                </a:ext>
              </a:extLst>
            </p:cNvPr>
            <p:cNvSpPr/>
            <p:nvPr/>
          </p:nvSpPr>
          <p:spPr>
            <a:xfrm>
              <a:off x="4436854" y="1302296"/>
              <a:ext cx="3318288" cy="4766265"/>
            </a:xfrm>
            <a:prstGeom prst="roundRect">
              <a:avLst>
                <a:gd name="adj" fmla="val 8249"/>
              </a:avLst>
            </a:prstGeom>
            <a:solidFill>
              <a:schemeClr val="tx1">
                <a:lumMod val="50000"/>
                <a:lumOff val="50000"/>
              </a:schemeClr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E0D9CEE-B5AA-93FA-915D-77687E2BE1A8}"/>
                </a:ext>
              </a:extLst>
            </p:cNvPr>
            <p:cNvSpPr/>
            <p:nvPr/>
          </p:nvSpPr>
          <p:spPr>
            <a:xfrm>
              <a:off x="4790125" y="1022552"/>
              <a:ext cx="2611945" cy="559487"/>
            </a:xfrm>
            <a:custGeom>
              <a:avLst/>
              <a:gdLst>
                <a:gd name="csX0" fmla="*/ 9136659 w 9136658"/>
                <a:gd name="csY0" fmla="*/ 190286 h 1515990"/>
                <a:gd name="csX1" fmla="*/ 8911645 w 9136658"/>
                <a:gd name="csY1" fmla="*/ 816516 h 1515990"/>
                <a:gd name="csX2" fmla="*/ 8795927 w 9136658"/>
                <a:gd name="csY2" fmla="*/ 1131884 h 1515990"/>
                <a:gd name="csX3" fmla="*/ 8623393 w 9136658"/>
                <a:gd name="csY3" fmla="*/ 1435405 h 1515990"/>
                <a:gd name="csX4" fmla="*/ 8279075 w 9136658"/>
                <a:gd name="csY4" fmla="*/ 1514664 h 1515990"/>
                <a:gd name="csX5" fmla="*/ 8062155 w 9136658"/>
                <a:gd name="csY5" fmla="*/ 1514998 h 1515990"/>
                <a:gd name="csX6" fmla="*/ 6743951 w 9136658"/>
                <a:gd name="csY6" fmla="*/ 1514831 h 1515990"/>
                <a:gd name="csX7" fmla="*/ 2330469 w 9136658"/>
                <a:gd name="csY7" fmla="*/ 1514914 h 1515990"/>
                <a:gd name="csX8" fmla="*/ 1129067 w 9136658"/>
                <a:gd name="csY8" fmla="*/ 1514747 h 1515990"/>
                <a:gd name="csX9" fmla="*/ 837060 w 9136658"/>
                <a:gd name="csY9" fmla="*/ 1514497 h 1515990"/>
                <a:gd name="csX10" fmla="*/ 566244 w 9136658"/>
                <a:gd name="csY10" fmla="*/ 1470195 h 1515990"/>
                <a:gd name="csX11" fmla="*/ 345486 w 9136658"/>
                <a:gd name="csY11" fmla="*/ 1148236 h 1515990"/>
                <a:gd name="csX12" fmla="*/ 267395 w 9136658"/>
                <a:gd name="csY12" fmla="*/ 935071 h 1515990"/>
                <a:gd name="csX13" fmla="*/ 222510 w 9136658"/>
                <a:gd name="csY13" fmla="*/ 816600 h 1515990"/>
                <a:gd name="csX14" fmla="*/ 192725 w 9136658"/>
                <a:gd name="csY14" fmla="*/ 718068 h 1515990"/>
                <a:gd name="csX15" fmla="*/ 112798 w 9136658"/>
                <a:gd name="csY15" fmla="*/ 488133 h 1515990"/>
                <a:gd name="csX16" fmla="*/ 68663 w 9136658"/>
                <a:gd name="csY16" fmla="*/ 375001 h 1515990"/>
                <a:gd name="csX17" fmla="*/ 23945 w 9136658"/>
                <a:gd name="csY17" fmla="*/ 252275 h 1515990"/>
                <a:gd name="csX18" fmla="*/ 0 w 9136658"/>
                <a:gd name="csY18" fmla="*/ 199296 h 1515990"/>
                <a:gd name="csX19" fmla="*/ 411563 w 9136658"/>
                <a:gd name="csY19" fmla="*/ 3151 h 1515990"/>
                <a:gd name="csX20" fmla="*/ 1688053 w 9136658"/>
                <a:gd name="csY20" fmla="*/ 3151 h 1515990"/>
                <a:gd name="csX21" fmla="*/ 7202819 w 9136658"/>
                <a:gd name="csY21" fmla="*/ 2984 h 1515990"/>
                <a:gd name="csX22" fmla="*/ 8671199 w 9136658"/>
                <a:gd name="csY22" fmla="*/ 3067 h 1515990"/>
                <a:gd name="csX23" fmla="*/ 9136659 w 9136658"/>
                <a:gd name="csY23" fmla="*/ 190286 h 15159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9136658" h="1515990">
                  <a:moveTo>
                    <a:pt x="9136659" y="190286"/>
                  </a:moveTo>
                  <a:cubicBezTo>
                    <a:pt x="9061654" y="399029"/>
                    <a:pt x="8986650" y="607773"/>
                    <a:pt x="8911645" y="816516"/>
                  </a:cubicBezTo>
                  <a:cubicBezTo>
                    <a:pt x="8865342" y="917467"/>
                    <a:pt x="8832971" y="1027178"/>
                    <a:pt x="8795927" y="1131884"/>
                  </a:cubicBezTo>
                  <a:cubicBezTo>
                    <a:pt x="8755130" y="1247185"/>
                    <a:pt x="8722175" y="1355478"/>
                    <a:pt x="8623393" y="1435405"/>
                  </a:cubicBezTo>
                  <a:cubicBezTo>
                    <a:pt x="8522024" y="1517501"/>
                    <a:pt x="8402385" y="1514414"/>
                    <a:pt x="8279075" y="1514664"/>
                  </a:cubicBezTo>
                  <a:cubicBezTo>
                    <a:pt x="8206740" y="1514831"/>
                    <a:pt x="8134490" y="1514914"/>
                    <a:pt x="8062155" y="1514998"/>
                  </a:cubicBezTo>
                  <a:cubicBezTo>
                    <a:pt x="7622725" y="1515415"/>
                    <a:pt x="7183380" y="1514914"/>
                    <a:pt x="6743951" y="1514831"/>
                  </a:cubicBezTo>
                  <a:cubicBezTo>
                    <a:pt x="5272818" y="1514581"/>
                    <a:pt x="3801602" y="1517501"/>
                    <a:pt x="2330469" y="1514914"/>
                  </a:cubicBezTo>
                  <a:cubicBezTo>
                    <a:pt x="1930001" y="1514163"/>
                    <a:pt x="1529534" y="1513413"/>
                    <a:pt x="1129067" y="1514747"/>
                  </a:cubicBezTo>
                  <a:cubicBezTo>
                    <a:pt x="1031703" y="1515081"/>
                    <a:pt x="934424" y="1514831"/>
                    <a:pt x="837060" y="1514497"/>
                  </a:cubicBezTo>
                  <a:cubicBezTo>
                    <a:pt x="740280" y="1514247"/>
                    <a:pt x="654347" y="1515915"/>
                    <a:pt x="566244" y="1470195"/>
                  </a:cubicBezTo>
                  <a:cubicBezTo>
                    <a:pt x="437093" y="1403201"/>
                    <a:pt x="390038" y="1277721"/>
                    <a:pt x="345486" y="1148236"/>
                  </a:cubicBezTo>
                  <a:cubicBezTo>
                    <a:pt x="320958" y="1076820"/>
                    <a:pt x="294093" y="1005737"/>
                    <a:pt x="267395" y="935071"/>
                  </a:cubicBezTo>
                  <a:cubicBezTo>
                    <a:pt x="252628" y="896193"/>
                    <a:pt x="245954" y="851223"/>
                    <a:pt x="222510" y="816600"/>
                  </a:cubicBezTo>
                  <a:cubicBezTo>
                    <a:pt x="218088" y="783061"/>
                    <a:pt x="203654" y="750523"/>
                    <a:pt x="192725" y="718068"/>
                  </a:cubicBezTo>
                  <a:cubicBezTo>
                    <a:pt x="167028" y="641145"/>
                    <a:pt x="139162" y="564889"/>
                    <a:pt x="112798" y="488133"/>
                  </a:cubicBezTo>
                  <a:cubicBezTo>
                    <a:pt x="99616" y="449838"/>
                    <a:pt x="80677" y="413713"/>
                    <a:pt x="68663" y="375001"/>
                  </a:cubicBezTo>
                  <a:cubicBezTo>
                    <a:pt x="55481" y="332618"/>
                    <a:pt x="40214" y="293322"/>
                    <a:pt x="23945" y="252275"/>
                  </a:cubicBezTo>
                  <a:cubicBezTo>
                    <a:pt x="16269" y="232919"/>
                    <a:pt x="17020" y="212061"/>
                    <a:pt x="0" y="199296"/>
                  </a:cubicBezTo>
                  <a:cubicBezTo>
                    <a:pt x="28033" y="-23130"/>
                    <a:pt x="246538" y="2984"/>
                    <a:pt x="411563" y="3151"/>
                  </a:cubicBezTo>
                  <a:cubicBezTo>
                    <a:pt x="837060" y="3568"/>
                    <a:pt x="1262556" y="2316"/>
                    <a:pt x="1688053" y="3151"/>
                  </a:cubicBezTo>
                  <a:cubicBezTo>
                    <a:pt x="3526280" y="6488"/>
                    <a:pt x="5364591" y="-187"/>
                    <a:pt x="7202819" y="2984"/>
                  </a:cubicBezTo>
                  <a:cubicBezTo>
                    <a:pt x="7692307" y="3735"/>
                    <a:pt x="8181711" y="3902"/>
                    <a:pt x="8671199" y="3067"/>
                  </a:cubicBezTo>
                  <a:cubicBezTo>
                    <a:pt x="8837142" y="2734"/>
                    <a:pt x="9103870" y="-38314"/>
                    <a:pt x="9136659" y="190286"/>
                  </a:cubicBezTo>
                  <a:close/>
                </a:path>
              </a:pathLst>
            </a:custGeom>
            <a:solidFill>
              <a:srgbClr val="FDA001"/>
            </a:solidFill>
            <a:ln w="2084" cap="flat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b="1" cap="all" dirty="0">
                  <a:solidFill>
                    <a:schemeClr val="bg1"/>
                  </a:solidFill>
                </a:rPr>
                <a:t>Recommended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BFDA91B-D045-8D6F-0EF9-D31BE02C6BB7}"/>
                </a:ext>
              </a:extLst>
            </p:cNvPr>
            <p:cNvSpPr/>
            <p:nvPr/>
          </p:nvSpPr>
          <p:spPr>
            <a:xfrm>
              <a:off x="5532046" y="1776948"/>
              <a:ext cx="1127904" cy="11279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6B20997-ABEF-C7AC-5B58-898D3E12D050}"/>
                </a:ext>
              </a:extLst>
            </p:cNvPr>
            <p:cNvSpPr txBox="1"/>
            <p:nvPr/>
          </p:nvSpPr>
          <p:spPr>
            <a:xfrm>
              <a:off x="4963178" y="3022732"/>
              <a:ext cx="2265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F92E59F-56B1-B318-64ED-2F777D6FD929}"/>
                </a:ext>
              </a:extLst>
            </p:cNvPr>
            <p:cNvCxnSpPr>
              <a:cxnSpLocks/>
            </p:cNvCxnSpPr>
            <p:nvPr/>
          </p:nvCxnSpPr>
          <p:spPr>
            <a:xfrm>
              <a:off x="5677386" y="3593835"/>
              <a:ext cx="837224" cy="0"/>
            </a:xfrm>
            <a:prstGeom prst="line">
              <a:avLst/>
            </a:prstGeom>
            <a:ln w="381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FFCB4A90-45B7-71F2-8311-D34F7230A876}"/>
                </a:ext>
              </a:extLst>
            </p:cNvPr>
            <p:cNvGrpSpPr/>
            <p:nvPr/>
          </p:nvGrpSpPr>
          <p:grpSpPr>
            <a:xfrm>
              <a:off x="4770015" y="3717673"/>
              <a:ext cx="2333520" cy="461665"/>
              <a:chOff x="1558176" y="3749140"/>
              <a:chExt cx="2333520" cy="461665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F5D92662-1759-3715-4837-E992BFB93266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974BD28-C735-E9DF-5168-480C1E31A095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EC387113-F6E7-6055-75FE-94EF73F13B60}"/>
                </a:ext>
              </a:extLst>
            </p:cNvPr>
            <p:cNvGrpSpPr/>
            <p:nvPr/>
          </p:nvGrpSpPr>
          <p:grpSpPr>
            <a:xfrm>
              <a:off x="4770015" y="4309392"/>
              <a:ext cx="2333520" cy="461665"/>
              <a:chOff x="1558176" y="3749140"/>
              <a:chExt cx="2333520" cy="461665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98E018BF-CB28-4978-A579-3AAAEFEFF28A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DAFB6CA-0278-BF82-5AA5-B680AF2C2E45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2DEDF2EC-6C98-133B-9DA4-750098B7D4AE}"/>
                </a:ext>
              </a:extLst>
            </p:cNvPr>
            <p:cNvGrpSpPr/>
            <p:nvPr/>
          </p:nvGrpSpPr>
          <p:grpSpPr>
            <a:xfrm>
              <a:off x="4770015" y="4901111"/>
              <a:ext cx="2333520" cy="461665"/>
              <a:chOff x="1558176" y="3749140"/>
              <a:chExt cx="2333520" cy="461665"/>
            </a:xfrm>
          </p:grpSpPr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CBEA5CDB-D48D-112E-4C94-A39547AC5864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8C22BC1-3A0F-1B5F-6479-E570650A440F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Maecenas.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44414627-A2CA-C90C-AB54-BD849FB30818}"/>
                </a:ext>
              </a:extLst>
            </p:cNvPr>
            <p:cNvGrpSpPr/>
            <p:nvPr/>
          </p:nvGrpSpPr>
          <p:grpSpPr>
            <a:xfrm>
              <a:off x="4770015" y="5492830"/>
              <a:ext cx="2333520" cy="461665"/>
              <a:chOff x="1558176" y="3749140"/>
              <a:chExt cx="2333520" cy="461665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1970B465-2AFA-FC95-0501-B9DE76ED81B4}"/>
                  </a:ext>
                </a:extLst>
              </p:cNvPr>
              <p:cNvSpPr/>
              <p:nvPr/>
            </p:nvSpPr>
            <p:spPr>
              <a:xfrm>
                <a:off x="1558176" y="3834187"/>
                <a:ext cx="137160" cy="13716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B5A95F6-C03A-D8A4-2CF4-FB998262322F}"/>
                  </a:ext>
                </a:extLst>
              </p:cNvPr>
              <p:cNvSpPr txBox="1"/>
              <p:nvPr/>
            </p:nvSpPr>
            <p:spPr>
              <a:xfrm>
                <a:off x="1871901" y="3749140"/>
                <a:ext cx="2019795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Maecenas.</a:t>
                </a:r>
              </a:p>
            </p:txBody>
          </p:sp>
        </p:grp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454BF36-701E-00E3-A688-D92A57B021C5}"/>
                </a:ext>
              </a:extLst>
            </p:cNvPr>
            <p:cNvCxnSpPr>
              <a:cxnSpLocks/>
            </p:cNvCxnSpPr>
            <p:nvPr/>
          </p:nvCxnSpPr>
          <p:spPr>
            <a:xfrm>
              <a:off x="4963528" y="4244365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4F51904-1B10-C307-3C17-8B4F20DFA338}"/>
                </a:ext>
              </a:extLst>
            </p:cNvPr>
            <p:cNvCxnSpPr>
              <a:cxnSpLocks/>
            </p:cNvCxnSpPr>
            <p:nvPr/>
          </p:nvCxnSpPr>
          <p:spPr>
            <a:xfrm>
              <a:off x="4963528" y="4836084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D9A487F-BBB5-583E-3AD5-B87F5FD59F39}"/>
                </a:ext>
              </a:extLst>
            </p:cNvPr>
            <p:cNvCxnSpPr>
              <a:cxnSpLocks/>
            </p:cNvCxnSpPr>
            <p:nvPr/>
          </p:nvCxnSpPr>
          <p:spPr>
            <a:xfrm>
              <a:off x="4963528" y="5427803"/>
              <a:ext cx="2264940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8CE20F3-DDB2-3C79-31D6-15F55DF9F2F6}"/>
                </a:ext>
              </a:extLst>
            </p:cNvPr>
            <p:cNvSpPr/>
            <p:nvPr/>
          </p:nvSpPr>
          <p:spPr>
            <a:xfrm>
              <a:off x="4952670" y="1210855"/>
              <a:ext cx="182880" cy="182880"/>
            </a:xfrm>
            <a:custGeom>
              <a:avLst/>
              <a:gdLst>
                <a:gd name="csX0" fmla="*/ 2237165 w 4513550"/>
                <a:gd name="csY0" fmla="*/ 1926 h 4252060"/>
                <a:gd name="csX1" fmla="*/ 2391798 w 4513550"/>
                <a:gd name="csY1" fmla="*/ 137959 h 4252060"/>
                <a:gd name="csX2" fmla="*/ 2434951 w 4513550"/>
                <a:gd name="csY2" fmla="*/ 251382 h 4252060"/>
                <a:gd name="csX3" fmla="*/ 2469961 w 4513550"/>
                <a:gd name="csY3" fmla="*/ 341006 h 4252060"/>
                <a:gd name="csX4" fmla="*/ 2583071 w 4513550"/>
                <a:gd name="csY4" fmla="*/ 641505 h 4252060"/>
                <a:gd name="csX5" fmla="*/ 2785178 w 4513550"/>
                <a:gd name="csY5" fmla="*/ 1178621 h 4252060"/>
                <a:gd name="csX6" fmla="*/ 2863466 w 4513550"/>
                <a:gd name="csY6" fmla="*/ 1387994 h 4252060"/>
                <a:gd name="csX7" fmla="*/ 2905929 w 4513550"/>
                <a:gd name="csY7" fmla="*/ 1471167 h 4252060"/>
                <a:gd name="csX8" fmla="*/ 2999749 w 4513550"/>
                <a:gd name="csY8" fmla="*/ 1484256 h 4252060"/>
                <a:gd name="csX9" fmla="*/ 3250270 w 4513550"/>
                <a:gd name="csY9" fmla="*/ 1490206 h 4252060"/>
                <a:gd name="csX10" fmla="*/ 4133355 w 4513550"/>
                <a:gd name="csY10" fmla="*/ 1507930 h 4252060"/>
                <a:gd name="csX11" fmla="*/ 4333771 w 4513550"/>
                <a:gd name="csY11" fmla="*/ 1512690 h 4252060"/>
                <a:gd name="csX12" fmla="*/ 4426151 w 4513550"/>
                <a:gd name="csY12" fmla="*/ 1517200 h 4252060"/>
                <a:gd name="csX13" fmla="*/ 4513520 w 4513550"/>
                <a:gd name="csY13" fmla="*/ 1630873 h 4252060"/>
                <a:gd name="csX14" fmla="*/ 4428405 w 4513550"/>
                <a:gd name="csY14" fmla="*/ 1759829 h 4252060"/>
                <a:gd name="csX15" fmla="*/ 4249722 w 4513550"/>
                <a:gd name="csY15" fmla="*/ 1900559 h 4252060"/>
                <a:gd name="csX16" fmla="*/ 3562794 w 4513550"/>
                <a:gd name="csY16" fmla="*/ 2447884 h 4252060"/>
                <a:gd name="csX17" fmla="*/ 3384110 w 4513550"/>
                <a:gd name="csY17" fmla="*/ 2588488 h 4252060"/>
                <a:gd name="csX18" fmla="*/ 3316094 w 4513550"/>
                <a:gd name="csY18" fmla="*/ 2658258 h 4252060"/>
                <a:gd name="csX19" fmla="*/ 3334946 w 4513550"/>
                <a:gd name="csY19" fmla="*/ 2764416 h 4252060"/>
                <a:gd name="csX20" fmla="*/ 3401772 w 4513550"/>
                <a:gd name="csY20" fmla="*/ 3003914 h 4252060"/>
                <a:gd name="csX21" fmla="*/ 3631812 w 4513550"/>
                <a:gd name="csY21" fmla="*/ 3845913 h 4252060"/>
                <a:gd name="csX22" fmla="*/ 3679412 w 4513550"/>
                <a:gd name="csY22" fmla="*/ 4035808 h 4252060"/>
                <a:gd name="csX23" fmla="*/ 3697825 w 4513550"/>
                <a:gd name="csY23" fmla="*/ 4129816 h 4252060"/>
                <a:gd name="csX24" fmla="*/ 3607950 w 4513550"/>
                <a:gd name="csY24" fmla="*/ 4247059 h 4252060"/>
                <a:gd name="csX25" fmla="*/ 3453630 w 4513550"/>
                <a:gd name="csY25" fmla="*/ 4198897 h 4252060"/>
                <a:gd name="csX26" fmla="*/ 3261480 w 4513550"/>
                <a:gd name="csY26" fmla="*/ 4071570 h 4252060"/>
                <a:gd name="csX27" fmla="*/ 2518249 w 4513550"/>
                <a:gd name="csY27" fmla="*/ 3575101 h 4252060"/>
                <a:gd name="csX28" fmla="*/ 2333302 w 4513550"/>
                <a:gd name="csY28" fmla="*/ 3452909 h 4252060"/>
                <a:gd name="csX29" fmla="*/ 2249628 w 4513550"/>
                <a:gd name="csY29" fmla="*/ 3415331 h 4252060"/>
                <a:gd name="csX30" fmla="*/ 2147040 w 4513550"/>
                <a:gd name="csY30" fmla="*/ 3474705 h 4252060"/>
                <a:gd name="csX31" fmla="*/ 1940673 w 4513550"/>
                <a:gd name="csY31" fmla="*/ 3612804 h 4252060"/>
                <a:gd name="csX32" fmla="*/ 1229383 w 4513550"/>
                <a:gd name="csY32" fmla="*/ 4091298 h 4252060"/>
                <a:gd name="csX33" fmla="*/ 1074749 w 4513550"/>
                <a:gd name="csY33" fmla="*/ 4193135 h 4252060"/>
                <a:gd name="csX34" fmla="*/ 982996 w 4513550"/>
                <a:gd name="csY34" fmla="*/ 4245870 h 4252060"/>
                <a:gd name="csX35" fmla="*/ 840262 w 4513550"/>
                <a:gd name="csY35" fmla="*/ 4200400 h 4252060"/>
                <a:gd name="csX36" fmla="*/ 834625 w 4513550"/>
                <a:gd name="csY36" fmla="*/ 4048021 h 4252060"/>
                <a:gd name="csX37" fmla="*/ 896754 w 4513550"/>
                <a:gd name="csY37" fmla="*/ 3809400 h 4252060"/>
                <a:gd name="csX38" fmla="*/ 1118966 w 4513550"/>
                <a:gd name="csY38" fmla="*/ 2984248 h 4252060"/>
                <a:gd name="csX39" fmla="*/ 1181847 w 4513550"/>
                <a:gd name="csY39" fmla="*/ 2752767 h 4252060"/>
                <a:gd name="csX40" fmla="*/ 1196314 w 4513550"/>
                <a:gd name="csY40" fmla="*/ 2654250 h 4252060"/>
                <a:gd name="csX41" fmla="*/ 1126795 w 4513550"/>
                <a:gd name="csY41" fmla="*/ 2586233 h 4252060"/>
                <a:gd name="csX42" fmla="*/ 948925 w 4513550"/>
                <a:gd name="csY42" fmla="*/ 2444940 h 4252060"/>
                <a:gd name="csX43" fmla="*/ 264628 w 4513550"/>
                <a:gd name="csY43" fmla="*/ 1901373 h 4252060"/>
                <a:gd name="csX44" fmla="*/ 110308 w 4513550"/>
                <a:gd name="csY44" fmla="*/ 1780434 h 4252060"/>
                <a:gd name="csX45" fmla="*/ 24818 w 4513550"/>
                <a:gd name="csY45" fmla="*/ 1709036 h 4252060"/>
                <a:gd name="csX46" fmla="*/ 10726 w 4513550"/>
                <a:gd name="csY46" fmla="*/ 1582210 h 4252060"/>
                <a:gd name="csX47" fmla="*/ 168867 w 4513550"/>
                <a:gd name="csY47" fmla="*/ 1512816 h 4252060"/>
                <a:gd name="csX48" fmla="*/ 406861 w 4513550"/>
                <a:gd name="csY48" fmla="*/ 1508056 h 4252060"/>
                <a:gd name="csX49" fmla="*/ 889113 w 4513550"/>
                <a:gd name="csY49" fmla="*/ 1497283 h 4252060"/>
                <a:gd name="csX50" fmla="*/ 1302472 w 4513550"/>
                <a:gd name="csY50" fmla="*/ 1489768 h 4252060"/>
                <a:gd name="csX51" fmla="*/ 1515415 w 4513550"/>
                <a:gd name="csY51" fmla="*/ 1484256 h 4252060"/>
                <a:gd name="csX52" fmla="*/ 1611677 w 4513550"/>
                <a:gd name="csY52" fmla="*/ 1467221 h 4252060"/>
                <a:gd name="csX53" fmla="*/ 1656395 w 4513550"/>
                <a:gd name="csY53" fmla="*/ 1367890 h 4252060"/>
                <a:gd name="csX54" fmla="*/ 1738754 w 4513550"/>
                <a:gd name="csY54" fmla="*/ 1149373 h 4252060"/>
                <a:gd name="csX55" fmla="*/ 2035934 w 4513550"/>
                <a:gd name="csY55" fmla="*/ 363803 h 4252060"/>
                <a:gd name="csX56" fmla="*/ 2124931 w 4513550"/>
                <a:gd name="csY56" fmla="*/ 126873 h 4252060"/>
                <a:gd name="csX57" fmla="*/ 2237165 w 4513550"/>
                <a:gd name="csY57" fmla="*/ 1926 h 42520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4513550" h="4252060">
                  <a:moveTo>
                    <a:pt x="2237165" y="1926"/>
                  </a:moveTo>
                  <a:cubicBezTo>
                    <a:pt x="2335118" y="-13293"/>
                    <a:pt x="2363865" y="64431"/>
                    <a:pt x="2391798" y="137959"/>
                  </a:cubicBezTo>
                  <a:cubicBezTo>
                    <a:pt x="2406141" y="175787"/>
                    <a:pt x="2420420" y="213616"/>
                    <a:pt x="2434951" y="251382"/>
                  </a:cubicBezTo>
                  <a:cubicBezTo>
                    <a:pt x="2446537" y="281256"/>
                    <a:pt x="2459251" y="310755"/>
                    <a:pt x="2469961" y="341006"/>
                  </a:cubicBezTo>
                  <a:cubicBezTo>
                    <a:pt x="2505472" y="441840"/>
                    <a:pt x="2544553" y="541735"/>
                    <a:pt x="2583071" y="641505"/>
                  </a:cubicBezTo>
                  <a:cubicBezTo>
                    <a:pt x="2652027" y="819938"/>
                    <a:pt x="2714907" y="1000689"/>
                    <a:pt x="2785178" y="1178621"/>
                  </a:cubicBezTo>
                  <a:cubicBezTo>
                    <a:pt x="2812485" y="1247953"/>
                    <a:pt x="2837600" y="1318098"/>
                    <a:pt x="2863466" y="1387994"/>
                  </a:cubicBezTo>
                  <a:cubicBezTo>
                    <a:pt x="2873487" y="1415175"/>
                    <a:pt x="2881002" y="1453380"/>
                    <a:pt x="2905929" y="1471167"/>
                  </a:cubicBezTo>
                  <a:cubicBezTo>
                    <a:pt x="2932672" y="1490269"/>
                    <a:pt x="2968935" y="1483004"/>
                    <a:pt x="2999749" y="1484256"/>
                  </a:cubicBezTo>
                  <a:cubicBezTo>
                    <a:pt x="3083235" y="1487701"/>
                    <a:pt x="3166721" y="1488953"/>
                    <a:pt x="3250270" y="1490206"/>
                  </a:cubicBezTo>
                  <a:cubicBezTo>
                    <a:pt x="3544631" y="1494528"/>
                    <a:pt x="3838993" y="1501918"/>
                    <a:pt x="4133355" y="1507930"/>
                  </a:cubicBezTo>
                  <a:cubicBezTo>
                    <a:pt x="4200181" y="1509308"/>
                    <a:pt x="4266945" y="1510561"/>
                    <a:pt x="4333771" y="1512690"/>
                  </a:cubicBezTo>
                  <a:cubicBezTo>
                    <a:pt x="4364147" y="1513692"/>
                    <a:pt x="4396527" y="1509183"/>
                    <a:pt x="4426151" y="1517200"/>
                  </a:cubicBezTo>
                  <a:cubicBezTo>
                    <a:pt x="4476443" y="1530790"/>
                    <a:pt x="4512392" y="1579704"/>
                    <a:pt x="4513520" y="1630873"/>
                  </a:cubicBezTo>
                  <a:cubicBezTo>
                    <a:pt x="4514835" y="1694443"/>
                    <a:pt x="4473436" y="1724693"/>
                    <a:pt x="4428405" y="1759829"/>
                  </a:cubicBezTo>
                  <a:cubicBezTo>
                    <a:pt x="4368656" y="1806551"/>
                    <a:pt x="4309158" y="1853523"/>
                    <a:pt x="4249722" y="1900559"/>
                  </a:cubicBezTo>
                  <a:cubicBezTo>
                    <a:pt x="4020182" y="2082249"/>
                    <a:pt x="3794526" y="2268949"/>
                    <a:pt x="3562794" y="2447884"/>
                  </a:cubicBezTo>
                  <a:cubicBezTo>
                    <a:pt x="3502857" y="2494167"/>
                    <a:pt x="3443797" y="2541829"/>
                    <a:pt x="3384110" y="2588488"/>
                  </a:cubicBezTo>
                  <a:cubicBezTo>
                    <a:pt x="3360812" y="2606714"/>
                    <a:pt x="3323797" y="2627757"/>
                    <a:pt x="3316094" y="2658258"/>
                  </a:cubicBezTo>
                  <a:cubicBezTo>
                    <a:pt x="3307388" y="2692767"/>
                    <a:pt x="3325927" y="2731348"/>
                    <a:pt x="3334946" y="2764416"/>
                  </a:cubicBezTo>
                  <a:cubicBezTo>
                    <a:pt x="3356741" y="2844332"/>
                    <a:pt x="3378348" y="2924499"/>
                    <a:pt x="3401772" y="3003914"/>
                  </a:cubicBezTo>
                  <a:cubicBezTo>
                    <a:pt x="3483817" y="3282681"/>
                    <a:pt x="3562105" y="3563765"/>
                    <a:pt x="3631812" y="3845913"/>
                  </a:cubicBezTo>
                  <a:cubicBezTo>
                    <a:pt x="3647470" y="3909295"/>
                    <a:pt x="3663566" y="3972489"/>
                    <a:pt x="3679412" y="4035808"/>
                  </a:cubicBezTo>
                  <a:cubicBezTo>
                    <a:pt x="3686927" y="4065620"/>
                    <a:pt x="3699328" y="4098877"/>
                    <a:pt x="3697825" y="4129816"/>
                  </a:cubicBezTo>
                  <a:cubicBezTo>
                    <a:pt x="3695069" y="4184680"/>
                    <a:pt x="3660810" y="4231214"/>
                    <a:pt x="3607950" y="4247059"/>
                  </a:cubicBezTo>
                  <a:cubicBezTo>
                    <a:pt x="3547324" y="4265222"/>
                    <a:pt x="3501229" y="4230400"/>
                    <a:pt x="3453630" y="4198897"/>
                  </a:cubicBezTo>
                  <a:cubicBezTo>
                    <a:pt x="3389559" y="4156496"/>
                    <a:pt x="3324925" y="4114847"/>
                    <a:pt x="3261480" y="4071570"/>
                  </a:cubicBezTo>
                  <a:cubicBezTo>
                    <a:pt x="3015469" y="3903846"/>
                    <a:pt x="2767830" y="3737313"/>
                    <a:pt x="2518249" y="3575101"/>
                  </a:cubicBezTo>
                  <a:cubicBezTo>
                    <a:pt x="2456307" y="3534830"/>
                    <a:pt x="2395807" y="3492304"/>
                    <a:pt x="2333302" y="3452909"/>
                  </a:cubicBezTo>
                  <a:cubicBezTo>
                    <a:pt x="2308125" y="3437064"/>
                    <a:pt x="2281381" y="3411824"/>
                    <a:pt x="2249628" y="3415331"/>
                  </a:cubicBezTo>
                  <a:cubicBezTo>
                    <a:pt x="2219503" y="3418588"/>
                    <a:pt x="2172781" y="3457106"/>
                    <a:pt x="2147040" y="3474705"/>
                  </a:cubicBezTo>
                  <a:cubicBezTo>
                    <a:pt x="2078773" y="3521427"/>
                    <a:pt x="2008940" y="3566019"/>
                    <a:pt x="1940673" y="3612804"/>
                  </a:cubicBezTo>
                  <a:cubicBezTo>
                    <a:pt x="1705059" y="3774327"/>
                    <a:pt x="1465123" y="3929775"/>
                    <a:pt x="1229383" y="4091298"/>
                  </a:cubicBezTo>
                  <a:cubicBezTo>
                    <a:pt x="1178527" y="4126183"/>
                    <a:pt x="1126482" y="4159565"/>
                    <a:pt x="1074749" y="4193135"/>
                  </a:cubicBezTo>
                  <a:cubicBezTo>
                    <a:pt x="1045313" y="4212175"/>
                    <a:pt x="1016942" y="4235723"/>
                    <a:pt x="982996" y="4245870"/>
                  </a:cubicBezTo>
                  <a:cubicBezTo>
                    <a:pt x="931514" y="4261339"/>
                    <a:pt x="871827" y="4245807"/>
                    <a:pt x="840262" y="4200400"/>
                  </a:cubicBezTo>
                  <a:cubicBezTo>
                    <a:pt x="806442" y="4151799"/>
                    <a:pt x="821222" y="4100442"/>
                    <a:pt x="834625" y="4048021"/>
                  </a:cubicBezTo>
                  <a:cubicBezTo>
                    <a:pt x="855043" y="3968418"/>
                    <a:pt x="875711" y="3888815"/>
                    <a:pt x="896754" y="3809400"/>
                  </a:cubicBezTo>
                  <a:cubicBezTo>
                    <a:pt x="969593" y="3534141"/>
                    <a:pt x="1038612" y="3257503"/>
                    <a:pt x="1118966" y="2984248"/>
                  </a:cubicBezTo>
                  <a:cubicBezTo>
                    <a:pt x="1141450" y="2907589"/>
                    <a:pt x="1161805" y="2830053"/>
                    <a:pt x="1181847" y="2752767"/>
                  </a:cubicBezTo>
                  <a:cubicBezTo>
                    <a:pt x="1189989" y="2721515"/>
                    <a:pt x="1207650" y="2686504"/>
                    <a:pt x="1196314" y="2654250"/>
                  </a:cubicBezTo>
                  <a:cubicBezTo>
                    <a:pt x="1185980" y="2624877"/>
                    <a:pt x="1150281" y="2604459"/>
                    <a:pt x="1126795" y="2586233"/>
                  </a:cubicBezTo>
                  <a:cubicBezTo>
                    <a:pt x="1067108" y="2539699"/>
                    <a:pt x="1007986" y="2492226"/>
                    <a:pt x="948925" y="2444940"/>
                  </a:cubicBezTo>
                  <a:cubicBezTo>
                    <a:pt x="721515" y="2262937"/>
                    <a:pt x="493541" y="2081560"/>
                    <a:pt x="264628" y="1901373"/>
                  </a:cubicBezTo>
                  <a:cubicBezTo>
                    <a:pt x="213272" y="1860976"/>
                    <a:pt x="161664" y="1820893"/>
                    <a:pt x="110308" y="1780434"/>
                  </a:cubicBezTo>
                  <a:cubicBezTo>
                    <a:pt x="82187" y="1758388"/>
                    <a:pt x="46550" y="1737658"/>
                    <a:pt x="24818" y="1709036"/>
                  </a:cubicBezTo>
                  <a:cubicBezTo>
                    <a:pt x="-2301" y="1673211"/>
                    <a:pt x="-7500" y="1623170"/>
                    <a:pt x="10726" y="1582210"/>
                  </a:cubicBezTo>
                  <a:cubicBezTo>
                    <a:pt x="40099" y="1515947"/>
                    <a:pt x="106612" y="1514381"/>
                    <a:pt x="168867" y="1512816"/>
                  </a:cubicBezTo>
                  <a:cubicBezTo>
                    <a:pt x="248219" y="1510811"/>
                    <a:pt x="327509" y="1508870"/>
                    <a:pt x="406861" y="1508056"/>
                  </a:cubicBezTo>
                  <a:cubicBezTo>
                    <a:pt x="567508" y="1506427"/>
                    <a:pt x="728530" y="1503045"/>
                    <a:pt x="889113" y="1497283"/>
                  </a:cubicBezTo>
                  <a:cubicBezTo>
                    <a:pt x="1026775" y="1492398"/>
                    <a:pt x="1164749" y="1494590"/>
                    <a:pt x="1302472" y="1489768"/>
                  </a:cubicBezTo>
                  <a:cubicBezTo>
                    <a:pt x="1373432" y="1487263"/>
                    <a:pt x="1444455" y="1485258"/>
                    <a:pt x="1515415" y="1484256"/>
                  </a:cubicBezTo>
                  <a:cubicBezTo>
                    <a:pt x="1548045" y="1483818"/>
                    <a:pt x="1584872" y="1490269"/>
                    <a:pt x="1611677" y="1467221"/>
                  </a:cubicBezTo>
                  <a:cubicBezTo>
                    <a:pt x="1637919" y="1444674"/>
                    <a:pt x="1644495" y="1399079"/>
                    <a:pt x="1656395" y="1367890"/>
                  </a:cubicBezTo>
                  <a:cubicBezTo>
                    <a:pt x="1684203" y="1295176"/>
                    <a:pt x="1712011" y="1222462"/>
                    <a:pt x="1738754" y="1149373"/>
                  </a:cubicBezTo>
                  <a:cubicBezTo>
                    <a:pt x="1835016" y="886514"/>
                    <a:pt x="1942365" y="627664"/>
                    <a:pt x="2035934" y="363803"/>
                  </a:cubicBezTo>
                  <a:cubicBezTo>
                    <a:pt x="2064117" y="284325"/>
                    <a:pt x="2095558" y="205912"/>
                    <a:pt x="2124931" y="126873"/>
                  </a:cubicBezTo>
                  <a:cubicBezTo>
                    <a:pt x="2145975" y="70318"/>
                    <a:pt x="2169399" y="12511"/>
                    <a:pt x="2237165" y="1926"/>
                  </a:cubicBezTo>
                  <a:close/>
                </a:path>
              </a:pathLst>
            </a:custGeom>
            <a:solidFill>
              <a:schemeClr val="bg1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EA73717-5C72-679C-4293-C25F3DCFC92E}"/>
                </a:ext>
              </a:extLst>
            </p:cNvPr>
            <p:cNvSpPr/>
            <p:nvPr/>
          </p:nvSpPr>
          <p:spPr>
            <a:xfrm>
              <a:off x="7056451" y="1210855"/>
              <a:ext cx="182880" cy="182880"/>
            </a:xfrm>
            <a:custGeom>
              <a:avLst/>
              <a:gdLst>
                <a:gd name="csX0" fmla="*/ 2237165 w 4513550"/>
                <a:gd name="csY0" fmla="*/ 1926 h 4252060"/>
                <a:gd name="csX1" fmla="*/ 2391798 w 4513550"/>
                <a:gd name="csY1" fmla="*/ 137959 h 4252060"/>
                <a:gd name="csX2" fmla="*/ 2434951 w 4513550"/>
                <a:gd name="csY2" fmla="*/ 251382 h 4252060"/>
                <a:gd name="csX3" fmla="*/ 2469961 w 4513550"/>
                <a:gd name="csY3" fmla="*/ 341006 h 4252060"/>
                <a:gd name="csX4" fmla="*/ 2583071 w 4513550"/>
                <a:gd name="csY4" fmla="*/ 641505 h 4252060"/>
                <a:gd name="csX5" fmla="*/ 2785178 w 4513550"/>
                <a:gd name="csY5" fmla="*/ 1178621 h 4252060"/>
                <a:gd name="csX6" fmla="*/ 2863466 w 4513550"/>
                <a:gd name="csY6" fmla="*/ 1387994 h 4252060"/>
                <a:gd name="csX7" fmla="*/ 2905929 w 4513550"/>
                <a:gd name="csY7" fmla="*/ 1471167 h 4252060"/>
                <a:gd name="csX8" fmla="*/ 2999749 w 4513550"/>
                <a:gd name="csY8" fmla="*/ 1484256 h 4252060"/>
                <a:gd name="csX9" fmla="*/ 3250270 w 4513550"/>
                <a:gd name="csY9" fmla="*/ 1490206 h 4252060"/>
                <a:gd name="csX10" fmla="*/ 4133355 w 4513550"/>
                <a:gd name="csY10" fmla="*/ 1507930 h 4252060"/>
                <a:gd name="csX11" fmla="*/ 4333771 w 4513550"/>
                <a:gd name="csY11" fmla="*/ 1512690 h 4252060"/>
                <a:gd name="csX12" fmla="*/ 4426151 w 4513550"/>
                <a:gd name="csY12" fmla="*/ 1517200 h 4252060"/>
                <a:gd name="csX13" fmla="*/ 4513520 w 4513550"/>
                <a:gd name="csY13" fmla="*/ 1630873 h 4252060"/>
                <a:gd name="csX14" fmla="*/ 4428405 w 4513550"/>
                <a:gd name="csY14" fmla="*/ 1759829 h 4252060"/>
                <a:gd name="csX15" fmla="*/ 4249722 w 4513550"/>
                <a:gd name="csY15" fmla="*/ 1900559 h 4252060"/>
                <a:gd name="csX16" fmla="*/ 3562794 w 4513550"/>
                <a:gd name="csY16" fmla="*/ 2447884 h 4252060"/>
                <a:gd name="csX17" fmla="*/ 3384110 w 4513550"/>
                <a:gd name="csY17" fmla="*/ 2588488 h 4252060"/>
                <a:gd name="csX18" fmla="*/ 3316094 w 4513550"/>
                <a:gd name="csY18" fmla="*/ 2658258 h 4252060"/>
                <a:gd name="csX19" fmla="*/ 3334946 w 4513550"/>
                <a:gd name="csY19" fmla="*/ 2764416 h 4252060"/>
                <a:gd name="csX20" fmla="*/ 3401772 w 4513550"/>
                <a:gd name="csY20" fmla="*/ 3003914 h 4252060"/>
                <a:gd name="csX21" fmla="*/ 3631812 w 4513550"/>
                <a:gd name="csY21" fmla="*/ 3845913 h 4252060"/>
                <a:gd name="csX22" fmla="*/ 3679412 w 4513550"/>
                <a:gd name="csY22" fmla="*/ 4035808 h 4252060"/>
                <a:gd name="csX23" fmla="*/ 3697825 w 4513550"/>
                <a:gd name="csY23" fmla="*/ 4129816 h 4252060"/>
                <a:gd name="csX24" fmla="*/ 3607950 w 4513550"/>
                <a:gd name="csY24" fmla="*/ 4247059 h 4252060"/>
                <a:gd name="csX25" fmla="*/ 3453630 w 4513550"/>
                <a:gd name="csY25" fmla="*/ 4198897 h 4252060"/>
                <a:gd name="csX26" fmla="*/ 3261480 w 4513550"/>
                <a:gd name="csY26" fmla="*/ 4071570 h 4252060"/>
                <a:gd name="csX27" fmla="*/ 2518249 w 4513550"/>
                <a:gd name="csY27" fmla="*/ 3575101 h 4252060"/>
                <a:gd name="csX28" fmla="*/ 2333302 w 4513550"/>
                <a:gd name="csY28" fmla="*/ 3452909 h 4252060"/>
                <a:gd name="csX29" fmla="*/ 2249628 w 4513550"/>
                <a:gd name="csY29" fmla="*/ 3415331 h 4252060"/>
                <a:gd name="csX30" fmla="*/ 2147040 w 4513550"/>
                <a:gd name="csY30" fmla="*/ 3474705 h 4252060"/>
                <a:gd name="csX31" fmla="*/ 1940673 w 4513550"/>
                <a:gd name="csY31" fmla="*/ 3612804 h 4252060"/>
                <a:gd name="csX32" fmla="*/ 1229383 w 4513550"/>
                <a:gd name="csY32" fmla="*/ 4091298 h 4252060"/>
                <a:gd name="csX33" fmla="*/ 1074749 w 4513550"/>
                <a:gd name="csY33" fmla="*/ 4193135 h 4252060"/>
                <a:gd name="csX34" fmla="*/ 982996 w 4513550"/>
                <a:gd name="csY34" fmla="*/ 4245870 h 4252060"/>
                <a:gd name="csX35" fmla="*/ 840262 w 4513550"/>
                <a:gd name="csY35" fmla="*/ 4200400 h 4252060"/>
                <a:gd name="csX36" fmla="*/ 834625 w 4513550"/>
                <a:gd name="csY36" fmla="*/ 4048021 h 4252060"/>
                <a:gd name="csX37" fmla="*/ 896754 w 4513550"/>
                <a:gd name="csY37" fmla="*/ 3809400 h 4252060"/>
                <a:gd name="csX38" fmla="*/ 1118966 w 4513550"/>
                <a:gd name="csY38" fmla="*/ 2984248 h 4252060"/>
                <a:gd name="csX39" fmla="*/ 1181847 w 4513550"/>
                <a:gd name="csY39" fmla="*/ 2752767 h 4252060"/>
                <a:gd name="csX40" fmla="*/ 1196314 w 4513550"/>
                <a:gd name="csY40" fmla="*/ 2654250 h 4252060"/>
                <a:gd name="csX41" fmla="*/ 1126795 w 4513550"/>
                <a:gd name="csY41" fmla="*/ 2586233 h 4252060"/>
                <a:gd name="csX42" fmla="*/ 948925 w 4513550"/>
                <a:gd name="csY42" fmla="*/ 2444940 h 4252060"/>
                <a:gd name="csX43" fmla="*/ 264628 w 4513550"/>
                <a:gd name="csY43" fmla="*/ 1901373 h 4252060"/>
                <a:gd name="csX44" fmla="*/ 110308 w 4513550"/>
                <a:gd name="csY44" fmla="*/ 1780434 h 4252060"/>
                <a:gd name="csX45" fmla="*/ 24818 w 4513550"/>
                <a:gd name="csY45" fmla="*/ 1709036 h 4252060"/>
                <a:gd name="csX46" fmla="*/ 10726 w 4513550"/>
                <a:gd name="csY46" fmla="*/ 1582210 h 4252060"/>
                <a:gd name="csX47" fmla="*/ 168867 w 4513550"/>
                <a:gd name="csY47" fmla="*/ 1512816 h 4252060"/>
                <a:gd name="csX48" fmla="*/ 406861 w 4513550"/>
                <a:gd name="csY48" fmla="*/ 1508056 h 4252060"/>
                <a:gd name="csX49" fmla="*/ 889113 w 4513550"/>
                <a:gd name="csY49" fmla="*/ 1497283 h 4252060"/>
                <a:gd name="csX50" fmla="*/ 1302472 w 4513550"/>
                <a:gd name="csY50" fmla="*/ 1489768 h 4252060"/>
                <a:gd name="csX51" fmla="*/ 1515415 w 4513550"/>
                <a:gd name="csY51" fmla="*/ 1484256 h 4252060"/>
                <a:gd name="csX52" fmla="*/ 1611677 w 4513550"/>
                <a:gd name="csY52" fmla="*/ 1467221 h 4252060"/>
                <a:gd name="csX53" fmla="*/ 1656395 w 4513550"/>
                <a:gd name="csY53" fmla="*/ 1367890 h 4252060"/>
                <a:gd name="csX54" fmla="*/ 1738754 w 4513550"/>
                <a:gd name="csY54" fmla="*/ 1149373 h 4252060"/>
                <a:gd name="csX55" fmla="*/ 2035934 w 4513550"/>
                <a:gd name="csY55" fmla="*/ 363803 h 4252060"/>
                <a:gd name="csX56" fmla="*/ 2124931 w 4513550"/>
                <a:gd name="csY56" fmla="*/ 126873 h 4252060"/>
                <a:gd name="csX57" fmla="*/ 2237165 w 4513550"/>
                <a:gd name="csY57" fmla="*/ 1926 h 42520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4513550" h="4252060">
                  <a:moveTo>
                    <a:pt x="2237165" y="1926"/>
                  </a:moveTo>
                  <a:cubicBezTo>
                    <a:pt x="2335118" y="-13293"/>
                    <a:pt x="2363865" y="64431"/>
                    <a:pt x="2391798" y="137959"/>
                  </a:cubicBezTo>
                  <a:cubicBezTo>
                    <a:pt x="2406141" y="175787"/>
                    <a:pt x="2420420" y="213616"/>
                    <a:pt x="2434951" y="251382"/>
                  </a:cubicBezTo>
                  <a:cubicBezTo>
                    <a:pt x="2446537" y="281256"/>
                    <a:pt x="2459251" y="310755"/>
                    <a:pt x="2469961" y="341006"/>
                  </a:cubicBezTo>
                  <a:cubicBezTo>
                    <a:pt x="2505472" y="441840"/>
                    <a:pt x="2544553" y="541735"/>
                    <a:pt x="2583071" y="641505"/>
                  </a:cubicBezTo>
                  <a:cubicBezTo>
                    <a:pt x="2652027" y="819938"/>
                    <a:pt x="2714907" y="1000689"/>
                    <a:pt x="2785178" y="1178621"/>
                  </a:cubicBezTo>
                  <a:cubicBezTo>
                    <a:pt x="2812485" y="1247953"/>
                    <a:pt x="2837600" y="1318098"/>
                    <a:pt x="2863466" y="1387994"/>
                  </a:cubicBezTo>
                  <a:cubicBezTo>
                    <a:pt x="2873487" y="1415175"/>
                    <a:pt x="2881002" y="1453380"/>
                    <a:pt x="2905929" y="1471167"/>
                  </a:cubicBezTo>
                  <a:cubicBezTo>
                    <a:pt x="2932672" y="1490269"/>
                    <a:pt x="2968935" y="1483004"/>
                    <a:pt x="2999749" y="1484256"/>
                  </a:cubicBezTo>
                  <a:cubicBezTo>
                    <a:pt x="3083235" y="1487701"/>
                    <a:pt x="3166721" y="1488953"/>
                    <a:pt x="3250270" y="1490206"/>
                  </a:cubicBezTo>
                  <a:cubicBezTo>
                    <a:pt x="3544631" y="1494528"/>
                    <a:pt x="3838993" y="1501918"/>
                    <a:pt x="4133355" y="1507930"/>
                  </a:cubicBezTo>
                  <a:cubicBezTo>
                    <a:pt x="4200181" y="1509308"/>
                    <a:pt x="4266945" y="1510561"/>
                    <a:pt x="4333771" y="1512690"/>
                  </a:cubicBezTo>
                  <a:cubicBezTo>
                    <a:pt x="4364147" y="1513692"/>
                    <a:pt x="4396527" y="1509183"/>
                    <a:pt x="4426151" y="1517200"/>
                  </a:cubicBezTo>
                  <a:cubicBezTo>
                    <a:pt x="4476443" y="1530790"/>
                    <a:pt x="4512392" y="1579704"/>
                    <a:pt x="4513520" y="1630873"/>
                  </a:cubicBezTo>
                  <a:cubicBezTo>
                    <a:pt x="4514835" y="1694443"/>
                    <a:pt x="4473436" y="1724693"/>
                    <a:pt x="4428405" y="1759829"/>
                  </a:cubicBezTo>
                  <a:cubicBezTo>
                    <a:pt x="4368656" y="1806551"/>
                    <a:pt x="4309158" y="1853523"/>
                    <a:pt x="4249722" y="1900559"/>
                  </a:cubicBezTo>
                  <a:cubicBezTo>
                    <a:pt x="4020182" y="2082249"/>
                    <a:pt x="3794526" y="2268949"/>
                    <a:pt x="3562794" y="2447884"/>
                  </a:cubicBezTo>
                  <a:cubicBezTo>
                    <a:pt x="3502857" y="2494167"/>
                    <a:pt x="3443797" y="2541829"/>
                    <a:pt x="3384110" y="2588488"/>
                  </a:cubicBezTo>
                  <a:cubicBezTo>
                    <a:pt x="3360812" y="2606714"/>
                    <a:pt x="3323797" y="2627757"/>
                    <a:pt x="3316094" y="2658258"/>
                  </a:cubicBezTo>
                  <a:cubicBezTo>
                    <a:pt x="3307388" y="2692767"/>
                    <a:pt x="3325927" y="2731348"/>
                    <a:pt x="3334946" y="2764416"/>
                  </a:cubicBezTo>
                  <a:cubicBezTo>
                    <a:pt x="3356741" y="2844332"/>
                    <a:pt x="3378348" y="2924499"/>
                    <a:pt x="3401772" y="3003914"/>
                  </a:cubicBezTo>
                  <a:cubicBezTo>
                    <a:pt x="3483817" y="3282681"/>
                    <a:pt x="3562105" y="3563765"/>
                    <a:pt x="3631812" y="3845913"/>
                  </a:cubicBezTo>
                  <a:cubicBezTo>
                    <a:pt x="3647470" y="3909295"/>
                    <a:pt x="3663566" y="3972489"/>
                    <a:pt x="3679412" y="4035808"/>
                  </a:cubicBezTo>
                  <a:cubicBezTo>
                    <a:pt x="3686927" y="4065620"/>
                    <a:pt x="3699328" y="4098877"/>
                    <a:pt x="3697825" y="4129816"/>
                  </a:cubicBezTo>
                  <a:cubicBezTo>
                    <a:pt x="3695069" y="4184680"/>
                    <a:pt x="3660810" y="4231214"/>
                    <a:pt x="3607950" y="4247059"/>
                  </a:cubicBezTo>
                  <a:cubicBezTo>
                    <a:pt x="3547324" y="4265222"/>
                    <a:pt x="3501229" y="4230400"/>
                    <a:pt x="3453630" y="4198897"/>
                  </a:cubicBezTo>
                  <a:cubicBezTo>
                    <a:pt x="3389559" y="4156496"/>
                    <a:pt x="3324925" y="4114847"/>
                    <a:pt x="3261480" y="4071570"/>
                  </a:cubicBezTo>
                  <a:cubicBezTo>
                    <a:pt x="3015469" y="3903846"/>
                    <a:pt x="2767830" y="3737313"/>
                    <a:pt x="2518249" y="3575101"/>
                  </a:cubicBezTo>
                  <a:cubicBezTo>
                    <a:pt x="2456307" y="3534830"/>
                    <a:pt x="2395807" y="3492304"/>
                    <a:pt x="2333302" y="3452909"/>
                  </a:cubicBezTo>
                  <a:cubicBezTo>
                    <a:pt x="2308125" y="3437064"/>
                    <a:pt x="2281381" y="3411824"/>
                    <a:pt x="2249628" y="3415331"/>
                  </a:cubicBezTo>
                  <a:cubicBezTo>
                    <a:pt x="2219503" y="3418588"/>
                    <a:pt x="2172781" y="3457106"/>
                    <a:pt x="2147040" y="3474705"/>
                  </a:cubicBezTo>
                  <a:cubicBezTo>
                    <a:pt x="2078773" y="3521427"/>
                    <a:pt x="2008940" y="3566019"/>
                    <a:pt x="1940673" y="3612804"/>
                  </a:cubicBezTo>
                  <a:cubicBezTo>
                    <a:pt x="1705059" y="3774327"/>
                    <a:pt x="1465123" y="3929775"/>
                    <a:pt x="1229383" y="4091298"/>
                  </a:cubicBezTo>
                  <a:cubicBezTo>
                    <a:pt x="1178527" y="4126183"/>
                    <a:pt x="1126482" y="4159565"/>
                    <a:pt x="1074749" y="4193135"/>
                  </a:cubicBezTo>
                  <a:cubicBezTo>
                    <a:pt x="1045313" y="4212175"/>
                    <a:pt x="1016942" y="4235723"/>
                    <a:pt x="982996" y="4245870"/>
                  </a:cubicBezTo>
                  <a:cubicBezTo>
                    <a:pt x="931514" y="4261339"/>
                    <a:pt x="871827" y="4245807"/>
                    <a:pt x="840262" y="4200400"/>
                  </a:cubicBezTo>
                  <a:cubicBezTo>
                    <a:pt x="806442" y="4151799"/>
                    <a:pt x="821222" y="4100442"/>
                    <a:pt x="834625" y="4048021"/>
                  </a:cubicBezTo>
                  <a:cubicBezTo>
                    <a:pt x="855043" y="3968418"/>
                    <a:pt x="875711" y="3888815"/>
                    <a:pt x="896754" y="3809400"/>
                  </a:cubicBezTo>
                  <a:cubicBezTo>
                    <a:pt x="969593" y="3534141"/>
                    <a:pt x="1038612" y="3257503"/>
                    <a:pt x="1118966" y="2984248"/>
                  </a:cubicBezTo>
                  <a:cubicBezTo>
                    <a:pt x="1141450" y="2907589"/>
                    <a:pt x="1161805" y="2830053"/>
                    <a:pt x="1181847" y="2752767"/>
                  </a:cubicBezTo>
                  <a:cubicBezTo>
                    <a:pt x="1189989" y="2721515"/>
                    <a:pt x="1207650" y="2686504"/>
                    <a:pt x="1196314" y="2654250"/>
                  </a:cubicBezTo>
                  <a:cubicBezTo>
                    <a:pt x="1185980" y="2624877"/>
                    <a:pt x="1150281" y="2604459"/>
                    <a:pt x="1126795" y="2586233"/>
                  </a:cubicBezTo>
                  <a:cubicBezTo>
                    <a:pt x="1067108" y="2539699"/>
                    <a:pt x="1007986" y="2492226"/>
                    <a:pt x="948925" y="2444940"/>
                  </a:cubicBezTo>
                  <a:cubicBezTo>
                    <a:pt x="721515" y="2262937"/>
                    <a:pt x="493541" y="2081560"/>
                    <a:pt x="264628" y="1901373"/>
                  </a:cubicBezTo>
                  <a:cubicBezTo>
                    <a:pt x="213272" y="1860976"/>
                    <a:pt x="161664" y="1820893"/>
                    <a:pt x="110308" y="1780434"/>
                  </a:cubicBezTo>
                  <a:cubicBezTo>
                    <a:pt x="82187" y="1758388"/>
                    <a:pt x="46550" y="1737658"/>
                    <a:pt x="24818" y="1709036"/>
                  </a:cubicBezTo>
                  <a:cubicBezTo>
                    <a:pt x="-2301" y="1673211"/>
                    <a:pt x="-7500" y="1623170"/>
                    <a:pt x="10726" y="1582210"/>
                  </a:cubicBezTo>
                  <a:cubicBezTo>
                    <a:pt x="40099" y="1515947"/>
                    <a:pt x="106612" y="1514381"/>
                    <a:pt x="168867" y="1512816"/>
                  </a:cubicBezTo>
                  <a:cubicBezTo>
                    <a:pt x="248219" y="1510811"/>
                    <a:pt x="327509" y="1508870"/>
                    <a:pt x="406861" y="1508056"/>
                  </a:cubicBezTo>
                  <a:cubicBezTo>
                    <a:pt x="567508" y="1506427"/>
                    <a:pt x="728530" y="1503045"/>
                    <a:pt x="889113" y="1497283"/>
                  </a:cubicBezTo>
                  <a:cubicBezTo>
                    <a:pt x="1026775" y="1492398"/>
                    <a:pt x="1164749" y="1494590"/>
                    <a:pt x="1302472" y="1489768"/>
                  </a:cubicBezTo>
                  <a:cubicBezTo>
                    <a:pt x="1373432" y="1487263"/>
                    <a:pt x="1444455" y="1485258"/>
                    <a:pt x="1515415" y="1484256"/>
                  </a:cubicBezTo>
                  <a:cubicBezTo>
                    <a:pt x="1548045" y="1483818"/>
                    <a:pt x="1584872" y="1490269"/>
                    <a:pt x="1611677" y="1467221"/>
                  </a:cubicBezTo>
                  <a:cubicBezTo>
                    <a:pt x="1637919" y="1444674"/>
                    <a:pt x="1644495" y="1399079"/>
                    <a:pt x="1656395" y="1367890"/>
                  </a:cubicBezTo>
                  <a:cubicBezTo>
                    <a:pt x="1684203" y="1295176"/>
                    <a:pt x="1712011" y="1222462"/>
                    <a:pt x="1738754" y="1149373"/>
                  </a:cubicBezTo>
                  <a:cubicBezTo>
                    <a:pt x="1835016" y="886514"/>
                    <a:pt x="1942365" y="627664"/>
                    <a:pt x="2035934" y="363803"/>
                  </a:cubicBezTo>
                  <a:cubicBezTo>
                    <a:pt x="2064117" y="284325"/>
                    <a:pt x="2095558" y="205912"/>
                    <a:pt x="2124931" y="126873"/>
                  </a:cubicBezTo>
                  <a:cubicBezTo>
                    <a:pt x="2145975" y="70318"/>
                    <a:pt x="2169399" y="12511"/>
                    <a:pt x="2237165" y="1926"/>
                  </a:cubicBezTo>
                  <a:close/>
                </a:path>
              </a:pathLst>
            </a:custGeom>
            <a:solidFill>
              <a:schemeClr val="bg1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4" name="Graphic 93" descr="Trophy with solid fill">
            <a:extLst>
              <a:ext uri="{FF2B5EF4-FFF2-40B4-BE49-F238E27FC236}">
                <a16:creationId xmlns:a16="http://schemas.microsoft.com/office/drawing/2014/main" id="{3D056455-8D52-A00B-6FF1-1710BC41D6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36437" y="18837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79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398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Recommended Option Cards – Slide Template</vt:lpstr>
      <vt:lpstr>Recommended Option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Recommended Option Cards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2026-08-14T19:30:22Z</dcterms:modified>
  <cp:category>Text &amp; Tables</cp:category>
</cp:coreProperties>
</file>