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777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079BB-2876-BFE6-ED54-0CB8A272E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D786B5-FD78-DCBB-66B6-44A3DC606E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8F8DA4-6EB3-D6BD-334B-A7462999E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CB9320-0DAA-7E55-D421-ABF35830BB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062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52DDFF52-8BA4-9837-A8DD-95DA9B798B1B}"/>
              </a:ext>
            </a:extLst>
          </p:cNvPr>
          <p:cNvGrpSpPr/>
          <p:nvPr/>
        </p:nvGrpSpPr>
        <p:grpSpPr>
          <a:xfrm>
            <a:off x="2822984" y="991458"/>
            <a:ext cx="6546033" cy="4990833"/>
            <a:chOff x="2822984" y="991458"/>
            <a:chExt cx="6546033" cy="4990833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B4055BE-1558-2D66-ABFA-F1E23FB5BF48}"/>
                </a:ext>
              </a:extLst>
            </p:cNvPr>
            <p:cNvSpPr/>
            <p:nvPr/>
          </p:nvSpPr>
          <p:spPr>
            <a:xfrm>
              <a:off x="3816889" y="1021996"/>
              <a:ext cx="2249094" cy="1898949"/>
            </a:xfrm>
            <a:custGeom>
              <a:avLst/>
              <a:gdLst>
                <a:gd name="csX0" fmla="*/ 1797523 w 2249094"/>
                <a:gd name="csY0" fmla="*/ 0 h 1898949"/>
                <a:gd name="csX1" fmla="*/ 1797627 w 2249094"/>
                <a:gd name="csY1" fmla="*/ 0 h 1898949"/>
                <a:gd name="csX2" fmla="*/ 1871513 w 2249094"/>
                <a:gd name="csY2" fmla="*/ 105 h 1898949"/>
                <a:gd name="csX3" fmla="*/ 1934890 w 2249094"/>
                <a:gd name="csY3" fmla="*/ 4375 h 1898949"/>
                <a:gd name="csX4" fmla="*/ 1939825 w 2249094"/>
                <a:gd name="csY4" fmla="*/ 4708 h 1898949"/>
                <a:gd name="csX5" fmla="*/ 1949825 w 2249094"/>
                <a:gd name="csY5" fmla="*/ 7622 h 1898949"/>
                <a:gd name="csX6" fmla="*/ 1974145 w 2249094"/>
                <a:gd name="csY6" fmla="*/ 14708 h 1898949"/>
                <a:gd name="csX7" fmla="*/ 2002143 w 2249094"/>
                <a:gd name="csY7" fmla="*/ 30880 h 1898949"/>
                <a:gd name="csX8" fmla="*/ 2010730 w 2249094"/>
                <a:gd name="csY8" fmla="*/ 36425 h 1898949"/>
                <a:gd name="csX9" fmla="*/ 2026387 w 2249094"/>
                <a:gd name="csY9" fmla="*/ 46537 h 1898949"/>
                <a:gd name="csX10" fmla="*/ 2049449 w 2249094"/>
                <a:gd name="csY10" fmla="*/ 54995 h 1898949"/>
                <a:gd name="csX11" fmla="*/ 2049449 w 2249094"/>
                <a:gd name="csY11" fmla="*/ 54995 h 1898949"/>
                <a:gd name="csX12" fmla="*/ 2049450 w 2249094"/>
                <a:gd name="csY12" fmla="*/ 54995 h 1898949"/>
                <a:gd name="csX13" fmla="*/ 2231986 w 2249094"/>
                <a:gd name="csY13" fmla="*/ 248749 h 1898949"/>
                <a:gd name="csX14" fmla="*/ 2245498 w 2249094"/>
                <a:gd name="csY14" fmla="*/ 518284 h 1898949"/>
                <a:gd name="csX15" fmla="*/ 2245370 w 2249094"/>
                <a:gd name="csY15" fmla="*/ 1066402 h 1898949"/>
                <a:gd name="csX16" fmla="*/ 2216499 w 2249094"/>
                <a:gd name="csY16" fmla="*/ 1352381 h 1898949"/>
                <a:gd name="csX17" fmla="*/ 2042885 w 2249094"/>
                <a:gd name="csY17" fmla="*/ 1478448 h 1898949"/>
                <a:gd name="csX18" fmla="*/ 1670611 w 2249094"/>
                <a:gd name="csY18" fmla="*/ 1692533 h 1898949"/>
                <a:gd name="csX19" fmla="*/ 1436831 w 2249094"/>
                <a:gd name="csY19" fmla="*/ 1828224 h 1898949"/>
                <a:gd name="csX20" fmla="*/ 1270611 w 2249094"/>
                <a:gd name="csY20" fmla="*/ 1898907 h 1898949"/>
                <a:gd name="csX21" fmla="*/ 1143078 w 2249094"/>
                <a:gd name="csY21" fmla="*/ 1853527 h 1898949"/>
                <a:gd name="csX22" fmla="*/ 922619 w 2249094"/>
                <a:gd name="csY22" fmla="*/ 1729818 h 1898949"/>
                <a:gd name="csX23" fmla="*/ 457802 w 2249094"/>
                <a:gd name="csY23" fmla="*/ 1468186 h 1898949"/>
                <a:gd name="csX24" fmla="*/ 305411 w 2249094"/>
                <a:gd name="csY24" fmla="*/ 1384757 h 1898949"/>
                <a:gd name="csX25" fmla="*/ 187629 w 2249094"/>
                <a:gd name="csY25" fmla="*/ 1317900 h 1898949"/>
                <a:gd name="csX26" fmla="*/ 63411 w 2249094"/>
                <a:gd name="csY26" fmla="*/ 1145370 h 1898949"/>
                <a:gd name="csX27" fmla="*/ 64181 w 2249094"/>
                <a:gd name="csY27" fmla="*/ 1132290 h 1898949"/>
                <a:gd name="csX28" fmla="*/ 63410 w 2249094"/>
                <a:gd name="csY28" fmla="*/ 1145370 h 1898949"/>
                <a:gd name="csX29" fmla="*/ 40529 w 2249094"/>
                <a:gd name="csY29" fmla="*/ 1150787 h 1898949"/>
                <a:gd name="csX30" fmla="*/ 886 w 2249094"/>
                <a:gd name="csY30" fmla="*/ 1059647 h 1898949"/>
                <a:gd name="csX31" fmla="*/ 145819 w 2249094"/>
                <a:gd name="csY31" fmla="*/ 773222 h 1898949"/>
                <a:gd name="csX32" fmla="*/ 263601 w 2249094"/>
                <a:gd name="csY32" fmla="*/ 596804 h 1898949"/>
                <a:gd name="csX33" fmla="*/ 292218 w 2249094"/>
                <a:gd name="csY33" fmla="*/ 610189 h 1898949"/>
                <a:gd name="csX34" fmla="*/ 422429 w 2249094"/>
                <a:gd name="csY34" fmla="*/ 621534 h 1898949"/>
                <a:gd name="csX35" fmla="*/ 634347 w 2249094"/>
                <a:gd name="csY35" fmla="*/ 359010 h 1898949"/>
                <a:gd name="csX36" fmla="*/ 584761 w 2249094"/>
                <a:gd name="csY36" fmla="*/ 217328 h 1898949"/>
                <a:gd name="csX37" fmla="*/ 624340 w 2249094"/>
                <a:gd name="csY37" fmla="*/ 162198 h 1898949"/>
                <a:gd name="csX38" fmla="*/ 755379 w 2249094"/>
                <a:gd name="csY38" fmla="*/ 12548 h 1898949"/>
                <a:gd name="csX39" fmla="*/ 817863 w 2249094"/>
                <a:gd name="csY39" fmla="*/ 2064 h 1898949"/>
                <a:gd name="csX40" fmla="*/ 880856 w 2249094"/>
                <a:gd name="csY40" fmla="*/ 3036 h 1898949"/>
                <a:gd name="csX41" fmla="*/ 881828 w 2249094"/>
                <a:gd name="csY41" fmla="*/ 3051 h 1898949"/>
                <a:gd name="csX42" fmla="*/ 881829 w 2249094"/>
                <a:gd name="csY42" fmla="*/ 3051 h 1898949"/>
                <a:gd name="csX43" fmla="*/ 881829 w 2249094"/>
                <a:gd name="csY43" fmla="*/ 3051 h 1898949"/>
                <a:gd name="csX44" fmla="*/ 1124021 w 2249094"/>
                <a:gd name="csY44" fmla="*/ 2988 h 1898949"/>
                <a:gd name="csX45" fmla="*/ 1653019 w 2249094"/>
                <a:gd name="csY45" fmla="*/ 3179 h 1898949"/>
                <a:gd name="csX46" fmla="*/ 1653019 w 2249094"/>
                <a:gd name="csY46" fmla="*/ 3179 h 1898949"/>
                <a:gd name="csX47" fmla="*/ 1653020 w 2249094"/>
                <a:gd name="csY47" fmla="*/ 3179 h 1898949"/>
                <a:gd name="csX48" fmla="*/ 1722983 w 2249094"/>
                <a:gd name="csY48" fmla="*/ 1868 h 1898949"/>
                <a:gd name="csX49" fmla="*/ 1797523 w 2249094"/>
                <a:gd name="csY49" fmla="*/ 0 h 1898949"/>
                <a:gd name="csX50" fmla="*/ 198233 w 2249094"/>
                <a:gd name="csY50" fmla="*/ 747793 h 1898949"/>
                <a:gd name="csX51" fmla="*/ 107259 w 2249094"/>
                <a:gd name="csY51" fmla="*/ 887499 h 1898949"/>
                <a:gd name="csX52" fmla="*/ 36322 w 2249094"/>
                <a:gd name="csY52" fmla="*/ 1002413 h 1898949"/>
                <a:gd name="csX53" fmla="*/ 45054 w 2249094"/>
                <a:gd name="csY53" fmla="*/ 1096995 h 1898949"/>
                <a:gd name="csX54" fmla="*/ 36323 w 2249094"/>
                <a:gd name="csY54" fmla="*/ 1002413 h 1898949"/>
                <a:gd name="csX55" fmla="*/ 107260 w 2249094"/>
                <a:gd name="csY55" fmla="*/ 887499 h 1898949"/>
                <a:gd name="csX56" fmla="*/ 198233 w 2249094"/>
                <a:gd name="csY56" fmla="*/ 747793 h 1898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2249094" h="1898949">
                  <a:moveTo>
                    <a:pt x="1797523" y="0"/>
                  </a:moveTo>
                  <a:lnTo>
                    <a:pt x="1797627" y="0"/>
                  </a:lnTo>
                  <a:lnTo>
                    <a:pt x="1871513" y="105"/>
                  </a:lnTo>
                  <a:lnTo>
                    <a:pt x="1934890" y="4375"/>
                  </a:lnTo>
                  <a:lnTo>
                    <a:pt x="1939825" y="4708"/>
                  </a:lnTo>
                  <a:lnTo>
                    <a:pt x="1949825" y="7622"/>
                  </a:lnTo>
                  <a:lnTo>
                    <a:pt x="1974145" y="14708"/>
                  </a:lnTo>
                  <a:cubicBezTo>
                    <a:pt x="1984389" y="19441"/>
                    <a:pt x="1993578" y="25203"/>
                    <a:pt x="2002143" y="30880"/>
                  </a:cubicBezTo>
                  <a:lnTo>
                    <a:pt x="2010730" y="36425"/>
                  </a:lnTo>
                  <a:lnTo>
                    <a:pt x="2026387" y="46537"/>
                  </a:lnTo>
                  <a:cubicBezTo>
                    <a:pt x="2034129" y="50928"/>
                    <a:pt x="2041674" y="54119"/>
                    <a:pt x="2049449" y="54995"/>
                  </a:cubicBezTo>
                  <a:lnTo>
                    <a:pt x="2049449" y="54995"/>
                  </a:lnTo>
                  <a:lnTo>
                    <a:pt x="2049450" y="54995"/>
                  </a:lnTo>
                  <a:cubicBezTo>
                    <a:pt x="2102222" y="125996"/>
                    <a:pt x="2199290" y="161369"/>
                    <a:pt x="2231986" y="248749"/>
                  </a:cubicBezTo>
                  <a:cubicBezTo>
                    <a:pt x="2258819" y="320451"/>
                    <a:pt x="2245243" y="439635"/>
                    <a:pt x="2245498" y="518284"/>
                  </a:cubicBezTo>
                  <a:cubicBezTo>
                    <a:pt x="2246135" y="701011"/>
                    <a:pt x="2245307" y="883675"/>
                    <a:pt x="2245370" y="1066402"/>
                  </a:cubicBezTo>
                  <a:cubicBezTo>
                    <a:pt x="2245435" y="1149768"/>
                    <a:pt x="2264300" y="1280806"/>
                    <a:pt x="2216499" y="1352381"/>
                  </a:cubicBezTo>
                  <a:cubicBezTo>
                    <a:pt x="2175326" y="1414076"/>
                    <a:pt x="2104772" y="1441800"/>
                    <a:pt x="2042885" y="1478448"/>
                  </a:cubicBezTo>
                  <a:cubicBezTo>
                    <a:pt x="1919686" y="1551297"/>
                    <a:pt x="1794702" y="1621278"/>
                    <a:pt x="1670611" y="1692533"/>
                  </a:cubicBezTo>
                  <a:lnTo>
                    <a:pt x="1436831" y="1828224"/>
                  </a:lnTo>
                  <a:cubicBezTo>
                    <a:pt x="1383294" y="1859391"/>
                    <a:pt x="1335493" y="1897313"/>
                    <a:pt x="1270611" y="1898907"/>
                  </a:cubicBezTo>
                  <a:cubicBezTo>
                    <a:pt x="1221854" y="1900117"/>
                    <a:pt x="1184441" y="1875261"/>
                    <a:pt x="1143078" y="1853527"/>
                  </a:cubicBezTo>
                  <a:cubicBezTo>
                    <a:pt x="1068508" y="1814330"/>
                    <a:pt x="996998" y="1769461"/>
                    <a:pt x="922619" y="1729818"/>
                  </a:cubicBezTo>
                  <a:cubicBezTo>
                    <a:pt x="765768" y="1646262"/>
                    <a:pt x="614334" y="1552380"/>
                    <a:pt x="457802" y="1468186"/>
                  </a:cubicBezTo>
                  <a:lnTo>
                    <a:pt x="305411" y="1384757"/>
                  </a:lnTo>
                  <a:cubicBezTo>
                    <a:pt x="266405" y="1364108"/>
                    <a:pt x="222238" y="1345625"/>
                    <a:pt x="187629" y="1317900"/>
                  </a:cubicBezTo>
                  <a:cubicBezTo>
                    <a:pt x="131543" y="1273031"/>
                    <a:pt x="114079" y="1193745"/>
                    <a:pt x="63411" y="1145370"/>
                  </a:cubicBezTo>
                  <a:cubicBezTo>
                    <a:pt x="64956" y="1140717"/>
                    <a:pt x="65040" y="1136403"/>
                    <a:pt x="64181" y="1132290"/>
                  </a:cubicBezTo>
                  <a:cubicBezTo>
                    <a:pt x="65039" y="1136403"/>
                    <a:pt x="64956" y="1140717"/>
                    <a:pt x="63410" y="1145370"/>
                  </a:cubicBezTo>
                  <a:cubicBezTo>
                    <a:pt x="55761" y="1147155"/>
                    <a:pt x="48177" y="1149003"/>
                    <a:pt x="40529" y="1150787"/>
                  </a:cubicBezTo>
                  <a:cubicBezTo>
                    <a:pt x="22683" y="1124018"/>
                    <a:pt x="5028" y="1092024"/>
                    <a:pt x="886" y="1059647"/>
                  </a:cubicBezTo>
                  <a:cubicBezTo>
                    <a:pt x="-10778" y="967359"/>
                    <a:pt x="95723" y="847856"/>
                    <a:pt x="145819" y="773222"/>
                  </a:cubicBezTo>
                  <a:cubicBezTo>
                    <a:pt x="185016" y="714777"/>
                    <a:pt x="220389" y="652317"/>
                    <a:pt x="263601" y="596804"/>
                  </a:cubicBezTo>
                  <a:cubicBezTo>
                    <a:pt x="273161" y="601266"/>
                    <a:pt x="282721" y="605727"/>
                    <a:pt x="292218" y="610189"/>
                  </a:cubicBezTo>
                  <a:cubicBezTo>
                    <a:pt x="336641" y="617773"/>
                    <a:pt x="376412" y="628736"/>
                    <a:pt x="422429" y="621534"/>
                  </a:cubicBezTo>
                  <a:cubicBezTo>
                    <a:pt x="547795" y="601904"/>
                    <a:pt x="639955" y="484249"/>
                    <a:pt x="634347" y="359010"/>
                  </a:cubicBezTo>
                  <a:cubicBezTo>
                    <a:pt x="631925" y="303880"/>
                    <a:pt x="606749" y="265001"/>
                    <a:pt x="584761" y="217328"/>
                  </a:cubicBezTo>
                  <a:cubicBezTo>
                    <a:pt x="602416" y="202478"/>
                    <a:pt x="611784" y="181572"/>
                    <a:pt x="624340" y="162198"/>
                  </a:cubicBezTo>
                  <a:cubicBezTo>
                    <a:pt x="659650" y="107385"/>
                    <a:pt x="691198" y="37978"/>
                    <a:pt x="755379" y="12548"/>
                  </a:cubicBezTo>
                  <a:cubicBezTo>
                    <a:pt x="774882" y="4836"/>
                    <a:pt x="796249" y="2494"/>
                    <a:pt x="817863" y="2064"/>
                  </a:cubicBezTo>
                  <a:lnTo>
                    <a:pt x="880856" y="3036"/>
                  </a:lnTo>
                  <a:lnTo>
                    <a:pt x="881828" y="3051"/>
                  </a:lnTo>
                  <a:lnTo>
                    <a:pt x="881829" y="3051"/>
                  </a:lnTo>
                  <a:lnTo>
                    <a:pt x="881829" y="3051"/>
                  </a:lnTo>
                  <a:lnTo>
                    <a:pt x="1124021" y="2988"/>
                  </a:lnTo>
                  <a:lnTo>
                    <a:pt x="1653019" y="3179"/>
                  </a:lnTo>
                  <a:lnTo>
                    <a:pt x="1653019" y="3179"/>
                  </a:lnTo>
                  <a:lnTo>
                    <a:pt x="1653020" y="3179"/>
                  </a:lnTo>
                  <a:cubicBezTo>
                    <a:pt x="1675009" y="3116"/>
                    <a:pt x="1698614" y="2538"/>
                    <a:pt x="1722983" y="1868"/>
                  </a:cubicBezTo>
                  <a:lnTo>
                    <a:pt x="1797523" y="0"/>
                  </a:lnTo>
                  <a:close/>
                  <a:moveTo>
                    <a:pt x="198233" y="747793"/>
                  </a:moveTo>
                  <a:cubicBezTo>
                    <a:pt x="167696" y="794271"/>
                    <a:pt x="137661" y="841100"/>
                    <a:pt x="107259" y="887499"/>
                  </a:cubicBezTo>
                  <a:cubicBezTo>
                    <a:pt x="83231" y="924210"/>
                    <a:pt x="49005" y="959774"/>
                    <a:pt x="36322" y="1002413"/>
                  </a:cubicBezTo>
                  <a:cubicBezTo>
                    <a:pt x="27017" y="1033898"/>
                    <a:pt x="31861" y="1067295"/>
                    <a:pt x="45054" y="1096995"/>
                  </a:cubicBezTo>
                  <a:cubicBezTo>
                    <a:pt x="31862" y="1067294"/>
                    <a:pt x="27018" y="1033898"/>
                    <a:pt x="36323" y="1002413"/>
                  </a:cubicBezTo>
                  <a:cubicBezTo>
                    <a:pt x="49006" y="959774"/>
                    <a:pt x="83232" y="924211"/>
                    <a:pt x="107260" y="887499"/>
                  </a:cubicBezTo>
                  <a:cubicBezTo>
                    <a:pt x="137662" y="841100"/>
                    <a:pt x="167697" y="794271"/>
                    <a:pt x="198233" y="747793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A186A0A-5B95-3550-656A-F428ADCE2631}"/>
                </a:ext>
              </a:extLst>
            </p:cNvPr>
            <p:cNvSpPr/>
            <p:nvPr/>
          </p:nvSpPr>
          <p:spPr>
            <a:xfrm>
              <a:off x="6127577" y="1021996"/>
              <a:ext cx="2248013" cy="1898949"/>
            </a:xfrm>
            <a:custGeom>
              <a:avLst/>
              <a:gdLst>
                <a:gd name="csX0" fmla="*/ 451355 w 2248013"/>
                <a:gd name="csY0" fmla="*/ 0 h 1898949"/>
                <a:gd name="csX1" fmla="*/ 525860 w 2248013"/>
                <a:gd name="csY1" fmla="*/ 1868 h 1898949"/>
                <a:gd name="csX2" fmla="*/ 595789 w 2248013"/>
                <a:gd name="csY2" fmla="*/ 3179 h 1898949"/>
                <a:gd name="csX3" fmla="*/ 595790 w 2248013"/>
                <a:gd name="csY3" fmla="*/ 3179 h 1898949"/>
                <a:gd name="csX4" fmla="*/ 595790 w 2248013"/>
                <a:gd name="csY4" fmla="*/ 3179 h 1898949"/>
                <a:gd name="csX5" fmla="*/ 1124534 w 2248013"/>
                <a:gd name="csY5" fmla="*/ 2988 h 1898949"/>
                <a:gd name="csX6" fmla="*/ 1366609 w 2248013"/>
                <a:gd name="csY6" fmla="*/ 3051 h 1898949"/>
                <a:gd name="csX7" fmla="*/ 1366609 w 2248013"/>
                <a:gd name="csY7" fmla="*/ 3051 h 1898949"/>
                <a:gd name="csX8" fmla="*/ 1366610 w 2248013"/>
                <a:gd name="csY8" fmla="*/ 3051 h 1898949"/>
                <a:gd name="csX9" fmla="*/ 1367597 w 2248013"/>
                <a:gd name="csY9" fmla="*/ 3036 h 1898949"/>
                <a:gd name="csX10" fmla="*/ 1430544 w 2248013"/>
                <a:gd name="csY10" fmla="*/ 2064 h 1898949"/>
                <a:gd name="csX11" fmla="*/ 1492998 w 2248013"/>
                <a:gd name="csY11" fmla="*/ 12548 h 1898949"/>
                <a:gd name="csX12" fmla="*/ 1623974 w 2248013"/>
                <a:gd name="csY12" fmla="*/ 162198 h 1898949"/>
                <a:gd name="csX13" fmla="*/ 1663534 w 2248013"/>
                <a:gd name="csY13" fmla="*/ 217328 h 1898949"/>
                <a:gd name="csX14" fmla="*/ 1613972 w 2248013"/>
                <a:gd name="csY14" fmla="*/ 359010 h 1898949"/>
                <a:gd name="csX15" fmla="*/ 1825788 w 2248013"/>
                <a:gd name="csY15" fmla="*/ 621534 h 1898949"/>
                <a:gd name="csX16" fmla="*/ 1955937 w 2248013"/>
                <a:gd name="csY16" fmla="*/ 610189 h 1898949"/>
                <a:gd name="csX17" fmla="*/ 2140806 w 2248013"/>
                <a:gd name="csY17" fmla="*/ 887499 h 1898949"/>
                <a:gd name="csX18" fmla="*/ 2211709 w 2248013"/>
                <a:gd name="csY18" fmla="*/ 1002413 h 1898949"/>
                <a:gd name="csX19" fmla="*/ 2202982 w 2248013"/>
                <a:gd name="csY19" fmla="*/ 1096995 h 1898949"/>
                <a:gd name="csX20" fmla="*/ 2211710 w 2248013"/>
                <a:gd name="csY20" fmla="*/ 1002413 h 1898949"/>
                <a:gd name="csX21" fmla="*/ 2140807 w 2248013"/>
                <a:gd name="csY21" fmla="*/ 887499 h 1898949"/>
                <a:gd name="csX22" fmla="*/ 1955937 w 2248013"/>
                <a:gd name="csY22" fmla="*/ 610189 h 1898949"/>
                <a:gd name="csX23" fmla="*/ 1984540 w 2248013"/>
                <a:gd name="csY23" fmla="*/ 596804 h 1898949"/>
                <a:gd name="csX24" fmla="*/ 2102265 w 2248013"/>
                <a:gd name="csY24" fmla="*/ 773222 h 1898949"/>
                <a:gd name="csX25" fmla="*/ 2247128 w 2248013"/>
                <a:gd name="csY25" fmla="*/ 1059647 h 1898949"/>
                <a:gd name="csX26" fmla="*/ 2207505 w 2248013"/>
                <a:gd name="csY26" fmla="*/ 1150787 h 1898949"/>
                <a:gd name="csX27" fmla="*/ 2184635 w 2248013"/>
                <a:gd name="csY27" fmla="*/ 1145370 h 1898949"/>
                <a:gd name="csX28" fmla="*/ 2188744 w 2248013"/>
                <a:gd name="csY28" fmla="*/ 1120418 h 1898949"/>
                <a:gd name="csX29" fmla="*/ 2184634 w 2248013"/>
                <a:gd name="csY29" fmla="*/ 1145370 h 1898949"/>
                <a:gd name="csX30" fmla="*/ 2060475 w 2248013"/>
                <a:gd name="csY30" fmla="*/ 1317900 h 1898949"/>
                <a:gd name="csX31" fmla="*/ 1942750 w 2248013"/>
                <a:gd name="csY31" fmla="*/ 1384757 h 1898949"/>
                <a:gd name="csX32" fmla="*/ 1790432 w 2248013"/>
                <a:gd name="csY32" fmla="*/ 1468186 h 1898949"/>
                <a:gd name="csX33" fmla="*/ 1325839 w 2248013"/>
                <a:gd name="csY33" fmla="*/ 1729818 h 1898949"/>
                <a:gd name="csX34" fmla="*/ 1105486 w 2248013"/>
                <a:gd name="csY34" fmla="*/ 1853527 h 1898949"/>
                <a:gd name="csX35" fmla="*/ 978014 w 2248013"/>
                <a:gd name="csY35" fmla="*/ 1898907 h 1898949"/>
                <a:gd name="csX36" fmla="*/ 811874 w 2248013"/>
                <a:gd name="csY36" fmla="*/ 1828224 h 1898949"/>
                <a:gd name="csX37" fmla="*/ 578206 w 2248013"/>
                <a:gd name="csY37" fmla="*/ 1692533 h 1898949"/>
                <a:gd name="csX38" fmla="*/ 206111 w 2248013"/>
                <a:gd name="csY38" fmla="*/ 1478448 h 1898949"/>
                <a:gd name="csX39" fmla="*/ 32580 w 2248013"/>
                <a:gd name="csY39" fmla="*/ 1352381 h 1898949"/>
                <a:gd name="csX40" fmla="*/ 3723 w 2248013"/>
                <a:gd name="csY40" fmla="*/ 1066402 h 1898949"/>
                <a:gd name="csX41" fmla="*/ 3595 w 2248013"/>
                <a:gd name="csY41" fmla="*/ 518284 h 1898949"/>
                <a:gd name="csX42" fmla="*/ 17101 w 2248013"/>
                <a:gd name="csY42" fmla="*/ 248749 h 1898949"/>
                <a:gd name="csX43" fmla="*/ 199549 w 2248013"/>
                <a:gd name="csY43" fmla="*/ 54995 h 1898949"/>
                <a:gd name="csX44" fmla="*/ 199551 w 2248013"/>
                <a:gd name="csY44" fmla="*/ 54994 h 1898949"/>
                <a:gd name="csX45" fmla="*/ 199551 w 2248013"/>
                <a:gd name="csY45" fmla="*/ 54995 h 1898949"/>
                <a:gd name="csX46" fmla="*/ 222602 w 2248013"/>
                <a:gd name="csY46" fmla="*/ 46537 h 1898949"/>
                <a:gd name="csX47" fmla="*/ 241625 w 2248013"/>
                <a:gd name="csY47" fmla="*/ 34246 h 1898949"/>
                <a:gd name="csX48" fmla="*/ 246834 w 2248013"/>
                <a:gd name="csY48" fmla="*/ 30880 h 1898949"/>
                <a:gd name="csX49" fmla="*/ 274818 w 2248013"/>
                <a:gd name="csY49" fmla="*/ 14708 h 1898949"/>
                <a:gd name="csX50" fmla="*/ 299122 w 2248013"/>
                <a:gd name="csY50" fmla="*/ 7623 h 1898949"/>
                <a:gd name="csX51" fmla="*/ 309122 w 2248013"/>
                <a:gd name="csY51" fmla="*/ 4708 h 1898949"/>
                <a:gd name="csX52" fmla="*/ 314058 w 2248013"/>
                <a:gd name="csY52" fmla="*/ 4375 h 1898949"/>
                <a:gd name="csX53" fmla="*/ 377401 w 2248013"/>
                <a:gd name="csY53" fmla="*/ 105 h 1898949"/>
                <a:gd name="csX54" fmla="*/ 451147 w 2248013"/>
                <a:gd name="csY54" fmla="*/ 0 h 1898949"/>
                <a:gd name="csX55" fmla="*/ 451355 w 2248013"/>
                <a:gd name="csY55" fmla="*/ 0 h 1898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248013" h="1898949">
                  <a:moveTo>
                    <a:pt x="451355" y="0"/>
                  </a:moveTo>
                  <a:lnTo>
                    <a:pt x="525860" y="1868"/>
                  </a:lnTo>
                  <a:cubicBezTo>
                    <a:pt x="550217" y="2538"/>
                    <a:pt x="573811" y="3116"/>
                    <a:pt x="595789" y="3179"/>
                  </a:cubicBezTo>
                  <a:lnTo>
                    <a:pt x="595790" y="3179"/>
                  </a:lnTo>
                  <a:lnTo>
                    <a:pt x="595790" y="3179"/>
                  </a:lnTo>
                  <a:lnTo>
                    <a:pt x="1124534" y="2988"/>
                  </a:lnTo>
                  <a:lnTo>
                    <a:pt x="1366609" y="3051"/>
                  </a:lnTo>
                  <a:lnTo>
                    <a:pt x="1366609" y="3051"/>
                  </a:lnTo>
                  <a:lnTo>
                    <a:pt x="1366610" y="3051"/>
                  </a:lnTo>
                  <a:lnTo>
                    <a:pt x="1367597" y="3036"/>
                  </a:lnTo>
                  <a:lnTo>
                    <a:pt x="1430544" y="2064"/>
                  </a:lnTo>
                  <a:cubicBezTo>
                    <a:pt x="1452148" y="2494"/>
                    <a:pt x="1473505" y="4836"/>
                    <a:pt x="1492998" y="12548"/>
                  </a:cubicBezTo>
                  <a:cubicBezTo>
                    <a:pt x="1557148" y="37978"/>
                    <a:pt x="1588681" y="107385"/>
                    <a:pt x="1623974" y="162198"/>
                  </a:cubicBezTo>
                  <a:cubicBezTo>
                    <a:pt x="1636524" y="181572"/>
                    <a:pt x="1645888" y="202478"/>
                    <a:pt x="1663534" y="217328"/>
                  </a:cubicBezTo>
                  <a:cubicBezTo>
                    <a:pt x="1641557" y="265001"/>
                    <a:pt x="1616393" y="303880"/>
                    <a:pt x="1613972" y="359010"/>
                  </a:cubicBezTo>
                  <a:cubicBezTo>
                    <a:pt x="1608367" y="484249"/>
                    <a:pt x="1700482" y="601904"/>
                    <a:pt x="1825788" y="621534"/>
                  </a:cubicBezTo>
                  <a:cubicBezTo>
                    <a:pt x="1871783" y="628736"/>
                    <a:pt x="1911535" y="617773"/>
                    <a:pt x="1955937" y="610189"/>
                  </a:cubicBezTo>
                  <a:cubicBezTo>
                    <a:pt x="2020723" y="700183"/>
                    <a:pt x="2080032" y="794701"/>
                    <a:pt x="2140806" y="887499"/>
                  </a:cubicBezTo>
                  <a:cubicBezTo>
                    <a:pt x="2164822" y="924211"/>
                    <a:pt x="2199032" y="959774"/>
                    <a:pt x="2211709" y="1002413"/>
                  </a:cubicBezTo>
                  <a:cubicBezTo>
                    <a:pt x="2221009" y="1033898"/>
                    <a:pt x="2216167" y="1067294"/>
                    <a:pt x="2202982" y="1096995"/>
                  </a:cubicBezTo>
                  <a:cubicBezTo>
                    <a:pt x="2216169" y="1067295"/>
                    <a:pt x="2221010" y="1033898"/>
                    <a:pt x="2211710" y="1002413"/>
                  </a:cubicBezTo>
                  <a:cubicBezTo>
                    <a:pt x="2199033" y="959774"/>
                    <a:pt x="2164823" y="924210"/>
                    <a:pt x="2140807" y="887499"/>
                  </a:cubicBezTo>
                  <a:cubicBezTo>
                    <a:pt x="2080033" y="794701"/>
                    <a:pt x="2020725" y="700183"/>
                    <a:pt x="1955937" y="610189"/>
                  </a:cubicBezTo>
                  <a:cubicBezTo>
                    <a:pt x="1965429" y="605727"/>
                    <a:pt x="1974985" y="601266"/>
                    <a:pt x="1984540" y="596804"/>
                  </a:cubicBezTo>
                  <a:cubicBezTo>
                    <a:pt x="2027731" y="652317"/>
                    <a:pt x="2063087" y="714777"/>
                    <a:pt x="2102265" y="773222"/>
                  </a:cubicBezTo>
                  <a:cubicBezTo>
                    <a:pt x="2152337" y="847856"/>
                    <a:pt x="2258787" y="967359"/>
                    <a:pt x="2247128" y="1059647"/>
                  </a:cubicBezTo>
                  <a:cubicBezTo>
                    <a:pt x="2242989" y="1092024"/>
                    <a:pt x="2225342" y="1124018"/>
                    <a:pt x="2207505" y="1150787"/>
                  </a:cubicBezTo>
                  <a:cubicBezTo>
                    <a:pt x="2199860" y="1149003"/>
                    <a:pt x="2192280" y="1147155"/>
                    <a:pt x="2184635" y="1145370"/>
                  </a:cubicBezTo>
                  <a:cubicBezTo>
                    <a:pt x="2181546" y="1136065"/>
                    <a:pt x="2184301" y="1128114"/>
                    <a:pt x="2188744" y="1120418"/>
                  </a:cubicBezTo>
                  <a:cubicBezTo>
                    <a:pt x="2184300" y="1128114"/>
                    <a:pt x="2181545" y="1136065"/>
                    <a:pt x="2184634" y="1145370"/>
                  </a:cubicBezTo>
                  <a:cubicBezTo>
                    <a:pt x="2133990" y="1193745"/>
                    <a:pt x="2116534" y="1273031"/>
                    <a:pt x="2060475" y="1317900"/>
                  </a:cubicBezTo>
                  <a:cubicBezTo>
                    <a:pt x="2025883" y="1345625"/>
                    <a:pt x="1981737" y="1364108"/>
                    <a:pt x="1942750" y="1384757"/>
                  </a:cubicBezTo>
                  <a:lnTo>
                    <a:pt x="1790432" y="1468186"/>
                  </a:lnTo>
                  <a:cubicBezTo>
                    <a:pt x="1633975" y="1552380"/>
                    <a:pt x="1482614" y="1646262"/>
                    <a:pt x="1325839" y="1729818"/>
                  </a:cubicBezTo>
                  <a:cubicBezTo>
                    <a:pt x="1251495" y="1769461"/>
                    <a:pt x="1180020" y="1814330"/>
                    <a:pt x="1105486" y="1853527"/>
                  </a:cubicBezTo>
                  <a:cubicBezTo>
                    <a:pt x="1064142" y="1875261"/>
                    <a:pt x="1026747" y="1900117"/>
                    <a:pt x="978014" y="1898907"/>
                  </a:cubicBezTo>
                  <a:cubicBezTo>
                    <a:pt x="913163" y="1897313"/>
                    <a:pt x="865385" y="1859391"/>
                    <a:pt x="811874" y="1828224"/>
                  </a:cubicBezTo>
                  <a:lnTo>
                    <a:pt x="578206" y="1692533"/>
                  </a:lnTo>
                  <a:cubicBezTo>
                    <a:pt x="454175" y="1621278"/>
                    <a:pt x="329251" y="1551297"/>
                    <a:pt x="206111" y="1478448"/>
                  </a:cubicBezTo>
                  <a:cubicBezTo>
                    <a:pt x="144254" y="1441800"/>
                    <a:pt x="73734" y="1414076"/>
                    <a:pt x="32580" y="1352381"/>
                  </a:cubicBezTo>
                  <a:cubicBezTo>
                    <a:pt x="-15198" y="1280806"/>
                    <a:pt x="3658" y="1149768"/>
                    <a:pt x="3723" y="1066402"/>
                  </a:cubicBezTo>
                  <a:cubicBezTo>
                    <a:pt x="3786" y="883675"/>
                    <a:pt x="2959" y="701011"/>
                    <a:pt x="3595" y="518284"/>
                  </a:cubicBezTo>
                  <a:cubicBezTo>
                    <a:pt x="3850" y="439635"/>
                    <a:pt x="-9719" y="320451"/>
                    <a:pt x="17101" y="248749"/>
                  </a:cubicBezTo>
                  <a:cubicBezTo>
                    <a:pt x="49781" y="161369"/>
                    <a:pt x="146803" y="125996"/>
                    <a:pt x="199549" y="54995"/>
                  </a:cubicBezTo>
                  <a:lnTo>
                    <a:pt x="199551" y="54994"/>
                  </a:lnTo>
                  <a:lnTo>
                    <a:pt x="199551" y="54995"/>
                  </a:lnTo>
                  <a:cubicBezTo>
                    <a:pt x="207323" y="54119"/>
                    <a:pt x="214864" y="50928"/>
                    <a:pt x="222602" y="46537"/>
                  </a:cubicBezTo>
                  <a:lnTo>
                    <a:pt x="241625" y="34246"/>
                  </a:lnTo>
                  <a:lnTo>
                    <a:pt x="246834" y="30880"/>
                  </a:lnTo>
                  <a:cubicBezTo>
                    <a:pt x="255394" y="25203"/>
                    <a:pt x="264580" y="19441"/>
                    <a:pt x="274818" y="14708"/>
                  </a:cubicBezTo>
                  <a:lnTo>
                    <a:pt x="299122" y="7623"/>
                  </a:lnTo>
                  <a:lnTo>
                    <a:pt x="309122" y="4708"/>
                  </a:lnTo>
                  <a:lnTo>
                    <a:pt x="314058" y="4375"/>
                  </a:lnTo>
                  <a:lnTo>
                    <a:pt x="377401" y="105"/>
                  </a:lnTo>
                  <a:lnTo>
                    <a:pt x="451147" y="0"/>
                  </a:lnTo>
                  <a:lnTo>
                    <a:pt x="451355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237EDC6-49B6-317D-9927-08810B72EBA4}"/>
                </a:ext>
              </a:extLst>
            </p:cNvPr>
            <p:cNvSpPr/>
            <p:nvPr/>
          </p:nvSpPr>
          <p:spPr>
            <a:xfrm>
              <a:off x="3118669" y="2396645"/>
              <a:ext cx="1925137" cy="2142954"/>
            </a:xfrm>
            <a:custGeom>
              <a:avLst/>
              <a:gdLst>
                <a:gd name="csX0" fmla="*/ 769584 w 1925137"/>
                <a:gd name="csY0" fmla="*/ 96 h 2142954"/>
                <a:gd name="csX1" fmla="*/ 826450 w 1925137"/>
                <a:gd name="csY1" fmla="*/ 3481 h 2142954"/>
                <a:gd name="csX2" fmla="*/ 1070809 w 1925137"/>
                <a:gd name="csY2" fmla="*/ 121326 h 2142954"/>
                <a:gd name="csX3" fmla="*/ 1577819 w 1925137"/>
                <a:gd name="csY3" fmla="*/ 404691 h 2142954"/>
                <a:gd name="csX4" fmla="*/ 1769406 w 1925137"/>
                <a:gd name="csY4" fmla="*/ 512785 h 2142954"/>
                <a:gd name="csX5" fmla="*/ 1896939 w 1925137"/>
                <a:gd name="csY5" fmla="*/ 614569 h 2142954"/>
                <a:gd name="csX6" fmla="*/ 1921796 w 1925137"/>
                <a:gd name="csY6" fmla="*/ 870847 h 2142954"/>
                <a:gd name="csX7" fmla="*/ 1921350 w 1925137"/>
                <a:gd name="csY7" fmla="*/ 1418966 h 2142954"/>
                <a:gd name="csX8" fmla="*/ 1900317 w 1925137"/>
                <a:gd name="csY8" fmla="*/ 1665938 h 2142954"/>
                <a:gd name="csX9" fmla="*/ 1695920 w 1925137"/>
                <a:gd name="csY9" fmla="*/ 1799526 h 2142954"/>
                <a:gd name="csX10" fmla="*/ 1223581 w 1925137"/>
                <a:gd name="csY10" fmla="*/ 2009150 h 2142954"/>
                <a:gd name="csX11" fmla="*/ 1052198 w 1925137"/>
                <a:gd name="csY11" fmla="*/ 2086205 h 2142954"/>
                <a:gd name="csX12" fmla="*/ 904078 w 1925137"/>
                <a:gd name="csY12" fmla="*/ 2140316 h 2142954"/>
                <a:gd name="csX13" fmla="*/ 732250 w 1925137"/>
                <a:gd name="csY13" fmla="*/ 2124255 h 2142954"/>
                <a:gd name="csX14" fmla="*/ 582728 w 1925137"/>
                <a:gd name="csY14" fmla="*/ 2099335 h 2142954"/>
                <a:gd name="csX15" fmla="*/ 522052 w 1925137"/>
                <a:gd name="csY15" fmla="*/ 2088181 h 2142954"/>
                <a:gd name="csX16" fmla="*/ 430147 w 1925137"/>
                <a:gd name="csY16" fmla="*/ 2049367 h 2142954"/>
                <a:gd name="csX17" fmla="*/ 370682 w 1925137"/>
                <a:gd name="csY17" fmla="*/ 1949494 h 2142954"/>
                <a:gd name="csX18" fmla="*/ 284449 w 1925137"/>
                <a:gd name="csY18" fmla="*/ 1787480 h 2142954"/>
                <a:gd name="csX19" fmla="*/ 103251 w 1925137"/>
                <a:gd name="csY19" fmla="*/ 1447073 h 2142954"/>
                <a:gd name="csX20" fmla="*/ 41110 w 1925137"/>
                <a:gd name="csY20" fmla="*/ 1326806 h 2142954"/>
                <a:gd name="csX21" fmla="*/ 2040 w 1925137"/>
                <a:gd name="csY21" fmla="*/ 1249878 h 2142954"/>
                <a:gd name="csX22" fmla="*/ 110835 w 1925137"/>
                <a:gd name="csY22" fmla="*/ 1170209 h 2142954"/>
                <a:gd name="csX23" fmla="*/ 117209 w 1925137"/>
                <a:gd name="csY23" fmla="*/ 858419 h 2142954"/>
                <a:gd name="csX24" fmla="*/ 26132 w 1925137"/>
                <a:gd name="csY24" fmla="*/ 778750 h 2142954"/>
                <a:gd name="csX25" fmla="*/ 131995 w 1925137"/>
                <a:gd name="csY25" fmla="*/ 598189 h 2142954"/>
                <a:gd name="csX26" fmla="*/ 322307 w 1925137"/>
                <a:gd name="csY26" fmla="*/ 272760 h 2142954"/>
                <a:gd name="csX27" fmla="*/ 131994 w 1925137"/>
                <a:gd name="csY27" fmla="*/ 598190 h 2142954"/>
                <a:gd name="csX28" fmla="*/ 26131 w 1925137"/>
                <a:gd name="csY28" fmla="*/ 778750 h 2142954"/>
                <a:gd name="csX29" fmla="*/ 0 w 1925137"/>
                <a:gd name="csY29" fmla="*/ 768872 h 2142954"/>
                <a:gd name="csX30" fmla="*/ 29636 w 1925137"/>
                <a:gd name="csY30" fmla="*/ 712912 h 2142954"/>
                <a:gd name="csX31" fmla="*/ 111472 w 1925137"/>
                <a:gd name="csY31" fmla="*/ 571867 h 2142954"/>
                <a:gd name="csX32" fmla="*/ 325557 w 1925137"/>
                <a:gd name="csY32" fmla="*/ 206157 h 2142954"/>
                <a:gd name="csX33" fmla="*/ 582154 w 1925137"/>
                <a:gd name="csY33" fmla="*/ 4054 h 2142954"/>
                <a:gd name="csX34" fmla="*/ 589164 w 1925137"/>
                <a:gd name="csY34" fmla="*/ 24896 h 2142954"/>
                <a:gd name="csX35" fmla="*/ 574718 w 1925137"/>
                <a:gd name="csY35" fmla="*/ 32368 h 2142954"/>
                <a:gd name="csX36" fmla="*/ 528426 w 1925137"/>
                <a:gd name="csY36" fmla="*/ 34519 h 2142954"/>
                <a:gd name="csX37" fmla="*/ 482401 w 1925137"/>
                <a:gd name="csY37" fmla="*/ 47402 h 2142954"/>
                <a:gd name="csX38" fmla="*/ 528425 w 1925137"/>
                <a:gd name="csY38" fmla="*/ 34520 h 2142954"/>
                <a:gd name="csX39" fmla="*/ 589164 w 1925137"/>
                <a:gd name="csY39" fmla="*/ 24896 h 2142954"/>
                <a:gd name="csX40" fmla="*/ 589164 w 1925137"/>
                <a:gd name="csY40" fmla="*/ 24896 h 2142954"/>
                <a:gd name="csX41" fmla="*/ 589165 w 1925137"/>
                <a:gd name="csY41" fmla="*/ 24895 h 2142954"/>
                <a:gd name="csX42" fmla="*/ 769584 w 1925137"/>
                <a:gd name="csY42" fmla="*/ 96 h 2142954"/>
                <a:gd name="csX43" fmla="*/ 411701 w 1925137"/>
                <a:gd name="csY43" fmla="*/ 114577 h 2142954"/>
                <a:gd name="csX44" fmla="*/ 348823 w 1925137"/>
                <a:gd name="csY44" fmla="*/ 224980 h 2142954"/>
                <a:gd name="csX45" fmla="*/ 411701 w 1925137"/>
                <a:gd name="csY45" fmla="*/ 114577 h 2142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1925137" h="2142954">
                  <a:moveTo>
                    <a:pt x="769584" y="96"/>
                  </a:moveTo>
                  <a:cubicBezTo>
                    <a:pt x="789631" y="-323"/>
                    <a:pt x="808859" y="613"/>
                    <a:pt x="826450" y="3481"/>
                  </a:cubicBezTo>
                  <a:cubicBezTo>
                    <a:pt x="908667" y="16865"/>
                    <a:pt x="997450" y="81938"/>
                    <a:pt x="1070809" y="121326"/>
                  </a:cubicBezTo>
                  <a:cubicBezTo>
                    <a:pt x="1241109" y="212721"/>
                    <a:pt x="1410961" y="307240"/>
                    <a:pt x="1577819" y="404691"/>
                  </a:cubicBezTo>
                  <a:cubicBezTo>
                    <a:pt x="1641107" y="441657"/>
                    <a:pt x="1705798" y="476329"/>
                    <a:pt x="1769406" y="512785"/>
                  </a:cubicBezTo>
                  <a:cubicBezTo>
                    <a:pt x="1819884" y="541784"/>
                    <a:pt x="1865391" y="563008"/>
                    <a:pt x="1896939" y="614569"/>
                  </a:cubicBezTo>
                  <a:cubicBezTo>
                    <a:pt x="1938176" y="682001"/>
                    <a:pt x="1922114" y="794047"/>
                    <a:pt x="1921796" y="870847"/>
                  </a:cubicBezTo>
                  <a:cubicBezTo>
                    <a:pt x="1921031" y="1053574"/>
                    <a:pt x="1922178" y="1236238"/>
                    <a:pt x="1921350" y="1418966"/>
                  </a:cubicBezTo>
                  <a:cubicBezTo>
                    <a:pt x="1921031" y="1492834"/>
                    <a:pt x="1936455" y="1599654"/>
                    <a:pt x="1900317" y="1665938"/>
                  </a:cubicBezTo>
                  <a:cubicBezTo>
                    <a:pt x="1859208" y="1741273"/>
                    <a:pt x="1769852" y="1767021"/>
                    <a:pt x="1695920" y="1799526"/>
                  </a:cubicBezTo>
                  <a:lnTo>
                    <a:pt x="1223581" y="2009150"/>
                  </a:lnTo>
                  <a:lnTo>
                    <a:pt x="1052198" y="2086205"/>
                  </a:lnTo>
                  <a:cubicBezTo>
                    <a:pt x="1004397" y="2108385"/>
                    <a:pt x="956659" y="2132413"/>
                    <a:pt x="904078" y="2140316"/>
                  </a:cubicBezTo>
                  <a:cubicBezTo>
                    <a:pt x="845761" y="2149047"/>
                    <a:pt x="789292" y="2134134"/>
                    <a:pt x="732250" y="2124255"/>
                  </a:cubicBezTo>
                  <a:cubicBezTo>
                    <a:pt x="682727" y="2115651"/>
                    <a:pt x="631421" y="2111508"/>
                    <a:pt x="582728" y="2099335"/>
                  </a:cubicBezTo>
                  <a:cubicBezTo>
                    <a:pt x="562078" y="2084357"/>
                    <a:pt x="546208" y="2090539"/>
                    <a:pt x="522052" y="2088181"/>
                  </a:cubicBezTo>
                  <a:cubicBezTo>
                    <a:pt x="489738" y="2084930"/>
                    <a:pt x="454175" y="2071610"/>
                    <a:pt x="430147" y="2049367"/>
                  </a:cubicBezTo>
                  <a:cubicBezTo>
                    <a:pt x="402167" y="2023618"/>
                    <a:pt x="387572" y="1982891"/>
                    <a:pt x="370682" y="1949494"/>
                  </a:cubicBezTo>
                  <a:cubicBezTo>
                    <a:pt x="343085" y="1895001"/>
                    <a:pt x="312365" y="1841910"/>
                    <a:pt x="284449" y="1787480"/>
                  </a:cubicBezTo>
                  <a:cubicBezTo>
                    <a:pt x="225941" y="1673459"/>
                    <a:pt x="164755" y="1560011"/>
                    <a:pt x="103251" y="1447073"/>
                  </a:cubicBezTo>
                  <a:cubicBezTo>
                    <a:pt x="81645" y="1407430"/>
                    <a:pt x="62142" y="1366512"/>
                    <a:pt x="41110" y="1326806"/>
                  </a:cubicBezTo>
                  <a:cubicBezTo>
                    <a:pt x="27852" y="1301630"/>
                    <a:pt x="10326" y="1277411"/>
                    <a:pt x="2040" y="1249878"/>
                  </a:cubicBezTo>
                  <a:cubicBezTo>
                    <a:pt x="41110" y="1225595"/>
                    <a:pt x="80880" y="1207303"/>
                    <a:pt x="110835" y="1170209"/>
                  </a:cubicBezTo>
                  <a:cubicBezTo>
                    <a:pt x="183365" y="1080215"/>
                    <a:pt x="184003" y="951535"/>
                    <a:pt x="117209" y="858419"/>
                  </a:cubicBezTo>
                  <a:cubicBezTo>
                    <a:pt x="92671" y="824193"/>
                    <a:pt x="58445" y="803225"/>
                    <a:pt x="26132" y="778750"/>
                  </a:cubicBezTo>
                  <a:cubicBezTo>
                    <a:pt x="66986" y="723811"/>
                    <a:pt x="97260" y="657336"/>
                    <a:pt x="131995" y="598189"/>
                  </a:cubicBezTo>
                  <a:cubicBezTo>
                    <a:pt x="195666" y="489840"/>
                    <a:pt x="258126" y="380790"/>
                    <a:pt x="322307" y="272760"/>
                  </a:cubicBezTo>
                  <a:cubicBezTo>
                    <a:pt x="258125" y="380790"/>
                    <a:pt x="195665" y="489840"/>
                    <a:pt x="131994" y="598190"/>
                  </a:cubicBezTo>
                  <a:cubicBezTo>
                    <a:pt x="97259" y="657335"/>
                    <a:pt x="66985" y="723811"/>
                    <a:pt x="26131" y="778750"/>
                  </a:cubicBezTo>
                  <a:cubicBezTo>
                    <a:pt x="17463" y="775500"/>
                    <a:pt x="8731" y="772185"/>
                    <a:pt x="0" y="768872"/>
                  </a:cubicBezTo>
                  <a:cubicBezTo>
                    <a:pt x="1657" y="749687"/>
                    <a:pt x="20140" y="730057"/>
                    <a:pt x="29636" y="712912"/>
                  </a:cubicBezTo>
                  <a:cubicBezTo>
                    <a:pt x="55959" y="665367"/>
                    <a:pt x="85021" y="619413"/>
                    <a:pt x="111472" y="571867"/>
                  </a:cubicBezTo>
                  <a:cubicBezTo>
                    <a:pt x="180051" y="448477"/>
                    <a:pt x="254939" y="328401"/>
                    <a:pt x="325557" y="206157"/>
                  </a:cubicBezTo>
                  <a:cubicBezTo>
                    <a:pt x="390439" y="93792"/>
                    <a:pt x="427533" y="-10414"/>
                    <a:pt x="582154" y="4054"/>
                  </a:cubicBezTo>
                  <a:lnTo>
                    <a:pt x="589164" y="24896"/>
                  </a:lnTo>
                  <a:lnTo>
                    <a:pt x="574718" y="32368"/>
                  </a:lnTo>
                  <a:cubicBezTo>
                    <a:pt x="560238" y="36563"/>
                    <a:pt x="545443" y="32511"/>
                    <a:pt x="528426" y="34519"/>
                  </a:cubicBezTo>
                  <a:cubicBezTo>
                    <a:pt x="512652" y="36400"/>
                    <a:pt x="496973" y="40734"/>
                    <a:pt x="482401" y="47402"/>
                  </a:cubicBezTo>
                  <a:cubicBezTo>
                    <a:pt x="496972" y="40734"/>
                    <a:pt x="512651" y="36400"/>
                    <a:pt x="528425" y="34520"/>
                  </a:cubicBezTo>
                  <a:cubicBezTo>
                    <a:pt x="551115" y="31843"/>
                    <a:pt x="569853" y="39937"/>
                    <a:pt x="589164" y="24896"/>
                  </a:cubicBezTo>
                  <a:lnTo>
                    <a:pt x="589164" y="24896"/>
                  </a:lnTo>
                  <a:lnTo>
                    <a:pt x="589165" y="24895"/>
                  </a:lnTo>
                  <a:cubicBezTo>
                    <a:pt x="641937" y="14810"/>
                    <a:pt x="709444" y="1354"/>
                    <a:pt x="769584" y="96"/>
                  </a:cubicBezTo>
                  <a:close/>
                  <a:moveTo>
                    <a:pt x="411701" y="114577"/>
                  </a:moveTo>
                  <a:cubicBezTo>
                    <a:pt x="390234" y="147232"/>
                    <a:pt x="368154" y="188996"/>
                    <a:pt x="348823" y="224980"/>
                  </a:cubicBezTo>
                  <a:cubicBezTo>
                    <a:pt x="368155" y="188996"/>
                    <a:pt x="390235" y="147231"/>
                    <a:pt x="411701" y="114577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43CB3FA-6B79-89EF-3081-6E6BA9C2C8D7}"/>
                </a:ext>
              </a:extLst>
            </p:cNvPr>
            <p:cNvSpPr/>
            <p:nvPr/>
          </p:nvSpPr>
          <p:spPr>
            <a:xfrm>
              <a:off x="7149264" y="2396645"/>
              <a:ext cx="1924213" cy="2142954"/>
            </a:xfrm>
            <a:custGeom>
              <a:avLst/>
              <a:gdLst>
                <a:gd name="csX0" fmla="*/ 1154998 w 1924213"/>
                <a:gd name="csY0" fmla="*/ 96 h 2142954"/>
                <a:gd name="csX1" fmla="*/ 1335330 w 1924213"/>
                <a:gd name="csY1" fmla="*/ 24895 h 2142954"/>
                <a:gd name="csX2" fmla="*/ 1335331 w 1924213"/>
                <a:gd name="csY2" fmla="*/ 24896 h 2142954"/>
                <a:gd name="csX3" fmla="*/ 1335331 w 1924213"/>
                <a:gd name="csY3" fmla="*/ 24896 h 2142954"/>
                <a:gd name="csX4" fmla="*/ 1396041 w 1924213"/>
                <a:gd name="csY4" fmla="*/ 34520 h 2142954"/>
                <a:gd name="csX5" fmla="*/ 1429161 w 1924213"/>
                <a:gd name="csY5" fmla="*/ 43795 h 2142954"/>
                <a:gd name="csX6" fmla="*/ 1442043 w 1924213"/>
                <a:gd name="csY6" fmla="*/ 47402 h 2142954"/>
                <a:gd name="csX7" fmla="*/ 1481404 w 1924213"/>
                <a:gd name="csY7" fmla="*/ 74290 h 2142954"/>
                <a:gd name="csX8" fmla="*/ 1442044 w 1924213"/>
                <a:gd name="csY8" fmla="*/ 47402 h 2142954"/>
                <a:gd name="csX9" fmla="*/ 1429161 w 1924213"/>
                <a:gd name="csY9" fmla="*/ 43795 h 2142954"/>
                <a:gd name="csX10" fmla="*/ 1396040 w 1924213"/>
                <a:gd name="csY10" fmla="*/ 34519 h 2142954"/>
                <a:gd name="csX11" fmla="*/ 1349770 w 1924213"/>
                <a:gd name="csY11" fmla="*/ 32368 h 2142954"/>
                <a:gd name="csX12" fmla="*/ 1335331 w 1924213"/>
                <a:gd name="csY12" fmla="*/ 24896 h 2142954"/>
                <a:gd name="csX13" fmla="*/ 1342338 w 1924213"/>
                <a:gd name="csY13" fmla="*/ 4054 h 2142954"/>
                <a:gd name="csX14" fmla="*/ 1598811 w 1924213"/>
                <a:gd name="csY14" fmla="*/ 206157 h 2142954"/>
                <a:gd name="csX15" fmla="*/ 1812794 w 1924213"/>
                <a:gd name="csY15" fmla="*/ 571867 h 2142954"/>
                <a:gd name="csX16" fmla="*/ 1894590 w 1924213"/>
                <a:gd name="csY16" fmla="*/ 712912 h 2142954"/>
                <a:gd name="csX17" fmla="*/ 1924213 w 1924213"/>
                <a:gd name="csY17" fmla="*/ 768872 h 2142954"/>
                <a:gd name="csX18" fmla="*/ 1898093 w 1924213"/>
                <a:gd name="csY18" fmla="*/ 778750 h 2142954"/>
                <a:gd name="csX19" fmla="*/ 1842894 w 1924213"/>
                <a:gd name="csY19" fmla="*/ 690047 h 2142954"/>
                <a:gd name="csX20" fmla="*/ 1805548 w 1924213"/>
                <a:gd name="csY20" fmla="*/ 622268 h 2142954"/>
                <a:gd name="csX21" fmla="*/ 1792281 w 1924213"/>
                <a:gd name="csY21" fmla="*/ 598189 h 2142954"/>
                <a:gd name="csX22" fmla="*/ 1602060 w 1924213"/>
                <a:gd name="csY22" fmla="*/ 272760 h 2142954"/>
                <a:gd name="csX23" fmla="*/ 1792281 w 1924213"/>
                <a:gd name="csY23" fmla="*/ 598190 h 2142954"/>
                <a:gd name="csX24" fmla="*/ 1805548 w 1924213"/>
                <a:gd name="csY24" fmla="*/ 622268 h 2142954"/>
                <a:gd name="csX25" fmla="*/ 1842893 w 1924213"/>
                <a:gd name="csY25" fmla="*/ 690048 h 2142954"/>
                <a:gd name="csX26" fmla="*/ 1898093 w 1924213"/>
                <a:gd name="csY26" fmla="*/ 778750 h 2142954"/>
                <a:gd name="csX27" fmla="*/ 1807059 w 1924213"/>
                <a:gd name="csY27" fmla="*/ 858419 h 2142954"/>
                <a:gd name="csX28" fmla="*/ 1813430 w 1924213"/>
                <a:gd name="csY28" fmla="*/ 1170209 h 2142954"/>
                <a:gd name="csX29" fmla="*/ 1922173 w 1924213"/>
                <a:gd name="csY29" fmla="*/ 1249878 h 2142954"/>
                <a:gd name="csX30" fmla="*/ 1883122 w 1924213"/>
                <a:gd name="csY30" fmla="*/ 1326806 h 2142954"/>
                <a:gd name="csX31" fmla="*/ 1821011 w 1924213"/>
                <a:gd name="csY31" fmla="*/ 1447073 h 2142954"/>
                <a:gd name="csX32" fmla="*/ 1639900 w 1924213"/>
                <a:gd name="csY32" fmla="*/ 1787480 h 2142954"/>
                <a:gd name="csX33" fmla="*/ 1553708 w 1924213"/>
                <a:gd name="csY33" fmla="*/ 1949494 h 2142954"/>
                <a:gd name="csX34" fmla="*/ 1494272 w 1924213"/>
                <a:gd name="csY34" fmla="*/ 2049367 h 2142954"/>
                <a:gd name="csX35" fmla="*/ 1402411 w 1924213"/>
                <a:gd name="csY35" fmla="*/ 2088181 h 2142954"/>
                <a:gd name="csX36" fmla="*/ 1341764 w 1924213"/>
                <a:gd name="csY36" fmla="*/ 2099335 h 2142954"/>
                <a:gd name="csX37" fmla="*/ 1192314 w 1924213"/>
                <a:gd name="csY37" fmla="*/ 2124255 h 2142954"/>
                <a:gd name="csX38" fmla="*/ 1020569 w 1924213"/>
                <a:gd name="csY38" fmla="*/ 2140316 h 2142954"/>
                <a:gd name="csX39" fmla="*/ 872520 w 1924213"/>
                <a:gd name="csY39" fmla="*/ 2086205 h 2142954"/>
                <a:gd name="csX40" fmla="*/ 701220 w 1924213"/>
                <a:gd name="csY40" fmla="*/ 2009150 h 2142954"/>
                <a:gd name="csX41" fmla="*/ 229108 w 1924213"/>
                <a:gd name="csY41" fmla="*/ 1799526 h 2142954"/>
                <a:gd name="csX42" fmla="*/ 24809 w 1924213"/>
                <a:gd name="csY42" fmla="*/ 1665938 h 2142954"/>
                <a:gd name="csX43" fmla="*/ 3786 w 1924213"/>
                <a:gd name="csY43" fmla="*/ 1418966 h 2142954"/>
                <a:gd name="csX44" fmla="*/ 3341 w 1924213"/>
                <a:gd name="csY44" fmla="*/ 870847 h 2142954"/>
                <a:gd name="csX45" fmla="*/ 28186 w 1924213"/>
                <a:gd name="csY45" fmla="*/ 614569 h 2142954"/>
                <a:gd name="csX46" fmla="*/ 155657 w 1924213"/>
                <a:gd name="csY46" fmla="*/ 512785 h 2142954"/>
                <a:gd name="csX47" fmla="*/ 347152 w 1924213"/>
                <a:gd name="csY47" fmla="*/ 404691 h 2142954"/>
                <a:gd name="csX48" fmla="*/ 853918 w 1924213"/>
                <a:gd name="csY48" fmla="*/ 121326 h 2142954"/>
                <a:gd name="csX49" fmla="*/ 1098160 w 1924213"/>
                <a:gd name="csY49" fmla="*/ 3481 h 2142954"/>
                <a:gd name="csX50" fmla="*/ 1154998 w 1924213"/>
                <a:gd name="csY50" fmla="*/ 96 h 2142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1924213" h="2142954">
                  <a:moveTo>
                    <a:pt x="1154998" y="96"/>
                  </a:moveTo>
                  <a:cubicBezTo>
                    <a:pt x="1215109" y="1354"/>
                    <a:pt x="1282584" y="14810"/>
                    <a:pt x="1335330" y="24895"/>
                  </a:cubicBezTo>
                  <a:lnTo>
                    <a:pt x="1335331" y="24896"/>
                  </a:lnTo>
                  <a:lnTo>
                    <a:pt x="1335331" y="24896"/>
                  </a:lnTo>
                  <a:cubicBezTo>
                    <a:pt x="1354633" y="39937"/>
                    <a:pt x="1373362" y="31843"/>
                    <a:pt x="1396041" y="34520"/>
                  </a:cubicBezTo>
                  <a:lnTo>
                    <a:pt x="1429161" y="43795"/>
                  </a:lnTo>
                  <a:lnTo>
                    <a:pt x="1442043" y="47402"/>
                  </a:lnTo>
                  <a:cubicBezTo>
                    <a:pt x="1456607" y="54070"/>
                    <a:pt x="1470065" y="63073"/>
                    <a:pt x="1481404" y="74290"/>
                  </a:cubicBezTo>
                  <a:cubicBezTo>
                    <a:pt x="1470065" y="63073"/>
                    <a:pt x="1456608" y="54070"/>
                    <a:pt x="1442044" y="47402"/>
                  </a:cubicBezTo>
                  <a:lnTo>
                    <a:pt x="1429161" y="43795"/>
                  </a:lnTo>
                  <a:lnTo>
                    <a:pt x="1396040" y="34519"/>
                  </a:lnTo>
                  <a:cubicBezTo>
                    <a:pt x="1379031" y="32511"/>
                    <a:pt x="1364244" y="36563"/>
                    <a:pt x="1349770" y="32368"/>
                  </a:cubicBezTo>
                  <a:lnTo>
                    <a:pt x="1335331" y="24896"/>
                  </a:lnTo>
                  <a:lnTo>
                    <a:pt x="1342338" y="4054"/>
                  </a:lnTo>
                  <a:cubicBezTo>
                    <a:pt x="1496885" y="-10414"/>
                    <a:pt x="1533961" y="93792"/>
                    <a:pt x="1598811" y="206157"/>
                  </a:cubicBezTo>
                  <a:cubicBezTo>
                    <a:pt x="1669395" y="328401"/>
                    <a:pt x="1744248" y="448477"/>
                    <a:pt x="1812794" y="571867"/>
                  </a:cubicBezTo>
                  <a:cubicBezTo>
                    <a:pt x="1839232" y="619413"/>
                    <a:pt x="1868280" y="665367"/>
                    <a:pt x="1894590" y="712912"/>
                  </a:cubicBezTo>
                  <a:cubicBezTo>
                    <a:pt x="1904082" y="730057"/>
                    <a:pt x="1922556" y="749687"/>
                    <a:pt x="1924213" y="768872"/>
                  </a:cubicBezTo>
                  <a:cubicBezTo>
                    <a:pt x="1915485" y="772185"/>
                    <a:pt x="1906758" y="775500"/>
                    <a:pt x="1898093" y="778750"/>
                  </a:cubicBezTo>
                  <a:cubicBezTo>
                    <a:pt x="1877676" y="751281"/>
                    <a:pt x="1859903" y="720927"/>
                    <a:pt x="1842894" y="690047"/>
                  </a:cubicBezTo>
                  <a:lnTo>
                    <a:pt x="1805548" y="622268"/>
                  </a:lnTo>
                  <a:lnTo>
                    <a:pt x="1792281" y="598189"/>
                  </a:lnTo>
                  <a:cubicBezTo>
                    <a:pt x="1728640" y="489840"/>
                    <a:pt x="1666210" y="380790"/>
                    <a:pt x="1602060" y="272760"/>
                  </a:cubicBezTo>
                  <a:cubicBezTo>
                    <a:pt x="1666211" y="380790"/>
                    <a:pt x="1728641" y="489840"/>
                    <a:pt x="1792281" y="598190"/>
                  </a:cubicBezTo>
                  <a:lnTo>
                    <a:pt x="1805548" y="622268"/>
                  </a:lnTo>
                  <a:lnTo>
                    <a:pt x="1842893" y="690048"/>
                  </a:lnTo>
                  <a:cubicBezTo>
                    <a:pt x="1859902" y="720927"/>
                    <a:pt x="1877675" y="751281"/>
                    <a:pt x="1898093" y="778750"/>
                  </a:cubicBezTo>
                  <a:cubicBezTo>
                    <a:pt x="1865795" y="803225"/>
                    <a:pt x="1831586" y="824193"/>
                    <a:pt x="1807059" y="858419"/>
                  </a:cubicBezTo>
                  <a:cubicBezTo>
                    <a:pt x="1740298" y="951535"/>
                    <a:pt x="1740935" y="1080215"/>
                    <a:pt x="1813430" y="1170209"/>
                  </a:cubicBezTo>
                  <a:cubicBezTo>
                    <a:pt x="1843371" y="1207303"/>
                    <a:pt x="1883122" y="1225595"/>
                    <a:pt x="1922173" y="1249878"/>
                  </a:cubicBezTo>
                  <a:cubicBezTo>
                    <a:pt x="1913891" y="1277411"/>
                    <a:pt x="1896373" y="1301630"/>
                    <a:pt x="1883122" y="1326806"/>
                  </a:cubicBezTo>
                  <a:cubicBezTo>
                    <a:pt x="1862100" y="1366512"/>
                    <a:pt x="1842606" y="1407430"/>
                    <a:pt x="1821011" y="1447073"/>
                  </a:cubicBezTo>
                  <a:cubicBezTo>
                    <a:pt x="1759536" y="1560011"/>
                    <a:pt x="1698380" y="1673459"/>
                    <a:pt x="1639900" y="1787480"/>
                  </a:cubicBezTo>
                  <a:cubicBezTo>
                    <a:pt x="1611997" y="1841910"/>
                    <a:pt x="1581292" y="1895001"/>
                    <a:pt x="1553708" y="1949494"/>
                  </a:cubicBezTo>
                  <a:cubicBezTo>
                    <a:pt x="1536826" y="1982891"/>
                    <a:pt x="1522238" y="2023618"/>
                    <a:pt x="1494272" y="2049367"/>
                  </a:cubicBezTo>
                  <a:cubicBezTo>
                    <a:pt x="1470255" y="2071610"/>
                    <a:pt x="1434710" y="2084930"/>
                    <a:pt x="1402411" y="2088181"/>
                  </a:cubicBezTo>
                  <a:cubicBezTo>
                    <a:pt x="1378267" y="2090539"/>
                    <a:pt x="1362404" y="2084357"/>
                    <a:pt x="1341764" y="2099335"/>
                  </a:cubicBezTo>
                  <a:cubicBezTo>
                    <a:pt x="1293095" y="2111508"/>
                    <a:pt x="1241813" y="2115651"/>
                    <a:pt x="1192314" y="2124255"/>
                  </a:cubicBezTo>
                  <a:cubicBezTo>
                    <a:pt x="1135300" y="2134134"/>
                    <a:pt x="1078858" y="2149047"/>
                    <a:pt x="1020569" y="2140316"/>
                  </a:cubicBezTo>
                  <a:cubicBezTo>
                    <a:pt x="968013" y="2132413"/>
                    <a:pt x="920298" y="2108385"/>
                    <a:pt x="872520" y="2086205"/>
                  </a:cubicBezTo>
                  <a:lnTo>
                    <a:pt x="701220" y="2009150"/>
                  </a:lnTo>
                  <a:lnTo>
                    <a:pt x="229108" y="1799526"/>
                  </a:lnTo>
                  <a:cubicBezTo>
                    <a:pt x="155211" y="1767021"/>
                    <a:pt x="65898" y="1741273"/>
                    <a:pt x="24809" y="1665938"/>
                  </a:cubicBezTo>
                  <a:cubicBezTo>
                    <a:pt x="-11311" y="1599654"/>
                    <a:pt x="4105" y="1492834"/>
                    <a:pt x="3786" y="1418966"/>
                  </a:cubicBezTo>
                  <a:cubicBezTo>
                    <a:pt x="2959" y="1236238"/>
                    <a:pt x="4105" y="1053574"/>
                    <a:pt x="3341" y="870847"/>
                  </a:cubicBezTo>
                  <a:cubicBezTo>
                    <a:pt x="3023" y="794047"/>
                    <a:pt x="-13032" y="682001"/>
                    <a:pt x="28186" y="614569"/>
                  </a:cubicBezTo>
                  <a:cubicBezTo>
                    <a:pt x="59718" y="563008"/>
                    <a:pt x="105204" y="541784"/>
                    <a:pt x="155657" y="512785"/>
                  </a:cubicBezTo>
                  <a:cubicBezTo>
                    <a:pt x="219235" y="476329"/>
                    <a:pt x="283895" y="441657"/>
                    <a:pt x="347152" y="404691"/>
                  </a:cubicBezTo>
                  <a:cubicBezTo>
                    <a:pt x="513930" y="307240"/>
                    <a:pt x="683700" y="212721"/>
                    <a:pt x="853918" y="121326"/>
                  </a:cubicBezTo>
                  <a:cubicBezTo>
                    <a:pt x="927242" y="81938"/>
                    <a:pt x="1015982" y="16865"/>
                    <a:pt x="1098160" y="3481"/>
                  </a:cubicBezTo>
                  <a:cubicBezTo>
                    <a:pt x="1115742" y="613"/>
                    <a:pt x="1134961" y="-323"/>
                    <a:pt x="1154998" y="96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2D193FC-100F-8850-BB18-9216D7B1D588}"/>
                </a:ext>
              </a:extLst>
            </p:cNvPr>
            <p:cNvSpPr/>
            <p:nvPr/>
          </p:nvSpPr>
          <p:spPr>
            <a:xfrm>
              <a:off x="5107433" y="2476756"/>
              <a:ext cx="1985458" cy="2208800"/>
            </a:xfrm>
            <a:custGeom>
              <a:avLst/>
              <a:gdLst>
                <a:gd name="csX0" fmla="*/ 988476 w 1985458"/>
                <a:gd name="csY0" fmla="*/ 170 h 2208800"/>
                <a:gd name="csX1" fmla="*/ 1163365 w 1985458"/>
                <a:gd name="csY1" fmla="*/ 63203 h 2208800"/>
                <a:gd name="csX2" fmla="*/ 1422319 w 1985458"/>
                <a:gd name="csY2" fmla="*/ 211896 h 2208800"/>
                <a:gd name="csX3" fmla="*/ 1793447 w 1985458"/>
                <a:gd name="csY3" fmla="*/ 427256 h 2208800"/>
                <a:gd name="csX4" fmla="*/ 1961324 w 1985458"/>
                <a:gd name="csY4" fmla="*/ 565561 h 2208800"/>
                <a:gd name="csX5" fmla="*/ 1982357 w 1985458"/>
                <a:gd name="csY5" fmla="*/ 822603 h 2208800"/>
                <a:gd name="csX6" fmla="*/ 1982293 w 1985458"/>
                <a:gd name="csY6" fmla="*/ 1351601 h 2208800"/>
                <a:gd name="csX7" fmla="*/ 1942841 w 1985458"/>
                <a:gd name="csY7" fmla="*/ 1615782 h 2208800"/>
                <a:gd name="csX8" fmla="*/ 1774327 w 1985458"/>
                <a:gd name="csY8" fmla="*/ 1740511 h 2208800"/>
                <a:gd name="csX9" fmla="*/ 1437169 w 1985458"/>
                <a:gd name="csY9" fmla="*/ 1957719 h 2208800"/>
                <a:gd name="csX10" fmla="*/ 1170504 w 1985458"/>
                <a:gd name="csY10" fmla="*/ 2130951 h 2208800"/>
                <a:gd name="csX11" fmla="*/ 999821 w 1985458"/>
                <a:gd name="csY11" fmla="*/ 2208770 h 2208800"/>
                <a:gd name="csX12" fmla="*/ 819899 w 1985458"/>
                <a:gd name="csY12" fmla="*/ 2133818 h 2208800"/>
                <a:gd name="csX13" fmla="*/ 529714 w 1985458"/>
                <a:gd name="csY13" fmla="*/ 1945928 h 2208800"/>
                <a:gd name="csX14" fmla="*/ 192493 w 1985458"/>
                <a:gd name="csY14" fmla="*/ 1728593 h 2208800"/>
                <a:gd name="csX15" fmla="*/ 23023 w 1985458"/>
                <a:gd name="csY15" fmla="*/ 1585827 h 2208800"/>
                <a:gd name="csX16" fmla="*/ 2946 w 1985458"/>
                <a:gd name="csY16" fmla="*/ 1332481 h 2208800"/>
                <a:gd name="csX17" fmla="*/ 3009 w 1985458"/>
                <a:gd name="csY17" fmla="*/ 797109 h 2208800"/>
                <a:gd name="csX18" fmla="*/ 40804 w 1985458"/>
                <a:gd name="csY18" fmla="*/ 536052 h 2208800"/>
                <a:gd name="csX19" fmla="*/ 193449 w 1985458"/>
                <a:gd name="csY19" fmla="*/ 427320 h 2208800"/>
                <a:gd name="csX20" fmla="*/ 564704 w 1985458"/>
                <a:gd name="csY20" fmla="*/ 212151 h 2208800"/>
                <a:gd name="csX21" fmla="*/ 803710 w 1985458"/>
                <a:gd name="csY21" fmla="*/ 75377 h 2208800"/>
                <a:gd name="csX22" fmla="*/ 988476 w 1985458"/>
                <a:gd name="csY22" fmla="*/ 170 h 2208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985458" h="2208800">
                  <a:moveTo>
                    <a:pt x="988476" y="170"/>
                  </a:moveTo>
                  <a:cubicBezTo>
                    <a:pt x="1055334" y="-2699"/>
                    <a:pt x="1107916" y="31399"/>
                    <a:pt x="1163365" y="63203"/>
                  </a:cubicBezTo>
                  <a:cubicBezTo>
                    <a:pt x="1249726" y="112789"/>
                    <a:pt x="1336341" y="161737"/>
                    <a:pt x="1422319" y="211896"/>
                  </a:cubicBezTo>
                  <a:cubicBezTo>
                    <a:pt x="1545901" y="283917"/>
                    <a:pt x="1670056" y="354981"/>
                    <a:pt x="1793447" y="427256"/>
                  </a:cubicBezTo>
                  <a:cubicBezTo>
                    <a:pt x="1858265" y="465179"/>
                    <a:pt x="1926016" y="495452"/>
                    <a:pt x="1961324" y="565561"/>
                  </a:cubicBezTo>
                  <a:cubicBezTo>
                    <a:pt x="1997143" y="636625"/>
                    <a:pt x="1982548" y="744337"/>
                    <a:pt x="1982357" y="822603"/>
                  </a:cubicBezTo>
                  <a:cubicBezTo>
                    <a:pt x="1981910" y="998957"/>
                    <a:pt x="1982038" y="1175247"/>
                    <a:pt x="1982293" y="1351601"/>
                  </a:cubicBezTo>
                  <a:cubicBezTo>
                    <a:pt x="1982484" y="1440448"/>
                    <a:pt x="1997334" y="1539173"/>
                    <a:pt x="1942841" y="1615782"/>
                  </a:cubicBezTo>
                  <a:cubicBezTo>
                    <a:pt x="1903325" y="1671168"/>
                    <a:pt x="1830668" y="1704883"/>
                    <a:pt x="1774327" y="1740511"/>
                  </a:cubicBezTo>
                  <a:cubicBezTo>
                    <a:pt x="1661388" y="1811958"/>
                    <a:pt x="1548833" y="1884360"/>
                    <a:pt x="1437169" y="1957719"/>
                  </a:cubicBezTo>
                  <a:cubicBezTo>
                    <a:pt x="1348578" y="2015909"/>
                    <a:pt x="1258648" y="2072123"/>
                    <a:pt x="1170504" y="2130951"/>
                  </a:cubicBezTo>
                  <a:cubicBezTo>
                    <a:pt x="1116648" y="2166960"/>
                    <a:pt x="1067572" y="2207559"/>
                    <a:pt x="999821" y="2208770"/>
                  </a:cubicBezTo>
                  <a:cubicBezTo>
                    <a:pt x="926781" y="2210045"/>
                    <a:pt x="878152" y="2171549"/>
                    <a:pt x="819899" y="2133818"/>
                  </a:cubicBezTo>
                  <a:cubicBezTo>
                    <a:pt x="723213" y="2071167"/>
                    <a:pt x="626718" y="2008134"/>
                    <a:pt x="529714" y="1945928"/>
                  </a:cubicBezTo>
                  <a:cubicBezTo>
                    <a:pt x="417095" y="1873844"/>
                    <a:pt x="305495" y="1800039"/>
                    <a:pt x="192493" y="1728593"/>
                  </a:cubicBezTo>
                  <a:cubicBezTo>
                    <a:pt x="130607" y="1689523"/>
                    <a:pt x="56547" y="1654788"/>
                    <a:pt x="23023" y="1585827"/>
                  </a:cubicBezTo>
                  <a:cubicBezTo>
                    <a:pt x="-11267" y="1515209"/>
                    <a:pt x="2882" y="1409663"/>
                    <a:pt x="2946" y="1332481"/>
                  </a:cubicBezTo>
                  <a:cubicBezTo>
                    <a:pt x="2946" y="1154023"/>
                    <a:pt x="3201" y="975566"/>
                    <a:pt x="3009" y="797109"/>
                  </a:cubicBezTo>
                  <a:cubicBezTo>
                    <a:pt x="2946" y="712023"/>
                    <a:pt x="-13307" y="609155"/>
                    <a:pt x="40804" y="536052"/>
                  </a:cubicBezTo>
                  <a:cubicBezTo>
                    <a:pt x="79300" y="484044"/>
                    <a:pt x="139530" y="459952"/>
                    <a:pt x="193449" y="427320"/>
                  </a:cubicBezTo>
                  <a:cubicBezTo>
                    <a:pt x="315820" y="353196"/>
                    <a:pt x="441378" y="284426"/>
                    <a:pt x="564704" y="212151"/>
                  </a:cubicBezTo>
                  <a:cubicBezTo>
                    <a:pt x="643926" y="165752"/>
                    <a:pt x="724360" y="121520"/>
                    <a:pt x="803710" y="75377"/>
                  </a:cubicBezTo>
                  <a:cubicBezTo>
                    <a:pt x="862919" y="40959"/>
                    <a:pt x="917667" y="3165"/>
                    <a:pt x="988476" y="170"/>
                  </a:cubicBezTo>
                  <a:close/>
                </a:path>
              </a:pathLst>
            </a:custGeom>
            <a:solidFill>
              <a:schemeClr val="tx2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CD74646-2E5E-9D8D-AB15-5BF3A03B90F9}"/>
                </a:ext>
              </a:extLst>
            </p:cNvPr>
            <p:cNvSpPr/>
            <p:nvPr/>
          </p:nvSpPr>
          <p:spPr>
            <a:xfrm>
              <a:off x="3900151" y="4174665"/>
              <a:ext cx="2164275" cy="1771982"/>
            </a:xfrm>
            <a:custGeom>
              <a:avLst/>
              <a:gdLst>
                <a:gd name="csX0" fmla="*/ 1148141 w 2164275"/>
                <a:gd name="csY0" fmla="*/ 994 h 1771982"/>
                <a:gd name="csX1" fmla="*/ 1187350 w 2164275"/>
                <a:gd name="csY1" fmla="*/ 1366 h 1771982"/>
                <a:gd name="csX2" fmla="*/ 1332092 w 2164275"/>
                <a:gd name="csY2" fmla="*/ 73195 h 1771982"/>
                <a:gd name="csX3" fmla="*/ 1583525 w 2164275"/>
                <a:gd name="csY3" fmla="*/ 235974 h 1771982"/>
                <a:gd name="csX4" fmla="*/ 1927948 w 2164275"/>
                <a:gd name="csY4" fmla="*/ 458727 h 1771982"/>
                <a:gd name="csX5" fmla="*/ 2130433 w 2164275"/>
                <a:gd name="csY5" fmla="*/ 606782 h 1771982"/>
                <a:gd name="csX6" fmla="*/ 2161600 w 2164275"/>
                <a:gd name="csY6" fmla="*/ 839160 h 1771982"/>
                <a:gd name="csX7" fmla="*/ 2161472 w 2164275"/>
                <a:gd name="csY7" fmla="*/ 1304424 h 1771982"/>
                <a:gd name="csX8" fmla="*/ 2143881 w 2164275"/>
                <a:gd name="csY8" fmla="*/ 1525073 h 1771982"/>
                <a:gd name="csX9" fmla="*/ 1962938 w 2164275"/>
                <a:gd name="csY9" fmla="*/ 1707355 h 1771982"/>
                <a:gd name="csX10" fmla="*/ 1962938 w 2164275"/>
                <a:gd name="csY10" fmla="*/ 1707355 h 1771982"/>
                <a:gd name="csX11" fmla="*/ 1962937 w 2164275"/>
                <a:gd name="csY11" fmla="*/ 1707354 h 1771982"/>
                <a:gd name="csX12" fmla="*/ 1901314 w 2164275"/>
                <a:gd name="csY12" fmla="*/ 1751013 h 1771982"/>
                <a:gd name="csX13" fmla="*/ 1876438 w 2164275"/>
                <a:gd name="csY13" fmla="*/ 1763194 h 1771982"/>
                <a:gd name="csX14" fmla="*/ 1869790 w 2164275"/>
                <a:gd name="csY14" fmla="*/ 1765350 h 1771982"/>
                <a:gd name="csX15" fmla="*/ 1831167 w 2164275"/>
                <a:gd name="csY15" fmla="*/ 1770814 h 1771982"/>
                <a:gd name="csX16" fmla="*/ 1776938 w 2164275"/>
                <a:gd name="csY16" fmla="*/ 1771981 h 1771982"/>
                <a:gd name="csX17" fmla="*/ 1776896 w 2164275"/>
                <a:gd name="csY17" fmla="*/ 1771981 h 1771982"/>
                <a:gd name="csX18" fmla="*/ 1776133 w 2164275"/>
                <a:gd name="csY18" fmla="*/ 1771982 h 1771982"/>
                <a:gd name="csX19" fmla="*/ 699988 w 2164275"/>
                <a:gd name="csY19" fmla="*/ 1771473 h 1771982"/>
                <a:gd name="csX20" fmla="*/ 699778 w 2164275"/>
                <a:gd name="csY20" fmla="*/ 1771471 h 1771982"/>
                <a:gd name="csX21" fmla="*/ 638262 w 2164275"/>
                <a:gd name="csY21" fmla="*/ 1753937 h 1771982"/>
                <a:gd name="csX22" fmla="*/ 592976 w 2164275"/>
                <a:gd name="csY22" fmla="*/ 1716573 h 1771982"/>
                <a:gd name="csX23" fmla="*/ 582542 w 2164275"/>
                <a:gd name="csY23" fmla="*/ 1701730 h 1771982"/>
                <a:gd name="csX24" fmla="*/ 557845 w 2164275"/>
                <a:gd name="csY24" fmla="*/ 1666599 h 1771982"/>
                <a:gd name="csX25" fmla="*/ 526802 w 2164275"/>
                <a:gd name="csY25" fmla="*/ 1611242 h 1771982"/>
                <a:gd name="csX26" fmla="*/ 480188 w 2164275"/>
                <a:gd name="csY26" fmla="*/ 1532426 h 1771982"/>
                <a:gd name="csX27" fmla="*/ 434579 w 2164275"/>
                <a:gd name="csY27" fmla="*/ 1452989 h 1771982"/>
                <a:gd name="csX28" fmla="*/ 467928 w 2164275"/>
                <a:gd name="csY28" fmla="*/ 1396497 h 1771982"/>
                <a:gd name="csX29" fmla="*/ 493533 w 2164275"/>
                <a:gd name="csY29" fmla="*/ 1335080 h 1771982"/>
                <a:gd name="csX30" fmla="*/ 337956 w 2164275"/>
                <a:gd name="csY30" fmla="*/ 1048274 h 1771982"/>
                <a:gd name="csX31" fmla="*/ 244075 w 2164275"/>
                <a:gd name="csY31" fmla="*/ 1031829 h 1771982"/>
                <a:gd name="csX32" fmla="*/ 186141 w 2164275"/>
                <a:gd name="csY32" fmla="*/ 1035590 h 1771982"/>
                <a:gd name="csX33" fmla="*/ 57269 w 2164275"/>
                <a:gd name="csY33" fmla="*/ 812327 h 1771982"/>
                <a:gd name="csX34" fmla="*/ 98 w 2164275"/>
                <a:gd name="csY34" fmla="*/ 692570 h 1771982"/>
                <a:gd name="csX35" fmla="*/ 50577 w 2164275"/>
                <a:gd name="csY35" fmla="*/ 573322 h 1771982"/>
                <a:gd name="csX36" fmla="*/ 179766 w 2164275"/>
                <a:gd name="csY36" fmla="*/ 427624 h 1771982"/>
                <a:gd name="csX37" fmla="*/ 419983 w 2164275"/>
                <a:gd name="csY37" fmla="*/ 316980 h 1771982"/>
                <a:gd name="csX38" fmla="*/ 842163 w 2164275"/>
                <a:gd name="csY38" fmla="*/ 127242 h 1771982"/>
                <a:gd name="csX39" fmla="*/ 1045285 w 2164275"/>
                <a:gd name="csY39" fmla="*/ 37185 h 1771982"/>
                <a:gd name="csX40" fmla="*/ 1148141 w 2164275"/>
                <a:gd name="csY40" fmla="*/ 994 h 17719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2164275" h="1771982">
                  <a:moveTo>
                    <a:pt x="1148141" y="994"/>
                  </a:moveTo>
                  <a:cubicBezTo>
                    <a:pt x="1160275" y="-374"/>
                    <a:pt x="1173169" y="-402"/>
                    <a:pt x="1187350" y="1366"/>
                  </a:cubicBezTo>
                  <a:cubicBezTo>
                    <a:pt x="1243819" y="8377"/>
                    <a:pt x="1285884" y="43686"/>
                    <a:pt x="1332092" y="73195"/>
                  </a:cubicBezTo>
                  <a:cubicBezTo>
                    <a:pt x="1416158" y="126988"/>
                    <a:pt x="1498821" y="183202"/>
                    <a:pt x="1583525" y="235974"/>
                  </a:cubicBezTo>
                  <a:cubicBezTo>
                    <a:pt x="1699522" y="308313"/>
                    <a:pt x="1812015" y="386260"/>
                    <a:pt x="1927948" y="458727"/>
                  </a:cubicBezTo>
                  <a:cubicBezTo>
                    <a:pt x="1987604" y="496012"/>
                    <a:pt x="2091427" y="549995"/>
                    <a:pt x="2130433" y="606782"/>
                  </a:cubicBezTo>
                  <a:cubicBezTo>
                    <a:pt x="2175493" y="672493"/>
                    <a:pt x="2161663" y="764080"/>
                    <a:pt x="2161600" y="839160"/>
                  </a:cubicBezTo>
                  <a:cubicBezTo>
                    <a:pt x="2161472" y="994227"/>
                    <a:pt x="2161855" y="1149357"/>
                    <a:pt x="2161472" y="1304424"/>
                  </a:cubicBezTo>
                  <a:cubicBezTo>
                    <a:pt x="2161345" y="1373958"/>
                    <a:pt x="2174793" y="1460256"/>
                    <a:pt x="2143881" y="1525073"/>
                  </a:cubicBezTo>
                  <a:cubicBezTo>
                    <a:pt x="2105832" y="1604870"/>
                    <a:pt x="2018006" y="1642537"/>
                    <a:pt x="1962938" y="1707355"/>
                  </a:cubicBezTo>
                  <a:lnTo>
                    <a:pt x="1962938" y="1707355"/>
                  </a:lnTo>
                  <a:lnTo>
                    <a:pt x="1962937" y="1707354"/>
                  </a:lnTo>
                  <a:cubicBezTo>
                    <a:pt x="1938623" y="1721567"/>
                    <a:pt x="1920952" y="1738170"/>
                    <a:pt x="1901314" y="1751013"/>
                  </a:cubicBezTo>
                  <a:lnTo>
                    <a:pt x="1876438" y="1763194"/>
                  </a:lnTo>
                  <a:lnTo>
                    <a:pt x="1869790" y="1765350"/>
                  </a:lnTo>
                  <a:cubicBezTo>
                    <a:pt x="1858893" y="1767616"/>
                    <a:pt x="1846467" y="1769200"/>
                    <a:pt x="1831167" y="1770814"/>
                  </a:cubicBezTo>
                  <a:lnTo>
                    <a:pt x="1776938" y="1771981"/>
                  </a:lnTo>
                  <a:lnTo>
                    <a:pt x="1776896" y="1771981"/>
                  </a:lnTo>
                  <a:lnTo>
                    <a:pt x="1776133" y="1771982"/>
                  </a:lnTo>
                  <a:lnTo>
                    <a:pt x="699988" y="1771473"/>
                  </a:lnTo>
                  <a:lnTo>
                    <a:pt x="699778" y="1771471"/>
                  </a:lnTo>
                  <a:cubicBezTo>
                    <a:pt x="675894" y="1769734"/>
                    <a:pt x="655726" y="1763488"/>
                    <a:pt x="638262" y="1753937"/>
                  </a:cubicBezTo>
                  <a:lnTo>
                    <a:pt x="592976" y="1716573"/>
                  </a:lnTo>
                  <a:lnTo>
                    <a:pt x="582542" y="1701730"/>
                  </a:lnTo>
                  <a:lnTo>
                    <a:pt x="557845" y="1666599"/>
                  </a:lnTo>
                  <a:cubicBezTo>
                    <a:pt x="547154" y="1648642"/>
                    <a:pt x="537143" y="1629789"/>
                    <a:pt x="526802" y="1611242"/>
                  </a:cubicBezTo>
                  <a:cubicBezTo>
                    <a:pt x="511920" y="1584569"/>
                    <a:pt x="495970" y="1558549"/>
                    <a:pt x="480188" y="1532426"/>
                  </a:cubicBezTo>
                  <a:lnTo>
                    <a:pt x="434579" y="1452989"/>
                  </a:lnTo>
                  <a:lnTo>
                    <a:pt x="467928" y="1396497"/>
                  </a:lnTo>
                  <a:cubicBezTo>
                    <a:pt x="478906" y="1377862"/>
                    <a:pt x="488594" y="1358407"/>
                    <a:pt x="493533" y="1335080"/>
                  </a:cubicBezTo>
                  <a:cubicBezTo>
                    <a:pt x="518644" y="1216279"/>
                    <a:pt x="450129" y="1092378"/>
                    <a:pt x="337956" y="1048274"/>
                  </a:cubicBezTo>
                  <a:cubicBezTo>
                    <a:pt x="307364" y="1036227"/>
                    <a:pt x="276962" y="1031320"/>
                    <a:pt x="244075" y="1031829"/>
                  </a:cubicBezTo>
                  <a:cubicBezTo>
                    <a:pt x="225592" y="1032149"/>
                    <a:pt x="202903" y="1039414"/>
                    <a:pt x="186141" y="1035590"/>
                  </a:cubicBezTo>
                  <a:cubicBezTo>
                    <a:pt x="142418" y="961658"/>
                    <a:pt x="101627" y="885878"/>
                    <a:pt x="57269" y="812327"/>
                  </a:cubicBezTo>
                  <a:cubicBezTo>
                    <a:pt x="35854" y="776827"/>
                    <a:pt x="1756" y="735399"/>
                    <a:pt x="98" y="692570"/>
                  </a:cubicBezTo>
                  <a:cubicBezTo>
                    <a:pt x="-2133" y="635527"/>
                    <a:pt x="34643" y="619147"/>
                    <a:pt x="50577" y="573322"/>
                  </a:cubicBezTo>
                  <a:cubicBezTo>
                    <a:pt x="98441" y="530301"/>
                    <a:pt x="125465" y="464208"/>
                    <a:pt x="179766" y="427624"/>
                  </a:cubicBezTo>
                  <a:cubicBezTo>
                    <a:pt x="244138" y="384157"/>
                    <a:pt x="347071" y="349485"/>
                    <a:pt x="419983" y="316980"/>
                  </a:cubicBezTo>
                  <a:lnTo>
                    <a:pt x="842163" y="127242"/>
                  </a:lnTo>
                  <a:cubicBezTo>
                    <a:pt x="909530" y="96522"/>
                    <a:pt x="977280" y="66503"/>
                    <a:pt x="1045285" y="37185"/>
                  </a:cubicBezTo>
                  <a:cubicBezTo>
                    <a:pt x="1082187" y="21267"/>
                    <a:pt x="1111741" y="5099"/>
                    <a:pt x="1148141" y="99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47DDEB7-F768-7EEB-391F-3E611F54AD23}"/>
                </a:ext>
              </a:extLst>
            </p:cNvPr>
            <p:cNvSpPr/>
            <p:nvPr/>
          </p:nvSpPr>
          <p:spPr>
            <a:xfrm>
              <a:off x="6129133" y="4174665"/>
              <a:ext cx="2163234" cy="1771982"/>
            </a:xfrm>
            <a:custGeom>
              <a:avLst/>
              <a:gdLst>
                <a:gd name="csX0" fmla="*/ 1015646 w 2163234"/>
                <a:gd name="csY0" fmla="*/ 994 h 1771982"/>
                <a:gd name="csX1" fmla="*/ 1118453 w 2163234"/>
                <a:gd name="csY1" fmla="*/ 37185 h 1771982"/>
                <a:gd name="csX2" fmla="*/ 1321477 w 2163234"/>
                <a:gd name="csY2" fmla="*/ 127242 h 1771982"/>
                <a:gd name="csX3" fmla="*/ 1743454 w 2163234"/>
                <a:gd name="csY3" fmla="*/ 316980 h 1771982"/>
                <a:gd name="csX4" fmla="*/ 1983556 w 2163234"/>
                <a:gd name="csY4" fmla="*/ 427624 h 1771982"/>
                <a:gd name="csX5" fmla="*/ 2112683 w 2163234"/>
                <a:gd name="csY5" fmla="*/ 573322 h 1771982"/>
                <a:gd name="csX6" fmla="*/ 2163137 w 2163234"/>
                <a:gd name="csY6" fmla="*/ 692570 h 1771982"/>
                <a:gd name="csX7" fmla="*/ 2105994 w 2163234"/>
                <a:gd name="csY7" fmla="*/ 812327 h 1771982"/>
                <a:gd name="csX8" fmla="*/ 1977184 w 2163234"/>
                <a:gd name="csY8" fmla="*/ 1035590 h 1771982"/>
                <a:gd name="csX9" fmla="*/ 1919278 w 2163234"/>
                <a:gd name="csY9" fmla="*/ 1031829 h 1771982"/>
                <a:gd name="csX10" fmla="*/ 1825442 w 2163234"/>
                <a:gd name="csY10" fmla="*/ 1048274 h 1771982"/>
                <a:gd name="csX11" fmla="*/ 1669940 w 2163234"/>
                <a:gd name="csY11" fmla="*/ 1335080 h 1771982"/>
                <a:gd name="csX12" fmla="*/ 1728866 w 2163234"/>
                <a:gd name="csY12" fmla="*/ 1452989 h 1771982"/>
                <a:gd name="csX13" fmla="*/ 1683278 w 2163234"/>
                <a:gd name="csY13" fmla="*/ 1532427 h 1771982"/>
                <a:gd name="csX14" fmla="*/ 1664229 w 2163234"/>
                <a:gd name="csY14" fmla="*/ 1564651 h 1771982"/>
                <a:gd name="csX15" fmla="*/ 1636687 w 2163234"/>
                <a:gd name="csY15" fmla="*/ 1611242 h 1771982"/>
                <a:gd name="csX16" fmla="*/ 1619295 w 2163234"/>
                <a:gd name="csY16" fmla="*/ 1642271 h 1771982"/>
                <a:gd name="csX17" fmla="*/ 1605658 w 2163234"/>
                <a:gd name="csY17" fmla="*/ 1666600 h 1771982"/>
                <a:gd name="csX18" fmla="*/ 1570546 w 2163234"/>
                <a:gd name="csY18" fmla="*/ 1716573 h 1771982"/>
                <a:gd name="csX19" fmla="*/ 1525280 w 2163234"/>
                <a:gd name="csY19" fmla="*/ 1753937 h 1771982"/>
                <a:gd name="csX20" fmla="*/ 1463794 w 2163234"/>
                <a:gd name="csY20" fmla="*/ 1771471 h 1771982"/>
                <a:gd name="csX21" fmla="*/ 1463584 w 2163234"/>
                <a:gd name="csY21" fmla="*/ 1771473 h 1771982"/>
                <a:gd name="csX22" fmla="*/ 387958 w 2163234"/>
                <a:gd name="csY22" fmla="*/ 1771982 h 1771982"/>
                <a:gd name="csX23" fmla="*/ 387194 w 2163234"/>
                <a:gd name="csY23" fmla="*/ 1771981 h 1771982"/>
                <a:gd name="csX24" fmla="*/ 387153 w 2163234"/>
                <a:gd name="csY24" fmla="*/ 1771981 h 1771982"/>
                <a:gd name="csX25" fmla="*/ 332949 w 2163234"/>
                <a:gd name="csY25" fmla="*/ 1770814 h 1771982"/>
                <a:gd name="csX26" fmla="*/ 294344 w 2163234"/>
                <a:gd name="csY26" fmla="*/ 1765350 h 1771982"/>
                <a:gd name="csX27" fmla="*/ 287703 w 2163234"/>
                <a:gd name="csY27" fmla="*/ 1763195 h 1771982"/>
                <a:gd name="csX28" fmla="*/ 262836 w 2163234"/>
                <a:gd name="csY28" fmla="*/ 1751013 h 1771982"/>
                <a:gd name="csX29" fmla="*/ 201243 w 2163234"/>
                <a:gd name="csY29" fmla="*/ 1707354 h 1771982"/>
                <a:gd name="csX30" fmla="*/ 201242 w 2163234"/>
                <a:gd name="csY30" fmla="*/ 1707356 h 1771982"/>
                <a:gd name="csX31" fmla="*/ 201241 w 2163234"/>
                <a:gd name="csY31" fmla="*/ 1707355 h 1771982"/>
                <a:gd name="csX32" fmla="*/ 20385 w 2163234"/>
                <a:gd name="csY32" fmla="*/ 1525073 h 1771982"/>
                <a:gd name="csX33" fmla="*/ 2803 w 2163234"/>
                <a:gd name="csY33" fmla="*/ 1304424 h 1771982"/>
                <a:gd name="csX34" fmla="*/ 2675 w 2163234"/>
                <a:gd name="csY34" fmla="*/ 839160 h 1771982"/>
                <a:gd name="csX35" fmla="*/ 33827 w 2163234"/>
                <a:gd name="csY35" fmla="*/ 606782 h 1771982"/>
                <a:gd name="csX36" fmla="*/ 236215 w 2163234"/>
                <a:gd name="csY36" fmla="*/ 458727 h 1771982"/>
                <a:gd name="csX37" fmla="*/ 580472 w 2163234"/>
                <a:gd name="csY37" fmla="*/ 235974 h 1771982"/>
                <a:gd name="csX38" fmla="*/ 831784 w 2163234"/>
                <a:gd name="csY38" fmla="*/ 73195 h 1771982"/>
                <a:gd name="csX39" fmla="*/ 976456 w 2163234"/>
                <a:gd name="csY39" fmla="*/ 1366 h 1771982"/>
                <a:gd name="csX40" fmla="*/ 1015646 w 2163234"/>
                <a:gd name="csY40" fmla="*/ 994 h 17719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2163234" h="1771982">
                  <a:moveTo>
                    <a:pt x="1015646" y="994"/>
                  </a:moveTo>
                  <a:cubicBezTo>
                    <a:pt x="1052029" y="5099"/>
                    <a:pt x="1081569" y="21267"/>
                    <a:pt x="1118453" y="37185"/>
                  </a:cubicBezTo>
                  <a:cubicBezTo>
                    <a:pt x="1186425" y="66503"/>
                    <a:pt x="1254143" y="96522"/>
                    <a:pt x="1321477" y="127242"/>
                  </a:cubicBezTo>
                  <a:lnTo>
                    <a:pt x="1743454" y="316980"/>
                  </a:lnTo>
                  <a:cubicBezTo>
                    <a:pt x="1816331" y="349485"/>
                    <a:pt x="1919215" y="384157"/>
                    <a:pt x="1983556" y="427624"/>
                  </a:cubicBezTo>
                  <a:cubicBezTo>
                    <a:pt x="2037831" y="464208"/>
                    <a:pt x="2064842" y="530301"/>
                    <a:pt x="2112683" y="573322"/>
                  </a:cubicBezTo>
                  <a:cubicBezTo>
                    <a:pt x="2128609" y="619147"/>
                    <a:pt x="2165367" y="635527"/>
                    <a:pt x="2163137" y="692570"/>
                  </a:cubicBezTo>
                  <a:cubicBezTo>
                    <a:pt x="2161480" y="735399"/>
                    <a:pt x="2127398" y="776827"/>
                    <a:pt x="2105994" y="812327"/>
                  </a:cubicBezTo>
                  <a:cubicBezTo>
                    <a:pt x="2061657" y="885878"/>
                    <a:pt x="2020886" y="961658"/>
                    <a:pt x="1977184" y="1035590"/>
                  </a:cubicBezTo>
                  <a:cubicBezTo>
                    <a:pt x="1960430" y="1039414"/>
                    <a:pt x="1937752" y="1032149"/>
                    <a:pt x="1919278" y="1031829"/>
                  </a:cubicBezTo>
                  <a:cubicBezTo>
                    <a:pt x="1886406" y="1031320"/>
                    <a:pt x="1856019" y="1036227"/>
                    <a:pt x="1825442" y="1048274"/>
                  </a:cubicBezTo>
                  <a:cubicBezTo>
                    <a:pt x="1713323" y="1092378"/>
                    <a:pt x="1644841" y="1216279"/>
                    <a:pt x="1669940" y="1335080"/>
                  </a:cubicBezTo>
                  <a:cubicBezTo>
                    <a:pt x="1679814" y="1381734"/>
                    <a:pt x="1708671" y="1412901"/>
                    <a:pt x="1728866" y="1452989"/>
                  </a:cubicBezTo>
                  <a:cubicBezTo>
                    <a:pt x="1714660" y="1480077"/>
                    <a:pt x="1699053" y="1506304"/>
                    <a:pt x="1683278" y="1532427"/>
                  </a:cubicBezTo>
                  <a:lnTo>
                    <a:pt x="1664229" y="1564651"/>
                  </a:lnTo>
                  <a:lnTo>
                    <a:pt x="1636687" y="1611242"/>
                  </a:lnTo>
                  <a:lnTo>
                    <a:pt x="1619295" y="1642271"/>
                  </a:lnTo>
                  <a:lnTo>
                    <a:pt x="1605658" y="1666600"/>
                  </a:lnTo>
                  <a:lnTo>
                    <a:pt x="1570546" y="1716573"/>
                  </a:lnTo>
                  <a:lnTo>
                    <a:pt x="1525280" y="1753937"/>
                  </a:lnTo>
                  <a:cubicBezTo>
                    <a:pt x="1507826" y="1763488"/>
                    <a:pt x="1487667" y="1769734"/>
                    <a:pt x="1463794" y="1771471"/>
                  </a:cubicBezTo>
                  <a:lnTo>
                    <a:pt x="1463584" y="1771473"/>
                  </a:lnTo>
                  <a:lnTo>
                    <a:pt x="387958" y="1771982"/>
                  </a:lnTo>
                  <a:lnTo>
                    <a:pt x="387194" y="1771981"/>
                  </a:lnTo>
                  <a:lnTo>
                    <a:pt x="387153" y="1771981"/>
                  </a:lnTo>
                  <a:lnTo>
                    <a:pt x="332949" y="1770814"/>
                  </a:lnTo>
                  <a:cubicBezTo>
                    <a:pt x="317657" y="1769200"/>
                    <a:pt x="305237" y="1767616"/>
                    <a:pt x="294344" y="1765350"/>
                  </a:cubicBezTo>
                  <a:lnTo>
                    <a:pt x="287703" y="1763195"/>
                  </a:lnTo>
                  <a:lnTo>
                    <a:pt x="262836" y="1751013"/>
                  </a:lnTo>
                  <a:cubicBezTo>
                    <a:pt x="243208" y="1738170"/>
                    <a:pt x="225546" y="1721567"/>
                    <a:pt x="201243" y="1707354"/>
                  </a:cubicBezTo>
                  <a:lnTo>
                    <a:pt x="201242" y="1707356"/>
                  </a:lnTo>
                  <a:lnTo>
                    <a:pt x="201241" y="1707355"/>
                  </a:lnTo>
                  <a:cubicBezTo>
                    <a:pt x="146200" y="1642537"/>
                    <a:pt x="58416" y="1604870"/>
                    <a:pt x="20385" y="1525073"/>
                  </a:cubicBezTo>
                  <a:cubicBezTo>
                    <a:pt x="-10512" y="1460256"/>
                    <a:pt x="2930" y="1373958"/>
                    <a:pt x="2803" y="1304424"/>
                  </a:cubicBezTo>
                  <a:cubicBezTo>
                    <a:pt x="2420" y="1149357"/>
                    <a:pt x="2803" y="994227"/>
                    <a:pt x="2675" y="839160"/>
                  </a:cubicBezTo>
                  <a:cubicBezTo>
                    <a:pt x="2612" y="764080"/>
                    <a:pt x="-11211" y="672493"/>
                    <a:pt x="33827" y="606782"/>
                  </a:cubicBezTo>
                  <a:cubicBezTo>
                    <a:pt x="72814" y="549995"/>
                    <a:pt x="176587" y="496012"/>
                    <a:pt x="236215" y="458727"/>
                  </a:cubicBezTo>
                  <a:cubicBezTo>
                    <a:pt x="352092" y="386260"/>
                    <a:pt x="464531" y="308313"/>
                    <a:pt x="580472" y="235974"/>
                  </a:cubicBezTo>
                  <a:cubicBezTo>
                    <a:pt x="665135" y="183202"/>
                    <a:pt x="747758" y="126988"/>
                    <a:pt x="831784" y="73195"/>
                  </a:cubicBezTo>
                  <a:cubicBezTo>
                    <a:pt x="877970" y="43686"/>
                    <a:pt x="920014" y="8377"/>
                    <a:pt x="976456" y="1366"/>
                  </a:cubicBezTo>
                  <a:cubicBezTo>
                    <a:pt x="990630" y="-402"/>
                    <a:pt x="1003518" y="-374"/>
                    <a:pt x="1015646" y="994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42F5944-6922-5BAF-B8BD-D7AC419009A3}"/>
                </a:ext>
              </a:extLst>
            </p:cNvPr>
            <p:cNvSpPr/>
            <p:nvPr/>
          </p:nvSpPr>
          <p:spPr>
            <a:xfrm>
              <a:off x="3870079" y="4735940"/>
              <a:ext cx="2008432" cy="1246351"/>
            </a:xfrm>
            <a:custGeom>
              <a:avLst/>
              <a:gdLst>
                <a:gd name="csX0" fmla="*/ 464649 w 2008432"/>
                <a:gd name="csY0" fmla="*/ 891713 h 1246351"/>
                <a:gd name="csX1" fmla="*/ 556873 w 2008432"/>
                <a:gd name="csY1" fmla="*/ 1049967 h 1246351"/>
                <a:gd name="csX2" fmla="*/ 729849 w 2008432"/>
                <a:gd name="csY2" fmla="*/ 1210196 h 1246351"/>
                <a:gd name="csX3" fmla="*/ 774463 w 2008432"/>
                <a:gd name="csY3" fmla="*/ 1210642 h 1246351"/>
                <a:gd name="csX4" fmla="*/ 857318 w 2008432"/>
                <a:gd name="csY4" fmla="*/ 1210706 h 1246351"/>
                <a:gd name="csX5" fmla="*/ 895560 w 2008432"/>
                <a:gd name="csY5" fmla="*/ 1210770 h 1246351"/>
                <a:gd name="csX6" fmla="*/ 952920 w 2008432"/>
                <a:gd name="csY6" fmla="*/ 1210770 h 1246351"/>
                <a:gd name="csX7" fmla="*/ 1061269 w 2008432"/>
                <a:gd name="csY7" fmla="*/ 1210770 h 1246351"/>
                <a:gd name="csX8" fmla="*/ 1131378 w 2008432"/>
                <a:gd name="csY8" fmla="*/ 1210770 h 1246351"/>
                <a:gd name="csX9" fmla="*/ 1182366 w 2008432"/>
                <a:gd name="csY9" fmla="*/ 1210706 h 1246351"/>
                <a:gd name="csX10" fmla="*/ 1233354 w 2008432"/>
                <a:gd name="csY10" fmla="*/ 1210579 h 1246351"/>
                <a:gd name="csX11" fmla="*/ 1367197 w 2008432"/>
                <a:gd name="csY11" fmla="*/ 1210706 h 1246351"/>
                <a:gd name="csX12" fmla="*/ 1379944 w 2008432"/>
                <a:gd name="csY12" fmla="*/ 1210770 h 1246351"/>
                <a:gd name="csX13" fmla="*/ 1513787 w 2008432"/>
                <a:gd name="csY13" fmla="*/ 1210770 h 1246351"/>
                <a:gd name="csX14" fmla="*/ 1666750 w 2008432"/>
                <a:gd name="csY14" fmla="*/ 1210770 h 1246351"/>
                <a:gd name="csX15" fmla="*/ 1730485 w 2008432"/>
                <a:gd name="csY15" fmla="*/ 1210770 h 1246351"/>
                <a:gd name="csX16" fmla="*/ 1806967 w 2008432"/>
                <a:gd name="csY16" fmla="*/ 1210706 h 1246351"/>
                <a:gd name="csX17" fmla="*/ 1857955 w 2008432"/>
                <a:gd name="csY17" fmla="*/ 1210834 h 1246351"/>
                <a:gd name="csX18" fmla="*/ 1993008 w 2008432"/>
                <a:gd name="csY18" fmla="*/ 1146079 h 1246351"/>
                <a:gd name="csX19" fmla="*/ 2008432 w 2008432"/>
                <a:gd name="csY19" fmla="*/ 1170171 h 1246351"/>
                <a:gd name="csX20" fmla="*/ 1676310 w 2008432"/>
                <a:gd name="csY20" fmla="*/ 1242829 h 1246351"/>
                <a:gd name="csX21" fmla="*/ 968854 w 2008432"/>
                <a:gd name="csY21" fmla="*/ 1243083 h 1246351"/>
                <a:gd name="csX22" fmla="*/ 648651 w 2008432"/>
                <a:gd name="csY22" fmla="*/ 1219757 h 1246351"/>
                <a:gd name="csX23" fmla="*/ 547695 w 2008432"/>
                <a:gd name="csY23" fmla="*/ 1097386 h 1246351"/>
                <a:gd name="csX24" fmla="*/ 442469 w 2008432"/>
                <a:gd name="csY24" fmla="*/ 915232 h 1246351"/>
                <a:gd name="csX25" fmla="*/ 464649 w 2008432"/>
                <a:gd name="csY25" fmla="*/ 891713 h 1246351"/>
                <a:gd name="csX26" fmla="*/ 268600 w 2008432"/>
                <a:gd name="csY26" fmla="*/ 506819 h 1246351"/>
                <a:gd name="csX27" fmla="*/ 493712 w 2008432"/>
                <a:gd name="csY27" fmla="*/ 730401 h 1246351"/>
                <a:gd name="csX28" fmla="*/ 286892 w 2008432"/>
                <a:gd name="csY28" fmla="*/ 937284 h 1246351"/>
                <a:gd name="csX29" fmla="*/ 175229 w 2008432"/>
                <a:gd name="csY29" fmla="*/ 532759 h 1246351"/>
                <a:gd name="csX30" fmla="*/ 268600 w 2008432"/>
                <a:gd name="csY30" fmla="*/ 506819 h 1246351"/>
                <a:gd name="csX31" fmla="*/ 63821 w 2008432"/>
                <a:gd name="csY31" fmla="*/ 0 h 1246351"/>
                <a:gd name="csX32" fmla="*/ 80646 w 2008432"/>
                <a:gd name="csY32" fmla="*/ 12046 h 1246351"/>
                <a:gd name="csX33" fmla="*/ 30168 w 2008432"/>
                <a:gd name="csY33" fmla="*/ 131294 h 1246351"/>
                <a:gd name="csX34" fmla="*/ 87339 w 2008432"/>
                <a:gd name="csY34" fmla="*/ 251051 h 1246351"/>
                <a:gd name="csX35" fmla="*/ 216210 w 2008432"/>
                <a:gd name="csY35" fmla="*/ 474315 h 1246351"/>
                <a:gd name="csX36" fmla="*/ 191290 w 2008432"/>
                <a:gd name="csY36" fmla="*/ 485914 h 1246351"/>
                <a:gd name="csX37" fmla="*/ 120353 w 2008432"/>
                <a:gd name="csY37" fmla="*/ 371319 h 1246351"/>
                <a:gd name="csX38" fmla="*/ 38199 w 2008432"/>
                <a:gd name="csY38" fmla="*/ 230211 h 1246351"/>
                <a:gd name="csX39" fmla="*/ 5312 w 2008432"/>
                <a:gd name="csY39" fmla="*/ 168005 h 1246351"/>
                <a:gd name="csX40" fmla="*/ 63821 w 2008432"/>
                <a:gd name="csY40" fmla="*/ 0 h 124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2008432" h="1246351">
                  <a:moveTo>
                    <a:pt x="464649" y="891713"/>
                  </a:moveTo>
                  <a:cubicBezTo>
                    <a:pt x="493074" y="945888"/>
                    <a:pt x="527109" y="996621"/>
                    <a:pt x="556873" y="1049967"/>
                  </a:cubicBezTo>
                  <a:cubicBezTo>
                    <a:pt x="598237" y="1124154"/>
                    <a:pt x="634311" y="1203249"/>
                    <a:pt x="729849" y="1210196"/>
                  </a:cubicBezTo>
                  <a:cubicBezTo>
                    <a:pt x="744699" y="1210387"/>
                    <a:pt x="759613" y="1210515"/>
                    <a:pt x="774463" y="1210642"/>
                  </a:cubicBezTo>
                  <a:cubicBezTo>
                    <a:pt x="802061" y="1210706"/>
                    <a:pt x="829721" y="1210706"/>
                    <a:pt x="857318" y="1210706"/>
                  </a:cubicBezTo>
                  <a:cubicBezTo>
                    <a:pt x="870065" y="1210706"/>
                    <a:pt x="882813" y="1210770"/>
                    <a:pt x="895560" y="1210770"/>
                  </a:cubicBezTo>
                  <a:cubicBezTo>
                    <a:pt x="914680" y="1210770"/>
                    <a:pt x="933800" y="1210770"/>
                    <a:pt x="952920" y="1210770"/>
                  </a:cubicBezTo>
                  <a:cubicBezTo>
                    <a:pt x="989058" y="1210770"/>
                    <a:pt x="1025132" y="1210770"/>
                    <a:pt x="1061269" y="1210770"/>
                  </a:cubicBezTo>
                  <a:cubicBezTo>
                    <a:pt x="1084660" y="1210770"/>
                    <a:pt x="1107987" y="1210770"/>
                    <a:pt x="1131378" y="1210770"/>
                  </a:cubicBezTo>
                  <a:cubicBezTo>
                    <a:pt x="1148395" y="1210770"/>
                    <a:pt x="1165349" y="1210706"/>
                    <a:pt x="1182366" y="1210706"/>
                  </a:cubicBezTo>
                  <a:cubicBezTo>
                    <a:pt x="1199383" y="1210642"/>
                    <a:pt x="1216336" y="1210642"/>
                    <a:pt x="1233354" y="1210579"/>
                  </a:cubicBezTo>
                  <a:cubicBezTo>
                    <a:pt x="1277968" y="1210642"/>
                    <a:pt x="1322582" y="1210706"/>
                    <a:pt x="1367197" y="1210706"/>
                  </a:cubicBezTo>
                  <a:cubicBezTo>
                    <a:pt x="1371467" y="1210706"/>
                    <a:pt x="1375674" y="1210770"/>
                    <a:pt x="1379944" y="1210770"/>
                  </a:cubicBezTo>
                  <a:cubicBezTo>
                    <a:pt x="1424558" y="1210770"/>
                    <a:pt x="1469173" y="1210770"/>
                    <a:pt x="1513787" y="1210770"/>
                  </a:cubicBezTo>
                  <a:cubicBezTo>
                    <a:pt x="1564775" y="1210770"/>
                    <a:pt x="1615762" y="1210770"/>
                    <a:pt x="1666750" y="1210770"/>
                  </a:cubicBezTo>
                  <a:cubicBezTo>
                    <a:pt x="1687974" y="1210770"/>
                    <a:pt x="1709261" y="1210770"/>
                    <a:pt x="1730485" y="1210770"/>
                  </a:cubicBezTo>
                  <a:cubicBezTo>
                    <a:pt x="1755979" y="1210706"/>
                    <a:pt x="1781473" y="1210706"/>
                    <a:pt x="1806967" y="1210706"/>
                  </a:cubicBezTo>
                  <a:cubicBezTo>
                    <a:pt x="1823984" y="1210706"/>
                    <a:pt x="1840938" y="1210770"/>
                    <a:pt x="1857955" y="1210834"/>
                  </a:cubicBezTo>
                  <a:cubicBezTo>
                    <a:pt x="1922326" y="1212491"/>
                    <a:pt x="1944379" y="1174505"/>
                    <a:pt x="1993008" y="1146079"/>
                  </a:cubicBezTo>
                  <a:cubicBezTo>
                    <a:pt x="1998171" y="1154109"/>
                    <a:pt x="2003270" y="1162140"/>
                    <a:pt x="2008432" y="1170171"/>
                  </a:cubicBezTo>
                  <a:cubicBezTo>
                    <a:pt x="1907477" y="1270489"/>
                    <a:pt x="1808305" y="1242892"/>
                    <a:pt x="1676310" y="1242829"/>
                  </a:cubicBezTo>
                  <a:cubicBezTo>
                    <a:pt x="1440492" y="1242701"/>
                    <a:pt x="1204673" y="1243658"/>
                    <a:pt x="968854" y="1243083"/>
                  </a:cubicBezTo>
                  <a:cubicBezTo>
                    <a:pt x="882111" y="1242829"/>
                    <a:pt x="722647" y="1259336"/>
                    <a:pt x="648651" y="1219757"/>
                  </a:cubicBezTo>
                  <a:cubicBezTo>
                    <a:pt x="598555" y="1192925"/>
                    <a:pt x="574591" y="1144741"/>
                    <a:pt x="547695" y="1097386"/>
                  </a:cubicBezTo>
                  <a:cubicBezTo>
                    <a:pt x="513087" y="1036392"/>
                    <a:pt x="475803" y="976927"/>
                    <a:pt x="442469" y="915232"/>
                  </a:cubicBezTo>
                  <a:cubicBezTo>
                    <a:pt x="449862" y="907392"/>
                    <a:pt x="457255" y="899553"/>
                    <a:pt x="464649" y="891713"/>
                  </a:cubicBezTo>
                  <a:close/>
                  <a:moveTo>
                    <a:pt x="268600" y="506819"/>
                  </a:moveTo>
                  <a:cubicBezTo>
                    <a:pt x="390015" y="498215"/>
                    <a:pt x="500531" y="609241"/>
                    <a:pt x="493712" y="730401"/>
                  </a:cubicBezTo>
                  <a:cubicBezTo>
                    <a:pt x="487593" y="839514"/>
                    <a:pt x="396197" y="931420"/>
                    <a:pt x="286892" y="937284"/>
                  </a:cubicBezTo>
                  <a:cubicBezTo>
                    <a:pt x="61143" y="949457"/>
                    <a:pt x="-14956" y="644167"/>
                    <a:pt x="175229" y="532759"/>
                  </a:cubicBezTo>
                  <a:cubicBezTo>
                    <a:pt x="203017" y="516507"/>
                    <a:pt x="236733" y="509050"/>
                    <a:pt x="268600" y="506819"/>
                  </a:cubicBezTo>
                  <a:close/>
                  <a:moveTo>
                    <a:pt x="63821" y="0"/>
                  </a:moveTo>
                  <a:cubicBezTo>
                    <a:pt x="69429" y="4015"/>
                    <a:pt x="75037" y="8031"/>
                    <a:pt x="80646" y="12046"/>
                  </a:cubicBezTo>
                  <a:cubicBezTo>
                    <a:pt x="64713" y="57871"/>
                    <a:pt x="27938" y="74251"/>
                    <a:pt x="30168" y="131294"/>
                  </a:cubicBezTo>
                  <a:cubicBezTo>
                    <a:pt x="31825" y="174123"/>
                    <a:pt x="65924" y="215551"/>
                    <a:pt x="87339" y="251051"/>
                  </a:cubicBezTo>
                  <a:cubicBezTo>
                    <a:pt x="131698" y="324601"/>
                    <a:pt x="172488" y="400382"/>
                    <a:pt x="216210" y="474315"/>
                  </a:cubicBezTo>
                  <a:cubicBezTo>
                    <a:pt x="207861" y="478202"/>
                    <a:pt x="199576" y="482090"/>
                    <a:pt x="191290" y="485914"/>
                  </a:cubicBezTo>
                  <a:cubicBezTo>
                    <a:pt x="160825" y="456469"/>
                    <a:pt x="142278" y="407903"/>
                    <a:pt x="120353" y="371319"/>
                  </a:cubicBezTo>
                  <a:cubicBezTo>
                    <a:pt x="92437" y="324665"/>
                    <a:pt x="65032" y="277437"/>
                    <a:pt x="38199" y="230211"/>
                  </a:cubicBezTo>
                  <a:cubicBezTo>
                    <a:pt x="26663" y="209815"/>
                    <a:pt x="11112" y="191140"/>
                    <a:pt x="5312" y="168005"/>
                  </a:cubicBezTo>
                  <a:cubicBezTo>
                    <a:pt x="-10303" y="105800"/>
                    <a:pt x="8308" y="36584"/>
                    <a:pt x="63821" y="0"/>
                  </a:cubicBezTo>
                  <a:close/>
                </a:path>
              </a:pathLst>
            </a:custGeom>
            <a:solidFill>
              <a:schemeClr val="accent5"/>
            </a:solidFill>
            <a:ln w="2084" cap="flat">
              <a:solidFill>
                <a:schemeClr val="accent5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787437D-7037-5E77-E52B-849706DC1158}"/>
                </a:ext>
              </a:extLst>
            </p:cNvPr>
            <p:cNvSpPr/>
            <p:nvPr/>
          </p:nvSpPr>
          <p:spPr>
            <a:xfrm>
              <a:off x="3816889" y="991458"/>
              <a:ext cx="2057034" cy="1181325"/>
            </a:xfrm>
            <a:custGeom>
              <a:avLst/>
              <a:gdLst>
                <a:gd name="csX0" fmla="*/ 263601 w 2057034"/>
                <a:gd name="csY0" fmla="*/ 627342 h 1181325"/>
                <a:gd name="csX1" fmla="*/ 292218 w 2057034"/>
                <a:gd name="csY1" fmla="*/ 640727 h 1181325"/>
                <a:gd name="csX2" fmla="*/ 107259 w 2057034"/>
                <a:gd name="csY2" fmla="*/ 918037 h 1181325"/>
                <a:gd name="csX3" fmla="*/ 36322 w 2057034"/>
                <a:gd name="csY3" fmla="*/ 1032951 h 1181325"/>
                <a:gd name="csX4" fmla="*/ 45054 w 2057034"/>
                <a:gd name="csY4" fmla="*/ 1127533 h 1181325"/>
                <a:gd name="csX5" fmla="*/ 63410 w 2057034"/>
                <a:gd name="csY5" fmla="*/ 1175908 h 1181325"/>
                <a:gd name="csX6" fmla="*/ 40529 w 2057034"/>
                <a:gd name="csY6" fmla="*/ 1181325 h 1181325"/>
                <a:gd name="csX7" fmla="*/ 886 w 2057034"/>
                <a:gd name="csY7" fmla="*/ 1090185 h 1181325"/>
                <a:gd name="csX8" fmla="*/ 145819 w 2057034"/>
                <a:gd name="csY8" fmla="*/ 803760 h 1181325"/>
                <a:gd name="csX9" fmla="*/ 263601 w 2057034"/>
                <a:gd name="csY9" fmla="*/ 627342 h 1181325"/>
                <a:gd name="csX10" fmla="*/ 360350 w 2057034"/>
                <a:gd name="csY10" fmla="*/ 184449 h 1181325"/>
                <a:gd name="csX11" fmla="*/ 598782 w 2057034"/>
                <a:gd name="csY11" fmla="*/ 427725 h 1181325"/>
                <a:gd name="csX12" fmla="*/ 393620 w 2057034"/>
                <a:gd name="csY12" fmla="*/ 618802 h 1181325"/>
                <a:gd name="csX13" fmla="*/ 301714 w 2057034"/>
                <a:gd name="csY13" fmla="*/ 603378 h 1181325"/>
                <a:gd name="csX14" fmla="*/ 360350 w 2057034"/>
                <a:gd name="csY14" fmla="*/ 184449 h 1181325"/>
                <a:gd name="csX15" fmla="*/ 849953 w 2057034"/>
                <a:gd name="csY15" fmla="*/ 280 h 1181325"/>
                <a:gd name="csX16" fmla="*/ 996550 w 2057034"/>
                <a:gd name="csY16" fmla="*/ 3188 h 1181325"/>
                <a:gd name="csX17" fmla="*/ 1621152 w 2057034"/>
                <a:gd name="csY17" fmla="*/ 2933 h 1181325"/>
                <a:gd name="csX18" fmla="*/ 1831476 w 2057034"/>
                <a:gd name="csY18" fmla="*/ 3124 h 1181325"/>
                <a:gd name="csX19" fmla="*/ 2057034 w 2057034"/>
                <a:gd name="csY19" fmla="*/ 64436 h 1181325"/>
                <a:gd name="csX20" fmla="*/ 2049449 w 2057034"/>
                <a:gd name="csY20" fmla="*/ 85533 h 1181325"/>
                <a:gd name="csX21" fmla="*/ 1939825 w 2057034"/>
                <a:gd name="csY21" fmla="*/ 35246 h 1181325"/>
                <a:gd name="csX22" fmla="*/ 1653019 w 2057034"/>
                <a:gd name="csY22" fmla="*/ 33717 h 1181325"/>
                <a:gd name="csX23" fmla="*/ 1124020 w 2057034"/>
                <a:gd name="csY23" fmla="*/ 33526 h 1181325"/>
                <a:gd name="csX24" fmla="*/ 881828 w 2057034"/>
                <a:gd name="csY24" fmla="*/ 33589 h 1181325"/>
                <a:gd name="csX25" fmla="*/ 755379 w 2057034"/>
                <a:gd name="csY25" fmla="*/ 43085 h 1181325"/>
                <a:gd name="csX26" fmla="*/ 624339 w 2057034"/>
                <a:gd name="csY26" fmla="*/ 192735 h 1181325"/>
                <a:gd name="csX27" fmla="*/ 584760 w 2057034"/>
                <a:gd name="csY27" fmla="*/ 247866 h 1181325"/>
                <a:gd name="csX28" fmla="*/ 569528 w 2057034"/>
                <a:gd name="csY28" fmla="*/ 224475 h 1181325"/>
                <a:gd name="csX29" fmla="*/ 711528 w 2057034"/>
                <a:gd name="csY29" fmla="*/ 31358 h 1181325"/>
                <a:gd name="csX30" fmla="*/ 849953 w 2057034"/>
                <a:gd name="csY30" fmla="*/ 280 h 11813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2057034" h="1181325">
                  <a:moveTo>
                    <a:pt x="263601" y="627342"/>
                  </a:moveTo>
                  <a:cubicBezTo>
                    <a:pt x="273161" y="631804"/>
                    <a:pt x="282721" y="636265"/>
                    <a:pt x="292218" y="640727"/>
                  </a:cubicBezTo>
                  <a:cubicBezTo>
                    <a:pt x="227399" y="730721"/>
                    <a:pt x="168062" y="825239"/>
                    <a:pt x="107259" y="918037"/>
                  </a:cubicBezTo>
                  <a:cubicBezTo>
                    <a:pt x="83231" y="954748"/>
                    <a:pt x="49005" y="990312"/>
                    <a:pt x="36322" y="1032951"/>
                  </a:cubicBezTo>
                  <a:cubicBezTo>
                    <a:pt x="27017" y="1064436"/>
                    <a:pt x="31861" y="1097833"/>
                    <a:pt x="45054" y="1127533"/>
                  </a:cubicBezTo>
                  <a:cubicBezTo>
                    <a:pt x="52383" y="1144104"/>
                    <a:pt x="69592" y="1157297"/>
                    <a:pt x="63410" y="1175908"/>
                  </a:cubicBezTo>
                  <a:cubicBezTo>
                    <a:pt x="55761" y="1177693"/>
                    <a:pt x="48177" y="1179541"/>
                    <a:pt x="40529" y="1181325"/>
                  </a:cubicBezTo>
                  <a:cubicBezTo>
                    <a:pt x="22683" y="1154556"/>
                    <a:pt x="5028" y="1122562"/>
                    <a:pt x="886" y="1090185"/>
                  </a:cubicBezTo>
                  <a:cubicBezTo>
                    <a:pt x="-10778" y="997897"/>
                    <a:pt x="95723" y="878394"/>
                    <a:pt x="145819" y="803760"/>
                  </a:cubicBezTo>
                  <a:cubicBezTo>
                    <a:pt x="185016" y="745315"/>
                    <a:pt x="220389" y="682855"/>
                    <a:pt x="263601" y="627342"/>
                  </a:cubicBezTo>
                  <a:close/>
                  <a:moveTo>
                    <a:pt x="360350" y="184449"/>
                  </a:moveTo>
                  <a:cubicBezTo>
                    <a:pt x="495532" y="168388"/>
                    <a:pt x="614780" y="294710"/>
                    <a:pt x="598782" y="427725"/>
                  </a:cubicBezTo>
                  <a:cubicBezTo>
                    <a:pt x="586354" y="531804"/>
                    <a:pt x="496105" y="610453"/>
                    <a:pt x="393620" y="618802"/>
                  </a:cubicBezTo>
                  <a:cubicBezTo>
                    <a:pt x="362772" y="621352"/>
                    <a:pt x="330204" y="615042"/>
                    <a:pt x="301714" y="603378"/>
                  </a:cubicBezTo>
                  <a:cubicBezTo>
                    <a:pt x="89159" y="516126"/>
                    <a:pt x="134984" y="211218"/>
                    <a:pt x="360350" y="184449"/>
                  </a:cubicBezTo>
                  <a:close/>
                  <a:moveTo>
                    <a:pt x="849953" y="280"/>
                  </a:moveTo>
                  <a:cubicBezTo>
                    <a:pt x="900534" y="-1115"/>
                    <a:pt x="952478" y="3156"/>
                    <a:pt x="996550" y="3188"/>
                  </a:cubicBezTo>
                  <a:cubicBezTo>
                    <a:pt x="1204772" y="3315"/>
                    <a:pt x="1412930" y="2805"/>
                    <a:pt x="1621152" y="2933"/>
                  </a:cubicBezTo>
                  <a:cubicBezTo>
                    <a:pt x="1691259" y="2933"/>
                    <a:pt x="1761368" y="3124"/>
                    <a:pt x="1831476" y="3124"/>
                  </a:cubicBezTo>
                  <a:cubicBezTo>
                    <a:pt x="1922490" y="3124"/>
                    <a:pt x="1987817" y="-3250"/>
                    <a:pt x="2057034" y="64436"/>
                  </a:cubicBezTo>
                  <a:cubicBezTo>
                    <a:pt x="2054484" y="71448"/>
                    <a:pt x="2051999" y="78522"/>
                    <a:pt x="2049449" y="85533"/>
                  </a:cubicBezTo>
                  <a:cubicBezTo>
                    <a:pt x="2018347" y="82027"/>
                    <a:pt x="1990940" y="41492"/>
                    <a:pt x="1939825" y="35246"/>
                  </a:cubicBezTo>
                  <a:cubicBezTo>
                    <a:pt x="1854803" y="24985"/>
                    <a:pt x="1740973" y="33462"/>
                    <a:pt x="1653019" y="33717"/>
                  </a:cubicBezTo>
                  <a:cubicBezTo>
                    <a:pt x="1476664" y="34290"/>
                    <a:pt x="1300374" y="32824"/>
                    <a:pt x="1124020" y="33526"/>
                  </a:cubicBezTo>
                  <a:cubicBezTo>
                    <a:pt x="1043268" y="33844"/>
                    <a:pt x="962580" y="33271"/>
                    <a:pt x="881828" y="33589"/>
                  </a:cubicBezTo>
                  <a:cubicBezTo>
                    <a:pt x="840847" y="33717"/>
                    <a:pt x="794384" y="27662"/>
                    <a:pt x="755379" y="43085"/>
                  </a:cubicBezTo>
                  <a:cubicBezTo>
                    <a:pt x="691197" y="68516"/>
                    <a:pt x="659649" y="137923"/>
                    <a:pt x="624339" y="192735"/>
                  </a:cubicBezTo>
                  <a:cubicBezTo>
                    <a:pt x="611784" y="212110"/>
                    <a:pt x="602415" y="233016"/>
                    <a:pt x="584760" y="247866"/>
                  </a:cubicBezTo>
                  <a:cubicBezTo>
                    <a:pt x="579661" y="240090"/>
                    <a:pt x="574626" y="232250"/>
                    <a:pt x="569528" y="224475"/>
                  </a:cubicBezTo>
                  <a:cubicBezTo>
                    <a:pt x="595149" y="175845"/>
                    <a:pt x="666723" y="57553"/>
                    <a:pt x="711528" y="31358"/>
                  </a:cubicBezTo>
                  <a:cubicBezTo>
                    <a:pt x="750152" y="8733"/>
                    <a:pt x="799371" y="1674"/>
                    <a:pt x="849953" y="280"/>
                  </a:cubicBezTo>
                  <a:close/>
                </a:path>
              </a:pathLst>
            </a:custGeom>
            <a:solidFill>
              <a:schemeClr val="accent1"/>
            </a:solidFill>
            <a:ln w="2084" cap="flat">
              <a:solidFill>
                <a:schemeClr val="accent1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EDCA358-D1F1-B69D-9503-6F1F510BB28C}"/>
                </a:ext>
              </a:extLst>
            </p:cNvPr>
            <p:cNvSpPr/>
            <p:nvPr/>
          </p:nvSpPr>
          <p:spPr>
            <a:xfrm>
              <a:off x="2822984" y="2399350"/>
              <a:ext cx="884848" cy="2119306"/>
            </a:xfrm>
            <a:custGeom>
              <a:avLst/>
              <a:gdLst>
                <a:gd name="csX0" fmla="*/ 1158291 w 1158291"/>
                <a:gd name="csY0" fmla="*/ 29048 h 2774233"/>
                <a:gd name="csX1" fmla="*/ 1078782 w 1158291"/>
                <a:gd name="csY1" fmla="*/ 41646 h 2774233"/>
                <a:gd name="csX2" fmla="*/ 966985 w 1158291"/>
                <a:gd name="csY2" fmla="*/ 93707 h 2774233"/>
                <a:gd name="csX3" fmla="*/ 808967 w 1158291"/>
                <a:gd name="csY3" fmla="*/ 353510 h 2774233"/>
                <a:gd name="csX4" fmla="*/ 559843 w 1158291"/>
                <a:gd name="csY4" fmla="*/ 779507 h 2774233"/>
                <a:gd name="csX5" fmla="*/ 421265 w 1158291"/>
                <a:gd name="csY5" fmla="*/ 1015865 h 2774233"/>
                <a:gd name="csX6" fmla="*/ 387058 w 1158291"/>
                <a:gd name="csY6" fmla="*/ 1002934 h 2774233"/>
                <a:gd name="csX7" fmla="*/ 425853 w 1158291"/>
                <a:gd name="csY7" fmla="*/ 929682 h 2774233"/>
                <a:gd name="csX8" fmla="*/ 532978 w 1158291"/>
                <a:gd name="csY8" fmla="*/ 745050 h 2774233"/>
                <a:gd name="csX9" fmla="*/ 813222 w 1158291"/>
                <a:gd name="csY9" fmla="*/ 266324 h 2774233"/>
                <a:gd name="csX10" fmla="*/ 1149114 w 1158291"/>
                <a:gd name="csY10" fmla="*/ 1766 h 2774233"/>
                <a:gd name="csX11" fmla="*/ 1158291 w 1158291"/>
                <a:gd name="csY11" fmla="*/ 29048 h 2774233"/>
                <a:gd name="csX12" fmla="*/ 230042 w 1158291"/>
                <a:gd name="csY12" fmla="*/ 1035555 h 2774233"/>
                <a:gd name="csX13" fmla="*/ 417260 w 1158291"/>
                <a:gd name="csY13" fmla="*/ 1563338 h 2774233"/>
                <a:gd name="csX14" fmla="*/ 302877 w 1158291"/>
                <a:gd name="csY14" fmla="*/ 1600881 h 2774233"/>
                <a:gd name="csX15" fmla="*/ 184572 w 1158291"/>
                <a:gd name="csY15" fmla="*/ 1584696 h 2774233"/>
                <a:gd name="csX16" fmla="*/ 230042 w 1158291"/>
                <a:gd name="csY16" fmla="*/ 1035555 h 2774233"/>
                <a:gd name="csX17" fmla="*/ 389728 w 1158291"/>
                <a:gd name="csY17" fmla="*/ 1632585 h 2774233"/>
                <a:gd name="csX18" fmla="*/ 440871 w 1158291"/>
                <a:gd name="csY18" fmla="*/ 1733286 h 2774233"/>
                <a:gd name="csX19" fmla="*/ 522216 w 1158291"/>
                <a:gd name="csY19" fmla="*/ 1890719 h 2774233"/>
                <a:gd name="csX20" fmla="*/ 759409 w 1158291"/>
                <a:gd name="csY20" fmla="*/ 2336323 h 2774233"/>
                <a:gd name="csX21" fmla="*/ 872291 w 1158291"/>
                <a:gd name="csY21" fmla="*/ 2548403 h 2774233"/>
                <a:gd name="csX22" fmla="*/ 950131 w 1158291"/>
                <a:gd name="csY22" fmla="*/ 2679139 h 2774233"/>
                <a:gd name="csX23" fmla="*/ 1070439 w 1158291"/>
                <a:gd name="csY23" fmla="*/ 2729949 h 2774233"/>
                <a:gd name="csX24" fmla="*/ 1149864 w 1158291"/>
                <a:gd name="csY24" fmla="*/ 2744549 h 2774233"/>
                <a:gd name="csX25" fmla="*/ 1143440 w 1158291"/>
                <a:gd name="csY25" fmla="*/ 2771664 h 2774233"/>
                <a:gd name="csX26" fmla="*/ 905663 w 1158291"/>
                <a:gd name="csY26" fmla="*/ 2690319 h 2774233"/>
                <a:gd name="csX27" fmla="*/ 827989 w 1158291"/>
                <a:gd name="csY27" fmla="*/ 2551157 h 2774233"/>
                <a:gd name="csX28" fmla="*/ 526888 w 1158291"/>
                <a:gd name="csY28" fmla="*/ 1984746 h 2774233"/>
                <a:gd name="csX29" fmla="*/ 405580 w 1158291"/>
                <a:gd name="csY29" fmla="*/ 1755395 h 2774233"/>
                <a:gd name="csX30" fmla="*/ 348847 w 1158291"/>
                <a:gd name="csY30" fmla="*/ 1645350 h 2774233"/>
                <a:gd name="csX31" fmla="*/ 389728 w 1158291"/>
                <a:gd name="csY31" fmla="*/ 1632585 h 27742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158291" h="2774233">
                  <a:moveTo>
                    <a:pt x="1158291" y="29048"/>
                  </a:moveTo>
                  <a:cubicBezTo>
                    <a:pt x="1133012" y="48737"/>
                    <a:pt x="1108483" y="38142"/>
                    <a:pt x="1078782" y="41646"/>
                  </a:cubicBezTo>
                  <a:cubicBezTo>
                    <a:pt x="1037483" y="46568"/>
                    <a:pt x="996686" y="64339"/>
                    <a:pt x="966985" y="93707"/>
                  </a:cubicBezTo>
                  <a:cubicBezTo>
                    <a:pt x="914590" y="145600"/>
                    <a:pt x="850182" y="284179"/>
                    <a:pt x="808967" y="353510"/>
                  </a:cubicBezTo>
                  <a:cubicBezTo>
                    <a:pt x="724952" y="494924"/>
                    <a:pt x="643190" y="637674"/>
                    <a:pt x="559843" y="779507"/>
                  </a:cubicBezTo>
                  <a:cubicBezTo>
                    <a:pt x="514373" y="856930"/>
                    <a:pt x="474744" y="943948"/>
                    <a:pt x="421265" y="1015865"/>
                  </a:cubicBezTo>
                  <a:cubicBezTo>
                    <a:pt x="409918" y="1011611"/>
                    <a:pt x="398488" y="1007272"/>
                    <a:pt x="387058" y="1002934"/>
                  </a:cubicBezTo>
                  <a:cubicBezTo>
                    <a:pt x="389227" y="977821"/>
                    <a:pt x="413422" y="952125"/>
                    <a:pt x="425853" y="929682"/>
                  </a:cubicBezTo>
                  <a:cubicBezTo>
                    <a:pt x="460310" y="867443"/>
                    <a:pt x="498354" y="807289"/>
                    <a:pt x="532978" y="745050"/>
                  </a:cubicBezTo>
                  <a:cubicBezTo>
                    <a:pt x="622750" y="583528"/>
                    <a:pt x="720781" y="426345"/>
                    <a:pt x="813222" y="266324"/>
                  </a:cubicBezTo>
                  <a:cubicBezTo>
                    <a:pt x="898154" y="119236"/>
                    <a:pt x="946711" y="-17173"/>
                    <a:pt x="1149114" y="1766"/>
                  </a:cubicBezTo>
                  <a:cubicBezTo>
                    <a:pt x="1152201" y="10860"/>
                    <a:pt x="1155204" y="19954"/>
                    <a:pt x="1158291" y="29048"/>
                  </a:cubicBezTo>
                  <a:close/>
                  <a:moveTo>
                    <a:pt x="230042" y="1035555"/>
                  </a:moveTo>
                  <a:cubicBezTo>
                    <a:pt x="537734" y="978655"/>
                    <a:pt x="689578" y="1410242"/>
                    <a:pt x="417260" y="1563338"/>
                  </a:cubicBezTo>
                  <a:cubicBezTo>
                    <a:pt x="382219" y="1583027"/>
                    <a:pt x="342923" y="1596543"/>
                    <a:pt x="302877" y="1600881"/>
                  </a:cubicBezTo>
                  <a:cubicBezTo>
                    <a:pt x="263080" y="1605220"/>
                    <a:pt x="221949" y="1598712"/>
                    <a:pt x="184572" y="1584696"/>
                  </a:cubicBezTo>
                  <a:cubicBezTo>
                    <a:pt x="-83991" y="1484412"/>
                    <a:pt x="-51454" y="1087616"/>
                    <a:pt x="230042" y="1035555"/>
                  </a:cubicBezTo>
                  <a:close/>
                  <a:moveTo>
                    <a:pt x="389728" y="1632585"/>
                  </a:moveTo>
                  <a:cubicBezTo>
                    <a:pt x="400574" y="1668627"/>
                    <a:pt x="423517" y="1700331"/>
                    <a:pt x="440871" y="1733286"/>
                  </a:cubicBezTo>
                  <a:cubicBezTo>
                    <a:pt x="468403" y="1785263"/>
                    <a:pt x="493933" y="1838826"/>
                    <a:pt x="522216" y="1890719"/>
                  </a:cubicBezTo>
                  <a:cubicBezTo>
                    <a:pt x="602726" y="2038559"/>
                    <a:pt x="682820" y="2187065"/>
                    <a:pt x="759409" y="2336323"/>
                  </a:cubicBezTo>
                  <a:cubicBezTo>
                    <a:pt x="795952" y="2407572"/>
                    <a:pt x="836165" y="2477070"/>
                    <a:pt x="872291" y="2548403"/>
                  </a:cubicBezTo>
                  <a:cubicBezTo>
                    <a:pt x="894400" y="2592121"/>
                    <a:pt x="913506" y="2645433"/>
                    <a:pt x="950131" y="2679139"/>
                  </a:cubicBezTo>
                  <a:cubicBezTo>
                    <a:pt x="981585" y="2708257"/>
                    <a:pt x="1028139" y="2725693"/>
                    <a:pt x="1070439" y="2729949"/>
                  </a:cubicBezTo>
                  <a:cubicBezTo>
                    <a:pt x="1102059" y="2733035"/>
                    <a:pt x="1122833" y="2724943"/>
                    <a:pt x="1149864" y="2744549"/>
                  </a:cubicBezTo>
                  <a:cubicBezTo>
                    <a:pt x="1147695" y="2753560"/>
                    <a:pt x="1145610" y="2762653"/>
                    <a:pt x="1143440" y="2771664"/>
                  </a:cubicBezTo>
                  <a:cubicBezTo>
                    <a:pt x="1062179" y="2783511"/>
                    <a:pt x="961144" y="2754060"/>
                    <a:pt x="905663" y="2690319"/>
                  </a:cubicBezTo>
                  <a:cubicBezTo>
                    <a:pt x="872291" y="2652024"/>
                    <a:pt x="851600" y="2595959"/>
                    <a:pt x="827989" y="2551157"/>
                  </a:cubicBezTo>
                  <a:cubicBezTo>
                    <a:pt x="728373" y="2361936"/>
                    <a:pt x="627088" y="2173633"/>
                    <a:pt x="526888" y="1984746"/>
                  </a:cubicBezTo>
                  <a:cubicBezTo>
                    <a:pt x="486340" y="1908323"/>
                    <a:pt x="446127" y="1831817"/>
                    <a:pt x="405580" y="1755395"/>
                  </a:cubicBezTo>
                  <a:cubicBezTo>
                    <a:pt x="386224" y="1719019"/>
                    <a:pt x="364031" y="1683645"/>
                    <a:pt x="348847" y="1645350"/>
                  </a:cubicBezTo>
                  <a:cubicBezTo>
                    <a:pt x="362446" y="1641095"/>
                    <a:pt x="376045" y="1636840"/>
                    <a:pt x="389728" y="1632585"/>
                  </a:cubicBezTo>
                  <a:close/>
                </a:path>
              </a:pathLst>
            </a:custGeom>
            <a:solidFill>
              <a:schemeClr val="accent6"/>
            </a:solidFill>
            <a:ln w="2084" cap="flat">
              <a:solidFill>
                <a:schemeClr val="accent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F83F75A-1610-6FB1-BC8D-B19B41BD5A85}"/>
                </a:ext>
              </a:extLst>
            </p:cNvPr>
            <p:cNvSpPr/>
            <p:nvPr/>
          </p:nvSpPr>
          <p:spPr>
            <a:xfrm flipH="1">
              <a:off x="6314959" y="4735940"/>
              <a:ext cx="2007466" cy="1246351"/>
            </a:xfrm>
            <a:custGeom>
              <a:avLst/>
              <a:gdLst>
                <a:gd name="csX0" fmla="*/ 464649 w 2008432"/>
                <a:gd name="csY0" fmla="*/ 891713 h 1246351"/>
                <a:gd name="csX1" fmla="*/ 556873 w 2008432"/>
                <a:gd name="csY1" fmla="*/ 1049967 h 1246351"/>
                <a:gd name="csX2" fmla="*/ 729849 w 2008432"/>
                <a:gd name="csY2" fmla="*/ 1210196 h 1246351"/>
                <a:gd name="csX3" fmla="*/ 774463 w 2008432"/>
                <a:gd name="csY3" fmla="*/ 1210642 h 1246351"/>
                <a:gd name="csX4" fmla="*/ 857318 w 2008432"/>
                <a:gd name="csY4" fmla="*/ 1210706 h 1246351"/>
                <a:gd name="csX5" fmla="*/ 895560 w 2008432"/>
                <a:gd name="csY5" fmla="*/ 1210770 h 1246351"/>
                <a:gd name="csX6" fmla="*/ 952920 w 2008432"/>
                <a:gd name="csY6" fmla="*/ 1210770 h 1246351"/>
                <a:gd name="csX7" fmla="*/ 1061269 w 2008432"/>
                <a:gd name="csY7" fmla="*/ 1210770 h 1246351"/>
                <a:gd name="csX8" fmla="*/ 1131378 w 2008432"/>
                <a:gd name="csY8" fmla="*/ 1210770 h 1246351"/>
                <a:gd name="csX9" fmla="*/ 1182366 w 2008432"/>
                <a:gd name="csY9" fmla="*/ 1210706 h 1246351"/>
                <a:gd name="csX10" fmla="*/ 1233354 w 2008432"/>
                <a:gd name="csY10" fmla="*/ 1210579 h 1246351"/>
                <a:gd name="csX11" fmla="*/ 1367197 w 2008432"/>
                <a:gd name="csY11" fmla="*/ 1210706 h 1246351"/>
                <a:gd name="csX12" fmla="*/ 1379944 w 2008432"/>
                <a:gd name="csY12" fmla="*/ 1210770 h 1246351"/>
                <a:gd name="csX13" fmla="*/ 1513787 w 2008432"/>
                <a:gd name="csY13" fmla="*/ 1210770 h 1246351"/>
                <a:gd name="csX14" fmla="*/ 1666750 w 2008432"/>
                <a:gd name="csY14" fmla="*/ 1210770 h 1246351"/>
                <a:gd name="csX15" fmla="*/ 1730485 w 2008432"/>
                <a:gd name="csY15" fmla="*/ 1210770 h 1246351"/>
                <a:gd name="csX16" fmla="*/ 1806967 w 2008432"/>
                <a:gd name="csY16" fmla="*/ 1210706 h 1246351"/>
                <a:gd name="csX17" fmla="*/ 1857955 w 2008432"/>
                <a:gd name="csY17" fmla="*/ 1210834 h 1246351"/>
                <a:gd name="csX18" fmla="*/ 1993008 w 2008432"/>
                <a:gd name="csY18" fmla="*/ 1146079 h 1246351"/>
                <a:gd name="csX19" fmla="*/ 2008432 w 2008432"/>
                <a:gd name="csY19" fmla="*/ 1170171 h 1246351"/>
                <a:gd name="csX20" fmla="*/ 1676310 w 2008432"/>
                <a:gd name="csY20" fmla="*/ 1242829 h 1246351"/>
                <a:gd name="csX21" fmla="*/ 968854 w 2008432"/>
                <a:gd name="csY21" fmla="*/ 1243083 h 1246351"/>
                <a:gd name="csX22" fmla="*/ 648651 w 2008432"/>
                <a:gd name="csY22" fmla="*/ 1219757 h 1246351"/>
                <a:gd name="csX23" fmla="*/ 547695 w 2008432"/>
                <a:gd name="csY23" fmla="*/ 1097386 h 1246351"/>
                <a:gd name="csX24" fmla="*/ 442469 w 2008432"/>
                <a:gd name="csY24" fmla="*/ 915232 h 1246351"/>
                <a:gd name="csX25" fmla="*/ 464649 w 2008432"/>
                <a:gd name="csY25" fmla="*/ 891713 h 1246351"/>
                <a:gd name="csX26" fmla="*/ 268600 w 2008432"/>
                <a:gd name="csY26" fmla="*/ 506819 h 1246351"/>
                <a:gd name="csX27" fmla="*/ 493712 w 2008432"/>
                <a:gd name="csY27" fmla="*/ 730401 h 1246351"/>
                <a:gd name="csX28" fmla="*/ 286892 w 2008432"/>
                <a:gd name="csY28" fmla="*/ 937284 h 1246351"/>
                <a:gd name="csX29" fmla="*/ 175229 w 2008432"/>
                <a:gd name="csY29" fmla="*/ 532759 h 1246351"/>
                <a:gd name="csX30" fmla="*/ 268600 w 2008432"/>
                <a:gd name="csY30" fmla="*/ 506819 h 1246351"/>
                <a:gd name="csX31" fmla="*/ 63821 w 2008432"/>
                <a:gd name="csY31" fmla="*/ 0 h 1246351"/>
                <a:gd name="csX32" fmla="*/ 80646 w 2008432"/>
                <a:gd name="csY32" fmla="*/ 12046 h 1246351"/>
                <a:gd name="csX33" fmla="*/ 30168 w 2008432"/>
                <a:gd name="csY33" fmla="*/ 131294 h 1246351"/>
                <a:gd name="csX34" fmla="*/ 87339 w 2008432"/>
                <a:gd name="csY34" fmla="*/ 251051 h 1246351"/>
                <a:gd name="csX35" fmla="*/ 216210 w 2008432"/>
                <a:gd name="csY35" fmla="*/ 474315 h 1246351"/>
                <a:gd name="csX36" fmla="*/ 191290 w 2008432"/>
                <a:gd name="csY36" fmla="*/ 485914 h 1246351"/>
                <a:gd name="csX37" fmla="*/ 120353 w 2008432"/>
                <a:gd name="csY37" fmla="*/ 371319 h 1246351"/>
                <a:gd name="csX38" fmla="*/ 38199 w 2008432"/>
                <a:gd name="csY38" fmla="*/ 230211 h 1246351"/>
                <a:gd name="csX39" fmla="*/ 5312 w 2008432"/>
                <a:gd name="csY39" fmla="*/ 168005 h 1246351"/>
                <a:gd name="csX40" fmla="*/ 63821 w 2008432"/>
                <a:gd name="csY40" fmla="*/ 0 h 124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2008432" h="1246351">
                  <a:moveTo>
                    <a:pt x="464649" y="891713"/>
                  </a:moveTo>
                  <a:cubicBezTo>
                    <a:pt x="493074" y="945888"/>
                    <a:pt x="527109" y="996621"/>
                    <a:pt x="556873" y="1049967"/>
                  </a:cubicBezTo>
                  <a:cubicBezTo>
                    <a:pt x="598237" y="1124154"/>
                    <a:pt x="634311" y="1203249"/>
                    <a:pt x="729849" y="1210196"/>
                  </a:cubicBezTo>
                  <a:cubicBezTo>
                    <a:pt x="744699" y="1210387"/>
                    <a:pt x="759613" y="1210515"/>
                    <a:pt x="774463" y="1210642"/>
                  </a:cubicBezTo>
                  <a:cubicBezTo>
                    <a:pt x="802061" y="1210706"/>
                    <a:pt x="829721" y="1210706"/>
                    <a:pt x="857318" y="1210706"/>
                  </a:cubicBezTo>
                  <a:cubicBezTo>
                    <a:pt x="870065" y="1210706"/>
                    <a:pt x="882813" y="1210770"/>
                    <a:pt x="895560" y="1210770"/>
                  </a:cubicBezTo>
                  <a:cubicBezTo>
                    <a:pt x="914680" y="1210770"/>
                    <a:pt x="933800" y="1210770"/>
                    <a:pt x="952920" y="1210770"/>
                  </a:cubicBezTo>
                  <a:cubicBezTo>
                    <a:pt x="989058" y="1210770"/>
                    <a:pt x="1025132" y="1210770"/>
                    <a:pt x="1061269" y="1210770"/>
                  </a:cubicBezTo>
                  <a:cubicBezTo>
                    <a:pt x="1084660" y="1210770"/>
                    <a:pt x="1107987" y="1210770"/>
                    <a:pt x="1131378" y="1210770"/>
                  </a:cubicBezTo>
                  <a:cubicBezTo>
                    <a:pt x="1148395" y="1210770"/>
                    <a:pt x="1165349" y="1210706"/>
                    <a:pt x="1182366" y="1210706"/>
                  </a:cubicBezTo>
                  <a:cubicBezTo>
                    <a:pt x="1199383" y="1210642"/>
                    <a:pt x="1216336" y="1210642"/>
                    <a:pt x="1233354" y="1210579"/>
                  </a:cubicBezTo>
                  <a:cubicBezTo>
                    <a:pt x="1277968" y="1210642"/>
                    <a:pt x="1322582" y="1210706"/>
                    <a:pt x="1367197" y="1210706"/>
                  </a:cubicBezTo>
                  <a:cubicBezTo>
                    <a:pt x="1371467" y="1210706"/>
                    <a:pt x="1375674" y="1210770"/>
                    <a:pt x="1379944" y="1210770"/>
                  </a:cubicBezTo>
                  <a:cubicBezTo>
                    <a:pt x="1424558" y="1210770"/>
                    <a:pt x="1469173" y="1210770"/>
                    <a:pt x="1513787" y="1210770"/>
                  </a:cubicBezTo>
                  <a:cubicBezTo>
                    <a:pt x="1564775" y="1210770"/>
                    <a:pt x="1615762" y="1210770"/>
                    <a:pt x="1666750" y="1210770"/>
                  </a:cubicBezTo>
                  <a:cubicBezTo>
                    <a:pt x="1687974" y="1210770"/>
                    <a:pt x="1709261" y="1210770"/>
                    <a:pt x="1730485" y="1210770"/>
                  </a:cubicBezTo>
                  <a:cubicBezTo>
                    <a:pt x="1755979" y="1210706"/>
                    <a:pt x="1781473" y="1210706"/>
                    <a:pt x="1806967" y="1210706"/>
                  </a:cubicBezTo>
                  <a:cubicBezTo>
                    <a:pt x="1823984" y="1210706"/>
                    <a:pt x="1840938" y="1210770"/>
                    <a:pt x="1857955" y="1210834"/>
                  </a:cubicBezTo>
                  <a:cubicBezTo>
                    <a:pt x="1922326" y="1212491"/>
                    <a:pt x="1944379" y="1174505"/>
                    <a:pt x="1993008" y="1146079"/>
                  </a:cubicBezTo>
                  <a:cubicBezTo>
                    <a:pt x="1998171" y="1154109"/>
                    <a:pt x="2003270" y="1162140"/>
                    <a:pt x="2008432" y="1170171"/>
                  </a:cubicBezTo>
                  <a:cubicBezTo>
                    <a:pt x="1907477" y="1270489"/>
                    <a:pt x="1808305" y="1242892"/>
                    <a:pt x="1676310" y="1242829"/>
                  </a:cubicBezTo>
                  <a:cubicBezTo>
                    <a:pt x="1440492" y="1242701"/>
                    <a:pt x="1204673" y="1243658"/>
                    <a:pt x="968854" y="1243083"/>
                  </a:cubicBezTo>
                  <a:cubicBezTo>
                    <a:pt x="882111" y="1242829"/>
                    <a:pt x="722647" y="1259336"/>
                    <a:pt x="648651" y="1219757"/>
                  </a:cubicBezTo>
                  <a:cubicBezTo>
                    <a:pt x="598555" y="1192925"/>
                    <a:pt x="574591" y="1144741"/>
                    <a:pt x="547695" y="1097386"/>
                  </a:cubicBezTo>
                  <a:cubicBezTo>
                    <a:pt x="513087" y="1036392"/>
                    <a:pt x="475803" y="976927"/>
                    <a:pt x="442469" y="915232"/>
                  </a:cubicBezTo>
                  <a:cubicBezTo>
                    <a:pt x="449862" y="907392"/>
                    <a:pt x="457255" y="899553"/>
                    <a:pt x="464649" y="891713"/>
                  </a:cubicBezTo>
                  <a:close/>
                  <a:moveTo>
                    <a:pt x="268600" y="506819"/>
                  </a:moveTo>
                  <a:cubicBezTo>
                    <a:pt x="390015" y="498215"/>
                    <a:pt x="500531" y="609241"/>
                    <a:pt x="493712" y="730401"/>
                  </a:cubicBezTo>
                  <a:cubicBezTo>
                    <a:pt x="487593" y="839514"/>
                    <a:pt x="396197" y="931420"/>
                    <a:pt x="286892" y="937284"/>
                  </a:cubicBezTo>
                  <a:cubicBezTo>
                    <a:pt x="61143" y="949457"/>
                    <a:pt x="-14956" y="644167"/>
                    <a:pt x="175229" y="532759"/>
                  </a:cubicBezTo>
                  <a:cubicBezTo>
                    <a:pt x="203017" y="516507"/>
                    <a:pt x="236733" y="509050"/>
                    <a:pt x="268600" y="506819"/>
                  </a:cubicBezTo>
                  <a:close/>
                  <a:moveTo>
                    <a:pt x="63821" y="0"/>
                  </a:moveTo>
                  <a:cubicBezTo>
                    <a:pt x="69429" y="4015"/>
                    <a:pt x="75037" y="8031"/>
                    <a:pt x="80646" y="12046"/>
                  </a:cubicBezTo>
                  <a:cubicBezTo>
                    <a:pt x="64713" y="57871"/>
                    <a:pt x="27938" y="74251"/>
                    <a:pt x="30168" y="131294"/>
                  </a:cubicBezTo>
                  <a:cubicBezTo>
                    <a:pt x="31825" y="174123"/>
                    <a:pt x="65924" y="215551"/>
                    <a:pt x="87339" y="251051"/>
                  </a:cubicBezTo>
                  <a:cubicBezTo>
                    <a:pt x="131698" y="324601"/>
                    <a:pt x="172488" y="400382"/>
                    <a:pt x="216210" y="474315"/>
                  </a:cubicBezTo>
                  <a:cubicBezTo>
                    <a:pt x="207861" y="478202"/>
                    <a:pt x="199576" y="482090"/>
                    <a:pt x="191290" y="485914"/>
                  </a:cubicBezTo>
                  <a:cubicBezTo>
                    <a:pt x="160825" y="456469"/>
                    <a:pt x="142278" y="407903"/>
                    <a:pt x="120353" y="371319"/>
                  </a:cubicBezTo>
                  <a:cubicBezTo>
                    <a:pt x="92437" y="324665"/>
                    <a:pt x="65032" y="277437"/>
                    <a:pt x="38199" y="230211"/>
                  </a:cubicBezTo>
                  <a:cubicBezTo>
                    <a:pt x="26663" y="209815"/>
                    <a:pt x="11112" y="191140"/>
                    <a:pt x="5312" y="168005"/>
                  </a:cubicBezTo>
                  <a:cubicBezTo>
                    <a:pt x="-10303" y="105800"/>
                    <a:pt x="8308" y="36584"/>
                    <a:pt x="63821" y="0"/>
                  </a:cubicBezTo>
                  <a:close/>
                </a:path>
              </a:pathLst>
            </a:custGeom>
            <a:solidFill>
              <a:schemeClr val="accent4"/>
            </a:solidFill>
            <a:ln w="2084" cap="flat">
              <a:solidFill>
                <a:schemeClr val="accent4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5B4587F-BEEF-526B-4B9F-0F6B0257F7CA}"/>
                </a:ext>
              </a:extLst>
            </p:cNvPr>
            <p:cNvSpPr/>
            <p:nvPr/>
          </p:nvSpPr>
          <p:spPr>
            <a:xfrm flipH="1">
              <a:off x="6319545" y="991458"/>
              <a:ext cx="2056045" cy="1181325"/>
            </a:xfrm>
            <a:custGeom>
              <a:avLst/>
              <a:gdLst>
                <a:gd name="csX0" fmla="*/ 263601 w 2057034"/>
                <a:gd name="csY0" fmla="*/ 627342 h 1181325"/>
                <a:gd name="csX1" fmla="*/ 292218 w 2057034"/>
                <a:gd name="csY1" fmla="*/ 640727 h 1181325"/>
                <a:gd name="csX2" fmla="*/ 107259 w 2057034"/>
                <a:gd name="csY2" fmla="*/ 918037 h 1181325"/>
                <a:gd name="csX3" fmla="*/ 36322 w 2057034"/>
                <a:gd name="csY3" fmla="*/ 1032951 h 1181325"/>
                <a:gd name="csX4" fmla="*/ 45054 w 2057034"/>
                <a:gd name="csY4" fmla="*/ 1127533 h 1181325"/>
                <a:gd name="csX5" fmla="*/ 63410 w 2057034"/>
                <a:gd name="csY5" fmla="*/ 1175908 h 1181325"/>
                <a:gd name="csX6" fmla="*/ 40529 w 2057034"/>
                <a:gd name="csY6" fmla="*/ 1181325 h 1181325"/>
                <a:gd name="csX7" fmla="*/ 886 w 2057034"/>
                <a:gd name="csY7" fmla="*/ 1090185 h 1181325"/>
                <a:gd name="csX8" fmla="*/ 145819 w 2057034"/>
                <a:gd name="csY8" fmla="*/ 803760 h 1181325"/>
                <a:gd name="csX9" fmla="*/ 263601 w 2057034"/>
                <a:gd name="csY9" fmla="*/ 627342 h 1181325"/>
                <a:gd name="csX10" fmla="*/ 360350 w 2057034"/>
                <a:gd name="csY10" fmla="*/ 184449 h 1181325"/>
                <a:gd name="csX11" fmla="*/ 598782 w 2057034"/>
                <a:gd name="csY11" fmla="*/ 427725 h 1181325"/>
                <a:gd name="csX12" fmla="*/ 393620 w 2057034"/>
                <a:gd name="csY12" fmla="*/ 618802 h 1181325"/>
                <a:gd name="csX13" fmla="*/ 301714 w 2057034"/>
                <a:gd name="csY13" fmla="*/ 603378 h 1181325"/>
                <a:gd name="csX14" fmla="*/ 360350 w 2057034"/>
                <a:gd name="csY14" fmla="*/ 184449 h 1181325"/>
                <a:gd name="csX15" fmla="*/ 849953 w 2057034"/>
                <a:gd name="csY15" fmla="*/ 280 h 1181325"/>
                <a:gd name="csX16" fmla="*/ 996550 w 2057034"/>
                <a:gd name="csY16" fmla="*/ 3188 h 1181325"/>
                <a:gd name="csX17" fmla="*/ 1621152 w 2057034"/>
                <a:gd name="csY17" fmla="*/ 2933 h 1181325"/>
                <a:gd name="csX18" fmla="*/ 1831476 w 2057034"/>
                <a:gd name="csY18" fmla="*/ 3124 h 1181325"/>
                <a:gd name="csX19" fmla="*/ 2057034 w 2057034"/>
                <a:gd name="csY19" fmla="*/ 64436 h 1181325"/>
                <a:gd name="csX20" fmla="*/ 2049449 w 2057034"/>
                <a:gd name="csY20" fmla="*/ 85533 h 1181325"/>
                <a:gd name="csX21" fmla="*/ 1939825 w 2057034"/>
                <a:gd name="csY21" fmla="*/ 35246 h 1181325"/>
                <a:gd name="csX22" fmla="*/ 1653019 w 2057034"/>
                <a:gd name="csY22" fmla="*/ 33717 h 1181325"/>
                <a:gd name="csX23" fmla="*/ 1124020 w 2057034"/>
                <a:gd name="csY23" fmla="*/ 33526 h 1181325"/>
                <a:gd name="csX24" fmla="*/ 881828 w 2057034"/>
                <a:gd name="csY24" fmla="*/ 33589 h 1181325"/>
                <a:gd name="csX25" fmla="*/ 755379 w 2057034"/>
                <a:gd name="csY25" fmla="*/ 43085 h 1181325"/>
                <a:gd name="csX26" fmla="*/ 624339 w 2057034"/>
                <a:gd name="csY26" fmla="*/ 192735 h 1181325"/>
                <a:gd name="csX27" fmla="*/ 584760 w 2057034"/>
                <a:gd name="csY27" fmla="*/ 247866 h 1181325"/>
                <a:gd name="csX28" fmla="*/ 569528 w 2057034"/>
                <a:gd name="csY28" fmla="*/ 224475 h 1181325"/>
                <a:gd name="csX29" fmla="*/ 711528 w 2057034"/>
                <a:gd name="csY29" fmla="*/ 31358 h 1181325"/>
                <a:gd name="csX30" fmla="*/ 849953 w 2057034"/>
                <a:gd name="csY30" fmla="*/ 280 h 11813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2057034" h="1181325">
                  <a:moveTo>
                    <a:pt x="263601" y="627342"/>
                  </a:moveTo>
                  <a:cubicBezTo>
                    <a:pt x="273161" y="631804"/>
                    <a:pt x="282721" y="636265"/>
                    <a:pt x="292218" y="640727"/>
                  </a:cubicBezTo>
                  <a:cubicBezTo>
                    <a:pt x="227399" y="730721"/>
                    <a:pt x="168062" y="825239"/>
                    <a:pt x="107259" y="918037"/>
                  </a:cubicBezTo>
                  <a:cubicBezTo>
                    <a:pt x="83231" y="954748"/>
                    <a:pt x="49005" y="990312"/>
                    <a:pt x="36322" y="1032951"/>
                  </a:cubicBezTo>
                  <a:cubicBezTo>
                    <a:pt x="27017" y="1064436"/>
                    <a:pt x="31861" y="1097833"/>
                    <a:pt x="45054" y="1127533"/>
                  </a:cubicBezTo>
                  <a:cubicBezTo>
                    <a:pt x="52383" y="1144104"/>
                    <a:pt x="69592" y="1157297"/>
                    <a:pt x="63410" y="1175908"/>
                  </a:cubicBezTo>
                  <a:cubicBezTo>
                    <a:pt x="55761" y="1177693"/>
                    <a:pt x="48177" y="1179541"/>
                    <a:pt x="40529" y="1181325"/>
                  </a:cubicBezTo>
                  <a:cubicBezTo>
                    <a:pt x="22683" y="1154556"/>
                    <a:pt x="5028" y="1122562"/>
                    <a:pt x="886" y="1090185"/>
                  </a:cubicBezTo>
                  <a:cubicBezTo>
                    <a:pt x="-10778" y="997897"/>
                    <a:pt x="95723" y="878394"/>
                    <a:pt x="145819" y="803760"/>
                  </a:cubicBezTo>
                  <a:cubicBezTo>
                    <a:pt x="185016" y="745315"/>
                    <a:pt x="220389" y="682855"/>
                    <a:pt x="263601" y="627342"/>
                  </a:cubicBezTo>
                  <a:close/>
                  <a:moveTo>
                    <a:pt x="360350" y="184449"/>
                  </a:moveTo>
                  <a:cubicBezTo>
                    <a:pt x="495532" y="168388"/>
                    <a:pt x="614780" y="294710"/>
                    <a:pt x="598782" y="427725"/>
                  </a:cubicBezTo>
                  <a:cubicBezTo>
                    <a:pt x="586354" y="531804"/>
                    <a:pt x="496105" y="610453"/>
                    <a:pt x="393620" y="618802"/>
                  </a:cubicBezTo>
                  <a:cubicBezTo>
                    <a:pt x="362772" y="621352"/>
                    <a:pt x="330204" y="615042"/>
                    <a:pt x="301714" y="603378"/>
                  </a:cubicBezTo>
                  <a:cubicBezTo>
                    <a:pt x="89159" y="516126"/>
                    <a:pt x="134984" y="211218"/>
                    <a:pt x="360350" y="184449"/>
                  </a:cubicBezTo>
                  <a:close/>
                  <a:moveTo>
                    <a:pt x="849953" y="280"/>
                  </a:moveTo>
                  <a:cubicBezTo>
                    <a:pt x="900534" y="-1115"/>
                    <a:pt x="952478" y="3156"/>
                    <a:pt x="996550" y="3188"/>
                  </a:cubicBezTo>
                  <a:cubicBezTo>
                    <a:pt x="1204772" y="3315"/>
                    <a:pt x="1412930" y="2805"/>
                    <a:pt x="1621152" y="2933"/>
                  </a:cubicBezTo>
                  <a:cubicBezTo>
                    <a:pt x="1691259" y="2933"/>
                    <a:pt x="1761368" y="3124"/>
                    <a:pt x="1831476" y="3124"/>
                  </a:cubicBezTo>
                  <a:cubicBezTo>
                    <a:pt x="1922490" y="3124"/>
                    <a:pt x="1987817" y="-3250"/>
                    <a:pt x="2057034" y="64436"/>
                  </a:cubicBezTo>
                  <a:cubicBezTo>
                    <a:pt x="2054484" y="71448"/>
                    <a:pt x="2051999" y="78522"/>
                    <a:pt x="2049449" y="85533"/>
                  </a:cubicBezTo>
                  <a:cubicBezTo>
                    <a:pt x="2018347" y="82027"/>
                    <a:pt x="1990940" y="41492"/>
                    <a:pt x="1939825" y="35246"/>
                  </a:cubicBezTo>
                  <a:cubicBezTo>
                    <a:pt x="1854803" y="24985"/>
                    <a:pt x="1740973" y="33462"/>
                    <a:pt x="1653019" y="33717"/>
                  </a:cubicBezTo>
                  <a:cubicBezTo>
                    <a:pt x="1476664" y="34290"/>
                    <a:pt x="1300374" y="32824"/>
                    <a:pt x="1124020" y="33526"/>
                  </a:cubicBezTo>
                  <a:cubicBezTo>
                    <a:pt x="1043268" y="33844"/>
                    <a:pt x="962580" y="33271"/>
                    <a:pt x="881828" y="33589"/>
                  </a:cubicBezTo>
                  <a:cubicBezTo>
                    <a:pt x="840847" y="33717"/>
                    <a:pt x="794384" y="27662"/>
                    <a:pt x="755379" y="43085"/>
                  </a:cubicBezTo>
                  <a:cubicBezTo>
                    <a:pt x="691197" y="68516"/>
                    <a:pt x="659649" y="137923"/>
                    <a:pt x="624339" y="192735"/>
                  </a:cubicBezTo>
                  <a:cubicBezTo>
                    <a:pt x="611784" y="212110"/>
                    <a:pt x="602415" y="233016"/>
                    <a:pt x="584760" y="247866"/>
                  </a:cubicBezTo>
                  <a:cubicBezTo>
                    <a:pt x="579661" y="240090"/>
                    <a:pt x="574626" y="232250"/>
                    <a:pt x="569528" y="224475"/>
                  </a:cubicBezTo>
                  <a:cubicBezTo>
                    <a:pt x="595149" y="175845"/>
                    <a:pt x="666723" y="57553"/>
                    <a:pt x="711528" y="31358"/>
                  </a:cubicBezTo>
                  <a:cubicBezTo>
                    <a:pt x="750152" y="8733"/>
                    <a:pt x="799371" y="1674"/>
                    <a:pt x="849953" y="280"/>
                  </a:cubicBezTo>
                  <a:close/>
                </a:path>
              </a:pathLst>
            </a:custGeom>
            <a:solidFill>
              <a:srgbClr val="FC7E11"/>
            </a:solidFill>
            <a:ln w="2084" cap="flat">
              <a:solidFill>
                <a:srgbClr val="FC7E11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DA1A98C-B3BF-E3B9-7D1B-6F4017B5F498}"/>
                </a:ext>
              </a:extLst>
            </p:cNvPr>
            <p:cNvSpPr/>
            <p:nvPr/>
          </p:nvSpPr>
          <p:spPr>
            <a:xfrm flipH="1">
              <a:off x="8484594" y="2399350"/>
              <a:ext cx="884423" cy="2119306"/>
            </a:xfrm>
            <a:custGeom>
              <a:avLst/>
              <a:gdLst>
                <a:gd name="csX0" fmla="*/ 1158291 w 1158291"/>
                <a:gd name="csY0" fmla="*/ 29048 h 2774233"/>
                <a:gd name="csX1" fmla="*/ 1078782 w 1158291"/>
                <a:gd name="csY1" fmla="*/ 41646 h 2774233"/>
                <a:gd name="csX2" fmla="*/ 966985 w 1158291"/>
                <a:gd name="csY2" fmla="*/ 93707 h 2774233"/>
                <a:gd name="csX3" fmla="*/ 808967 w 1158291"/>
                <a:gd name="csY3" fmla="*/ 353510 h 2774233"/>
                <a:gd name="csX4" fmla="*/ 559843 w 1158291"/>
                <a:gd name="csY4" fmla="*/ 779507 h 2774233"/>
                <a:gd name="csX5" fmla="*/ 421265 w 1158291"/>
                <a:gd name="csY5" fmla="*/ 1015865 h 2774233"/>
                <a:gd name="csX6" fmla="*/ 387058 w 1158291"/>
                <a:gd name="csY6" fmla="*/ 1002934 h 2774233"/>
                <a:gd name="csX7" fmla="*/ 425853 w 1158291"/>
                <a:gd name="csY7" fmla="*/ 929682 h 2774233"/>
                <a:gd name="csX8" fmla="*/ 532978 w 1158291"/>
                <a:gd name="csY8" fmla="*/ 745050 h 2774233"/>
                <a:gd name="csX9" fmla="*/ 813222 w 1158291"/>
                <a:gd name="csY9" fmla="*/ 266324 h 2774233"/>
                <a:gd name="csX10" fmla="*/ 1149114 w 1158291"/>
                <a:gd name="csY10" fmla="*/ 1766 h 2774233"/>
                <a:gd name="csX11" fmla="*/ 1158291 w 1158291"/>
                <a:gd name="csY11" fmla="*/ 29048 h 2774233"/>
                <a:gd name="csX12" fmla="*/ 230042 w 1158291"/>
                <a:gd name="csY12" fmla="*/ 1035555 h 2774233"/>
                <a:gd name="csX13" fmla="*/ 417260 w 1158291"/>
                <a:gd name="csY13" fmla="*/ 1563338 h 2774233"/>
                <a:gd name="csX14" fmla="*/ 302877 w 1158291"/>
                <a:gd name="csY14" fmla="*/ 1600881 h 2774233"/>
                <a:gd name="csX15" fmla="*/ 184572 w 1158291"/>
                <a:gd name="csY15" fmla="*/ 1584696 h 2774233"/>
                <a:gd name="csX16" fmla="*/ 230042 w 1158291"/>
                <a:gd name="csY16" fmla="*/ 1035555 h 2774233"/>
                <a:gd name="csX17" fmla="*/ 389728 w 1158291"/>
                <a:gd name="csY17" fmla="*/ 1632585 h 2774233"/>
                <a:gd name="csX18" fmla="*/ 440871 w 1158291"/>
                <a:gd name="csY18" fmla="*/ 1733286 h 2774233"/>
                <a:gd name="csX19" fmla="*/ 522216 w 1158291"/>
                <a:gd name="csY19" fmla="*/ 1890719 h 2774233"/>
                <a:gd name="csX20" fmla="*/ 759409 w 1158291"/>
                <a:gd name="csY20" fmla="*/ 2336323 h 2774233"/>
                <a:gd name="csX21" fmla="*/ 872291 w 1158291"/>
                <a:gd name="csY21" fmla="*/ 2548403 h 2774233"/>
                <a:gd name="csX22" fmla="*/ 950131 w 1158291"/>
                <a:gd name="csY22" fmla="*/ 2679139 h 2774233"/>
                <a:gd name="csX23" fmla="*/ 1070439 w 1158291"/>
                <a:gd name="csY23" fmla="*/ 2729949 h 2774233"/>
                <a:gd name="csX24" fmla="*/ 1149864 w 1158291"/>
                <a:gd name="csY24" fmla="*/ 2744549 h 2774233"/>
                <a:gd name="csX25" fmla="*/ 1143440 w 1158291"/>
                <a:gd name="csY25" fmla="*/ 2771664 h 2774233"/>
                <a:gd name="csX26" fmla="*/ 905663 w 1158291"/>
                <a:gd name="csY26" fmla="*/ 2690319 h 2774233"/>
                <a:gd name="csX27" fmla="*/ 827989 w 1158291"/>
                <a:gd name="csY27" fmla="*/ 2551157 h 2774233"/>
                <a:gd name="csX28" fmla="*/ 526888 w 1158291"/>
                <a:gd name="csY28" fmla="*/ 1984746 h 2774233"/>
                <a:gd name="csX29" fmla="*/ 405580 w 1158291"/>
                <a:gd name="csY29" fmla="*/ 1755395 h 2774233"/>
                <a:gd name="csX30" fmla="*/ 348847 w 1158291"/>
                <a:gd name="csY30" fmla="*/ 1645350 h 2774233"/>
                <a:gd name="csX31" fmla="*/ 389728 w 1158291"/>
                <a:gd name="csY31" fmla="*/ 1632585 h 27742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158291" h="2774233">
                  <a:moveTo>
                    <a:pt x="1158291" y="29048"/>
                  </a:moveTo>
                  <a:cubicBezTo>
                    <a:pt x="1133012" y="48737"/>
                    <a:pt x="1108483" y="38142"/>
                    <a:pt x="1078782" y="41646"/>
                  </a:cubicBezTo>
                  <a:cubicBezTo>
                    <a:pt x="1037483" y="46568"/>
                    <a:pt x="996686" y="64339"/>
                    <a:pt x="966985" y="93707"/>
                  </a:cubicBezTo>
                  <a:cubicBezTo>
                    <a:pt x="914590" y="145600"/>
                    <a:pt x="850182" y="284179"/>
                    <a:pt x="808967" y="353510"/>
                  </a:cubicBezTo>
                  <a:cubicBezTo>
                    <a:pt x="724952" y="494924"/>
                    <a:pt x="643190" y="637674"/>
                    <a:pt x="559843" y="779507"/>
                  </a:cubicBezTo>
                  <a:cubicBezTo>
                    <a:pt x="514373" y="856930"/>
                    <a:pt x="474744" y="943948"/>
                    <a:pt x="421265" y="1015865"/>
                  </a:cubicBezTo>
                  <a:cubicBezTo>
                    <a:pt x="409918" y="1011611"/>
                    <a:pt x="398488" y="1007272"/>
                    <a:pt x="387058" y="1002934"/>
                  </a:cubicBezTo>
                  <a:cubicBezTo>
                    <a:pt x="389227" y="977821"/>
                    <a:pt x="413422" y="952125"/>
                    <a:pt x="425853" y="929682"/>
                  </a:cubicBezTo>
                  <a:cubicBezTo>
                    <a:pt x="460310" y="867443"/>
                    <a:pt x="498354" y="807289"/>
                    <a:pt x="532978" y="745050"/>
                  </a:cubicBezTo>
                  <a:cubicBezTo>
                    <a:pt x="622750" y="583528"/>
                    <a:pt x="720781" y="426345"/>
                    <a:pt x="813222" y="266324"/>
                  </a:cubicBezTo>
                  <a:cubicBezTo>
                    <a:pt x="898154" y="119236"/>
                    <a:pt x="946711" y="-17173"/>
                    <a:pt x="1149114" y="1766"/>
                  </a:cubicBezTo>
                  <a:cubicBezTo>
                    <a:pt x="1152201" y="10860"/>
                    <a:pt x="1155204" y="19954"/>
                    <a:pt x="1158291" y="29048"/>
                  </a:cubicBezTo>
                  <a:close/>
                  <a:moveTo>
                    <a:pt x="230042" y="1035555"/>
                  </a:moveTo>
                  <a:cubicBezTo>
                    <a:pt x="537734" y="978655"/>
                    <a:pt x="689578" y="1410242"/>
                    <a:pt x="417260" y="1563338"/>
                  </a:cubicBezTo>
                  <a:cubicBezTo>
                    <a:pt x="382219" y="1583027"/>
                    <a:pt x="342923" y="1596543"/>
                    <a:pt x="302877" y="1600881"/>
                  </a:cubicBezTo>
                  <a:cubicBezTo>
                    <a:pt x="263080" y="1605220"/>
                    <a:pt x="221949" y="1598712"/>
                    <a:pt x="184572" y="1584696"/>
                  </a:cubicBezTo>
                  <a:cubicBezTo>
                    <a:pt x="-83991" y="1484412"/>
                    <a:pt x="-51454" y="1087616"/>
                    <a:pt x="230042" y="1035555"/>
                  </a:cubicBezTo>
                  <a:close/>
                  <a:moveTo>
                    <a:pt x="389728" y="1632585"/>
                  </a:moveTo>
                  <a:cubicBezTo>
                    <a:pt x="400574" y="1668627"/>
                    <a:pt x="423517" y="1700331"/>
                    <a:pt x="440871" y="1733286"/>
                  </a:cubicBezTo>
                  <a:cubicBezTo>
                    <a:pt x="468403" y="1785263"/>
                    <a:pt x="493933" y="1838826"/>
                    <a:pt x="522216" y="1890719"/>
                  </a:cubicBezTo>
                  <a:cubicBezTo>
                    <a:pt x="602726" y="2038559"/>
                    <a:pt x="682820" y="2187065"/>
                    <a:pt x="759409" y="2336323"/>
                  </a:cubicBezTo>
                  <a:cubicBezTo>
                    <a:pt x="795952" y="2407572"/>
                    <a:pt x="836165" y="2477070"/>
                    <a:pt x="872291" y="2548403"/>
                  </a:cubicBezTo>
                  <a:cubicBezTo>
                    <a:pt x="894400" y="2592121"/>
                    <a:pt x="913506" y="2645433"/>
                    <a:pt x="950131" y="2679139"/>
                  </a:cubicBezTo>
                  <a:cubicBezTo>
                    <a:pt x="981585" y="2708257"/>
                    <a:pt x="1028139" y="2725693"/>
                    <a:pt x="1070439" y="2729949"/>
                  </a:cubicBezTo>
                  <a:cubicBezTo>
                    <a:pt x="1102059" y="2733035"/>
                    <a:pt x="1122833" y="2724943"/>
                    <a:pt x="1149864" y="2744549"/>
                  </a:cubicBezTo>
                  <a:cubicBezTo>
                    <a:pt x="1147695" y="2753560"/>
                    <a:pt x="1145610" y="2762653"/>
                    <a:pt x="1143440" y="2771664"/>
                  </a:cubicBezTo>
                  <a:cubicBezTo>
                    <a:pt x="1062179" y="2783511"/>
                    <a:pt x="961144" y="2754060"/>
                    <a:pt x="905663" y="2690319"/>
                  </a:cubicBezTo>
                  <a:cubicBezTo>
                    <a:pt x="872291" y="2652024"/>
                    <a:pt x="851600" y="2595959"/>
                    <a:pt x="827989" y="2551157"/>
                  </a:cubicBezTo>
                  <a:cubicBezTo>
                    <a:pt x="728373" y="2361936"/>
                    <a:pt x="627088" y="2173633"/>
                    <a:pt x="526888" y="1984746"/>
                  </a:cubicBezTo>
                  <a:cubicBezTo>
                    <a:pt x="486340" y="1908323"/>
                    <a:pt x="446127" y="1831817"/>
                    <a:pt x="405580" y="1755395"/>
                  </a:cubicBezTo>
                  <a:cubicBezTo>
                    <a:pt x="386224" y="1719019"/>
                    <a:pt x="364031" y="1683645"/>
                    <a:pt x="348847" y="1645350"/>
                  </a:cubicBezTo>
                  <a:cubicBezTo>
                    <a:pt x="362446" y="1641095"/>
                    <a:pt x="376045" y="1636840"/>
                    <a:pt x="389728" y="1632585"/>
                  </a:cubicBezTo>
                  <a:close/>
                </a:path>
              </a:pathLst>
            </a:custGeom>
            <a:solidFill>
              <a:srgbClr val="B79955"/>
            </a:solidFill>
            <a:ln w="2084" cap="flat">
              <a:solidFill>
                <a:srgbClr val="CEBA8B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30" name="Graphic 29" descr="Gears with solid fill">
              <a:extLst>
                <a:ext uri="{FF2B5EF4-FFF2-40B4-BE49-F238E27FC236}">
                  <a16:creationId xmlns:a16="http://schemas.microsoft.com/office/drawing/2014/main" id="{1E476768-44AF-9E98-8704-DD1E281D82E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5638800" y="2819821"/>
              <a:ext cx="914400" cy="914400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213B046-D0F4-FCBB-D505-D7EC9E8B1C04}"/>
                </a:ext>
              </a:extLst>
            </p:cNvPr>
            <p:cNvSpPr txBox="1"/>
            <p:nvPr/>
          </p:nvSpPr>
          <p:spPr>
            <a:xfrm>
              <a:off x="5103271" y="3633097"/>
              <a:ext cx="198545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D22DC19-8D63-059E-072A-61007CA6A768}"/>
                </a:ext>
              </a:extLst>
            </p:cNvPr>
            <p:cNvGrpSpPr/>
            <p:nvPr/>
          </p:nvGrpSpPr>
          <p:grpSpPr>
            <a:xfrm>
              <a:off x="4442131" y="1695493"/>
              <a:ext cx="1308994" cy="851371"/>
              <a:chOff x="332936" y="2720099"/>
              <a:chExt cx="2926080" cy="851371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A72A2F0-44BD-493F-7BE7-7249106CF1F6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E6D164B3-D6ED-867C-758E-3F37BF0DD049}"/>
                  </a:ext>
                </a:extLst>
              </p:cNvPr>
              <p:cNvSpPr txBox="1"/>
              <p:nvPr/>
            </p:nvSpPr>
            <p:spPr>
              <a:xfrm>
                <a:off x="332936" y="3017472"/>
                <a:ext cx="2926080" cy="55399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946EE3AD-8D9E-EAB1-9C88-792D9F9C473D}"/>
                </a:ext>
              </a:extLst>
            </p:cNvPr>
            <p:cNvGrpSpPr/>
            <p:nvPr/>
          </p:nvGrpSpPr>
          <p:grpSpPr>
            <a:xfrm>
              <a:off x="6440876" y="1695493"/>
              <a:ext cx="1308994" cy="851371"/>
              <a:chOff x="332936" y="2720099"/>
              <a:chExt cx="2926080" cy="851371"/>
            </a:xfrm>
          </p:grpSpPr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9617AAE-A22B-3D2E-E05B-D60673E7F05A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6E9599F-99F0-4D70-B17D-B0FF3650B6E1}"/>
                  </a:ext>
                </a:extLst>
              </p:cNvPr>
              <p:cNvSpPr txBox="1"/>
              <p:nvPr/>
            </p:nvSpPr>
            <p:spPr>
              <a:xfrm>
                <a:off x="332936" y="3017472"/>
                <a:ext cx="2926080" cy="55399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4E263C2-2223-24FD-C328-237623940A05}"/>
                </a:ext>
              </a:extLst>
            </p:cNvPr>
            <p:cNvGrpSpPr/>
            <p:nvPr/>
          </p:nvGrpSpPr>
          <p:grpSpPr>
            <a:xfrm>
              <a:off x="3436127" y="3303963"/>
              <a:ext cx="1308994" cy="851371"/>
              <a:chOff x="332936" y="2720099"/>
              <a:chExt cx="2926080" cy="851371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CCFAD30-349B-896E-FD7D-B0FB392B5F56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70BFAF9-443B-6303-481E-C3EE58D49F45}"/>
                  </a:ext>
                </a:extLst>
              </p:cNvPr>
              <p:cNvSpPr txBox="1"/>
              <p:nvPr/>
            </p:nvSpPr>
            <p:spPr>
              <a:xfrm>
                <a:off x="332936" y="3017472"/>
                <a:ext cx="2926080" cy="55399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7F46A147-293F-759D-5058-645989EA9161}"/>
                </a:ext>
              </a:extLst>
            </p:cNvPr>
            <p:cNvGrpSpPr/>
            <p:nvPr/>
          </p:nvGrpSpPr>
          <p:grpSpPr>
            <a:xfrm>
              <a:off x="7446879" y="3303963"/>
              <a:ext cx="1308994" cy="851371"/>
              <a:chOff x="332936" y="2720099"/>
              <a:chExt cx="2926080" cy="851371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F84238F-06B9-29C9-6A62-F7D695B5A5D1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A787484C-5E38-24E0-B9B3-ADD56D202039}"/>
                  </a:ext>
                </a:extLst>
              </p:cNvPr>
              <p:cNvSpPr txBox="1"/>
              <p:nvPr/>
            </p:nvSpPr>
            <p:spPr>
              <a:xfrm>
                <a:off x="332936" y="3017472"/>
                <a:ext cx="2926080" cy="55399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05F1A6A8-5EFD-75D2-5B3B-D58C59A7B212}"/>
                </a:ext>
              </a:extLst>
            </p:cNvPr>
            <p:cNvGrpSpPr/>
            <p:nvPr/>
          </p:nvGrpSpPr>
          <p:grpSpPr>
            <a:xfrm>
              <a:off x="4442131" y="5018707"/>
              <a:ext cx="1308994" cy="851371"/>
              <a:chOff x="332936" y="2720099"/>
              <a:chExt cx="2926080" cy="851371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853F91CC-0743-7184-26F0-D69D23BF5D3A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E275177-564A-8570-8623-A5D49109E0AE}"/>
                  </a:ext>
                </a:extLst>
              </p:cNvPr>
              <p:cNvSpPr txBox="1"/>
              <p:nvPr/>
            </p:nvSpPr>
            <p:spPr>
              <a:xfrm>
                <a:off x="332936" y="3017472"/>
                <a:ext cx="2926080" cy="55399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D648369-DB0E-0EF9-EB16-76F7FA72D9F3}"/>
                </a:ext>
              </a:extLst>
            </p:cNvPr>
            <p:cNvGrpSpPr/>
            <p:nvPr/>
          </p:nvGrpSpPr>
          <p:grpSpPr>
            <a:xfrm>
              <a:off x="6440876" y="5018707"/>
              <a:ext cx="1308994" cy="851371"/>
              <a:chOff x="332936" y="2720099"/>
              <a:chExt cx="2926080" cy="851371"/>
            </a:xfrm>
          </p:grpSpPr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81FAAA0-366C-7C40-2835-04E67D8B12CB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F50980B-34D1-9FD1-9A14-DE2DAFBA1E04}"/>
                  </a:ext>
                </a:extLst>
              </p:cNvPr>
              <p:cNvSpPr txBox="1"/>
              <p:nvPr/>
            </p:nvSpPr>
            <p:spPr>
              <a:xfrm>
                <a:off x="332936" y="3017472"/>
                <a:ext cx="2926080" cy="55399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47E7341-1990-97AC-E8A7-D0262BD02069}"/>
                </a:ext>
              </a:extLst>
            </p:cNvPr>
            <p:cNvSpPr txBox="1"/>
            <p:nvPr/>
          </p:nvSpPr>
          <p:spPr>
            <a:xfrm>
              <a:off x="3989085" y="121200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A65C88D-31FF-85A5-3C98-A41225492173}"/>
                </a:ext>
              </a:extLst>
            </p:cNvPr>
            <p:cNvSpPr txBox="1"/>
            <p:nvPr/>
          </p:nvSpPr>
          <p:spPr>
            <a:xfrm>
              <a:off x="7784212" y="121200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7C8957A-E238-4C15-0EFE-46A9813A9BC8}"/>
                </a:ext>
              </a:extLst>
            </p:cNvPr>
            <p:cNvSpPr txBox="1"/>
            <p:nvPr/>
          </p:nvSpPr>
          <p:spPr>
            <a:xfrm>
              <a:off x="3949329" y="527192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1A26452-FC99-0338-B6E3-BBF580E6B6E2}"/>
                </a:ext>
              </a:extLst>
            </p:cNvPr>
            <p:cNvSpPr txBox="1"/>
            <p:nvPr/>
          </p:nvSpPr>
          <p:spPr>
            <a:xfrm>
              <a:off x="7837220" y="527192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3B6B6D5-0475-43D6-00FC-31A59D03FC80}"/>
                </a:ext>
              </a:extLst>
            </p:cNvPr>
            <p:cNvSpPr txBox="1"/>
            <p:nvPr/>
          </p:nvSpPr>
          <p:spPr>
            <a:xfrm>
              <a:off x="8944134" y="322638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F03449F-1907-E694-963E-B43B2035A023}"/>
                </a:ext>
              </a:extLst>
            </p:cNvPr>
            <p:cNvSpPr txBox="1"/>
            <p:nvPr/>
          </p:nvSpPr>
          <p:spPr>
            <a:xfrm>
              <a:off x="2829162" y="322638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Hexagon Radial Diagram – Slide Template</a:t>
            </a:r>
          </a:p>
        </p:txBody>
      </p:sp>
      <p:pic>
        <p:nvPicPr>
          <p:cNvPr id="34" name="Graphic 33" descr="Users with solid fill">
            <a:extLst>
              <a:ext uri="{FF2B5EF4-FFF2-40B4-BE49-F238E27FC236}">
                <a16:creationId xmlns:a16="http://schemas.microsoft.com/office/drawing/2014/main" id="{11D433D4-3FFC-D1B3-4A3B-E2BE25EF6C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76588" y="1120818"/>
            <a:ext cx="640080" cy="640080"/>
          </a:xfrm>
          <a:prstGeom prst="rect">
            <a:avLst/>
          </a:prstGeom>
        </p:spPr>
      </p:pic>
      <p:pic>
        <p:nvPicPr>
          <p:cNvPr id="38" name="Graphic 37" descr="Lights On with solid fill">
            <a:extLst>
              <a:ext uri="{FF2B5EF4-FFF2-40B4-BE49-F238E27FC236}">
                <a16:creationId xmlns:a16="http://schemas.microsoft.com/office/drawing/2014/main" id="{3D3E6204-3483-B047-17E9-70A866709C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775333" y="1120818"/>
            <a:ext cx="640080" cy="640080"/>
          </a:xfrm>
          <a:prstGeom prst="rect">
            <a:avLst/>
          </a:prstGeom>
        </p:spPr>
      </p:pic>
      <p:pic>
        <p:nvPicPr>
          <p:cNvPr id="48" name="Graphic 47" descr="Leaf with solid fill">
            <a:extLst>
              <a:ext uri="{FF2B5EF4-FFF2-40B4-BE49-F238E27FC236}">
                <a16:creationId xmlns:a16="http://schemas.microsoft.com/office/drawing/2014/main" id="{392C0708-4803-0799-6F0F-0AEB611F19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70584" y="2729288"/>
            <a:ext cx="640080" cy="640080"/>
          </a:xfrm>
          <a:prstGeom prst="rect">
            <a:avLst/>
          </a:prstGeom>
        </p:spPr>
      </p:pic>
      <p:pic>
        <p:nvPicPr>
          <p:cNvPr id="56" name="Graphic 55" descr="Bar graph with upward trend with solid fill">
            <a:extLst>
              <a:ext uri="{FF2B5EF4-FFF2-40B4-BE49-F238E27FC236}">
                <a16:creationId xmlns:a16="http://schemas.microsoft.com/office/drawing/2014/main" id="{6934D3E4-7C51-15A1-D3EA-FB0222C279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781336" y="2729288"/>
            <a:ext cx="640080" cy="640080"/>
          </a:xfrm>
          <a:prstGeom prst="rect">
            <a:avLst/>
          </a:prstGeom>
        </p:spPr>
      </p:pic>
      <p:pic>
        <p:nvPicPr>
          <p:cNvPr id="61" name="Graphic 60" descr="Shield Tick with solid fill">
            <a:extLst>
              <a:ext uri="{FF2B5EF4-FFF2-40B4-BE49-F238E27FC236}">
                <a16:creationId xmlns:a16="http://schemas.microsoft.com/office/drawing/2014/main" id="{0A741797-3B41-3C28-D5F1-9914DFF76D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776588" y="4444032"/>
            <a:ext cx="640080" cy="640080"/>
          </a:xfrm>
          <a:prstGeom prst="rect">
            <a:avLst/>
          </a:prstGeom>
        </p:spPr>
      </p:pic>
      <p:pic>
        <p:nvPicPr>
          <p:cNvPr id="65" name="Graphic 64" descr="Handshake with solid fill">
            <a:extLst>
              <a:ext uri="{FF2B5EF4-FFF2-40B4-BE49-F238E27FC236}">
                <a16:creationId xmlns:a16="http://schemas.microsoft.com/office/drawing/2014/main" id="{61A6CD39-D748-6D45-D81D-44DD9AB31B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775333" y="4444032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FF08C-5080-217E-73E3-21B02BCE1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 92">
            <a:extLst>
              <a:ext uri="{FF2B5EF4-FFF2-40B4-BE49-F238E27FC236}">
                <a16:creationId xmlns:a16="http://schemas.microsoft.com/office/drawing/2014/main" id="{91C79C74-2B53-D83A-9F29-AA9F2AAF8DAC}"/>
              </a:ext>
            </a:extLst>
          </p:cNvPr>
          <p:cNvGrpSpPr/>
          <p:nvPr/>
        </p:nvGrpSpPr>
        <p:grpSpPr>
          <a:xfrm>
            <a:off x="2822984" y="991458"/>
            <a:ext cx="6546033" cy="4990833"/>
            <a:chOff x="2822984" y="991458"/>
            <a:chExt cx="6546033" cy="4990833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60397939-7689-5C9B-5094-8AB915F2B52E}"/>
                </a:ext>
              </a:extLst>
            </p:cNvPr>
            <p:cNvSpPr/>
            <p:nvPr/>
          </p:nvSpPr>
          <p:spPr>
            <a:xfrm>
              <a:off x="3816889" y="1021996"/>
              <a:ext cx="2249094" cy="1898949"/>
            </a:xfrm>
            <a:custGeom>
              <a:avLst/>
              <a:gdLst>
                <a:gd name="csX0" fmla="*/ 1797523 w 2249094"/>
                <a:gd name="csY0" fmla="*/ 0 h 1898949"/>
                <a:gd name="csX1" fmla="*/ 1797627 w 2249094"/>
                <a:gd name="csY1" fmla="*/ 0 h 1898949"/>
                <a:gd name="csX2" fmla="*/ 1871513 w 2249094"/>
                <a:gd name="csY2" fmla="*/ 105 h 1898949"/>
                <a:gd name="csX3" fmla="*/ 1934890 w 2249094"/>
                <a:gd name="csY3" fmla="*/ 4375 h 1898949"/>
                <a:gd name="csX4" fmla="*/ 1939825 w 2249094"/>
                <a:gd name="csY4" fmla="*/ 4708 h 1898949"/>
                <a:gd name="csX5" fmla="*/ 1949825 w 2249094"/>
                <a:gd name="csY5" fmla="*/ 7622 h 1898949"/>
                <a:gd name="csX6" fmla="*/ 1974145 w 2249094"/>
                <a:gd name="csY6" fmla="*/ 14708 h 1898949"/>
                <a:gd name="csX7" fmla="*/ 2002143 w 2249094"/>
                <a:gd name="csY7" fmla="*/ 30880 h 1898949"/>
                <a:gd name="csX8" fmla="*/ 2010730 w 2249094"/>
                <a:gd name="csY8" fmla="*/ 36425 h 1898949"/>
                <a:gd name="csX9" fmla="*/ 2026387 w 2249094"/>
                <a:gd name="csY9" fmla="*/ 46537 h 1898949"/>
                <a:gd name="csX10" fmla="*/ 2049449 w 2249094"/>
                <a:gd name="csY10" fmla="*/ 54995 h 1898949"/>
                <a:gd name="csX11" fmla="*/ 2049449 w 2249094"/>
                <a:gd name="csY11" fmla="*/ 54995 h 1898949"/>
                <a:gd name="csX12" fmla="*/ 2049450 w 2249094"/>
                <a:gd name="csY12" fmla="*/ 54995 h 1898949"/>
                <a:gd name="csX13" fmla="*/ 2231986 w 2249094"/>
                <a:gd name="csY13" fmla="*/ 248749 h 1898949"/>
                <a:gd name="csX14" fmla="*/ 2245498 w 2249094"/>
                <a:gd name="csY14" fmla="*/ 518284 h 1898949"/>
                <a:gd name="csX15" fmla="*/ 2245370 w 2249094"/>
                <a:gd name="csY15" fmla="*/ 1066402 h 1898949"/>
                <a:gd name="csX16" fmla="*/ 2216499 w 2249094"/>
                <a:gd name="csY16" fmla="*/ 1352381 h 1898949"/>
                <a:gd name="csX17" fmla="*/ 2042885 w 2249094"/>
                <a:gd name="csY17" fmla="*/ 1478448 h 1898949"/>
                <a:gd name="csX18" fmla="*/ 1670611 w 2249094"/>
                <a:gd name="csY18" fmla="*/ 1692533 h 1898949"/>
                <a:gd name="csX19" fmla="*/ 1436831 w 2249094"/>
                <a:gd name="csY19" fmla="*/ 1828224 h 1898949"/>
                <a:gd name="csX20" fmla="*/ 1270611 w 2249094"/>
                <a:gd name="csY20" fmla="*/ 1898907 h 1898949"/>
                <a:gd name="csX21" fmla="*/ 1143078 w 2249094"/>
                <a:gd name="csY21" fmla="*/ 1853527 h 1898949"/>
                <a:gd name="csX22" fmla="*/ 922619 w 2249094"/>
                <a:gd name="csY22" fmla="*/ 1729818 h 1898949"/>
                <a:gd name="csX23" fmla="*/ 457802 w 2249094"/>
                <a:gd name="csY23" fmla="*/ 1468186 h 1898949"/>
                <a:gd name="csX24" fmla="*/ 305411 w 2249094"/>
                <a:gd name="csY24" fmla="*/ 1384757 h 1898949"/>
                <a:gd name="csX25" fmla="*/ 187629 w 2249094"/>
                <a:gd name="csY25" fmla="*/ 1317900 h 1898949"/>
                <a:gd name="csX26" fmla="*/ 63411 w 2249094"/>
                <a:gd name="csY26" fmla="*/ 1145370 h 1898949"/>
                <a:gd name="csX27" fmla="*/ 64181 w 2249094"/>
                <a:gd name="csY27" fmla="*/ 1132290 h 1898949"/>
                <a:gd name="csX28" fmla="*/ 63410 w 2249094"/>
                <a:gd name="csY28" fmla="*/ 1145370 h 1898949"/>
                <a:gd name="csX29" fmla="*/ 40529 w 2249094"/>
                <a:gd name="csY29" fmla="*/ 1150787 h 1898949"/>
                <a:gd name="csX30" fmla="*/ 886 w 2249094"/>
                <a:gd name="csY30" fmla="*/ 1059647 h 1898949"/>
                <a:gd name="csX31" fmla="*/ 145819 w 2249094"/>
                <a:gd name="csY31" fmla="*/ 773222 h 1898949"/>
                <a:gd name="csX32" fmla="*/ 263601 w 2249094"/>
                <a:gd name="csY32" fmla="*/ 596804 h 1898949"/>
                <a:gd name="csX33" fmla="*/ 292218 w 2249094"/>
                <a:gd name="csY33" fmla="*/ 610189 h 1898949"/>
                <a:gd name="csX34" fmla="*/ 422429 w 2249094"/>
                <a:gd name="csY34" fmla="*/ 621534 h 1898949"/>
                <a:gd name="csX35" fmla="*/ 634347 w 2249094"/>
                <a:gd name="csY35" fmla="*/ 359010 h 1898949"/>
                <a:gd name="csX36" fmla="*/ 584761 w 2249094"/>
                <a:gd name="csY36" fmla="*/ 217328 h 1898949"/>
                <a:gd name="csX37" fmla="*/ 624340 w 2249094"/>
                <a:gd name="csY37" fmla="*/ 162198 h 1898949"/>
                <a:gd name="csX38" fmla="*/ 755379 w 2249094"/>
                <a:gd name="csY38" fmla="*/ 12548 h 1898949"/>
                <a:gd name="csX39" fmla="*/ 817863 w 2249094"/>
                <a:gd name="csY39" fmla="*/ 2064 h 1898949"/>
                <a:gd name="csX40" fmla="*/ 880856 w 2249094"/>
                <a:gd name="csY40" fmla="*/ 3036 h 1898949"/>
                <a:gd name="csX41" fmla="*/ 881828 w 2249094"/>
                <a:gd name="csY41" fmla="*/ 3051 h 1898949"/>
                <a:gd name="csX42" fmla="*/ 881829 w 2249094"/>
                <a:gd name="csY42" fmla="*/ 3051 h 1898949"/>
                <a:gd name="csX43" fmla="*/ 881829 w 2249094"/>
                <a:gd name="csY43" fmla="*/ 3051 h 1898949"/>
                <a:gd name="csX44" fmla="*/ 1124021 w 2249094"/>
                <a:gd name="csY44" fmla="*/ 2988 h 1898949"/>
                <a:gd name="csX45" fmla="*/ 1653019 w 2249094"/>
                <a:gd name="csY45" fmla="*/ 3179 h 1898949"/>
                <a:gd name="csX46" fmla="*/ 1653019 w 2249094"/>
                <a:gd name="csY46" fmla="*/ 3179 h 1898949"/>
                <a:gd name="csX47" fmla="*/ 1653020 w 2249094"/>
                <a:gd name="csY47" fmla="*/ 3179 h 1898949"/>
                <a:gd name="csX48" fmla="*/ 1722983 w 2249094"/>
                <a:gd name="csY48" fmla="*/ 1868 h 1898949"/>
                <a:gd name="csX49" fmla="*/ 1797523 w 2249094"/>
                <a:gd name="csY49" fmla="*/ 0 h 1898949"/>
                <a:gd name="csX50" fmla="*/ 198233 w 2249094"/>
                <a:gd name="csY50" fmla="*/ 747793 h 1898949"/>
                <a:gd name="csX51" fmla="*/ 107259 w 2249094"/>
                <a:gd name="csY51" fmla="*/ 887499 h 1898949"/>
                <a:gd name="csX52" fmla="*/ 36322 w 2249094"/>
                <a:gd name="csY52" fmla="*/ 1002413 h 1898949"/>
                <a:gd name="csX53" fmla="*/ 45054 w 2249094"/>
                <a:gd name="csY53" fmla="*/ 1096995 h 1898949"/>
                <a:gd name="csX54" fmla="*/ 36323 w 2249094"/>
                <a:gd name="csY54" fmla="*/ 1002413 h 1898949"/>
                <a:gd name="csX55" fmla="*/ 107260 w 2249094"/>
                <a:gd name="csY55" fmla="*/ 887499 h 1898949"/>
                <a:gd name="csX56" fmla="*/ 198233 w 2249094"/>
                <a:gd name="csY56" fmla="*/ 747793 h 1898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2249094" h="1898949">
                  <a:moveTo>
                    <a:pt x="1797523" y="0"/>
                  </a:moveTo>
                  <a:lnTo>
                    <a:pt x="1797627" y="0"/>
                  </a:lnTo>
                  <a:lnTo>
                    <a:pt x="1871513" y="105"/>
                  </a:lnTo>
                  <a:lnTo>
                    <a:pt x="1934890" y="4375"/>
                  </a:lnTo>
                  <a:lnTo>
                    <a:pt x="1939825" y="4708"/>
                  </a:lnTo>
                  <a:lnTo>
                    <a:pt x="1949825" y="7622"/>
                  </a:lnTo>
                  <a:lnTo>
                    <a:pt x="1974145" y="14708"/>
                  </a:lnTo>
                  <a:cubicBezTo>
                    <a:pt x="1984389" y="19441"/>
                    <a:pt x="1993578" y="25203"/>
                    <a:pt x="2002143" y="30880"/>
                  </a:cubicBezTo>
                  <a:lnTo>
                    <a:pt x="2010730" y="36425"/>
                  </a:lnTo>
                  <a:lnTo>
                    <a:pt x="2026387" y="46537"/>
                  </a:lnTo>
                  <a:cubicBezTo>
                    <a:pt x="2034129" y="50928"/>
                    <a:pt x="2041674" y="54119"/>
                    <a:pt x="2049449" y="54995"/>
                  </a:cubicBezTo>
                  <a:lnTo>
                    <a:pt x="2049449" y="54995"/>
                  </a:lnTo>
                  <a:lnTo>
                    <a:pt x="2049450" y="54995"/>
                  </a:lnTo>
                  <a:cubicBezTo>
                    <a:pt x="2102222" y="125996"/>
                    <a:pt x="2199290" y="161369"/>
                    <a:pt x="2231986" y="248749"/>
                  </a:cubicBezTo>
                  <a:cubicBezTo>
                    <a:pt x="2258819" y="320451"/>
                    <a:pt x="2245243" y="439635"/>
                    <a:pt x="2245498" y="518284"/>
                  </a:cubicBezTo>
                  <a:cubicBezTo>
                    <a:pt x="2246135" y="701011"/>
                    <a:pt x="2245307" y="883675"/>
                    <a:pt x="2245370" y="1066402"/>
                  </a:cubicBezTo>
                  <a:cubicBezTo>
                    <a:pt x="2245435" y="1149768"/>
                    <a:pt x="2264300" y="1280806"/>
                    <a:pt x="2216499" y="1352381"/>
                  </a:cubicBezTo>
                  <a:cubicBezTo>
                    <a:pt x="2175326" y="1414076"/>
                    <a:pt x="2104772" y="1441800"/>
                    <a:pt x="2042885" y="1478448"/>
                  </a:cubicBezTo>
                  <a:cubicBezTo>
                    <a:pt x="1919686" y="1551297"/>
                    <a:pt x="1794702" y="1621278"/>
                    <a:pt x="1670611" y="1692533"/>
                  </a:cubicBezTo>
                  <a:lnTo>
                    <a:pt x="1436831" y="1828224"/>
                  </a:lnTo>
                  <a:cubicBezTo>
                    <a:pt x="1383294" y="1859391"/>
                    <a:pt x="1335493" y="1897313"/>
                    <a:pt x="1270611" y="1898907"/>
                  </a:cubicBezTo>
                  <a:cubicBezTo>
                    <a:pt x="1221854" y="1900117"/>
                    <a:pt x="1184441" y="1875261"/>
                    <a:pt x="1143078" y="1853527"/>
                  </a:cubicBezTo>
                  <a:cubicBezTo>
                    <a:pt x="1068508" y="1814330"/>
                    <a:pt x="996998" y="1769461"/>
                    <a:pt x="922619" y="1729818"/>
                  </a:cubicBezTo>
                  <a:cubicBezTo>
                    <a:pt x="765768" y="1646262"/>
                    <a:pt x="614334" y="1552380"/>
                    <a:pt x="457802" y="1468186"/>
                  </a:cubicBezTo>
                  <a:lnTo>
                    <a:pt x="305411" y="1384757"/>
                  </a:lnTo>
                  <a:cubicBezTo>
                    <a:pt x="266405" y="1364108"/>
                    <a:pt x="222238" y="1345625"/>
                    <a:pt x="187629" y="1317900"/>
                  </a:cubicBezTo>
                  <a:cubicBezTo>
                    <a:pt x="131543" y="1273031"/>
                    <a:pt x="114079" y="1193745"/>
                    <a:pt x="63411" y="1145370"/>
                  </a:cubicBezTo>
                  <a:cubicBezTo>
                    <a:pt x="64956" y="1140717"/>
                    <a:pt x="65040" y="1136403"/>
                    <a:pt x="64181" y="1132290"/>
                  </a:cubicBezTo>
                  <a:cubicBezTo>
                    <a:pt x="65039" y="1136403"/>
                    <a:pt x="64956" y="1140717"/>
                    <a:pt x="63410" y="1145370"/>
                  </a:cubicBezTo>
                  <a:cubicBezTo>
                    <a:pt x="55761" y="1147155"/>
                    <a:pt x="48177" y="1149003"/>
                    <a:pt x="40529" y="1150787"/>
                  </a:cubicBezTo>
                  <a:cubicBezTo>
                    <a:pt x="22683" y="1124018"/>
                    <a:pt x="5028" y="1092024"/>
                    <a:pt x="886" y="1059647"/>
                  </a:cubicBezTo>
                  <a:cubicBezTo>
                    <a:pt x="-10778" y="967359"/>
                    <a:pt x="95723" y="847856"/>
                    <a:pt x="145819" y="773222"/>
                  </a:cubicBezTo>
                  <a:cubicBezTo>
                    <a:pt x="185016" y="714777"/>
                    <a:pt x="220389" y="652317"/>
                    <a:pt x="263601" y="596804"/>
                  </a:cubicBezTo>
                  <a:cubicBezTo>
                    <a:pt x="273161" y="601266"/>
                    <a:pt x="282721" y="605727"/>
                    <a:pt x="292218" y="610189"/>
                  </a:cubicBezTo>
                  <a:cubicBezTo>
                    <a:pt x="336641" y="617773"/>
                    <a:pt x="376412" y="628736"/>
                    <a:pt x="422429" y="621534"/>
                  </a:cubicBezTo>
                  <a:cubicBezTo>
                    <a:pt x="547795" y="601904"/>
                    <a:pt x="639955" y="484249"/>
                    <a:pt x="634347" y="359010"/>
                  </a:cubicBezTo>
                  <a:cubicBezTo>
                    <a:pt x="631925" y="303880"/>
                    <a:pt x="606749" y="265001"/>
                    <a:pt x="584761" y="217328"/>
                  </a:cubicBezTo>
                  <a:cubicBezTo>
                    <a:pt x="602416" y="202478"/>
                    <a:pt x="611784" y="181572"/>
                    <a:pt x="624340" y="162198"/>
                  </a:cubicBezTo>
                  <a:cubicBezTo>
                    <a:pt x="659650" y="107385"/>
                    <a:pt x="691198" y="37978"/>
                    <a:pt x="755379" y="12548"/>
                  </a:cubicBezTo>
                  <a:cubicBezTo>
                    <a:pt x="774882" y="4836"/>
                    <a:pt x="796249" y="2494"/>
                    <a:pt x="817863" y="2064"/>
                  </a:cubicBezTo>
                  <a:lnTo>
                    <a:pt x="880856" y="3036"/>
                  </a:lnTo>
                  <a:lnTo>
                    <a:pt x="881828" y="3051"/>
                  </a:lnTo>
                  <a:lnTo>
                    <a:pt x="881829" y="3051"/>
                  </a:lnTo>
                  <a:lnTo>
                    <a:pt x="881829" y="3051"/>
                  </a:lnTo>
                  <a:lnTo>
                    <a:pt x="1124021" y="2988"/>
                  </a:lnTo>
                  <a:lnTo>
                    <a:pt x="1653019" y="3179"/>
                  </a:lnTo>
                  <a:lnTo>
                    <a:pt x="1653019" y="3179"/>
                  </a:lnTo>
                  <a:lnTo>
                    <a:pt x="1653020" y="3179"/>
                  </a:lnTo>
                  <a:cubicBezTo>
                    <a:pt x="1675009" y="3116"/>
                    <a:pt x="1698614" y="2538"/>
                    <a:pt x="1722983" y="1868"/>
                  </a:cubicBezTo>
                  <a:lnTo>
                    <a:pt x="1797523" y="0"/>
                  </a:lnTo>
                  <a:close/>
                  <a:moveTo>
                    <a:pt x="198233" y="747793"/>
                  </a:moveTo>
                  <a:cubicBezTo>
                    <a:pt x="167696" y="794271"/>
                    <a:pt x="137661" y="841100"/>
                    <a:pt x="107259" y="887499"/>
                  </a:cubicBezTo>
                  <a:cubicBezTo>
                    <a:pt x="83231" y="924210"/>
                    <a:pt x="49005" y="959774"/>
                    <a:pt x="36322" y="1002413"/>
                  </a:cubicBezTo>
                  <a:cubicBezTo>
                    <a:pt x="27017" y="1033898"/>
                    <a:pt x="31861" y="1067295"/>
                    <a:pt x="45054" y="1096995"/>
                  </a:cubicBezTo>
                  <a:cubicBezTo>
                    <a:pt x="31862" y="1067294"/>
                    <a:pt x="27018" y="1033898"/>
                    <a:pt x="36323" y="1002413"/>
                  </a:cubicBezTo>
                  <a:cubicBezTo>
                    <a:pt x="49006" y="959774"/>
                    <a:pt x="83232" y="924211"/>
                    <a:pt x="107260" y="887499"/>
                  </a:cubicBezTo>
                  <a:cubicBezTo>
                    <a:pt x="137662" y="841100"/>
                    <a:pt x="167697" y="794271"/>
                    <a:pt x="198233" y="747793"/>
                  </a:cubicBezTo>
                  <a:close/>
                </a:path>
              </a:pathLst>
            </a:custGeom>
            <a:solidFill>
              <a:srgbClr val="F4F6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5188075-1476-F2C0-3854-C954F1BB11C0}"/>
                </a:ext>
              </a:extLst>
            </p:cNvPr>
            <p:cNvSpPr/>
            <p:nvPr/>
          </p:nvSpPr>
          <p:spPr>
            <a:xfrm>
              <a:off x="6127577" y="1021996"/>
              <a:ext cx="2248013" cy="1898949"/>
            </a:xfrm>
            <a:custGeom>
              <a:avLst/>
              <a:gdLst>
                <a:gd name="csX0" fmla="*/ 451355 w 2248013"/>
                <a:gd name="csY0" fmla="*/ 0 h 1898949"/>
                <a:gd name="csX1" fmla="*/ 525860 w 2248013"/>
                <a:gd name="csY1" fmla="*/ 1868 h 1898949"/>
                <a:gd name="csX2" fmla="*/ 595789 w 2248013"/>
                <a:gd name="csY2" fmla="*/ 3179 h 1898949"/>
                <a:gd name="csX3" fmla="*/ 595790 w 2248013"/>
                <a:gd name="csY3" fmla="*/ 3179 h 1898949"/>
                <a:gd name="csX4" fmla="*/ 595790 w 2248013"/>
                <a:gd name="csY4" fmla="*/ 3179 h 1898949"/>
                <a:gd name="csX5" fmla="*/ 1124534 w 2248013"/>
                <a:gd name="csY5" fmla="*/ 2988 h 1898949"/>
                <a:gd name="csX6" fmla="*/ 1366609 w 2248013"/>
                <a:gd name="csY6" fmla="*/ 3051 h 1898949"/>
                <a:gd name="csX7" fmla="*/ 1366609 w 2248013"/>
                <a:gd name="csY7" fmla="*/ 3051 h 1898949"/>
                <a:gd name="csX8" fmla="*/ 1366610 w 2248013"/>
                <a:gd name="csY8" fmla="*/ 3051 h 1898949"/>
                <a:gd name="csX9" fmla="*/ 1367597 w 2248013"/>
                <a:gd name="csY9" fmla="*/ 3036 h 1898949"/>
                <a:gd name="csX10" fmla="*/ 1430544 w 2248013"/>
                <a:gd name="csY10" fmla="*/ 2064 h 1898949"/>
                <a:gd name="csX11" fmla="*/ 1492998 w 2248013"/>
                <a:gd name="csY11" fmla="*/ 12548 h 1898949"/>
                <a:gd name="csX12" fmla="*/ 1623974 w 2248013"/>
                <a:gd name="csY12" fmla="*/ 162198 h 1898949"/>
                <a:gd name="csX13" fmla="*/ 1663534 w 2248013"/>
                <a:gd name="csY13" fmla="*/ 217328 h 1898949"/>
                <a:gd name="csX14" fmla="*/ 1613972 w 2248013"/>
                <a:gd name="csY14" fmla="*/ 359010 h 1898949"/>
                <a:gd name="csX15" fmla="*/ 1825788 w 2248013"/>
                <a:gd name="csY15" fmla="*/ 621534 h 1898949"/>
                <a:gd name="csX16" fmla="*/ 1955937 w 2248013"/>
                <a:gd name="csY16" fmla="*/ 610189 h 1898949"/>
                <a:gd name="csX17" fmla="*/ 2140806 w 2248013"/>
                <a:gd name="csY17" fmla="*/ 887499 h 1898949"/>
                <a:gd name="csX18" fmla="*/ 2211709 w 2248013"/>
                <a:gd name="csY18" fmla="*/ 1002413 h 1898949"/>
                <a:gd name="csX19" fmla="*/ 2202982 w 2248013"/>
                <a:gd name="csY19" fmla="*/ 1096995 h 1898949"/>
                <a:gd name="csX20" fmla="*/ 2211710 w 2248013"/>
                <a:gd name="csY20" fmla="*/ 1002413 h 1898949"/>
                <a:gd name="csX21" fmla="*/ 2140807 w 2248013"/>
                <a:gd name="csY21" fmla="*/ 887499 h 1898949"/>
                <a:gd name="csX22" fmla="*/ 1955937 w 2248013"/>
                <a:gd name="csY22" fmla="*/ 610189 h 1898949"/>
                <a:gd name="csX23" fmla="*/ 1984540 w 2248013"/>
                <a:gd name="csY23" fmla="*/ 596804 h 1898949"/>
                <a:gd name="csX24" fmla="*/ 2102265 w 2248013"/>
                <a:gd name="csY24" fmla="*/ 773222 h 1898949"/>
                <a:gd name="csX25" fmla="*/ 2247128 w 2248013"/>
                <a:gd name="csY25" fmla="*/ 1059647 h 1898949"/>
                <a:gd name="csX26" fmla="*/ 2207505 w 2248013"/>
                <a:gd name="csY26" fmla="*/ 1150787 h 1898949"/>
                <a:gd name="csX27" fmla="*/ 2184635 w 2248013"/>
                <a:gd name="csY27" fmla="*/ 1145370 h 1898949"/>
                <a:gd name="csX28" fmla="*/ 2188744 w 2248013"/>
                <a:gd name="csY28" fmla="*/ 1120418 h 1898949"/>
                <a:gd name="csX29" fmla="*/ 2184634 w 2248013"/>
                <a:gd name="csY29" fmla="*/ 1145370 h 1898949"/>
                <a:gd name="csX30" fmla="*/ 2060475 w 2248013"/>
                <a:gd name="csY30" fmla="*/ 1317900 h 1898949"/>
                <a:gd name="csX31" fmla="*/ 1942750 w 2248013"/>
                <a:gd name="csY31" fmla="*/ 1384757 h 1898949"/>
                <a:gd name="csX32" fmla="*/ 1790432 w 2248013"/>
                <a:gd name="csY32" fmla="*/ 1468186 h 1898949"/>
                <a:gd name="csX33" fmla="*/ 1325839 w 2248013"/>
                <a:gd name="csY33" fmla="*/ 1729818 h 1898949"/>
                <a:gd name="csX34" fmla="*/ 1105486 w 2248013"/>
                <a:gd name="csY34" fmla="*/ 1853527 h 1898949"/>
                <a:gd name="csX35" fmla="*/ 978014 w 2248013"/>
                <a:gd name="csY35" fmla="*/ 1898907 h 1898949"/>
                <a:gd name="csX36" fmla="*/ 811874 w 2248013"/>
                <a:gd name="csY36" fmla="*/ 1828224 h 1898949"/>
                <a:gd name="csX37" fmla="*/ 578206 w 2248013"/>
                <a:gd name="csY37" fmla="*/ 1692533 h 1898949"/>
                <a:gd name="csX38" fmla="*/ 206111 w 2248013"/>
                <a:gd name="csY38" fmla="*/ 1478448 h 1898949"/>
                <a:gd name="csX39" fmla="*/ 32580 w 2248013"/>
                <a:gd name="csY39" fmla="*/ 1352381 h 1898949"/>
                <a:gd name="csX40" fmla="*/ 3723 w 2248013"/>
                <a:gd name="csY40" fmla="*/ 1066402 h 1898949"/>
                <a:gd name="csX41" fmla="*/ 3595 w 2248013"/>
                <a:gd name="csY41" fmla="*/ 518284 h 1898949"/>
                <a:gd name="csX42" fmla="*/ 17101 w 2248013"/>
                <a:gd name="csY42" fmla="*/ 248749 h 1898949"/>
                <a:gd name="csX43" fmla="*/ 199549 w 2248013"/>
                <a:gd name="csY43" fmla="*/ 54995 h 1898949"/>
                <a:gd name="csX44" fmla="*/ 199551 w 2248013"/>
                <a:gd name="csY44" fmla="*/ 54994 h 1898949"/>
                <a:gd name="csX45" fmla="*/ 199551 w 2248013"/>
                <a:gd name="csY45" fmla="*/ 54995 h 1898949"/>
                <a:gd name="csX46" fmla="*/ 222602 w 2248013"/>
                <a:gd name="csY46" fmla="*/ 46537 h 1898949"/>
                <a:gd name="csX47" fmla="*/ 241625 w 2248013"/>
                <a:gd name="csY47" fmla="*/ 34246 h 1898949"/>
                <a:gd name="csX48" fmla="*/ 246834 w 2248013"/>
                <a:gd name="csY48" fmla="*/ 30880 h 1898949"/>
                <a:gd name="csX49" fmla="*/ 274818 w 2248013"/>
                <a:gd name="csY49" fmla="*/ 14708 h 1898949"/>
                <a:gd name="csX50" fmla="*/ 299122 w 2248013"/>
                <a:gd name="csY50" fmla="*/ 7623 h 1898949"/>
                <a:gd name="csX51" fmla="*/ 309122 w 2248013"/>
                <a:gd name="csY51" fmla="*/ 4708 h 1898949"/>
                <a:gd name="csX52" fmla="*/ 314058 w 2248013"/>
                <a:gd name="csY52" fmla="*/ 4375 h 1898949"/>
                <a:gd name="csX53" fmla="*/ 377401 w 2248013"/>
                <a:gd name="csY53" fmla="*/ 105 h 1898949"/>
                <a:gd name="csX54" fmla="*/ 451147 w 2248013"/>
                <a:gd name="csY54" fmla="*/ 0 h 1898949"/>
                <a:gd name="csX55" fmla="*/ 451355 w 2248013"/>
                <a:gd name="csY55" fmla="*/ 0 h 1898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2248013" h="1898949">
                  <a:moveTo>
                    <a:pt x="451355" y="0"/>
                  </a:moveTo>
                  <a:lnTo>
                    <a:pt x="525860" y="1868"/>
                  </a:lnTo>
                  <a:cubicBezTo>
                    <a:pt x="550217" y="2538"/>
                    <a:pt x="573811" y="3116"/>
                    <a:pt x="595789" y="3179"/>
                  </a:cubicBezTo>
                  <a:lnTo>
                    <a:pt x="595790" y="3179"/>
                  </a:lnTo>
                  <a:lnTo>
                    <a:pt x="595790" y="3179"/>
                  </a:lnTo>
                  <a:lnTo>
                    <a:pt x="1124534" y="2988"/>
                  </a:lnTo>
                  <a:lnTo>
                    <a:pt x="1366609" y="3051"/>
                  </a:lnTo>
                  <a:lnTo>
                    <a:pt x="1366609" y="3051"/>
                  </a:lnTo>
                  <a:lnTo>
                    <a:pt x="1366610" y="3051"/>
                  </a:lnTo>
                  <a:lnTo>
                    <a:pt x="1367597" y="3036"/>
                  </a:lnTo>
                  <a:lnTo>
                    <a:pt x="1430544" y="2064"/>
                  </a:lnTo>
                  <a:cubicBezTo>
                    <a:pt x="1452148" y="2494"/>
                    <a:pt x="1473505" y="4836"/>
                    <a:pt x="1492998" y="12548"/>
                  </a:cubicBezTo>
                  <a:cubicBezTo>
                    <a:pt x="1557148" y="37978"/>
                    <a:pt x="1588681" y="107385"/>
                    <a:pt x="1623974" y="162198"/>
                  </a:cubicBezTo>
                  <a:cubicBezTo>
                    <a:pt x="1636524" y="181572"/>
                    <a:pt x="1645888" y="202478"/>
                    <a:pt x="1663534" y="217328"/>
                  </a:cubicBezTo>
                  <a:cubicBezTo>
                    <a:pt x="1641557" y="265001"/>
                    <a:pt x="1616393" y="303880"/>
                    <a:pt x="1613972" y="359010"/>
                  </a:cubicBezTo>
                  <a:cubicBezTo>
                    <a:pt x="1608367" y="484249"/>
                    <a:pt x="1700482" y="601904"/>
                    <a:pt x="1825788" y="621534"/>
                  </a:cubicBezTo>
                  <a:cubicBezTo>
                    <a:pt x="1871783" y="628736"/>
                    <a:pt x="1911535" y="617773"/>
                    <a:pt x="1955937" y="610189"/>
                  </a:cubicBezTo>
                  <a:cubicBezTo>
                    <a:pt x="2020723" y="700183"/>
                    <a:pt x="2080032" y="794701"/>
                    <a:pt x="2140806" y="887499"/>
                  </a:cubicBezTo>
                  <a:cubicBezTo>
                    <a:pt x="2164822" y="924211"/>
                    <a:pt x="2199032" y="959774"/>
                    <a:pt x="2211709" y="1002413"/>
                  </a:cubicBezTo>
                  <a:cubicBezTo>
                    <a:pt x="2221009" y="1033898"/>
                    <a:pt x="2216167" y="1067294"/>
                    <a:pt x="2202982" y="1096995"/>
                  </a:cubicBezTo>
                  <a:cubicBezTo>
                    <a:pt x="2216169" y="1067295"/>
                    <a:pt x="2221010" y="1033898"/>
                    <a:pt x="2211710" y="1002413"/>
                  </a:cubicBezTo>
                  <a:cubicBezTo>
                    <a:pt x="2199033" y="959774"/>
                    <a:pt x="2164823" y="924210"/>
                    <a:pt x="2140807" y="887499"/>
                  </a:cubicBezTo>
                  <a:cubicBezTo>
                    <a:pt x="2080033" y="794701"/>
                    <a:pt x="2020725" y="700183"/>
                    <a:pt x="1955937" y="610189"/>
                  </a:cubicBezTo>
                  <a:cubicBezTo>
                    <a:pt x="1965429" y="605727"/>
                    <a:pt x="1974985" y="601266"/>
                    <a:pt x="1984540" y="596804"/>
                  </a:cubicBezTo>
                  <a:cubicBezTo>
                    <a:pt x="2027731" y="652317"/>
                    <a:pt x="2063087" y="714777"/>
                    <a:pt x="2102265" y="773222"/>
                  </a:cubicBezTo>
                  <a:cubicBezTo>
                    <a:pt x="2152337" y="847856"/>
                    <a:pt x="2258787" y="967359"/>
                    <a:pt x="2247128" y="1059647"/>
                  </a:cubicBezTo>
                  <a:cubicBezTo>
                    <a:pt x="2242989" y="1092024"/>
                    <a:pt x="2225342" y="1124018"/>
                    <a:pt x="2207505" y="1150787"/>
                  </a:cubicBezTo>
                  <a:cubicBezTo>
                    <a:pt x="2199860" y="1149003"/>
                    <a:pt x="2192280" y="1147155"/>
                    <a:pt x="2184635" y="1145370"/>
                  </a:cubicBezTo>
                  <a:cubicBezTo>
                    <a:pt x="2181546" y="1136065"/>
                    <a:pt x="2184301" y="1128114"/>
                    <a:pt x="2188744" y="1120418"/>
                  </a:cubicBezTo>
                  <a:cubicBezTo>
                    <a:pt x="2184300" y="1128114"/>
                    <a:pt x="2181545" y="1136065"/>
                    <a:pt x="2184634" y="1145370"/>
                  </a:cubicBezTo>
                  <a:cubicBezTo>
                    <a:pt x="2133990" y="1193745"/>
                    <a:pt x="2116534" y="1273031"/>
                    <a:pt x="2060475" y="1317900"/>
                  </a:cubicBezTo>
                  <a:cubicBezTo>
                    <a:pt x="2025883" y="1345625"/>
                    <a:pt x="1981737" y="1364108"/>
                    <a:pt x="1942750" y="1384757"/>
                  </a:cubicBezTo>
                  <a:lnTo>
                    <a:pt x="1790432" y="1468186"/>
                  </a:lnTo>
                  <a:cubicBezTo>
                    <a:pt x="1633975" y="1552380"/>
                    <a:pt x="1482614" y="1646262"/>
                    <a:pt x="1325839" y="1729818"/>
                  </a:cubicBezTo>
                  <a:cubicBezTo>
                    <a:pt x="1251495" y="1769461"/>
                    <a:pt x="1180020" y="1814330"/>
                    <a:pt x="1105486" y="1853527"/>
                  </a:cubicBezTo>
                  <a:cubicBezTo>
                    <a:pt x="1064142" y="1875261"/>
                    <a:pt x="1026747" y="1900117"/>
                    <a:pt x="978014" y="1898907"/>
                  </a:cubicBezTo>
                  <a:cubicBezTo>
                    <a:pt x="913163" y="1897313"/>
                    <a:pt x="865385" y="1859391"/>
                    <a:pt x="811874" y="1828224"/>
                  </a:cubicBezTo>
                  <a:lnTo>
                    <a:pt x="578206" y="1692533"/>
                  </a:lnTo>
                  <a:cubicBezTo>
                    <a:pt x="454175" y="1621278"/>
                    <a:pt x="329251" y="1551297"/>
                    <a:pt x="206111" y="1478448"/>
                  </a:cubicBezTo>
                  <a:cubicBezTo>
                    <a:pt x="144254" y="1441800"/>
                    <a:pt x="73734" y="1414076"/>
                    <a:pt x="32580" y="1352381"/>
                  </a:cubicBezTo>
                  <a:cubicBezTo>
                    <a:pt x="-15198" y="1280806"/>
                    <a:pt x="3658" y="1149768"/>
                    <a:pt x="3723" y="1066402"/>
                  </a:cubicBezTo>
                  <a:cubicBezTo>
                    <a:pt x="3786" y="883675"/>
                    <a:pt x="2959" y="701011"/>
                    <a:pt x="3595" y="518284"/>
                  </a:cubicBezTo>
                  <a:cubicBezTo>
                    <a:pt x="3850" y="439635"/>
                    <a:pt x="-9719" y="320451"/>
                    <a:pt x="17101" y="248749"/>
                  </a:cubicBezTo>
                  <a:cubicBezTo>
                    <a:pt x="49781" y="161369"/>
                    <a:pt x="146803" y="125996"/>
                    <a:pt x="199549" y="54995"/>
                  </a:cubicBezTo>
                  <a:lnTo>
                    <a:pt x="199551" y="54994"/>
                  </a:lnTo>
                  <a:lnTo>
                    <a:pt x="199551" y="54995"/>
                  </a:lnTo>
                  <a:cubicBezTo>
                    <a:pt x="207323" y="54119"/>
                    <a:pt x="214864" y="50928"/>
                    <a:pt x="222602" y="46537"/>
                  </a:cubicBezTo>
                  <a:lnTo>
                    <a:pt x="241625" y="34246"/>
                  </a:lnTo>
                  <a:lnTo>
                    <a:pt x="246834" y="30880"/>
                  </a:lnTo>
                  <a:cubicBezTo>
                    <a:pt x="255394" y="25203"/>
                    <a:pt x="264580" y="19441"/>
                    <a:pt x="274818" y="14708"/>
                  </a:cubicBezTo>
                  <a:lnTo>
                    <a:pt x="299122" y="7623"/>
                  </a:lnTo>
                  <a:lnTo>
                    <a:pt x="309122" y="4708"/>
                  </a:lnTo>
                  <a:lnTo>
                    <a:pt x="314058" y="4375"/>
                  </a:lnTo>
                  <a:lnTo>
                    <a:pt x="377401" y="105"/>
                  </a:lnTo>
                  <a:lnTo>
                    <a:pt x="451147" y="0"/>
                  </a:lnTo>
                  <a:lnTo>
                    <a:pt x="451355" y="0"/>
                  </a:lnTo>
                  <a:close/>
                </a:path>
              </a:pathLst>
            </a:custGeom>
            <a:solidFill>
              <a:srgbClr val="F4F6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1A7AE98-0E47-FD93-4086-074A9259144E}"/>
                </a:ext>
              </a:extLst>
            </p:cNvPr>
            <p:cNvSpPr/>
            <p:nvPr/>
          </p:nvSpPr>
          <p:spPr>
            <a:xfrm>
              <a:off x="3118669" y="2396645"/>
              <a:ext cx="1925137" cy="2142954"/>
            </a:xfrm>
            <a:custGeom>
              <a:avLst/>
              <a:gdLst>
                <a:gd name="csX0" fmla="*/ 769584 w 1925137"/>
                <a:gd name="csY0" fmla="*/ 96 h 2142954"/>
                <a:gd name="csX1" fmla="*/ 826450 w 1925137"/>
                <a:gd name="csY1" fmla="*/ 3481 h 2142954"/>
                <a:gd name="csX2" fmla="*/ 1070809 w 1925137"/>
                <a:gd name="csY2" fmla="*/ 121326 h 2142954"/>
                <a:gd name="csX3" fmla="*/ 1577819 w 1925137"/>
                <a:gd name="csY3" fmla="*/ 404691 h 2142954"/>
                <a:gd name="csX4" fmla="*/ 1769406 w 1925137"/>
                <a:gd name="csY4" fmla="*/ 512785 h 2142954"/>
                <a:gd name="csX5" fmla="*/ 1896939 w 1925137"/>
                <a:gd name="csY5" fmla="*/ 614569 h 2142954"/>
                <a:gd name="csX6" fmla="*/ 1921796 w 1925137"/>
                <a:gd name="csY6" fmla="*/ 870847 h 2142954"/>
                <a:gd name="csX7" fmla="*/ 1921350 w 1925137"/>
                <a:gd name="csY7" fmla="*/ 1418966 h 2142954"/>
                <a:gd name="csX8" fmla="*/ 1900317 w 1925137"/>
                <a:gd name="csY8" fmla="*/ 1665938 h 2142954"/>
                <a:gd name="csX9" fmla="*/ 1695920 w 1925137"/>
                <a:gd name="csY9" fmla="*/ 1799526 h 2142954"/>
                <a:gd name="csX10" fmla="*/ 1223581 w 1925137"/>
                <a:gd name="csY10" fmla="*/ 2009150 h 2142954"/>
                <a:gd name="csX11" fmla="*/ 1052198 w 1925137"/>
                <a:gd name="csY11" fmla="*/ 2086205 h 2142954"/>
                <a:gd name="csX12" fmla="*/ 904078 w 1925137"/>
                <a:gd name="csY12" fmla="*/ 2140316 h 2142954"/>
                <a:gd name="csX13" fmla="*/ 732250 w 1925137"/>
                <a:gd name="csY13" fmla="*/ 2124255 h 2142954"/>
                <a:gd name="csX14" fmla="*/ 582728 w 1925137"/>
                <a:gd name="csY14" fmla="*/ 2099335 h 2142954"/>
                <a:gd name="csX15" fmla="*/ 522052 w 1925137"/>
                <a:gd name="csY15" fmla="*/ 2088181 h 2142954"/>
                <a:gd name="csX16" fmla="*/ 430147 w 1925137"/>
                <a:gd name="csY16" fmla="*/ 2049367 h 2142954"/>
                <a:gd name="csX17" fmla="*/ 370682 w 1925137"/>
                <a:gd name="csY17" fmla="*/ 1949494 h 2142954"/>
                <a:gd name="csX18" fmla="*/ 284449 w 1925137"/>
                <a:gd name="csY18" fmla="*/ 1787480 h 2142954"/>
                <a:gd name="csX19" fmla="*/ 103251 w 1925137"/>
                <a:gd name="csY19" fmla="*/ 1447073 h 2142954"/>
                <a:gd name="csX20" fmla="*/ 41110 w 1925137"/>
                <a:gd name="csY20" fmla="*/ 1326806 h 2142954"/>
                <a:gd name="csX21" fmla="*/ 2040 w 1925137"/>
                <a:gd name="csY21" fmla="*/ 1249878 h 2142954"/>
                <a:gd name="csX22" fmla="*/ 110835 w 1925137"/>
                <a:gd name="csY22" fmla="*/ 1170209 h 2142954"/>
                <a:gd name="csX23" fmla="*/ 117209 w 1925137"/>
                <a:gd name="csY23" fmla="*/ 858419 h 2142954"/>
                <a:gd name="csX24" fmla="*/ 26132 w 1925137"/>
                <a:gd name="csY24" fmla="*/ 778750 h 2142954"/>
                <a:gd name="csX25" fmla="*/ 131995 w 1925137"/>
                <a:gd name="csY25" fmla="*/ 598189 h 2142954"/>
                <a:gd name="csX26" fmla="*/ 322307 w 1925137"/>
                <a:gd name="csY26" fmla="*/ 272760 h 2142954"/>
                <a:gd name="csX27" fmla="*/ 131994 w 1925137"/>
                <a:gd name="csY27" fmla="*/ 598190 h 2142954"/>
                <a:gd name="csX28" fmla="*/ 26131 w 1925137"/>
                <a:gd name="csY28" fmla="*/ 778750 h 2142954"/>
                <a:gd name="csX29" fmla="*/ 0 w 1925137"/>
                <a:gd name="csY29" fmla="*/ 768872 h 2142954"/>
                <a:gd name="csX30" fmla="*/ 29636 w 1925137"/>
                <a:gd name="csY30" fmla="*/ 712912 h 2142954"/>
                <a:gd name="csX31" fmla="*/ 111472 w 1925137"/>
                <a:gd name="csY31" fmla="*/ 571867 h 2142954"/>
                <a:gd name="csX32" fmla="*/ 325557 w 1925137"/>
                <a:gd name="csY32" fmla="*/ 206157 h 2142954"/>
                <a:gd name="csX33" fmla="*/ 582154 w 1925137"/>
                <a:gd name="csY33" fmla="*/ 4054 h 2142954"/>
                <a:gd name="csX34" fmla="*/ 589164 w 1925137"/>
                <a:gd name="csY34" fmla="*/ 24896 h 2142954"/>
                <a:gd name="csX35" fmla="*/ 574718 w 1925137"/>
                <a:gd name="csY35" fmla="*/ 32368 h 2142954"/>
                <a:gd name="csX36" fmla="*/ 528426 w 1925137"/>
                <a:gd name="csY36" fmla="*/ 34519 h 2142954"/>
                <a:gd name="csX37" fmla="*/ 482401 w 1925137"/>
                <a:gd name="csY37" fmla="*/ 47402 h 2142954"/>
                <a:gd name="csX38" fmla="*/ 528425 w 1925137"/>
                <a:gd name="csY38" fmla="*/ 34520 h 2142954"/>
                <a:gd name="csX39" fmla="*/ 589164 w 1925137"/>
                <a:gd name="csY39" fmla="*/ 24896 h 2142954"/>
                <a:gd name="csX40" fmla="*/ 589164 w 1925137"/>
                <a:gd name="csY40" fmla="*/ 24896 h 2142954"/>
                <a:gd name="csX41" fmla="*/ 589165 w 1925137"/>
                <a:gd name="csY41" fmla="*/ 24895 h 2142954"/>
                <a:gd name="csX42" fmla="*/ 769584 w 1925137"/>
                <a:gd name="csY42" fmla="*/ 96 h 2142954"/>
                <a:gd name="csX43" fmla="*/ 411701 w 1925137"/>
                <a:gd name="csY43" fmla="*/ 114577 h 2142954"/>
                <a:gd name="csX44" fmla="*/ 348823 w 1925137"/>
                <a:gd name="csY44" fmla="*/ 224980 h 2142954"/>
                <a:gd name="csX45" fmla="*/ 411701 w 1925137"/>
                <a:gd name="csY45" fmla="*/ 114577 h 2142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1925137" h="2142954">
                  <a:moveTo>
                    <a:pt x="769584" y="96"/>
                  </a:moveTo>
                  <a:cubicBezTo>
                    <a:pt x="789631" y="-323"/>
                    <a:pt x="808859" y="613"/>
                    <a:pt x="826450" y="3481"/>
                  </a:cubicBezTo>
                  <a:cubicBezTo>
                    <a:pt x="908667" y="16865"/>
                    <a:pt x="997450" y="81938"/>
                    <a:pt x="1070809" y="121326"/>
                  </a:cubicBezTo>
                  <a:cubicBezTo>
                    <a:pt x="1241109" y="212721"/>
                    <a:pt x="1410961" y="307240"/>
                    <a:pt x="1577819" y="404691"/>
                  </a:cubicBezTo>
                  <a:cubicBezTo>
                    <a:pt x="1641107" y="441657"/>
                    <a:pt x="1705798" y="476329"/>
                    <a:pt x="1769406" y="512785"/>
                  </a:cubicBezTo>
                  <a:cubicBezTo>
                    <a:pt x="1819884" y="541784"/>
                    <a:pt x="1865391" y="563008"/>
                    <a:pt x="1896939" y="614569"/>
                  </a:cubicBezTo>
                  <a:cubicBezTo>
                    <a:pt x="1938176" y="682001"/>
                    <a:pt x="1922114" y="794047"/>
                    <a:pt x="1921796" y="870847"/>
                  </a:cubicBezTo>
                  <a:cubicBezTo>
                    <a:pt x="1921031" y="1053574"/>
                    <a:pt x="1922178" y="1236238"/>
                    <a:pt x="1921350" y="1418966"/>
                  </a:cubicBezTo>
                  <a:cubicBezTo>
                    <a:pt x="1921031" y="1492834"/>
                    <a:pt x="1936455" y="1599654"/>
                    <a:pt x="1900317" y="1665938"/>
                  </a:cubicBezTo>
                  <a:cubicBezTo>
                    <a:pt x="1859208" y="1741273"/>
                    <a:pt x="1769852" y="1767021"/>
                    <a:pt x="1695920" y="1799526"/>
                  </a:cubicBezTo>
                  <a:lnTo>
                    <a:pt x="1223581" y="2009150"/>
                  </a:lnTo>
                  <a:lnTo>
                    <a:pt x="1052198" y="2086205"/>
                  </a:lnTo>
                  <a:cubicBezTo>
                    <a:pt x="1004397" y="2108385"/>
                    <a:pt x="956659" y="2132413"/>
                    <a:pt x="904078" y="2140316"/>
                  </a:cubicBezTo>
                  <a:cubicBezTo>
                    <a:pt x="845761" y="2149047"/>
                    <a:pt x="789292" y="2134134"/>
                    <a:pt x="732250" y="2124255"/>
                  </a:cubicBezTo>
                  <a:cubicBezTo>
                    <a:pt x="682727" y="2115651"/>
                    <a:pt x="631421" y="2111508"/>
                    <a:pt x="582728" y="2099335"/>
                  </a:cubicBezTo>
                  <a:cubicBezTo>
                    <a:pt x="562078" y="2084357"/>
                    <a:pt x="546208" y="2090539"/>
                    <a:pt x="522052" y="2088181"/>
                  </a:cubicBezTo>
                  <a:cubicBezTo>
                    <a:pt x="489738" y="2084930"/>
                    <a:pt x="454175" y="2071610"/>
                    <a:pt x="430147" y="2049367"/>
                  </a:cubicBezTo>
                  <a:cubicBezTo>
                    <a:pt x="402167" y="2023618"/>
                    <a:pt x="387572" y="1982891"/>
                    <a:pt x="370682" y="1949494"/>
                  </a:cubicBezTo>
                  <a:cubicBezTo>
                    <a:pt x="343085" y="1895001"/>
                    <a:pt x="312365" y="1841910"/>
                    <a:pt x="284449" y="1787480"/>
                  </a:cubicBezTo>
                  <a:cubicBezTo>
                    <a:pt x="225941" y="1673459"/>
                    <a:pt x="164755" y="1560011"/>
                    <a:pt x="103251" y="1447073"/>
                  </a:cubicBezTo>
                  <a:cubicBezTo>
                    <a:pt x="81645" y="1407430"/>
                    <a:pt x="62142" y="1366512"/>
                    <a:pt x="41110" y="1326806"/>
                  </a:cubicBezTo>
                  <a:cubicBezTo>
                    <a:pt x="27852" y="1301630"/>
                    <a:pt x="10326" y="1277411"/>
                    <a:pt x="2040" y="1249878"/>
                  </a:cubicBezTo>
                  <a:cubicBezTo>
                    <a:pt x="41110" y="1225595"/>
                    <a:pt x="80880" y="1207303"/>
                    <a:pt x="110835" y="1170209"/>
                  </a:cubicBezTo>
                  <a:cubicBezTo>
                    <a:pt x="183365" y="1080215"/>
                    <a:pt x="184003" y="951535"/>
                    <a:pt x="117209" y="858419"/>
                  </a:cubicBezTo>
                  <a:cubicBezTo>
                    <a:pt x="92671" y="824193"/>
                    <a:pt x="58445" y="803225"/>
                    <a:pt x="26132" y="778750"/>
                  </a:cubicBezTo>
                  <a:cubicBezTo>
                    <a:pt x="66986" y="723811"/>
                    <a:pt x="97260" y="657336"/>
                    <a:pt x="131995" y="598189"/>
                  </a:cubicBezTo>
                  <a:cubicBezTo>
                    <a:pt x="195666" y="489840"/>
                    <a:pt x="258126" y="380790"/>
                    <a:pt x="322307" y="272760"/>
                  </a:cubicBezTo>
                  <a:cubicBezTo>
                    <a:pt x="258125" y="380790"/>
                    <a:pt x="195665" y="489840"/>
                    <a:pt x="131994" y="598190"/>
                  </a:cubicBezTo>
                  <a:cubicBezTo>
                    <a:pt x="97259" y="657335"/>
                    <a:pt x="66985" y="723811"/>
                    <a:pt x="26131" y="778750"/>
                  </a:cubicBezTo>
                  <a:cubicBezTo>
                    <a:pt x="17463" y="775500"/>
                    <a:pt x="8731" y="772185"/>
                    <a:pt x="0" y="768872"/>
                  </a:cubicBezTo>
                  <a:cubicBezTo>
                    <a:pt x="1657" y="749687"/>
                    <a:pt x="20140" y="730057"/>
                    <a:pt x="29636" y="712912"/>
                  </a:cubicBezTo>
                  <a:cubicBezTo>
                    <a:pt x="55959" y="665367"/>
                    <a:pt x="85021" y="619413"/>
                    <a:pt x="111472" y="571867"/>
                  </a:cubicBezTo>
                  <a:cubicBezTo>
                    <a:pt x="180051" y="448477"/>
                    <a:pt x="254939" y="328401"/>
                    <a:pt x="325557" y="206157"/>
                  </a:cubicBezTo>
                  <a:cubicBezTo>
                    <a:pt x="390439" y="93792"/>
                    <a:pt x="427533" y="-10414"/>
                    <a:pt x="582154" y="4054"/>
                  </a:cubicBezTo>
                  <a:lnTo>
                    <a:pt x="589164" y="24896"/>
                  </a:lnTo>
                  <a:lnTo>
                    <a:pt x="574718" y="32368"/>
                  </a:lnTo>
                  <a:cubicBezTo>
                    <a:pt x="560238" y="36563"/>
                    <a:pt x="545443" y="32511"/>
                    <a:pt x="528426" y="34519"/>
                  </a:cubicBezTo>
                  <a:cubicBezTo>
                    <a:pt x="512652" y="36400"/>
                    <a:pt x="496973" y="40734"/>
                    <a:pt x="482401" y="47402"/>
                  </a:cubicBezTo>
                  <a:cubicBezTo>
                    <a:pt x="496972" y="40734"/>
                    <a:pt x="512651" y="36400"/>
                    <a:pt x="528425" y="34520"/>
                  </a:cubicBezTo>
                  <a:cubicBezTo>
                    <a:pt x="551115" y="31843"/>
                    <a:pt x="569853" y="39937"/>
                    <a:pt x="589164" y="24896"/>
                  </a:cubicBezTo>
                  <a:lnTo>
                    <a:pt x="589164" y="24896"/>
                  </a:lnTo>
                  <a:lnTo>
                    <a:pt x="589165" y="24895"/>
                  </a:lnTo>
                  <a:cubicBezTo>
                    <a:pt x="641937" y="14810"/>
                    <a:pt x="709444" y="1354"/>
                    <a:pt x="769584" y="96"/>
                  </a:cubicBezTo>
                  <a:close/>
                  <a:moveTo>
                    <a:pt x="411701" y="114577"/>
                  </a:moveTo>
                  <a:cubicBezTo>
                    <a:pt x="390234" y="147232"/>
                    <a:pt x="368154" y="188996"/>
                    <a:pt x="348823" y="224980"/>
                  </a:cubicBezTo>
                  <a:cubicBezTo>
                    <a:pt x="368155" y="188996"/>
                    <a:pt x="390235" y="147231"/>
                    <a:pt x="411701" y="114577"/>
                  </a:cubicBezTo>
                  <a:close/>
                </a:path>
              </a:pathLst>
            </a:custGeom>
            <a:solidFill>
              <a:srgbClr val="F4F6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BF43AB6-17A9-5AC8-7E74-43BFBCC51CFD}"/>
                </a:ext>
              </a:extLst>
            </p:cNvPr>
            <p:cNvSpPr/>
            <p:nvPr/>
          </p:nvSpPr>
          <p:spPr>
            <a:xfrm>
              <a:off x="7149264" y="2396645"/>
              <a:ext cx="1924213" cy="2142954"/>
            </a:xfrm>
            <a:custGeom>
              <a:avLst/>
              <a:gdLst>
                <a:gd name="csX0" fmla="*/ 1154998 w 1924213"/>
                <a:gd name="csY0" fmla="*/ 96 h 2142954"/>
                <a:gd name="csX1" fmla="*/ 1335330 w 1924213"/>
                <a:gd name="csY1" fmla="*/ 24895 h 2142954"/>
                <a:gd name="csX2" fmla="*/ 1335331 w 1924213"/>
                <a:gd name="csY2" fmla="*/ 24896 h 2142954"/>
                <a:gd name="csX3" fmla="*/ 1335331 w 1924213"/>
                <a:gd name="csY3" fmla="*/ 24896 h 2142954"/>
                <a:gd name="csX4" fmla="*/ 1396041 w 1924213"/>
                <a:gd name="csY4" fmla="*/ 34520 h 2142954"/>
                <a:gd name="csX5" fmla="*/ 1429161 w 1924213"/>
                <a:gd name="csY5" fmla="*/ 43795 h 2142954"/>
                <a:gd name="csX6" fmla="*/ 1442043 w 1924213"/>
                <a:gd name="csY6" fmla="*/ 47402 h 2142954"/>
                <a:gd name="csX7" fmla="*/ 1481404 w 1924213"/>
                <a:gd name="csY7" fmla="*/ 74290 h 2142954"/>
                <a:gd name="csX8" fmla="*/ 1442044 w 1924213"/>
                <a:gd name="csY8" fmla="*/ 47402 h 2142954"/>
                <a:gd name="csX9" fmla="*/ 1429161 w 1924213"/>
                <a:gd name="csY9" fmla="*/ 43795 h 2142954"/>
                <a:gd name="csX10" fmla="*/ 1396040 w 1924213"/>
                <a:gd name="csY10" fmla="*/ 34519 h 2142954"/>
                <a:gd name="csX11" fmla="*/ 1349770 w 1924213"/>
                <a:gd name="csY11" fmla="*/ 32368 h 2142954"/>
                <a:gd name="csX12" fmla="*/ 1335331 w 1924213"/>
                <a:gd name="csY12" fmla="*/ 24896 h 2142954"/>
                <a:gd name="csX13" fmla="*/ 1342338 w 1924213"/>
                <a:gd name="csY13" fmla="*/ 4054 h 2142954"/>
                <a:gd name="csX14" fmla="*/ 1598811 w 1924213"/>
                <a:gd name="csY14" fmla="*/ 206157 h 2142954"/>
                <a:gd name="csX15" fmla="*/ 1812794 w 1924213"/>
                <a:gd name="csY15" fmla="*/ 571867 h 2142954"/>
                <a:gd name="csX16" fmla="*/ 1894590 w 1924213"/>
                <a:gd name="csY16" fmla="*/ 712912 h 2142954"/>
                <a:gd name="csX17" fmla="*/ 1924213 w 1924213"/>
                <a:gd name="csY17" fmla="*/ 768872 h 2142954"/>
                <a:gd name="csX18" fmla="*/ 1898093 w 1924213"/>
                <a:gd name="csY18" fmla="*/ 778750 h 2142954"/>
                <a:gd name="csX19" fmla="*/ 1842894 w 1924213"/>
                <a:gd name="csY19" fmla="*/ 690047 h 2142954"/>
                <a:gd name="csX20" fmla="*/ 1805548 w 1924213"/>
                <a:gd name="csY20" fmla="*/ 622268 h 2142954"/>
                <a:gd name="csX21" fmla="*/ 1792281 w 1924213"/>
                <a:gd name="csY21" fmla="*/ 598189 h 2142954"/>
                <a:gd name="csX22" fmla="*/ 1602060 w 1924213"/>
                <a:gd name="csY22" fmla="*/ 272760 h 2142954"/>
                <a:gd name="csX23" fmla="*/ 1792281 w 1924213"/>
                <a:gd name="csY23" fmla="*/ 598190 h 2142954"/>
                <a:gd name="csX24" fmla="*/ 1805548 w 1924213"/>
                <a:gd name="csY24" fmla="*/ 622268 h 2142954"/>
                <a:gd name="csX25" fmla="*/ 1842893 w 1924213"/>
                <a:gd name="csY25" fmla="*/ 690048 h 2142954"/>
                <a:gd name="csX26" fmla="*/ 1898093 w 1924213"/>
                <a:gd name="csY26" fmla="*/ 778750 h 2142954"/>
                <a:gd name="csX27" fmla="*/ 1807059 w 1924213"/>
                <a:gd name="csY27" fmla="*/ 858419 h 2142954"/>
                <a:gd name="csX28" fmla="*/ 1813430 w 1924213"/>
                <a:gd name="csY28" fmla="*/ 1170209 h 2142954"/>
                <a:gd name="csX29" fmla="*/ 1922173 w 1924213"/>
                <a:gd name="csY29" fmla="*/ 1249878 h 2142954"/>
                <a:gd name="csX30" fmla="*/ 1883122 w 1924213"/>
                <a:gd name="csY30" fmla="*/ 1326806 h 2142954"/>
                <a:gd name="csX31" fmla="*/ 1821011 w 1924213"/>
                <a:gd name="csY31" fmla="*/ 1447073 h 2142954"/>
                <a:gd name="csX32" fmla="*/ 1639900 w 1924213"/>
                <a:gd name="csY32" fmla="*/ 1787480 h 2142954"/>
                <a:gd name="csX33" fmla="*/ 1553708 w 1924213"/>
                <a:gd name="csY33" fmla="*/ 1949494 h 2142954"/>
                <a:gd name="csX34" fmla="*/ 1494272 w 1924213"/>
                <a:gd name="csY34" fmla="*/ 2049367 h 2142954"/>
                <a:gd name="csX35" fmla="*/ 1402411 w 1924213"/>
                <a:gd name="csY35" fmla="*/ 2088181 h 2142954"/>
                <a:gd name="csX36" fmla="*/ 1341764 w 1924213"/>
                <a:gd name="csY36" fmla="*/ 2099335 h 2142954"/>
                <a:gd name="csX37" fmla="*/ 1192314 w 1924213"/>
                <a:gd name="csY37" fmla="*/ 2124255 h 2142954"/>
                <a:gd name="csX38" fmla="*/ 1020569 w 1924213"/>
                <a:gd name="csY38" fmla="*/ 2140316 h 2142954"/>
                <a:gd name="csX39" fmla="*/ 872520 w 1924213"/>
                <a:gd name="csY39" fmla="*/ 2086205 h 2142954"/>
                <a:gd name="csX40" fmla="*/ 701220 w 1924213"/>
                <a:gd name="csY40" fmla="*/ 2009150 h 2142954"/>
                <a:gd name="csX41" fmla="*/ 229108 w 1924213"/>
                <a:gd name="csY41" fmla="*/ 1799526 h 2142954"/>
                <a:gd name="csX42" fmla="*/ 24809 w 1924213"/>
                <a:gd name="csY42" fmla="*/ 1665938 h 2142954"/>
                <a:gd name="csX43" fmla="*/ 3786 w 1924213"/>
                <a:gd name="csY43" fmla="*/ 1418966 h 2142954"/>
                <a:gd name="csX44" fmla="*/ 3341 w 1924213"/>
                <a:gd name="csY44" fmla="*/ 870847 h 2142954"/>
                <a:gd name="csX45" fmla="*/ 28186 w 1924213"/>
                <a:gd name="csY45" fmla="*/ 614569 h 2142954"/>
                <a:gd name="csX46" fmla="*/ 155657 w 1924213"/>
                <a:gd name="csY46" fmla="*/ 512785 h 2142954"/>
                <a:gd name="csX47" fmla="*/ 347152 w 1924213"/>
                <a:gd name="csY47" fmla="*/ 404691 h 2142954"/>
                <a:gd name="csX48" fmla="*/ 853918 w 1924213"/>
                <a:gd name="csY48" fmla="*/ 121326 h 2142954"/>
                <a:gd name="csX49" fmla="*/ 1098160 w 1924213"/>
                <a:gd name="csY49" fmla="*/ 3481 h 2142954"/>
                <a:gd name="csX50" fmla="*/ 1154998 w 1924213"/>
                <a:gd name="csY50" fmla="*/ 96 h 21429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1924213" h="2142954">
                  <a:moveTo>
                    <a:pt x="1154998" y="96"/>
                  </a:moveTo>
                  <a:cubicBezTo>
                    <a:pt x="1215109" y="1354"/>
                    <a:pt x="1282584" y="14810"/>
                    <a:pt x="1335330" y="24895"/>
                  </a:cubicBezTo>
                  <a:lnTo>
                    <a:pt x="1335331" y="24896"/>
                  </a:lnTo>
                  <a:lnTo>
                    <a:pt x="1335331" y="24896"/>
                  </a:lnTo>
                  <a:cubicBezTo>
                    <a:pt x="1354633" y="39937"/>
                    <a:pt x="1373362" y="31843"/>
                    <a:pt x="1396041" y="34520"/>
                  </a:cubicBezTo>
                  <a:lnTo>
                    <a:pt x="1429161" y="43795"/>
                  </a:lnTo>
                  <a:lnTo>
                    <a:pt x="1442043" y="47402"/>
                  </a:lnTo>
                  <a:cubicBezTo>
                    <a:pt x="1456607" y="54070"/>
                    <a:pt x="1470065" y="63073"/>
                    <a:pt x="1481404" y="74290"/>
                  </a:cubicBezTo>
                  <a:cubicBezTo>
                    <a:pt x="1470065" y="63073"/>
                    <a:pt x="1456608" y="54070"/>
                    <a:pt x="1442044" y="47402"/>
                  </a:cubicBezTo>
                  <a:lnTo>
                    <a:pt x="1429161" y="43795"/>
                  </a:lnTo>
                  <a:lnTo>
                    <a:pt x="1396040" y="34519"/>
                  </a:lnTo>
                  <a:cubicBezTo>
                    <a:pt x="1379031" y="32511"/>
                    <a:pt x="1364244" y="36563"/>
                    <a:pt x="1349770" y="32368"/>
                  </a:cubicBezTo>
                  <a:lnTo>
                    <a:pt x="1335331" y="24896"/>
                  </a:lnTo>
                  <a:lnTo>
                    <a:pt x="1342338" y="4054"/>
                  </a:lnTo>
                  <a:cubicBezTo>
                    <a:pt x="1496885" y="-10414"/>
                    <a:pt x="1533961" y="93792"/>
                    <a:pt x="1598811" y="206157"/>
                  </a:cubicBezTo>
                  <a:cubicBezTo>
                    <a:pt x="1669395" y="328401"/>
                    <a:pt x="1744248" y="448477"/>
                    <a:pt x="1812794" y="571867"/>
                  </a:cubicBezTo>
                  <a:cubicBezTo>
                    <a:pt x="1839232" y="619413"/>
                    <a:pt x="1868280" y="665367"/>
                    <a:pt x="1894590" y="712912"/>
                  </a:cubicBezTo>
                  <a:cubicBezTo>
                    <a:pt x="1904082" y="730057"/>
                    <a:pt x="1922556" y="749687"/>
                    <a:pt x="1924213" y="768872"/>
                  </a:cubicBezTo>
                  <a:cubicBezTo>
                    <a:pt x="1915485" y="772185"/>
                    <a:pt x="1906758" y="775500"/>
                    <a:pt x="1898093" y="778750"/>
                  </a:cubicBezTo>
                  <a:cubicBezTo>
                    <a:pt x="1877676" y="751281"/>
                    <a:pt x="1859903" y="720927"/>
                    <a:pt x="1842894" y="690047"/>
                  </a:cubicBezTo>
                  <a:lnTo>
                    <a:pt x="1805548" y="622268"/>
                  </a:lnTo>
                  <a:lnTo>
                    <a:pt x="1792281" y="598189"/>
                  </a:lnTo>
                  <a:cubicBezTo>
                    <a:pt x="1728640" y="489840"/>
                    <a:pt x="1666210" y="380790"/>
                    <a:pt x="1602060" y="272760"/>
                  </a:cubicBezTo>
                  <a:cubicBezTo>
                    <a:pt x="1666211" y="380790"/>
                    <a:pt x="1728641" y="489840"/>
                    <a:pt x="1792281" y="598190"/>
                  </a:cubicBezTo>
                  <a:lnTo>
                    <a:pt x="1805548" y="622268"/>
                  </a:lnTo>
                  <a:lnTo>
                    <a:pt x="1842893" y="690048"/>
                  </a:lnTo>
                  <a:cubicBezTo>
                    <a:pt x="1859902" y="720927"/>
                    <a:pt x="1877675" y="751281"/>
                    <a:pt x="1898093" y="778750"/>
                  </a:cubicBezTo>
                  <a:cubicBezTo>
                    <a:pt x="1865795" y="803225"/>
                    <a:pt x="1831586" y="824193"/>
                    <a:pt x="1807059" y="858419"/>
                  </a:cubicBezTo>
                  <a:cubicBezTo>
                    <a:pt x="1740298" y="951535"/>
                    <a:pt x="1740935" y="1080215"/>
                    <a:pt x="1813430" y="1170209"/>
                  </a:cubicBezTo>
                  <a:cubicBezTo>
                    <a:pt x="1843371" y="1207303"/>
                    <a:pt x="1883122" y="1225595"/>
                    <a:pt x="1922173" y="1249878"/>
                  </a:cubicBezTo>
                  <a:cubicBezTo>
                    <a:pt x="1913891" y="1277411"/>
                    <a:pt x="1896373" y="1301630"/>
                    <a:pt x="1883122" y="1326806"/>
                  </a:cubicBezTo>
                  <a:cubicBezTo>
                    <a:pt x="1862100" y="1366512"/>
                    <a:pt x="1842606" y="1407430"/>
                    <a:pt x="1821011" y="1447073"/>
                  </a:cubicBezTo>
                  <a:cubicBezTo>
                    <a:pt x="1759536" y="1560011"/>
                    <a:pt x="1698380" y="1673459"/>
                    <a:pt x="1639900" y="1787480"/>
                  </a:cubicBezTo>
                  <a:cubicBezTo>
                    <a:pt x="1611997" y="1841910"/>
                    <a:pt x="1581292" y="1895001"/>
                    <a:pt x="1553708" y="1949494"/>
                  </a:cubicBezTo>
                  <a:cubicBezTo>
                    <a:pt x="1536826" y="1982891"/>
                    <a:pt x="1522238" y="2023618"/>
                    <a:pt x="1494272" y="2049367"/>
                  </a:cubicBezTo>
                  <a:cubicBezTo>
                    <a:pt x="1470255" y="2071610"/>
                    <a:pt x="1434710" y="2084930"/>
                    <a:pt x="1402411" y="2088181"/>
                  </a:cubicBezTo>
                  <a:cubicBezTo>
                    <a:pt x="1378267" y="2090539"/>
                    <a:pt x="1362404" y="2084357"/>
                    <a:pt x="1341764" y="2099335"/>
                  </a:cubicBezTo>
                  <a:cubicBezTo>
                    <a:pt x="1293095" y="2111508"/>
                    <a:pt x="1241813" y="2115651"/>
                    <a:pt x="1192314" y="2124255"/>
                  </a:cubicBezTo>
                  <a:cubicBezTo>
                    <a:pt x="1135300" y="2134134"/>
                    <a:pt x="1078858" y="2149047"/>
                    <a:pt x="1020569" y="2140316"/>
                  </a:cubicBezTo>
                  <a:cubicBezTo>
                    <a:pt x="968013" y="2132413"/>
                    <a:pt x="920298" y="2108385"/>
                    <a:pt x="872520" y="2086205"/>
                  </a:cubicBezTo>
                  <a:lnTo>
                    <a:pt x="701220" y="2009150"/>
                  </a:lnTo>
                  <a:lnTo>
                    <a:pt x="229108" y="1799526"/>
                  </a:lnTo>
                  <a:cubicBezTo>
                    <a:pt x="155211" y="1767021"/>
                    <a:pt x="65898" y="1741273"/>
                    <a:pt x="24809" y="1665938"/>
                  </a:cubicBezTo>
                  <a:cubicBezTo>
                    <a:pt x="-11311" y="1599654"/>
                    <a:pt x="4105" y="1492834"/>
                    <a:pt x="3786" y="1418966"/>
                  </a:cubicBezTo>
                  <a:cubicBezTo>
                    <a:pt x="2959" y="1236238"/>
                    <a:pt x="4105" y="1053574"/>
                    <a:pt x="3341" y="870847"/>
                  </a:cubicBezTo>
                  <a:cubicBezTo>
                    <a:pt x="3023" y="794047"/>
                    <a:pt x="-13032" y="682001"/>
                    <a:pt x="28186" y="614569"/>
                  </a:cubicBezTo>
                  <a:cubicBezTo>
                    <a:pt x="59718" y="563008"/>
                    <a:pt x="105204" y="541784"/>
                    <a:pt x="155657" y="512785"/>
                  </a:cubicBezTo>
                  <a:cubicBezTo>
                    <a:pt x="219235" y="476329"/>
                    <a:pt x="283895" y="441657"/>
                    <a:pt x="347152" y="404691"/>
                  </a:cubicBezTo>
                  <a:cubicBezTo>
                    <a:pt x="513930" y="307240"/>
                    <a:pt x="683700" y="212721"/>
                    <a:pt x="853918" y="121326"/>
                  </a:cubicBezTo>
                  <a:cubicBezTo>
                    <a:pt x="927242" y="81938"/>
                    <a:pt x="1015982" y="16865"/>
                    <a:pt x="1098160" y="3481"/>
                  </a:cubicBezTo>
                  <a:cubicBezTo>
                    <a:pt x="1115742" y="613"/>
                    <a:pt x="1134961" y="-323"/>
                    <a:pt x="1154998" y="96"/>
                  </a:cubicBezTo>
                  <a:close/>
                </a:path>
              </a:pathLst>
            </a:custGeom>
            <a:solidFill>
              <a:srgbClr val="F4F6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C5A781B-5C9E-A774-E2A3-7F909F1A7B27}"/>
                </a:ext>
              </a:extLst>
            </p:cNvPr>
            <p:cNvSpPr/>
            <p:nvPr/>
          </p:nvSpPr>
          <p:spPr>
            <a:xfrm>
              <a:off x="5107433" y="2476756"/>
              <a:ext cx="1985458" cy="2208800"/>
            </a:xfrm>
            <a:custGeom>
              <a:avLst/>
              <a:gdLst>
                <a:gd name="csX0" fmla="*/ 988476 w 1985458"/>
                <a:gd name="csY0" fmla="*/ 170 h 2208800"/>
                <a:gd name="csX1" fmla="*/ 1163365 w 1985458"/>
                <a:gd name="csY1" fmla="*/ 63203 h 2208800"/>
                <a:gd name="csX2" fmla="*/ 1422319 w 1985458"/>
                <a:gd name="csY2" fmla="*/ 211896 h 2208800"/>
                <a:gd name="csX3" fmla="*/ 1793447 w 1985458"/>
                <a:gd name="csY3" fmla="*/ 427256 h 2208800"/>
                <a:gd name="csX4" fmla="*/ 1961324 w 1985458"/>
                <a:gd name="csY4" fmla="*/ 565561 h 2208800"/>
                <a:gd name="csX5" fmla="*/ 1982357 w 1985458"/>
                <a:gd name="csY5" fmla="*/ 822603 h 2208800"/>
                <a:gd name="csX6" fmla="*/ 1982293 w 1985458"/>
                <a:gd name="csY6" fmla="*/ 1351601 h 2208800"/>
                <a:gd name="csX7" fmla="*/ 1942841 w 1985458"/>
                <a:gd name="csY7" fmla="*/ 1615782 h 2208800"/>
                <a:gd name="csX8" fmla="*/ 1774327 w 1985458"/>
                <a:gd name="csY8" fmla="*/ 1740511 h 2208800"/>
                <a:gd name="csX9" fmla="*/ 1437169 w 1985458"/>
                <a:gd name="csY9" fmla="*/ 1957719 h 2208800"/>
                <a:gd name="csX10" fmla="*/ 1170504 w 1985458"/>
                <a:gd name="csY10" fmla="*/ 2130951 h 2208800"/>
                <a:gd name="csX11" fmla="*/ 999821 w 1985458"/>
                <a:gd name="csY11" fmla="*/ 2208770 h 2208800"/>
                <a:gd name="csX12" fmla="*/ 819899 w 1985458"/>
                <a:gd name="csY12" fmla="*/ 2133818 h 2208800"/>
                <a:gd name="csX13" fmla="*/ 529714 w 1985458"/>
                <a:gd name="csY13" fmla="*/ 1945928 h 2208800"/>
                <a:gd name="csX14" fmla="*/ 192493 w 1985458"/>
                <a:gd name="csY14" fmla="*/ 1728593 h 2208800"/>
                <a:gd name="csX15" fmla="*/ 23023 w 1985458"/>
                <a:gd name="csY15" fmla="*/ 1585827 h 2208800"/>
                <a:gd name="csX16" fmla="*/ 2946 w 1985458"/>
                <a:gd name="csY16" fmla="*/ 1332481 h 2208800"/>
                <a:gd name="csX17" fmla="*/ 3009 w 1985458"/>
                <a:gd name="csY17" fmla="*/ 797109 h 2208800"/>
                <a:gd name="csX18" fmla="*/ 40804 w 1985458"/>
                <a:gd name="csY18" fmla="*/ 536052 h 2208800"/>
                <a:gd name="csX19" fmla="*/ 193449 w 1985458"/>
                <a:gd name="csY19" fmla="*/ 427320 h 2208800"/>
                <a:gd name="csX20" fmla="*/ 564704 w 1985458"/>
                <a:gd name="csY20" fmla="*/ 212151 h 2208800"/>
                <a:gd name="csX21" fmla="*/ 803710 w 1985458"/>
                <a:gd name="csY21" fmla="*/ 75377 h 2208800"/>
                <a:gd name="csX22" fmla="*/ 988476 w 1985458"/>
                <a:gd name="csY22" fmla="*/ 170 h 22088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985458" h="2208800">
                  <a:moveTo>
                    <a:pt x="988476" y="170"/>
                  </a:moveTo>
                  <a:cubicBezTo>
                    <a:pt x="1055334" y="-2699"/>
                    <a:pt x="1107916" y="31399"/>
                    <a:pt x="1163365" y="63203"/>
                  </a:cubicBezTo>
                  <a:cubicBezTo>
                    <a:pt x="1249726" y="112789"/>
                    <a:pt x="1336341" y="161737"/>
                    <a:pt x="1422319" y="211896"/>
                  </a:cubicBezTo>
                  <a:cubicBezTo>
                    <a:pt x="1545901" y="283917"/>
                    <a:pt x="1670056" y="354981"/>
                    <a:pt x="1793447" y="427256"/>
                  </a:cubicBezTo>
                  <a:cubicBezTo>
                    <a:pt x="1858265" y="465179"/>
                    <a:pt x="1926016" y="495452"/>
                    <a:pt x="1961324" y="565561"/>
                  </a:cubicBezTo>
                  <a:cubicBezTo>
                    <a:pt x="1997143" y="636625"/>
                    <a:pt x="1982548" y="744337"/>
                    <a:pt x="1982357" y="822603"/>
                  </a:cubicBezTo>
                  <a:cubicBezTo>
                    <a:pt x="1981910" y="998957"/>
                    <a:pt x="1982038" y="1175247"/>
                    <a:pt x="1982293" y="1351601"/>
                  </a:cubicBezTo>
                  <a:cubicBezTo>
                    <a:pt x="1982484" y="1440448"/>
                    <a:pt x="1997334" y="1539173"/>
                    <a:pt x="1942841" y="1615782"/>
                  </a:cubicBezTo>
                  <a:cubicBezTo>
                    <a:pt x="1903325" y="1671168"/>
                    <a:pt x="1830668" y="1704883"/>
                    <a:pt x="1774327" y="1740511"/>
                  </a:cubicBezTo>
                  <a:cubicBezTo>
                    <a:pt x="1661388" y="1811958"/>
                    <a:pt x="1548833" y="1884360"/>
                    <a:pt x="1437169" y="1957719"/>
                  </a:cubicBezTo>
                  <a:cubicBezTo>
                    <a:pt x="1348578" y="2015909"/>
                    <a:pt x="1258648" y="2072123"/>
                    <a:pt x="1170504" y="2130951"/>
                  </a:cubicBezTo>
                  <a:cubicBezTo>
                    <a:pt x="1116648" y="2166960"/>
                    <a:pt x="1067572" y="2207559"/>
                    <a:pt x="999821" y="2208770"/>
                  </a:cubicBezTo>
                  <a:cubicBezTo>
                    <a:pt x="926781" y="2210045"/>
                    <a:pt x="878152" y="2171549"/>
                    <a:pt x="819899" y="2133818"/>
                  </a:cubicBezTo>
                  <a:cubicBezTo>
                    <a:pt x="723213" y="2071167"/>
                    <a:pt x="626718" y="2008134"/>
                    <a:pt x="529714" y="1945928"/>
                  </a:cubicBezTo>
                  <a:cubicBezTo>
                    <a:pt x="417095" y="1873844"/>
                    <a:pt x="305495" y="1800039"/>
                    <a:pt x="192493" y="1728593"/>
                  </a:cubicBezTo>
                  <a:cubicBezTo>
                    <a:pt x="130607" y="1689523"/>
                    <a:pt x="56547" y="1654788"/>
                    <a:pt x="23023" y="1585827"/>
                  </a:cubicBezTo>
                  <a:cubicBezTo>
                    <a:pt x="-11267" y="1515209"/>
                    <a:pt x="2882" y="1409663"/>
                    <a:pt x="2946" y="1332481"/>
                  </a:cubicBezTo>
                  <a:cubicBezTo>
                    <a:pt x="2946" y="1154023"/>
                    <a:pt x="3201" y="975566"/>
                    <a:pt x="3009" y="797109"/>
                  </a:cubicBezTo>
                  <a:cubicBezTo>
                    <a:pt x="2946" y="712023"/>
                    <a:pt x="-13307" y="609155"/>
                    <a:pt x="40804" y="536052"/>
                  </a:cubicBezTo>
                  <a:cubicBezTo>
                    <a:pt x="79300" y="484044"/>
                    <a:pt x="139530" y="459952"/>
                    <a:pt x="193449" y="427320"/>
                  </a:cubicBezTo>
                  <a:cubicBezTo>
                    <a:pt x="315820" y="353196"/>
                    <a:pt x="441378" y="284426"/>
                    <a:pt x="564704" y="212151"/>
                  </a:cubicBezTo>
                  <a:cubicBezTo>
                    <a:pt x="643926" y="165752"/>
                    <a:pt x="724360" y="121520"/>
                    <a:pt x="803710" y="75377"/>
                  </a:cubicBezTo>
                  <a:cubicBezTo>
                    <a:pt x="862919" y="40959"/>
                    <a:pt x="917667" y="3165"/>
                    <a:pt x="988476" y="170"/>
                  </a:cubicBezTo>
                  <a:close/>
                </a:path>
              </a:pathLst>
            </a:custGeom>
            <a:solidFill>
              <a:schemeClr val="tx2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9EDEEDF-3AB4-884C-0146-EE1669D0E028}"/>
                </a:ext>
              </a:extLst>
            </p:cNvPr>
            <p:cNvSpPr/>
            <p:nvPr/>
          </p:nvSpPr>
          <p:spPr>
            <a:xfrm>
              <a:off x="3900151" y="4174665"/>
              <a:ext cx="2164275" cy="1771982"/>
            </a:xfrm>
            <a:custGeom>
              <a:avLst/>
              <a:gdLst>
                <a:gd name="csX0" fmla="*/ 1148141 w 2164275"/>
                <a:gd name="csY0" fmla="*/ 994 h 1771982"/>
                <a:gd name="csX1" fmla="*/ 1187350 w 2164275"/>
                <a:gd name="csY1" fmla="*/ 1366 h 1771982"/>
                <a:gd name="csX2" fmla="*/ 1332092 w 2164275"/>
                <a:gd name="csY2" fmla="*/ 73195 h 1771982"/>
                <a:gd name="csX3" fmla="*/ 1583525 w 2164275"/>
                <a:gd name="csY3" fmla="*/ 235974 h 1771982"/>
                <a:gd name="csX4" fmla="*/ 1927948 w 2164275"/>
                <a:gd name="csY4" fmla="*/ 458727 h 1771982"/>
                <a:gd name="csX5" fmla="*/ 2130433 w 2164275"/>
                <a:gd name="csY5" fmla="*/ 606782 h 1771982"/>
                <a:gd name="csX6" fmla="*/ 2161600 w 2164275"/>
                <a:gd name="csY6" fmla="*/ 839160 h 1771982"/>
                <a:gd name="csX7" fmla="*/ 2161472 w 2164275"/>
                <a:gd name="csY7" fmla="*/ 1304424 h 1771982"/>
                <a:gd name="csX8" fmla="*/ 2143881 w 2164275"/>
                <a:gd name="csY8" fmla="*/ 1525073 h 1771982"/>
                <a:gd name="csX9" fmla="*/ 1962938 w 2164275"/>
                <a:gd name="csY9" fmla="*/ 1707355 h 1771982"/>
                <a:gd name="csX10" fmla="*/ 1962938 w 2164275"/>
                <a:gd name="csY10" fmla="*/ 1707355 h 1771982"/>
                <a:gd name="csX11" fmla="*/ 1962937 w 2164275"/>
                <a:gd name="csY11" fmla="*/ 1707354 h 1771982"/>
                <a:gd name="csX12" fmla="*/ 1901314 w 2164275"/>
                <a:gd name="csY12" fmla="*/ 1751013 h 1771982"/>
                <a:gd name="csX13" fmla="*/ 1876438 w 2164275"/>
                <a:gd name="csY13" fmla="*/ 1763194 h 1771982"/>
                <a:gd name="csX14" fmla="*/ 1869790 w 2164275"/>
                <a:gd name="csY14" fmla="*/ 1765350 h 1771982"/>
                <a:gd name="csX15" fmla="*/ 1831167 w 2164275"/>
                <a:gd name="csY15" fmla="*/ 1770814 h 1771982"/>
                <a:gd name="csX16" fmla="*/ 1776938 w 2164275"/>
                <a:gd name="csY16" fmla="*/ 1771981 h 1771982"/>
                <a:gd name="csX17" fmla="*/ 1776896 w 2164275"/>
                <a:gd name="csY17" fmla="*/ 1771981 h 1771982"/>
                <a:gd name="csX18" fmla="*/ 1776133 w 2164275"/>
                <a:gd name="csY18" fmla="*/ 1771982 h 1771982"/>
                <a:gd name="csX19" fmla="*/ 699988 w 2164275"/>
                <a:gd name="csY19" fmla="*/ 1771473 h 1771982"/>
                <a:gd name="csX20" fmla="*/ 699778 w 2164275"/>
                <a:gd name="csY20" fmla="*/ 1771471 h 1771982"/>
                <a:gd name="csX21" fmla="*/ 638262 w 2164275"/>
                <a:gd name="csY21" fmla="*/ 1753937 h 1771982"/>
                <a:gd name="csX22" fmla="*/ 592976 w 2164275"/>
                <a:gd name="csY22" fmla="*/ 1716573 h 1771982"/>
                <a:gd name="csX23" fmla="*/ 582542 w 2164275"/>
                <a:gd name="csY23" fmla="*/ 1701730 h 1771982"/>
                <a:gd name="csX24" fmla="*/ 557845 w 2164275"/>
                <a:gd name="csY24" fmla="*/ 1666599 h 1771982"/>
                <a:gd name="csX25" fmla="*/ 526802 w 2164275"/>
                <a:gd name="csY25" fmla="*/ 1611242 h 1771982"/>
                <a:gd name="csX26" fmla="*/ 480188 w 2164275"/>
                <a:gd name="csY26" fmla="*/ 1532426 h 1771982"/>
                <a:gd name="csX27" fmla="*/ 434579 w 2164275"/>
                <a:gd name="csY27" fmla="*/ 1452989 h 1771982"/>
                <a:gd name="csX28" fmla="*/ 467928 w 2164275"/>
                <a:gd name="csY28" fmla="*/ 1396497 h 1771982"/>
                <a:gd name="csX29" fmla="*/ 493533 w 2164275"/>
                <a:gd name="csY29" fmla="*/ 1335080 h 1771982"/>
                <a:gd name="csX30" fmla="*/ 337956 w 2164275"/>
                <a:gd name="csY30" fmla="*/ 1048274 h 1771982"/>
                <a:gd name="csX31" fmla="*/ 244075 w 2164275"/>
                <a:gd name="csY31" fmla="*/ 1031829 h 1771982"/>
                <a:gd name="csX32" fmla="*/ 186141 w 2164275"/>
                <a:gd name="csY32" fmla="*/ 1035590 h 1771982"/>
                <a:gd name="csX33" fmla="*/ 57269 w 2164275"/>
                <a:gd name="csY33" fmla="*/ 812327 h 1771982"/>
                <a:gd name="csX34" fmla="*/ 98 w 2164275"/>
                <a:gd name="csY34" fmla="*/ 692570 h 1771982"/>
                <a:gd name="csX35" fmla="*/ 50577 w 2164275"/>
                <a:gd name="csY35" fmla="*/ 573322 h 1771982"/>
                <a:gd name="csX36" fmla="*/ 179766 w 2164275"/>
                <a:gd name="csY36" fmla="*/ 427624 h 1771982"/>
                <a:gd name="csX37" fmla="*/ 419983 w 2164275"/>
                <a:gd name="csY37" fmla="*/ 316980 h 1771982"/>
                <a:gd name="csX38" fmla="*/ 842163 w 2164275"/>
                <a:gd name="csY38" fmla="*/ 127242 h 1771982"/>
                <a:gd name="csX39" fmla="*/ 1045285 w 2164275"/>
                <a:gd name="csY39" fmla="*/ 37185 h 1771982"/>
                <a:gd name="csX40" fmla="*/ 1148141 w 2164275"/>
                <a:gd name="csY40" fmla="*/ 994 h 17719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2164275" h="1771982">
                  <a:moveTo>
                    <a:pt x="1148141" y="994"/>
                  </a:moveTo>
                  <a:cubicBezTo>
                    <a:pt x="1160275" y="-374"/>
                    <a:pt x="1173169" y="-402"/>
                    <a:pt x="1187350" y="1366"/>
                  </a:cubicBezTo>
                  <a:cubicBezTo>
                    <a:pt x="1243819" y="8377"/>
                    <a:pt x="1285884" y="43686"/>
                    <a:pt x="1332092" y="73195"/>
                  </a:cubicBezTo>
                  <a:cubicBezTo>
                    <a:pt x="1416158" y="126988"/>
                    <a:pt x="1498821" y="183202"/>
                    <a:pt x="1583525" y="235974"/>
                  </a:cubicBezTo>
                  <a:cubicBezTo>
                    <a:pt x="1699522" y="308313"/>
                    <a:pt x="1812015" y="386260"/>
                    <a:pt x="1927948" y="458727"/>
                  </a:cubicBezTo>
                  <a:cubicBezTo>
                    <a:pt x="1987604" y="496012"/>
                    <a:pt x="2091427" y="549995"/>
                    <a:pt x="2130433" y="606782"/>
                  </a:cubicBezTo>
                  <a:cubicBezTo>
                    <a:pt x="2175493" y="672493"/>
                    <a:pt x="2161663" y="764080"/>
                    <a:pt x="2161600" y="839160"/>
                  </a:cubicBezTo>
                  <a:cubicBezTo>
                    <a:pt x="2161472" y="994227"/>
                    <a:pt x="2161855" y="1149357"/>
                    <a:pt x="2161472" y="1304424"/>
                  </a:cubicBezTo>
                  <a:cubicBezTo>
                    <a:pt x="2161345" y="1373958"/>
                    <a:pt x="2174793" y="1460256"/>
                    <a:pt x="2143881" y="1525073"/>
                  </a:cubicBezTo>
                  <a:cubicBezTo>
                    <a:pt x="2105832" y="1604870"/>
                    <a:pt x="2018006" y="1642537"/>
                    <a:pt x="1962938" y="1707355"/>
                  </a:cubicBezTo>
                  <a:lnTo>
                    <a:pt x="1962938" y="1707355"/>
                  </a:lnTo>
                  <a:lnTo>
                    <a:pt x="1962937" y="1707354"/>
                  </a:lnTo>
                  <a:cubicBezTo>
                    <a:pt x="1938623" y="1721567"/>
                    <a:pt x="1920952" y="1738170"/>
                    <a:pt x="1901314" y="1751013"/>
                  </a:cubicBezTo>
                  <a:lnTo>
                    <a:pt x="1876438" y="1763194"/>
                  </a:lnTo>
                  <a:lnTo>
                    <a:pt x="1869790" y="1765350"/>
                  </a:lnTo>
                  <a:cubicBezTo>
                    <a:pt x="1858893" y="1767616"/>
                    <a:pt x="1846467" y="1769200"/>
                    <a:pt x="1831167" y="1770814"/>
                  </a:cubicBezTo>
                  <a:lnTo>
                    <a:pt x="1776938" y="1771981"/>
                  </a:lnTo>
                  <a:lnTo>
                    <a:pt x="1776896" y="1771981"/>
                  </a:lnTo>
                  <a:lnTo>
                    <a:pt x="1776133" y="1771982"/>
                  </a:lnTo>
                  <a:lnTo>
                    <a:pt x="699988" y="1771473"/>
                  </a:lnTo>
                  <a:lnTo>
                    <a:pt x="699778" y="1771471"/>
                  </a:lnTo>
                  <a:cubicBezTo>
                    <a:pt x="675894" y="1769734"/>
                    <a:pt x="655726" y="1763488"/>
                    <a:pt x="638262" y="1753937"/>
                  </a:cubicBezTo>
                  <a:lnTo>
                    <a:pt x="592976" y="1716573"/>
                  </a:lnTo>
                  <a:lnTo>
                    <a:pt x="582542" y="1701730"/>
                  </a:lnTo>
                  <a:lnTo>
                    <a:pt x="557845" y="1666599"/>
                  </a:lnTo>
                  <a:cubicBezTo>
                    <a:pt x="547154" y="1648642"/>
                    <a:pt x="537143" y="1629789"/>
                    <a:pt x="526802" y="1611242"/>
                  </a:cubicBezTo>
                  <a:cubicBezTo>
                    <a:pt x="511920" y="1584569"/>
                    <a:pt x="495970" y="1558549"/>
                    <a:pt x="480188" y="1532426"/>
                  </a:cubicBezTo>
                  <a:lnTo>
                    <a:pt x="434579" y="1452989"/>
                  </a:lnTo>
                  <a:lnTo>
                    <a:pt x="467928" y="1396497"/>
                  </a:lnTo>
                  <a:cubicBezTo>
                    <a:pt x="478906" y="1377862"/>
                    <a:pt x="488594" y="1358407"/>
                    <a:pt x="493533" y="1335080"/>
                  </a:cubicBezTo>
                  <a:cubicBezTo>
                    <a:pt x="518644" y="1216279"/>
                    <a:pt x="450129" y="1092378"/>
                    <a:pt x="337956" y="1048274"/>
                  </a:cubicBezTo>
                  <a:cubicBezTo>
                    <a:pt x="307364" y="1036227"/>
                    <a:pt x="276962" y="1031320"/>
                    <a:pt x="244075" y="1031829"/>
                  </a:cubicBezTo>
                  <a:cubicBezTo>
                    <a:pt x="225592" y="1032149"/>
                    <a:pt x="202903" y="1039414"/>
                    <a:pt x="186141" y="1035590"/>
                  </a:cubicBezTo>
                  <a:cubicBezTo>
                    <a:pt x="142418" y="961658"/>
                    <a:pt x="101627" y="885878"/>
                    <a:pt x="57269" y="812327"/>
                  </a:cubicBezTo>
                  <a:cubicBezTo>
                    <a:pt x="35854" y="776827"/>
                    <a:pt x="1756" y="735399"/>
                    <a:pt x="98" y="692570"/>
                  </a:cubicBezTo>
                  <a:cubicBezTo>
                    <a:pt x="-2133" y="635527"/>
                    <a:pt x="34643" y="619147"/>
                    <a:pt x="50577" y="573322"/>
                  </a:cubicBezTo>
                  <a:cubicBezTo>
                    <a:pt x="98441" y="530301"/>
                    <a:pt x="125465" y="464208"/>
                    <a:pt x="179766" y="427624"/>
                  </a:cubicBezTo>
                  <a:cubicBezTo>
                    <a:pt x="244138" y="384157"/>
                    <a:pt x="347071" y="349485"/>
                    <a:pt x="419983" y="316980"/>
                  </a:cubicBezTo>
                  <a:lnTo>
                    <a:pt x="842163" y="127242"/>
                  </a:lnTo>
                  <a:cubicBezTo>
                    <a:pt x="909530" y="96522"/>
                    <a:pt x="977280" y="66503"/>
                    <a:pt x="1045285" y="37185"/>
                  </a:cubicBezTo>
                  <a:cubicBezTo>
                    <a:pt x="1082187" y="21267"/>
                    <a:pt x="1111741" y="5099"/>
                    <a:pt x="1148141" y="994"/>
                  </a:cubicBezTo>
                  <a:close/>
                </a:path>
              </a:pathLst>
            </a:custGeom>
            <a:solidFill>
              <a:srgbClr val="F4F6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FB6EAEC-646E-7A60-058E-353803868A49}"/>
                </a:ext>
              </a:extLst>
            </p:cNvPr>
            <p:cNvSpPr/>
            <p:nvPr/>
          </p:nvSpPr>
          <p:spPr>
            <a:xfrm>
              <a:off x="6129133" y="4174665"/>
              <a:ext cx="2163234" cy="1771982"/>
            </a:xfrm>
            <a:custGeom>
              <a:avLst/>
              <a:gdLst>
                <a:gd name="csX0" fmla="*/ 1015646 w 2163234"/>
                <a:gd name="csY0" fmla="*/ 994 h 1771982"/>
                <a:gd name="csX1" fmla="*/ 1118453 w 2163234"/>
                <a:gd name="csY1" fmla="*/ 37185 h 1771982"/>
                <a:gd name="csX2" fmla="*/ 1321477 w 2163234"/>
                <a:gd name="csY2" fmla="*/ 127242 h 1771982"/>
                <a:gd name="csX3" fmla="*/ 1743454 w 2163234"/>
                <a:gd name="csY3" fmla="*/ 316980 h 1771982"/>
                <a:gd name="csX4" fmla="*/ 1983556 w 2163234"/>
                <a:gd name="csY4" fmla="*/ 427624 h 1771982"/>
                <a:gd name="csX5" fmla="*/ 2112683 w 2163234"/>
                <a:gd name="csY5" fmla="*/ 573322 h 1771982"/>
                <a:gd name="csX6" fmla="*/ 2163137 w 2163234"/>
                <a:gd name="csY6" fmla="*/ 692570 h 1771982"/>
                <a:gd name="csX7" fmla="*/ 2105994 w 2163234"/>
                <a:gd name="csY7" fmla="*/ 812327 h 1771982"/>
                <a:gd name="csX8" fmla="*/ 1977184 w 2163234"/>
                <a:gd name="csY8" fmla="*/ 1035590 h 1771982"/>
                <a:gd name="csX9" fmla="*/ 1919278 w 2163234"/>
                <a:gd name="csY9" fmla="*/ 1031829 h 1771982"/>
                <a:gd name="csX10" fmla="*/ 1825442 w 2163234"/>
                <a:gd name="csY10" fmla="*/ 1048274 h 1771982"/>
                <a:gd name="csX11" fmla="*/ 1669940 w 2163234"/>
                <a:gd name="csY11" fmla="*/ 1335080 h 1771982"/>
                <a:gd name="csX12" fmla="*/ 1728866 w 2163234"/>
                <a:gd name="csY12" fmla="*/ 1452989 h 1771982"/>
                <a:gd name="csX13" fmla="*/ 1683278 w 2163234"/>
                <a:gd name="csY13" fmla="*/ 1532427 h 1771982"/>
                <a:gd name="csX14" fmla="*/ 1664229 w 2163234"/>
                <a:gd name="csY14" fmla="*/ 1564651 h 1771982"/>
                <a:gd name="csX15" fmla="*/ 1636687 w 2163234"/>
                <a:gd name="csY15" fmla="*/ 1611242 h 1771982"/>
                <a:gd name="csX16" fmla="*/ 1619295 w 2163234"/>
                <a:gd name="csY16" fmla="*/ 1642271 h 1771982"/>
                <a:gd name="csX17" fmla="*/ 1605658 w 2163234"/>
                <a:gd name="csY17" fmla="*/ 1666600 h 1771982"/>
                <a:gd name="csX18" fmla="*/ 1570546 w 2163234"/>
                <a:gd name="csY18" fmla="*/ 1716573 h 1771982"/>
                <a:gd name="csX19" fmla="*/ 1525280 w 2163234"/>
                <a:gd name="csY19" fmla="*/ 1753937 h 1771982"/>
                <a:gd name="csX20" fmla="*/ 1463794 w 2163234"/>
                <a:gd name="csY20" fmla="*/ 1771471 h 1771982"/>
                <a:gd name="csX21" fmla="*/ 1463584 w 2163234"/>
                <a:gd name="csY21" fmla="*/ 1771473 h 1771982"/>
                <a:gd name="csX22" fmla="*/ 387958 w 2163234"/>
                <a:gd name="csY22" fmla="*/ 1771982 h 1771982"/>
                <a:gd name="csX23" fmla="*/ 387194 w 2163234"/>
                <a:gd name="csY23" fmla="*/ 1771981 h 1771982"/>
                <a:gd name="csX24" fmla="*/ 387153 w 2163234"/>
                <a:gd name="csY24" fmla="*/ 1771981 h 1771982"/>
                <a:gd name="csX25" fmla="*/ 332949 w 2163234"/>
                <a:gd name="csY25" fmla="*/ 1770814 h 1771982"/>
                <a:gd name="csX26" fmla="*/ 294344 w 2163234"/>
                <a:gd name="csY26" fmla="*/ 1765350 h 1771982"/>
                <a:gd name="csX27" fmla="*/ 287703 w 2163234"/>
                <a:gd name="csY27" fmla="*/ 1763195 h 1771982"/>
                <a:gd name="csX28" fmla="*/ 262836 w 2163234"/>
                <a:gd name="csY28" fmla="*/ 1751013 h 1771982"/>
                <a:gd name="csX29" fmla="*/ 201243 w 2163234"/>
                <a:gd name="csY29" fmla="*/ 1707354 h 1771982"/>
                <a:gd name="csX30" fmla="*/ 201242 w 2163234"/>
                <a:gd name="csY30" fmla="*/ 1707356 h 1771982"/>
                <a:gd name="csX31" fmla="*/ 201241 w 2163234"/>
                <a:gd name="csY31" fmla="*/ 1707355 h 1771982"/>
                <a:gd name="csX32" fmla="*/ 20385 w 2163234"/>
                <a:gd name="csY32" fmla="*/ 1525073 h 1771982"/>
                <a:gd name="csX33" fmla="*/ 2803 w 2163234"/>
                <a:gd name="csY33" fmla="*/ 1304424 h 1771982"/>
                <a:gd name="csX34" fmla="*/ 2675 w 2163234"/>
                <a:gd name="csY34" fmla="*/ 839160 h 1771982"/>
                <a:gd name="csX35" fmla="*/ 33827 w 2163234"/>
                <a:gd name="csY35" fmla="*/ 606782 h 1771982"/>
                <a:gd name="csX36" fmla="*/ 236215 w 2163234"/>
                <a:gd name="csY36" fmla="*/ 458727 h 1771982"/>
                <a:gd name="csX37" fmla="*/ 580472 w 2163234"/>
                <a:gd name="csY37" fmla="*/ 235974 h 1771982"/>
                <a:gd name="csX38" fmla="*/ 831784 w 2163234"/>
                <a:gd name="csY38" fmla="*/ 73195 h 1771982"/>
                <a:gd name="csX39" fmla="*/ 976456 w 2163234"/>
                <a:gd name="csY39" fmla="*/ 1366 h 1771982"/>
                <a:gd name="csX40" fmla="*/ 1015646 w 2163234"/>
                <a:gd name="csY40" fmla="*/ 994 h 17719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2163234" h="1771982">
                  <a:moveTo>
                    <a:pt x="1015646" y="994"/>
                  </a:moveTo>
                  <a:cubicBezTo>
                    <a:pt x="1052029" y="5099"/>
                    <a:pt x="1081569" y="21267"/>
                    <a:pt x="1118453" y="37185"/>
                  </a:cubicBezTo>
                  <a:cubicBezTo>
                    <a:pt x="1186425" y="66503"/>
                    <a:pt x="1254143" y="96522"/>
                    <a:pt x="1321477" y="127242"/>
                  </a:cubicBezTo>
                  <a:lnTo>
                    <a:pt x="1743454" y="316980"/>
                  </a:lnTo>
                  <a:cubicBezTo>
                    <a:pt x="1816331" y="349485"/>
                    <a:pt x="1919215" y="384157"/>
                    <a:pt x="1983556" y="427624"/>
                  </a:cubicBezTo>
                  <a:cubicBezTo>
                    <a:pt x="2037831" y="464208"/>
                    <a:pt x="2064842" y="530301"/>
                    <a:pt x="2112683" y="573322"/>
                  </a:cubicBezTo>
                  <a:cubicBezTo>
                    <a:pt x="2128609" y="619147"/>
                    <a:pt x="2165367" y="635527"/>
                    <a:pt x="2163137" y="692570"/>
                  </a:cubicBezTo>
                  <a:cubicBezTo>
                    <a:pt x="2161480" y="735399"/>
                    <a:pt x="2127398" y="776827"/>
                    <a:pt x="2105994" y="812327"/>
                  </a:cubicBezTo>
                  <a:cubicBezTo>
                    <a:pt x="2061657" y="885878"/>
                    <a:pt x="2020886" y="961658"/>
                    <a:pt x="1977184" y="1035590"/>
                  </a:cubicBezTo>
                  <a:cubicBezTo>
                    <a:pt x="1960430" y="1039414"/>
                    <a:pt x="1937752" y="1032149"/>
                    <a:pt x="1919278" y="1031829"/>
                  </a:cubicBezTo>
                  <a:cubicBezTo>
                    <a:pt x="1886406" y="1031320"/>
                    <a:pt x="1856019" y="1036227"/>
                    <a:pt x="1825442" y="1048274"/>
                  </a:cubicBezTo>
                  <a:cubicBezTo>
                    <a:pt x="1713323" y="1092378"/>
                    <a:pt x="1644841" y="1216279"/>
                    <a:pt x="1669940" y="1335080"/>
                  </a:cubicBezTo>
                  <a:cubicBezTo>
                    <a:pt x="1679814" y="1381734"/>
                    <a:pt x="1708671" y="1412901"/>
                    <a:pt x="1728866" y="1452989"/>
                  </a:cubicBezTo>
                  <a:cubicBezTo>
                    <a:pt x="1714660" y="1480077"/>
                    <a:pt x="1699053" y="1506304"/>
                    <a:pt x="1683278" y="1532427"/>
                  </a:cubicBezTo>
                  <a:lnTo>
                    <a:pt x="1664229" y="1564651"/>
                  </a:lnTo>
                  <a:lnTo>
                    <a:pt x="1636687" y="1611242"/>
                  </a:lnTo>
                  <a:lnTo>
                    <a:pt x="1619295" y="1642271"/>
                  </a:lnTo>
                  <a:lnTo>
                    <a:pt x="1605658" y="1666600"/>
                  </a:lnTo>
                  <a:lnTo>
                    <a:pt x="1570546" y="1716573"/>
                  </a:lnTo>
                  <a:lnTo>
                    <a:pt x="1525280" y="1753937"/>
                  </a:lnTo>
                  <a:cubicBezTo>
                    <a:pt x="1507826" y="1763488"/>
                    <a:pt x="1487667" y="1769734"/>
                    <a:pt x="1463794" y="1771471"/>
                  </a:cubicBezTo>
                  <a:lnTo>
                    <a:pt x="1463584" y="1771473"/>
                  </a:lnTo>
                  <a:lnTo>
                    <a:pt x="387958" y="1771982"/>
                  </a:lnTo>
                  <a:lnTo>
                    <a:pt x="387194" y="1771981"/>
                  </a:lnTo>
                  <a:lnTo>
                    <a:pt x="387153" y="1771981"/>
                  </a:lnTo>
                  <a:lnTo>
                    <a:pt x="332949" y="1770814"/>
                  </a:lnTo>
                  <a:cubicBezTo>
                    <a:pt x="317657" y="1769200"/>
                    <a:pt x="305237" y="1767616"/>
                    <a:pt x="294344" y="1765350"/>
                  </a:cubicBezTo>
                  <a:lnTo>
                    <a:pt x="287703" y="1763195"/>
                  </a:lnTo>
                  <a:lnTo>
                    <a:pt x="262836" y="1751013"/>
                  </a:lnTo>
                  <a:cubicBezTo>
                    <a:pt x="243208" y="1738170"/>
                    <a:pt x="225546" y="1721567"/>
                    <a:pt x="201243" y="1707354"/>
                  </a:cubicBezTo>
                  <a:lnTo>
                    <a:pt x="201242" y="1707356"/>
                  </a:lnTo>
                  <a:lnTo>
                    <a:pt x="201241" y="1707355"/>
                  </a:lnTo>
                  <a:cubicBezTo>
                    <a:pt x="146200" y="1642537"/>
                    <a:pt x="58416" y="1604870"/>
                    <a:pt x="20385" y="1525073"/>
                  </a:cubicBezTo>
                  <a:cubicBezTo>
                    <a:pt x="-10512" y="1460256"/>
                    <a:pt x="2930" y="1373958"/>
                    <a:pt x="2803" y="1304424"/>
                  </a:cubicBezTo>
                  <a:cubicBezTo>
                    <a:pt x="2420" y="1149357"/>
                    <a:pt x="2803" y="994227"/>
                    <a:pt x="2675" y="839160"/>
                  </a:cubicBezTo>
                  <a:cubicBezTo>
                    <a:pt x="2612" y="764080"/>
                    <a:pt x="-11211" y="672493"/>
                    <a:pt x="33827" y="606782"/>
                  </a:cubicBezTo>
                  <a:cubicBezTo>
                    <a:pt x="72814" y="549995"/>
                    <a:pt x="176587" y="496012"/>
                    <a:pt x="236215" y="458727"/>
                  </a:cubicBezTo>
                  <a:cubicBezTo>
                    <a:pt x="352092" y="386260"/>
                    <a:pt x="464531" y="308313"/>
                    <a:pt x="580472" y="235974"/>
                  </a:cubicBezTo>
                  <a:cubicBezTo>
                    <a:pt x="665135" y="183202"/>
                    <a:pt x="747758" y="126988"/>
                    <a:pt x="831784" y="73195"/>
                  </a:cubicBezTo>
                  <a:cubicBezTo>
                    <a:pt x="877970" y="43686"/>
                    <a:pt x="920014" y="8377"/>
                    <a:pt x="976456" y="1366"/>
                  </a:cubicBezTo>
                  <a:cubicBezTo>
                    <a:pt x="990630" y="-402"/>
                    <a:pt x="1003518" y="-374"/>
                    <a:pt x="1015646" y="994"/>
                  </a:cubicBezTo>
                  <a:close/>
                </a:path>
              </a:pathLst>
            </a:custGeom>
            <a:solidFill>
              <a:srgbClr val="F4F6F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018152A-029B-300A-C525-05A2172CEA2F}"/>
                </a:ext>
              </a:extLst>
            </p:cNvPr>
            <p:cNvSpPr/>
            <p:nvPr/>
          </p:nvSpPr>
          <p:spPr>
            <a:xfrm>
              <a:off x="3870079" y="4735940"/>
              <a:ext cx="2008432" cy="1246351"/>
            </a:xfrm>
            <a:custGeom>
              <a:avLst/>
              <a:gdLst>
                <a:gd name="csX0" fmla="*/ 464649 w 2008432"/>
                <a:gd name="csY0" fmla="*/ 891713 h 1246351"/>
                <a:gd name="csX1" fmla="*/ 556873 w 2008432"/>
                <a:gd name="csY1" fmla="*/ 1049967 h 1246351"/>
                <a:gd name="csX2" fmla="*/ 729849 w 2008432"/>
                <a:gd name="csY2" fmla="*/ 1210196 h 1246351"/>
                <a:gd name="csX3" fmla="*/ 774463 w 2008432"/>
                <a:gd name="csY3" fmla="*/ 1210642 h 1246351"/>
                <a:gd name="csX4" fmla="*/ 857318 w 2008432"/>
                <a:gd name="csY4" fmla="*/ 1210706 h 1246351"/>
                <a:gd name="csX5" fmla="*/ 895560 w 2008432"/>
                <a:gd name="csY5" fmla="*/ 1210770 h 1246351"/>
                <a:gd name="csX6" fmla="*/ 952920 w 2008432"/>
                <a:gd name="csY6" fmla="*/ 1210770 h 1246351"/>
                <a:gd name="csX7" fmla="*/ 1061269 w 2008432"/>
                <a:gd name="csY7" fmla="*/ 1210770 h 1246351"/>
                <a:gd name="csX8" fmla="*/ 1131378 w 2008432"/>
                <a:gd name="csY8" fmla="*/ 1210770 h 1246351"/>
                <a:gd name="csX9" fmla="*/ 1182366 w 2008432"/>
                <a:gd name="csY9" fmla="*/ 1210706 h 1246351"/>
                <a:gd name="csX10" fmla="*/ 1233354 w 2008432"/>
                <a:gd name="csY10" fmla="*/ 1210579 h 1246351"/>
                <a:gd name="csX11" fmla="*/ 1367197 w 2008432"/>
                <a:gd name="csY11" fmla="*/ 1210706 h 1246351"/>
                <a:gd name="csX12" fmla="*/ 1379944 w 2008432"/>
                <a:gd name="csY12" fmla="*/ 1210770 h 1246351"/>
                <a:gd name="csX13" fmla="*/ 1513787 w 2008432"/>
                <a:gd name="csY13" fmla="*/ 1210770 h 1246351"/>
                <a:gd name="csX14" fmla="*/ 1666750 w 2008432"/>
                <a:gd name="csY14" fmla="*/ 1210770 h 1246351"/>
                <a:gd name="csX15" fmla="*/ 1730485 w 2008432"/>
                <a:gd name="csY15" fmla="*/ 1210770 h 1246351"/>
                <a:gd name="csX16" fmla="*/ 1806967 w 2008432"/>
                <a:gd name="csY16" fmla="*/ 1210706 h 1246351"/>
                <a:gd name="csX17" fmla="*/ 1857955 w 2008432"/>
                <a:gd name="csY17" fmla="*/ 1210834 h 1246351"/>
                <a:gd name="csX18" fmla="*/ 1993008 w 2008432"/>
                <a:gd name="csY18" fmla="*/ 1146079 h 1246351"/>
                <a:gd name="csX19" fmla="*/ 2008432 w 2008432"/>
                <a:gd name="csY19" fmla="*/ 1170171 h 1246351"/>
                <a:gd name="csX20" fmla="*/ 1676310 w 2008432"/>
                <a:gd name="csY20" fmla="*/ 1242829 h 1246351"/>
                <a:gd name="csX21" fmla="*/ 968854 w 2008432"/>
                <a:gd name="csY21" fmla="*/ 1243083 h 1246351"/>
                <a:gd name="csX22" fmla="*/ 648651 w 2008432"/>
                <a:gd name="csY22" fmla="*/ 1219757 h 1246351"/>
                <a:gd name="csX23" fmla="*/ 547695 w 2008432"/>
                <a:gd name="csY23" fmla="*/ 1097386 h 1246351"/>
                <a:gd name="csX24" fmla="*/ 442469 w 2008432"/>
                <a:gd name="csY24" fmla="*/ 915232 h 1246351"/>
                <a:gd name="csX25" fmla="*/ 464649 w 2008432"/>
                <a:gd name="csY25" fmla="*/ 891713 h 1246351"/>
                <a:gd name="csX26" fmla="*/ 268600 w 2008432"/>
                <a:gd name="csY26" fmla="*/ 506819 h 1246351"/>
                <a:gd name="csX27" fmla="*/ 493712 w 2008432"/>
                <a:gd name="csY27" fmla="*/ 730401 h 1246351"/>
                <a:gd name="csX28" fmla="*/ 286892 w 2008432"/>
                <a:gd name="csY28" fmla="*/ 937284 h 1246351"/>
                <a:gd name="csX29" fmla="*/ 175229 w 2008432"/>
                <a:gd name="csY29" fmla="*/ 532759 h 1246351"/>
                <a:gd name="csX30" fmla="*/ 268600 w 2008432"/>
                <a:gd name="csY30" fmla="*/ 506819 h 1246351"/>
                <a:gd name="csX31" fmla="*/ 63821 w 2008432"/>
                <a:gd name="csY31" fmla="*/ 0 h 1246351"/>
                <a:gd name="csX32" fmla="*/ 80646 w 2008432"/>
                <a:gd name="csY32" fmla="*/ 12046 h 1246351"/>
                <a:gd name="csX33" fmla="*/ 30168 w 2008432"/>
                <a:gd name="csY33" fmla="*/ 131294 h 1246351"/>
                <a:gd name="csX34" fmla="*/ 87339 w 2008432"/>
                <a:gd name="csY34" fmla="*/ 251051 h 1246351"/>
                <a:gd name="csX35" fmla="*/ 216210 w 2008432"/>
                <a:gd name="csY35" fmla="*/ 474315 h 1246351"/>
                <a:gd name="csX36" fmla="*/ 191290 w 2008432"/>
                <a:gd name="csY36" fmla="*/ 485914 h 1246351"/>
                <a:gd name="csX37" fmla="*/ 120353 w 2008432"/>
                <a:gd name="csY37" fmla="*/ 371319 h 1246351"/>
                <a:gd name="csX38" fmla="*/ 38199 w 2008432"/>
                <a:gd name="csY38" fmla="*/ 230211 h 1246351"/>
                <a:gd name="csX39" fmla="*/ 5312 w 2008432"/>
                <a:gd name="csY39" fmla="*/ 168005 h 1246351"/>
                <a:gd name="csX40" fmla="*/ 63821 w 2008432"/>
                <a:gd name="csY40" fmla="*/ 0 h 124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2008432" h="1246351">
                  <a:moveTo>
                    <a:pt x="464649" y="891713"/>
                  </a:moveTo>
                  <a:cubicBezTo>
                    <a:pt x="493074" y="945888"/>
                    <a:pt x="527109" y="996621"/>
                    <a:pt x="556873" y="1049967"/>
                  </a:cubicBezTo>
                  <a:cubicBezTo>
                    <a:pt x="598237" y="1124154"/>
                    <a:pt x="634311" y="1203249"/>
                    <a:pt x="729849" y="1210196"/>
                  </a:cubicBezTo>
                  <a:cubicBezTo>
                    <a:pt x="744699" y="1210387"/>
                    <a:pt x="759613" y="1210515"/>
                    <a:pt x="774463" y="1210642"/>
                  </a:cubicBezTo>
                  <a:cubicBezTo>
                    <a:pt x="802061" y="1210706"/>
                    <a:pt x="829721" y="1210706"/>
                    <a:pt x="857318" y="1210706"/>
                  </a:cubicBezTo>
                  <a:cubicBezTo>
                    <a:pt x="870065" y="1210706"/>
                    <a:pt x="882813" y="1210770"/>
                    <a:pt x="895560" y="1210770"/>
                  </a:cubicBezTo>
                  <a:cubicBezTo>
                    <a:pt x="914680" y="1210770"/>
                    <a:pt x="933800" y="1210770"/>
                    <a:pt x="952920" y="1210770"/>
                  </a:cubicBezTo>
                  <a:cubicBezTo>
                    <a:pt x="989058" y="1210770"/>
                    <a:pt x="1025132" y="1210770"/>
                    <a:pt x="1061269" y="1210770"/>
                  </a:cubicBezTo>
                  <a:cubicBezTo>
                    <a:pt x="1084660" y="1210770"/>
                    <a:pt x="1107987" y="1210770"/>
                    <a:pt x="1131378" y="1210770"/>
                  </a:cubicBezTo>
                  <a:cubicBezTo>
                    <a:pt x="1148395" y="1210770"/>
                    <a:pt x="1165349" y="1210706"/>
                    <a:pt x="1182366" y="1210706"/>
                  </a:cubicBezTo>
                  <a:cubicBezTo>
                    <a:pt x="1199383" y="1210642"/>
                    <a:pt x="1216336" y="1210642"/>
                    <a:pt x="1233354" y="1210579"/>
                  </a:cubicBezTo>
                  <a:cubicBezTo>
                    <a:pt x="1277968" y="1210642"/>
                    <a:pt x="1322582" y="1210706"/>
                    <a:pt x="1367197" y="1210706"/>
                  </a:cubicBezTo>
                  <a:cubicBezTo>
                    <a:pt x="1371467" y="1210706"/>
                    <a:pt x="1375674" y="1210770"/>
                    <a:pt x="1379944" y="1210770"/>
                  </a:cubicBezTo>
                  <a:cubicBezTo>
                    <a:pt x="1424558" y="1210770"/>
                    <a:pt x="1469173" y="1210770"/>
                    <a:pt x="1513787" y="1210770"/>
                  </a:cubicBezTo>
                  <a:cubicBezTo>
                    <a:pt x="1564775" y="1210770"/>
                    <a:pt x="1615762" y="1210770"/>
                    <a:pt x="1666750" y="1210770"/>
                  </a:cubicBezTo>
                  <a:cubicBezTo>
                    <a:pt x="1687974" y="1210770"/>
                    <a:pt x="1709261" y="1210770"/>
                    <a:pt x="1730485" y="1210770"/>
                  </a:cubicBezTo>
                  <a:cubicBezTo>
                    <a:pt x="1755979" y="1210706"/>
                    <a:pt x="1781473" y="1210706"/>
                    <a:pt x="1806967" y="1210706"/>
                  </a:cubicBezTo>
                  <a:cubicBezTo>
                    <a:pt x="1823984" y="1210706"/>
                    <a:pt x="1840938" y="1210770"/>
                    <a:pt x="1857955" y="1210834"/>
                  </a:cubicBezTo>
                  <a:cubicBezTo>
                    <a:pt x="1922326" y="1212491"/>
                    <a:pt x="1944379" y="1174505"/>
                    <a:pt x="1993008" y="1146079"/>
                  </a:cubicBezTo>
                  <a:cubicBezTo>
                    <a:pt x="1998171" y="1154109"/>
                    <a:pt x="2003270" y="1162140"/>
                    <a:pt x="2008432" y="1170171"/>
                  </a:cubicBezTo>
                  <a:cubicBezTo>
                    <a:pt x="1907477" y="1270489"/>
                    <a:pt x="1808305" y="1242892"/>
                    <a:pt x="1676310" y="1242829"/>
                  </a:cubicBezTo>
                  <a:cubicBezTo>
                    <a:pt x="1440492" y="1242701"/>
                    <a:pt x="1204673" y="1243658"/>
                    <a:pt x="968854" y="1243083"/>
                  </a:cubicBezTo>
                  <a:cubicBezTo>
                    <a:pt x="882111" y="1242829"/>
                    <a:pt x="722647" y="1259336"/>
                    <a:pt x="648651" y="1219757"/>
                  </a:cubicBezTo>
                  <a:cubicBezTo>
                    <a:pt x="598555" y="1192925"/>
                    <a:pt x="574591" y="1144741"/>
                    <a:pt x="547695" y="1097386"/>
                  </a:cubicBezTo>
                  <a:cubicBezTo>
                    <a:pt x="513087" y="1036392"/>
                    <a:pt x="475803" y="976927"/>
                    <a:pt x="442469" y="915232"/>
                  </a:cubicBezTo>
                  <a:cubicBezTo>
                    <a:pt x="449862" y="907392"/>
                    <a:pt x="457255" y="899553"/>
                    <a:pt x="464649" y="891713"/>
                  </a:cubicBezTo>
                  <a:close/>
                  <a:moveTo>
                    <a:pt x="268600" y="506819"/>
                  </a:moveTo>
                  <a:cubicBezTo>
                    <a:pt x="390015" y="498215"/>
                    <a:pt x="500531" y="609241"/>
                    <a:pt x="493712" y="730401"/>
                  </a:cubicBezTo>
                  <a:cubicBezTo>
                    <a:pt x="487593" y="839514"/>
                    <a:pt x="396197" y="931420"/>
                    <a:pt x="286892" y="937284"/>
                  </a:cubicBezTo>
                  <a:cubicBezTo>
                    <a:pt x="61143" y="949457"/>
                    <a:pt x="-14956" y="644167"/>
                    <a:pt x="175229" y="532759"/>
                  </a:cubicBezTo>
                  <a:cubicBezTo>
                    <a:pt x="203017" y="516507"/>
                    <a:pt x="236733" y="509050"/>
                    <a:pt x="268600" y="506819"/>
                  </a:cubicBezTo>
                  <a:close/>
                  <a:moveTo>
                    <a:pt x="63821" y="0"/>
                  </a:moveTo>
                  <a:cubicBezTo>
                    <a:pt x="69429" y="4015"/>
                    <a:pt x="75037" y="8031"/>
                    <a:pt x="80646" y="12046"/>
                  </a:cubicBezTo>
                  <a:cubicBezTo>
                    <a:pt x="64713" y="57871"/>
                    <a:pt x="27938" y="74251"/>
                    <a:pt x="30168" y="131294"/>
                  </a:cubicBezTo>
                  <a:cubicBezTo>
                    <a:pt x="31825" y="174123"/>
                    <a:pt x="65924" y="215551"/>
                    <a:pt x="87339" y="251051"/>
                  </a:cubicBezTo>
                  <a:cubicBezTo>
                    <a:pt x="131698" y="324601"/>
                    <a:pt x="172488" y="400382"/>
                    <a:pt x="216210" y="474315"/>
                  </a:cubicBezTo>
                  <a:cubicBezTo>
                    <a:pt x="207861" y="478202"/>
                    <a:pt x="199576" y="482090"/>
                    <a:pt x="191290" y="485914"/>
                  </a:cubicBezTo>
                  <a:cubicBezTo>
                    <a:pt x="160825" y="456469"/>
                    <a:pt x="142278" y="407903"/>
                    <a:pt x="120353" y="371319"/>
                  </a:cubicBezTo>
                  <a:cubicBezTo>
                    <a:pt x="92437" y="324665"/>
                    <a:pt x="65032" y="277437"/>
                    <a:pt x="38199" y="230211"/>
                  </a:cubicBezTo>
                  <a:cubicBezTo>
                    <a:pt x="26663" y="209815"/>
                    <a:pt x="11112" y="191140"/>
                    <a:pt x="5312" y="168005"/>
                  </a:cubicBezTo>
                  <a:cubicBezTo>
                    <a:pt x="-10303" y="105800"/>
                    <a:pt x="8308" y="36584"/>
                    <a:pt x="63821" y="0"/>
                  </a:cubicBezTo>
                  <a:close/>
                </a:path>
              </a:pathLst>
            </a:custGeom>
            <a:solidFill>
              <a:schemeClr val="accent5"/>
            </a:solidFill>
            <a:ln w="2084" cap="flat">
              <a:solidFill>
                <a:schemeClr val="accent5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81C288F-B999-845C-39F6-F973A86BB165}"/>
                </a:ext>
              </a:extLst>
            </p:cNvPr>
            <p:cNvSpPr/>
            <p:nvPr/>
          </p:nvSpPr>
          <p:spPr>
            <a:xfrm>
              <a:off x="3816889" y="991458"/>
              <a:ext cx="2057034" cy="1181325"/>
            </a:xfrm>
            <a:custGeom>
              <a:avLst/>
              <a:gdLst>
                <a:gd name="csX0" fmla="*/ 263601 w 2057034"/>
                <a:gd name="csY0" fmla="*/ 627342 h 1181325"/>
                <a:gd name="csX1" fmla="*/ 292218 w 2057034"/>
                <a:gd name="csY1" fmla="*/ 640727 h 1181325"/>
                <a:gd name="csX2" fmla="*/ 107259 w 2057034"/>
                <a:gd name="csY2" fmla="*/ 918037 h 1181325"/>
                <a:gd name="csX3" fmla="*/ 36322 w 2057034"/>
                <a:gd name="csY3" fmla="*/ 1032951 h 1181325"/>
                <a:gd name="csX4" fmla="*/ 45054 w 2057034"/>
                <a:gd name="csY4" fmla="*/ 1127533 h 1181325"/>
                <a:gd name="csX5" fmla="*/ 63410 w 2057034"/>
                <a:gd name="csY5" fmla="*/ 1175908 h 1181325"/>
                <a:gd name="csX6" fmla="*/ 40529 w 2057034"/>
                <a:gd name="csY6" fmla="*/ 1181325 h 1181325"/>
                <a:gd name="csX7" fmla="*/ 886 w 2057034"/>
                <a:gd name="csY7" fmla="*/ 1090185 h 1181325"/>
                <a:gd name="csX8" fmla="*/ 145819 w 2057034"/>
                <a:gd name="csY8" fmla="*/ 803760 h 1181325"/>
                <a:gd name="csX9" fmla="*/ 263601 w 2057034"/>
                <a:gd name="csY9" fmla="*/ 627342 h 1181325"/>
                <a:gd name="csX10" fmla="*/ 360350 w 2057034"/>
                <a:gd name="csY10" fmla="*/ 184449 h 1181325"/>
                <a:gd name="csX11" fmla="*/ 598782 w 2057034"/>
                <a:gd name="csY11" fmla="*/ 427725 h 1181325"/>
                <a:gd name="csX12" fmla="*/ 393620 w 2057034"/>
                <a:gd name="csY12" fmla="*/ 618802 h 1181325"/>
                <a:gd name="csX13" fmla="*/ 301714 w 2057034"/>
                <a:gd name="csY13" fmla="*/ 603378 h 1181325"/>
                <a:gd name="csX14" fmla="*/ 360350 w 2057034"/>
                <a:gd name="csY14" fmla="*/ 184449 h 1181325"/>
                <a:gd name="csX15" fmla="*/ 849953 w 2057034"/>
                <a:gd name="csY15" fmla="*/ 280 h 1181325"/>
                <a:gd name="csX16" fmla="*/ 996550 w 2057034"/>
                <a:gd name="csY16" fmla="*/ 3188 h 1181325"/>
                <a:gd name="csX17" fmla="*/ 1621152 w 2057034"/>
                <a:gd name="csY17" fmla="*/ 2933 h 1181325"/>
                <a:gd name="csX18" fmla="*/ 1831476 w 2057034"/>
                <a:gd name="csY18" fmla="*/ 3124 h 1181325"/>
                <a:gd name="csX19" fmla="*/ 2057034 w 2057034"/>
                <a:gd name="csY19" fmla="*/ 64436 h 1181325"/>
                <a:gd name="csX20" fmla="*/ 2049449 w 2057034"/>
                <a:gd name="csY20" fmla="*/ 85533 h 1181325"/>
                <a:gd name="csX21" fmla="*/ 1939825 w 2057034"/>
                <a:gd name="csY21" fmla="*/ 35246 h 1181325"/>
                <a:gd name="csX22" fmla="*/ 1653019 w 2057034"/>
                <a:gd name="csY22" fmla="*/ 33717 h 1181325"/>
                <a:gd name="csX23" fmla="*/ 1124020 w 2057034"/>
                <a:gd name="csY23" fmla="*/ 33526 h 1181325"/>
                <a:gd name="csX24" fmla="*/ 881828 w 2057034"/>
                <a:gd name="csY24" fmla="*/ 33589 h 1181325"/>
                <a:gd name="csX25" fmla="*/ 755379 w 2057034"/>
                <a:gd name="csY25" fmla="*/ 43085 h 1181325"/>
                <a:gd name="csX26" fmla="*/ 624339 w 2057034"/>
                <a:gd name="csY26" fmla="*/ 192735 h 1181325"/>
                <a:gd name="csX27" fmla="*/ 584760 w 2057034"/>
                <a:gd name="csY27" fmla="*/ 247866 h 1181325"/>
                <a:gd name="csX28" fmla="*/ 569528 w 2057034"/>
                <a:gd name="csY28" fmla="*/ 224475 h 1181325"/>
                <a:gd name="csX29" fmla="*/ 711528 w 2057034"/>
                <a:gd name="csY29" fmla="*/ 31358 h 1181325"/>
                <a:gd name="csX30" fmla="*/ 849953 w 2057034"/>
                <a:gd name="csY30" fmla="*/ 280 h 11813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2057034" h="1181325">
                  <a:moveTo>
                    <a:pt x="263601" y="627342"/>
                  </a:moveTo>
                  <a:cubicBezTo>
                    <a:pt x="273161" y="631804"/>
                    <a:pt x="282721" y="636265"/>
                    <a:pt x="292218" y="640727"/>
                  </a:cubicBezTo>
                  <a:cubicBezTo>
                    <a:pt x="227399" y="730721"/>
                    <a:pt x="168062" y="825239"/>
                    <a:pt x="107259" y="918037"/>
                  </a:cubicBezTo>
                  <a:cubicBezTo>
                    <a:pt x="83231" y="954748"/>
                    <a:pt x="49005" y="990312"/>
                    <a:pt x="36322" y="1032951"/>
                  </a:cubicBezTo>
                  <a:cubicBezTo>
                    <a:pt x="27017" y="1064436"/>
                    <a:pt x="31861" y="1097833"/>
                    <a:pt x="45054" y="1127533"/>
                  </a:cubicBezTo>
                  <a:cubicBezTo>
                    <a:pt x="52383" y="1144104"/>
                    <a:pt x="69592" y="1157297"/>
                    <a:pt x="63410" y="1175908"/>
                  </a:cubicBezTo>
                  <a:cubicBezTo>
                    <a:pt x="55761" y="1177693"/>
                    <a:pt x="48177" y="1179541"/>
                    <a:pt x="40529" y="1181325"/>
                  </a:cubicBezTo>
                  <a:cubicBezTo>
                    <a:pt x="22683" y="1154556"/>
                    <a:pt x="5028" y="1122562"/>
                    <a:pt x="886" y="1090185"/>
                  </a:cubicBezTo>
                  <a:cubicBezTo>
                    <a:pt x="-10778" y="997897"/>
                    <a:pt x="95723" y="878394"/>
                    <a:pt x="145819" y="803760"/>
                  </a:cubicBezTo>
                  <a:cubicBezTo>
                    <a:pt x="185016" y="745315"/>
                    <a:pt x="220389" y="682855"/>
                    <a:pt x="263601" y="627342"/>
                  </a:cubicBezTo>
                  <a:close/>
                  <a:moveTo>
                    <a:pt x="360350" y="184449"/>
                  </a:moveTo>
                  <a:cubicBezTo>
                    <a:pt x="495532" y="168388"/>
                    <a:pt x="614780" y="294710"/>
                    <a:pt x="598782" y="427725"/>
                  </a:cubicBezTo>
                  <a:cubicBezTo>
                    <a:pt x="586354" y="531804"/>
                    <a:pt x="496105" y="610453"/>
                    <a:pt x="393620" y="618802"/>
                  </a:cubicBezTo>
                  <a:cubicBezTo>
                    <a:pt x="362772" y="621352"/>
                    <a:pt x="330204" y="615042"/>
                    <a:pt x="301714" y="603378"/>
                  </a:cubicBezTo>
                  <a:cubicBezTo>
                    <a:pt x="89159" y="516126"/>
                    <a:pt x="134984" y="211218"/>
                    <a:pt x="360350" y="184449"/>
                  </a:cubicBezTo>
                  <a:close/>
                  <a:moveTo>
                    <a:pt x="849953" y="280"/>
                  </a:moveTo>
                  <a:cubicBezTo>
                    <a:pt x="900534" y="-1115"/>
                    <a:pt x="952478" y="3156"/>
                    <a:pt x="996550" y="3188"/>
                  </a:cubicBezTo>
                  <a:cubicBezTo>
                    <a:pt x="1204772" y="3315"/>
                    <a:pt x="1412930" y="2805"/>
                    <a:pt x="1621152" y="2933"/>
                  </a:cubicBezTo>
                  <a:cubicBezTo>
                    <a:pt x="1691259" y="2933"/>
                    <a:pt x="1761368" y="3124"/>
                    <a:pt x="1831476" y="3124"/>
                  </a:cubicBezTo>
                  <a:cubicBezTo>
                    <a:pt x="1922490" y="3124"/>
                    <a:pt x="1987817" y="-3250"/>
                    <a:pt x="2057034" y="64436"/>
                  </a:cubicBezTo>
                  <a:cubicBezTo>
                    <a:pt x="2054484" y="71448"/>
                    <a:pt x="2051999" y="78522"/>
                    <a:pt x="2049449" y="85533"/>
                  </a:cubicBezTo>
                  <a:cubicBezTo>
                    <a:pt x="2018347" y="82027"/>
                    <a:pt x="1990940" y="41492"/>
                    <a:pt x="1939825" y="35246"/>
                  </a:cubicBezTo>
                  <a:cubicBezTo>
                    <a:pt x="1854803" y="24985"/>
                    <a:pt x="1740973" y="33462"/>
                    <a:pt x="1653019" y="33717"/>
                  </a:cubicBezTo>
                  <a:cubicBezTo>
                    <a:pt x="1476664" y="34290"/>
                    <a:pt x="1300374" y="32824"/>
                    <a:pt x="1124020" y="33526"/>
                  </a:cubicBezTo>
                  <a:cubicBezTo>
                    <a:pt x="1043268" y="33844"/>
                    <a:pt x="962580" y="33271"/>
                    <a:pt x="881828" y="33589"/>
                  </a:cubicBezTo>
                  <a:cubicBezTo>
                    <a:pt x="840847" y="33717"/>
                    <a:pt x="794384" y="27662"/>
                    <a:pt x="755379" y="43085"/>
                  </a:cubicBezTo>
                  <a:cubicBezTo>
                    <a:pt x="691197" y="68516"/>
                    <a:pt x="659649" y="137923"/>
                    <a:pt x="624339" y="192735"/>
                  </a:cubicBezTo>
                  <a:cubicBezTo>
                    <a:pt x="611784" y="212110"/>
                    <a:pt x="602415" y="233016"/>
                    <a:pt x="584760" y="247866"/>
                  </a:cubicBezTo>
                  <a:cubicBezTo>
                    <a:pt x="579661" y="240090"/>
                    <a:pt x="574626" y="232250"/>
                    <a:pt x="569528" y="224475"/>
                  </a:cubicBezTo>
                  <a:cubicBezTo>
                    <a:pt x="595149" y="175845"/>
                    <a:pt x="666723" y="57553"/>
                    <a:pt x="711528" y="31358"/>
                  </a:cubicBezTo>
                  <a:cubicBezTo>
                    <a:pt x="750152" y="8733"/>
                    <a:pt x="799371" y="1674"/>
                    <a:pt x="849953" y="280"/>
                  </a:cubicBezTo>
                  <a:close/>
                </a:path>
              </a:pathLst>
            </a:custGeom>
            <a:solidFill>
              <a:schemeClr val="accent1"/>
            </a:solidFill>
            <a:ln w="2084" cap="flat">
              <a:solidFill>
                <a:schemeClr val="accent1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76E79D7-482D-1DFE-4056-A1AD688DA22C}"/>
                </a:ext>
              </a:extLst>
            </p:cNvPr>
            <p:cNvSpPr/>
            <p:nvPr/>
          </p:nvSpPr>
          <p:spPr>
            <a:xfrm>
              <a:off x="2822984" y="2399350"/>
              <a:ext cx="884848" cy="2119306"/>
            </a:xfrm>
            <a:custGeom>
              <a:avLst/>
              <a:gdLst>
                <a:gd name="csX0" fmla="*/ 1158291 w 1158291"/>
                <a:gd name="csY0" fmla="*/ 29048 h 2774233"/>
                <a:gd name="csX1" fmla="*/ 1078782 w 1158291"/>
                <a:gd name="csY1" fmla="*/ 41646 h 2774233"/>
                <a:gd name="csX2" fmla="*/ 966985 w 1158291"/>
                <a:gd name="csY2" fmla="*/ 93707 h 2774233"/>
                <a:gd name="csX3" fmla="*/ 808967 w 1158291"/>
                <a:gd name="csY3" fmla="*/ 353510 h 2774233"/>
                <a:gd name="csX4" fmla="*/ 559843 w 1158291"/>
                <a:gd name="csY4" fmla="*/ 779507 h 2774233"/>
                <a:gd name="csX5" fmla="*/ 421265 w 1158291"/>
                <a:gd name="csY5" fmla="*/ 1015865 h 2774233"/>
                <a:gd name="csX6" fmla="*/ 387058 w 1158291"/>
                <a:gd name="csY6" fmla="*/ 1002934 h 2774233"/>
                <a:gd name="csX7" fmla="*/ 425853 w 1158291"/>
                <a:gd name="csY7" fmla="*/ 929682 h 2774233"/>
                <a:gd name="csX8" fmla="*/ 532978 w 1158291"/>
                <a:gd name="csY8" fmla="*/ 745050 h 2774233"/>
                <a:gd name="csX9" fmla="*/ 813222 w 1158291"/>
                <a:gd name="csY9" fmla="*/ 266324 h 2774233"/>
                <a:gd name="csX10" fmla="*/ 1149114 w 1158291"/>
                <a:gd name="csY10" fmla="*/ 1766 h 2774233"/>
                <a:gd name="csX11" fmla="*/ 1158291 w 1158291"/>
                <a:gd name="csY11" fmla="*/ 29048 h 2774233"/>
                <a:gd name="csX12" fmla="*/ 230042 w 1158291"/>
                <a:gd name="csY12" fmla="*/ 1035555 h 2774233"/>
                <a:gd name="csX13" fmla="*/ 417260 w 1158291"/>
                <a:gd name="csY13" fmla="*/ 1563338 h 2774233"/>
                <a:gd name="csX14" fmla="*/ 302877 w 1158291"/>
                <a:gd name="csY14" fmla="*/ 1600881 h 2774233"/>
                <a:gd name="csX15" fmla="*/ 184572 w 1158291"/>
                <a:gd name="csY15" fmla="*/ 1584696 h 2774233"/>
                <a:gd name="csX16" fmla="*/ 230042 w 1158291"/>
                <a:gd name="csY16" fmla="*/ 1035555 h 2774233"/>
                <a:gd name="csX17" fmla="*/ 389728 w 1158291"/>
                <a:gd name="csY17" fmla="*/ 1632585 h 2774233"/>
                <a:gd name="csX18" fmla="*/ 440871 w 1158291"/>
                <a:gd name="csY18" fmla="*/ 1733286 h 2774233"/>
                <a:gd name="csX19" fmla="*/ 522216 w 1158291"/>
                <a:gd name="csY19" fmla="*/ 1890719 h 2774233"/>
                <a:gd name="csX20" fmla="*/ 759409 w 1158291"/>
                <a:gd name="csY20" fmla="*/ 2336323 h 2774233"/>
                <a:gd name="csX21" fmla="*/ 872291 w 1158291"/>
                <a:gd name="csY21" fmla="*/ 2548403 h 2774233"/>
                <a:gd name="csX22" fmla="*/ 950131 w 1158291"/>
                <a:gd name="csY22" fmla="*/ 2679139 h 2774233"/>
                <a:gd name="csX23" fmla="*/ 1070439 w 1158291"/>
                <a:gd name="csY23" fmla="*/ 2729949 h 2774233"/>
                <a:gd name="csX24" fmla="*/ 1149864 w 1158291"/>
                <a:gd name="csY24" fmla="*/ 2744549 h 2774233"/>
                <a:gd name="csX25" fmla="*/ 1143440 w 1158291"/>
                <a:gd name="csY25" fmla="*/ 2771664 h 2774233"/>
                <a:gd name="csX26" fmla="*/ 905663 w 1158291"/>
                <a:gd name="csY26" fmla="*/ 2690319 h 2774233"/>
                <a:gd name="csX27" fmla="*/ 827989 w 1158291"/>
                <a:gd name="csY27" fmla="*/ 2551157 h 2774233"/>
                <a:gd name="csX28" fmla="*/ 526888 w 1158291"/>
                <a:gd name="csY28" fmla="*/ 1984746 h 2774233"/>
                <a:gd name="csX29" fmla="*/ 405580 w 1158291"/>
                <a:gd name="csY29" fmla="*/ 1755395 h 2774233"/>
                <a:gd name="csX30" fmla="*/ 348847 w 1158291"/>
                <a:gd name="csY30" fmla="*/ 1645350 h 2774233"/>
                <a:gd name="csX31" fmla="*/ 389728 w 1158291"/>
                <a:gd name="csY31" fmla="*/ 1632585 h 27742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158291" h="2774233">
                  <a:moveTo>
                    <a:pt x="1158291" y="29048"/>
                  </a:moveTo>
                  <a:cubicBezTo>
                    <a:pt x="1133012" y="48737"/>
                    <a:pt x="1108483" y="38142"/>
                    <a:pt x="1078782" y="41646"/>
                  </a:cubicBezTo>
                  <a:cubicBezTo>
                    <a:pt x="1037483" y="46568"/>
                    <a:pt x="996686" y="64339"/>
                    <a:pt x="966985" y="93707"/>
                  </a:cubicBezTo>
                  <a:cubicBezTo>
                    <a:pt x="914590" y="145600"/>
                    <a:pt x="850182" y="284179"/>
                    <a:pt x="808967" y="353510"/>
                  </a:cubicBezTo>
                  <a:cubicBezTo>
                    <a:pt x="724952" y="494924"/>
                    <a:pt x="643190" y="637674"/>
                    <a:pt x="559843" y="779507"/>
                  </a:cubicBezTo>
                  <a:cubicBezTo>
                    <a:pt x="514373" y="856930"/>
                    <a:pt x="474744" y="943948"/>
                    <a:pt x="421265" y="1015865"/>
                  </a:cubicBezTo>
                  <a:cubicBezTo>
                    <a:pt x="409918" y="1011611"/>
                    <a:pt x="398488" y="1007272"/>
                    <a:pt x="387058" y="1002934"/>
                  </a:cubicBezTo>
                  <a:cubicBezTo>
                    <a:pt x="389227" y="977821"/>
                    <a:pt x="413422" y="952125"/>
                    <a:pt x="425853" y="929682"/>
                  </a:cubicBezTo>
                  <a:cubicBezTo>
                    <a:pt x="460310" y="867443"/>
                    <a:pt x="498354" y="807289"/>
                    <a:pt x="532978" y="745050"/>
                  </a:cubicBezTo>
                  <a:cubicBezTo>
                    <a:pt x="622750" y="583528"/>
                    <a:pt x="720781" y="426345"/>
                    <a:pt x="813222" y="266324"/>
                  </a:cubicBezTo>
                  <a:cubicBezTo>
                    <a:pt x="898154" y="119236"/>
                    <a:pt x="946711" y="-17173"/>
                    <a:pt x="1149114" y="1766"/>
                  </a:cubicBezTo>
                  <a:cubicBezTo>
                    <a:pt x="1152201" y="10860"/>
                    <a:pt x="1155204" y="19954"/>
                    <a:pt x="1158291" y="29048"/>
                  </a:cubicBezTo>
                  <a:close/>
                  <a:moveTo>
                    <a:pt x="230042" y="1035555"/>
                  </a:moveTo>
                  <a:cubicBezTo>
                    <a:pt x="537734" y="978655"/>
                    <a:pt x="689578" y="1410242"/>
                    <a:pt x="417260" y="1563338"/>
                  </a:cubicBezTo>
                  <a:cubicBezTo>
                    <a:pt x="382219" y="1583027"/>
                    <a:pt x="342923" y="1596543"/>
                    <a:pt x="302877" y="1600881"/>
                  </a:cubicBezTo>
                  <a:cubicBezTo>
                    <a:pt x="263080" y="1605220"/>
                    <a:pt x="221949" y="1598712"/>
                    <a:pt x="184572" y="1584696"/>
                  </a:cubicBezTo>
                  <a:cubicBezTo>
                    <a:pt x="-83991" y="1484412"/>
                    <a:pt x="-51454" y="1087616"/>
                    <a:pt x="230042" y="1035555"/>
                  </a:cubicBezTo>
                  <a:close/>
                  <a:moveTo>
                    <a:pt x="389728" y="1632585"/>
                  </a:moveTo>
                  <a:cubicBezTo>
                    <a:pt x="400574" y="1668627"/>
                    <a:pt x="423517" y="1700331"/>
                    <a:pt x="440871" y="1733286"/>
                  </a:cubicBezTo>
                  <a:cubicBezTo>
                    <a:pt x="468403" y="1785263"/>
                    <a:pt x="493933" y="1838826"/>
                    <a:pt x="522216" y="1890719"/>
                  </a:cubicBezTo>
                  <a:cubicBezTo>
                    <a:pt x="602726" y="2038559"/>
                    <a:pt x="682820" y="2187065"/>
                    <a:pt x="759409" y="2336323"/>
                  </a:cubicBezTo>
                  <a:cubicBezTo>
                    <a:pt x="795952" y="2407572"/>
                    <a:pt x="836165" y="2477070"/>
                    <a:pt x="872291" y="2548403"/>
                  </a:cubicBezTo>
                  <a:cubicBezTo>
                    <a:pt x="894400" y="2592121"/>
                    <a:pt x="913506" y="2645433"/>
                    <a:pt x="950131" y="2679139"/>
                  </a:cubicBezTo>
                  <a:cubicBezTo>
                    <a:pt x="981585" y="2708257"/>
                    <a:pt x="1028139" y="2725693"/>
                    <a:pt x="1070439" y="2729949"/>
                  </a:cubicBezTo>
                  <a:cubicBezTo>
                    <a:pt x="1102059" y="2733035"/>
                    <a:pt x="1122833" y="2724943"/>
                    <a:pt x="1149864" y="2744549"/>
                  </a:cubicBezTo>
                  <a:cubicBezTo>
                    <a:pt x="1147695" y="2753560"/>
                    <a:pt x="1145610" y="2762653"/>
                    <a:pt x="1143440" y="2771664"/>
                  </a:cubicBezTo>
                  <a:cubicBezTo>
                    <a:pt x="1062179" y="2783511"/>
                    <a:pt x="961144" y="2754060"/>
                    <a:pt x="905663" y="2690319"/>
                  </a:cubicBezTo>
                  <a:cubicBezTo>
                    <a:pt x="872291" y="2652024"/>
                    <a:pt x="851600" y="2595959"/>
                    <a:pt x="827989" y="2551157"/>
                  </a:cubicBezTo>
                  <a:cubicBezTo>
                    <a:pt x="728373" y="2361936"/>
                    <a:pt x="627088" y="2173633"/>
                    <a:pt x="526888" y="1984746"/>
                  </a:cubicBezTo>
                  <a:cubicBezTo>
                    <a:pt x="486340" y="1908323"/>
                    <a:pt x="446127" y="1831817"/>
                    <a:pt x="405580" y="1755395"/>
                  </a:cubicBezTo>
                  <a:cubicBezTo>
                    <a:pt x="386224" y="1719019"/>
                    <a:pt x="364031" y="1683645"/>
                    <a:pt x="348847" y="1645350"/>
                  </a:cubicBezTo>
                  <a:cubicBezTo>
                    <a:pt x="362446" y="1641095"/>
                    <a:pt x="376045" y="1636840"/>
                    <a:pt x="389728" y="1632585"/>
                  </a:cubicBezTo>
                  <a:close/>
                </a:path>
              </a:pathLst>
            </a:custGeom>
            <a:solidFill>
              <a:schemeClr val="accent6"/>
            </a:solidFill>
            <a:ln w="2084" cap="flat">
              <a:solidFill>
                <a:schemeClr val="accent6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C289666-D77E-8850-FA23-BD7575588078}"/>
                </a:ext>
              </a:extLst>
            </p:cNvPr>
            <p:cNvSpPr/>
            <p:nvPr/>
          </p:nvSpPr>
          <p:spPr>
            <a:xfrm flipH="1">
              <a:off x="6314959" y="4735940"/>
              <a:ext cx="2007466" cy="1246351"/>
            </a:xfrm>
            <a:custGeom>
              <a:avLst/>
              <a:gdLst>
                <a:gd name="csX0" fmla="*/ 464649 w 2008432"/>
                <a:gd name="csY0" fmla="*/ 891713 h 1246351"/>
                <a:gd name="csX1" fmla="*/ 556873 w 2008432"/>
                <a:gd name="csY1" fmla="*/ 1049967 h 1246351"/>
                <a:gd name="csX2" fmla="*/ 729849 w 2008432"/>
                <a:gd name="csY2" fmla="*/ 1210196 h 1246351"/>
                <a:gd name="csX3" fmla="*/ 774463 w 2008432"/>
                <a:gd name="csY3" fmla="*/ 1210642 h 1246351"/>
                <a:gd name="csX4" fmla="*/ 857318 w 2008432"/>
                <a:gd name="csY4" fmla="*/ 1210706 h 1246351"/>
                <a:gd name="csX5" fmla="*/ 895560 w 2008432"/>
                <a:gd name="csY5" fmla="*/ 1210770 h 1246351"/>
                <a:gd name="csX6" fmla="*/ 952920 w 2008432"/>
                <a:gd name="csY6" fmla="*/ 1210770 h 1246351"/>
                <a:gd name="csX7" fmla="*/ 1061269 w 2008432"/>
                <a:gd name="csY7" fmla="*/ 1210770 h 1246351"/>
                <a:gd name="csX8" fmla="*/ 1131378 w 2008432"/>
                <a:gd name="csY8" fmla="*/ 1210770 h 1246351"/>
                <a:gd name="csX9" fmla="*/ 1182366 w 2008432"/>
                <a:gd name="csY9" fmla="*/ 1210706 h 1246351"/>
                <a:gd name="csX10" fmla="*/ 1233354 w 2008432"/>
                <a:gd name="csY10" fmla="*/ 1210579 h 1246351"/>
                <a:gd name="csX11" fmla="*/ 1367197 w 2008432"/>
                <a:gd name="csY11" fmla="*/ 1210706 h 1246351"/>
                <a:gd name="csX12" fmla="*/ 1379944 w 2008432"/>
                <a:gd name="csY12" fmla="*/ 1210770 h 1246351"/>
                <a:gd name="csX13" fmla="*/ 1513787 w 2008432"/>
                <a:gd name="csY13" fmla="*/ 1210770 h 1246351"/>
                <a:gd name="csX14" fmla="*/ 1666750 w 2008432"/>
                <a:gd name="csY14" fmla="*/ 1210770 h 1246351"/>
                <a:gd name="csX15" fmla="*/ 1730485 w 2008432"/>
                <a:gd name="csY15" fmla="*/ 1210770 h 1246351"/>
                <a:gd name="csX16" fmla="*/ 1806967 w 2008432"/>
                <a:gd name="csY16" fmla="*/ 1210706 h 1246351"/>
                <a:gd name="csX17" fmla="*/ 1857955 w 2008432"/>
                <a:gd name="csY17" fmla="*/ 1210834 h 1246351"/>
                <a:gd name="csX18" fmla="*/ 1993008 w 2008432"/>
                <a:gd name="csY18" fmla="*/ 1146079 h 1246351"/>
                <a:gd name="csX19" fmla="*/ 2008432 w 2008432"/>
                <a:gd name="csY19" fmla="*/ 1170171 h 1246351"/>
                <a:gd name="csX20" fmla="*/ 1676310 w 2008432"/>
                <a:gd name="csY20" fmla="*/ 1242829 h 1246351"/>
                <a:gd name="csX21" fmla="*/ 968854 w 2008432"/>
                <a:gd name="csY21" fmla="*/ 1243083 h 1246351"/>
                <a:gd name="csX22" fmla="*/ 648651 w 2008432"/>
                <a:gd name="csY22" fmla="*/ 1219757 h 1246351"/>
                <a:gd name="csX23" fmla="*/ 547695 w 2008432"/>
                <a:gd name="csY23" fmla="*/ 1097386 h 1246351"/>
                <a:gd name="csX24" fmla="*/ 442469 w 2008432"/>
                <a:gd name="csY24" fmla="*/ 915232 h 1246351"/>
                <a:gd name="csX25" fmla="*/ 464649 w 2008432"/>
                <a:gd name="csY25" fmla="*/ 891713 h 1246351"/>
                <a:gd name="csX26" fmla="*/ 268600 w 2008432"/>
                <a:gd name="csY26" fmla="*/ 506819 h 1246351"/>
                <a:gd name="csX27" fmla="*/ 493712 w 2008432"/>
                <a:gd name="csY27" fmla="*/ 730401 h 1246351"/>
                <a:gd name="csX28" fmla="*/ 286892 w 2008432"/>
                <a:gd name="csY28" fmla="*/ 937284 h 1246351"/>
                <a:gd name="csX29" fmla="*/ 175229 w 2008432"/>
                <a:gd name="csY29" fmla="*/ 532759 h 1246351"/>
                <a:gd name="csX30" fmla="*/ 268600 w 2008432"/>
                <a:gd name="csY30" fmla="*/ 506819 h 1246351"/>
                <a:gd name="csX31" fmla="*/ 63821 w 2008432"/>
                <a:gd name="csY31" fmla="*/ 0 h 1246351"/>
                <a:gd name="csX32" fmla="*/ 80646 w 2008432"/>
                <a:gd name="csY32" fmla="*/ 12046 h 1246351"/>
                <a:gd name="csX33" fmla="*/ 30168 w 2008432"/>
                <a:gd name="csY33" fmla="*/ 131294 h 1246351"/>
                <a:gd name="csX34" fmla="*/ 87339 w 2008432"/>
                <a:gd name="csY34" fmla="*/ 251051 h 1246351"/>
                <a:gd name="csX35" fmla="*/ 216210 w 2008432"/>
                <a:gd name="csY35" fmla="*/ 474315 h 1246351"/>
                <a:gd name="csX36" fmla="*/ 191290 w 2008432"/>
                <a:gd name="csY36" fmla="*/ 485914 h 1246351"/>
                <a:gd name="csX37" fmla="*/ 120353 w 2008432"/>
                <a:gd name="csY37" fmla="*/ 371319 h 1246351"/>
                <a:gd name="csX38" fmla="*/ 38199 w 2008432"/>
                <a:gd name="csY38" fmla="*/ 230211 h 1246351"/>
                <a:gd name="csX39" fmla="*/ 5312 w 2008432"/>
                <a:gd name="csY39" fmla="*/ 168005 h 1246351"/>
                <a:gd name="csX40" fmla="*/ 63821 w 2008432"/>
                <a:gd name="csY40" fmla="*/ 0 h 12463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2008432" h="1246351">
                  <a:moveTo>
                    <a:pt x="464649" y="891713"/>
                  </a:moveTo>
                  <a:cubicBezTo>
                    <a:pt x="493074" y="945888"/>
                    <a:pt x="527109" y="996621"/>
                    <a:pt x="556873" y="1049967"/>
                  </a:cubicBezTo>
                  <a:cubicBezTo>
                    <a:pt x="598237" y="1124154"/>
                    <a:pt x="634311" y="1203249"/>
                    <a:pt x="729849" y="1210196"/>
                  </a:cubicBezTo>
                  <a:cubicBezTo>
                    <a:pt x="744699" y="1210387"/>
                    <a:pt x="759613" y="1210515"/>
                    <a:pt x="774463" y="1210642"/>
                  </a:cubicBezTo>
                  <a:cubicBezTo>
                    <a:pt x="802061" y="1210706"/>
                    <a:pt x="829721" y="1210706"/>
                    <a:pt x="857318" y="1210706"/>
                  </a:cubicBezTo>
                  <a:cubicBezTo>
                    <a:pt x="870065" y="1210706"/>
                    <a:pt x="882813" y="1210770"/>
                    <a:pt x="895560" y="1210770"/>
                  </a:cubicBezTo>
                  <a:cubicBezTo>
                    <a:pt x="914680" y="1210770"/>
                    <a:pt x="933800" y="1210770"/>
                    <a:pt x="952920" y="1210770"/>
                  </a:cubicBezTo>
                  <a:cubicBezTo>
                    <a:pt x="989058" y="1210770"/>
                    <a:pt x="1025132" y="1210770"/>
                    <a:pt x="1061269" y="1210770"/>
                  </a:cubicBezTo>
                  <a:cubicBezTo>
                    <a:pt x="1084660" y="1210770"/>
                    <a:pt x="1107987" y="1210770"/>
                    <a:pt x="1131378" y="1210770"/>
                  </a:cubicBezTo>
                  <a:cubicBezTo>
                    <a:pt x="1148395" y="1210770"/>
                    <a:pt x="1165349" y="1210706"/>
                    <a:pt x="1182366" y="1210706"/>
                  </a:cubicBezTo>
                  <a:cubicBezTo>
                    <a:pt x="1199383" y="1210642"/>
                    <a:pt x="1216336" y="1210642"/>
                    <a:pt x="1233354" y="1210579"/>
                  </a:cubicBezTo>
                  <a:cubicBezTo>
                    <a:pt x="1277968" y="1210642"/>
                    <a:pt x="1322582" y="1210706"/>
                    <a:pt x="1367197" y="1210706"/>
                  </a:cubicBezTo>
                  <a:cubicBezTo>
                    <a:pt x="1371467" y="1210706"/>
                    <a:pt x="1375674" y="1210770"/>
                    <a:pt x="1379944" y="1210770"/>
                  </a:cubicBezTo>
                  <a:cubicBezTo>
                    <a:pt x="1424558" y="1210770"/>
                    <a:pt x="1469173" y="1210770"/>
                    <a:pt x="1513787" y="1210770"/>
                  </a:cubicBezTo>
                  <a:cubicBezTo>
                    <a:pt x="1564775" y="1210770"/>
                    <a:pt x="1615762" y="1210770"/>
                    <a:pt x="1666750" y="1210770"/>
                  </a:cubicBezTo>
                  <a:cubicBezTo>
                    <a:pt x="1687974" y="1210770"/>
                    <a:pt x="1709261" y="1210770"/>
                    <a:pt x="1730485" y="1210770"/>
                  </a:cubicBezTo>
                  <a:cubicBezTo>
                    <a:pt x="1755979" y="1210706"/>
                    <a:pt x="1781473" y="1210706"/>
                    <a:pt x="1806967" y="1210706"/>
                  </a:cubicBezTo>
                  <a:cubicBezTo>
                    <a:pt x="1823984" y="1210706"/>
                    <a:pt x="1840938" y="1210770"/>
                    <a:pt x="1857955" y="1210834"/>
                  </a:cubicBezTo>
                  <a:cubicBezTo>
                    <a:pt x="1922326" y="1212491"/>
                    <a:pt x="1944379" y="1174505"/>
                    <a:pt x="1993008" y="1146079"/>
                  </a:cubicBezTo>
                  <a:cubicBezTo>
                    <a:pt x="1998171" y="1154109"/>
                    <a:pt x="2003270" y="1162140"/>
                    <a:pt x="2008432" y="1170171"/>
                  </a:cubicBezTo>
                  <a:cubicBezTo>
                    <a:pt x="1907477" y="1270489"/>
                    <a:pt x="1808305" y="1242892"/>
                    <a:pt x="1676310" y="1242829"/>
                  </a:cubicBezTo>
                  <a:cubicBezTo>
                    <a:pt x="1440492" y="1242701"/>
                    <a:pt x="1204673" y="1243658"/>
                    <a:pt x="968854" y="1243083"/>
                  </a:cubicBezTo>
                  <a:cubicBezTo>
                    <a:pt x="882111" y="1242829"/>
                    <a:pt x="722647" y="1259336"/>
                    <a:pt x="648651" y="1219757"/>
                  </a:cubicBezTo>
                  <a:cubicBezTo>
                    <a:pt x="598555" y="1192925"/>
                    <a:pt x="574591" y="1144741"/>
                    <a:pt x="547695" y="1097386"/>
                  </a:cubicBezTo>
                  <a:cubicBezTo>
                    <a:pt x="513087" y="1036392"/>
                    <a:pt x="475803" y="976927"/>
                    <a:pt x="442469" y="915232"/>
                  </a:cubicBezTo>
                  <a:cubicBezTo>
                    <a:pt x="449862" y="907392"/>
                    <a:pt x="457255" y="899553"/>
                    <a:pt x="464649" y="891713"/>
                  </a:cubicBezTo>
                  <a:close/>
                  <a:moveTo>
                    <a:pt x="268600" y="506819"/>
                  </a:moveTo>
                  <a:cubicBezTo>
                    <a:pt x="390015" y="498215"/>
                    <a:pt x="500531" y="609241"/>
                    <a:pt x="493712" y="730401"/>
                  </a:cubicBezTo>
                  <a:cubicBezTo>
                    <a:pt x="487593" y="839514"/>
                    <a:pt x="396197" y="931420"/>
                    <a:pt x="286892" y="937284"/>
                  </a:cubicBezTo>
                  <a:cubicBezTo>
                    <a:pt x="61143" y="949457"/>
                    <a:pt x="-14956" y="644167"/>
                    <a:pt x="175229" y="532759"/>
                  </a:cubicBezTo>
                  <a:cubicBezTo>
                    <a:pt x="203017" y="516507"/>
                    <a:pt x="236733" y="509050"/>
                    <a:pt x="268600" y="506819"/>
                  </a:cubicBezTo>
                  <a:close/>
                  <a:moveTo>
                    <a:pt x="63821" y="0"/>
                  </a:moveTo>
                  <a:cubicBezTo>
                    <a:pt x="69429" y="4015"/>
                    <a:pt x="75037" y="8031"/>
                    <a:pt x="80646" y="12046"/>
                  </a:cubicBezTo>
                  <a:cubicBezTo>
                    <a:pt x="64713" y="57871"/>
                    <a:pt x="27938" y="74251"/>
                    <a:pt x="30168" y="131294"/>
                  </a:cubicBezTo>
                  <a:cubicBezTo>
                    <a:pt x="31825" y="174123"/>
                    <a:pt x="65924" y="215551"/>
                    <a:pt x="87339" y="251051"/>
                  </a:cubicBezTo>
                  <a:cubicBezTo>
                    <a:pt x="131698" y="324601"/>
                    <a:pt x="172488" y="400382"/>
                    <a:pt x="216210" y="474315"/>
                  </a:cubicBezTo>
                  <a:cubicBezTo>
                    <a:pt x="207861" y="478202"/>
                    <a:pt x="199576" y="482090"/>
                    <a:pt x="191290" y="485914"/>
                  </a:cubicBezTo>
                  <a:cubicBezTo>
                    <a:pt x="160825" y="456469"/>
                    <a:pt x="142278" y="407903"/>
                    <a:pt x="120353" y="371319"/>
                  </a:cubicBezTo>
                  <a:cubicBezTo>
                    <a:pt x="92437" y="324665"/>
                    <a:pt x="65032" y="277437"/>
                    <a:pt x="38199" y="230211"/>
                  </a:cubicBezTo>
                  <a:cubicBezTo>
                    <a:pt x="26663" y="209815"/>
                    <a:pt x="11112" y="191140"/>
                    <a:pt x="5312" y="168005"/>
                  </a:cubicBezTo>
                  <a:cubicBezTo>
                    <a:pt x="-10303" y="105800"/>
                    <a:pt x="8308" y="36584"/>
                    <a:pt x="63821" y="0"/>
                  </a:cubicBezTo>
                  <a:close/>
                </a:path>
              </a:pathLst>
            </a:custGeom>
            <a:solidFill>
              <a:schemeClr val="accent4"/>
            </a:solidFill>
            <a:ln w="2084" cap="flat">
              <a:solidFill>
                <a:schemeClr val="accent4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05513C3-B294-3221-5ED4-84DC73A2728B}"/>
                </a:ext>
              </a:extLst>
            </p:cNvPr>
            <p:cNvSpPr/>
            <p:nvPr/>
          </p:nvSpPr>
          <p:spPr>
            <a:xfrm flipH="1">
              <a:off x="6319545" y="991458"/>
              <a:ext cx="2056045" cy="1181325"/>
            </a:xfrm>
            <a:custGeom>
              <a:avLst/>
              <a:gdLst>
                <a:gd name="csX0" fmla="*/ 263601 w 2057034"/>
                <a:gd name="csY0" fmla="*/ 627342 h 1181325"/>
                <a:gd name="csX1" fmla="*/ 292218 w 2057034"/>
                <a:gd name="csY1" fmla="*/ 640727 h 1181325"/>
                <a:gd name="csX2" fmla="*/ 107259 w 2057034"/>
                <a:gd name="csY2" fmla="*/ 918037 h 1181325"/>
                <a:gd name="csX3" fmla="*/ 36322 w 2057034"/>
                <a:gd name="csY3" fmla="*/ 1032951 h 1181325"/>
                <a:gd name="csX4" fmla="*/ 45054 w 2057034"/>
                <a:gd name="csY4" fmla="*/ 1127533 h 1181325"/>
                <a:gd name="csX5" fmla="*/ 63410 w 2057034"/>
                <a:gd name="csY5" fmla="*/ 1175908 h 1181325"/>
                <a:gd name="csX6" fmla="*/ 40529 w 2057034"/>
                <a:gd name="csY6" fmla="*/ 1181325 h 1181325"/>
                <a:gd name="csX7" fmla="*/ 886 w 2057034"/>
                <a:gd name="csY7" fmla="*/ 1090185 h 1181325"/>
                <a:gd name="csX8" fmla="*/ 145819 w 2057034"/>
                <a:gd name="csY8" fmla="*/ 803760 h 1181325"/>
                <a:gd name="csX9" fmla="*/ 263601 w 2057034"/>
                <a:gd name="csY9" fmla="*/ 627342 h 1181325"/>
                <a:gd name="csX10" fmla="*/ 360350 w 2057034"/>
                <a:gd name="csY10" fmla="*/ 184449 h 1181325"/>
                <a:gd name="csX11" fmla="*/ 598782 w 2057034"/>
                <a:gd name="csY11" fmla="*/ 427725 h 1181325"/>
                <a:gd name="csX12" fmla="*/ 393620 w 2057034"/>
                <a:gd name="csY12" fmla="*/ 618802 h 1181325"/>
                <a:gd name="csX13" fmla="*/ 301714 w 2057034"/>
                <a:gd name="csY13" fmla="*/ 603378 h 1181325"/>
                <a:gd name="csX14" fmla="*/ 360350 w 2057034"/>
                <a:gd name="csY14" fmla="*/ 184449 h 1181325"/>
                <a:gd name="csX15" fmla="*/ 849953 w 2057034"/>
                <a:gd name="csY15" fmla="*/ 280 h 1181325"/>
                <a:gd name="csX16" fmla="*/ 996550 w 2057034"/>
                <a:gd name="csY16" fmla="*/ 3188 h 1181325"/>
                <a:gd name="csX17" fmla="*/ 1621152 w 2057034"/>
                <a:gd name="csY17" fmla="*/ 2933 h 1181325"/>
                <a:gd name="csX18" fmla="*/ 1831476 w 2057034"/>
                <a:gd name="csY18" fmla="*/ 3124 h 1181325"/>
                <a:gd name="csX19" fmla="*/ 2057034 w 2057034"/>
                <a:gd name="csY19" fmla="*/ 64436 h 1181325"/>
                <a:gd name="csX20" fmla="*/ 2049449 w 2057034"/>
                <a:gd name="csY20" fmla="*/ 85533 h 1181325"/>
                <a:gd name="csX21" fmla="*/ 1939825 w 2057034"/>
                <a:gd name="csY21" fmla="*/ 35246 h 1181325"/>
                <a:gd name="csX22" fmla="*/ 1653019 w 2057034"/>
                <a:gd name="csY22" fmla="*/ 33717 h 1181325"/>
                <a:gd name="csX23" fmla="*/ 1124020 w 2057034"/>
                <a:gd name="csY23" fmla="*/ 33526 h 1181325"/>
                <a:gd name="csX24" fmla="*/ 881828 w 2057034"/>
                <a:gd name="csY24" fmla="*/ 33589 h 1181325"/>
                <a:gd name="csX25" fmla="*/ 755379 w 2057034"/>
                <a:gd name="csY25" fmla="*/ 43085 h 1181325"/>
                <a:gd name="csX26" fmla="*/ 624339 w 2057034"/>
                <a:gd name="csY26" fmla="*/ 192735 h 1181325"/>
                <a:gd name="csX27" fmla="*/ 584760 w 2057034"/>
                <a:gd name="csY27" fmla="*/ 247866 h 1181325"/>
                <a:gd name="csX28" fmla="*/ 569528 w 2057034"/>
                <a:gd name="csY28" fmla="*/ 224475 h 1181325"/>
                <a:gd name="csX29" fmla="*/ 711528 w 2057034"/>
                <a:gd name="csY29" fmla="*/ 31358 h 1181325"/>
                <a:gd name="csX30" fmla="*/ 849953 w 2057034"/>
                <a:gd name="csY30" fmla="*/ 280 h 11813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2057034" h="1181325">
                  <a:moveTo>
                    <a:pt x="263601" y="627342"/>
                  </a:moveTo>
                  <a:cubicBezTo>
                    <a:pt x="273161" y="631804"/>
                    <a:pt x="282721" y="636265"/>
                    <a:pt x="292218" y="640727"/>
                  </a:cubicBezTo>
                  <a:cubicBezTo>
                    <a:pt x="227399" y="730721"/>
                    <a:pt x="168062" y="825239"/>
                    <a:pt x="107259" y="918037"/>
                  </a:cubicBezTo>
                  <a:cubicBezTo>
                    <a:pt x="83231" y="954748"/>
                    <a:pt x="49005" y="990312"/>
                    <a:pt x="36322" y="1032951"/>
                  </a:cubicBezTo>
                  <a:cubicBezTo>
                    <a:pt x="27017" y="1064436"/>
                    <a:pt x="31861" y="1097833"/>
                    <a:pt x="45054" y="1127533"/>
                  </a:cubicBezTo>
                  <a:cubicBezTo>
                    <a:pt x="52383" y="1144104"/>
                    <a:pt x="69592" y="1157297"/>
                    <a:pt x="63410" y="1175908"/>
                  </a:cubicBezTo>
                  <a:cubicBezTo>
                    <a:pt x="55761" y="1177693"/>
                    <a:pt x="48177" y="1179541"/>
                    <a:pt x="40529" y="1181325"/>
                  </a:cubicBezTo>
                  <a:cubicBezTo>
                    <a:pt x="22683" y="1154556"/>
                    <a:pt x="5028" y="1122562"/>
                    <a:pt x="886" y="1090185"/>
                  </a:cubicBezTo>
                  <a:cubicBezTo>
                    <a:pt x="-10778" y="997897"/>
                    <a:pt x="95723" y="878394"/>
                    <a:pt x="145819" y="803760"/>
                  </a:cubicBezTo>
                  <a:cubicBezTo>
                    <a:pt x="185016" y="745315"/>
                    <a:pt x="220389" y="682855"/>
                    <a:pt x="263601" y="627342"/>
                  </a:cubicBezTo>
                  <a:close/>
                  <a:moveTo>
                    <a:pt x="360350" y="184449"/>
                  </a:moveTo>
                  <a:cubicBezTo>
                    <a:pt x="495532" y="168388"/>
                    <a:pt x="614780" y="294710"/>
                    <a:pt x="598782" y="427725"/>
                  </a:cubicBezTo>
                  <a:cubicBezTo>
                    <a:pt x="586354" y="531804"/>
                    <a:pt x="496105" y="610453"/>
                    <a:pt x="393620" y="618802"/>
                  </a:cubicBezTo>
                  <a:cubicBezTo>
                    <a:pt x="362772" y="621352"/>
                    <a:pt x="330204" y="615042"/>
                    <a:pt x="301714" y="603378"/>
                  </a:cubicBezTo>
                  <a:cubicBezTo>
                    <a:pt x="89159" y="516126"/>
                    <a:pt x="134984" y="211218"/>
                    <a:pt x="360350" y="184449"/>
                  </a:cubicBezTo>
                  <a:close/>
                  <a:moveTo>
                    <a:pt x="849953" y="280"/>
                  </a:moveTo>
                  <a:cubicBezTo>
                    <a:pt x="900534" y="-1115"/>
                    <a:pt x="952478" y="3156"/>
                    <a:pt x="996550" y="3188"/>
                  </a:cubicBezTo>
                  <a:cubicBezTo>
                    <a:pt x="1204772" y="3315"/>
                    <a:pt x="1412930" y="2805"/>
                    <a:pt x="1621152" y="2933"/>
                  </a:cubicBezTo>
                  <a:cubicBezTo>
                    <a:pt x="1691259" y="2933"/>
                    <a:pt x="1761368" y="3124"/>
                    <a:pt x="1831476" y="3124"/>
                  </a:cubicBezTo>
                  <a:cubicBezTo>
                    <a:pt x="1922490" y="3124"/>
                    <a:pt x="1987817" y="-3250"/>
                    <a:pt x="2057034" y="64436"/>
                  </a:cubicBezTo>
                  <a:cubicBezTo>
                    <a:pt x="2054484" y="71448"/>
                    <a:pt x="2051999" y="78522"/>
                    <a:pt x="2049449" y="85533"/>
                  </a:cubicBezTo>
                  <a:cubicBezTo>
                    <a:pt x="2018347" y="82027"/>
                    <a:pt x="1990940" y="41492"/>
                    <a:pt x="1939825" y="35246"/>
                  </a:cubicBezTo>
                  <a:cubicBezTo>
                    <a:pt x="1854803" y="24985"/>
                    <a:pt x="1740973" y="33462"/>
                    <a:pt x="1653019" y="33717"/>
                  </a:cubicBezTo>
                  <a:cubicBezTo>
                    <a:pt x="1476664" y="34290"/>
                    <a:pt x="1300374" y="32824"/>
                    <a:pt x="1124020" y="33526"/>
                  </a:cubicBezTo>
                  <a:cubicBezTo>
                    <a:pt x="1043268" y="33844"/>
                    <a:pt x="962580" y="33271"/>
                    <a:pt x="881828" y="33589"/>
                  </a:cubicBezTo>
                  <a:cubicBezTo>
                    <a:pt x="840847" y="33717"/>
                    <a:pt x="794384" y="27662"/>
                    <a:pt x="755379" y="43085"/>
                  </a:cubicBezTo>
                  <a:cubicBezTo>
                    <a:pt x="691197" y="68516"/>
                    <a:pt x="659649" y="137923"/>
                    <a:pt x="624339" y="192735"/>
                  </a:cubicBezTo>
                  <a:cubicBezTo>
                    <a:pt x="611784" y="212110"/>
                    <a:pt x="602415" y="233016"/>
                    <a:pt x="584760" y="247866"/>
                  </a:cubicBezTo>
                  <a:cubicBezTo>
                    <a:pt x="579661" y="240090"/>
                    <a:pt x="574626" y="232250"/>
                    <a:pt x="569528" y="224475"/>
                  </a:cubicBezTo>
                  <a:cubicBezTo>
                    <a:pt x="595149" y="175845"/>
                    <a:pt x="666723" y="57553"/>
                    <a:pt x="711528" y="31358"/>
                  </a:cubicBezTo>
                  <a:cubicBezTo>
                    <a:pt x="750152" y="8733"/>
                    <a:pt x="799371" y="1674"/>
                    <a:pt x="849953" y="280"/>
                  </a:cubicBezTo>
                  <a:close/>
                </a:path>
              </a:pathLst>
            </a:custGeom>
            <a:solidFill>
              <a:srgbClr val="FC7E11"/>
            </a:solidFill>
            <a:ln w="2084" cap="flat">
              <a:solidFill>
                <a:srgbClr val="FC7E11"/>
              </a:solidFill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D7723E6-D77B-B75B-EB7A-8AB75D4DB645}"/>
                </a:ext>
              </a:extLst>
            </p:cNvPr>
            <p:cNvSpPr/>
            <p:nvPr/>
          </p:nvSpPr>
          <p:spPr>
            <a:xfrm flipH="1">
              <a:off x="8484594" y="2399350"/>
              <a:ext cx="884423" cy="2119306"/>
            </a:xfrm>
            <a:custGeom>
              <a:avLst/>
              <a:gdLst>
                <a:gd name="csX0" fmla="*/ 1158291 w 1158291"/>
                <a:gd name="csY0" fmla="*/ 29048 h 2774233"/>
                <a:gd name="csX1" fmla="*/ 1078782 w 1158291"/>
                <a:gd name="csY1" fmla="*/ 41646 h 2774233"/>
                <a:gd name="csX2" fmla="*/ 966985 w 1158291"/>
                <a:gd name="csY2" fmla="*/ 93707 h 2774233"/>
                <a:gd name="csX3" fmla="*/ 808967 w 1158291"/>
                <a:gd name="csY3" fmla="*/ 353510 h 2774233"/>
                <a:gd name="csX4" fmla="*/ 559843 w 1158291"/>
                <a:gd name="csY4" fmla="*/ 779507 h 2774233"/>
                <a:gd name="csX5" fmla="*/ 421265 w 1158291"/>
                <a:gd name="csY5" fmla="*/ 1015865 h 2774233"/>
                <a:gd name="csX6" fmla="*/ 387058 w 1158291"/>
                <a:gd name="csY6" fmla="*/ 1002934 h 2774233"/>
                <a:gd name="csX7" fmla="*/ 425853 w 1158291"/>
                <a:gd name="csY7" fmla="*/ 929682 h 2774233"/>
                <a:gd name="csX8" fmla="*/ 532978 w 1158291"/>
                <a:gd name="csY8" fmla="*/ 745050 h 2774233"/>
                <a:gd name="csX9" fmla="*/ 813222 w 1158291"/>
                <a:gd name="csY9" fmla="*/ 266324 h 2774233"/>
                <a:gd name="csX10" fmla="*/ 1149114 w 1158291"/>
                <a:gd name="csY10" fmla="*/ 1766 h 2774233"/>
                <a:gd name="csX11" fmla="*/ 1158291 w 1158291"/>
                <a:gd name="csY11" fmla="*/ 29048 h 2774233"/>
                <a:gd name="csX12" fmla="*/ 230042 w 1158291"/>
                <a:gd name="csY12" fmla="*/ 1035555 h 2774233"/>
                <a:gd name="csX13" fmla="*/ 417260 w 1158291"/>
                <a:gd name="csY13" fmla="*/ 1563338 h 2774233"/>
                <a:gd name="csX14" fmla="*/ 302877 w 1158291"/>
                <a:gd name="csY14" fmla="*/ 1600881 h 2774233"/>
                <a:gd name="csX15" fmla="*/ 184572 w 1158291"/>
                <a:gd name="csY15" fmla="*/ 1584696 h 2774233"/>
                <a:gd name="csX16" fmla="*/ 230042 w 1158291"/>
                <a:gd name="csY16" fmla="*/ 1035555 h 2774233"/>
                <a:gd name="csX17" fmla="*/ 389728 w 1158291"/>
                <a:gd name="csY17" fmla="*/ 1632585 h 2774233"/>
                <a:gd name="csX18" fmla="*/ 440871 w 1158291"/>
                <a:gd name="csY18" fmla="*/ 1733286 h 2774233"/>
                <a:gd name="csX19" fmla="*/ 522216 w 1158291"/>
                <a:gd name="csY19" fmla="*/ 1890719 h 2774233"/>
                <a:gd name="csX20" fmla="*/ 759409 w 1158291"/>
                <a:gd name="csY20" fmla="*/ 2336323 h 2774233"/>
                <a:gd name="csX21" fmla="*/ 872291 w 1158291"/>
                <a:gd name="csY21" fmla="*/ 2548403 h 2774233"/>
                <a:gd name="csX22" fmla="*/ 950131 w 1158291"/>
                <a:gd name="csY22" fmla="*/ 2679139 h 2774233"/>
                <a:gd name="csX23" fmla="*/ 1070439 w 1158291"/>
                <a:gd name="csY23" fmla="*/ 2729949 h 2774233"/>
                <a:gd name="csX24" fmla="*/ 1149864 w 1158291"/>
                <a:gd name="csY24" fmla="*/ 2744549 h 2774233"/>
                <a:gd name="csX25" fmla="*/ 1143440 w 1158291"/>
                <a:gd name="csY25" fmla="*/ 2771664 h 2774233"/>
                <a:gd name="csX26" fmla="*/ 905663 w 1158291"/>
                <a:gd name="csY26" fmla="*/ 2690319 h 2774233"/>
                <a:gd name="csX27" fmla="*/ 827989 w 1158291"/>
                <a:gd name="csY27" fmla="*/ 2551157 h 2774233"/>
                <a:gd name="csX28" fmla="*/ 526888 w 1158291"/>
                <a:gd name="csY28" fmla="*/ 1984746 h 2774233"/>
                <a:gd name="csX29" fmla="*/ 405580 w 1158291"/>
                <a:gd name="csY29" fmla="*/ 1755395 h 2774233"/>
                <a:gd name="csX30" fmla="*/ 348847 w 1158291"/>
                <a:gd name="csY30" fmla="*/ 1645350 h 2774233"/>
                <a:gd name="csX31" fmla="*/ 389728 w 1158291"/>
                <a:gd name="csY31" fmla="*/ 1632585 h 27742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158291" h="2774233">
                  <a:moveTo>
                    <a:pt x="1158291" y="29048"/>
                  </a:moveTo>
                  <a:cubicBezTo>
                    <a:pt x="1133012" y="48737"/>
                    <a:pt x="1108483" y="38142"/>
                    <a:pt x="1078782" y="41646"/>
                  </a:cubicBezTo>
                  <a:cubicBezTo>
                    <a:pt x="1037483" y="46568"/>
                    <a:pt x="996686" y="64339"/>
                    <a:pt x="966985" y="93707"/>
                  </a:cubicBezTo>
                  <a:cubicBezTo>
                    <a:pt x="914590" y="145600"/>
                    <a:pt x="850182" y="284179"/>
                    <a:pt x="808967" y="353510"/>
                  </a:cubicBezTo>
                  <a:cubicBezTo>
                    <a:pt x="724952" y="494924"/>
                    <a:pt x="643190" y="637674"/>
                    <a:pt x="559843" y="779507"/>
                  </a:cubicBezTo>
                  <a:cubicBezTo>
                    <a:pt x="514373" y="856930"/>
                    <a:pt x="474744" y="943948"/>
                    <a:pt x="421265" y="1015865"/>
                  </a:cubicBezTo>
                  <a:cubicBezTo>
                    <a:pt x="409918" y="1011611"/>
                    <a:pt x="398488" y="1007272"/>
                    <a:pt x="387058" y="1002934"/>
                  </a:cubicBezTo>
                  <a:cubicBezTo>
                    <a:pt x="389227" y="977821"/>
                    <a:pt x="413422" y="952125"/>
                    <a:pt x="425853" y="929682"/>
                  </a:cubicBezTo>
                  <a:cubicBezTo>
                    <a:pt x="460310" y="867443"/>
                    <a:pt x="498354" y="807289"/>
                    <a:pt x="532978" y="745050"/>
                  </a:cubicBezTo>
                  <a:cubicBezTo>
                    <a:pt x="622750" y="583528"/>
                    <a:pt x="720781" y="426345"/>
                    <a:pt x="813222" y="266324"/>
                  </a:cubicBezTo>
                  <a:cubicBezTo>
                    <a:pt x="898154" y="119236"/>
                    <a:pt x="946711" y="-17173"/>
                    <a:pt x="1149114" y="1766"/>
                  </a:cubicBezTo>
                  <a:cubicBezTo>
                    <a:pt x="1152201" y="10860"/>
                    <a:pt x="1155204" y="19954"/>
                    <a:pt x="1158291" y="29048"/>
                  </a:cubicBezTo>
                  <a:close/>
                  <a:moveTo>
                    <a:pt x="230042" y="1035555"/>
                  </a:moveTo>
                  <a:cubicBezTo>
                    <a:pt x="537734" y="978655"/>
                    <a:pt x="689578" y="1410242"/>
                    <a:pt x="417260" y="1563338"/>
                  </a:cubicBezTo>
                  <a:cubicBezTo>
                    <a:pt x="382219" y="1583027"/>
                    <a:pt x="342923" y="1596543"/>
                    <a:pt x="302877" y="1600881"/>
                  </a:cubicBezTo>
                  <a:cubicBezTo>
                    <a:pt x="263080" y="1605220"/>
                    <a:pt x="221949" y="1598712"/>
                    <a:pt x="184572" y="1584696"/>
                  </a:cubicBezTo>
                  <a:cubicBezTo>
                    <a:pt x="-83991" y="1484412"/>
                    <a:pt x="-51454" y="1087616"/>
                    <a:pt x="230042" y="1035555"/>
                  </a:cubicBezTo>
                  <a:close/>
                  <a:moveTo>
                    <a:pt x="389728" y="1632585"/>
                  </a:moveTo>
                  <a:cubicBezTo>
                    <a:pt x="400574" y="1668627"/>
                    <a:pt x="423517" y="1700331"/>
                    <a:pt x="440871" y="1733286"/>
                  </a:cubicBezTo>
                  <a:cubicBezTo>
                    <a:pt x="468403" y="1785263"/>
                    <a:pt x="493933" y="1838826"/>
                    <a:pt x="522216" y="1890719"/>
                  </a:cubicBezTo>
                  <a:cubicBezTo>
                    <a:pt x="602726" y="2038559"/>
                    <a:pt x="682820" y="2187065"/>
                    <a:pt x="759409" y="2336323"/>
                  </a:cubicBezTo>
                  <a:cubicBezTo>
                    <a:pt x="795952" y="2407572"/>
                    <a:pt x="836165" y="2477070"/>
                    <a:pt x="872291" y="2548403"/>
                  </a:cubicBezTo>
                  <a:cubicBezTo>
                    <a:pt x="894400" y="2592121"/>
                    <a:pt x="913506" y="2645433"/>
                    <a:pt x="950131" y="2679139"/>
                  </a:cubicBezTo>
                  <a:cubicBezTo>
                    <a:pt x="981585" y="2708257"/>
                    <a:pt x="1028139" y="2725693"/>
                    <a:pt x="1070439" y="2729949"/>
                  </a:cubicBezTo>
                  <a:cubicBezTo>
                    <a:pt x="1102059" y="2733035"/>
                    <a:pt x="1122833" y="2724943"/>
                    <a:pt x="1149864" y="2744549"/>
                  </a:cubicBezTo>
                  <a:cubicBezTo>
                    <a:pt x="1147695" y="2753560"/>
                    <a:pt x="1145610" y="2762653"/>
                    <a:pt x="1143440" y="2771664"/>
                  </a:cubicBezTo>
                  <a:cubicBezTo>
                    <a:pt x="1062179" y="2783511"/>
                    <a:pt x="961144" y="2754060"/>
                    <a:pt x="905663" y="2690319"/>
                  </a:cubicBezTo>
                  <a:cubicBezTo>
                    <a:pt x="872291" y="2652024"/>
                    <a:pt x="851600" y="2595959"/>
                    <a:pt x="827989" y="2551157"/>
                  </a:cubicBezTo>
                  <a:cubicBezTo>
                    <a:pt x="728373" y="2361936"/>
                    <a:pt x="627088" y="2173633"/>
                    <a:pt x="526888" y="1984746"/>
                  </a:cubicBezTo>
                  <a:cubicBezTo>
                    <a:pt x="486340" y="1908323"/>
                    <a:pt x="446127" y="1831817"/>
                    <a:pt x="405580" y="1755395"/>
                  </a:cubicBezTo>
                  <a:cubicBezTo>
                    <a:pt x="386224" y="1719019"/>
                    <a:pt x="364031" y="1683645"/>
                    <a:pt x="348847" y="1645350"/>
                  </a:cubicBezTo>
                  <a:cubicBezTo>
                    <a:pt x="362446" y="1641095"/>
                    <a:pt x="376045" y="1636840"/>
                    <a:pt x="389728" y="1632585"/>
                  </a:cubicBezTo>
                  <a:close/>
                </a:path>
              </a:pathLst>
            </a:custGeom>
            <a:solidFill>
              <a:srgbClr val="FDC30B"/>
            </a:solidFill>
            <a:ln w="2084" cap="flat">
              <a:solidFill>
                <a:srgbClr val="FDC30B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9" name="Graphic 28" descr="Gears with solid fill">
              <a:extLst>
                <a:ext uri="{FF2B5EF4-FFF2-40B4-BE49-F238E27FC236}">
                  <a16:creationId xmlns:a16="http://schemas.microsoft.com/office/drawing/2014/main" id="{56CA755C-B6FA-A87D-1D4A-9C08DF8E540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5638800" y="2819821"/>
              <a:ext cx="914400" cy="914400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1BC1D4A-CFC5-E10E-2572-30C945D43E3B}"/>
                </a:ext>
              </a:extLst>
            </p:cNvPr>
            <p:cNvSpPr txBox="1"/>
            <p:nvPr/>
          </p:nvSpPr>
          <p:spPr>
            <a:xfrm>
              <a:off x="5103271" y="3633097"/>
              <a:ext cx="198545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60A0241-B336-639B-3F9C-486582DDCDEE}"/>
                </a:ext>
              </a:extLst>
            </p:cNvPr>
            <p:cNvGrpSpPr/>
            <p:nvPr/>
          </p:nvGrpSpPr>
          <p:grpSpPr>
            <a:xfrm>
              <a:off x="4442131" y="1695493"/>
              <a:ext cx="1308994" cy="851371"/>
              <a:chOff x="332936" y="2720099"/>
              <a:chExt cx="2926080" cy="85137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53E5311-9159-7319-A41F-628CAF10ABF0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56C5F06-8FCD-992B-A1BB-321C46522564}"/>
                  </a:ext>
                </a:extLst>
              </p:cNvPr>
              <p:cNvSpPr txBox="1"/>
              <p:nvPr/>
            </p:nvSpPr>
            <p:spPr>
              <a:xfrm>
                <a:off x="332936" y="3017472"/>
                <a:ext cx="2926080" cy="55399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DCDD4E3D-2075-9F13-637B-3E22CC554F7A}"/>
                </a:ext>
              </a:extLst>
            </p:cNvPr>
            <p:cNvGrpSpPr/>
            <p:nvPr/>
          </p:nvGrpSpPr>
          <p:grpSpPr>
            <a:xfrm>
              <a:off x="6440876" y="1695493"/>
              <a:ext cx="1308994" cy="851371"/>
              <a:chOff x="332936" y="2720099"/>
              <a:chExt cx="2926080" cy="851371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00820AC-9306-CBA7-C560-F93D29EDF4C9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46B1166-A4E8-CD3E-C19B-4047B0419CA8}"/>
                  </a:ext>
                </a:extLst>
              </p:cNvPr>
              <p:cNvSpPr txBox="1"/>
              <p:nvPr/>
            </p:nvSpPr>
            <p:spPr>
              <a:xfrm>
                <a:off x="332936" y="3017472"/>
                <a:ext cx="2926080" cy="55399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FACEC88-43FE-4180-CD31-691198B470F5}"/>
                </a:ext>
              </a:extLst>
            </p:cNvPr>
            <p:cNvGrpSpPr/>
            <p:nvPr/>
          </p:nvGrpSpPr>
          <p:grpSpPr>
            <a:xfrm>
              <a:off x="3436127" y="3303963"/>
              <a:ext cx="1308994" cy="851371"/>
              <a:chOff x="332936" y="2720099"/>
              <a:chExt cx="2926080" cy="851371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AC1C3CF-E211-EA37-19D4-70CF504FFE21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C26CF8B8-6E14-F3ED-79A0-C1498E1B90A1}"/>
                  </a:ext>
                </a:extLst>
              </p:cNvPr>
              <p:cNvSpPr txBox="1"/>
              <p:nvPr/>
            </p:nvSpPr>
            <p:spPr>
              <a:xfrm>
                <a:off x="332936" y="3017472"/>
                <a:ext cx="2926080" cy="55399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9C53BA48-24C5-FBCA-E300-99D77D548908}"/>
                </a:ext>
              </a:extLst>
            </p:cNvPr>
            <p:cNvGrpSpPr/>
            <p:nvPr/>
          </p:nvGrpSpPr>
          <p:grpSpPr>
            <a:xfrm>
              <a:off x="7446879" y="3303963"/>
              <a:ext cx="1308994" cy="851371"/>
              <a:chOff x="332936" y="2720099"/>
              <a:chExt cx="2926080" cy="851371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C07EEBC-6877-7258-181F-4F1DC177C18B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1C1C4A74-78A7-9017-B9B2-CD61F781CC1D}"/>
                  </a:ext>
                </a:extLst>
              </p:cNvPr>
              <p:cNvSpPr txBox="1"/>
              <p:nvPr/>
            </p:nvSpPr>
            <p:spPr>
              <a:xfrm>
                <a:off x="332936" y="3017472"/>
                <a:ext cx="2926080" cy="55399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E170572A-3893-7399-E5A8-7AEBEB746E6B}"/>
                </a:ext>
              </a:extLst>
            </p:cNvPr>
            <p:cNvGrpSpPr/>
            <p:nvPr/>
          </p:nvGrpSpPr>
          <p:grpSpPr>
            <a:xfrm>
              <a:off x="4442131" y="5018707"/>
              <a:ext cx="1308994" cy="851371"/>
              <a:chOff x="332936" y="2720099"/>
              <a:chExt cx="2926080" cy="851371"/>
            </a:xfrm>
          </p:grpSpPr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FDA2D13B-9C0A-1551-CF17-F09C049173FD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49CE6766-DB08-2779-596B-E8486D83586E}"/>
                  </a:ext>
                </a:extLst>
              </p:cNvPr>
              <p:cNvSpPr txBox="1"/>
              <p:nvPr/>
            </p:nvSpPr>
            <p:spPr>
              <a:xfrm>
                <a:off x="332936" y="3017472"/>
                <a:ext cx="2926080" cy="55399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8805EB42-1A9D-6AD8-948E-CC76EF773EAA}"/>
                </a:ext>
              </a:extLst>
            </p:cNvPr>
            <p:cNvGrpSpPr/>
            <p:nvPr/>
          </p:nvGrpSpPr>
          <p:grpSpPr>
            <a:xfrm>
              <a:off x="6440876" y="5018707"/>
              <a:ext cx="1308994" cy="851371"/>
              <a:chOff x="332936" y="2720099"/>
              <a:chExt cx="2926080" cy="851371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86591D5E-B1AE-CD9C-02FC-DEFABA48422C}"/>
                  </a:ext>
                </a:extLst>
              </p:cNvPr>
              <p:cNvSpPr txBox="1"/>
              <p:nvPr/>
            </p:nvSpPr>
            <p:spPr>
              <a:xfrm>
                <a:off x="332936" y="2720099"/>
                <a:ext cx="2926080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823985F6-0852-EDE8-772E-B185D5854625}"/>
                  </a:ext>
                </a:extLst>
              </p:cNvPr>
              <p:cNvSpPr txBox="1"/>
              <p:nvPr/>
            </p:nvSpPr>
            <p:spPr>
              <a:xfrm>
                <a:off x="332936" y="3017472"/>
                <a:ext cx="2926080" cy="55399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magna.</a:t>
                </a:r>
              </a:p>
            </p:txBody>
          </p:sp>
        </p:grp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2CADEAB-F297-14AD-F791-07A4AD937E1B}"/>
                </a:ext>
              </a:extLst>
            </p:cNvPr>
            <p:cNvSpPr txBox="1"/>
            <p:nvPr/>
          </p:nvSpPr>
          <p:spPr>
            <a:xfrm>
              <a:off x="3989085" y="121200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EA6A2CF-65BD-0F6A-F1EE-D4A79A0CD2CA}"/>
                </a:ext>
              </a:extLst>
            </p:cNvPr>
            <p:cNvSpPr txBox="1"/>
            <p:nvPr/>
          </p:nvSpPr>
          <p:spPr>
            <a:xfrm>
              <a:off x="7784212" y="121200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E918AFC-0AA9-20F4-7BE3-928D2DFAD5B8}"/>
                </a:ext>
              </a:extLst>
            </p:cNvPr>
            <p:cNvSpPr txBox="1"/>
            <p:nvPr/>
          </p:nvSpPr>
          <p:spPr>
            <a:xfrm>
              <a:off x="3949329" y="527192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5309FBF-620F-C5AE-431F-D30CC6D15676}"/>
                </a:ext>
              </a:extLst>
            </p:cNvPr>
            <p:cNvSpPr txBox="1"/>
            <p:nvPr/>
          </p:nvSpPr>
          <p:spPr>
            <a:xfrm>
              <a:off x="7837220" y="527192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92B1302-4198-8F45-27FB-6EDBFF79B029}"/>
                </a:ext>
              </a:extLst>
            </p:cNvPr>
            <p:cNvSpPr txBox="1"/>
            <p:nvPr/>
          </p:nvSpPr>
          <p:spPr>
            <a:xfrm>
              <a:off x="8944134" y="322638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54D93AB-A332-BA7A-EA59-057369E0D9FC}"/>
                </a:ext>
              </a:extLst>
            </p:cNvPr>
            <p:cNvSpPr txBox="1"/>
            <p:nvPr/>
          </p:nvSpPr>
          <p:spPr>
            <a:xfrm>
              <a:off x="2829162" y="3226381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1BF2E56-12EA-7A1F-ECA5-FCE78DFC6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Hexagon Radial Diagram – Slide Template</a:t>
            </a:r>
          </a:p>
        </p:txBody>
      </p:sp>
      <p:pic>
        <p:nvPicPr>
          <p:cNvPr id="33" name="Graphic 32" descr="Users with solid fill">
            <a:extLst>
              <a:ext uri="{FF2B5EF4-FFF2-40B4-BE49-F238E27FC236}">
                <a16:creationId xmlns:a16="http://schemas.microsoft.com/office/drawing/2014/main" id="{27C0C6DA-1F13-E0D7-867A-204E055D77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776588" y="1120818"/>
            <a:ext cx="640080" cy="640080"/>
          </a:xfrm>
          <a:prstGeom prst="rect">
            <a:avLst/>
          </a:prstGeom>
        </p:spPr>
      </p:pic>
      <p:pic>
        <p:nvPicPr>
          <p:cNvPr id="44" name="Graphic 43" descr="Lights On with solid fill">
            <a:extLst>
              <a:ext uri="{FF2B5EF4-FFF2-40B4-BE49-F238E27FC236}">
                <a16:creationId xmlns:a16="http://schemas.microsoft.com/office/drawing/2014/main" id="{BBE68754-3154-4B5A-449E-B8F89936F1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775333" y="1120818"/>
            <a:ext cx="640080" cy="640080"/>
          </a:xfrm>
          <a:prstGeom prst="rect">
            <a:avLst/>
          </a:prstGeom>
        </p:spPr>
      </p:pic>
      <p:pic>
        <p:nvPicPr>
          <p:cNvPr id="50" name="Graphic 49" descr="Leaf with solid fill">
            <a:extLst>
              <a:ext uri="{FF2B5EF4-FFF2-40B4-BE49-F238E27FC236}">
                <a16:creationId xmlns:a16="http://schemas.microsoft.com/office/drawing/2014/main" id="{2A755205-59E1-ACC3-6CCF-181FAD9464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70584" y="2729288"/>
            <a:ext cx="640080" cy="640080"/>
          </a:xfrm>
          <a:prstGeom prst="rect">
            <a:avLst/>
          </a:prstGeom>
        </p:spPr>
      </p:pic>
      <p:pic>
        <p:nvPicPr>
          <p:cNvPr id="75" name="Graphic 74" descr="Bar graph with upward trend with solid fill">
            <a:extLst>
              <a:ext uri="{FF2B5EF4-FFF2-40B4-BE49-F238E27FC236}">
                <a16:creationId xmlns:a16="http://schemas.microsoft.com/office/drawing/2014/main" id="{147C43A3-C836-144D-ED4F-C33094BC27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781336" y="2729288"/>
            <a:ext cx="640080" cy="640080"/>
          </a:xfrm>
          <a:prstGeom prst="rect">
            <a:avLst/>
          </a:prstGeom>
        </p:spPr>
      </p:pic>
      <p:pic>
        <p:nvPicPr>
          <p:cNvPr id="79" name="Graphic 78" descr="Shield Tick with solid fill">
            <a:extLst>
              <a:ext uri="{FF2B5EF4-FFF2-40B4-BE49-F238E27FC236}">
                <a16:creationId xmlns:a16="http://schemas.microsoft.com/office/drawing/2014/main" id="{D0F04E17-FC3F-50E5-AD14-0881D9C312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776588" y="4444032"/>
            <a:ext cx="640080" cy="640080"/>
          </a:xfrm>
          <a:prstGeom prst="rect">
            <a:avLst/>
          </a:prstGeom>
        </p:spPr>
      </p:pic>
      <p:pic>
        <p:nvPicPr>
          <p:cNvPr id="83" name="Graphic 82" descr="Handshake with solid fill">
            <a:extLst>
              <a:ext uri="{FF2B5EF4-FFF2-40B4-BE49-F238E27FC236}">
                <a16:creationId xmlns:a16="http://schemas.microsoft.com/office/drawing/2014/main" id="{E798AAEE-65BF-44F3-4012-B4E9751F7A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775333" y="4444032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588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306</Words>
  <Application>Microsoft Office PowerPoint</Application>
  <PresentationFormat>Widescreen</PresentationFormat>
  <Paragraphs>47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6-Part Hexagon Radial Diagram – Slide Template</vt:lpstr>
      <vt:lpstr>6-Part Hexagon Radial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6-Part Hexagon Radial Diagram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2026-08-13T18:51:27Z</dcterms:modified>
  <cp:category>Charts &amp; Diagrams</cp:category>
</cp:coreProperties>
</file>