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8D4E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E7E3-C90A-0932-D3C5-D9A3BB885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D984C-4C6C-306F-725A-D51CCA564F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5AC7F-839B-3C56-3173-42260F7AEB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3BF9D-166C-0B8F-3819-FAF65489E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68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Four-Level Isometric Stack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ABF8EE-AC40-BBC8-EA68-568382D6368F}"/>
              </a:ext>
            </a:extLst>
          </p:cNvPr>
          <p:cNvGrpSpPr/>
          <p:nvPr/>
        </p:nvGrpSpPr>
        <p:grpSpPr>
          <a:xfrm>
            <a:off x="1511485" y="4651673"/>
            <a:ext cx="3668211" cy="1492897"/>
            <a:chOff x="1511485" y="1011217"/>
            <a:chExt cx="3668211" cy="149289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AE9992-2777-CFCE-325C-AAE159ADFD25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7AFF128-BD70-4D1A-0551-D1096C12A5AD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solidFill>
                <a:schemeClr val="accent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9FB1370-22E4-6984-C9F9-CF519F96798B}"/>
              </a:ext>
            </a:extLst>
          </p:cNvPr>
          <p:cNvGrpSpPr/>
          <p:nvPr/>
        </p:nvGrpSpPr>
        <p:grpSpPr>
          <a:xfrm>
            <a:off x="1511485" y="3438187"/>
            <a:ext cx="3668211" cy="1492897"/>
            <a:chOff x="1511485" y="1011217"/>
            <a:chExt cx="3668211" cy="149289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637C677-3B20-5E93-AF49-6271BE045227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FDBD2FF-AFD6-59C6-BDB6-AEB9AC5BF218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chemeClr val="accent2"/>
            </a:solidFill>
            <a:ln w="2084" cap="flat">
              <a:solidFill>
                <a:schemeClr val="accent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8D661C7-8C7D-8F55-1AC6-FAD640A1F85B}"/>
              </a:ext>
            </a:extLst>
          </p:cNvPr>
          <p:cNvGrpSpPr/>
          <p:nvPr/>
        </p:nvGrpSpPr>
        <p:grpSpPr>
          <a:xfrm>
            <a:off x="1511485" y="2224702"/>
            <a:ext cx="3668211" cy="1492897"/>
            <a:chOff x="1511485" y="1011217"/>
            <a:chExt cx="3668211" cy="1492897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3D805B9-3380-A60A-6B4C-166DD702540A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30736E1-C2B1-9180-807D-98F64034921D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solidFill>
                <a:schemeClr val="accent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F84A2C1-A118-52B0-0657-7FE7ADAEA930}"/>
              </a:ext>
            </a:extLst>
          </p:cNvPr>
          <p:cNvGrpSpPr/>
          <p:nvPr/>
        </p:nvGrpSpPr>
        <p:grpSpPr>
          <a:xfrm>
            <a:off x="1511485" y="1011217"/>
            <a:ext cx="3668211" cy="1492897"/>
            <a:chOff x="1511485" y="1011217"/>
            <a:chExt cx="3668211" cy="149289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F89B23-E370-2CAE-86B5-6CBA372CD1F4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D668750-C7EC-9EEF-4B06-292AA201C1F1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chemeClr val="accent6"/>
            </a:solidFill>
            <a:ln w="2084" cap="flat">
              <a:solidFill>
                <a:schemeClr val="accent6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308DA68-2452-4512-EC59-1D6302374928}"/>
              </a:ext>
            </a:extLst>
          </p:cNvPr>
          <p:cNvSpPr txBox="1"/>
          <p:nvPr/>
        </p:nvSpPr>
        <p:spPr>
          <a:xfrm>
            <a:off x="2102734" y="127162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C54C3F-BBB5-53DC-38B2-A7FC9746D0DE}"/>
              </a:ext>
            </a:extLst>
          </p:cNvPr>
          <p:cNvSpPr txBox="1"/>
          <p:nvPr/>
        </p:nvSpPr>
        <p:spPr>
          <a:xfrm>
            <a:off x="2102734" y="248511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39634E-AF51-5888-A793-793F2C32DE17}"/>
              </a:ext>
            </a:extLst>
          </p:cNvPr>
          <p:cNvSpPr txBox="1"/>
          <p:nvPr/>
        </p:nvSpPr>
        <p:spPr>
          <a:xfrm>
            <a:off x="2102734" y="369859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11181F9-2A37-F0A1-4B00-E08F2A0E9E25}"/>
              </a:ext>
            </a:extLst>
          </p:cNvPr>
          <p:cNvSpPr txBox="1"/>
          <p:nvPr/>
        </p:nvSpPr>
        <p:spPr>
          <a:xfrm>
            <a:off x="2102734" y="491208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B7C8B90-E7B8-C13F-D127-6940FEACD012}"/>
              </a:ext>
            </a:extLst>
          </p:cNvPr>
          <p:cNvGrpSpPr/>
          <p:nvPr/>
        </p:nvGrpSpPr>
        <p:grpSpPr>
          <a:xfrm>
            <a:off x="5506050" y="1229078"/>
            <a:ext cx="6071661" cy="1009093"/>
            <a:chOff x="5506050" y="1102651"/>
            <a:chExt cx="6071661" cy="1009093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3194A45-A563-6BD0-5F59-6D0E3928B3F9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53C5A69-0ED7-3BE5-1C12-CDE96AFE83A2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chemeClr val="accent6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CF1AD53-8847-29B4-FDF3-39A94D38132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chemeClr val="accent6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568FA13-F284-2740-FCC5-A9F48CA13D01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chemeClr val="accent6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Graphic 39" descr="Shield Tick with solid fill">
              <a:extLst>
                <a:ext uri="{FF2B5EF4-FFF2-40B4-BE49-F238E27FC236}">
                  <a16:creationId xmlns:a16="http://schemas.microsoft.com/office/drawing/2014/main" id="{FC208407-1DB2-BAE8-544A-6C74B3DAC638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6363B88F-2657-B830-FE94-04DA0A6824F9}"/>
                </a:ext>
              </a:extLst>
            </p:cNvPr>
            <p:cNvGrpSpPr/>
            <p:nvPr/>
          </p:nvGrpSpPr>
          <p:grpSpPr>
            <a:xfrm>
              <a:off x="8240893" y="1212629"/>
              <a:ext cx="2924414" cy="789136"/>
              <a:chOff x="8921977" y="1298036"/>
              <a:chExt cx="2926080" cy="92649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0C97976-9C5C-F207-6C89-9E02F91FE6B9}"/>
                  </a:ext>
                </a:extLst>
              </p:cNvPr>
              <p:cNvSpPr txBox="1"/>
              <p:nvPr/>
            </p:nvSpPr>
            <p:spPr>
              <a:xfrm>
                <a:off x="8921977" y="129803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2D3962A-6CAE-6265-A78B-C00B4FD296C0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4AAF649-04B2-E4CF-5F66-7D8FA0C13339}"/>
              </a:ext>
            </a:extLst>
          </p:cNvPr>
          <p:cNvGrpSpPr/>
          <p:nvPr/>
        </p:nvGrpSpPr>
        <p:grpSpPr>
          <a:xfrm>
            <a:off x="5477915" y="2442563"/>
            <a:ext cx="6071661" cy="1009093"/>
            <a:chOff x="5506050" y="1102651"/>
            <a:chExt cx="6071661" cy="1009093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88EC8B23-F42D-788D-B768-1BC34E40FDBB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9823E62-A389-F76C-B2DA-204F556C346F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08FC190-D8B7-8213-C32F-88CDD350E8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chemeClr val="accent5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18191B46-6F0F-773B-D604-1FDE945F4D08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chemeClr val="accent5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Single gear with solid fill">
              <a:extLst>
                <a:ext uri="{FF2B5EF4-FFF2-40B4-BE49-F238E27FC236}">
                  <a16:creationId xmlns:a16="http://schemas.microsoft.com/office/drawing/2014/main" id="{CC2A4508-4DEA-6825-672B-0C25CC1D92C8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88DB468-C96F-41E1-5EB2-85780F115C7D}"/>
                </a:ext>
              </a:extLst>
            </p:cNvPr>
            <p:cNvGrpSpPr/>
            <p:nvPr/>
          </p:nvGrpSpPr>
          <p:grpSpPr>
            <a:xfrm>
              <a:off x="8240893" y="1135061"/>
              <a:ext cx="2924414" cy="866704"/>
              <a:chOff x="8921977" y="1206967"/>
              <a:chExt cx="2926080" cy="101755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E6B4A67-73D0-02FA-FC65-424CFD3AE06C}"/>
                  </a:ext>
                </a:extLst>
              </p:cNvPr>
              <p:cNvSpPr txBox="1"/>
              <p:nvPr/>
            </p:nvSpPr>
            <p:spPr>
              <a:xfrm>
                <a:off x="8921977" y="1206967"/>
                <a:ext cx="2926080" cy="6142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6DECEF1-DC7D-6771-5132-6DA8D619F164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FDA6CD6-4799-F3D0-338B-9475F459B9ED}"/>
              </a:ext>
            </a:extLst>
          </p:cNvPr>
          <p:cNvGrpSpPr/>
          <p:nvPr/>
        </p:nvGrpSpPr>
        <p:grpSpPr>
          <a:xfrm>
            <a:off x="5506050" y="3656048"/>
            <a:ext cx="6071661" cy="1009093"/>
            <a:chOff x="5506050" y="1102651"/>
            <a:chExt cx="6071661" cy="1009093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CD82A0B4-DECF-AECD-6C5B-0C1CDEC7D28F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D14545DF-7929-F426-5424-037F01E0815D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C423584E-FB45-D026-9DA8-7CEF88BBF3D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chemeClr val="accent2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F723294F-EABA-4577-1110-FD4157A933EA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chemeClr val="accent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Graphic 68" descr="Database with solid fill">
              <a:extLst>
                <a:ext uri="{FF2B5EF4-FFF2-40B4-BE49-F238E27FC236}">
                  <a16:creationId xmlns:a16="http://schemas.microsoft.com/office/drawing/2014/main" id="{8287E699-57EB-F40C-F4E3-D20BDB95C2E0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9CF35B40-0A30-6291-72B8-B46EE4A5C7C8}"/>
                </a:ext>
              </a:extLst>
            </p:cNvPr>
            <p:cNvGrpSpPr/>
            <p:nvPr/>
          </p:nvGrpSpPr>
          <p:grpSpPr>
            <a:xfrm>
              <a:off x="8240893" y="1135061"/>
              <a:ext cx="2924414" cy="866704"/>
              <a:chOff x="8921977" y="1206967"/>
              <a:chExt cx="2926080" cy="101755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FCD4BCA-C636-6FEE-DC41-3141753628F4}"/>
                  </a:ext>
                </a:extLst>
              </p:cNvPr>
              <p:cNvSpPr txBox="1"/>
              <p:nvPr/>
            </p:nvSpPr>
            <p:spPr>
              <a:xfrm>
                <a:off x="8921977" y="1206967"/>
                <a:ext cx="2926080" cy="6142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0CBB0F7-FB1F-CCD9-0668-C4C78834E70C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5E4FF77-5006-9623-8F2B-F7A554559770}"/>
              </a:ext>
            </a:extLst>
          </p:cNvPr>
          <p:cNvGrpSpPr/>
          <p:nvPr/>
        </p:nvGrpSpPr>
        <p:grpSpPr>
          <a:xfrm>
            <a:off x="5506050" y="4869534"/>
            <a:ext cx="6071661" cy="1009093"/>
            <a:chOff x="5506050" y="1102651"/>
            <a:chExt cx="6071661" cy="10090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CA8733D8-191E-FBA5-1C86-A9E4CEE3ACAA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14E8FAA-76D3-AD99-7DA4-8403C9DB9480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DA040D04-CB24-0271-6106-B62E38310C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chemeClr val="accent4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C110FDE8-A6FE-CD31-328A-AFDBB21B3FC1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8" name="Graphic 77" descr="Users with solid fill">
              <a:extLst>
                <a:ext uri="{FF2B5EF4-FFF2-40B4-BE49-F238E27FC236}">
                  <a16:creationId xmlns:a16="http://schemas.microsoft.com/office/drawing/2014/main" id="{37C0C149-B66F-D2BC-C276-0C8DC6850627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F1563125-A15E-376C-885B-856926F3A2DE}"/>
                </a:ext>
              </a:extLst>
            </p:cNvPr>
            <p:cNvGrpSpPr/>
            <p:nvPr/>
          </p:nvGrpSpPr>
          <p:grpSpPr>
            <a:xfrm>
              <a:off x="8240893" y="1135061"/>
              <a:ext cx="2924414" cy="866704"/>
              <a:chOff x="8921977" y="1206967"/>
              <a:chExt cx="2926080" cy="101755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5F37936-05EA-3F39-3AAA-1BA1B2BB9AE3}"/>
                  </a:ext>
                </a:extLst>
              </p:cNvPr>
              <p:cNvSpPr txBox="1"/>
              <p:nvPr/>
            </p:nvSpPr>
            <p:spPr>
              <a:xfrm>
                <a:off x="8921977" y="1206967"/>
                <a:ext cx="2926080" cy="6142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4ED00B6-771B-4ABC-140B-0BBE7FB197AD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533B4-B003-C58F-419B-DDF625D39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E4D8C-B666-3BED-8C66-8A1F16FFC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Four-Level Isometric Stack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B9DDA6C-E960-C930-8FDA-FF9255C6DDCC}"/>
              </a:ext>
            </a:extLst>
          </p:cNvPr>
          <p:cNvGrpSpPr/>
          <p:nvPr/>
        </p:nvGrpSpPr>
        <p:grpSpPr>
          <a:xfrm>
            <a:off x="1511485" y="4651673"/>
            <a:ext cx="3668211" cy="1492897"/>
            <a:chOff x="1511485" y="1011217"/>
            <a:chExt cx="3668211" cy="1492897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73F92C1-AAF8-7DF0-D129-A0C36487C4C5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43DB5E-C076-29F3-95C8-43E4A76C3304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solidFill>
                <a:schemeClr val="accent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7C84E81-FDD9-CCF6-0A47-C90D1C738069}"/>
              </a:ext>
            </a:extLst>
          </p:cNvPr>
          <p:cNvGrpSpPr/>
          <p:nvPr/>
        </p:nvGrpSpPr>
        <p:grpSpPr>
          <a:xfrm>
            <a:off x="1511485" y="3438187"/>
            <a:ext cx="3668211" cy="1492897"/>
            <a:chOff x="1511485" y="1011217"/>
            <a:chExt cx="3668211" cy="149289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0D638CA-46F4-8F24-05A1-D9E8CEC31939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5243D48-7724-DEDC-0F45-D7B7E3E49E26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chemeClr val="accent2"/>
            </a:solidFill>
            <a:ln w="2084" cap="flat">
              <a:solidFill>
                <a:schemeClr val="accent2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DAE31-139A-49B3-8557-FF8C39C4D9ED}"/>
              </a:ext>
            </a:extLst>
          </p:cNvPr>
          <p:cNvGrpSpPr/>
          <p:nvPr/>
        </p:nvGrpSpPr>
        <p:grpSpPr>
          <a:xfrm>
            <a:off x="1511485" y="2224702"/>
            <a:ext cx="3668211" cy="1492897"/>
            <a:chOff x="1511485" y="1011217"/>
            <a:chExt cx="3668211" cy="1492897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29B45E2-7384-1CD5-D001-BC79F98348D9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F9662C-19FA-0B50-1539-D1AF0CD8F8C5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solidFill>
                <a:schemeClr val="accent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4C6BD2-9D86-FB1B-592D-1882A62E5E24}"/>
              </a:ext>
            </a:extLst>
          </p:cNvPr>
          <p:cNvGrpSpPr/>
          <p:nvPr/>
        </p:nvGrpSpPr>
        <p:grpSpPr>
          <a:xfrm>
            <a:off x="1511485" y="1011217"/>
            <a:ext cx="3668211" cy="1492897"/>
            <a:chOff x="1511485" y="1011217"/>
            <a:chExt cx="3668211" cy="149289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777697-AD43-4DA8-5AD3-CEF8314F0999}"/>
                </a:ext>
              </a:extLst>
            </p:cNvPr>
            <p:cNvSpPr/>
            <p:nvPr/>
          </p:nvSpPr>
          <p:spPr>
            <a:xfrm>
              <a:off x="1525231" y="1024686"/>
              <a:ext cx="3635581" cy="1340665"/>
            </a:xfrm>
            <a:custGeom>
              <a:avLst/>
              <a:gdLst>
                <a:gd name="csX0" fmla="*/ 5526 w 3635581"/>
                <a:gd name="csY0" fmla="*/ 660013 h 1340665"/>
                <a:gd name="csX1" fmla="*/ 217639 w 3635581"/>
                <a:gd name="csY1" fmla="*/ 712529 h 1340665"/>
                <a:gd name="csX2" fmla="*/ 669180 w 3635581"/>
                <a:gd name="csY2" fmla="*/ 856319 h 1340665"/>
                <a:gd name="csX3" fmla="*/ 1434888 w 3635581"/>
                <a:gd name="csY3" fmla="*/ 1109239 h 1340665"/>
                <a:gd name="csX4" fmla="*/ 1779547 w 3635581"/>
                <a:gd name="csY4" fmla="*/ 1227499 h 1340665"/>
                <a:gd name="csX5" fmla="*/ 1931538 w 3635581"/>
                <a:gd name="csY5" fmla="*/ 1281139 h 1340665"/>
                <a:gd name="csX6" fmla="*/ 1931538 w 3635581"/>
                <a:gd name="csY6" fmla="*/ 1340665 h 1340665"/>
                <a:gd name="csX7" fmla="*/ 1751569 w 3635581"/>
                <a:gd name="csY7" fmla="*/ 1282197 h 1340665"/>
                <a:gd name="csX8" fmla="*/ 1440444 w 3635581"/>
                <a:gd name="csY8" fmla="*/ 1176967 h 1340665"/>
                <a:gd name="csX9" fmla="*/ 445824 w 3635581"/>
                <a:gd name="csY9" fmla="*/ 848712 h 1340665"/>
                <a:gd name="csX10" fmla="*/ 104538 w 3635581"/>
                <a:gd name="csY10" fmla="*/ 740044 h 1340665"/>
                <a:gd name="csX11" fmla="*/ 5195 w 3635581"/>
                <a:gd name="csY11" fmla="*/ 707370 h 1340665"/>
                <a:gd name="csX12" fmla="*/ 5526 w 3635581"/>
                <a:gd name="csY12" fmla="*/ 660013 h 1340665"/>
                <a:gd name="csX13" fmla="*/ 3635581 w 3635581"/>
                <a:gd name="csY13" fmla="*/ 621851 h 1340665"/>
                <a:gd name="csX14" fmla="*/ 3635581 w 3635581"/>
                <a:gd name="csY14" fmla="*/ 671389 h 1340665"/>
                <a:gd name="csX15" fmla="*/ 1943112 w 3635581"/>
                <a:gd name="csY15" fmla="*/ 1338880 h 1340665"/>
                <a:gd name="csX16" fmla="*/ 1943112 w 3635581"/>
                <a:gd name="csY16" fmla="*/ 1285571 h 1340665"/>
                <a:gd name="csX17" fmla="*/ 2087695 w 3635581"/>
                <a:gd name="csY17" fmla="*/ 1221414 h 1340665"/>
                <a:gd name="csX18" fmla="*/ 2432022 w 3635581"/>
                <a:gd name="csY18" fmla="*/ 1082783 h 1340665"/>
                <a:gd name="csX19" fmla="*/ 3277694 w 3635581"/>
                <a:gd name="csY19" fmla="*/ 751155 h 1340665"/>
                <a:gd name="csX20" fmla="*/ 3556146 w 3635581"/>
                <a:gd name="csY20" fmla="*/ 645926 h 1340665"/>
                <a:gd name="csX21" fmla="*/ 3635581 w 3635581"/>
                <a:gd name="csY21" fmla="*/ 621851 h 1340665"/>
                <a:gd name="csX22" fmla="*/ 1652755 w 3635581"/>
                <a:gd name="csY22" fmla="*/ 130 h 1340665"/>
                <a:gd name="csX23" fmla="*/ 1811625 w 3635581"/>
                <a:gd name="csY23" fmla="*/ 44444 h 1340665"/>
                <a:gd name="csX24" fmla="*/ 2201787 w 3635581"/>
                <a:gd name="csY24" fmla="*/ 163761 h 1340665"/>
                <a:gd name="csX25" fmla="*/ 3194688 w 3635581"/>
                <a:gd name="csY25" fmla="*/ 480442 h 1340665"/>
                <a:gd name="csX26" fmla="*/ 3605289 w 3635581"/>
                <a:gd name="csY26" fmla="*/ 610937 h 1340665"/>
                <a:gd name="csX27" fmla="*/ 3524400 w 3635581"/>
                <a:gd name="csY27" fmla="*/ 640767 h 1340665"/>
                <a:gd name="csX28" fmla="*/ 3444501 w 3635581"/>
                <a:gd name="csY28" fmla="*/ 672911 h 1340665"/>
                <a:gd name="csX29" fmla="*/ 3181328 w 3635581"/>
                <a:gd name="csY29" fmla="*/ 774305 h 1340665"/>
                <a:gd name="csX30" fmla="*/ 2393859 w 3635581"/>
                <a:gd name="csY30" fmla="*/ 1084768 h 1340665"/>
                <a:gd name="csX31" fmla="*/ 2073607 w 3635581"/>
                <a:gd name="csY31" fmla="*/ 1213675 h 1340665"/>
                <a:gd name="csX32" fmla="*/ 1936961 w 3635581"/>
                <a:gd name="csY32" fmla="*/ 1268374 h 1340665"/>
                <a:gd name="csX33" fmla="*/ 1789666 w 3635581"/>
                <a:gd name="csY33" fmla="*/ 1218173 h 1340665"/>
                <a:gd name="csX34" fmla="*/ 1405588 w 3635581"/>
                <a:gd name="csY34" fmla="*/ 1086487 h 1340665"/>
                <a:gd name="csX35" fmla="*/ 480679 w 3635581"/>
                <a:gd name="csY35" fmla="*/ 781051 h 1340665"/>
                <a:gd name="csX36" fmla="*/ 183444 w 3635581"/>
                <a:gd name="csY36" fmla="*/ 688322 h 1340665"/>
                <a:gd name="csX37" fmla="*/ 33239 w 3635581"/>
                <a:gd name="csY37" fmla="*/ 644007 h 1340665"/>
                <a:gd name="csX38" fmla="*/ 496949 w 3635581"/>
                <a:gd name="csY38" fmla="*/ 464568 h 1340665"/>
                <a:gd name="csX39" fmla="*/ 1148235 w 3635581"/>
                <a:gd name="csY39" fmla="*/ 202652 h 1340665"/>
                <a:gd name="csX40" fmla="*/ 1501161 w 3635581"/>
                <a:gd name="csY40" fmla="*/ 59921 h 1340665"/>
                <a:gd name="csX41" fmla="*/ 1652755 w 3635581"/>
                <a:gd name="csY41" fmla="*/ 130 h 13406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35581" h="1340665">
                  <a:moveTo>
                    <a:pt x="5526" y="660013"/>
                  </a:moveTo>
                  <a:cubicBezTo>
                    <a:pt x="78148" y="666959"/>
                    <a:pt x="147794" y="692356"/>
                    <a:pt x="217639" y="712529"/>
                  </a:cubicBezTo>
                  <a:cubicBezTo>
                    <a:pt x="369365" y="756380"/>
                    <a:pt x="517916" y="810880"/>
                    <a:pt x="669180" y="856319"/>
                  </a:cubicBezTo>
                  <a:cubicBezTo>
                    <a:pt x="926400" y="933504"/>
                    <a:pt x="1180711" y="1022595"/>
                    <a:pt x="1434888" y="1109239"/>
                  </a:cubicBezTo>
                  <a:cubicBezTo>
                    <a:pt x="1549907" y="1148461"/>
                    <a:pt x="1664991" y="1187087"/>
                    <a:pt x="1779547" y="1227499"/>
                  </a:cubicBezTo>
                  <a:cubicBezTo>
                    <a:pt x="1830078" y="1245357"/>
                    <a:pt x="1882064" y="1260635"/>
                    <a:pt x="1931538" y="1281139"/>
                  </a:cubicBezTo>
                  <a:cubicBezTo>
                    <a:pt x="1931538" y="1300981"/>
                    <a:pt x="1931538" y="1320823"/>
                    <a:pt x="1931538" y="1340665"/>
                  </a:cubicBezTo>
                  <a:cubicBezTo>
                    <a:pt x="1870622" y="1329091"/>
                    <a:pt x="1810103" y="1302899"/>
                    <a:pt x="1751569" y="1282197"/>
                  </a:cubicBezTo>
                  <a:cubicBezTo>
                    <a:pt x="1648522" y="1245622"/>
                    <a:pt x="1544152" y="1211956"/>
                    <a:pt x="1440444" y="1176967"/>
                  </a:cubicBezTo>
                  <a:cubicBezTo>
                    <a:pt x="1109675" y="1065389"/>
                    <a:pt x="778245" y="955530"/>
                    <a:pt x="445824" y="848712"/>
                  </a:cubicBezTo>
                  <a:cubicBezTo>
                    <a:pt x="332194" y="812202"/>
                    <a:pt x="217704" y="777876"/>
                    <a:pt x="104538" y="740044"/>
                  </a:cubicBezTo>
                  <a:cubicBezTo>
                    <a:pt x="87210" y="734223"/>
                    <a:pt x="13925" y="718547"/>
                    <a:pt x="5195" y="707370"/>
                  </a:cubicBezTo>
                  <a:cubicBezTo>
                    <a:pt x="-4793" y="694605"/>
                    <a:pt x="2086" y="673573"/>
                    <a:pt x="5526" y="660013"/>
                  </a:cubicBezTo>
                  <a:close/>
                  <a:moveTo>
                    <a:pt x="3635581" y="621851"/>
                  </a:moveTo>
                  <a:cubicBezTo>
                    <a:pt x="3635581" y="638319"/>
                    <a:pt x="3635581" y="654855"/>
                    <a:pt x="3635581" y="671389"/>
                  </a:cubicBezTo>
                  <a:cubicBezTo>
                    <a:pt x="3071402" y="893886"/>
                    <a:pt x="2507224" y="1116383"/>
                    <a:pt x="1943112" y="1338880"/>
                  </a:cubicBezTo>
                  <a:cubicBezTo>
                    <a:pt x="1943112" y="1321154"/>
                    <a:pt x="1943112" y="1303362"/>
                    <a:pt x="1943112" y="1285571"/>
                  </a:cubicBezTo>
                  <a:cubicBezTo>
                    <a:pt x="1968907" y="1260966"/>
                    <a:pt x="2051317" y="1236428"/>
                    <a:pt x="2087695" y="1221414"/>
                  </a:cubicBezTo>
                  <a:cubicBezTo>
                    <a:pt x="2202118" y="1174322"/>
                    <a:pt x="2316475" y="1127031"/>
                    <a:pt x="2432022" y="1082783"/>
                  </a:cubicBezTo>
                  <a:cubicBezTo>
                    <a:pt x="2714839" y="974511"/>
                    <a:pt x="2994481" y="858236"/>
                    <a:pt x="3277694" y="751155"/>
                  </a:cubicBezTo>
                  <a:cubicBezTo>
                    <a:pt x="3370490" y="716034"/>
                    <a:pt x="3461963" y="677210"/>
                    <a:pt x="3556146" y="645926"/>
                  </a:cubicBezTo>
                  <a:cubicBezTo>
                    <a:pt x="3582867" y="636997"/>
                    <a:pt x="3607802" y="626745"/>
                    <a:pt x="3635581" y="621851"/>
                  </a:cubicBezTo>
                  <a:close/>
                  <a:moveTo>
                    <a:pt x="1652755" y="130"/>
                  </a:moveTo>
                  <a:cubicBezTo>
                    <a:pt x="1683048" y="-2450"/>
                    <a:pt x="1777364" y="34060"/>
                    <a:pt x="1811625" y="44444"/>
                  </a:cubicBezTo>
                  <a:cubicBezTo>
                    <a:pt x="1941789" y="83666"/>
                    <a:pt x="2071557" y="124474"/>
                    <a:pt x="2201787" y="163761"/>
                  </a:cubicBezTo>
                  <a:cubicBezTo>
                    <a:pt x="2534409" y="264096"/>
                    <a:pt x="2863126" y="376667"/>
                    <a:pt x="3194688" y="480442"/>
                  </a:cubicBezTo>
                  <a:cubicBezTo>
                    <a:pt x="3331798" y="523301"/>
                    <a:pt x="3468908" y="565896"/>
                    <a:pt x="3605289" y="610937"/>
                  </a:cubicBezTo>
                  <a:cubicBezTo>
                    <a:pt x="3580816" y="625554"/>
                    <a:pt x="3551054" y="630647"/>
                    <a:pt x="3524400" y="640767"/>
                  </a:cubicBezTo>
                  <a:cubicBezTo>
                    <a:pt x="3497546" y="650952"/>
                    <a:pt x="3471487" y="662923"/>
                    <a:pt x="3444501" y="672911"/>
                  </a:cubicBezTo>
                  <a:cubicBezTo>
                    <a:pt x="3356336" y="705518"/>
                    <a:pt x="3269625" y="741962"/>
                    <a:pt x="3181328" y="774305"/>
                  </a:cubicBezTo>
                  <a:cubicBezTo>
                    <a:pt x="2916568" y="871200"/>
                    <a:pt x="2656040" y="981060"/>
                    <a:pt x="2393859" y="1084768"/>
                  </a:cubicBezTo>
                  <a:cubicBezTo>
                    <a:pt x="2286844" y="1127098"/>
                    <a:pt x="2180358" y="1170685"/>
                    <a:pt x="2073607" y="1213675"/>
                  </a:cubicBezTo>
                  <a:cubicBezTo>
                    <a:pt x="2044968" y="1225184"/>
                    <a:pt x="1962558" y="1268705"/>
                    <a:pt x="1936961" y="1268374"/>
                  </a:cubicBezTo>
                  <a:cubicBezTo>
                    <a:pt x="1902105" y="1267911"/>
                    <a:pt x="1826572" y="1230277"/>
                    <a:pt x="1789666" y="1218173"/>
                  </a:cubicBezTo>
                  <a:cubicBezTo>
                    <a:pt x="1661221" y="1175843"/>
                    <a:pt x="1534760" y="1126568"/>
                    <a:pt x="1405588" y="1086487"/>
                  </a:cubicBezTo>
                  <a:cubicBezTo>
                    <a:pt x="1095654" y="990386"/>
                    <a:pt x="789886" y="879666"/>
                    <a:pt x="480679" y="781051"/>
                  </a:cubicBezTo>
                  <a:cubicBezTo>
                    <a:pt x="381998" y="749634"/>
                    <a:pt x="283183" y="716034"/>
                    <a:pt x="183444" y="688322"/>
                  </a:cubicBezTo>
                  <a:cubicBezTo>
                    <a:pt x="144156" y="677409"/>
                    <a:pt x="63333" y="663651"/>
                    <a:pt x="33239" y="644007"/>
                  </a:cubicBezTo>
                  <a:cubicBezTo>
                    <a:pt x="189595" y="588979"/>
                    <a:pt x="342181" y="523830"/>
                    <a:pt x="496949" y="464568"/>
                  </a:cubicBezTo>
                  <a:cubicBezTo>
                    <a:pt x="715280" y="380901"/>
                    <a:pt x="932287" y="292207"/>
                    <a:pt x="1148235" y="202652"/>
                  </a:cubicBezTo>
                  <a:cubicBezTo>
                    <a:pt x="1265436" y="153972"/>
                    <a:pt x="1383365" y="107079"/>
                    <a:pt x="1501161" y="59921"/>
                  </a:cubicBezTo>
                  <a:cubicBezTo>
                    <a:pt x="1533239" y="47089"/>
                    <a:pt x="1624645" y="2511"/>
                    <a:pt x="1652755" y="13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4E147E8-F12E-3EFA-86C9-5B7920A15426}"/>
                </a:ext>
              </a:extLst>
            </p:cNvPr>
            <p:cNvSpPr/>
            <p:nvPr/>
          </p:nvSpPr>
          <p:spPr>
            <a:xfrm>
              <a:off x="1511485" y="1011217"/>
              <a:ext cx="3668211" cy="1492897"/>
            </a:xfrm>
            <a:custGeom>
              <a:avLst/>
              <a:gdLst>
                <a:gd name="csX0" fmla="*/ 19272 w 3668211"/>
                <a:gd name="csY0" fmla="*/ 673482 h 1492897"/>
                <a:gd name="csX1" fmla="*/ 18941 w 3668211"/>
                <a:gd name="csY1" fmla="*/ 720839 h 1492897"/>
                <a:gd name="csX2" fmla="*/ 118284 w 3668211"/>
                <a:gd name="csY2" fmla="*/ 753513 h 1492897"/>
                <a:gd name="csX3" fmla="*/ 459570 w 3668211"/>
                <a:gd name="csY3" fmla="*/ 862181 h 1492897"/>
                <a:gd name="csX4" fmla="*/ 1454190 w 3668211"/>
                <a:gd name="csY4" fmla="*/ 1190436 h 1492897"/>
                <a:gd name="csX5" fmla="*/ 1765315 w 3668211"/>
                <a:gd name="csY5" fmla="*/ 1295666 h 1492897"/>
                <a:gd name="csX6" fmla="*/ 1945284 w 3668211"/>
                <a:gd name="csY6" fmla="*/ 1354134 h 1492897"/>
                <a:gd name="csX7" fmla="*/ 1945284 w 3668211"/>
                <a:gd name="csY7" fmla="*/ 1294608 h 1492897"/>
                <a:gd name="csX8" fmla="*/ 1793293 w 3668211"/>
                <a:gd name="csY8" fmla="*/ 1240968 h 1492897"/>
                <a:gd name="csX9" fmla="*/ 1448634 w 3668211"/>
                <a:gd name="csY9" fmla="*/ 1122708 h 1492897"/>
                <a:gd name="csX10" fmla="*/ 682926 w 3668211"/>
                <a:gd name="csY10" fmla="*/ 869788 h 1492897"/>
                <a:gd name="csX11" fmla="*/ 231385 w 3668211"/>
                <a:gd name="csY11" fmla="*/ 725998 h 1492897"/>
                <a:gd name="csX12" fmla="*/ 19272 w 3668211"/>
                <a:gd name="csY12" fmla="*/ 673482 h 1492897"/>
                <a:gd name="csX13" fmla="*/ 3649327 w 3668211"/>
                <a:gd name="csY13" fmla="*/ 635320 h 1492897"/>
                <a:gd name="csX14" fmla="*/ 3569892 w 3668211"/>
                <a:gd name="csY14" fmla="*/ 659395 h 1492897"/>
                <a:gd name="csX15" fmla="*/ 3291440 w 3668211"/>
                <a:gd name="csY15" fmla="*/ 764624 h 1492897"/>
                <a:gd name="csX16" fmla="*/ 2445768 w 3668211"/>
                <a:gd name="csY16" fmla="*/ 1096252 h 1492897"/>
                <a:gd name="csX17" fmla="*/ 2101441 w 3668211"/>
                <a:gd name="csY17" fmla="*/ 1234883 h 1492897"/>
                <a:gd name="csX18" fmla="*/ 1956858 w 3668211"/>
                <a:gd name="csY18" fmla="*/ 1299040 h 1492897"/>
                <a:gd name="csX19" fmla="*/ 1956858 w 3668211"/>
                <a:gd name="csY19" fmla="*/ 1352349 h 1492897"/>
                <a:gd name="csX20" fmla="*/ 3649327 w 3668211"/>
                <a:gd name="csY20" fmla="*/ 684858 h 1492897"/>
                <a:gd name="csX21" fmla="*/ 3649327 w 3668211"/>
                <a:gd name="csY21" fmla="*/ 635320 h 1492897"/>
                <a:gd name="csX22" fmla="*/ 1666501 w 3668211"/>
                <a:gd name="csY22" fmla="*/ 13599 h 1492897"/>
                <a:gd name="csX23" fmla="*/ 1514907 w 3668211"/>
                <a:gd name="csY23" fmla="*/ 73390 h 1492897"/>
                <a:gd name="csX24" fmla="*/ 1161981 w 3668211"/>
                <a:gd name="csY24" fmla="*/ 216121 h 1492897"/>
                <a:gd name="csX25" fmla="*/ 510695 w 3668211"/>
                <a:gd name="csY25" fmla="*/ 478037 h 1492897"/>
                <a:gd name="csX26" fmla="*/ 46985 w 3668211"/>
                <a:gd name="csY26" fmla="*/ 657476 h 1492897"/>
                <a:gd name="csX27" fmla="*/ 197190 w 3668211"/>
                <a:gd name="csY27" fmla="*/ 701791 h 1492897"/>
                <a:gd name="csX28" fmla="*/ 494425 w 3668211"/>
                <a:gd name="csY28" fmla="*/ 794520 h 1492897"/>
                <a:gd name="csX29" fmla="*/ 1419334 w 3668211"/>
                <a:gd name="csY29" fmla="*/ 1099956 h 1492897"/>
                <a:gd name="csX30" fmla="*/ 1803412 w 3668211"/>
                <a:gd name="csY30" fmla="*/ 1231642 h 1492897"/>
                <a:gd name="csX31" fmla="*/ 1950707 w 3668211"/>
                <a:gd name="csY31" fmla="*/ 1281843 h 1492897"/>
                <a:gd name="csX32" fmla="*/ 2087353 w 3668211"/>
                <a:gd name="csY32" fmla="*/ 1227144 h 1492897"/>
                <a:gd name="csX33" fmla="*/ 2407605 w 3668211"/>
                <a:gd name="csY33" fmla="*/ 1098237 h 1492897"/>
                <a:gd name="csX34" fmla="*/ 3195074 w 3668211"/>
                <a:gd name="csY34" fmla="*/ 787774 h 1492897"/>
                <a:gd name="csX35" fmla="*/ 3458247 w 3668211"/>
                <a:gd name="csY35" fmla="*/ 686380 h 1492897"/>
                <a:gd name="csX36" fmla="*/ 3538146 w 3668211"/>
                <a:gd name="csY36" fmla="*/ 654236 h 1492897"/>
                <a:gd name="csX37" fmla="*/ 3619035 w 3668211"/>
                <a:gd name="csY37" fmla="*/ 624406 h 1492897"/>
                <a:gd name="csX38" fmla="*/ 3208434 w 3668211"/>
                <a:gd name="csY38" fmla="*/ 493911 h 1492897"/>
                <a:gd name="csX39" fmla="*/ 2215533 w 3668211"/>
                <a:gd name="csY39" fmla="*/ 177230 h 1492897"/>
                <a:gd name="csX40" fmla="*/ 1825371 w 3668211"/>
                <a:gd name="csY40" fmla="*/ 57913 h 1492897"/>
                <a:gd name="csX41" fmla="*/ 1666501 w 3668211"/>
                <a:gd name="csY41" fmla="*/ 13599 h 1492897"/>
                <a:gd name="csX42" fmla="*/ 1666501 w 3668211"/>
                <a:gd name="csY42" fmla="*/ 172 h 1492897"/>
                <a:gd name="csX43" fmla="*/ 1819352 w 3668211"/>
                <a:gd name="csY43" fmla="*/ 43825 h 1492897"/>
                <a:gd name="csX44" fmla="*/ 2235375 w 3668211"/>
                <a:gd name="csY44" fmla="*/ 170484 h 1492897"/>
                <a:gd name="csX45" fmla="*/ 2920658 w 3668211"/>
                <a:gd name="csY45" fmla="*/ 385706 h 1492897"/>
                <a:gd name="csX46" fmla="*/ 3189055 w 3668211"/>
                <a:gd name="csY46" fmla="*/ 473275 h 1492897"/>
                <a:gd name="csX47" fmla="*/ 3500378 w 3668211"/>
                <a:gd name="csY47" fmla="*/ 572023 h 1492897"/>
                <a:gd name="csX48" fmla="*/ 3657396 w 3668211"/>
                <a:gd name="csY48" fmla="*/ 624406 h 1492897"/>
                <a:gd name="csX49" fmla="*/ 3663613 w 3668211"/>
                <a:gd name="csY49" fmla="*/ 819124 h 1492897"/>
                <a:gd name="csX50" fmla="*/ 2345631 w 3668211"/>
                <a:gd name="csY50" fmla="*/ 1338591 h 1492897"/>
                <a:gd name="csX51" fmla="*/ 2324665 w 3668211"/>
                <a:gd name="csY51" fmla="*/ 1347851 h 1492897"/>
                <a:gd name="csX52" fmla="*/ 2070024 w 3668211"/>
                <a:gd name="csY52" fmla="*/ 1448517 h 1492897"/>
                <a:gd name="csX53" fmla="*/ 1950640 w 3668211"/>
                <a:gd name="csY53" fmla="*/ 1492897 h 1492897"/>
                <a:gd name="csX54" fmla="*/ 1896736 w 3668211"/>
                <a:gd name="csY54" fmla="*/ 1475701 h 1492897"/>
                <a:gd name="csX55" fmla="*/ 1778278 w 3668211"/>
                <a:gd name="csY55" fmla="*/ 1435355 h 1492897"/>
                <a:gd name="csX56" fmla="*/ 1566232 w 3668211"/>
                <a:gd name="csY56" fmla="*/ 1363063 h 1492897"/>
                <a:gd name="csX57" fmla="*/ 1372705 w 3668211"/>
                <a:gd name="csY57" fmla="*/ 1296989 h 1492897"/>
                <a:gd name="csX58" fmla="*/ 1352069 w 3668211"/>
                <a:gd name="csY58" fmla="*/ 1289184 h 1492897"/>
                <a:gd name="csX59" fmla="*/ 620 w 3668211"/>
                <a:gd name="csY59" fmla="*/ 842670 h 1492897"/>
                <a:gd name="csX60" fmla="*/ 224 w 3668211"/>
                <a:gd name="csY60" fmla="*/ 717003 h 1492897"/>
                <a:gd name="csX61" fmla="*/ 9152 w 3668211"/>
                <a:gd name="csY61" fmla="*/ 663892 h 1492897"/>
                <a:gd name="csX62" fmla="*/ 67554 w 3668211"/>
                <a:gd name="csY62" fmla="*/ 636708 h 1492897"/>
                <a:gd name="csX63" fmla="*/ 211080 w 3668211"/>
                <a:gd name="csY63" fmla="*/ 581283 h 1492897"/>
                <a:gd name="csX64" fmla="*/ 789676 w 3668211"/>
                <a:gd name="csY64" fmla="*/ 353164 h 1492897"/>
                <a:gd name="csX65" fmla="*/ 1373697 w 3668211"/>
                <a:gd name="csY65" fmla="*/ 116778 h 1492897"/>
                <a:gd name="csX66" fmla="*/ 1586405 w 3668211"/>
                <a:gd name="csY66" fmla="*/ 31655 h 1492897"/>
                <a:gd name="csX67" fmla="*/ 1666501 w 3668211"/>
                <a:gd name="csY67" fmla="*/ 172 h 1492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</a:cxnLst>
              <a:rect l="l" t="t" r="r" b="b"/>
              <a:pathLst>
                <a:path w="3668211" h="1492897">
                  <a:moveTo>
                    <a:pt x="19272" y="673482"/>
                  </a:moveTo>
                  <a:cubicBezTo>
                    <a:pt x="15832" y="687042"/>
                    <a:pt x="8953" y="708074"/>
                    <a:pt x="18941" y="720839"/>
                  </a:cubicBezTo>
                  <a:cubicBezTo>
                    <a:pt x="27671" y="732016"/>
                    <a:pt x="100956" y="747692"/>
                    <a:pt x="118284" y="753513"/>
                  </a:cubicBezTo>
                  <a:cubicBezTo>
                    <a:pt x="231450" y="791345"/>
                    <a:pt x="345940" y="825671"/>
                    <a:pt x="459570" y="862181"/>
                  </a:cubicBezTo>
                  <a:cubicBezTo>
                    <a:pt x="791991" y="968999"/>
                    <a:pt x="1123421" y="1078858"/>
                    <a:pt x="1454190" y="1190436"/>
                  </a:cubicBezTo>
                  <a:cubicBezTo>
                    <a:pt x="1557898" y="1225425"/>
                    <a:pt x="1662268" y="1259091"/>
                    <a:pt x="1765315" y="1295666"/>
                  </a:cubicBezTo>
                  <a:cubicBezTo>
                    <a:pt x="1823849" y="1316368"/>
                    <a:pt x="1884368" y="1342560"/>
                    <a:pt x="1945284" y="1354134"/>
                  </a:cubicBezTo>
                  <a:cubicBezTo>
                    <a:pt x="1945284" y="1334292"/>
                    <a:pt x="1945284" y="1314450"/>
                    <a:pt x="1945284" y="1294608"/>
                  </a:cubicBezTo>
                  <a:cubicBezTo>
                    <a:pt x="1895810" y="1274104"/>
                    <a:pt x="1843824" y="1258826"/>
                    <a:pt x="1793293" y="1240968"/>
                  </a:cubicBezTo>
                  <a:cubicBezTo>
                    <a:pt x="1678737" y="1200556"/>
                    <a:pt x="1563653" y="1161930"/>
                    <a:pt x="1448634" y="1122708"/>
                  </a:cubicBezTo>
                  <a:cubicBezTo>
                    <a:pt x="1194457" y="1036064"/>
                    <a:pt x="940146" y="946973"/>
                    <a:pt x="682926" y="869788"/>
                  </a:cubicBezTo>
                  <a:cubicBezTo>
                    <a:pt x="531662" y="824349"/>
                    <a:pt x="383111" y="769849"/>
                    <a:pt x="231385" y="725998"/>
                  </a:cubicBezTo>
                  <a:cubicBezTo>
                    <a:pt x="161540" y="705825"/>
                    <a:pt x="91894" y="680428"/>
                    <a:pt x="19272" y="673482"/>
                  </a:cubicBezTo>
                  <a:close/>
                  <a:moveTo>
                    <a:pt x="3649327" y="635320"/>
                  </a:moveTo>
                  <a:cubicBezTo>
                    <a:pt x="3621548" y="640214"/>
                    <a:pt x="3596613" y="650466"/>
                    <a:pt x="3569892" y="659395"/>
                  </a:cubicBezTo>
                  <a:cubicBezTo>
                    <a:pt x="3475709" y="690679"/>
                    <a:pt x="3384236" y="729503"/>
                    <a:pt x="3291440" y="764624"/>
                  </a:cubicBezTo>
                  <a:cubicBezTo>
                    <a:pt x="3008227" y="871705"/>
                    <a:pt x="2728585" y="987980"/>
                    <a:pt x="2445768" y="1096252"/>
                  </a:cubicBezTo>
                  <a:cubicBezTo>
                    <a:pt x="2330221" y="1140500"/>
                    <a:pt x="2215864" y="1187791"/>
                    <a:pt x="2101441" y="1234883"/>
                  </a:cubicBezTo>
                  <a:cubicBezTo>
                    <a:pt x="2065063" y="1249897"/>
                    <a:pt x="1982653" y="1274435"/>
                    <a:pt x="1956858" y="1299040"/>
                  </a:cubicBezTo>
                  <a:cubicBezTo>
                    <a:pt x="1956858" y="1316831"/>
                    <a:pt x="1956858" y="1334623"/>
                    <a:pt x="1956858" y="1352349"/>
                  </a:cubicBezTo>
                  <a:cubicBezTo>
                    <a:pt x="2520970" y="1129852"/>
                    <a:pt x="3085148" y="907355"/>
                    <a:pt x="3649327" y="684858"/>
                  </a:cubicBezTo>
                  <a:cubicBezTo>
                    <a:pt x="3649327" y="668324"/>
                    <a:pt x="3649327" y="651788"/>
                    <a:pt x="3649327" y="635320"/>
                  </a:cubicBezTo>
                  <a:close/>
                  <a:moveTo>
                    <a:pt x="1666501" y="13599"/>
                  </a:moveTo>
                  <a:cubicBezTo>
                    <a:pt x="1638391" y="15980"/>
                    <a:pt x="1546985" y="60558"/>
                    <a:pt x="1514907" y="73390"/>
                  </a:cubicBezTo>
                  <a:cubicBezTo>
                    <a:pt x="1397111" y="120548"/>
                    <a:pt x="1279182" y="167441"/>
                    <a:pt x="1161981" y="216121"/>
                  </a:cubicBezTo>
                  <a:cubicBezTo>
                    <a:pt x="946033" y="305676"/>
                    <a:pt x="729026" y="394370"/>
                    <a:pt x="510695" y="478037"/>
                  </a:cubicBezTo>
                  <a:cubicBezTo>
                    <a:pt x="355927" y="537299"/>
                    <a:pt x="203341" y="602448"/>
                    <a:pt x="46985" y="657476"/>
                  </a:cubicBezTo>
                  <a:cubicBezTo>
                    <a:pt x="77079" y="677120"/>
                    <a:pt x="157902" y="690878"/>
                    <a:pt x="197190" y="701791"/>
                  </a:cubicBezTo>
                  <a:cubicBezTo>
                    <a:pt x="296929" y="729503"/>
                    <a:pt x="395744" y="763103"/>
                    <a:pt x="494425" y="794520"/>
                  </a:cubicBezTo>
                  <a:cubicBezTo>
                    <a:pt x="803632" y="893135"/>
                    <a:pt x="1109400" y="1003855"/>
                    <a:pt x="1419334" y="1099956"/>
                  </a:cubicBezTo>
                  <a:cubicBezTo>
                    <a:pt x="1548506" y="1140037"/>
                    <a:pt x="1674967" y="1189312"/>
                    <a:pt x="1803412" y="1231642"/>
                  </a:cubicBezTo>
                  <a:cubicBezTo>
                    <a:pt x="1840318" y="1243746"/>
                    <a:pt x="1915851" y="1281380"/>
                    <a:pt x="1950707" y="1281843"/>
                  </a:cubicBezTo>
                  <a:cubicBezTo>
                    <a:pt x="1976304" y="1282174"/>
                    <a:pt x="2058714" y="1238653"/>
                    <a:pt x="2087353" y="1227144"/>
                  </a:cubicBezTo>
                  <a:cubicBezTo>
                    <a:pt x="2194104" y="1184154"/>
                    <a:pt x="2300590" y="1140567"/>
                    <a:pt x="2407605" y="1098237"/>
                  </a:cubicBezTo>
                  <a:cubicBezTo>
                    <a:pt x="2669786" y="994529"/>
                    <a:pt x="2930314" y="884669"/>
                    <a:pt x="3195074" y="787774"/>
                  </a:cubicBezTo>
                  <a:cubicBezTo>
                    <a:pt x="3283371" y="755431"/>
                    <a:pt x="3370082" y="718987"/>
                    <a:pt x="3458247" y="686380"/>
                  </a:cubicBezTo>
                  <a:cubicBezTo>
                    <a:pt x="3485233" y="676392"/>
                    <a:pt x="3511292" y="664421"/>
                    <a:pt x="3538146" y="654236"/>
                  </a:cubicBezTo>
                  <a:cubicBezTo>
                    <a:pt x="3564800" y="644116"/>
                    <a:pt x="3594562" y="639023"/>
                    <a:pt x="3619035" y="624406"/>
                  </a:cubicBezTo>
                  <a:cubicBezTo>
                    <a:pt x="3482654" y="579365"/>
                    <a:pt x="3345544" y="536770"/>
                    <a:pt x="3208434" y="493911"/>
                  </a:cubicBezTo>
                  <a:cubicBezTo>
                    <a:pt x="2876872" y="390136"/>
                    <a:pt x="2548155" y="277565"/>
                    <a:pt x="2215533" y="177230"/>
                  </a:cubicBezTo>
                  <a:cubicBezTo>
                    <a:pt x="2085303" y="137943"/>
                    <a:pt x="1955535" y="97135"/>
                    <a:pt x="1825371" y="57913"/>
                  </a:cubicBezTo>
                  <a:cubicBezTo>
                    <a:pt x="1791110" y="47529"/>
                    <a:pt x="1696794" y="11019"/>
                    <a:pt x="1666501" y="13599"/>
                  </a:cubicBezTo>
                  <a:close/>
                  <a:moveTo>
                    <a:pt x="1666501" y="172"/>
                  </a:moveTo>
                  <a:cubicBezTo>
                    <a:pt x="1699240" y="-2804"/>
                    <a:pt x="1783305" y="33639"/>
                    <a:pt x="1819352" y="43825"/>
                  </a:cubicBezTo>
                  <a:cubicBezTo>
                    <a:pt x="1958710" y="83311"/>
                    <a:pt x="2097274" y="126897"/>
                    <a:pt x="2235375" y="170484"/>
                  </a:cubicBezTo>
                  <a:cubicBezTo>
                    <a:pt x="2463627" y="242511"/>
                    <a:pt x="2693332" y="310569"/>
                    <a:pt x="2920658" y="385706"/>
                  </a:cubicBezTo>
                  <a:cubicBezTo>
                    <a:pt x="3009880" y="415204"/>
                    <a:pt x="3099038" y="446025"/>
                    <a:pt x="3189055" y="473275"/>
                  </a:cubicBezTo>
                  <a:cubicBezTo>
                    <a:pt x="3293160" y="504758"/>
                    <a:pt x="3397068" y="538093"/>
                    <a:pt x="3500378" y="572023"/>
                  </a:cubicBezTo>
                  <a:cubicBezTo>
                    <a:pt x="3552498" y="589153"/>
                    <a:pt x="3607989" y="600331"/>
                    <a:pt x="3657396" y="624406"/>
                  </a:cubicBezTo>
                  <a:cubicBezTo>
                    <a:pt x="3671551" y="665546"/>
                    <a:pt x="3669764" y="774677"/>
                    <a:pt x="3663613" y="819124"/>
                  </a:cubicBezTo>
                  <a:cubicBezTo>
                    <a:pt x="3224308" y="992279"/>
                    <a:pt x="2784937" y="1165436"/>
                    <a:pt x="2345631" y="1338591"/>
                  </a:cubicBezTo>
                  <a:cubicBezTo>
                    <a:pt x="2338687" y="1341700"/>
                    <a:pt x="2331676" y="1344742"/>
                    <a:pt x="2324665" y="1347851"/>
                  </a:cubicBezTo>
                  <a:cubicBezTo>
                    <a:pt x="2239211" y="1378672"/>
                    <a:pt x="2153956" y="1413661"/>
                    <a:pt x="2070024" y="1448517"/>
                  </a:cubicBezTo>
                  <a:cubicBezTo>
                    <a:pt x="2046082" y="1458504"/>
                    <a:pt x="1972401" y="1492963"/>
                    <a:pt x="1950640" y="1492897"/>
                  </a:cubicBezTo>
                  <a:cubicBezTo>
                    <a:pt x="1933643" y="1492897"/>
                    <a:pt x="1912808" y="1481058"/>
                    <a:pt x="1896736" y="1475701"/>
                  </a:cubicBezTo>
                  <a:cubicBezTo>
                    <a:pt x="1857118" y="1462538"/>
                    <a:pt x="1817632" y="1449245"/>
                    <a:pt x="1778278" y="1435355"/>
                  </a:cubicBezTo>
                  <a:cubicBezTo>
                    <a:pt x="1707839" y="1410486"/>
                    <a:pt x="1636539" y="1388131"/>
                    <a:pt x="1566232" y="1363063"/>
                  </a:cubicBezTo>
                  <a:cubicBezTo>
                    <a:pt x="1502870" y="1340443"/>
                    <a:pt x="1438052" y="1312995"/>
                    <a:pt x="1372705" y="1296989"/>
                  </a:cubicBezTo>
                  <a:cubicBezTo>
                    <a:pt x="1365826" y="1294409"/>
                    <a:pt x="1358948" y="1291830"/>
                    <a:pt x="1352069" y="1289184"/>
                  </a:cubicBezTo>
                  <a:cubicBezTo>
                    <a:pt x="901586" y="1140368"/>
                    <a:pt x="451103" y="991486"/>
                    <a:pt x="620" y="842670"/>
                  </a:cubicBezTo>
                  <a:cubicBezTo>
                    <a:pt x="-41" y="800803"/>
                    <a:pt x="-174" y="758870"/>
                    <a:pt x="224" y="717003"/>
                  </a:cubicBezTo>
                  <a:cubicBezTo>
                    <a:pt x="422" y="699542"/>
                    <a:pt x="-1960" y="678641"/>
                    <a:pt x="9152" y="663892"/>
                  </a:cubicBezTo>
                  <a:cubicBezTo>
                    <a:pt x="21719" y="647159"/>
                    <a:pt x="48969" y="643257"/>
                    <a:pt x="67554" y="636708"/>
                  </a:cubicBezTo>
                  <a:cubicBezTo>
                    <a:pt x="115573" y="619842"/>
                    <a:pt x="164252" y="601059"/>
                    <a:pt x="211080" y="581283"/>
                  </a:cubicBezTo>
                  <a:cubicBezTo>
                    <a:pt x="401960" y="500592"/>
                    <a:pt x="598332" y="432864"/>
                    <a:pt x="789676" y="353164"/>
                  </a:cubicBezTo>
                  <a:cubicBezTo>
                    <a:pt x="983601" y="272407"/>
                    <a:pt x="1179376" y="196609"/>
                    <a:pt x="1373697" y="116778"/>
                  </a:cubicBezTo>
                  <a:cubicBezTo>
                    <a:pt x="1444335" y="87742"/>
                    <a:pt x="1515039" y="58839"/>
                    <a:pt x="1586405" y="31655"/>
                  </a:cubicBezTo>
                  <a:cubicBezTo>
                    <a:pt x="1610877" y="22263"/>
                    <a:pt x="1640243" y="2554"/>
                    <a:pt x="1666501" y="172"/>
                  </a:cubicBezTo>
                  <a:close/>
                </a:path>
              </a:pathLst>
            </a:custGeom>
            <a:solidFill>
              <a:srgbClr val="D0BA94"/>
            </a:solidFill>
            <a:ln w="2084" cap="flat">
              <a:solidFill>
                <a:srgbClr val="D0BA9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EEBC058-3286-2DA5-EAC9-054C219930DE}"/>
              </a:ext>
            </a:extLst>
          </p:cNvPr>
          <p:cNvSpPr txBox="1"/>
          <p:nvPr/>
        </p:nvSpPr>
        <p:spPr>
          <a:xfrm>
            <a:off x="2102734" y="127162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rgbClr val="B08D4E"/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6C08B70-1D84-7193-F689-06A865E405BE}"/>
              </a:ext>
            </a:extLst>
          </p:cNvPr>
          <p:cNvSpPr txBox="1"/>
          <p:nvPr/>
        </p:nvSpPr>
        <p:spPr>
          <a:xfrm>
            <a:off x="2102734" y="2485110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3221B4-73D9-D90E-3CD8-BF58775E6066}"/>
              </a:ext>
            </a:extLst>
          </p:cNvPr>
          <p:cNvSpPr txBox="1"/>
          <p:nvPr/>
        </p:nvSpPr>
        <p:spPr>
          <a:xfrm>
            <a:off x="2102734" y="369859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764B9E6-49A1-BEDD-57A0-429DC4071FF2}"/>
              </a:ext>
            </a:extLst>
          </p:cNvPr>
          <p:cNvSpPr txBox="1"/>
          <p:nvPr/>
        </p:nvSpPr>
        <p:spPr>
          <a:xfrm>
            <a:off x="2102734" y="491208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215682-D0E2-9C02-31E6-77B65516E242}"/>
              </a:ext>
            </a:extLst>
          </p:cNvPr>
          <p:cNvGrpSpPr/>
          <p:nvPr/>
        </p:nvGrpSpPr>
        <p:grpSpPr>
          <a:xfrm>
            <a:off x="5506050" y="1229078"/>
            <a:ext cx="6071661" cy="1009093"/>
            <a:chOff x="5506050" y="1102651"/>
            <a:chExt cx="6071661" cy="1009093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0020E562-3AFF-14A8-673F-7884FC837DA4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rgbClr val="D0BA9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BEB149F-D7C6-80F3-DE1D-BE2D33611A14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rgbClr val="D0BA94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6C30D74-3D58-04C9-06FA-65929878AF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rgbClr val="D0BA94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E473B5AC-642C-99FC-09F3-D0604B362435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rgbClr val="B08D4E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Graphic 39" descr="Shield Tick with solid fill">
              <a:extLst>
                <a:ext uri="{FF2B5EF4-FFF2-40B4-BE49-F238E27FC236}">
                  <a16:creationId xmlns:a16="http://schemas.microsoft.com/office/drawing/2014/main" id="{000821B5-5CE6-CBF3-0B59-B078469261A9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253817C-E05E-B1B6-45BA-EAC876D5FA06}"/>
                </a:ext>
              </a:extLst>
            </p:cNvPr>
            <p:cNvGrpSpPr/>
            <p:nvPr/>
          </p:nvGrpSpPr>
          <p:grpSpPr>
            <a:xfrm>
              <a:off x="8240893" y="1212629"/>
              <a:ext cx="2924414" cy="789136"/>
              <a:chOff x="8921977" y="1298036"/>
              <a:chExt cx="2926080" cy="92649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3D8F108-A25E-7030-8AA6-B5E08E85240C}"/>
                  </a:ext>
                </a:extLst>
              </p:cNvPr>
              <p:cNvSpPr txBox="1"/>
              <p:nvPr/>
            </p:nvSpPr>
            <p:spPr>
              <a:xfrm>
                <a:off x="8921977" y="129803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E10FA4F-EA3D-6664-B370-7555E9C02002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20F6F4F-4877-A0E1-8D7B-C71C043745F7}"/>
              </a:ext>
            </a:extLst>
          </p:cNvPr>
          <p:cNvGrpSpPr/>
          <p:nvPr/>
        </p:nvGrpSpPr>
        <p:grpSpPr>
          <a:xfrm>
            <a:off x="5477915" y="2442563"/>
            <a:ext cx="6071661" cy="1009093"/>
            <a:chOff x="5506050" y="1102651"/>
            <a:chExt cx="6071661" cy="1009093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C66D6585-02C4-466F-215F-42D32EB34B5E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E0B1DBB-D2D1-9CAA-C396-CDB51287F254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AD6F40A-17EB-8AB4-12C0-941B4E78636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chemeClr val="accent5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A7AD0552-6121-C41C-41E9-22E84BEE6787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chemeClr val="accent5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Single gear with solid fill">
              <a:extLst>
                <a:ext uri="{FF2B5EF4-FFF2-40B4-BE49-F238E27FC236}">
                  <a16:creationId xmlns:a16="http://schemas.microsoft.com/office/drawing/2014/main" id="{4C55E70C-0DDC-BF17-AEC6-F8F6BEFA7587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6223E093-3871-DAD1-8410-1B3AE2823D01}"/>
                </a:ext>
              </a:extLst>
            </p:cNvPr>
            <p:cNvGrpSpPr/>
            <p:nvPr/>
          </p:nvGrpSpPr>
          <p:grpSpPr>
            <a:xfrm>
              <a:off x="8240893" y="1135061"/>
              <a:ext cx="2924414" cy="866704"/>
              <a:chOff x="8921977" y="1206967"/>
              <a:chExt cx="2926080" cy="1017559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DEABE74-CFF1-63CD-C476-99CFCBDEA906}"/>
                  </a:ext>
                </a:extLst>
              </p:cNvPr>
              <p:cNvSpPr txBox="1"/>
              <p:nvPr/>
            </p:nvSpPr>
            <p:spPr>
              <a:xfrm>
                <a:off x="8921977" y="1206967"/>
                <a:ext cx="2926080" cy="6142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0988FDB-0139-F9EC-403D-F3A4548DBBF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4389E90-59F1-F24C-6C62-EC50D0C99FD3}"/>
              </a:ext>
            </a:extLst>
          </p:cNvPr>
          <p:cNvGrpSpPr/>
          <p:nvPr/>
        </p:nvGrpSpPr>
        <p:grpSpPr>
          <a:xfrm>
            <a:off x="5506050" y="3656048"/>
            <a:ext cx="6071661" cy="1009093"/>
            <a:chOff x="5506050" y="1102651"/>
            <a:chExt cx="6071661" cy="1009093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id="{CF867DE0-0470-812B-71FB-8A89EA76CD30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7E99F90-AA7F-D724-C6B6-1DD32BB3AE14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B09E8D0E-AEDD-F25C-FAB7-10B2CE9A53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chemeClr val="accent2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D5AFBAC2-149C-4296-F87C-824606591EAC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chemeClr val="accent2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9" name="Graphic 68" descr="Database with solid fill">
              <a:extLst>
                <a:ext uri="{FF2B5EF4-FFF2-40B4-BE49-F238E27FC236}">
                  <a16:creationId xmlns:a16="http://schemas.microsoft.com/office/drawing/2014/main" id="{A291CE1B-C003-B6F7-FC8A-4A07BCC9B998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340E78B-2993-6DEB-6669-474BE6D87219}"/>
                </a:ext>
              </a:extLst>
            </p:cNvPr>
            <p:cNvGrpSpPr/>
            <p:nvPr/>
          </p:nvGrpSpPr>
          <p:grpSpPr>
            <a:xfrm>
              <a:off x="8240893" y="1135061"/>
              <a:ext cx="2924414" cy="866704"/>
              <a:chOff x="8921977" y="1206967"/>
              <a:chExt cx="2926080" cy="1017559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B59E77B-CDAB-B46E-38D0-4DB46B4CA171}"/>
                  </a:ext>
                </a:extLst>
              </p:cNvPr>
              <p:cNvSpPr txBox="1"/>
              <p:nvPr/>
            </p:nvSpPr>
            <p:spPr>
              <a:xfrm>
                <a:off x="8921977" y="1206967"/>
                <a:ext cx="2926080" cy="6142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BC92C62-14C7-ECE3-518C-996632F08F9D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D21987F-A06C-0CED-416B-A133FE6CC759}"/>
              </a:ext>
            </a:extLst>
          </p:cNvPr>
          <p:cNvGrpSpPr/>
          <p:nvPr/>
        </p:nvGrpSpPr>
        <p:grpSpPr>
          <a:xfrm>
            <a:off x="5506050" y="4869534"/>
            <a:ext cx="6071661" cy="1009093"/>
            <a:chOff x="5506050" y="1102651"/>
            <a:chExt cx="6071661" cy="10090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5724F5E4-C5DC-67FC-EC79-26D7771391D2}"/>
                </a:ext>
              </a:extLst>
            </p:cNvPr>
            <p:cNvSpPr/>
            <p:nvPr/>
          </p:nvSpPr>
          <p:spPr>
            <a:xfrm>
              <a:off x="6823224" y="1102651"/>
              <a:ext cx="4754487" cy="1009093"/>
            </a:xfrm>
            <a:prstGeom prst="roundRect">
              <a:avLst>
                <a:gd name="adj" fmla="val 9828"/>
              </a:avLst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4C238E8-93F4-6FD8-7289-D5F96559B6B5}"/>
                </a:ext>
              </a:extLst>
            </p:cNvPr>
            <p:cNvSpPr/>
            <p:nvPr/>
          </p:nvSpPr>
          <p:spPr>
            <a:xfrm>
              <a:off x="5506050" y="1515757"/>
              <a:ext cx="182776" cy="182880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7D3621B7-C094-2676-428C-FB15853286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8826" y="1600420"/>
              <a:ext cx="1134398" cy="1"/>
            </a:xfrm>
            <a:prstGeom prst="straightConnector1">
              <a:avLst/>
            </a:prstGeom>
            <a:solidFill>
              <a:schemeClr val="bg1"/>
            </a:solidFill>
            <a:ln w="38100" cap="rnd">
              <a:solidFill>
                <a:schemeClr val="accent4"/>
              </a:solidFill>
              <a:headEnd type="non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7DAF8245-19EA-89D6-B234-16C2BF9898AD}"/>
                </a:ext>
              </a:extLst>
            </p:cNvPr>
            <p:cNvSpPr/>
            <p:nvPr/>
          </p:nvSpPr>
          <p:spPr>
            <a:xfrm>
              <a:off x="7006000" y="1241437"/>
              <a:ext cx="731520" cy="731520"/>
            </a:xfrm>
            <a:prstGeom prst="roundRect">
              <a:avLst>
                <a:gd name="adj" fmla="val 9828"/>
              </a:avLst>
            </a:prstGeom>
            <a:solidFill>
              <a:schemeClr val="accent4">
                <a:lumMod val="7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8" name="Graphic 77" descr="Users with solid fill">
              <a:extLst>
                <a:ext uri="{FF2B5EF4-FFF2-40B4-BE49-F238E27FC236}">
                  <a16:creationId xmlns:a16="http://schemas.microsoft.com/office/drawing/2014/main" id="{D64B7230-85DE-7D19-DBC1-D896C15696F1}"/>
                </a:ext>
              </a:extLst>
            </p:cNvPr>
            <p:cNvPicPr preferRelativeResize="0"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097440" y="1332877"/>
              <a:ext cx="548640" cy="548640"/>
            </a:xfrm>
            <a:prstGeom prst="rect">
              <a:avLst/>
            </a:prstGeom>
          </p:spPr>
        </p:pic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FC51CC4C-74BE-BA40-3EC4-A240BC5A4D0D}"/>
                </a:ext>
              </a:extLst>
            </p:cNvPr>
            <p:cNvGrpSpPr/>
            <p:nvPr/>
          </p:nvGrpSpPr>
          <p:grpSpPr>
            <a:xfrm>
              <a:off x="8240893" y="1135061"/>
              <a:ext cx="2924414" cy="866704"/>
              <a:chOff x="8921977" y="1206967"/>
              <a:chExt cx="2926080" cy="1017559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4FDBAB37-A11D-AA88-D9C6-DA1D72413F8C}"/>
                  </a:ext>
                </a:extLst>
              </p:cNvPr>
              <p:cNvSpPr txBox="1"/>
              <p:nvPr/>
            </p:nvSpPr>
            <p:spPr>
              <a:xfrm>
                <a:off x="8921977" y="1206967"/>
                <a:ext cx="2926080" cy="61429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8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408C067-8EFB-B2A6-F6CA-30B5FE40A2CE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52322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2364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240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Four-Level Isometric Stack – Slide Template</vt:lpstr>
      <vt:lpstr>Four-Level Isometric Stack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Four-Level Isometric Stack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2026-08-11T18:08:47Z</dcterms:modified>
  <cp:category>Charts &amp; Diagrams</cp:category>
</cp:coreProperties>
</file>