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705" r:id="rId3"/>
  </p:sldMasterIdLst>
  <p:notesMasterIdLst>
    <p:notesMasterId r:id="rId7"/>
  </p:notesMasterIdLst>
  <p:sldIdLst>
    <p:sldId id="359" r:id="rId4"/>
    <p:sldId id="360" r:id="rId5"/>
    <p:sldId id="309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2033"/>
    <a:srgbClr val="D0BA94"/>
    <a:srgbClr val="F595A6"/>
    <a:srgbClr val="CEBA8B"/>
    <a:srgbClr val="941651"/>
    <a:srgbClr val="A26700"/>
    <a:srgbClr val="FF9BA4"/>
    <a:srgbClr val="805AAB"/>
    <a:srgbClr val="254470"/>
    <a:srgbClr val="3BC7E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75A96C0-E160-42E3-B2E9-575685157AB0}" v="1" dt="2025-06-23T16:17:24.932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1791" autoAdjust="0"/>
    <p:restoredTop sz="96292" autoAdjust="0"/>
  </p:normalViewPr>
  <p:slideViewPr>
    <p:cSldViewPr snapToGrid="0" showGuides="1">
      <p:cViewPr varScale="1">
        <p:scale>
          <a:sx n="81" d="100"/>
          <a:sy n="81" d="100"/>
        </p:scale>
        <p:origin x="60" y="685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13" Type="http://schemas.microsoft.com/office/2015/10/relationships/revisionInfo" Target="revisionInfo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12" Type="http://schemas.microsoft.com/office/2016/11/relationships/changesInfo" Target="changesInfos/changesInfo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hristophe Barroche" userId="edb98ab775c6addc" providerId="LiveId" clId="{775A96C0-E160-42E3-B2E9-575685157AB0}"/>
    <pc:docChg chg="custSel addSld delSld modSld">
      <pc:chgData name="Christophe Barroche" userId="edb98ab775c6addc" providerId="LiveId" clId="{775A96C0-E160-42E3-B2E9-575685157AB0}" dt="2025-06-23T16:17:34.029" v="2" actId="700"/>
      <pc:docMkLst>
        <pc:docMk/>
      </pc:docMkLst>
      <pc:sldChg chg="del">
        <pc:chgData name="Christophe Barroche" userId="edb98ab775c6addc" providerId="LiveId" clId="{775A96C0-E160-42E3-B2E9-575685157AB0}" dt="2025-06-23T16:17:30.220" v="1" actId="47"/>
        <pc:sldMkLst>
          <pc:docMk/>
          <pc:sldMk cId="1818489678" sldId="308"/>
        </pc:sldMkLst>
      </pc:sldChg>
      <pc:sldChg chg="del">
        <pc:chgData name="Christophe Barroche" userId="edb98ab775c6addc" providerId="LiveId" clId="{775A96C0-E160-42E3-B2E9-575685157AB0}" dt="2025-06-23T16:17:30.220" v="1" actId="47"/>
        <pc:sldMkLst>
          <pc:docMk/>
          <pc:sldMk cId="3533310325" sldId="311"/>
        </pc:sldMkLst>
      </pc:sldChg>
      <pc:sldChg chg="add">
        <pc:chgData name="Christophe Barroche" userId="edb98ab775c6addc" providerId="LiveId" clId="{775A96C0-E160-42E3-B2E9-575685157AB0}" dt="2025-06-23T16:17:24.917" v="0"/>
        <pc:sldMkLst>
          <pc:docMk/>
          <pc:sldMk cId="2227345063" sldId="348"/>
        </pc:sldMkLst>
      </pc:sldChg>
      <pc:sldChg chg="modSp add mod modClrScheme chgLayout">
        <pc:chgData name="Christophe Barroche" userId="edb98ab775c6addc" providerId="LiveId" clId="{775A96C0-E160-42E3-B2E9-575685157AB0}" dt="2025-06-23T16:17:34.029" v="2" actId="700"/>
        <pc:sldMkLst>
          <pc:docMk/>
          <pc:sldMk cId="2648282390" sldId="349"/>
        </pc:sldMkLst>
        <pc:spChg chg="mod ord">
          <ac:chgData name="Christophe Barroche" userId="edb98ab775c6addc" providerId="LiveId" clId="{775A96C0-E160-42E3-B2E9-575685157AB0}" dt="2025-06-23T16:17:34.029" v="2" actId="700"/>
          <ac:spMkLst>
            <pc:docMk/>
            <pc:sldMk cId="2648282390" sldId="349"/>
            <ac:spMk id="2" creationId="{2C2BFAE1-45D3-4B3B-81D2-0BF25FA84FB8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8/6/2026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5B013A6-AD66-8468-1B50-10E58B6919D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73F1CD1-2318-09C6-E82F-0A98843C695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F9FEFEA-C403-347A-A04E-E4A2287E348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771E121-FEEF-11AC-4E81-4B5326D45A6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817332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419F4E0-5B1A-7720-451D-1350799F8BB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97C13B7-3CE1-3A20-34A6-E2B0AE50A2E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46C83EA-AD39-82E7-3955-39EFA5DB606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A4F2017-6D2F-21E1-F350-88F09095D84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366147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8D2766-C49B-4C1A-9FEE-6F146754B02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91F0C052-A5D5-A3A7-5015-B8AD6BFA38B5}"/>
              </a:ext>
            </a:extLst>
          </p:cNvPr>
          <p:cNvSpPr txBox="1"/>
          <p:nvPr userDrawn="1"/>
        </p:nvSpPr>
        <p:spPr>
          <a:xfrm>
            <a:off x="667330" y="550033"/>
            <a:ext cx="21071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>
                    <a:alpha val="40157"/>
                  </a:schemeClr>
                </a:solidFill>
                <a:latin typeface="+mj-lt"/>
              </a:rPr>
              <a:t>Designed</a:t>
            </a:r>
            <a:r>
              <a:rPr lang="en-US" dirty="0">
                <a:solidFill>
                  <a:schemeClr val="bg1">
                    <a:alpha val="40157"/>
                  </a:schemeClr>
                </a:solidFill>
              </a:rPr>
              <a:t> with       by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E3BDC3D9-4956-070F-F72D-978CD8717498}"/>
              </a:ext>
            </a:extLst>
          </p:cNvPr>
          <p:cNvGrpSpPr/>
          <p:nvPr userDrawn="1"/>
        </p:nvGrpSpPr>
        <p:grpSpPr>
          <a:xfrm>
            <a:off x="757647" y="1021854"/>
            <a:ext cx="5325710" cy="549583"/>
            <a:chOff x="757647" y="1021854"/>
            <a:chExt cx="5325710" cy="549583"/>
          </a:xfrm>
        </p:grpSpPr>
        <p:sp>
          <p:nvSpPr>
            <p:cNvPr id="7" name="Shape">
              <a:extLst>
                <a:ext uri="{FF2B5EF4-FFF2-40B4-BE49-F238E27FC236}">
                  <a16:creationId xmlns:a16="http://schemas.microsoft.com/office/drawing/2014/main" id="{F1B15682-086B-6549-3383-789D334FDAC4}"/>
                </a:ext>
              </a:extLst>
            </p:cNvPr>
            <p:cNvSpPr/>
            <p:nvPr userDrawn="1"/>
          </p:nvSpPr>
          <p:spPr>
            <a:xfrm>
              <a:off x="757647" y="1022945"/>
              <a:ext cx="4193833" cy="5484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662"/>
                  </a:moveTo>
                  <a:lnTo>
                    <a:pt x="882" y="2662"/>
                  </a:lnTo>
                  <a:cubicBezTo>
                    <a:pt x="1028" y="2662"/>
                    <a:pt x="1163" y="2791"/>
                    <a:pt x="1280" y="3049"/>
                  </a:cubicBezTo>
                  <a:cubicBezTo>
                    <a:pt x="1398" y="3307"/>
                    <a:pt x="1500" y="3693"/>
                    <a:pt x="1584" y="4165"/>
                  </a:cubicBezTo>
                  <a:cubicBezTo>
                    <a:pt x="1668" y="4638"/>
                    <a:pt x="1730" y="5239"/>
                    <a:pt x="1775" y="5969"/>
                  </a:cubicBezTo>
                  <a:cubicBezTo>
                    <a:pt x="1820" y="6656"/>
                    <a:pt x="1842" y="7472"/>
                    <a:pt x="1842" y="8374"/>
                  </a:cubicBezTo>
                  <a:cubicBezTo>
                    <a:pt x="1842" y="9447"/>
                    <a:pt x="1814" y="10392"/>
                    <a:pt x="1763" y="11165"/>
                  </a:cubicBezTo>
                  <a:cubicBezTo>
                    <a:pt x="1707" y="11938"/>
                    <a:pt x="1634" y="12625"/>
                    <a:pt x="1544" y="13140"/>
                  </a:cubicBezTo>
                  <a:cubicBezTo>
                    <a:pt x="1455" y="13656"/>
                    <a:pt x="1348" y="14042"/>
                    <a:pt x="1224" y="14300"/>
                  </a:cubicBezTo>
                  <a:cubicBezTo>
                    <a:pt x="1101" y="14557"/>
                    <a:pt x="972" y="14686"/>
                    <a:pt x="837" y="14686"/>
                  </a:cubicBezTo>
                  <a:lnTo>
                    <a:pt x="590" y="14686"/>
                  </a:lnTo>
                  <a:lnTo>
                    <a:pt x="590" y="21299"/>
                  </a:lnTo>
                  <a:lnTo>
                    <a:pt x="0" y="21299"/>
                  </a:lnTo>
                  <a:lnTo>
                    <a:pt x="0" y="2662"/>
                  </a:lnTo>
                  <a:close/>
                  <a:moveTo>
                    <a:pt x="584" y="11251"/>
                  </a:moveTo>
                  <a:lnTo>
                    <a:pt x="798" y="11251"/>
                  </a:lnTo>
                  <a:cubicBezTo>
                    <a:pt x="854" y="11251"/>
                    <a:pt x="910" y="11208"/>
                    <a:pt x="966" y="11122"/>
                  </a:cubicBezTo>
                  <a:cubicBezTo>
                    <a:pt x="1022" y="11036"/>
                    <a:pt x="1067" y="10864"/>
                    <a:pt x="1106" y="10650"/>
                  </a:cubicBezTo>
                  <a:cubicBezTo>
                    <a:pt x="1146" y="10435"/>
                    <a:pt x="1179" y="10177"/>
                    <a:pt x="1202" y="9834"/>
                  </a:cubicBezTo>
                  <a:cubicBezTo>
                    <a:pt x="1224" y="9490"/>
                    <a:pt x="1241" y="9104"/>
                    <a:pt x="1241" y="8588"/>
                  </a:cubicBezTo>
                  <a:cubicBezTo>
                    <a:pt x="1241" y="7730"/>
                    <a:pt x="1202" y="7085"/>
                    <a:pt x="1129" y="6656"/>
                  </a:cubicBezTo>
                  <a:cubicBezTo>
                    <a:pt x="1050" y="6227"/>
                    <a:pt x="955" y="6012"/>
                    <a:pt x="826" y="6012"/>
                  </a:cubicBezTo>
                  <a:lnTo>
                    <a:pt x="590" y="6012"/>
                  </a:lnTo>
                  <a:lnTo>
                    <a:pt x="590" y="11251"/>
                  </a:lnTo>
                  <a:close/>
                  <a:moveTo>
                    <a:pt x="2179" y="21256"/>
                  </a:moveTo>
                  <a:lnTo>
                    <a:pt x="2179" y="7085"/>
                  </a:lnTo>
                  <a:lnTo>
                    <a:pt x="2628" y="7085"/>
                  </a:lnTo>
                  <a:lnTo>
                    <a:pt x="2685" y="9576"/>
                  </a:lnTo>
                  <a:cubicBezTo>
                    <a:pt x="2707" y="9233"/>
                    <a:pt x="2735" y="8889"/>
                    <a:pt x="2769" y="8546"/>
                  </a:cubicBezTo>
                  <a:cubicBezTo>
                    <a:pt x="2802" y="8202"/>
                    <a:pt x="2842" y="7901"/>
                    <a:pt x="2887" y="7644"/>
                  </a:cubicBezTo>
                  <a:cubicBezTo>
                    <a:pt x="2932" y="7386"/>
                    <a:pt x="2988" y="7171"/>
                    <a:pt x="3044" y="7043"/>
                  </a:cubicBezTo>
                  <a:cubicBezTo>
                    <a:pt x="3106" y="6871"/>
                    <a:pt x="3173" y="6828"/>
                    <a:pt x="3246" y="6828"/>
                  </a:cubicBezTo>
                  <a:cubicBezTo>
                    <a:pt x="3302" y="6828"/>
                    <a:pt x="3353" y="6871"/>
                    <a:pt x="3403" y="7000"/>
                  </a:cubicBezTo>
                  <a:cubicBezTo>
                    <a:pt x="3448" y="7128"/>
                    <a:pt x="3488" y="7214"/>
                    <a:pt x="3516" y="7386"/>
                  </a:cubicBezTo>
                  <a:lnTo>
                    <a:pt x="3426" y="10779"/>
                  </a:lnTo>
                  <a:cubicBezTo>
                    <a:pt x="3398" y="10650"/>
                    <a:pt x="3364" y="10564"/>
                    <a:pt x="3319" y="10435"/>
                  </a:cubicBezTo>
                  <a:cubicBezTo>
                    <a:pt x="3274" y="10349"/>
                    <a:pt x="3224" y="10306"/>
                    <a:pt x="3156" y="10306"/>
                  </a:cubicBezTo>
                  <a:cubicBezTo>
                    <a:pt x="3038" y="10306"/>
                    <a:pt x="2937" y="10607"/>
                    <a:pt x="2859" y="11208"/>
                  </a:cubicBezTo>
                  <a:cubicBezTo>
                    <a:pt x="2780" y="11809"/>
                    <a:pt x="2741" y="12840"/>
                    <a:pt x="2741" y="14257"/>
                  </a:cubicBezTo>
                  <a:lnTo>
                    <a:pt x="2741" y="21342"/>
                  </a:lnTo>
                  <a:lnTo>
                    <a:pt x="2179" y="21342"/>
                  </a:lnTo>
                  <a:close/>
                  <a:moveTo>
                    <a:pt x="5279" y="15416"/>
                  </a:moveTo>
                  <a:lnTo>
                    <a:pt x="4083" y="15416"/>
                  </a:lnTo>
                  <a:lnTo>
                    <a:pt x="4083" y="15545"/>
                  </a:lnTo>
                  <a:cubicBezTo>
                    <a:pt x="4083" y="16533"/>
                    <a:pt x="4134" y="17263"/>
                    <a:pt x="4235" y="17692"/>
                  </a:cubicBezTo>
                  <a:cubicBezTo>
                    <a:pt x="4336" y="18165"/>
                    <a:pt x="4459" y="18379"/>
                    <a:pt x="4611" y="18379"/>
                  </a:cubicBezTo>
                  <a:cubicBezTo>
                    <a:pt x="4718" y="18379"/>
                    <a:pt x="4807" y="18293"/>
                    <a:pt x="4886" y="18165"/>
                  </a:cubicBezTo>
                  <a:cubicBezTo>
                    <a:pt x="4965" y="17993"/>
                    <a:pt x="5032" y="17821"/>
                    <a:pt x="5088" y="17606"/>
                  </a:cubicBezTo>
                  <a:lnTo>
                    <a:pt x="5195" y="20612"/>
                  </a:lnTo>
                  <a:cubicBezTo>
                    <a:pt x="5128" y="20870"/>
                    <a:pt x="5038" y="21085"/>
                    <a:pt x="4931" y="21299"/>
                  </a:cubicBezTo>
                  <a:cubicBezTo>
                    <a:pt x="4824" y="21514"/>
                    <a:pt x="4695" y="21600"/>
                    <a:pt x="4538" y="21600"/>
                  </a:cubicBezTo>
                  <a:cubicBezTo>
                    <a:pt x="4398" y="21600"/>
                    <a:pt x="4268" y="21471"/>
                    <a:pt x="4145" y="21171"/>
                  </a:cubicBezTo>
                  <a:cubicBezTo>
                    <a:pt x="4021" y="20870"/>
                    <a:pt x="3909" y="20441"/>
                    <a:pt x="3819" y="19839"/>
                  </a:cubicBezTo>
                  <a:cubicBezTo>
                    <a:pt x="3724" y="19238"/>
                    <a:pt x="3651" y="18508"/>
                    <a:pt x="3594" y="17606"/>
                  </a:cubicBezTo>
                  <a:cubicBezTo>
                    <a:pt x="3538" y="16705"/>
                    <a:pt x="3510" y="15631"/>
                    <a:pt x="3510" y="14343"/>
                  </a:cubicBezTo>
                  <a:cubicBezTo>
                    <a:pt x="3510" y="13226"/>
                    <a:pt x="3533" y="12196"/>
                    <a:pt x="3578" y="11251"/>
                  </a:cubicBezTo>
                  <a:cubicBezTo>
                    <a:pt x="3622" y="10306"/>
                    <a:pt x="3684" y="9533"/>
                    <a:pt x="3768" y="8846"/>
                  </a:cubicBezTo>
                  <a:cubicBezTo>
                    <a:pt x="3853" y="8159"/>
                    <a:pt x="3948" y="7644"/>
                    <a:pt x="4066" y="7300"/>
                  </a:cubicBezTo>
                  <a:cubicBezTo>
                    <a:pt x="4178" y="6957"/>
                    <a:pt x="4308" y="6742"/>
                    <a:pt x="4448" y="6742"/>
                  </a:cubicBezTo>
                  <a:cubicBezTo>
                    <a:pt x="4701" y="6742"/>
                    <a:pt x="4903" y="7343"/>
                    <a:pt x="5060" y="8503"/>
                  </a:cubicBezTo>
                  <a:cubicBezTo>
                    <a:pt x="5212" y="9662"/>
                    <a:pt x="5290" y="11380"/>
                    <a:pt x="5290" y="13527"/>
                  </a:cubicBezTo>
                  <a:lnTo>
                    <a:pt x="5290" y="15416"/>
                  </a:lnTo>
                  <a:close/>
                  <a:moveTo>
                    <a:pt x="4695" y="12453"/>
                  </a:moveTo>
                  <a:cubicBezTo>
                    <a:pt x="4695" y="12110"/>
                    <a:pt x="4690" y="11809"/>
                    <a:pt x="4678" y="11466"/>
                  </a:cubicBezTo>
                  <a:cubicBezTo>
                    <a:pt x="4667" y="11165"/>
                    <a:pt x="4650" y="10864"/>
                    <a:pt x="4628" y="10607"/>
                  </a:cubicBezTo>
                  <a:cubicBezTo>
                    <a:pt x="4605" y="10349"/>
                    <a:pt x="4577" y="10177"/>
                    <a:pt x="4544" y="10006"/>
                  </a:cubicBezTo>
                  <a:cubicBezTo>
                    <a:pt x="4510" y="9877"/>
                    <a:pt x="4465" y="9791"/>
                    <a:pt x="4420" y="9791"/>
                  </a:cubicBezTo>
                  <a:cubicBezTo>
                    <a:pt x="4330" y="9791"/>
                    <a:pt x="4257" y="10049"/>
                    <a:pt x="4195" y="10521"/>
                  </a:cubicBezTo>
                  <a:cubicBezTo>
                    <a:pt x="4134" y="10993"/>
                    <a:pt x="4100" y="11637"/>
                    <a:pt x="4089" y="12496"/>
                  </a:cubicBezTo>
                  <a:lnTo>
                    <a:pt x="4695" y="12453"/>
                  </a:lnTo>
                  <a:close/>
                  <a:moveTo>
                    <a:pt x="6773" y="10693"/>
                  </a:moveTo>
                  <a:cubicBezTo>
                    <a:pt x="6706" y="10435"/>
                    <a:pt x="6633" y="10220"/>
                    <a:pt x="6554" y="10091"/>
                  </a:cubicBezTo>
                  <a:cubicBezTo>
                    <a:pt x="6476" y="9963"/>
                    <a:pt x="6402" y="9877"/>
                    <a:pt x="6329" y="9877"/>
                  </a:cubicBezTo>
                  <a:cubicBezTo>
                    <a:pt x="6262" y="9877"/>
                    <a:pt x="6206" y="9963"/>
                    <a:pt x="6167" y="10134"/>
                  </a:cubicBezTo>
                  <a:cubicBezTo>
                    <a:pt x="6127" y="10306"/>
                    <a:pt x="6105" y="10564"/>
                    <a:pt x="6105" y="10864"/>
                  </a:cubicBezTo>
                  <a:cubicBezTo>
                    <a:pt x="6105" y="11208"/>
                    <a:pt x="6127" y="11466"/>
                    <a:pt x="6167" y="11723"/>
                  </a:cubicBezTo>
                  <a:cubicBezTo>
                    <a:pt x="6206" y="11938"/>
                    <a:pt x="6285" y="12196"/>
                    <a:pt x="6402" y="12453"/>
                  </a:cubicBezTo>
                  <a:lnTo>
                    <a:pt x="6520" y="12711"/>
                  </a:lnTo>
                  <a:cubicBezTo>
                    <a:pt x="6672" y="13054"/>
                    <a:pt x="6790" y="13570"/>
                    <a:pt x="6869" y="14257"/>
                  </a:cubicBezTo>
                  <a:cubicBezTo>
                    <a:pt x="6947" y="14944"/>
                    <a:pt x="6987" y="15803"/>
                    <a:pt x="6987" y="16876"/>
                  </a:cubicBezTo>
                  <a:cubicBezTo>
                    <a:pt x="6987" y="17563"/>
                    <a:pt x="6970" y="18208"/>
                    <a:pt x="6930" y="18809"/>
                  </a:cubicBezTo>
                  <a:cubicBezTo>
                    <a:pt x="6891" y="19410"/>
                    <a:pt x="6835" y="19882"/>
                    <a:pt x="6768" y="20312"/>
                  </a:cubicBezTo>
                  <a:cubicBezTo>
                    <a:pt x="6695" y="20741"/>
                    <a:pt x="6610" y="21042"/>
                    <a:pt x="6515" y="21256"/>
                  </a:cubicBezTo>
                  <a:cubicBezTo>
                    <a:pt x="6414" y="21471"/>
                    <a:pt x="6307" y="21600"/>
                    <a:pt x="6183" y="21600"/>
                  </a:cubicBezTo>
                  <a:cubicBezTo>
                    <a:pt x="6054" y="21600"/>
                    <a:pt x="5936" y="21514"/>
                    <a:pt x="5835" y="21342"/>
                  </a:cubicBezTo>
                  <a:cubicBezTo>
                    <a:pt x="5734" y="21171"/>
                    <a:pt x="5639" y="20913"/>
                    <a:pt x="5554" y="20569"/>
                  </a:cubicBezTo>
                  <a:lnTo>
                    <a:pt x="5678" y="17435"/>
                  </a:lnTo>
                  <a:cubicBezTo>
                    <a:pt x="5751" y="17735"/>
                    <a:pt x="5830" y="17950"/>
                    <a:pt x="5914" y="18165"/>
                  </a:cubicBezTo>
                  <a:cubicBezTo>
                    <a:pt x="5993" y="18336"/>
                    <a:pt x="6077" y="18465"/>
                    <a:pt x="6161" y="18465"/>
                  </a:cubicBezTo>
                  <a:cubicBezTo>
                    <a:pt x="6256" y="18465"/>
                    <a:pt x="6329" y="18336"/>
                    <a:pt x="6369" y="18122"/>
                  </a:cubicBezTo>
                  <a:cubicBezTo>
                    <a:pt x="6408" y="17907"/>
                    <a:pt x="6431" y="17649"/>
                    <a:pt x="6431" y="17349"/>
                  </a:cubicBezTo>
                  <a:cubicBezTo>
                    <a:pt x="6431" y="17177"/>
                    <a:pt x="6425" y="17005"/>
                    <a:pt x="6419" y="16876"/>
                  </a:cubicBezTo>
                  <a:cubicBezTo>
                    <a:pt x="6408" y="16748"/>
                    <a:pt x="6397" y="16619"/>
                    <a:pt x="6369" y="16490"/>
                  </a:cubicBezTo>
                  <a:cubicBezTo>
                    <a:pt x="6346" y="16361"/>
                    <a:pt x="6313" y="16275"/>
                    <a:pt x="6268" y="16146"/>
                  </a:cubicBezTo>
                  <a:cubicBezTo>
                    <a:pt x="6223" y="16017"/>
                    <a:pt x="6172" y="15889"/>
                    <a:pt x="6105" y="15760"/>
                  </a:cubicBezTo>
                  <a:lnTo>
                    <a:pt x="5987" y="15502"/>
                  </a:lnTo>
                  <a:cubicBezTo>
                    <a:pt x="5835" y="15116"/>
                    <a:pt x="5723" y="14600"/>
                    <a:pt x="5656" y="13956"/>
                  </a:cubicBezTo>
                  <a:cubicBezTo>
                    <a:pt x="5588" y="13312"/>
                    <a:pt x="5549" y="12410"/>
                    <a:pt x="5549" y="11294"/>
                  </a:cubicBezTo>
                  <a:cubicBezTo>
                    <a:pt x="5549" y="10650"/>
                    <a:pt x="5566" y="10049"/>
                    <a:pt x="5599" y="9490"/>
                  </a:cubicBezTo>
                  <a:cubicBezTo>
                    <a:pt x="5633" y="8932"/>
                    <a:pt x="5684" y="8460"/>
                    <a:pt x="5745" y="8073"/>
                  </a:cubicBezTo>
                  <a:cubicBezTo>
                    <a:pt x="5807" y="7687"/>
                    <a:pt x="5886" y="7343"/>
                    <a:pt x="5976" y="7128"/>
                  </a:cubicBezTo>
                  <a:cubicBezTo>
                    <a:pt x="6066" y="6914"/>
                    <a:pt x="6172" y="6785"/>
                    <a:pt x="6290" y="6785"/>
                  </a:cubicBezTo>
                  <a:cubicBezTo>
                    <a:pt x="6408" y="6785"/>
                    <a:pt x="6520" y="6871"/>
                    <a:pt x="6622" y="7043"/>
                  </a:cubicBezTo>
                  <a:cubicBezTo>
                    <a:pt x="6723" y="7214"/>
                    <a:pt x="6812" y="7429"/>
                    <a:pt x="6897" y="7730"/>
                  </a:cubicBezTo>
                  <a:lnTo>
                    <a:pt x="6773" y="10693"/>
                  </a:lnTo>
                  <a:close/>
                  <a:moveTo>
                    <a:pt x="8992" y="15416"/>
                  </a:moveTo>
                  <a:lnTo>
                    <a:pt x="7795" y="15416"/>
                  </a:lnTo>
                  <a:lnTo>
                    <a:pt x="7795" y="15545"/>
                  </a:lnTo>
                  <a:cubicBezTo>
                    <a:pt x="7795" y="16533"/>
                    <a:pt x="7846" y="17263"/>
                    <a:pt x="7947" y="17692"/>
                  </a:cubicBezTo>
                  <a:cubicBezTo>
                    <a:pt x="8048" y="18165"/>
                    <a:pt x="8172" y="18379"/>
                    <a:pt x="8323" y="18379"/>
                  </a:cubicBezTo>
                  <a:cubicBezTo>
                    <a:pt x="8430" y="18379"/>
                    <a:pt x="8520" y="18293"/>
                    <a:pt x="8598" y="18165"/>
                  </a:cubicBezTo>
                  <a:cubicBezTo>
                    <a:pt x="8677" y="17993"/>
                    <a:pt x="8744" y="17821"/>
                    <a:pt x="8801" y="17606"/>
                  </a:cubicBezTo>
                  <a:lnTo>
                    <a:pt x="8907" y="20612"/>
                  </a:lnTo>
                  <a:cubicBezTo>
                    <a:pt x="8840" y="20870"/>
                    <a:pt x="8750" y="21085"/>
                    <a:pt x="8643" y="21299"/>
                  </a:cubicBezTo>
                  <a:cubicBezTo>
                    <a:pt x="8537" y="21514"/>
                    <a:pt x="8407" y="21600"/>
                    <a:pt x="8250" y="21600"/>
                  </a:cubicBezTo>
                  <a:cubicBezTo>
                    <a:pt x="8110" y="21600"/>
                    <a:pt x="7981" y="21471"/>
                    <a:pt x="7857" y="21171"/>
                  </a:cubicBezTo>
                  <a:cubicBezTo>
                    <a:pt x="7734" y="20870"/>
                    <a:pt x="7621" y="20441"/>
                    <a:pt x="7531" y="19839"/>
                  </a:cubicBezTo>
                  <a:cubicBezTo>
                    <a:pt x="7436" y="19238"/>
                    <a:pt x="7363" y="18508"/>
                    <a:pt x="7307" y="17606"/>
                  </a:cubicBezTo>
                  <a:cubicBezTo>
                    <a:pt x="7251" y="16705"/>
                    <a:pt x="7222" y="15631"/>
                    <a:pt x="7222" y="14343"/>
                  </a:cubicBezTo>
                  <a:cubicBezTo>
                    <a:pt x="7222" y="13226"/>
                    <a:pt x="7245" y="12196"/>
                    <a:pt x="7290" y="11251"/>
                  </a:cubicBezTo>
                  <a:cubicBezTo>
                    <a:pt x="7335" y="10306"/>
                    <a:pt x="7397" y="9533"/>
                    <a:pt x="7481" y="8846"/>
                  </a:cubicBezTo>
                  <a:cubicBezTo>
                    <a:pt x="7565" y="8159"/>
                    <a:pt x="7661" y="7644"/>
                    <a:pt x="7778" y="7300"/>
                  </a:cubicBezTo>
                  <a:cubicBezTo>
                    <a:pt x="7891" y="6957"/>
                    <a:pt x="8020" y="6742"/>
                    <a:pt x="8160" y="6742"/>
                  </a:cubicBezTo>
                  <a:cubicBezTo>
                    <a:pt x="8413" y="6742"/>
                    <a:pt x="8615" y="7343"/>
                    <a:pt x="8773" y="8503"/>
                  </a:cubicBezTo>
                  <a:cubicBezTo>
                    <a:pt x="8924" y="9662"/>
                    <a:pt x="9003" y="11380"/>
                    <a:pt x="9003" y="13527"/>
                  </a:cubicBezTo>
                  <a:lnTo>
                    <a:pt x="9003" y="15416"/>
                  </a:lnTo>
                  <a:close/>
                  <a:moveTo>
                    <a:pt x="8413" y="12453"/>
                  </a:moveTo>
                  <a:cubicBezTo>
                    <a:pt x="8413" y="12110"/>
                    <a:pt x="8407" y="11809"/>
                    <a:pt x="8396" y="11466"/>
                  </a:cubicBezTo>
                  <a:cubicBezTo>
                    <a:pt x="8385" y="11165"/>
                    <a:pt x="8368" y="10864"/>
                    <a:pt x="8346" y="10607"/>
                  </a:cubicBezTo>
                  <a:cubicBezTo>
                    <a:pt x="8323" y="10349"/>
                    <a:pt x="8295" y="10177"/>
                    <a:pt x="8261" y="10006"/>
                  </a:cubicBezTo>
                  <a:cubicBezTo>
                    <a:pt x="8228" y="9834"/>
                    <a:pt x="8183" y="9791"/>
                    <a:pt x="8138" y="9791"/>
                  </a:cubicBezTo>
                  <a:cubicBezTo>
                    <a:pt x="8048" y="9791"/>
                    <a:pt x="7975" y="10049"/>
                    <a:pt x="7913" y="10521"/>
                  </a:cubicBezTo>
                  <a:cubicBezTo>
                    <a:pt x="7851" y="10993"/>
                    <a:pt x="7818" y="11637"/>
                    <a:pt x="7807" y="12496"/>
                  </a:cubicBezTo>
                  <a:lnTo>
                    <a:pt x="8413" y="12453"/>
                  </a:lnTo>
                  <a:close/>
                  <a:moveTo>
                    <a:pt x="9913" y="21256"/>
                  </a:moveTo>
                  <a:lnTo>
                    <a:pt x="9340" y="21256"/>
                  </a:lnTo>
                  <a:lnTo>
                    <a:pt x="9340" y="7085"/>
                  </a:lnTo>
                  <a:lnTo>
                    <a:pt x="9783" y="7085"/>
                  </a:lnTo>
                  <a:lnTo>
                    <a:pt x="9851" y="8846"/>
                  </a:lnTo>
                  <a:cubicBezTo>
                    <a:pt x="9935" y="8202"/>
                    <a:pt x="10025" y="7687"/>
                    <a:pt x="10126" y="7300"/>
                  </a:cubicBezTo>
                  <a:cubicBezTo>
                    <a:pt x="10227" y="6914"/>
                    <a:pt x="10339" y="6742"/>
                    <a:pt x="10463" y="6742"/>
                  </a:cubicBezTo>
                  <a:cubicBezTo>
                    <a:pt x="10671" y="6742"/>
                    <a:pt x="10828" y="7171"/>
                    <a:pt x="10940" y="8030"/>
                  </a:cubicBezTo>
                  <a:cubicBezTo>
                    <a:pt x="11053" y="8889"/>
                    <a:pt x="11109" y="10177"/>
                    <a:pt x="11109" y="11852"/>
                  </a:cubicBezTo>
                  <a:lnTo>
                    <a:pt x="11109" y="21214"/>
                  </a:lnTo>
                  <a:lnTo>
                    <a:pt x="10536" y="21214"/>
                  </a:lnTo>
                  <a:lnTo>
                    <a:pt x="10536" y="12281"/>
                  </a:lnTo>
                  <a:cubicBezTo>
                    <a:pt x="10536" y="11594"/>
                    <a:pt x="10514" y="11036"/>
                    <a:pt x="10474" y="10650"/>
                  </a:cubicBezTo>
                  <a:cubicBezTo>
                    <a:pt x="10429" y="10263"/>
                    <a:pt x="10368" y="10048"/>
                    <a:pt x="10289" y="10048"/>
                  </a:cubicBezTo>
                  <a:cubicBezTo>
                    <a:pt x="10227" y="10048"/>
                    <a:pt x="10160" y="10177"/>
                    <a:pt x="10092" y="10478"/>
                  </a:cubicBezTo>
                  <a:cubicBezTo>
                    <a:pt x="10025" y="10736"/>
                    <a:pt x="9963" y="11122"/>
                    <a:pt x="9913" y="11551"/>
                  </a:cubicBezTo>
                  <a:lnTo>
                    <a:pt x="9913" y="21256"/>
                  </a:lnTo>
                  <a:close/>
                  <a:moveTo>
                    <a:pt x="12687" y="10220"/>
                  </a:moveTo>
                  <a:lnTo>
                    <a:pt x="12215" y="10220"/>
                  </a:lnTo>
                  <a:lnTo>
                    <a:pt x="12215" y="16189"/>
                  </a:lnTo>
                  <a:cubicBezTo>
                    <a:pt x="12215" y="16833"/>
                    <a:pt x="12232" y="17306"/>
                    <a:pt x="12271" y="17563"/>
                  </a:cubicBezTo>
                  <a:cubicBezTo>
                    <a:pt x="12311" y="17821"/>
                    <a:pt x="12361" y="17950"/>
                    <a:pt x="12429" y="17950"/>
                  </a:cubicBezTo>
                  <a:cubicBezTo>
                    <a:pt x="12479" y="17950"/>
                    <a:pt x="12530" y="17907"/>
                    <a:pt x="12580" y="17821"/>
                  </a:cubicBezTo>
                  <a:cubicBezTo>
                    <a:pt x="12631" y="17735"/>
                    <a:pt x="12670" y="17649"/>
                    <a:pt x="12698" y="17478"/>
                  </a:cubicBezTo>
                  <a:lnTo>
                    <a:pt x="12783" y="20441"/>
                  </a:lnTo>
                  <a:cubicBezTo>
                    <a:pt x="12738" y="20612"/>
                    <a:pt x="12670" y="20784"/>
                    <a:pt x="12586" y="20956"/>
                  </a:cubicBezTo>
                  <a:cubicBezTo>
                    <a:pt x="12496" y="21128"/>
                    <a:pt x="12401" y="21213"/>
                    <a:pt x="12305" y="21213"/>
                  </a:cubicBezTo>
                  <a:cubicBezTo>
                    <a:pt x="12064" y="21213"/>
                    <a:pt x="11895" y="20870"/>
                    <a:pt x="11800" y="20140"/>
                  </a:cubicBezTo>
                  <a:cubicBezTo>
                    <a:pt x="11699" y="19453"/>
                    <a:pt x="11654" y="18379"/>
                    <a:pt x="11654" y="16919"/>
                  </a:cubicBezTo>
                  <a:lnTo>
                    <a:pt x="11654" y="10220"/>
                  </a:lnTo>
                  <a:lnTo>
                    <a:pt x="11362" y="10220"/>
                  </a:lnTo>
                  <a:lnTo>
                    <a:pt x="11362" y="7085"/>
                  </a:lnTo>
                  <a:lnTo>
                    <a:pt x="11654" y="7085"/>
                  </a:lnTo>
                  <a:lnTo>
                    <a:pt x="11654" y="2791"/>
                  </a:lnTo>
                  <a:lnTo>
                    <a:pt x="12221" y="2791"/>
                  </a:lnTo>
                  <a:lnTo>
                    <a:pt x="12221" y="7085"/>
                  </a:lnTo>
                  <a:lnTo>
                    <a:pt x="12693" y="7085"/>
                  </a:lnTo>
                  <a:lnTo>
                    <a:pt x="12693" y="10220"/>
                  </a:lnTo>
                  <a:close/>
                  <a:moveTo>
                    <a:pt x="13069" y="8331"/>
                  </a:moveTo>
                  <a:cubicBezTo>
                    <a:pt x="13176" y="7858"/>
                    <a:pt x="13294" y="7472"/>
                    <a:pt x="13428" y="7214"/>
                  </a:cubicBezTo>
                  <a:cubicBezTo>
                    <a:pt x="13563" y="6914"/>
                    <a:pt x="13698" y="6785"/>
                    <a:pt x="13833" y="6785"/>
                  </a:cubicBezTo>
                  <a:cubicBezTo>
                    <a:pt x="14063" y="6785"/>
                    <a:pt x="14243" y="7214"/>
                    <a:pt x="14383" y="8073"/>
                  </a:cubicBezTo>
                  <a:cubicBezTo>
                    <a:pt x="14524" y="8932"/>
                    <a:pt x="14591" y="10263"/>
                    <a:pt x="14591" y="12110"/>
                  </a:cubicBezTo>
                  <a:lnTo>
                    <a:pt x="14591" y="21299"/>
                  </a:lnTo>
                  <a:lnTo>
                    <a:pt x="14153" y="21299"/>
                  </a:lnTo>
                  <a:lnTo>
                    <a:pt x="14102" y="19882"/>
                  </a:lnTo>
                  <a:lnTo>
                    <a:pt x="14085" y="19882"/>
                  </a:lnTo>
                  <a:cubicBezTo>
                    <a:pt x="14035" y="20398"/>
                    <a:pt x="13962" y="20827"/>
                    <a:pt x="13872" y="21128"/>
                  </a:cubicBezTo>
                  <a:cubicBezTo>
                    <a:pt x="13782" y="21471"/>
                    <a:pt x="13676" y="21600"/>
                    <a:pt x="13552" y="21600"/>
                  </a:cubicBezTo>
                  <a:cubicBezTo>
                    <a:pt x="13445" y="21600"/>
                    <a:pt x="13355" y="21471"/>
                    <a:pt x="13277" y="21256"/>
                  </a:cubicBezTo>
                  <a:cubicBezTo>
                    <a:pt x="13198" y="21042"/>
                    <a:pt x="13131" y="20698"/>
                    <a:pt x="13080" y="20312"/>
                  </a:cubicBezTo>
                  <a:cubicBezTo>
                    <a:pt x="13030" y="19925"/>
                    <a:pt x="12990" y="19453"/>
                    <a:pt x="12962" y="18895"/>
                  </a:cubicBezTo>
                  <a:cubicBezTo>
                    <a:pt x="12934" y="18336"/>
                    <a:pt x="12923" y="17778"/>
                    <a:pt x="12923" y="17177"/>
                  </a:cubicBezTo>
                  <a:cubicBezTo>
                    <a:pt x="12923" y="16361"/>
                    <a:pt x="12945" y="15631"/>
                    <a:pt x="12996" y="15073"/>
                  </a:cubicBezTo>
                  <a:cubicBezTo>
                    <a:pt x="13041" y="14472"/>
                    <a:pt x="13108" y="13999"/>
                    <a:pt x="13187" y="13613"/>
                  </a:cubicBezTo>
                  <a:cubicBezTo>
                    <a:pt x="13266" y="13226"/>
                    <a:pt x="13361" y="12969"/>
                    <a:pt x="13473" y="12797"/>
                  </a:cubicBezTo>
                  <a:cubicBezTo>
                    <a:pt x="13580" y="12625"/>
                    <a:pt x="13698" y="12539"/>
                    <a:pt x="13822" y="12539"/>
                  </a:cubicBezTo>
                  <a:lnTo>
                    <a:pt x="14012" y="12539"/>
                  </a:lnTo>
                  <a:lnTo>
                    <a:pt x="14012" y="11766"/>
                  </a:lnTo>
                  <a:cubicBezTo>
                    <a:pt x="14012" y="11251"/>
                    <a:pt x="13990" y="10821"/>
                    <a:pt x="13939" y="10564"/>
                  </a:cubicBezTo>
                  <a:cubicBezTo>
                    <a:pt x="13889" y="10263"/>
                    <a:pt x="13822" y="10134"/>
                    <a:pt x="13732" y="10134"/>
                  </a:cubicBezTo>
                  <a:cubicBezTo>
                    <a:pt x="13653" y="10134"/>
                    <a:pt x="13580" y="10220"/>
                    <a:pt x="13501" y="10392"/>
                  </a:cubicBezTo>
                  <a:cubicBezTo>
                    <a:pt x="13428" y="10564"/>
                    <a:pt x="13344" y="10864"/>
                    <a:pt x="13254" y="11251"/>
                  </a:cubicBezTo>
                  <a:lnTo>
                    <a:pt x="13069" y="8331"/>
                  </a:lnTo>
                  <a:close/>
                  <a:moveTo>
                    <a:pt x="14024" y="15116"/>
                  </a:moveTo>
                  <a:lnTo>
                    <a:pt x="13895" y="15159"/>
                  </a:lnTo>
                  <a:cubicBezTo>
                    <a:pt x="13822" y="15159"/>
                    <a:pt x="13760" y="15245"/>
                    <a:pt x="13715" y="15330"/>
                  </a:cubicBezTo>
                  <a:cubicBezTo>
                    <a:pt x="13664" y="15416"/>
                    <a:pt x="13625" y="15545"/>
                    <a:pt x="13597" y="15717"/>
                  </a:cubicBezTo>
                  <a:cubicBezTo>
                    <a:pt x="13569" y="15846"/>
                    <a:pt x="13546" y="16060"/>
                    <a:pt x="13535" y="16232"/>
                  </a:cubicBezTo>
                  <a:cubicBezTo>
                    <a:pt x="13524" y="16447"/>
                    <a:pt x="13518" y="16662"/>
                    <a:pt x="13518" y="16876"/>
                  </a:cubicBezTo>
                  <a:cubicBezTo>
                    <a:pt x="13518" y="17478"/>
                    <a:pt x="13541" y="17907"/>
                    <a:pt x="13591" y="18122"/>
                  </a:cubicBezTo>
                  <a:cubicBezTo>
                    <a:pt x="13636" y="18336"/>
                    <a:pt x="13692" y="18465"/>
                    <a:pt x="13754" y="18465"/>
                  </a:cubicBezTo>
                  <a:cubicBezTo>
                    <a:pt x="13816" y="18465"/>
                    <a:pt x="13872" y="18336"/>
                    <a:pt x="13923" y="18036"/>
                  </a:cubicBezTo>
                  <a:cubicBezTo>
                    <a:pt x="13973" y="17778"/>
                    <a:pt x="14007" y="17478"/>
                    <a:pt x="14029" y="17134"/>
                  </a:cubicBezTo>
                  <a:lnTo>
                    <a:pt x="14029" y="15116"/>
                  </a:lnTo>
                  <a:close/>
                  <a:moveTo>
                    <a:pt x="16192" y="10220"/>
                  </a:moveTo>
                  <a:lnTo>
                    <a:pt x="15720" y="10220"/>
                  </a:lnTo>
                  <a:lnTo>
                    <a:pt x="15720" y="16189"/>
                  </a:lnTo>
                  <a:cubicBezTo>
                    <a:pt x="15720" y="16833"/>
                    <a:pt x="15737" y="17306"/>
                    <a:pt x="15776" y="17563"/>
                  </a:cubicBezTo>
                  <a:cubicBezTo>
                    <a:pt x="15815" y="17821"/>
                    <a:pt x="15866" y="17950"/>
                    <a:pt x="15933" y="17950"/>
                  </a:cubicBezTo>
                  <a:cubicBezTo>
                    <a:pt x="15984" y="17950"/>
                    <a:pt x="16034" y="17907"/>
                    <a:pt x="16085" y="17821"/>
                  </a:cubicBezTo>
                  <a:cubicBezTo>
                    <a:pt x="16135" y="17735"/>
                    <a:pt x="16175" y="17649"/>
                    <a:pt x="16203" y="17478"/>
                  </a:cubicBezTo>
                  <a:lnTo>
                    <a:pt x="16287" y="20441"/>
                  </a:lnTo>
                  <a:cubicBezTo>
                    <a:pt x="16242" y="20612"/>
                    <a:pt x="16175" y="20784"/>
                    <a:pt x="16090" y="20956"/>
                  </a:cubicBezTo>
                  <a:cubicBezTo>
                    <a:pt x="16001" y="21128"/>
                    <a:pt x="15905" y="21213"/>
                    <a:pt x="15810" y="21213"/>
                  </a:cubicBezTo>
                  <a:cubicBezTo>
                    <a:pt x="15568" y="21213"/>
                    <a:pt x="15400" y="20870"/>
                    <a:pt x="15304" y="20140"/>
                  </a:cubicBezTo>
                  <a:cubicBezTo>
                    <a:pt x="15203" y="19453"/>
                    <a:pt x="15158" y="18379"/>
                    <a:pt x="15158" y="16919"/>
                  </a:cubicBezTo>
                  <a:lnTo>
                    <a:pt x="15158" y="10220"/>
                  </a:lnTo>
                  <a:lnTo>
                    <a:pt x="14866" y="10220"/>
                  </a:lnTo>
                  <a:lnTo>
                    <a:pt x="14866" y="7085"/>
                  </a:lnTo>
                  <a:lnTo>
                    <a:pt x="15158" y="7085"/>
                  </a:lnTo>
                  <a:lnTo>
                    <a:pt x="15158" y="2791"/>
                  </a:lnTo>
                  <a:lnTo>
                    <a:pt x="15725" y="2791"/>
                  </a:lnTo>
                  <a:lnTo>
                    <a:pt x="15725" y="7085"/>
                  </a:lnTo>
                  <a:lnTo>
                    <a:pt x="16197" y="7085"/>
                  </a:lnTo>
                  <a:lnTo>
                    <a:pt x="16197" y="10220"/>
                  </a:lnTo>
                  <a:close/>
                  <a:moveTo>
                    <a:pt x="16871" y="4294"/>
                  </a:moveTo>
                  <a:cubicBezTo>
                    <a:pt x="16776" y="4294"/>
                    <a:pt x="16697" y="4080"/>
                    <a:pt x="16646" y="3650"/>
                  </a:cubicBezTo>
                  <a:cubicBezTo>
                    <a:pt x="16596" y="3221"/>
                    <a:pt x="16568" y="2705"/>
                    <a:pt x="16568" y="2147"/>
                  </a:cubicBezTo>
                  <a:cubicBezTo>
                    <a:pt x="16568" y="1546"/>
                    <a:pt x="16596" y="1031"/>
                    <a:pt x="16646" y="644"/>
                  </a:cubicBezTo>
                  <a:cubicBezTo>
                    <a:pt x="16697" y="215"/>
                    <a:pt x="16776" y="0"/>
                    <a:pt x="16866" y="0"/>
                  </a:cubicBezTo>
                  <a:cubicBezTo>
                    <a:pt x="16961" y="0"/>
                    <a:pt x="17034" y="215"/>
                    <a:pt x="17085" y="601"/>
                  </a:cubicBezTo>
                  <a:cubicBezTo>
                    <a:pt x="17135" y="1031"/>
                    <a:pt x="17163" y="1546"/>
                    <a:pt x="17163" y="2147"/>
                  </a:cubicBezTo>
                  <a:cubicBezTo>
                    <a:pt x="17163" y="2748"/>
                    <a:pt x="17135" y="3264"/>
                    <a:pt x="17085" y="3693"/>
                  </a:cubicBezTo>
                  <a:cubicBezTo>
                    <a:pt x="17045" y="4122"/>
                    <a:pt x="16972" y="4294"/>
                    <a:pt x="16871" y="4294"/>
                  </a:cubicBezTo>
                  <a:close/>
                  <a:moveTo>
                    <a:pt x="16585" y="21256"/>
                  </a:moveTo>
                  <a:lnTo>
                    <a:pt x="16585" y="7085"/>
                  </a:lnTo>
                  <a:lnTo>
                    <a:pt x="17158" y="7085"/>
                  </a:lnTo>
                  <a:lnTo>
                    <a:pt x="17158" y="21256"/>
                  </a:lnTo>
                  <a:lnTo>
                    <a:pt x="16585" y="21256"/>
                  </a:lnTo>
                  <a:close/>
                  <a:moveTo>
                    <a:pt x="19477" y="14085"/>
                  </a:moveTo>
                  <a:cubicBezTo>
                    <a:pt x="19477" y="15245"/>
                    <a:pt x="19455" y="16275"/>
                    <a:pt x="19404" y="17220"/>
                  </a:cubicBezTo>
                  <a:cubicBezTo>
                    <a:pt x="19354" y="18165"/>
                    <a:pt x="19286" y="18938"/>
                    <a:pt x="19196" y="19582"/>
                  </a:cubicBezTo>
                  <a:cubicBezTo>
                    <a:pt x="19106" y="20226"/>
                    <a:pt x="19005" y="20741"/>
                    <a:pt x="18887" y="21085"/>
                  </a:cubicBezTo>
                  <a:cubicBezTo>
                    <a:pt x="18769" y="21428"/>
                    <a:pt x="18640" y="21600"/>
                    <a:pt x="18505" y="21600"/>
                  </a:cubicBezTo>
                  <a:cubicBezTo>
                    <a:pt x="18371" y="21600"/>
                    <a:pt x="18241" y="21428"/>
                    <a:pt x="18124" y="21128"/>
                  </a:cubicBezTo>
                  <a:cubicBezTo>
                    <a:pt x="18006" y="20784"/>
                    <a:pt x="17905" y="20355"/>
                    <a:pt x="17820" y="19711"/>
                  </a:cubicBezTo>
                  <a:cubicBezTo>
                    <a:pt x="17736" y="19109"/>
                    <a:pt x="17669" y="18336"/>
                    <a:pt x="17618" y="17435"/>
                  </a:cubicBezTo>
                  <a:cubicBezTo>
                    <a:pt x="17568" y="16533"/>
                    <a:pt x="17545" y="15502"/>
                    <a:pt x="17545" y="14386"/>
                  </a:cubicBezTo>
                  <a:cubicBezTo>
                    <a:pt x="17545" y="13183"/>
                    <a:pt x="17568" y="12110"/>
                    <a:pt x="17618" y="11165"/>
                  </a:cubicBezTo>
                  <a:cubicBezTo>
                    <a:pt x="17669" y="10220"/>
                    <a:pt x="17736" y="9404"/>
                    <a:pt x="17826" y="8760"/>
                  </a:cubicBezTo>
                  <a:cubicBezTo>
                    <a:pt x="17916" y="8116"/>
                    <a:pt x="18017" y="7601"/>
                    <a:pt x="18135" y="7257"/>
                  </a:cubicBezTo>
                  <a:cubicBezTo>
                    <a:pt x="18253" y="6914"/>
                    <a:pt x="18382" y="6742"/>
                    <a:pt x="18517" y="6742"/>
                  </a:cubicBezTo>
                  <a:cubicBezTo>
                    <a:pt x="18651" y="6742"/>
                    <a:pt x="18781" y="6914"/>
                    <a:pt x="18899" y="7214"/>
                  </a:cubicBezTo>
                  <a:cubicBezTo>
                    <a:pt x="19017" y="7515"/>
                    <a:pt x="19118" y="7987"/>
                    <a:pt x="19202" y="8631"/>
                  </a:cubicBezTo>
                  <a:cubicBezTo>
                    <a:pt x="19286" y="9233"/>
                    <a:pt x="19354" y="10006"/>
                    <a:pt x="19404" y="10907"/>
                  </a:cubicBezTo>
                  <a:cubicBezTo>
                    <a:pt x="19455" y="11809"/>
                    <a:pt x="19477" y="12883"/>
                    <a:pt x="19477" y="14085"/>
                  </a:cubicBezTo>
                  <a:close/>
                  <a:moveTo>
                    <a:pt x="18893" y="14214"/>
                  </a:moveTo>
                  <a:cubicBezTo>
                    <a:pt x="18893" y="13441"/>
                    <a:pt x="18882" y="12797"/>
                    <a:pt x="18865" y="12239"/>
                  </a:cubicBezTo>
                  <a:cubicBezTo>
                    <a:pt x="18842" y="11680"/>
                    <a:pt x="18814" y="11251"/>
                    <a:pt x="18781" y="10907"/>
                  </a:cubicBezTo>
                  <a:cubicBezTo>
                    <a:pt x="18747" y="10564"/>
                    <a:pt x="18702" y="10306"/>
                    <a:pt x="18657" y="10134"/>
                  </a:cubicBezTo>
                  <a:cubicBezTo>
                    <a:pt x="18612" y="9963"/>
                    <a:pt x="18562" y="9920"/>
                    <a:pt x="18517" y="9920"/>
                  </a:cubicBezTo>
                  <a:cubicBezTo>
                    <a:pt x="18466" y="9920"/>
                    <a:pt x="18421" y="10006"/>
                    <a:pt x="18376" y="10134"/>
                  </a:cubicBezTo>
                  <a:cubicBezTo>
                    <a:pt x="18331" y="10263"/>
                    <a:pt x="18292" y="10521"/>
                    <a:pt x="18258" y="10821"/>
                  </a:cubicBezTo>
                  <a:cubicBezTo>
                    <a:pt x="18225" y="11165"/>
                    <a:pt x="18197" y="11594"/>
                    <a:pt x="18174" y="12153"/>
                  </a:cubicBezTo>
                  <a:cubicBezTo>
                    <a:pt x="18152" y="12711"/>
                    <a:pt x="18146" y="13355"/>
                    <a:pt x="18146" y="14214"/>
                  </a:cubicBezTo>
                  <a:cubicBezTo>
                    <a:pt x="18146" y="15631"/>
                    <a:pt x="18185" y="16705"/>
                    <a:pt x="18264" y="17349"/>
                  </a:cubicBezTo>
                  <a:cubicBezTo>
                    <a:pt x="18343" y="18036"/>
                    <a:pt x="18432" y="18336"/>
                    <a:pt x="18528" y="18336"/>
                  </a:cubicBezTo>
                  <a:cubicBezTo>
                    <a:pt x="18578" y="18336"/>
                    <a:pt x="18623" y="18250"/>
                    <a:pt x="18668" y="18122"/>
                  </a:cubicBezTo>
                  <a:cubicBezTo>
                    <a:pt x="18713" y="17993"/>
                    <a:pt x="18753" y="17735"/>
                    <a:pt x="18786" y="17435"/>
                  </a:cubicBezTo>
                  <a:cubicBezTo>
                    <a:pt x="18820" y="17091"/>
                    <a:pt x="18848" y="16662"/>
                    <a:pt x="18871" y="16146"/>
                  </a:cubicBezTo>
                  <a:cubicBezTo>
                    <a:pt x="18882" y="15631"/>
                    <a:pt x="18893" y="14987"/>
                    <a:pt x="18893" y="14214"/>
                  </a:cubicBezTo>
                  <a:close/>
                  <a:moveTo>
                    <a:pt x="20404" y="21256"/>
                  </a:moveTo>
                  <a:lnTo>
                    <a:pt x="19831" y="21256"/>
                  </a:lnTo>
                  <a:lnTo>
                    <a:pt x="19831" y="7085"/>
                  </a:lnTo>
                  <a:lnTo>
                    <a:pt x="20275" y="7085"/>
                  </a:lnTo>
                  <a:lnTo>
                    <a:pt x="20342" y="8846"/>
                  </a:lnTo>
                  <a:cubicBezTo>
                    <a:pt x="20426" y="8202"/>
                    <a:pt x="20516" y="7687"/>
                    <a:pt x="20617" y="7300"/>
                  </a:cubicBezTo>
                  <a:cubicBezTo>
                    <a:pt x="20718" y="6914"/>
                    <a:pt x="20831" y="6742"/>
                    <a:pt x="20954" y="6742"/>
                  </a:cubicBezTo>
                  <a:cubicBezTo>
                    <a:pt x="21162" y="6742"/>
                    <a:pt x="21319" y="7171"/>
                    <a:pt x="21432" y="8030"/>
                  </a:cubicBezTo>
                  <a:cubicBezTo>
                    <a:pt x="21544" y="8889"/>
                    <a:pt x="21600" y="10177"/>
                    <a:pt x="21600" y="11852"/>
                  </a:cubicBezTo>
                  <a:lnTo>
                    <a:pt x="21600" y="21214"/>
                  </a:lnTo>
                  <a:lnTo>
                    <a:pt x="21027" y="21214"/>
                  </a:lnTo>
                  <a:lnTo>
                    <a:pt x="21027" y="12281"/>
                  </a:lnTo>
                  <a:cubicBezTo>
                    <a:pt x="21027" y="11594"/>
                    <a:pt x="21005" y="11036"/>
                    <a:pt x="20965" y="10650"/>
                  </a:cubicBezTo>
                  <a:cubicBezTo>
                    <a:pt x="20920" y="10263"/>
                    <a:pt x="20859" y="10048"/>
                    <a:pt x="20780" y="10048"/>
                  </a:cubicBezTo>
                  <a:cubicBezTo>
                    <a:pt x="20718" y="10048"/>
                    <a:pt x="20651" y="10177"/>
                    <a:pt x="20583" y="10478"/>
                  </a:cubicBezTo>
                  <a:cubicBezTo>
                    <a:pt x="20516" y="10736"/>
                    <a:pt x="20454" y="11122"/>
                    <a:pt x="20404" y="11551"/>
                  </a:cubicBezTo>
                  <a:lnTo>
                    <a:pt x="20404" y="21256"/>
                  </a:ln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" name="Shape">
              <a:extLst>
                <a:ext uri="{FF2B5EF4-FFF2-40B4-BE49-F238E27FC236}">
                  <a16:creationId xmlns:a16="http://schemas.microsoft.com/office/drawing/2014/main" id="{349345AB-AD63-E181-3B5F-534FD2A982FA}"/>
                </a:ext>
              </a:extLst>
            </p:cNvPr>
            <p:cNvSpPr/>
            <p:nvPr userDrawn="1"/>
          </p:nvSpPr>
          <p:spPr>
            <a:xfrm>
              <a:off x="5032172" y="1021854"/>
              <a:ext cx="1051185" cy="5495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954" y="0"/>
                  </a:moveTo>
                  <a:cubicBezTo>
                    <a:pt x="13287" y="0"/>
                    <a:pt x="11002" y="3514"/>
                    <a:pt x="10441" y="8443"/>
                  </a:cubicBezTo>
                  <a:cubicBezTo>
                    <a:pt x="9052" y="8229"/>
                    <a:pt x="6050" y="7757"/>
                    <a:pt x="5198" y="7671"/>
                  </a:cubicBezTo>
                  <a:cubicBezTo>
                    <a:pt x="5154" y="7671"/>
                    <a:pt x="5109" y="7671"/>
                    <a:pt x="5041" y="7671"/>
                  </a:cubicBezTo>
                  <a:cubicBezTo>
                    <a:pt x="4638" y="7671"/>
                    <a:pt x="4280" y="7886"/>
                    <a:pt x="4033" y="8357"/>
                  </a:cubicBezTo>
                  <a:cubicBezTo>
                    <a:pt x="3563" y="9214"/>
                    <a:pt x="3563" y="10457"/>
                    <a:pt x="3563" y="10843"/>
                  </a:cubicBezTo>
                  <a:cubicBezTo>
                    <a:pt x="3563" y="11271"/>
                    <a:pt x="3563" y="12514"/>
                    <a:pt x="4033" y="13329"/>
                  </a:cubicBezTo>
                  <a:cubicBezTo>
                    <a:pt x="4280" y="13800"/>
                    <a:pt x="4638" y="14014"/>
                    <a:pt x="5041" y="14014"/>
                  </a:cubicBezTo>
                  <a:cubicBezTo>
                    <a:pt x="5086" y="14014"/>
                    <a:pt x="5131" y="14014"/>
                    <a:pt x="5198" y="14014"/>
                  </a:cubicBezTo>
                  <a:cubicBezTo>
                    <a:pt x="5803" y="13929"/>
                    <a:pt x="7417" y="13714"/>
                    <a:pt x="8313" y="13543"/>
                  </a:cubicBezTo>
                  <a:lnTo>
                    <a:pt x="9657" y="13329"/>
                  </a:lnTo>
                  <a:cubicBezTo>
                    <a:pt x="9971" y="13286"/>
                    <a:pt x="10262" y="13243"/>
                    <a:pt x="10464" y="13200"/>
                  </a:cubicBezTo>
                  <a:cubicBezTo>
                    <a:pt x="11046" y="18043"/>
                    <a:pt x="13332" y="21557"/>
                    <a:pt x="15954" y="21557"/>
                  </a:cubicBezTo>
                  <a:cubicBezTo>
                    <a:pt x="19068" y="21557"/>
                    <a:pt x="21600" y="16714"/>
                    <a:pt x="21600" y="10757"/>
                  </a:cubicBezTo>
                  <a:cubicBezTo>
                    <a:pt x="21600" y="4843"/>
                    <a:pt x="19068" y="0"/>
                    <a:pt x="15954" y="0"/>
                  </a:cubicBezTo>
                  <a:close/>
                  <a:moveTo>
                    <a:pt x="15954" y="17229"/>
                  </a:moveTo>
                  <a:cubicBezTo>
                    <a:pt x="14094" y="17229"/>
                    <a:pt x="12593" y="14357"/>
                    <a:pt x="12593" y="10800"/>
                  </a:cubicBezTo>
                  <a:cubicBezTo>
                    <a:pt x="12593" y="7243"/>
                    <a:pt x="14094" y="4371"/>
                    <a:pt x="15954" y="4371"/>
                  </a:cubicBezTo>
                  <a:cubicBezTo>
                    <a:pt x="17813" y="4371"/>
                    <a:pt x="19315" y="7243"/>
                    <a:pt x="19315" y="10800"/>
                  </a:cubicBezTo>
                  <a:cubicBezTo>
                    <a:pt x="19315" y="14357"/>
                    <a:pt x="17813" y="17229"/>
                    <a:pt x="15954" y="17229"/>
                  </a:cubicBezTo>
                  <a:close/>
                  <a:moveTo>
                    <a:pt x="9007" y="15514"/>
                  </a:moveTo>
                  <a:lnTo>
                    <a:pt x="9007" y="20014"/>
                  </a:lnTo>
                  <a:cubicBezTo>
                    <a:pt x="8627" y="20443"/>
                    <a:pt x="8134" y="20786"/>
                    <a:pt x="7506" y="21129"/>
                  </a:cubicBezTo>
                  <a:cubicBezTo>
                    <a:pt x="6879" y="21429"/>
                    <a:pt x="6207" y="21600"/>
                    <a:pt x="5467" y="21600"/>
                  </a:cubicBezTo>
                  <a:cubicBezTo>
                    <a:pt x="4324" y="21600"/>
                    <a:pt x="3339" y="21171"/>
                    <a:pt x="2532" y="20271"/>
                  </a:cubicBezTo>
                  <a:cubicBezTo>
                    <a:pt x="1725" y="19371"/>
                    <a:pt x="1098" y="18129"/>
                    <a:pt x="650" y="16500"/>
                  </a:cubicBezTo>
                  <a:cubicBezTo>
                    <a:pt x="224" y="14871"/>
                    <a:pt x="0" y="12986"/>
                    <a:pt x="0" y="10800"/>
                  </a:cubicBezTo>
                  <a:cubicBezTo>
                    <a:pt x="0" y="8657"/>
                    <a:pt x="246" y="6729"/>
                    <a:pt x="717" y="5143"/>
                  </a:cubicBezTo>
                  <a:cubicBezTo>
                    <a:pt x="1210" y="3514"/>
                    <a:pt x="1860" y="2271"/>
                    <a:pt x="2711" y="1371"/>
                  </a:cubicBezTo>
                  <a:cubicBezTo>
                    <a:pt x="3563" y="471"/>
                    <a:pt x="4549" y="43"/>
                    <a:pt x="5646" y="43"/>
                  </a:cubicBezTo>
                  <a:cubicBezTo>
                    <a:pt x="6229" y="43"/>
                    <a:pt x="6767" y="171"/>
                    <a:pt x="7282" y="386"/>
                  </a:cubicBezTo>
                  <a:cubicBezTo>
                    <a:pt x="7798" y="600"/>
                    <a:pt x="8246" y="900"/>
                    <a:pt x="8627" y="1243"/>
                  </a:cubicBezTo>
                  <a:lnTo>
                    <a:pt x="8402" y="4843"/>
                  </a:lnTo>
                  <a:cubicBezTo>
                    <a:pt x="8022" y="4500"/>
                    <a:pt x="7596" y="4200"/>
                    <a:pt x="7125" y="3986"/>
                  </a:cubicBezTo>
                  <a:cubicBezTo>
                    <a:pt x="6655" y="3771"/>
                    <a:pt x="6162" y="3643"/>
                    <a:pt x="5624" y="3643"/>
                  </a:cubicBezTo>
                  <a:cubicBezTo>
                    <a:pt x="4817" y="3643"/>
                    <a:pt x="4168" y="3943"/>
                    <a:pt x="3630" y="4586"/>
                  </a:cubicBezTo>
                  <a:cubicBezTo>
                    <a:pt x="3115" y="5186"/>
                    <a:pt x="2734" y="6043"/>
                    <a:pt x="2487" y="7114"/>
                  </a:cubicBezTo>
                  <a:cubicBezTo>
                    <a:pt x="2241" y="8186"/>
                    <a:pt x="2106" y="9386"/>
                    <a:pt x="2106" y="10714"/>
                  </a:cubicBezTo>
                  <a:cubicBezTo>
                    <a:pt x="2106" y="12129"/>
                    <a:pt x="2241" y="13371"/>
                    <a:pt x="2487" y="14443"/>
                  </a:cubicBezTo>
                  <a:cubicBezTo>
                    <a:pt x="2734" y="15514"/>
                    <a:pt x="3115" y="16371"/>
                    <a:pt x="3607" y="17014"/>
                  </a:cubicBezTo>
                  <a:cubicBezTo>
                    <a:pt x="4100" y="17614"/>
                    <a:pt x="4728" y="17957"/>
                    <a:pt x="5490" y="17957"/>
                  </a:cubicBezTo>
                  <a:cubicBezTo>
                    <a:pt x="5714" y="17957"/>
                    <a:pt x="5960" y="17914"/>
                    <a:pt x="6207" y="17871"/>
                  </a:cubicBezTo>
                  <a:cubicBezTo>
                    <a:pt x="6453" y="17829"/>
                    <a:pt x="6722" y="17743"/>
                    <a:pt x="6968" y="17614"/>
                  </a:cubicBezTo>
                  <a:lnTo>
                    <a:pt x="6968" y="15814"/>
                  </a:lnTo>
                  <a:cubicBezTo>
                    <a:pt x="7439" y="15729"/>
                    <a:pt x="7887" y="15686"/>
                    <a:pt x="8246" y="15643"/>
                  </a:cubicBezTo>
                  <a:lnTo>
                    <a:pt x="9007" y="15514"/>
                  </a:lnTo>
                  <a:close/>
                </a:path>
              </a:pathLst>
            </a:custGeom>
            <a:solidFill>
              <a:srgbClr val="008C58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dirty="0"/>
            </a:p>
          </p:txBody>
        </p:sp>
      </p:grpSp>
      <p:sp>
        <p:nvSpPr>
          <p:cNvPr id="12" name="Shape">
            <a:extLst>
              <a:ext uri="{FF2B5EF4-FFF2-40B4-BE49-F238E27FC236}">
                <a16:creationId xmlns:a16="http://schemas.microsoft.com/office/drawing/2014/main" id="{FD9E41AE-A002-9005-E6E5-3580179613F9}"/>
              </a:ext>
            </a:extLst>
          </p:cNvPr>
          <p:cNvSpPr/>
          <p:nvPr userDrawn="1"/>
        </p:nvSpPr>
        <p:spPr>
          <a:xfrm>
            <a:off x="2146593" y="640199"/>
            <a:ext cx="226449" cy="19522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767" h="20569" extrusionOk="0">
                <a:moveTo>
                  <a:pt x="1276" y="2502"/>
                </a:moveTo>
                <a:cubicBezTo>
                  <a:pt x="3176" y="-371"/>
                  <a:pt x="6676" y="-945"/>
                  <a:pt x="8976" y="1698"/>
                </a:cubicBezTo>
                <a:cubicBezTo>
                  <a:pt x="9476" y="2272"/>
                  <a:pt x="9876" y="2961"/>
                  <a:pt x="10376" y="3651"/>
                </a:cubicBezTo>
                <a:cubicBezTo>
                  <a:pt x="10876" y="2961"/>
                  <a:pt x="11276" y="2272"/>
                  <a:pt x="11776" y="1698"/>
                </a:cubicBezTo>
                <a:cubicBezTo>
                  <a:pt x="14076" y="-945"/>
                  <a:pt x="17676" y="-371"/>
                  <a:pt x="19476" y="2502"/>
                </a:cubicBezTo>
                <a:cubicBezTo>
                  <a:pt x="21176" y="5144"/>
                  <a:pt x="21076" y="7902"/>
                  <a:pt x="19876" y="10659"/>
                </a:cubicBezTo>
                <a:cubicBezTo>
                  <a:pt x="18676" y="13302"/>
                  <a:pt x="16976" y="15485"/>
                  <a:pt x="14976" y="17323"/>
                </a:cubicBezTo>
                <a:cubicBezTo>
                  <a:pt x="13876" y="18357"/>
                  <a:pt x="12376" y="19391"/>
                  <a:pt x="11076" y="20310"/>
                </a:cubicBezTo>
                <a:cubicBezTo>
                  <a:pt x="10676" y="20655"/>
                  <a:pt x="10176" y="20655"/>
                  <a:pt x="9776" y="20310"/>
                </a:cubicBezTo>
                <a:cubicBezTo>
                  <a:pt x="8476" y="19391"/>
                  <a:pt x="6976" y="18357"/>
                  <a:pt x="5876" y="17323"/>
                </a:cubicBezTo>
                <a:cubicBezTo>
                  <a:pt x="3876" y="15485"/>
                  <a:pt x="2176" y="13417"/>
                  <a:pt x="976" y="10659"/>
                </a:cubicBezTo>
                <a:cubicBezTo>
                  <a:pt x="-324" y="7902"/>
                  <a:pt x="-424" y="5144"/>
                  <a:pt x="1276" y="2502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3" name="Shape">
            <a:extLst>
              <a:ext uri="{FF2B5EF4-FFF2-40B4-BE49-F238E27FC236}">
                <a16:creationId xmlns:a16="http://schemas.microsoft.com/office/drawing/2014/main" id="{F46B88B0-8416-31F6-5282-9C6E196C9A56}"/>
              </a:ext>
            </a:extLst>
          </p:cNvPr>
          <p:cNvSpPr/>
          <p:nvPr userDrawn="1"/>
        </p:nvSpPr>
        <p:spPr>
          <a:xfrm>
            <a:off x="7387520" y="3289969"/>
            <a:ext cx="4804480" cy="292783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585" y="0"/>
                </a:moveTo>
                <a:cubicBezTo>
                  <a:pt x="19673" y="0"/>
                  <a:pt x="20698" y="434"/>
                  <a:pt x="21600" y="1199"/>
                </a:cubicBezTo>
                <a:lnTo>
                  <a:pt x="21600" y="6677"/>
                </a:lnTo>
                <a:cubicBezTo>
                  <a:pt x="20879" y="5261"/>
                  <a:pt x="19796" y="4352"/>
                  <a:pt x="18585" y="4352"/>
                </a:cubicBezTo>
                <a:cubicBezTo>
                  <a:pt x="16418" y="4352"/>
                  <a:pt x="14658" y="7240"/>
                  <a:pt x="14658" y="10796"/>
                </a:cubicBezTo>
                <a:cubicBezTo>
                  <a:pt x="14658" y="14344"/>
                  <a:pt x="16418" y="17240"/>
                  <a:pt x="18585" y="17240"/>
                </a:cubicBezTo>
                <a:cubicBezTo>
                  <a:pt x="19796" y="17240"/>
                  <a:pt x="20879" y="16339"/>
                  <a:pt x="21600" y="14915"/>
                </a:cubicBezTo>
                <a:lnTo>
                  <a:pt x="21600" y="20393"/>
                </a:lnTo>
                <a:cubicBezTo>
                  <a:pt x="20698" y="21158"/>
                  <a:pt x="19668" y="21592"/>
                  <a:pt x="18585" y="21592"/>
                </a:cubicBezTo>
                <a:cubicBezTo>
                  <a:pt x="15511" y="21592"/>
                  <a:pt x="12864" y="18109"/>
                  <a:pt x="12178" y="13250"/>
                </a:cubicBezTo>
                <a:cubicBezTo>
                  <a:pt x="11932" y="13282"/>
                  <a:pt x="11609" y="13322"/>
                  <a:pt x="11236" y="13370"/>
                </a:cubicBezTo>
                <a:lnTo>
                  <a:pt x="9677" y="13571"/>
                </a:lnTo>
                <a:cubicBezTo>
                  <a:pt x="8628" y="13708"/>
                  <a:pt x="6760" y="13949"/>
                  <a:pt x="6050" y="14030"/>
                </a:cubicBezTo>
                <a:cubicBezTo>
                  <a:pt x="5991" y="14038"/>
                  <a:pt x="5932" y="14038"/>
                  <a:pt x="5873" y="14038"/>
                </a:cubicBezTo>
                <a:cubicBezTo>
                  <a:pt x="5393" y="14038"/>
                  <a:pt x="4996" y="13805"/>
                  <a:pt x="4697" y="13346"/>
                </a:cubicBezTo>
                <a:cubicBezTo>
                  <a:pt x="4152" y="12509"/>
                  <a:pt x="4152" y="11263"/>
                  <a:pt x="4152" y="10852"/>
                </a:cubicBezTo>
                <a:cubicBezTo>
                  <a:pt x="4152" y="10442"/>
                  <a:pt x="4152" y="9195"/>
                  <a:pt x="4697" y="8350"/>
                </a:cubicBezTo>
                <a:cubicBezTo>
                  <a:pt x="4996" y="7892"/>
                  <a:pt x="5393" y="7659"/>
                  <a:pt x="5873" y="7659"/>
                </a:cubicBezTo>
                <a:cubicBezTo>
                  <a:pt x="5927" y="7659"/>
                  <a:pt x="5986" y="7659"/>
                  <a:pt x="6045" y="7667"/>
                </a:cubicBezTo>
                <a:cubicBezTo>
                  <a:pt x="7045" y="7779"/>
                  <a:pt x="10550" y="8238"/>
                  <a:pt x="12158" y="8447"/>
                </a:cubicBezTo>
                <a:cubicBezTo>
                  <a:pt x="12825" y="3532"/>
                  <a:pt x="15477" y="0"/>
                  <a:pt x="18585" y="0"/>
                </a:cubicBezTo>
                <a:close/>
                <a:moveTo>
                  <a:pt x="2937" y="20257"/>
                </a:moveTo>
                <a:cubicBezTo>
                  <a:pt x="3888" y="21149"/>
                  <a:pt x="5030" y="21600"/>
                  <a:pt x="6368" y="21600"/>
                </a:cubicBezTo>
                <a:cubicBezTo>
                  <a:pt x="7236" y="21600"/>
                  <a:pt x="8030" y="21447"/>
                  <a:pt x="8756" y="21133"/>
                </a:cubicBezTo>
                <a:cubicBezTo>
                  <a:pt x="9481" y="20820"/>
                  <a:pt x="10065" y="20458"/>
                  <a:pt x="10501" y="20031"/>
                </a:cubicBezTo>
                <a:lnTo>
                  <a:pt x="10501" y="15542"/>
                </a:lnTo>
                <a:lnTo>
                  <a:pt x="9672" y="15647"/>
                </a:lnTo>
                <a:cubicBezTo>
                  <a:pt x="9266" y="15703"/>
                  <a:pt x="8731" y="15768"/>
                  <a:pt x="8187" y="15840"/>
                </a:cubicBezTo>
                <a:lnTo>
                  <a:pt x="8187" y="17634"/>
                </a:lnTo>
                <a:cubicBezTo>
                  <a:pt x="7878" y="17731"/>
                  <a:pt x="7579" y="17811"/>
                  <a:pt x="7290" y="17867"/>
                </a:cubicBezTo>
                <a:cubicBezTo>
                  <a:pt x="6996" y="17924"/>
                  <a:pt x="6721" y="17956"/>
                  <a:pt x="6456" y="17956"/>
                </a:cubicBezTo>
                <a:cubicBezTo>
                  <a:pt x="5584" y="17956"/>
                  <a:pt x="4853" y="17650"/>
                  <a:pt x="4270" y="17031"/>
                </a:cubicBezTo>
                <a:cubicBezTo>
                  <a:pt x="3687" y="16411"/>
                  <a:pt x="3250" y="15558"/>
                  <a:pt x="2956" y="14472"/>
                </a:cubicBezTo>
                <a:cubicBezTo>
                  <a:pt x="2662" y="13386"/>
                  <a:pt x="2520" y="12139"/>
                  <a:pt x="2520" y="10724"/>
                </a:cubicBezTo>
                <a:cubicBezTo>
                  <a:pt x="2520" y="9380"/>
                  <a:pt x="2667" y="8173"/>
                  <a:pt x="2951" y="7112"/>
                </a:cubicBezTo>
                <a:cubicBezTo>
                  <a:pt x="3240" y="6050"/>
                  <a:pt x="3687" y="5213"/>
                  <a:pt x="4290" y="4594"/>
                </a:cubicBezTo>
                <a:cubicBezTo>
                  <a:pt x="4893" y="3974"/>
                  <a:pt x="5662" y="3668"/>
                  <a:pt x="6604" y="3668"/>
                </a:cubicBezTo>
                <a:cubicBezTo>
                  <a:pt x="7216" y="3668"/>
                  <a:pt x="7795" y="3781"/>
                  <a:pt x="8344" y="3998"/>
                </a:cubicBezTo>
                <a:cubicBezTo>
                  <a:pt x="8888" y="4223"/>
                  <a:pt x="9388" y="4505"/>
                  <a:pt x="9839" y="4851"/>
                </a:cubicBezTo>
                <a:lnTo>
                  <a:pt x="10094" y="1239"/>
                </a:lnTo>
                <a:cubicBezTo>
                  <a:pt x="9663" y="885"/>
                  <a:pt x="9138" y="595"/>
                  <a:pt x="8525" y="362"/>
                </a:cubicBezTo>
                <a:cubicBezTo>
                  <a:pt x="7912" y="137"/>
                  <a:pt x="7275" y="24"/>
                  <a:pt x="6608" y="24"/>
                </a:cubicBezTo>
                <a:cubicBezTo>
                  <a:pt x="5314" y="24"/>
                  <a:pt x="4172" y="467"/>
                  <a:pt x="3177" y="1360"/>
                </a:cubicBezTo>
                <a:cubicBezTo>
                  <a:pt x="2182" y="2253"/>
                  <a:pt x="1407" y="3499"/>
                  <a:pt x="843" y="5116"/>
                </a:cubicBezTo>
                <a:cubicBezTo>
                  <a:pt x="279" y="6733"/>
                  <a:pt x="0" y="8624"/>
                  <a:pt x="0" y="10788"/>
                </a:cubicBezTo>
                <a:cubicBezTo>
                  <a:pt x="0" y="12968"/>
                  <a:pt x="255" y="14875"/>
                  <a:pt x="760" y="16492"/>
                </a:cubicBezTo>
                <a:cubicBezTo>
                  <a:pt x="1260" y="18109"/>
                  <a:pt x="1985" y="19364"/>
                  <a:pt x="2937" y="20257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99B9E8C2-CD1B-F803-4119-F7DE75A32CC8}"/>
              </a:ext>
            </a:extLst>
          </p:cNvPr>
          <p:cNvSpPr txBox="1"/>
          <p:nvPr userDrawn="1"/>
        </p:nvSpPr>
        <p:spPr>
          <a:xfrm>
            <a:off x="667330" y="1772442"/>
            <a:ext cx="741940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200" b="0" i="0" dirty="0">
                <a:solidFill>
                  <a:srgbClr val="FFFFFF">
                    <a:alpha val="40000"/>
                  </a:srgbClr>
                </a:solidFill>
                <a:effectLst/>
                <a:latin typeface="+mj-lt"/>
              </a:rPr>
              <a:t>Free Templates &amp; Infographics for PowerPoint and Google Slides</a:t>
            </a:r>
            <a:endParaRPr lang="en-US" sz="2200" dirty="0">
              <a:solidFill>
                <a:schemeClr val="bg1">
                  <a:alpha val="40000"/>
                </a:schemeClr>
              </a:solidFill>
              <a:latin typeface="+mj-lt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98E4583D-5F52-5CCA-15D5-7930FA3C51C6}"/>
              </a:ext>
            </a:extLst>
          </p:cNvPr>
          <p:cNvSpPr txBox="1"/>
          <p:nvPr userDrawn="1"/>
        </p:nvSpPr>
        <p:spPr>
          <a:xfrm>
            <a:off x="667329" y="5444784"/>
            <a:ext cx="47228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800" b="1" i="0" dirty="0">
                <a:solidFill>
                  <a:srgbClr val="FFFFFF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Questions or Need Help ?</a:t>
            </a:r>
            <a:endParaRPr lang="en-US" sz="2800" b="1" i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C8D8B69F-8B28-B3CE-9A02-F10F35E92CA5}"/>
              </a:ext>
            </a:extLst>
          </p:cNvPr>
          <p:cNvSpPr txBox="1"/>
          <p:nvPr userDrawn="1"/>
        </p:nvSpPr>
        <p:spPr>
          <a:xfrm>
            <a:off x="5976600" y="1307664"/>
            <a:ext cx="6444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b="0" i="0" dirty="0">
                <a:solidFill>
                  <a:srgbClr val="FFFFFF">
                    <a:alpha val="40157"/>
                  </a:srgbClr>
                </a:solidFill>
                <a:effectLst/>
                <a:latin typeface="+mj-lt"/>
              </a:rPr>
              <a:t>.com</a:t>
            </a:r>
            <a:endParaRPr lang="en-US" dirty="0">
              <a:solidFill>
                <a:schemeClr val="bg1">
                  <a:alpha val="40157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7573548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sp>
        <p:nvSpPr>
          <p:cNvPr id="20" name="Shape">
            <a:extLst>
              <a:ext uri="{FF2B5EF4-FFF2-40B4-BE49-F238E27FC236}">
                <a16:creationId xmlns:a16="http://schemas.microsoft.com/office/drawing/2014/main" id="{DDC8EC43-F02F-F14D-1C4D-3DD926402B7D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942380E3-5C89-CD99-CE73-F8FB2B0B2EA9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29" name="Group 28">
              <a:extLst>
                <a:ext uri="{FF2B5EF4-FFF2-40B4-BE49-F238E27FC236}">
                  <a16:creationId xmlns:a16="http://schemas.microsoft.com/office/drawing/2014/main" id="{6C1B17E7-B758-E92C-41FE-C3FCB408B5B7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2592DBB0-24EB-F018-C3D8-D6F02FE0B075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0A718598-70D7-48B6-C739-86B6B29AA51D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30" name="Group 29">
              <a:extLst>
                <a:ext uri="{FF2B5EF4-FFF2-40B4-BE49-F238E27FC236}">
                  <a16:creationId xmlns:a16="http://schemas.microsoft.com/office/drawing/2014/main" id="{283F2B32-CF9B-039E-6BAD-EACA915072DD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31" name="Shape">
                <a:extLst>
                  <a:ext uri="{FF2B5EF4-FFF2-40B4-BE49-F238E27FC236}">
                    <a16:creationId xmlns:a16="http://schemas.microsoft.com/office/drawing/2014/main" id="{FDA8849F-7D05-A81E-C41D-1977C2174A48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32" name="Shape">
                <a:extLst>
                  <a:ext uri="{FF2B5EF4-FFF2-40B4-BE49-F238E27FC236}">
                    <a16:creationId xmlns:a16="http://schemas.microsoft.com/office/drawing/2014/main" id="{0289A039-CDE0-CE6C-46D3-ECDB687F6BD1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F601488E-8FFB-743B-7367-8F280AED5182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3" name="Shape">
              <a:extLst>
                <a:ext uri="{FF2B5EF4-FFF2-40B4-BE49-F238E27FC236}">
                  <a16:creationId xmlns:a16="http://schemas.microsoft.com/office/drawing/2014/main" id="{7E1C58C8-01AA-AFF0-8E04-8F0DC8543C4A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4" name="Shape">
              <a:extLst>
                <a:ext uri="{FF2B5EF4-FFF2-40B4-BE49-F238E27FC236}">
                  <a16:creationId xmlns:a16="http://schemas.microsoft.com/office/drawing/2014/main" id="{4DA21CF1-E590-327D-79EB-27F8689C5195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8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8" name="Rectangle 17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02EFF1A5-A306-8A52-C88A-8BEF71F01730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DA50FD8E-19D7-5B2F-6254-FB0B4BCB9871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C4213115-9842-67D1-D9D6-633479CDE9CB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BAEE582F-C1D0-CB4C-7244-58A246DA1C6C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F5C23839-F8D9-FC13-F695-5873F14BAF9B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7" name="Shape">
                <a:extLst>
                  <a:ext uri="{FF2B5EF4-FFF2-40B4-BE49-F238E27FC236}">
                    <a16:creationId xmlns:a16="http://schemas.microsoft.com/office/drawing/2014/main" id="{D2DFAADE-AEEE-67C4-E631-0A26CC2A0487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8" name="Shape">
                <a:extLst>
                  <a:ext uri="{FF2B5EF4-FFF2-40B4-BE49-F238E27FC236}">
                    <a16:creationId xmlns:a16="http://schemas.microsoft.com/office/drawing/2014/main" id="{285A82B9-C48D-490D-BB56-464D7C52CC8C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sp>
        <p:nvSpPr>
          <p:cNvPr id="12" name="Shape">
            <a:extLst>
              <a:ext uri="{FF2B5EF4-FFF2-40B4-BE49-F238E27FC236}">
                <a16:creationId xmlns:a16="http://schemas.microsoft.com/office/drawing/2014/main" id="{EFEE98D4-2422-A234-A864-14015CDCC59A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>
              <a:alpha val="19699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EE3EAC94-F2D6-7639-EC34-D395A05EE91D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7" name="Shape">
              <a:extLst>
                <a:ext uri="{FF2B5EF4-FFF2-40B4-BE49-F238E27FC236}">
                  <a16:creationId xmlns:a16="http://schemas.microsoft.com/office/drawing/2014/main" id="{9D0E6D66-0255-DBE1-A3E9-22CAE68EF038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9" name="Shape">
              <a:extLst>
                <a:ext uri="{FF2B5EF4-FFF2-40B4-BE49-F238E27FC236}">
                  <a16:creationId xmlns:a16="http://schemas.microsoft.com/office/drawing/2014/main" id="{F7DA369F-8273-A13B-7B94-B212C391EF3A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Date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Your Footer Here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66589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6" r:id="rId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sv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svg"/><Relationship Id="rId5" Type="http://schemas.openxmlformats.org/officeDocument/2006/relationships/image" Target="../media/image3.svg"/><Relationship Id="rId4" Type="http://schemas.openxmlformats.org/officeDocument/2006/relationships/image" Target="../media/image2.sv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sv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svg"/><Relationship Id="rId5" Type="http://schemas.openxmlformats.org/officeDocument/2006/relationships/image" Target="../media/image3.svg"/><Relationship Id="rId4" Type="http://schemas.openxmlformats.org/officeDocument/2006/relationships/image" Target="../media/image2.sv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resentationgo.com/faq/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48C5B36-5C76-C8B3-EFD9-74919110910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7" name="Group 76">
            <a:extLst>
              <a:ext uri="{FF2B5EF4-FFF2-40B4-BE49-F238E27FC236}">
                <a16:creationId xmlns:a16="http://schemas.microsoft.com/office/drawing/2014/main" id="{B58B8510-0B9C-56A4-FF49-FC339AAC7DBC}"/>
              </a:ext>
            </a:extLst>
          </p:cNvPr>
          <p:cNvGrpSpPr/>
          <p:nvPr/>
        </p:nvGrpSpPr>
        <p:grpSpPr>
          <a:xfrm>
            <a:off x="10464207" y="4255182"/>
            <a:ext cx="1535077" cy="2291029"/>
            <a:chOff x="11338862" y="3839144"/>
            <a:chExt cx="1516048" cy="2262629"/>
          </a:xfrm>
        </p:grpSpPr>
        <p:sp>
          <p:nvSpPr>
            <p:cNvPr id="78" name="Freeform: Shape 77">
              <a:extLst>
                <a:ext uri="{FF2B5EF4-FFF2-40B4-BE49-F238E27FC236}">
                  <a16:creationId xmlns:a16="http://schemas.microsoft.com/office/drawing/2014/main" id="{A9B926A1-A8B6-D6AB-616B-AEA6D7A495F3}"/>
                </a:ext>
              </a:extLst>
            </p:cNvPr>
            <p:cNvSpPr/>
            <p:nvPr/>
          </p:nvSpPr>
          <p:spPr>
            <a:xfrm>
              <a:off x="11338862" y="3839144"/>
              <a:ext cx="1516048" cy="2262629"/>
            </a:xfrm>
            <a:custGeom>
              <a:avLst/>
              <a:gdLst>
                <a:gd name="csX0" fmla="*/ 763724 w 1516048"/>
                <a:gd name="csY0" fmla="*/ 1945760 h 2262629"/>
                <a:gd name="csX1" fmla="*/ 1171548 w 1516048"/>
                <a:gd name="csY1" fmla="*/ 1956533 h 2262629"/>
                <a:gd name="csX2" fmla="*/ 1396664 w 1516048"/>
                <a:gd name="csY2" fmla="*/ 1982229 h 2262629"/>
                <a:gd name="csX3" fmla="*/ 1478933 w 1516048"/>
                <a:gd name="csY3" fmla="*/ 2030202 h 2262629"/>
                <a:gd name="csX4" fmla="*/ 1277743 w 1516048"/>
                <a:gd name="csY4" fmla="*/ 2089605 h 2262629"/>
                <a:gd name="csX5" fmla="*/ 1197357 w 1516048"/>
                <a:gd name="csY5" fmla="*/ 2113633 h 2262629"/>
                <a:gd name="csX6" fmla="*/ 1348272 w 1516048"/>
                <a:gd name="csY6" fmla="*/ 2180377 h 2262629"/>
                <a:gd name="csX7" fmla="*/ 1117777 w 1516048"/>
                <a:gd name="csY7" fmla="*/ 2249124 h 2262629"/>
                <a:gd name="csX8" fmla="*/ 454613 w 1516048"/>
                <a:gd name="csY8" fmla="*/ 2249291 h 2262629"/>
                <a:gd name="csX9" fmla="*/ 208078 w 1516048"/>
                <a:gd name="csY9" fmla="*/ 2180377 h 2262629"/>
                <a:gd name="csX10" fmla="*/ 377184 w 1516048"/>
                <a:gd name="csY10" fmla="*/ 2113633 h 2262629"/>
                <a:gd name="csX11" fmla="*/ 293303 w 1516048"/>
                <a:gd name="csY11" fmla="*/ 2091273 h 2262629"/>
                <a:gd name="csX12" fmla="*/ 82345 w 1516048"/>
                <a:gd name="csY12" fmla="*/ 2030202 h 2262629"/>
                <a:gd name="csX13" fmla="*/ 356035 w 1516048"/>
                <a:gd name="csY13" fmla="*/ 1958952 h 2262629"/>
                <a:gd name="csX14" fmla="*/ 763724 w 1516048"/>
                <a:gd name="csY14" fmla="*/ 1945760 h 2262629"/>
                <a:gd name="csX15" fmla="*/ 1440398 w 1516048"/>
                <a:gd name="csY15" fmla="*/ 1735024 h 2262629"/>
                <a:gd name="csX16" fmla="*/ 1513436 w 1516048"/>
                <a:gd name="csY16" fmla="*/ 1773569 h 2262629"/>
                <a:gd name="csX17" fmla="*/ 1377666 w 1516048"/>
                <a:gd name="csY17" fmla="*/ 1819289 h 2262629"/>
                <a:gd name="csX18" fmla="*/ 1315473 w 1516048"/>
                <a:gd name="csY18" fmla="*/ 1821625 h 2262629"/>
                <a:gd name="csX19" fmla="*/ 1440398 w 1516048"/>
                <a:gd name="csY19" fmla="*/ 1735024 h 2262629"/>
                <a:gd name="csX20" fmla="*/ 1175502 w 1516048"/>
                <a:gd name="csY20" fmla="*/ 1727297 h 2262629"/>
                <a:gd name="csX21" fmla="*/ 1219672 w 1516048"/>
                <a:gd name="csY21" fmla="*/ 1739279 h 2262629"/>
                <a:gd name="csX22" fmla="*/ 1237954 w 1516048"/>
                <a:gd name="csY22" fmla="*/ 1788086 h 2262629"/>
                <a:gd name="csX23" fmla="*/ 1114103 w 1516048"/>
                <a:gd name="csY23" fmla="*/ 1864008 h 2262629"/>
                <a:gd name="csX24" fmla="*/ 1064008 w 1516048"/>
                <a:gd name="csY24" fmla="*/ 1895795 h 2262629"/>
                <a:gd name="csX25" fmla="*/ 1132745 w 1516048"/>
                <a:gd name="csY25" fmla="*/ 1747790 h 2262629"/>
                <a:gd name="csX26" fmla="*/ 1175502 w 1516048"/>
                <a:gd name="csY26" fmla="*/ 1727297 h 2262629"/>
                <a:gd name="csX27" fmla="*/ 301380 w 1516048"/>
                <a:gd name="csY27" fmla="*/ 1720716 h 2262629"/>
                <a:gd name="csX28" fmla="*/ 350658 w 1516048"/>
                <a:gd name="csY28" fmla="*/ 1738779 h 2262629"/>
                <a:gd name="csX29" fmla="*/ 418767 w 1516048"/>
                <a:gd name="csY29" fmla="*/ 1887285 h 2262629"/>
                <a:gd name="csX30" fmla="*/ 380232 w 1516048"/>
                <a:gd name="csY30" fmla="*/ 1862173 h 2262629"/>
                <a:gd name="csX31" fmla="*/ 241684 w 1516048"/>
                <a:gd name="csY31" fmla="*/ 1788837 h 2262629"/>
                <a:gd name="csX32" fmla="*/ 253513 w 1516048"/>
                <a:gd name="csY32" fmla="*/ 1738695 h 2262629"/>
                <a:gd name="csX33" fmla="*/ 301380 w 1516048"/>
                <a:gd name="csY33" fmla="*/ 1720716 h 2262629"/>
                <a:gd name="csX34" fmla="*/ 1392845 w 1516048"/>
                <a:gd name="csY34" fmla="*/ 1506508 h 2262629"/>
                <a:gd name="csX35" fmla="*/ 1436276 w 1516048"/>
                <a:gd name="csY35" fmla="*/ 1521025 h 2262629"/>
                <a:gd name="csX36" fmla="*/ 1450794 w 1516048"/>
                <a:gd name="csY36" fmla="*/ 1561906 h 2262629"/>
                <a:gd name="csX37" fmla="*/ 1326317 w 1516048"/>
                <a:gd name="csY37" fmla="*/ 1636493 h 2262629"/>
                <a:gd name="csX38" fmla="*/ 1278640 w 1516048"/>
                <a:gd name="csY38" fmla="*/ 1663107 h 2262629"/>
                <a:gd name="csX39" fmla="*/ 1349079 w 1516048"/>
                <a:gd name="csY39" fmla="*/ 1524278 h 2262629"/>
                <a:gd name="csX40" fmla="*/ 1392845 w 1516048"/>
                <a:gd name="csY40" fmla="*/ 1506508 h 2262629"/>
                <a:gd name="csX41" fmla="*/ 55597 w 1516048"/>
                <a:gd name="csY41" fmla="*/ 1503682 h 2262629"/>
                <a:gd name="csX42" fmla="*/ 102153 w 1516048"/>
                <a:gd name="csY42" fmla="*/ 1520107 h 2262629"/>
                <a:gd name="csX43" fmla="*/ 176803 w 1516048"/>
                <a:gd name="csY43" fmla="*/ 1658185 h 2262629"/>
                <a:gd name="csX44" fmla="*/ 121420 w 1516048"/>
                <a:gd name="csY44" fmla="*/ 1627733 h 2262629"/>
                <a:gd name="csX45" fmla="*/ 26157 w 1516048"/>
                <a:gd name="csY45" fmla="*/ 1599283 h 2262629"/>
                <a:gd name="csX46" fmla="*/ 11460 w 1516048"/>
                <a:gd name="csY46" fmla="*/ 1521859 h 2262629"/>
                <a:gd name="csX47" fmla="*/ 55597 w 1516048"/>
                <a:gd name="csY47" fmla="*/ 1503682 h 2262629"/>
                <a:gd name="csX48" fmla="*/ 768272 w 1516048"/>
                <a:gd name="csY48" fmla="*/ 1454781 h 2262629"/>
                <a:gd name="csX49" fmla="*/ 829837 w 1516048"/>
                <a:gd name="csY49" fmla="*/ 1551978 h 2262629"/>
                <a:gd name="csX50" fmla="*/ 900904 w 1516048"/>
                <a:gd name="csY50" fmla="*/ 1729852 h 2262629"/>
                <a:gd name="csX51" fmla="*/ 777233 w 1516048"/>
                <a:gd name="csY51" fmla="*/ 1860254 h 2262629"/>
                <a:gd name="csX52" fmla="*/ 646930 w 1516048"/>
                <a:gd name="csY52" fmla="*/ 1713166 h 2262629"/>
                <a:gd name="csX53" fmla="*/ 768272 w 1516048"/>
                <a:gd name="csY53" fmla="*/ 1454781 h 2262629"/>
                <a:gd name="csX54" fmla="*/ 472538 w 1516048"/>
                <a:gd name="csY54" fmla="*/ 1127983 h 2262629"/>
                <a:gd name="csX55" fmla="*/ 595402 w 1516048"/>
                <a:gd name="csY55" fmla="*/ 1396129 h 2262629"/>
                <a:gd name="csX56" fmla="*/ 463575 w 1516048"/>
                <a:gd name="csY56" fmla="*/ 1537044 h 2262629"/>
                <a:gd name="csX57" fmla="*/ 344564 w 1516048"/>
                <a:gd name="csY57" fmla="*/ 1387786 h 2262629"/>
                <a:gd name="csX58" fmla="*/ 420829 w 1516048"/>
                <a:gd name="csY58" fmla="*/ 1210579 h 2262629"/>
                <a:gd name="csX59" fmla="*/ 472538 w 1516048"/>
                <a:gd name="csY59" fmla="*/ 1127983 h 2262629"/>
                <a:gd name="csX60" fmla="*/ 1064009 w 1516048"/>
                <a:gd name="csY60" fmla="*/ 928333 h 2262629"/>
                <a:gd name="csX61" fmla="*/ 1114014 w 1516048"/>
                <a:gd name="csY61" fmla="*/ 1011597 h 2262629"/>
                <a:gd name="csX62" fmla="*/ 1203900 w 1516048"/>
                <a:gd name="csY62" fmla="*/ 1229268 h 2262629"/>
                <a:gd name="csX63" fmla="*/ 1064009 w 1516048"/>
                <a:gd name="csY63" fmla="*/ 1369682 h 2262629"/>
                <a:gd name="csX64" fmla="*/ 927792 w 1516048"/>
                <a:gd name="csY64" fmla="*/ 1221008 h 2262629"/>
                <a:gd name="csX65" fmla="*/ 1064009 w 1516048"/>
                <a:gd name="csY65" fmla="*/ 928333 h 2262629"/>
                <a:gd name="csX66" fmla="*/ 741387 w 1516048"/>
                <a:gd name="csY66" fmla="*/ 566828 h 2262629"/>
                <a:gd name="csX67" fmla="*/ 876799 w 1516048"/>
                <a:gd name="csY67" fmla="*/ 862340 h 2262629"/>
                <a:gd name="csX68" fmla="*/ 741747 w 1516048"/>
                <a:gd name="csY68" fmla="*/ 1004005 h 2262629"/>
                <a:gd name="csX69" fmla="*/ 603468 w 1516048"/>
                <a:gd name="csY69" fmla="*/ 853830 h 2262629"/>
                <a:gd name="csX70" fmla="*/ 686991 w 1516048"/>
                <a:gd name="csY70" fmla="*/ 665527 h 2262629"/>
                <a:gd name="csX71" fmla="*/ 741387 w 1516048"/>
                <a:gd name="csY71" fmla="*/ 566828 h 2262629"/>
                <a:gd name="csX72" fmla="*/ 1019201 w 1516048"/>
                <a:gd name="csY72" fmla="*/ 246288 h 2262629"/>
                <a:gd name="csX73" fmla="*/ 1140721 w 1516048"/>
                <a:gd name="csY73" fmla="*/ 511764 h 2262629"/>
                <a:gd name="csX74" fmla="*/ 1019111 w 1516048"/>
                <a:gd name="csY74" fmla="*/ 637244 h 2262629"/>
                <a:gd name="csX75" fmla="*/ 900996 w 1516048"/>
                <a:gd name="csY75" fmla="*/ 511764 h 2262629"/>
                <a:gd name="csX76" fmla="*/ 1019201 w 1516048"/>
                <a:gd name="csY76" fmla="*/ 246288 h 2262629"/>
                <a:gd name="csX77" fmla="*/ 777234 w 1516048"/>
                <a:gd name="csY77" fmla="*/ 0 h 2262629"/>
                <a:gd name="csX78" fmla="*/ 876798 w 1516048"/>
                <a:gd name="csY78" fmla="*/ 211747 h 2262629"/>
                <a:gd name="csX79" fmla="*/ 777234 w 1516048"/>
                <a:gd name="csY79" fmla="*/ 314117 h 2262629"/>
                <a:gd name="csX80" fmla="*/ 681522 w 1516048"/>
                <a:gd name="csY80" fmla="*/ 211414 h 2262629"/>
                <a:gd name="csX81" fmla="*/ 777234 w 1516048"/>
                <a:gd name="csY81" fmla="*/ 0 h 2262629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  <a:cxn ang="0">
                  <a:pos x="csX56" y="csY56"/>
                </a:cxn>
                <a:cxn ang="0">
                  <a:pos x="csX57" y="csY57"/>
                </a:cxn>
                <a:cxn ang="0">
                  <a:pos x="csX58" y="csY58"/>
                </a:cxn>
                <a:cxn ang="0">
                  <a:pos x="csX59" y="csY59"/>
                </a:cxn>
                <a:cxn ang="0">
                  <a:pos x="csX60" y="csY60"/>
                </a:cxn>
                <a:cxn ang="0">
                  <a:pos x="csX61" y="csY61"/>
                </a:cxn>
                <a:cxn ang="0">
                  <a:pos x="csX62" y="csY62"/>
                </a:cxn>
                <a:cxn ang="0">
                  <a:pos x="csX63" y="csY63"/>
                </a:cxn>
                <a:cxn ang="0">
                  <a:pos x="csX64" y="csY64"/>
                </a:cxn>
                <a:cxn ang="0">
                  <a:pos x="csX65" y="csY65"/>
                </a:cxn>
                <a:cxn ang="0">
                  <a:pos x="csX66" y="csY66"/>
                </a:cxn>
                <a:cxn ang="0">
                  <a:pos x="csX67" y="csY67"/>
                </a:cxn>
                <a:cxn ang="0">
                  <a:pos x="csX68" y="csY68"/>
                </a:cxn>
                <a:cxn ang="0">
                  <a:pos x="csX69" y="csY69"/>
                </a:cxn>
                <a:cxn ang="0">
                  <a:pos x="csX70" y="csY70"/>
                </a:cxn>
                <a:cxn ang="0">
                  <a:pos x="csX71" y="csY71"/>
                </a:cxn>
                <a:cxn ang="0">
                  <a:pos x="csX72" y="csY72"/>
                </a:cxn>
                <a:cxn ang="0">
                  <a:pos x="csX73" y="csY73"/>
                </a:cxn>
                <a:cxn ang="0">
                  <a:pos x="csX74" y="csY74"/>
                </a:cxn>
                <a:cxn ang="0">
                  <a:pos x="csX75" y="csY75"/>
                </a:cxn>
                <a:cxn ang="0">
                  <a:pos x="csX76" y="csY76"/>
                </a:cxn>
                <a:cxn ang="0">
                  <a:pos x="csX77" y="csY77"/>
                </a:cxn>
                <a:cxn ang="0">
                  <a:pos x="csX78" y="csY78"/>
                </a:cxn>
                <a:cxn ang="0">
                  <a:pos x="csX79" y="csY79"/>
                </a:cxn>
                <a:cxn ang="0">
                  <a:pos x="csX80" y="csY80"/>
                </a:cxn>
                <a:cxn ang="0">
                  <a:pos x="csX81" y="csY81"/>
                </a:cxn>
              </a:cxnLst>
              <a:rect l="l" t="t" r="r" b="b"/>
              <a:pathLst>
                <a:path w="1516048" h="2262629">
                  <a:moveTo>
                    <a:pt x="763724" y="1945760"/>
                  </a:moveTo>
                  <a:cubicBezTo>
                    <a:pt x="899516" y="1945603"/>
                    <a:pt x="1035330" y="1949441"/>
                    <a:pt x="1171548" y="1956533"/>
                  </a:cubicBezTo>
                  <a:cubicBezTo>
                    <a:pt x="1245840" y="1960454"/>
                    <a:pt x="1324702" y="1963541"/>
                    <a:pt x="1396664" y="1982229"/>
                  </a:cubicBezTo>
                  <a:cubicBezTo>
                    <a:pt x="1431526" y="1991324"/>
                    <a:pt x="1464863" y="1997080"/>
                    <a:pt x="1478933" y="2030202"/>
                  </a:cubicBezTo>
                  <a:cubicBezTo>
                    <a:pt x="1440308" y="2083347"/>
                    <a:pt x="1340117" y="2082597"/>
                    <a:pt x="1277743" y="2089605"/>
                  </a:cubicBezTo>
                  <a:cubicBezTo>
                    <a:pt x="1246736" y="2093109"/>
                    <a:pt x="1217790" y="2090439"/>
                    <a:pt x="1197357" y="2113633"/>
                  </a:cubicBezTo>
                  <a:cubicBezTo>
                    <a:pt x="1245212" y="2143585"/>
                    <a:pt x="1319864" y="2124896"/>
                    <a:pt x="1348272" y="2180377"/>
                  </a:cubicBezTo>
                  <a:cubicBezTo>
                    <a:pt x="1314576" y="2236776"/>
                    <a:pt x="1181674" y="2243951"/>
                    <a:pt x="1117777" y="2249124"/>
                  </a:cubicBezTo>
                  <a:cubicBezTo>
                    <a:pt x="898127" y="2266978"/>
                    <a:pt x="674264" y="2267228"/>
                    <a:pt x="454613" y="2249291"/>
                  </a:cubicBezTo>
                  <a:cubicBezTo>
                    <a:pt x="391523" y="2244118"/>
                    <a:pt x="239533" y="2236526"/>
                    <a:pt x="208078" y="2180377"/>
                  </a:cubicBezTo>
                  <a:cubicBezTo>
                    <a:pt x="240877" y="2125814"/>
                    <a:pt x="324490" y="2140247"/>
                    <a:pt x="377184" y="2113633"/>
                  </a:cubicBezTo>
                  <a:cubicBezTo>
                    <a:pt x="355766" y="2092191"/>
                    <a:pt x="325207" y="2094193"/>
                    <a:pt x="293303" y="2091273"/>
                  </a:cubicBezTo>
                  <a:cubicBezTo>
                    <a:pt x="234784" y="2085850"/>
                    <a:pt x="115415" y="2079009"/>
                    <a:pt x="82345" y="2030202"/>
                  </a:cubicBezTo>
                  <a:cubicBezTo>
                    <a:pt x="114966" y="1969298"/>
                    <a:pt x="288733" y="1963374"/>
                    <a:pt x="356035" y="1958952"/>
                  </a:cubicBezTo>
                  <a:cubicBezTo>
                    <a:pt x="492163" y="1950067"/>
                    <a:pt x="627932" y="1945916"/>
                    <a:pt x="763724" y="1945760"/>
                  </a:cubicBezTo>
                  <a:close/>
                  <a:moveTo>
                    <a:pt x="1440398" y="1735024"/>
                  </a:moveTo>
                  <a:cubicBezTo>
                    <a:pt x="1469344" y="1733022"/>
                    <a:pt x="1506086" y="1743117"/>
                    <a:pt x="1513436" y="1773569"/>
                  </a:cubicBezTo>
                  <a:cubicBezTo>
                    <a:pt x="1535212" y="1863925"/>
                    <a:pt x="1414768" y="1821041"/>
                    <a:pt x="1377666" y="1819289"/>
                  </a:cubicBezTo>
                  <a:cubicBezTo>
                    <a:pt x="1356697" y="1818205"/>
                    <a:pt x="1335995" y="1821959"/>
                    <a:pt x="1315473" y="1821625"/>
                  </a:cubicBezTo>
                  <a:cubicBezTo>
                    <a:pt x="1342358" y="1781912"/>
                    <a:pt x="1386538" y="1738779"/>
                    <a:pt x="1440398" y="1735024"/>
                  </a:cubicBezTo>
                  <a:close/>
                  <a:moveTo>
                    <a:pt x="1175502" y="1727297"/>
                  </a:moveTo>
                  <a:cubicBezTo>
                    <a:pt x="1191039" y="1724638"/>
                    <a:pt x="1206812" y="1727391"/>
                    <a:pt x="1219672" y="1739279"/>
                  </a:cubicBezTo>
                  <a:cubicBezTo>
                    <a:pt x="1233742" y="1752211"/>
                    <a:pt x="1239657" y="1769982"/>
                    <a:pt x="1237954" y="1788086"/>
                  </a:cubicBezTo>
                  <a:cubicBezTo>
                    <a:pt x="1232129" y="1850409"/>
                    <a:pt x="1159450" y="1846154"/>
                    <a:pt x="1114103" y="1864008"/>
                  </a:cubicBezTo>
                  <a:cubicBezTo>
                    <a:pt x="1095553" y="1871267"/>
                    <a:pt x="1079870" y="1884615"/>
                    <a:pt x="1064008" y="1895795"/>
                  </a:cubicBezTo>
                  <a:cubicBezTo>
                    <a:pt x="1061051" y="1845654"/>
                    <a:pt x="1091072" y="1781912"/>
                    <a:pt x="1132745" y="1747790"/>
                  </a:cubicBezTo>
                  <a:cubicBezTo>
                    <a:pt x="1144664" y="1738029"/>
                    <a:pt x="1159965" y="1729957"/>
                    <a:pt x="1175502" y="1727297"/>
                  </a:cubicBezTo>
                  <a:close/>
                  <a:moveTo>
                    <a:pt x="301380" y="1720716"/>
                  </a:moveTo>
                  <a:cubicBezTo>
                    <a:pt x="319068" y="1721592"/>
                    <a:pt x="336991" y="1728475"/>
                    <a:pt x="350658" y="1738779"/>
                  </a:cubicBezTo>
                  <a:cubicBezTo>
                    <a:pt x="392868" y="1770649"/>
                    <a:pt x="423248" y="1838896"/>
                    <a:pt x="418767" y="1887285"/>
                  </a:cubicBezTo>
                  <a:cubicBezTo>
                    <a:pt x="406400" y="1878442"/>
                    <a:pt x="394391" y="1868430"/>
                    <a:pt x="380232" y="1862173"/>
                  </a:cubicBezTo>
                  <a:cubicBezTo>
                    <a:pt x="329777" y="1839730"/>
                    <a:pt x="260145" y="1851327"/>
                    <a:pt x="241684" y="1788837"/>
                  </a:cubicBezTo>
                  <a:cubicBezTo>
                    <a:pt x="236486" y="1771484"/>
                    <a:pt x="240788" y="1752378"/>
                    <a:pt x="253513" y="1738695"/>
                  </a:cubicBezTo>
                  <a:cubicBezTo>
                    <a:pt x="266239" y="1724971"/>
                    <a:pt x="283692" y="1719840"/>
                    <a:pt x="301380" y="1720716"/>
                  </a:cubicBezTo>
                  <a:close/>
                  <a:moveTo>
                    <a:pt x="1392845" y="1506508"/>
                  </a:moveTo>
                  <a:cubicBezTo>
                    <a:pt x="1408405" y="1504923"/>
                    <a:pt x="1423910" y="1508719"/>
                    <a:pt x="1436276" y="1521025"/>
                  </a:cubicBezTo>
                  <a:cubicBezTo>
                    <a:pt x="1447388" y="1532037"/>
                    <a:pt x="1452676" y="1546888"/>
                    <a:pt x="1450794" y="1561906"/>
                  </a:cubicBezTo>
                  <a:cubicBezTo>
                    <a:pt x="1443894" y="1618138"/>
                    <a:pt x="1368616" y="1618305"/>
                    <a:pt x="1326317" y="1636493"/>
                  </a:cubicBezTo>
                  <a:cubicBezTo>
                    <a:pt x="1309379" y="1643835"/>
                    <a:pt x="1294772" y="1654764"/>
                    <a:pt x="1278640" y="1663107"/>
                  </a:cubicBezTo>
                  <a:cubicBezTo>
                    <a:pt x="1278550" y="1614050"/>
                    <a:pt x="1306242" y="1555481"/>
                    <a:pt x="1349079" y="1524278"/>
                  </a:cubicBezTo>
                  <a:cubicBezTo>
                    <a:pt x="1361670" y="1515060"/>
                    <a:pt x="1377286" y="1508093"/>
                    <a:pt x="1392845" y="1506508"/>
                  </a:cubicBezTo>
                  <a:close/>
                  <a:moveTo>
                    <a:pt x="55597" y="1503682"/>
                  </a:moveTo>
                  <a:cubicBezTo>
                    <a:pt x="71727" y="1504485"/>
                    <a:pt x="88262" y="1511055"/>
                    <a:pt x="102153" y="1520107"/>
                  </a:cubicBezTo>
                  <a:cubicBezTo>
                    <a:pt x="146781" y="1549224"/>
                    <a:pt x="180925" y="1607960"/>
                    <a:pt x="176803" y="1658185"/>
                  </a:cubicBezTo>
                  <a:cubicBezTo>
                    <a:pt x="159059" y="1646171"/>
                    <a:pt x="142390" y="1634407"/>
                    <a:pt x="121420" y="1627733"/>
                  </a:cubicBezTo>
                  <a:cubicBezTo>
                    <a:pt x="89516" y="1617554"/>
                    <a:pt x="53580" y="1619640"/>
                    <a:pt x="26157" y="1599283"/>
                  </a:cubicBezTo>
                  <a:cubicBezTo>
                    <a:pt x="1065" y="1580678"/>
                    <a:pt x="-10138" y="1546721"/>
                    <a:pt x="11460" y="1521859"/>
                  </a:cubicBezTo>
                  <a:cubicBezTo>
                    <a:pt x="23738" y="1507843"/>
                    <a:pt x="39465" y="1502879"/>
                    <a:pt x="55597" y="1503682"/>
                  </a:cubicBezTo>
                  <a:close/>
                  <a:moveTo>
                    <a:pt x="768272" y="1454781"/>
                  </a:moveTo>
                  <a:cubicBezTo>
                    <a:pt x="795604" y="1479226"/>
                    <a:pt x="812273" y="1519189"/>
                    <a:pt x="829837" y="1551978"/>
                  </a:cubicBezTo>
                  <a:cubicBezTo>
                    <a:pt x="860398" y="1608794"/>
                    <a:pt x="900815" y="1663941"/>
                    <a:pt x="900904" y="1729852"/>
                  </a:cubicBezTo>
                  <a:cubicBezTo>
                    <a:pt x="900994" y="1797931"/>
                    <a:pt x="853946" y="1858418"/>
                    <a:pt x="777233" y="1860254"/>
                  </a:cubicBezTo>
                  <a:cubicBezTo>
                    <a:pt x="686990" y="1862507"/>
                    <a:pt x="640388" y="1791007"/>
                    <a:pt x="646930" y="1713166"/>
                  </a:cubicBezTo>
                  <a:cubicBezTo>
                    <a:pt x="653114" y="1638662"/>
                    <a:pt x="732962" y="1525614"/>
                    <a:pt x="768272" y="1454781"/>
                  </a:cubicBezTo>
                  <a:close/>
                  <a:moveTo>
                    <a:pt x="472538" y="1127983"/>
                  </a:moveTo>
                  <a:cubicBezTo>
                    <a:pt x="512148" y="1206741"/>
                    <a:pt x="590741" y="1309945"/>
                    <a:pt x="595402" y="1396129"/>
                  </a:cubicBezTo>
                  <a:cubicBezTo>
                    <a:pt x="599435" y="1469047"/>
                    <a:pt x="547367" y="1538128"/>
                    <a:pt x="463575" y="1537044"/>
                  </a:cubicBezTo>
                  <a:cubicBezTo>
                    <a:pt x="376379" y="1535959"/>
                    <a:pt x="338829" y="1459286"/>
                    <a:pt x="344564" y="1387786"/>
                  </a:cubicBezTo>
                  <a:cubicBezTo>
                    <a:pt x="349584" y="1325464"/>
                    <a:pt x="390807" y="1265143"/>
                    <a:pt x="420829" y="1210579"/>
                  </a:cubicBezTo>
                  <a:cubicBezTo>
                    <a:pt x="435885" y="1183297"/>
                    <a:pt x="447893" y="1145003"/>
                    <a:pt x="472538" y="1127983"/>
                  </a:cubicBezTo>
                  <a:close/>
                  <a:moveTo>
                    <a:pt x="1064009" y="928333"/>
                  </a:moveTo>
                  <a:cubicBezTo>
                    <a:pt x="1087039" y="950109"/>
                    <a:pt x="1098421" y="984315"/>
                    <a:pt x="1114014" y="1011597"/>
                  </a:cubicBezTo>
                  <a:cubicBezTo>
                    <a:pt x="1152460" y="1078509"/>
                    <a:pt x="1204975" y="1150926"/>
                    <a:pt x="1203900" y="1229268"/>
                  </a:cubicBezTo>
                  <a:cubicBezTo>
                    <a:pt x="1202914" y="1301769"/>
                    <a:pt x="1146008" y="1369598"/>
                    <a:pt x="1064009" y="1369682"/>
                  </a:cubicBezTo>
                  <a:cubicBezTo>
                    <a:pt x="977349" y="1369765"/>
                    <a:pt x="924206" y="1296596"/>
                    <a:pt x="927792" y="1221008"/>
                  </a:cubicBezTo>
                  <a:cubicBezTo>
                    <a:pt x="931197" y="1148590"/>
                    <a:pt x="1022515" y="994828"/>
                    <a:pt x="1064009" y="928333"/>
                  </a:cubicBezTo>
                  <a:close/>
                  <a:moveTo>
                    <a:pt x="741387" y="566828"/>
                  </a:moveTo>
                  <a:cubicBezTo>
                    <a:pt x="783866" y="628400"/>
                    <a:pt x="874648" y="792759"/>
                    <a:pt x="876799" y="862340"/>
                  </a:cubicBezTo>
                  <a:cubicBezTo>
                    <a:pt x="879039" y="934174"/>
                    <a:pt x="823208" y="1003504"/>
                    <a:pt x="741747" y="1004005"/>
                  </a:cubicBezTo>
                  <a:cubicBezTo>
                    <a:pt x="653563" y="1004589"/>
                    <a:pt x="599435" y="930336"/>
                    <a:pt x="603468" y="853830"/>
                  </a:cubicBezTo>
                  <a:cubicBezTo>
                    <a:pt x="607142" y="785333"/>
                    <a:pt x="653832" y="724429"/>
                    <a:pt x="686991" y="665527"/>
                  </a:cubicBezTo>
                  <a:cubicBezTo>
                    <a:pt x="705361" y="632822"/>
                    <a:pt x="718984" y="597197"/>
                    <a:pt x="741387" y="566828"/>
                  </a:cubicBezTo>
                  <a:close/>
                  <a:moveTo>
                    <a:pt x="1019201" y="246288"/>
                  </a:moveTo>
                  <a:cubicBezTo>
                    <a:pt x="1061500" y="297264"/>
                    <a:pt x="1140004" y="448274"/>
                    <a:pt x="1140721" y="511764"/>
                  </a:cubicBezTo>
                  <a:cubicBezTo>
                    <a:pt x="1141528" y="576172"/>
                    <a:pt x="1092596" y="637077"/>
                    <a:pt x="1019111" y="637244"/>
                  </a:cubicBezTo>
                  <a:cubicBezTo>
                    <a:pt x="944550" y="637411"/>
                    <a:pt x="900009" y="576506"/>
                    <a:pt x="900996" y="511764"/>
                  </a:cubicBezTo>
                  <a:cubicBezTo>
                    <a:pt x="902071" y="441015"/>
                    <a:pt x="982368" y="311864"/>
                    <a:pt x="1019201" y="246288"/>
                  </a:cubicBezTo>
                  <a:close/>
                  <a:moveTo>
                    <a:pt x="777234" y="0"/>
                  </a:moveTo>
                  <a:cubicBezTo>
                    <a:pt x="809944" y="40881"/>
                    <a:pt x="875453" y="162023"/>
                    <a:pt x="876798" y="211747"/>
                  </a:cubicBezTo>
                  <a:cubicBezTo>
                    <a:pt x="878143" y="264559"/>
                    <a:pt x="836649" y="313366"/>
                    <a:pt x="777234" y="314117"/>
                  </a:cubicBezTo>
                  <a:cubicBezTo>
                    <a:pt x="714322" y="314951"/>
                    <a:pt x="681076" y="264893"/>
                    <a:pt x="681522" y="211414"/>
                  </a:cubicBezTo>
                  <a:cubicBezTo>
                    <a:pt x="682061" y="150843"/>
                    <a:pt x="742014" y="51561"/>
                    <a:pt x="777234" y="0"/>
                  </a:cubicBezTo>
                  <a:close/>
                </a:path>
              </a:pathLst>
            </a:custGeom>
            <a:solidFill>
              <a:srgbClr val="23A7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79" name="Freeform: Shape 78">
              <a:extLst>
                <a:ext uri="{FF2B5EF4-FFF2-40B4-BE49-F238E27FC236}">
                  <a16:creationId xmlns:a16="http://schemas.microsoft.com/office/drawing/2014/main" id="{98C0DCEB-5B26-E55F-8C37-550BEA40368A}"/>
                </a:ext>
              </a:extLst>
            </p:cNvPr>
            <p:cNvSpPr/>
            <p:nvPr/>
          </p:nvSpPr>
          <p:spPr>
            <a:xfrm>
              <a:off x="11712605" y="4325628"/>
              <a:ext cx="633895" cy="1272735"/>
            </a:xfrm>
            <a:custGeom>
              <a:avLst/>
              <a:gdLst>
                <a:gd name="csX0" fmla="*/ 319610 w 633895"/>
                <a:gd name="csY0" fmla="*/ 1199900 h 1272735"/>
                <a:gd name="csX1" fmla="*/ 319610 w 633895"/>
                <a:gd name="csY1" fmla="*/ 1272735 h 1272735"/>
                <a:gd name="csX2" fmla="*/ 319610 w 633895"/>
                <a:gd name="csY2" fmla="*/ 1199900 h 1272735"/>
                <a:gd name="csX3" fmla="*/ 349722 w 633895"/>
                <a:gd name="csY3" fmla="*/ 1124563 h 1272735"/>
                <a:gd name="csX4" fmla="*/ 331798 w 633895"/>
                <a:gd name="csY4" fmla="*/ 1180044 h 1272735"/>
                <a:gd name="csX5" fmla="*/ 349722 w 633895"/>
                <a:gd name="csY5" fmla="*/ 1124563 h 1272735"/>
                <a:gd name="csX6" fmla="*/ 36062 w 633895"/>
                <a:gd name="csY6" fmla="*/ 800518 h 1272735"/>
                <a:gd name="csX7" fmla="*/ 19931 w 633895"/>
                <a:gd name="csY7" fmla="*/ 884616 h 1272735"/>
                <a:gd name="csX8" fmla="*/ 19841 w 633895"/>
                <a:gd name="csY8" fmla="*/ 933006 h 1272735"/>
                <a:gd name="csX9" fmla="*/ 9177 w 633895"/>
                <a:gd name="csY9" fmla="*/ 941599 h 1272735"/>
                <a:gd name="csX10" fmla="*/ 36062 w 633895"/>
                <a:gd name="csY10" fmla="*/ 800518 h 1272735"/>
                <a:gd name="csX11" fmla="*/ 609611 w 633895"/>
                <a:gd name="csY11" fmla="*/ 662941 h 1272735"/>
                <a:gd name="csX12" fmla="*/ 616422 w 633895"/>
                <a:gd name="csY12" fmla="*/ 767813 h 1272735"/>
                <a:gd name="csX13" fmla="*/ 609611 w 633895"/>
                <a:gd name="csY13" fmla="*/ 662941 h 1272735"/>
                <a:gd name="csX14" fmla="*/ 633895 w 633895"/>
                <a:gd name="csY14" fmla="*/ 610629 h 1272735"/>
                <a:gd name="csX15" fmla="*/ 633895 w 633895"/>
                <a:gd name="csY15" fmla="*/ 682547 h 1272735"/>
                <a:gd name="csX16" fmla="*/ 633895 w 633895"/>
                <a:gd name="csY16" fmla="*/ 610629 h 1272735"/>
                <a:gd name="csX17" fmla="*/ 313874 w 633895"/>
                <a:gd name="csY17" fmla="*/ 247456 h 1272735"/>
                <a:gd name="csX18" fmla="*/ 297026 w 633895"/>
                <a:gd name="csY18" fmla="*/ 350076 h 1272735"/>
                <a:gd name="csX19" fmla="*/ 286989 w 633895"/>
                <a:gd name="csY19" fmla="*/ 405307 h 1272735"/>
                <a:gd name="csX20" fmla="*/ 313874 w 633895"/>
                <a:gd name="csY20" fmla="*/ 247456 h 1272735"/>
                <a:gd name="csX21" fmla="*/ 570447 w 633895"/>
                <a:gd name="csY21" fmla="*/ 0 h 1272735"/>
                <a:gd name="csX22" fmla="*/ 570447 w 633895"/>
                <a:gd name="csY22" fmla="*/ 43218 h 1272735"/>
                <a:gd name="csX23" fmla="*/ 570447 w 633895"/>
                <a:gd name="csY23" fmla="*/ 0 h 1272735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</a:cxnLst>
              <a:rect l="l" t="t" r="r" b="b"/>
              <a:pathLst>
                <a:path w="633895" h="1272735">
                  <a:moveTo>
                    <a:pt x="319610" y="1199900"/>
                  </a:moveTo>
                  <a:cubicBezTo>
                    <a:pt x="319610" y="1224179"/>
                    <a:pt x="319610" y="1248457"/>
                    <a:pt x="319610" y="1272735"/>
                  </a:cubicBezTo>
                  <a:cubicBezTo>
                    <a:pt x="304913" y="1251127"/>
                    <a:pt x="311454" y="1221509"/>
                    <a:pt x="319610" y="1199900"/>
                  </a:cubicBezTo>
                  <a:close/>
                  <a:moveTo>
                    <a:pt x="349722" y="1124563"/>
                  </a:moveTo>
                  <a:cubicBezTo>
                    <a:pt x="343717" y="1143000"/>
                    <a:pt x="337803" y="1161522"/>
                    <a:pt x="331798" y="1180044"/>
                  </a:cubicBezTo>
                  <a:cubicBezTo>
                    <a:pt x="331530" y="1155682"/>
                    <a:pt x="333860" y="1144169"/>
                    <a:pt x="349722" y="1124563"/>
                  </a:cubicBezTo>
                  <a:close/>
                  <a:moveTo>
                    <a:pt x="36062" y="800518"/>
                  </a:moveTo>
                  <a:cubicBezTo>
                    <a:pt x="43052" y="829718"/>
                    <a:pt x="23158" y="853913"/>
                    <a:pt x="19931" y="884616"/>
                  </a:cubicBezTo>
                  <a:cubicBezTo>
                    <a:pt x="18498" y="898632"/>
                    <a:pt x="25935" y="920157"/>
                    <a:pt x="19841" y="933006"/>
                  </a:cubicBezTo>
                  <a:cubicBezTo>
                    <a:pt x="12314" y="948774"/>
                    <a:pt x="20110" y="926915"/>
                    <a:pt x="9177" y="941599"/>
                  </a:cubicBezTo>
                  <a:cubicBezTo>
                    <a:pt x="-15198" y="898632"/>
                    <a:pt x="14285" y="841315"/>
                    <a:pt x="36062" y="800518"/>
                  </a:cubicBezTo>
                  <a:close/>
                  <a:moveTo>
                    <a:pt x="609611" y="662941"/>
                  </a:moveTo>
                  <a:cubicBezTo>
                    <a:pt x="629149" y="692642"/>
                    <a:pt x="627175" y="735358"/>
                    <a:pt x="616422" y="767813"/>
                  </a:cubicBezTo>
                  <a:cubicBezTo>
                    <a:pt x="564982" y="762974"/>
                    <a:pt x="597782" y="693810"/>
                    <a:pt x="609611" y="662941"/>
                  </a:cubicBezTo>
                  <a:close/>
                  <a:moveTo>
                    <a:pt x="633895" y="610629"/>
                  </a:moveTo>
                  <a:cubicBezTo>
                    <a:pt x="633895" y="634574"/>
                    <a:pt x="633895" y="658602"/>
                    <a:pt x="633895" y="682547"/>
                  </a:cubicBezTo>
                  <a:cubicBezTo>
                    <a:pt x="611850" y="646505"/>
                    <a:pt x="616510" y="646922"/>
                    <a:pt x="633895" y="610629"/>
                  </a:cubicBezTo>
                  <a:close/>
                  <a:moveTo>
                    <a:pt x="313874" y="247456"/>
                  </a:moveTo>
                  <a:cubicBezTo>
                    <a:pt x="321044" y="283665"/>
                    <a:pt x="303121" y="314368"/>
                    <a:pt x="297026" y="350076"/>
                  </a:cubicBezTo>
                  <a:cubicBezTo>
                    <a:pt x="293262" y="372018"/>
                    <a:pt x="299983" y="387369"/>
                    <a:pt x="286989" y="405307"/>
                  </a:cubicBezTo>
                  <a:cubicBezTo>
                    <a:pt x="239045" y="372351"/>
                    <a:pt x="283315" y="283248"/>
                    <a:pt x="313874" y="247456"/>
                  </a:cubicBezTo>
                  <a:close/>
                  <a:moveTo>
                    <a:pt x="570447" y="0"/>
                  </a:moveTo>
                  <a:cubicBezTo>
                    <a:pt x="570447" y="14434"/>
                    <a:pt x="570447" y="28784"/>
                    <a:pt x="570447" y="43218"/>
                  </a:cubicBezTo>
                  <a:cubicBezTo>
                    <a:pt x="560230" y="26365"/>
                    <a:pt x="564622" y="14768"/>
                    <a:pt x="570447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  <p:sp>
        <p:nvSpPr>
          <p:cNvPr id="118" name="Freeform: Shape 117">
            <a:extLst>
              <a:ext uri="{FF2B5EF4-FFF2-40B4-BE49-F238E27FC236}">
                <a16:creationId xmlns:a16="http://schemas.microsoft.com/office/drawing/2014/main" id="{656D05B3-CD94-FB10-F734-5CA49681B6C0}"/>
              </a:ext>
            </a:extLst>
          </p:cNvPr>
          <p:cNvSpPr/>
          <p:nvPr/>
        </p:nvSpPr>
        <p:spPr>
          <a:xfrm>
            <a:off x="243521" y="2824796"/>
            <a:ext cx="11420814" cy="1492728"/>
          </a:xfrm>
          <a:custGeom>
            <a:avLst/>
            <a:gdLst>
              <a:gd name="csX0" fmla="*/ 10846714 w 11420814"/>
              <a:gd name="csY0" fmla="*/ 1282655 h 1492728"/>
              <a:gd name="csX1" fmla="*/ 11374710 w 11420814"/>
              <a:gd name="csY1" fmla="*/ 1282655 h 1492728"/>
              <a:gd name="csX2" fmla="*/ 11420813 w 11420814"/>
              <a:gd name="csY2" fmla="*/ 1328759 h 1492728"/>
              <a:gd name="csX3" fmla="*/ 11420813 w 11420814"/>
              <a:gd name="csY3" fmla="*/ 1394025 h 1492728"/>
              <a:gd name="csX4" fmla="*/ 11374710 w 11420814"/>
              <a:gd name="csY4" fmla="*/ 1440129 h 1492728"/>
              <a:gd name="csX5" fmla="*/ 11316518 w 11420814"/>
              <a:gd name="csY5" fmla="*/ 1440129 h 1492728"/>
              <a:gd name="csX6" fmla="*/ 11316518 w 11420814"/>
              <a:gd name="csY6" fmla="*/ 1492728 h 1492728"/>
              <a:gd name="csX7" fmla="*/ 10904906 w 11420814"/>
              <a:gd name="csY7" fmla="*/ 1492728 h 1492728"/>
              <a:gd name="csX8" fmla="*/ 10904906 w 11420814"/>
              <a:gd name="csY8" fmla="*/ 1440129 h 1492728"/>
              <a:gd name="csX9" fmla="*/ 10846714 w 11420814"/>
              <a:gd name="csY9" fmla="*/ 1440129 h 1492728"/>
              <a:gd name="csX10" fmla="*/ 10800610 w 11420814"/>
              <a:gd name="csY10" fmla="*/ 1394025 h 1492728"/>
              <a:gd name="csX11" fmla="*/ 10800610 w 11420814"/>
              <a:gd name="csY11" fmla="*/ 1328759 h 1492728"/>
              <a:gd name="csX12" fmla="*/ 10846714 w 11420814"/>
              <a:gd name="csY12" fmla="*/ 1282655 h 1492728"/>
              <a:gd name="csX13" fmla="*/ 10902834 w 11420814"/>
              <a:gd name="csY13" fmla="*/ 1218107 h 1492728"/>
              <a:gd name="csX14" fmla="*/ 11318592 w 11420814"/>
              <a:gd name="csY14" fmla="*/ 1218107 h 1492728"/>
              <a:gd name="csX15" fmla="*/ 11343232 w 11420814"/>
              <a:gd name="csY15" fmla="*/ 1242747 h 1492728"/>
              <a:gd name="csX16" fmla="*/ 11343231 w 11420814"/>
              <a:gd name="csY16" fmla="*/ 1242747 h 1492728"/>
              <a:gd name="csX17" fmla="*/ 11318591 w 11420814"/>
              <a:gd name="csY17" fmla="*/ 1267387 h 1492728"/>
              <a:gd name="csX18" fmla="*/ 10902834 w 11420814"/>
              <a:gd name="csY18" fmla="*/ 1267386 h 1492728"/>
              <a:gd name="csX19" fmla="*/ 10885411 w 11420814"/>
              <a:gd name="csY19" fmla="*/ 1260169 h 1492728"/>
              <a:gd name="csX20" fmla="*/ 10878194 w 11420814"/>
              <a:gd name="csY20" fmla="*/ 1242746 h 1492728"/>
              <a:gd name="csX21" fmla="*/ 10885411 w 11420814"/>
              <a:gd name="csY21" fmla="*/ 1225324 h 1492728"/>
              <a:gd name="csX22" fmla="*/ 10902834 w 11420814"/>
              <a:gd name="csY22" fmla="*/ 1218107 h 1492728"/>
              <a:gd name="csX23" fmla="*/ 93566 w 11420814"/>
              <a:gd name="csY23" fmla="*/ 1119522 h 1492728"/>
              <a:gd name="csX24" fmla="*/ 584713 w 11420814"/>
              <a:gd name="csY24" fmla="*/ 1119522 h 1492728"/>
              <a:gd name="csX25" fmla="*/ 569818 w 11420814"/>
              <a:gd name="csY25" fmla="*/ 1310047 h 1492728"/>
              <a:gd name="csX26" fmla="*/ 487568 w 11420814"/>
              <a:gd name="csY26" fmla="*/ 1322784 h 1492728"/>
              <a:gd name="csX27" fmla="*/ 309470 w 11420814"/>
              <a:gd name="csY27" fmla="*/ 1322708 h 1492728"/>
              <a:gd name="csX28" fmla="*/ 107247 w 11420814"/>
              <a:gd name="csY28" fmla="*/ 1308690 h 1492728"/>
              <a:gd name="csX29" fmla="*/ 92675 w 11420814"/>
              <a:gd name="csY29" fmla="*/ 1252467 h 1492728"/>
              <a:gd name="csX30" fmla="*/ 93566 w 11420814"/>
              <a:gd name="csY30" fmla="*/ 1119522 h 1492728"/>
              <a:gd name="csX31" fmla="*/ 10861371 w 11420814"/>
              <a:gd name="csY31" fmla="*/ 1025308 h 1492728"/>
              <a:gd name="csX32" fmla="*/ 11360054 w 11420814"/>
              <a:gd name="csY32" fmla="*/ 1025308 h 1492728"/>
              <a:gd name="csX33" fmla="*/ 11420814 w 11420814"/>
              <a:gd name="csY33" fmla="*/ 1086068 h 1492728"/>
              <a:gd name="csX34" fmla="*/ 11420814 w 11420814"/>
              <a:gd name="csY34" fmla="*/ 1142078 h 1492728"/>
              <a:gd name="csX35" fmla="*/ 11360054 w 11420814"/>
              <a:gd name="csY35" fmla="*/ 1202838 h 1492728"/>
              <a:gd name="csX36" fmla="*/ 10861371 w 11420814"/>
              <a:gd name="csY36" fmla="*/ 1202838 h 1492728"/>
              <a:gd name="csX37" fmla="*/ 10800611 w 11420814"/>
              <a:gd name="csY37" fmla="*/ 1142078 h 1492728"/>
              <a:gd name="csX38" fmla="*/ 10800611 w 11420814"/>
              <a:gd name="csY38" fmla="*/ 1086068 h 1492728"/>
              <a:gd name="csX39" fmla="*/ 10861371 w 11420814"/>
              <a:gd name="csY39" fmla="*/ 1025308 h 1492728"/>
              <a:gd name="csX40" fmla="*/ 61579 w 11420814"/>
              <a:gd name="csY40" fmla="*/ 912638 h 1492728"/>
              <a:gd name="csX41" fmla="*/ 621597 w 11420814"/>
              <a:gd name="csY41" fmla="*/ 912638 h 1492728"/>
              <a:gd name="csX42" fmla="*/ 683176 w 11420814"/>
              <a:gd name="csY42" fmla="*/ 974217 h 1492728"/>
              <a:gd name="csX43" fmla="*/ 683176 w 11420814"/>
              <a:gd name="csY43" fmla="*/ 1033510 h 1492728"/>
              <a:gd name="csX44" fmla="*/ 621597 w 11420814"/>
              <a:gd name="csY44" fmla="*/ 1095089 h 1492728"/>
              <a:gd name="csX45" fmla="*/ 61579 w 11420814"/>
              <a:gd name="csY45" fmla="*/ 1095089 h 1492728"/>
              <a:gd name="csX46" fmla="*/ 0 w 11420814"/>
              <a:gd name="csY46" fmla="*/ 1033510 h 1492728"/>
              <a:gd name="csX47" fmla="*/ 0 w 11420814"/>
              <a:gd name="csY47" fmla="*/ 974217 h 1492728"/>
              <a:gd name="csX48" fmla="*/ 61579 w 11420814"/>
              <a:gd name="csY48" fmla="*/ 912638 h 1492728"/>
              <a:gd name="csX49" fmla="*/ 10161776 w 11420814"/>
              <a:gd name="csY49" fmla="*/ 165031 h 1492728"/>
              <a:gd name="csX50" fmla="*/ 10153805 w 11420814"/>
              <a:gd name="csY50" fmla="*/ 168180 h 1492728"/>
              <a:gd name="csX51" fmla="*/ 10147425 w 11420814"/>
              <a:gd name="csY51" fmla="*/ 204657 h 1492728"/>
              <a:gd name="csX52" fmla="*/ 10157018 w 11420814"/>
              <a:gd name="csY52" fmla="*/ 214250 h 1492728"/>
              <a:gd name="csX53" fmla="*/ 10176290 w 11420814"/>
              <a:gd name="csY53" fmla="*/ 233331 h 1492728"/>
              <a:gd name="csX54" fmla="*/ 10237130 w 11420814"/>
              <a:gd name="csY54" fmla="*/ 293926 h 1492728"/>
              <a:gd name="csX55" fmla="*/ 10226956 w 11420814"/>
              <a:gd name="csY55" fmla="*/ 294240 h 1492728"/>
              <a:gd name="csX56" fmla="*/ 10207782 w 11420814"/>
              <a:gd name="csY56" fmla="*/ 294234 h 1492728"/>
              <a:gd name="csX57" fmla="*/ 10149098 w 11420814"/>
              <a:gd name="csY57" fmla="*/ 294234 h 1492728"/>
              <a:gd name="csX58" fmla="*/ 9960846 w 11420814"/>
              <a:gd name="csY58" fmla="*/ 294234 h 1492728"/>
              <a:gd name="csX59" fmla="*/ 9942253 w 11420814"/>
              <a:gd name="csY59" fmla="*/ 294240 h 1492728"/>
              <a:gd name="csX60" fmla="*/ 9912040 w 11420814"/>
              <a:gd name="csY60" fmla="*/ 294234 h 1492728"/>
              <a:gd name="csX61" fmla="*/ 9894702 w 11420814"/>
              <a:gd name="csY61" fmla="*/ 294948 h 1492728"/>
              <a:gd name="csX62" fmla="*/ 9876249 w 11420814"/>
              <a:gd name="csY62" fmla="*/ 320072 h 1492728"/>
              <a:gd name="csX63" fmla="*/ 9894662 w 11420814"/>
              <a:gd name="csY63" fmla="*/ 344080 h 1492728"/>
              <a:gd name="csX64" fmla="*/ 9917269 w 11420814"/>
              <a:gd name="csY64" fmla="*/ 344748 h 1492728"/>
              <a:gd name="csX65" fmla="*/ 9962008 w 11420814"/>
              <a:gd name="csY65" fmla="*/ 344748 h 1492728"/>
              <a:gd name="csX66" fmla="*/ 10146774 w 11420814"/>
              <a:gd name="csY66" fmla="*/ 344748 h 1492728"/>
              <a:gd name="csX67" fmla="*/ 10207782 w 11420814"/>
              <a:gd name="csY67" fmla="*/ 344742 h 1492728"/>
              <a:gd name="csX68" fmla="*/ 10226956 w 11420814"/>
              <a:gd name="csY68" fmla="*/ 344748 h 1492728"/>
              <a:gd name="csX69" fmla="*/ 10238983 w 11420814"/>
              <a:gd name="csY69" fmla="*/ 345056 h 1492728"/>
              <a:gd name="csX70" fmla="*/ 10217735 w 11420814"/>
              <a:gd name="csY70" fmla="*/ 366345 h 1492728"/>
              <a:gd name="csX71" fmla="*/ 10170928 w 11420814"/>
              <a:gd name="csY71" fmla="*/ 413077 h 1492728"/>
              <a:gd name="csX72" fmla="*/ 10155792 w 11420814"/>
              <a:gd name="csY72" fmla="*/ 428149 h 1492728"/>
              <a:gd name="csX73" fmla="*/ 10147931 w 11420814"/>
              <a:gd name="csY73" fmla="*/ 435981 h 1492728"/>
              <a:gd name="csX74" fmla="*/ 10154380 w 11420814"/>
              <a:gd name="csY74" fmla="*/ 473132 h 1492728"/>
              <a:gd name="csX75" fmla="*/ 10161846 w 11420814"/>
              <a:gd name="csY75" fmla="*/ 475647 h 1492728"/>
              <a:gd name="csX76" fmla="*/ 10184222 w 11420814"/>
              <a:gd name="csY76" fmla="*/ 469953 h 1492728"/>
              <a:gd name="csX77" fmla="*/ 10190897 w 11420814"/>
              <a:gd name="csY77" fmla="*/ 463260 h 1492728"/>
              <a:gd name="csX78" fmla="*/ 10203082 w 11420814"/>
              <a:gd name="csY78" fmla="*/ 451041 h 1492728"/>
              <a:gd name="csX79" fmla="*/ 10267070 w 11420814"/>
              <a:gd name="csY79" fmla="*/ 387198 h 1492728"/>
              <a:gd name="csX80" fmla="*/ 10297615 w 11420814"/>
              <a:gd name="csY80" fmla="*/ 356752 h 1492728"/>
              <a:gd name="csX81" fmla="*/ 10322326 w 11420814"/>
              <a:gd name="csY81" fmla="*/ 318910 h 1492728"/>
              <a:gd name="csX82" fmla="*/ 10320966 w 11420814"/>
              <a:gd name="csY82" fmla="*/ 310654 h 1492728"/>
              <a:gd name="csX83" fmla="*/ 10307684 w 11420814"/>
              <a:gd name="csY83" fmla="*/ 293089 h 1492728"/>
              <a:gd name="csX84" fmla="*/ 10286174 w 11420814"/>
              <a:gd name="csY84" fmla="*/ 271603 h 1492728"/>
              <a:gd name="csX85" fmla="*/ 10200165 w 11420814"/>
              <a:gd name="csY85" fmla="*/ 185629 h 1492728"/>
              <a:gd name="csX86" fmla="*/ 10161776 w 11420814"/>
              <a:gd name="csY86" fmla="*/ 165031 h 1492728"/>
              <a:gd name="csX87" fmla="*/ 7999466 w 11420814"/>
              <a:gd name="csY87" fmla="*/ 161206 h 1492728"/>
              <a:gd name="csX88" fmla="*/ 7991494 w 11420814"/>
              <a:gd name="csY88" fmla="*/ 164356 h 1492728"/>
              <a:gd name="csX89" fmla="*/ 7985114 w 11420814"/>
              <a:gd name="csY89" fmla="*/ 200832 h 1492728"/>
              <a:gd name="csX90" fmla="*/ 7994707 w 11420814"/>
              <a:gd name="csY90" fmla="*/ 210425 h 1492728"/>
              <a:gd name="csX91" fmla="*/ 8013980 w 11420814"/>
              <a:gd name="csY91" fmla="*/ 229506 h 1492728"/>
              <a:gd name="csX92" fmla="*/ 8074819 w 11420814"/>
              <a:gd name="csY92" fmla="*/ 290101 h 1492728"/>
              <a:gd name="csX93" fmla="*/ 8064645 w 11420814"/>
              <a:gd name="csY93" fmla="*/ 290415 h 1492728"/>
              <a:gd name="csX94" fmla="*/ 8045471 w 11420814"/>
              <a:gd name="csY94" fmla="*/ 290409 h 1492728"/>
              <a:gd name="csX95" fmla="*/ 7986788 w 11420814"/>
              <a:gd name="csY95" fmla="*/ 290409 h 1492728"/>
              <a:gd name="csX96" fmla="*/ 7798535 w 11420814"/>
              <a:gd name="csY96" fmla="*/ 290409 h 1492728"/>
              <a:gd name="csX97" fmla="*/ 7779943 w 11420814"/>
              <a:gd name="csY97" fmla="*/ 290415 h 1492728"/>
              <a:gd name="csX98" fmla="*/ 7749729 w 11420814"/>
              <a:gd name="csY98" fmla="*/ 290409 h 1492728"/>
              <a:gd name="csX99" fmla="*/ 7732391 w 11420814"/>
              <a:gd name="csY99" fmla="*/ 291124 h 1492728"/>
              <a:gd name="csX100" fmla="*/ 7713938 w 11420814"/>
              <a:gd name="csY100" fmla="*/ 316247 h 1492728"/>
              <a:gd name="csX101" fmla="*/ 7732351 w 11420814"/>
              <a:gd name="csY101" fmla="*/ 340255 h 1492728"/>
              <a:gd name="csX102" fmla="*/ 7754959 w 11420814"/>
              <a:gd name="csY102" fmla="*/ 340923 h 1492728"/>
              <a:gd name="csX103" fmla="*/ 7799698 w 11420814"/>
              <a:gd name="csY103" fmla="*/ 340923 h 1492728"/>
              <a:gd name="csX104" fmla="*/ 7984464 w 11420814"/>
              <a:gd name="csY104" fmla="*/ 340923 h 1492728"/>
              <a:gd name="csX105" fmla="*/ 8045471 w 11420814"/>
              <a:gd name="csY105" fmla="*/ 340918 h 1492728"/>
              <a:gd name="csX106" fmla="*/ 8064645 w 11420814"/>
              <a:gd name="csY106" fmla="*/ 340923 h 1492728"/>
              <a:gd name="csX107" fmla="*/ 8076672 w 11420814"/>
              <a:gd name="csY107" fmla="*/ 341231 h 1492728"/>
              <a:gd name="csX108" fmla="*/ 8055424 w 11420814"/>
              <a:gd name="csY108" fmla="*/ 362520 h 1492728"/>
              <a:gd name="csX109" fmla="*/ 8008617 w 11420814"/>
              <a:gd name="csY109" fmla="*/ 409252 h 1492728"/>
              <a:gd name="csX110" fmla="*/ 7993481 w 11420814"/>
              <a:gd name="csY110" fmla="*/ 424324 h 1492728"/>
              <a:gd name="csX111" fmla="*/ 7985620 w 11420814"/>
              <a:gd name="csY111" fmla="*/ 432156 h 1492728"/>
              <a:gd name="csX112" fmla="*/ 7992069 w 11420814"/>
              <a:gd name="csY112" fmla="*/ 469307 h 1492728"/>
              <a:gd name="csX113" fmla="*/ 7999535 w 11420814"/>
              <a:gd name="csY113" fmla="*/ 471823 h 1492728"/>
              <a:gd name="csX114" fmla="*/ 8021911 w 11420814"/>
              <a:gd name="csY114" fmla="*/ 466129 h 1492728"/>
              <a:gd name="csX115" fmla="*/ 8028587 w 11420814"/>
              <a:gd name="csY115" fmla="*/ 459435 h 1492728"/>
              <a:gd name="csX116" fmla="*/ 8040771 w 11420814"/>
              <a:gd name="csY116" fmla="*/ 447216 h 1492728"/>
              <a:gd name="csX117" fmla="*/ 8104759 w 11420814"/>
              <a:gd name="csY117" fmla="*/ 383373 h 1492728"/>
              <a:gd name="csX118" fmla="*/ 8135304 w 11420814"/>
              <a:gd name="csY118" fmla="*/ 352927 h 1492728"/>
              <a:gd name="csX119" fmla="*/ 8160015 w 11420814"/>
              <a:gd name="csY119" fmla="*/ 315085 h 1492728"/>
              <a:gd name="csX120" fmla="*/ 8158655 w 11420814"/>
              <a:gd name="csY120" fmla="*/ 306829 h 1492728"/>
              <a:gd name="csX121" fmla="*/ 8145373 w 11420814"/>
              <a:gd name="csY121" fmla="*/ 289264 h 1492728"/>
              <a:gd name="csX122" fmla="*/ 8123863 w 11420814"/>
              <a:gd name="csY122" fmla="*/ 267778 h 1492728"/>
              <a:gd name="csX123" fmla="*/ 8037854 w 11420814"/>
              <a:gd name="csY123" fmla="*/ 181804 h 1492728"/>
              <a:gd name="csX124" fmla="*/ 7999466 w 11420814"/>
              <a:gd name="csY124" fmla="*/ 161206 h 1492728"/>
              <a:gd name="csX125" fmla="*/ 5778836 w 11420814"/>
              <a:gd name="csY125" fmla="*/ 161206 h 1492728"/>
              <a:gd name="csX126" fmla="*/ 5770864 w 11420814"/>
              <a:gd name="csY126" fmla="*/ 164356 h 1492728"/>
              <a:gd name="csX127" fmla="*/ 5764484 w 11420814"/>
              <a:gd name="csY127" fmla="*/ 200832 h 1492728"/>
              <a:gd name="csX128" fmla="*/ 5774077 w 11420814"/>
              <a:gd name="csY128" fmla="*/ 210425 h 1492728"/>
              <a:gd name="csX129" fmla="*/ 5793350 w 11420814"/>
              <a:gd name="csY129" fmla="*/ 229506 h 1492728"/>
              <a:gd name="csX130" fmla="*/ 5854189 w 11420814"/>
              <a:gd name="csY130" fmla="*/ 290101 h 1492728"/>
              <a:gd name="csX131" fmla="*/ 5844015 w 11420814"/>
              <a:gd name="csY131" fmla="*/ 290415 h 1492728"/>
              <a:gd name="csX132" fmla="*/ 5824841 w 11420814"/>
              <a:gd name="csY132" fmla="*/ 290409 h 1492728"/>
              <a:gd name="csX133" fmla="*/ 5766158 w 11420814"/>
              <a:gd name="csY133" fmla="*/ 290409 h 1492728"/>
              <a:gd name="csX134" fmla="*/ 5577905 w 11420814"/>
              <a:gd name="csY134" fmla="*/ 290409 h 1492728"/>
              <a:gd name="csX135" fmla="*/ 5559313 w 11420814"/>
              <a:gd name="csY135" fmla="*/ 290415 h 1492728"/>
              <a:gd name="csX136" fmla="*/ 5529099 w 11420814"/>
              <a:gd name="csY136" fmla="*/ 290409 h 1492728"/>
              <a:gd name="csX137" fmla="*/ 5511761 w 11420814"/>
              <a:gd name="csY137" fmla="*/ 291124 h 1492728"/>
              <a:gd name="csX138" fmla="*/ 5493308 w 11420814"/>
              <a:gd name="csY138" fmla="*/ 316247 h 1492728"/>
              <a:gd name="csX139" fmla="*/ 5511721 w 11420814"/>
              <a:gd name="csY139" fmla="*/ 340255 h 1492728"/>
              <a:gd name="csX140" fmla="*/ 5534329 w 11420814"/>
              <a:gd name="csY140" fmla="*/ 340923 h 1492728"/>
              <a:gd name="csX141" fmla="*/ 5579068 w 11420814"/>
              <a:gd name="csY141" fmla="*/ 340923 h 1492728"/>
              <a:gd name="csX142" fmla="*/ 5763834 w 11420814"/>
              <a:gd name="csY142" fmla="*/ 340923 h 1492728"/>
              <a:gd name="csX143" fmla="*/ 5824841 w 11420814"/>
              <a:gd name="csY143" fmla="*/ 340918 h 1492728"/>
              <a:gd name="csX144" fmla="*/ 5844015 w 11420814"/>
              <a:gd name="csY144" fmla="*/ 340923 h 1492728"/>
              <a:gd name="csX145" fmla="*/ 5856042 w 11420814"/>
              <a:gd name="csY145" fmla="*/ 341231 h 1492728"/>
              <a:gd name="csX146" fmla="*/ 5834794 w 11420814"/>
              <a:gd name="csY146" fmla="*/ 362520 h 1492728"/>
              <a:gd name="csX147" fmla="*/ 5787987 w 11420814"/>
              <a:gd name="csY147" fmla="*/ 409252 h 1492728"/>
              <a:gd name="csX148" fmla="*/ 5772851 w 11420814"/>
              <a:gd name="csY148" fmla="*/ 424324 h 1492728"/>
              <a:gd name="csX149" fmla="*/ 5764990 w 11420814"/>
              <a:gd name="csY149" fmla="*/ 432156 h 1492728"/>
              <a:gd name="csX150" fmla="*/ 5771439 w 11420814"/>
              <a:gd name="csY150" fmla="*/ 469307 h 1492728"/>
              <a:gd name="csX151" fmla="*/ 5778905 w 11420814"/>
              <a:gd name="csY151" fmla="*/ 471823 h 1492728"/>
              <a:gd name="csX152" fmla="*/ 5801281 w 11420814"/>
              <a:gd name="csY152" fmla="*/ 466129 h 1492728"/>
              <a:gd name="csX153" fmla="*/ 5807957 w 11420814"/>
              <a:gd name="csY153" fmla="*/ 459435 h 1492728"/>
              <a:gd name="csX154" fmla="*/ 5820141 w 11420814"/>
              <a:gd name="csY154" fmla="*/ 447216 h 1492728"/>
              <a:gd name="csX155" fmla="*/ 5884129 w 11420814"/>
              <a:gd name="csY155" fmla="*/ 383373 h 1492728"/>
              <a:gd name="csX156" fmla="*/ 5914674 w 11420814"/>
              <a:gd name="csY156" fmla="*/ 352927 h 1492728"/>
              <a:gd name="csX157" fmla="*/ 5939385 w 11420814"/>
              <a:gd name="csY157" fmla="*/ 315085 h 1492728"/>
              <a:gd name="csX158" fmla="*/ 5938025 w 11420814"/>
              <a:gd name="csY158" fmla="*/ 306829 h 1492728"/>
              <a:gd name="csX159" fmla="*/ 5924743 w 11420814"/>
              <a:gd name="csY159" fmla="*/ 289264 h 1492728"/>
              <a:gd name="csX160" fmla="*/ 5903233 w 11420814"/>
              <a:gd name="csY160" fmla="*/ 267778 h 1492728"/>
              <a:gd name="csX161" fmla="*/ 5817224 w 11420814"/>
              <a:gd name="csY161" fmla="*/ 181804 h 1492728"/>
              <a:gd name="csX162" fmla="*/ 5778836 w 11420814"/>
              <a:gd name="csY162" fmla="*/ 161206 h 1492728"/>
              <a:gd name="csX163" fmla="*/ 3558208 w 11420814"/>
              <a:gd name="csY163" fmla="*/ 161206 h 1492728"/>
              <a:gd name="csX164" fmla="*/ 3550236 w 11420814"/>
              <a:gd name="csY164" fmla="*/ 164356 h 1492728"/>
              <a:gd name="csX165" fmla="*/ 3543856 w 11420814"/>
              <a:gd name="csY165" fmla="*/ 200832 h 1492728"/>
              <a:gd name="csX166" fmla="*/ 3553449 w 11420814"/>
              <a:gd name="csY166" fmla="*/ 210425 h 1492728"/>
              <a:gd name="csX167" fmla="*/ 3572722 w 11420814"/>
              <a:gd name="csY167" fmla="*/ 229506 h 1492728"/>
              <a:gd name="csX168" fmla="*/ 3633561 w 11420814"/>
              <a:gd name="csY168" fmla="*/ 290101 h 1492728"/>
              <a:gd name="csX169" fmla="*/ 3623386 w 11420814"/>
              <a:gd name="csY169" fmla="*/ 290415 h 1492728"/>
              <a:gd name="csX170" fmla="*/ 3604213 w 11420814"/>
              <a:gd name="csY170" fmla="*/ 290409 h 1492728"/>
              <a:gd name="csX171" fmla="*/ 3545529 w 11420814"/>
              <a:gd name="csY171" fmla="*/ 290409 h 1492728"/>
              <a:gd name="csX172" fmla="*/ 3357277 w 11420814"/>
              <a:gd name="csY172" fmla="*/ 290409 h 1492728"/>
              <a:gd name="csX173" fmla="*/ 3338684 w 11420814"/>
              <a:gd name="csY173" fmla="*/ 290415 h 1492728"/>
              <a:gd name="csX174" fmla="*/ 3308471 w 11420814"/>
              <a:gd name="csY174" fmla="*/ 290409 h 1492728"/>
              <a:gd name="csX175" fmla="*/ 3291133 w 11420814"/>
              <a:gd name="csY175" fmla="*/ 291124 h 1492728"/>
              <a:gd name="csX176" fmla="*/ 3272680 w 11420814"/>
              <a:gd name="csY176" fmla="*/ 316247 h 1492728"/>
              <a:gd name="csX177" fmla="*/ 3291093 w 11420814"/>
              <a:gd name="csY177" fmla="*/ 340255 h 1492728"/>
              <a:gd name="csX178" fmla="*/ 3313700 w 11420814"/>
              <a:gd name="csY178" fmla="*/ 340923 h 1492728"/>
              <a:gd name="csX179" fmla="*/ 3358439 w 11420814"/>
              <a:gd name="csY179" fmla="*/ 340923 h 1492728"/>
              <a:gd name="csX180" fmla="*/ 3543206 w 11420814"/>
              <a:gd name="csY180" fmla="*/ 340923 h 1492728"/>
              <a:gd name="csX181" fmla="*/ 3604213 w 11420814"/>
              <a:gd name="csY181" fmla="*/ 340918 h 1492728"/>
              <a:gd name="csX182" fmla="*/ 3623386 w 11420814"/>
              <a:gd name="csY182" fmla="*/ 340923 h 1492728"/>
              <a:gd name="csX183" fmla="*/ 3635414 w 11420814"/>
              <a:gd name="csY183" fmla="*/ 341231 h 1492728"/>
              <a:gd name="csX184" fmla="*/ 3614166 w 11420814"/>
              <a:gd name="csY184" fmla="*/ 362520 h 1492728"/>
              <a:gd name="csX185" fmla="*/ 3567359 w 11420814"/>
              <a:gd name="csY185" fmla="*/ 409252 h 1492728"/>
              <a:gd name="csX186" fmla="*/ 3552223 w 11420814"/>
              <a:gd name="csY186" fmla="*/ 424324 h 1492728"/>
              <a:gd name="csX187" fmla="*/ 3544362 w 11420814"/>
              <a:gd name="csY187" fmla="*/ 432156 h 1492728"/>
              <a:gd name="csX188" fmla="*/ 3550811 w 11420814"/>
              <a:gd name="csY188" fmla="*/ 469307 h 1492728"/>
              <a:gd name="csX189" fmla="*/ 3558277 w 11420814"/>
              <a:gd name="csY189" fmla="*/ 471823 h 1492728"/>
              <a:gd name="csX190" fmla="*/ 3580653 w 11420814"/>
              <a:gd name="csY190" fmla="*/ 466129 h 1492728"/>
              <a:gd name="csX191" fmla="*/ 3587329 w 11420814"/>
              <a:gd name="csY191" fmla="*/ 459435 h 1492728"/>
              <a:gd name="csX192" fmla="*/ 3599513 w 11420814"/>
              <a:gd name="csY192" fmla="*/ 447216 h 1492728"/>
              <a:gd name="csX193" fmla="*/ 3663501 w 11420814"/>
              <a:gd name="csY193" fmla="*/ 383373 h 1492728"/>
              <a:gd name="csX194" fmla="*/ 3694046 w 11420814"/>
              <a:gd name="csY194" fmla="*/ 352927 h 1492728"/>
              <a:gd name="csX195" fmla="*/ 3718757 w 11420814"/>
              <a:gd name="csY195" fmla="*/ 315085 h 1492728"/>
              <a:gd name="csX196" fmla="*/ 3717397 w 11420814"/>
              <a:gd name="csY196" fmla="*/ 306829 h 1492728"/>
              <a:gd name="csX197" fmla="*/ 3704115 w 11420814"/>
              <a:gd name="csY197" fmla="*/ 289264 h 1492728"/>
              <a:gd name="csX198" fmla="*/ 3682605 w 11420814"/>
              <a:gd name="csY198" fmla="*/ 267778 h 1492728"/>
              <a:gd name="csX199" fmla="*/ 3596596 w 11420814"/>
              <a:gd name="csY199" fmla="*/ 181804 h 1492728"/>
              <a:gd name="csX200" fmla="*/ 3558208 w 11420814"/>
              <a:gd name="csY200" fmla="*/ 161206 h 1492728"/>
              <a:gd name="csX201" fmla="*/ 1399423 w 11420814"/>
              <a:gd name="csY201" fmla="*/ 158112 h 1492728"/>
              <a:gd name="csX202" fmla="*/ 1391451 w 11420814"/>
              <a:gd name="csY202" fmla="*/ 161262 h 1492728"/>
              <a:gd name="csX203" fmla="*/ 1385071 w 11420814"/>
              <a:gd name="csY203" fmla="*/ 197738 h 1492728"/>
              <a:gd name="csX204" fmla="*/ 1394664 w 11420814"/>
              <a:gd name="csY204" fmla="*/ 207331 h 1492728"/>
              <a:gd name="csX205" fmla="*/ 1413937 w 11420814"/>
              <a:gd name="csY205" fmla="*/ 226412 h 1492728"/>
              <a:gd name="csX206" fmla="*/ 1474776 w 11420814"/>
              <a:gd name="csY206" fmla="*/ 287007 h 1492728"/>
              <a:gd name="csX207" fmla="*/ 1464602 w 11420814"/>
              <a:gd name="csY207" fmla="*/ 287321 h 1492728"/>
              <a:gd name="csX208" fmla="*/ 1445428 w 11420814"/>
              <a:gd name="csY208" fmla="*/ 287315 h 1492728"/>
              <a:gd name="csX209" fmla="*/ 1386745 w 11420814"/>
              <a:gd name="csY209" fmla="*/ 287315 h 1492728"/>
              <a:gd name="csX210" fmla="*/ 1198492 w 11420814"/>
              <a:gd name="csY210" fmla="*/ 287315 h 1492728"/>
              <a:gd name="csX211" fmla="*/ 1179899 w 11420814"/>
              <a:gd name="csY211" fmla="*/ 287321 h 1492728"/>
              <a:gd name="csX212" fmla="*/ 1149686 w 11420814"/>
              <a:gd name="csY212" fmla="*/ 287315 h 1492728"/>
              <a:gd name="csX213" fmla="*/ 1132348 w 11420814"/>
              <a:gd name="csY213" fmla="*/ 288030 h 1492728"/>
              <a:gd name="csX214" fmla="*/ 1113895 w 11420814"/>
              <a:gd name="csY214" fmla="*/ 313153 h 1492728"/>
              <a:gd name="csX215" fmla="*/ 1132308 w 11420814"/>
              <a:gd name="csY215" fmla="*/ 337161 h 1492728"/>
              <a:gd name="csX216" fmla="*/ 1154915 w 11420814"/>
              <a:gd name="csY216" fmla="*/ 337829 h 1492728"/>
              <a:gd name="csX217" fmla="*/ 1199654 w 11420814"/>
              <a:gd name="csY217" fmla="*/ 337829 h 1492728"/>
              <a:gd name="csX218" fmla="*/ 1384421 w 11420814"/>
              <a:gd name="csY218" fmla="*/ 337829 h 1492728"/>
              <a:gd name="csX219" fmla="*/ 1445428 w 11420814"/>
              <a:gd name="csY219" fmla="*/ 337824 h 1492728"/>
              <a:gd name="csX220" fmla="*/ 1464602 w 11420814"/>
              <a:gd name="csY220" fmla="*/ 337829 h 1492728"/>
              <a:gd name="csX221" fmla="*/ 1476629 w 11420814"/>
              <a:gd name="csY221" fmla="*/ 338137 h 1492728"/>
              <a:gd name="csX222" fmla="*/ 1455381 w 11420814"/>
              <a:gd name="csY222" fmla="*/ 359426 h 1492728"/>
              <a:gd name="csX223" fmla="*/ 1408574 w 11420814"/>
              <a:gd name="csY223" fmla="*/ 406158 h 1492728"/>
              <a:gd name="csX224" fmla="*/ 1393438 w 11420814"/>
              <a:gd name="csY224" fmla="*/ 421230 h 1492728"/>
              <a:gd name="csX225" fmla="*/ 1385577 w 11420814"/>
              <a:gd name="csY225" fmla="*/ 429062 h 1492728"/>
              <a:gd name="csX226" fmla="*/ 1392026 w 11420814"/>
              <a:gd name="csY226" fmla="*/ 466213 h 1492728"/>
              <a:gd name="csX227" fmla="*/ 1399492 w 11420814"/>
              <a:gd name="csY227" fmla="*/ 468729 h 1492728"/>
              <a:gd name="csX228" fmla="*/ 1421868 w 11420814"/>
              <a:gd name="csY228" fmla="*/ 463035 h 1492728"/>
              <a:gd name="csX229" fmla="*/ 1428544 w 11420814"/>
              <a:gd name="csY229" fmla="*/ 456341 h 1492728"/>
              <a:gd name="csX230" fmla="*/ 1440728 w 11420814"/>
              <a:gd name="csY230" fmla="*/ 444122 h 1492728"/>
              <a:gd name="csX231" fmla="*/ 1504716 w 11420814"/>
              <a:gd name="csY231" fmla="*/ 380279 h 1492728"/>
              <a:gd name="csX232" fmla="*/ 1535261 w 11420814"/>
              <a:gd name="csY232" fmla="*/ 349833 h 1492728"/>
              <a:gd name="csX233" fmla="*/ 1559972 w 11420814"/>
              <a:gd name="csY233" fmla="*/ 311991 h 1492728"/>
              <a:gd name="csX234" fmla="*/ 1558612 w 11420814"/>
              <a:gd name="csY234" fmla="*/ 303735 h 1492728"/>
              <a:gd name="csX235" fmla="*/ 1545330 w 11420814"/>
              <a:gd name="csY235" fmla="*/ 286170 h 1492728"/>
              <a:gd name="csX236" fmla="*/ 1523820 w 11420814"/>
              <a:gd name="csY236" fmla="*/ 264684 h 1492728"/>
              <a:gd name="csX237" fmla="*/ 1437811 w 11420814"/>
              <a:gd name="csY237" fmla="*/ 178710 h 1492728"/>
              <a:gd name="csX238" fmla="*/ 1399423 w 11420814"/>
              <a:gd name="csY238" fmla="*/ 158112 h 1492728"/>
              <a:gd name="csX239" fmla="*/ 10830167 w 11420814"/>
              <a:gd name="csY239" fmla="*/ 62949 h 1492728"/>
              <a:gd name="csX240" fmla="*/ 10931835 w 11420814"/>
              <a:gd name="csY240" fmla="*/ 74876 h 1492728"/>
              <a:gd name="csX241" fmla="*/ 11070996 w 11420814"/>
              <a:gd name="csY241" fmla="*/ 124844 h 1492728"/>
              <a:gd name="csX242" fmla="*/ 11329805 w 11420814"/>
              <a:gd name="csY242" fmla="*/ 470321 h 1492728"/>
              <a:gd name="csX243" fmla="*/ 11336039 w 11420814"/>
              <a:gd name="csY243" fmla="*/ 687224 h 1492728"/>
              <a:gd name="csX244" fmla="*/ 11335473 w 11420814"/>
              <a:gd name="csY244" fmla="*/ 1000896 h 1492728"/>
              <a:gd name="csX245" fmla="*/ 10875654 w 11420814"/>
              <a:gd name="csY245" fmla="*/ 1000896 h 1492728"/>
              <a:gd name="csX246" fmla="*/ 10872011 w 11420814"/>
              <a:gd name="csY246" fmla="*/ 739980 h 1492728"/>
              <a:gd name="csX247" fmla="*/ 10808300 w 11420814"/>
              <a:gd name="csY247" fmla="*/ 595729 h 1492728"/>
              <a:gd name="csX248" fmla="*/ 10727831 w 11420814"/>
              <a:gd name="csY248" fmla="*/ 577038 h 1492728"/>
              <a:gd name="csX249" fmla="*/ 10727831 w 11420814"/>
              <a:gd name="csY249" fmla="*/ 65380 h 1492728"/>
              <a:gd name="csX250" fmla="*/ 10830167 w 11420814"/>
              <a:gd name="csY250" fmla="*/ 62949 h 1492728"/>
              <a:gd name="csX251" fmla="*/ 652319 w 11420814"/>
              <a:gd name="csY251" fmla="*/ 48997 h 1492728"/>
              <a:gd name="csX252" fmla="*/ 744029 w 11420814"/>
              <a:gd name="csY252" fmla="*/ 54151 h 1492728"/>
              <a:gd name="csX253" fmla="*/ 744029 w 11420814"/>
              <a:gd name="csY253" fmla="*/ 566638 h 1492728"/>
              <a:gd name="csX254" fmla="*/ 643647 w 11420814"/>
              <a:gd name="csY254" fmla="*/ 595503 h 1492728"/>
              <a:gd name="csX255" fmla="*/ 584713 w 11420814"/>
              <a:gd name="csY255" fmla="*/ 886943 h 1492728"/>
              <a:gd name="csX256" fmla="*/ 98989 w 11420814"/>
              <a:gd name="csY256" fmla="*/ 886943 h 1492728"/>
              <a:gd name="csX257" fmla="*/ 95184 w 11420814"/>
              <a:gd name="csY257" fmla="*/ 694760 h 1492728"/>
              <a:gd name="csX258" fmla="*/ 111780 w 11420814"/>
              <a:gd name="csY258" fmla="*/ 438742 h 1492728"/>
              <a:gd name="csX259" fmla="*/ 560427 w 11420814"/>
              <a:gd name="csY259" fmla="*/ 56562 h 1492728"/>
              <a:gd name="csX260" fmla="*/ 652319 w 11420814"/>
              <a:gd name="csY260" fmla="*/ 48997 h 1492728"/>
              <a:gd name="csX261" fmla="*/ 9820975 w 11420814"/>
              <a:gd name="csY261" fmla="*/ 7738 h 1492728"/>
              <a:gd name="csX262" fmla="*/ 9876550 w 11420814"/>
              <a:gd name="csY262" fmla="*/ 54992 h 1492728"/>
              <a:gd name="csX263" fmla="*/ 10451396 w 11420814"/>
              <a:gd name="csY263" fmla="*/ 56943 h 1492728"/>
              <a:gd name="csX264" fmla="*/ 10451396 w 11420814"/>
              <a:gd name="csY264" fmla="*/ 582328 h 1492728"/>
              <a:gd name="csX265" fmla="*/ 9883188 w 11420814"/>
              <a:gd name="csY265" fmla="*/ 581423 h 1492728"/>
              <a:gd name="csX266" fmla="*/ 9860521 w 11420814"/>
              <a:gd name="csY266" fmla="*/ 617899 h 1492728"/>
              <a:gd name="csX267" fmla="*/ 9801303 w 11420814"/>
              <a:gd name="csY267" fmla="*/ 632530 h 1492728"/>
              <a:gd name="csX268" fmla="*/ 9747186 w 11420814"/>
              <a:gd name="csY268" fmla="*/ 605163 h 1492728"/>
              <a:gd name="csX269" fmla="*/ 9747190 w 11420814"/>
              <a:gd name="csY269" fmla="*/ 602337 h 1492728"/>
              <a:gd name="csX270" fmla="*/ 9755280 w 11420814"/>
              <a:gd name="csY270" fmla="*/ 587337 h 1492728"/>
              <a:gd name="csX271" fmla="*/ 9809015 w 11420814"/>
              <a:gd name="csY271" fmla="*/ 319506 h 1492728"/>
              <a:gd name="csX272" fmla="*/ 9755280 w 11420814"/>
              <a:gd name="csY272" fmla="*/ 51674 h 1492728"/>
              <a:gd name="csX273" fmla="*/ 9747906 w 11420814"/>
              <a:gd name="csY273" fmla="*/ 38003 h 1492728"/>
              <a:gd name="csX274" fmla="*/ 9747913 w 11420814"/>
              <a:gd name="csY274" fmla="*/ 32383 h 1492728"/>
              <a:gd name="csX275" fmla="*/ 9820975 w 11420814"/>
              <a:gd name="csY275" fmla="*/ 7738 h 1492728"/>
              <a:gd name="csX276" fmla="*/ 10541222 w 11420814"/>
              <a:gd name="csY276" fmla="*/ 6917 h 1492728"/>
              <a:gd name="csX277" fmla="*/ 10638006 w 11420814"/>
              <a:gd name="csY277" fmla="*/ 6917 h 1492728"/>
              <a:gd name="csX278" fmla="*/ 10685581 w 11420814"/>
              <a:gd name="csY278" fmla="*/ 54492 h 1492728"/>
              <a:gd name="csX279" fmla="*/ 10685581 w 11420814"/>
              <a:gd name="csY279" fmla="*/ 587841 h 1492728"/>
              <a:gd name="csX280" fmla="*/ 10638006 w 11420814"/>
              <a:gd name="csY280" fmla="*/ 635416 h 1492728"/>
              <a:gd name="csX281" fmla="*/ 10541222 w 11420814"/>
              <a:gd name="csY281" fmla="*/ 635416 h 1492728"/>
              <a:gd name="csX282" fmla="*/ 10493647 w 11420814"/>
              <a:gd name="csY282" fmla="*/ 587841 h 1492728"/>
              <a:gd name="csX283" fmla="*/ 10493647 w 11420814"/>
              <a:gd name="csY283" fmla="*/ 54492 h 1492728"/>
              <a:gd name="csX284" fmla="*/ 10541222 w 11420814"/>
              <a:gd name="csY284" fmla="*/ 6917 h 1492728"/>
              <a:gd name="csX285" fmla="*/ 7557054 w 11420814"/>
              <a:gd name="csY285" fmla="*/ 3425 h 1492728"/>
              <a:gd name="csX286" fmla="*/ 7627385 w 11420814"/>
              <a:gd name="csY286" fmla="*/ 54301 h 1492728"/>
              <a:gd name="csX287" fmla="*/ 8242636 w 11420814"/>
              <a:gd name="csY287" fmla="*/ 55281 h 1492728"/>
              <a:gd name="csX288" fmla="*/ 8265303 w 11420814"/>
              <a:gd name="csY288" fmla="*/ 18805 h 1492728"/>
              <a:gd name="csX289" fmla="*/ 8324521 w 11420814"/>
              <a:gd name="csY289" fmla="*/ 4174 h 1492728"/>
              <a:gd name="csX290" fmla="*/ 8378638 w 11420814"/>
              <a:gd name="csY290" fmla="*/ 31541 h 1492728"/>
              <a:gd name="csX291" fmla="*/ 8378634 w 11420814"/>
              <a:gd name="csY291" fmla="*/ 34367 h 1492728"/>
              <a:gd name="csX292" fmla="*/ 8370544 w 11420814"/>
              <a:gd name="csY292" fmla="*/ 49367 h 1492728"/>
              <a:gd name="csX293" fmla="*/ 8316809 w 11420814"/>
              <a:gd name="csY293" fmla="*/ 317198 h 1492728"/>
              <a:gd name="csX294" fmla="*/ 8370544 w 11420814"/>
              <a:gd name="csY294" fmla="*/ 585030 h 1492728"/>
              <a:gd name="csX295" fmla="*/ 8377918 w 11420814"/>
              <a:gd name="csY295" fmla="*/ 598701 h 1492728"/>
              <a:gd name="csX296" fmla="*/ 8377911 w 11420814"/>
              <a:gd name="csY296" fmla="*/ 604321 h 1492728"/>
              <a:gd name="csX297" fmla="*/ 8249274 w 11420814"/>
              <a:gd name="csY297" fmla="*/ 581712 h 1492728"/>
              <a:gd name="csX298" fmla="*/ 7627385 w 11420814"/>
              <a:gd name="csY298" fmla="*/ 579601 h 1492728"/>
              <a:gd name="csX299" fmla="*/ 7497859 w 11420814"/>
              <a:gd name="csY299" fmla="*/ 613290 h 1492728"/>
              <a:gd name="csX300" fmla="*/ 7496119 w 11420814"/>
              <a:gd name="csY300" fmla="*/ 604525 h 1492728"/>
              <a:gd name="csX301" fmla="*/ 7506635 w 11420814"/>
              <a:gd name="csY301" fmla="*/ 585030 h 1492728"/>
              <a:gd name="csX302" fmla="*/ 7560369 w 11420814"/>
              <a:gd name="csY302" fmla="*/ 317198 h 1492728"/>
              <a:gd name="csX303" fmla="*/ 7506635 w 11420814"/>
              <a:gd name="csY303" fmla="*/ 49367 h 1492728"/>
              <a:gd name="csX304" fmla="*/ 7495322 w 11420814"/>
              <a:gd name="csY304" fmla="*/ 28395 h 1492728"/>
              <a:gd name="csX305" fmla="*/ 7527364 w 11420814"/>
              <a:gd name="csY305" fmla="*/ 7871 h 1492728"/>
              <a:gd name="csX306" fmla="*/ 7557054 w 11420814"/>
              <a:gd name="csY306" fmla="*/ 3425 h 1492728"/>
              <a:gd name="csX307" fmla="*/ 5336424 w 11420814"/>
              <a:gd name="csY307" fmla="*/ 3425 h 1492728"/>
              <a:gd name="csX308" fmla="*/ 5406755 w 11420814"/>
              <a:gd name="csY308" fmla="*/ 54301 h 1492728"/>
              <a:gd name="csX309" fmla="*/ 6022007 w 11420814"/>
              <a:gd name="csY309" fmla="*/ 55281 h 1492728"/>
              <a:gd name="csX310" fmla="*/ 6044673 w 11420814"/>
              <a:gd name="csY310" fmla="*/ 18805 h 1492728"/>
              <a:gd name="csX311" fmla="*/ 6103891 w 11420814"/>
              <a:gd name="csY311" fmla="*/ 4174 h 1492728"/>
              <a:gd name="csX312" fmla="*/ 6158008 w 11420814"/>
              <a:gd name="csY312" fmla="*/ 31541 h 1492728"/>
              <a:gd name="csX313" fmla="*/ 6158005 w 11420814"/>
              <a:gd name="csY313" fmla="*/ 34367 h 1492728"/>
              <a:gd name="csX314" fmla="*/ 6149914 w 11420814"/>
              <a:gd name="csY314" fmla="*/ 49367 h 1492728"/>
              <a:gd name="csX315" fmla="*/ 6096179 w 11420814"/>
              <a:gd name="csY315" fmla="*/ 317198 h 1492728"/>
              <a:gd name="csX316" fmla="*/ 6149914 w 11420814"/>
              <a:gd name="csY316" fmla="*/ 585030 h 1492728"/>
              <a:gd name="csX317" fmla="*/ 6157288 w 11420814"/>
              <a:gd name="csY317" fmla="*/ 598701 h 1492728"/>
              <a:gd name="csX318" fmla="*/ 6157281 w 11420814"/>
              <a:gd name="csY318" fmla="*/ 604321 h 1492728"/>
              <a:gd name="csX319" fmla="*/ 6028644 w 11420814"/>
              <a:gd name="csY319" fmla="*/ 581712 h 1492728"/>
              <a:gd name="csX320" fmla="*/ 5406755 w 11420814"/>
              <a:gd name="csY320" fmla="*/ 579601 h 1492728"/>
              <a:gd name="csX321" fmla="*/ 5277229 w 11420814"/>
              <a:gd name="csY321" fmla="*/ 613290 h 1492728"/>
              <a:gd name="csX322" fmla="*/ 5275489 w 11420814"/>
              <a:gd name="csY322" fmla="*/ 604525 h 1492728"/>
              <a:gd name="csX323" fmla="*/ 5286005 w 11420814"/>
              <a:gd name="csY323" fmla="*/ 585030 h 1492728"/>
              <a:gd name="csX324" fmla="*/ 5339739 w 11420814"/>
              <a:gd name="csY324" fmla="*/ 317198 h 1492728"/>
              <a:gd name="csX325" fmla="*/ 5286005 w 11420814"/>
              <a:gd name="csY325" fmla="*/ 49367 h 1492728"/>
              <a:gd name="csX326" fmla="*/ 5274692 w 11420814"/>
              <a:gd name="csY326" fmla="*/ 28395 h 1492728"/>
              <a:gd name="csX327" fmla="*/ 5306734 w 11420814"/>
              <a:gd name="csY327" fmla="*/ 7871 h 1492728"/>
              <a:gd name="csX328" fmla="*/ 5336424 w 11420814"/>
              <a:gd name="csY328" fmla="*/ 3425 h 1492728"/>
              <a:gd name="csX329" fmla="*/ 3115796 w 11420814"/>
              <a:gd name="csY329" fmla="*/ 3425 h 1492728"/>
              <a:gd name="csX330" fmla="*/ 3186127 w 11420814"/>
              <a:gd name="csY330" fmla="*/ 54301 h 1492728"/>
              <a:gd name="csX331" fmla="*/ 3801378 w 11420814"/>
              <a:gd name="csY331" fmla="*/ 55281 h 1492728"/>
              <a:gd name="csX332" fmla="*/ 3824045 w 11420814"/>
              <a:gd name="csY332" fmla="*/ 18805 h 1492728"/>
              <a:gd name="csX333" fmla="*/ 3883263 w 11420814"/>
              <a:gd name="csY333" fmla="*/ 4174 h 1492728"/>
              <a:gd name="csX334" fmla="*/ 3937380 w 11420814"/>
              <a:gd name="csY334" fmla="*/ 31541 h 1492728"/>
              <a:gd name="csX335" fmla="*/ 3937377 w 11420814"/>
              <a:gd name="csY335" fmla="*/ 34367 h 1492728"/>
              <a:gd name="csX336" fmla="*/ 3929286 w 11420814"/>
              <a:gd name="csY336" fmla="*/ 49367 h 1492728"/>
              <a:gd name="csX337" fmla="*/ 3875551 w 11420814"/>
              <a:gd name="csY337" fmla="*/ 317198 h 1492728"/>
              <a:gd name="csX338" fmla="*/ 3929286 w 11420814"/>
              <a:gd name="csY338" fmla="*/ 585030 h 1492728"/>
              <a:gd name="csX339" fmla="*/ 3936660 w 11420814"/>
              <a:gd name="csY339" fmla="*/ 598701 h 1492728"/>
              <a:gd name="csX340" fmla="*/ 3936653 w 11420814"/>
              <a:gd name="csY340" fmla="*/ 604321 h 1492728"/>
              <a:gd name="csX341" fmla="*/ 3808016 w 11420814"/>
              <a:gd name="csY341" fmla="*/ 581712 h 1492728"/>
              <a:gd name="csX342" fmla="*/ 3186127 w 11420814"/>
              <a:gd name="csY342" fmla="*/ 579601 h 1492728"/>
              <a:gd name="csX343" fmla="*/ 3056601 w 11420814"/>
              <a:gd name="csY343" fmla="*/ 613290 h 1492728"/>
              <a:gd name="csX344" fmla="*/ 3054861 w 11420814"/>
              <a:gd name="csY344" fmla="*/ 604525 h 1492728"/>
              <a:gd name="csX345" fmla="*/ 3065377 w 11420814"/>
              <a:gd name="csY345" fmla="*/ 585030 h 1492728"/>
              <a:gd name="csX346" fmla="*/ 3119110 w 11420814"/>
              <a:gd name="csY346" fmla="*/ 317198 h 1492728"/>
              <a:gd name="csX347" fmla="*/ 3065377 w 11420814"/>
              <a:gd name="csY347" fmla="*/ 49367 h 1492728"/>
              <a:gd name="csX348" fmla="*/ 3054064 w 11420814"/>
              <a:gd name="csY348" fmla="*/ 28395 h 1492728"/>
              <a:gd name="csX349" fmla="*/ 3086106 w 11420814"/>
              <a:gd name="csY349" fmla="*/ 7871 h 1492728"/>
              <a:gd name="csX350" fmla="*/ 3115796 w 11420814"/>
              <a:gd name="csY350" fmla="*/ 3425 h 1492728"/>
              <a:gd name="csX351" fmla="*/ 829892 w 11420814"/>
              <a:gd name="csY351" fmla="*/ 2173 h 1492728"/>
              <a:gd name="csX352" fmla="*/ 926677 w 11420814"/>
              <a:gd name="csY352" fmla="*/ 2173 h 1492728"/>
              <a:gd name="csX353" fmla="*/ 974252 w 11420814"/>
              <a:gd name="csY353" fmla="*/ 49748 h 1492728"/>
              <a:gd name="csX354" fmla="*/ 974252 w 11420814"/>
              <a:gd name="csY354" fmla="*/ 583097 h 1492728"/>
              <a:gd name="csX355" fmla="*/ 926677 w 11420814"/>
              <a:gd name="csY355" fmla="*/ 630672 h 1492728"/>
              <a:gd name="csX356" fmla="*/ 829892 w 11420814"/>
              <a:gd name="csY356" fmla="*/ 630672 h 1492728"/>
              <a:gd name="csX357" fmla="*/ 782318 w 11420814"/>
              <a:gd name="csY357" fmla="*/ 583097 h 1492728"/>
              <a:gd name="csX358" fmla="*/ 782318 w 11420814"/>
              <a:gd name="csY358" fmla="*/ 49748 h 1492728"/>
              <a:gd name="csX359" fmla="*/ 829892 w 11420814"/>
              <a:gd name="csY359" fmla="*/ 2173 h 1492728"/>
              <a:gd name="csX360" fmla="*/ 1662633 w 11420814"/>
              <a:gd name="csY360" fmla="*/ 1080 h 1492728"/>
              <a:gd name="csX361" fmla="*/ 1716750 w 11420814"/>
              <a:gd name="csY361" fmla="*/ 28447 h 1492728"/>
              <a:gd name="csX362" fmla="*/ 1716746 w 11420814"/>
              <a:gd name="csY362" fmla="*/ 31273 h 1492728"/>
              <a:gd name="csX363" fmla="*/ 1708656 w 11420814"/>
              <a:gd name="csY363" fmla="*/ 46273 h 1492728"/>
              <a:gd name="csX364" fmla="*/ 1654921 w 11420814"/>
              <a:gd name="csY364" fmla="*/ 314104 h 1492728"/>
              <a:gd name="csX365" fmla="*/ 1708656 w 11420814"/>
              <a:gd name="csY365" fmla="*/ 581936 h 1492728"/>
              <a:gd name="csX366" fmla="*/ 1716030 w 11420814"/>
              <a:gd name="csY366" fmla="*/ 595607 h 1492728"/>
              <a:gd name="csX367" fmla="*/ 1716023 w 11420814"/>
              <a:gd name="csY367" fmla="*/ 601227 h 1492728"/>
              <a:gd name="csX368" fmla="*/ 1587386 w 11420814"/>
              <a:gd name="csY368" fmla="*/ 578618 h 1492728"/>
              <a:gd name="csX369" fmla="*/ 1012540 w 11420814"/>
              <a:gd name="csY369" fmla="*/ 576667 h 1492728"/>
              <a:gd name="csX370" fmla="*/ 1012540 w 11420814"/>
              <a:gd name="csY370" fmla="*/ 51282 h 1492728"/>
              <a:gd name="csX371" fmla="*/ 1580749 w 11420814"/>
              <a:gd name="csY371" fmla="*/ 52187 h 1492728"/>
              <a:gd name="csX372" fmla="*/ 1603415 w 11420814"/>
              <a:gd name="csY372" fmla="*/ 15711 h 1492728"/>
              <a:gd name="csX373" fmla="*/ 1662633 w 11420814"/>
              <a:gd name="csY373" fmla="*/ 1080 h 149272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  <a:cxn ang="0">
                <a:pos x="csX38" y="csY38"/>
              </a:cxn>
              <a:cxn ang="0">
                <a:pos x="csX39" y="csY39"/>
              </a:cxn>
              <a:cxn ang="0">
                <a:pos x="csX40" y="csY40"/>
              </a:cxn>
              <a:cxn ang="0">
                <a:pos x="csX41" y="csY41"/>
              </a:cxn>
              <a:cxn ang="0">
                <a:pos x="csX42" y="csY42"/>
              </a:cxn>
              <a:cxn ang="0">
                <a:pos x="csX43" y="csY43"/>
              </a:cxn>
              <a:cxn ang="0">
                <a:pos x="csX44" y="csY44"/>
              </a:cxn>
              <a:cxn ang="0">
                <a:pos x="csX45" y="csY45"/>
              </a:cxn>
              <a:cxn ang="0">
                <a:pos x="csX46" y="csY46"/>
              </a:cxn>
              <a:cxn ang="0">
                <a:pos x="csX47" y="csY47"/>
              </a:cxn>
              <a:cxn ang="0">
                <a:pos x="csX48" y="csY48"/>
              </a:cxn>
              <a:cxn ang="0">
                <a:pos x="csX49" y="csY49"/>
              </a:cxn>
              <a:cxn ang="0">
                <a:pos x="csX50" y="csY50"/>
              </a:cxn>
              <a:cxn ang="0">
                <a:pos x="csX51" y="csY51"/>
              </a:cxn>
              <a:cxn ang="0">
                <a:pos x="csX52" y="csY52"/>
              </a:cxn>
              <a:cxn ang="0">
                <a:pos x="csX53" y="csY53"/>
              </a:cxn>
              <a:cxn ang="0">
                <a:pos x="csX54" y="csY54"/>
              </a:cxn>
              <a:cxn ang="0">
                <a:pos x="csX55" y="csY55"/>
              </a:cxn>
              <a:cxn ang="0">
                <a:pos x="csX56" y="csY56"/>
              </a:cxn>
              <a:cxn ang="0">
                <a:pos x="csX57" y="csY57"/>
              </a:cxn>
              <a:cxn ang="0">
                <a:pos x="csX58" y="csY58"/>
              </a:cxn>
              <a:cxn ang="0">
                <a:pos x="csX59" y="csY59"/>
              </a:cxn>
              <a:cxn ang="0">
                <a:pos x="csX60" y="csY60"/>
              </a:cxn>
              <a:cxn ang="0">
                <a:pos x="csX61" y="csY61"/>
              </a:cxn>
              <a:cxn ang="0">
                <a:pos x="csX62" y="csY62"/>
              </a:cxn>
              <a:cxn ang="0">
                <a:pos x="csX63" y="csY63"/>
              </a:cxn>
              <a:cxn ang="0">
                <a:pos x="csX64" y="csY64"/>
              </a:cxn>
              <a:cxn ang="0">
                <a:pos x="csX65" y="csY65"/>
              </a:cxn>
              <a:cxn ang="0">
                <a:pos x="csX66" y="csY66"/>
              </a:cxn>
              <a:cxn ang="0">
                <a:pos x="csX67" y="csY67"/>
              </a:cxn>
              <a:cxn ang="0">
                <a:pos x="csX68" y="csY68"/>
              </a:cxn>
              <a:cxn ang="0">
                <a:pos x="csX69" y="csY69"/>
              </a:cxn>
              <a:cxn ang="0">
                <a:pos x="csX70" y="csY70"/>
              </a:cxn>
              <a:cxn ang="0">
                <a:pos x="csX71" y="csY71"/>
              </a:cxn>
              <a:cxn ang="0">
                <a:pos x="csX72" y="csY72"/>
              </a:cxn>
              <a:cxn ang="0">
                <a:pos x="csX73" y="csY73"/>
              </a:cxn>
              <a:cxn ang="0">
                <a:pos x="csX74" y="csY74"/>
              </a:cxn>
              <a:cxn ang="0">
                <a:pos x="csX75" y="csY75"/>
              </a:cxn>
              <a:cxn ang="0">
                <a:pos x="csX76" y="csY76"/>
              </a:cxn>
              <a:cxn ang="0">
                <a:pos x="csX77" y="csY77"/>
              </a:cxn>
              <a:cxn ang="0">
                <a:pos x="csX78" y="csY78"/>
              </a:cxn>
              <a:cxn ang="0">
                <a:pos x="csX79" y="csY79"/>
              </a:cxn>
              <a:cxn ang="0">
                <a:pos x="csX80" y="csY80"/>
              </a:cxn>
              <a:cxn ang="0">
                <a:pos x="csX81" y="csY81"/>
              </a:cxn>
              <a:cxn ang="0">
                <a:pos x="csX82" y="csY82"/>
              </a:cxn>
              <a:cxn ang="0">
                <a:pos x="csX83" y="csY83"/>
              </a:cxn>
              <a:cxn ang="0">
                <a:pos x="csX84" y="csY84"/>
              </a:cxn>
              <a:cxn ang="0">
                <a:pos x="csX85" y="csY85"/>
              </a:cxn>
              <a:cxn ang="0">
                <a:pos x="csX86" y="csY86"/>
              </a:cxn>
              <a:cxn ang="0">
                <a:pos x="csX87" y="csY87"/>
              </a:cxn>
              <a:cxn ang="0">
                <a:pos x="csX88" y="csY88"/>
              </a:cxn>
              <a:cxn ang="0">
                <a:pos x="csX89" y="csY89"/>
              </a:cxn>
              <a:cxn ang="0">
                <a:pos x="csX90" y="csY90"/>
              </a:cxn>
              <a:cxn ang="0">
                <a:pos x="csX91" y="csY91"/>
              </a:cxn>
              <a:cxn ang="0">
                <a:pos x="csX92" y="csY92"/>
              </a:cxn>
              <a:cxn ang="0">
                <a:pos x="csX93" y="csY93"/>
              </a:cxn>
              <a:cxn ang="0">
                <a:pos x="csX94" y="csY94"/>
              </a:cxn>
              <a:cxn ang="0">
                <a:pos x="csX95" y="csY95"/>
              </a:cxn>
              <a:cxn ang="0">
                <a:pos x="csX96" y="csY96"/>
              </a:cxn>
              <a:cxn ang="0">
                <a:pos x="csX97" y="csY97"/>
              </a:cxn>
              <a:cxn ang="0">
                <a:pos x="csX98" y="csY98"/>
              </a:cxn>
              <a:cxn ang="0">
                <a:pos x="csX99" y="csY99"/>
              </a:cxn>
              <a:cxn ang="0">
                <a:pos x="csX100" y="csY100"/>
              </a:cxn>
              <a:cxn ang="0">
                <a:pos x="csX101" y="csY101"/>
              </a:cxn>
              <a:cxn ang="0">
                <a:pos x="csX102" y="csY102"/>
              </a:cxn>
              <a:cxn ang="0">
                <a:pos x="csX103" y="csY103"/>
              </a:cxn>
              <a:cxn ang="0">
                <a:pos x="csX104" y="csY104"/>
              </a:cxn>
              <a:cxn ang="0">
                <a:pos x="csX105" y="csY105"/>
              </a:cxn>
              <a:cxn ang="0">
                <a:pos x="csX106" y="csY106"/>
              </a:cxn>
              <a:cxn ang="0">
                <a:pos x="csX107" y="csY107"/>
              </a:cxn>
              <a:cxn ang="0">
                <a:pos x="csX108" y="csY108"/>
              </a:cxn>
              <a:cxn ang="0">
                <a:pos x="csX109" y="csY109"/>
              </a:cxn>
              <a:cxn ang="0">
                <a:pos x="csX110" y="csY110"/>
              </a:cxn>
              <a:cxn ang="0">
                <a:pos x="csX111" y="csY111"/>
              </a:cxn>
              <a:cxn ang="0">
                <a:pos x="csX112" y="csY112"/>
              </a:cxn>
              <a:cxn ang="0">
                <a:pos x="csX113" y="csY113"/>
              </a:cxn>
              <a:cxn ang="0">
                <a:pos x="csX114" y="csY114"/>
              </a:cxn>
              <a:cxn ang="0">
                <a:pos x="csX115" y="csY115"/>
              </a:cxn>
              <a:cxn ang="0">
                <a:pos x="csX116" y="csY116"/>
              </a:cxn>
              <a:cxn ang="0">
                <a:pos x="csX117" y="csY117"/>
              </a:cxn>
              <a:cxn ang="0">
                <a:pos x="csX118" y="csY118"/>
              </a:cxn>
              <a:cxn ang="0">
                <a:pos x="csX119" y="csY119"/>
              </a:cxn>
              <a:cxn ang="0">
                <a:pos x="csX120" y="csY120"/>
              </a:cxn>
              <a:cxn ang="0">
                <a:pos x="csX121" y="csY121"/>
              </a:cxn>
              <a:cxn ang="0">
                <a:pos x="csX122" y="csY122"/>
              </a:cxn>
              <a:cxn ang="0">
                <a:pos x="csX123" y="csY123"/>
              </a:cxn>
              <a:cxn ang="0">
                <a:pos x="csX124" y="csY124"/>
              </a:cxn>
              <a:cxn ang="0">
                <a:pos x="csX125" y="csY125"/>
              </a:cxn>
              <a:cxn ang="0">
                <a:pos x="csX126" y="csY126"/>
              </a:cxn>
              <a:cxn ang="0">
                <a:pos x="csX127" y="csY127"/>
              </a:cxn>
              <a:cxn ang="0">
                <a:pos x="csX128" y="csY128"/>
              </a:cxn>
              <a:cxn ang="0">
                <a:pos x="csX129" y="csY129"/>
              </a:cxn>
              <a:cxn ang="0">
                <a:pos x="csX130" y="csY130"/>
              </a:cxn>
              <a:cxn ang="0">
                <a:pos x="csX131" y="csY131"/>
              </a:cxn>
              <a:cxn ang="0">
                <a:pos x="csX132" y="csY132"/>
              </a:cxn>
              <a:cxn ang="0">
                <a:pos x="csX133" y="csY133"/>
              </a:cxn>
              <a:cxn ang="0">
                <a:pos x="csX134" y="csY134"/>
              </a:cxn>
              <a:cxn ang="0">
                <a:pos x="csX135" y="csY135"/>
              </a:cxn>
              <a:cxn ang="0">
                <a:pos x="csX136" y="csY136"/>
              </a:cxn>
              <a:cxn ang="0">
                <a:pos x="csX137" y="csY137"/>
              </a:cxn>
              <a:cxn ang="0">
                <a:pos x="csX138" y="csY138"/>
              </a:cxn>
              <a:cxn ang="0">
                <a:pos x="csX139" y="csY139"/>
              </a:cxn>
              <a:cxn ang="0">
                <a:pos x="csX140" y="csY140"/>
              </a:cxn>
              <a:cxn ang="0">
                <a:pos x="csX141" y="csY141"/>
              </a:cxn>
              <a:cxn ang="0">
                <a:pos x="csX142" y="csY142"/>
              </a:cxn>
              <a:cxn ang="0">
                <a:pos x="csX143" y="csY143"/>
              </a:cxn>
              <a:cxn ang="0">
                <a:pos x="csX144" y="csY144"/>
              </a:cxn>
              <a:cxn ang="0">
                <a:pos x="csX145" y="csY145"/>
              </a:cxn>
              <a:cxn ang="0">
                <a:pos x="csX146" y="csY146"/>
              </a:cxn>
              <a:cxn ang="0">
                <a:pos x="csX147" y="csY147"/>
              </a:cxn>
              <a:cxn ang="0">
                <a:pos x="csX148" y="csY148"/>
              </a:cxn>
              <a:cxn ang="0">
                <a:pos x="csX149" y="csY149"/>
              </a:cxn>
              <a:cxn ang="0">
                <a:pos x="csX150" y="csY150"/>
              </a:cxn>
              <a:cxn ang="0">
                <a:pos x="csX151" y="csY151"/>
              </a:cxn>
              <a:cxn ang="0">
                <a:pos x="csX152" y="csY152"/>
              </a:cxn>
              <a:cxn ang="0">
                <a:pos x="csX153" y="csY153"/>
              </a:cxn>
              <a:cxn ang="0">
                <a:pos x="csX154" y="csY154"/>
              </a:cxn>
              <a:cxn ang="0">
                <a:pos x="csX155" y="csY155"/>
              </a:cxn>
              <a:cxn ang="0">
                <a:pos x="csX156" y="csY156"/>
              </a:cxn>
              <a:cxn ang="0">
                <a:pos x="csX157" y="csY157"/>
              </a:cxn>
              <a:cxn ang="0">
                <a:pos x="csX158" y="csY158"/>
              </a:cxn>
              <a:cxn ang="0">
                <a:pos x="csX159" y="csY159"/>
              </a:cxn>
              <a:cxn ang="0">
                <a:pos x="csX160" y="csY160"/>
              </a:cxn>
              <a:cxn ang="0">
                <a:pos x="csX161" y="csY161"/>
              </a:cxn>
              <a:cxn ang="0">
                <a:pos x="csX162" y="csY162"/>
              </a:cxn>
              <a:cxn ang="0">
                <a:pos x="csX163" y="csY163"/>
              </a:cxn>
              <a:cxn ang="0">
                <a:pos x="csX164" y="csY164"/>
              </a:cxn>
              <a:cxn ang="0">
                <a:pos x="csX165" y="csY165"/>
              </a:cxn>
              <a:cxn ang="0">
                <a:pos x="csX166" y="csY166"/>
              </a:cxn>
              <a:cxn ang="0">
                <a:pos x="csX167" y="csY167"/>
              </a:cxn>
              <a:cxn ang="0">
                <a:pos x="csX168" y="csY168"/>
              </a:cxn>
              <a:cxn ang="0">
                <a:pos x="csX169" y="csY169"/>
              </a:cxn>
              <a:cxn ang="0">
                <a:pos x="csX170" y="csY170"/>
              </a:cxn>
              <a:cxn ang="0">
                <a:pos x="csX171" y="csY171"/>
              </a:cxn>
              <a:cxn ang="0">
                <a:pos x="csX172" y="csY172"/>
              </a:cxn>
              <a:cxn ang="0">
                <a:pos x="csX173" y="csY173"/>
              </a:cxn>
              <a:cxn ang="0">
                <a:pos x="csX174" y="csY174"/>
              </a:cxn>
              <a:cxn ang="0">
                <a:pos x="csX175" y="csY175"/>
              </a:cxn>
              <a:cxn ang="0">
                <a:pos x="csX176" y="csY176"/>
              </a:cxn>
              <a:cxn ang="0">
                <a:pos x="csX177" y="csY177"/>
              </a:cxn>
              <a:cxn ang="0">
                <a:pos x="csX178" y="csY178"/>
              </a:cxn>
              <a:cxn ang="0">
                <a:pos x="csX179" y="csY179"/>
              </a:cxn>
              <a:cxn ang="0">
                <a:pos x="csX180" y="csY180"/>
              </a:cxn>
              <a:cxn ang="0">
                <a:pos x="csX181" y="csY181"/>
              </a:cxn>
              <a:cxn ang="0">
                <a:pos x="csX182" y="csY182"/>
              </a:cxn>
              <a:cxn ang="0">
                <a:pos x="csX183" y="csY183"/>
              </a:cxn>
              <a:cxn ang="0">
                <a:pos x="csX184" y="csY184"/>
              </a:cxn>
              <a:cxn ang="0">
                <a:pos x="csX185" y="csY185"/>
              </a:cxn>
              <a:cxn ang="0">
                <a:pos x="csX186" y="csY186"/>
              </a:cxn>
              <a:cxn ang="0">
                <a:pos x="csX187" y="csY187"/>
              </a:cxn>
              <a:cxn ang="0">
                <a:pos x="csX188" y="csY188"/>
              </a:cxn>
              <a:cxn ang="0">
                <a:pos x="csX189" y="csY189"/>
              </a:cxn>
              <a:cxn ang="0">
                <a:pos x="csX190" y="csY190"/>
              </a:cxn>
              <a:cxn ang="0">
                <a:pos x="csX191" y="csY191"/>
              </a:cxn>
              <a:cxn ang="0">
                <a:pos x="csX192" y="csY192"/>
              </a:cxn>
              <a:cxn ang="0">
                <a:pos x="csX193" y="csY193"/>
              </a:cxn>
              <a:cxn ang="0">
                <a:pos x="csX194" y="csY194"/>
              </a:cxn>
              <a:cxn ang="0">
                <a:pos x="csX195" y="csY195"/>
              </a:cxn>
              <a:cxn ang="0">
                <a:pos x="csX196" y="csY196"/>
              </a:cxn>
              <a:cxn ang="0">
                <a:pos x="csX197" y="csY197"/>
              </a:cxn>
              <a:cxn ang="0">
                <a:pos x="csX198" y="csY198"/>
              </a:cxn>
              <a:cxn ang="0">
                <a:pos x="csX199" y="csY199"/>
              </a:cxn>
              <a:cxn ang="0">
                <a:pos x="csX200" y="csY200"/>
              </a:cxn>
              <a:cxn ang="0">
                <a:pos x="csX201" y="csY201"/>
              </a:cxn>
              <a:cxn ang="0">
                <a:pos x="csX202" y="csY202"/>
              </a:cxn>
              <a:cxn ang="0">
                <a:pos x="csX203" y="csY203"/>
              </a:cxn>
              <a:cxn ang="0">
                <a:pos x="csX204" y="csY204"/>
              </a:cxn>
              <a:cxn ang="0">
                <a:pos x="csX205" y="csY205"/>
              </a:cxn>
              <a:cxn ang="0">
                <a:pos x="csX206" y="csY206"/>
              </a:cxn>
              <a:cxn ang="0">
                <a:pos x="csX207" y="csY207"/>
              </a:cxn>
              <a:cxn ang="0">
                <a:pos x="csX208" y="csY208"/>
              </a:cxn>
              <a:cxn ang="0">
                <a:pos x="csX209" y="csY209"/>
              </a:cxn>
              <a:cxn ang="0">
                <a:pos x="csX210" y="csY210"/>
              </a:cxn>
              <a:cxn ang="0">
                <a:pos x="csX211" y="csY211"/>
              </a:cxn>
              <a:cxn ang="0">
                <a:pos x="csX212" y="csY212"/>
              </a:cxn>
              <a:cxn ang="0">
                <a:pos x="csX213" y="csY213"/>
              </a:cxn>
              <a:cxn ang="0">
                <a:pos x="csX214" y="csY214"/>
              </a:cxn>
              <a:cxn ang="0">
                <a:pos x="csX215" y="csY215"/>
              </a:cxn>
              <a:cxn ang="0">
                <a:pos x="csX216" y="csY216"/>
              </a:cxn>
              <a:cxn ang="0">
                <a:pos x="csX217" y="csY217"/>
              </a:cxn>
              <a:cxn ang="0">
                <a:pos x="csX218" y="csY218"/>
              </a:cxn>
              <a:cxn ang="0">
                <a:pos x="csX219" y="csY219"/>
              </a:cxn>
              <a:cxn ang="0">
                <a:pos x="csX220" y="csY220"/>
              </a:cxn>
              <a:cxn ang="0">
                <a:pos x="csX221" y="csY221"/>
              </a:cxn>
              <a:cxn ang="0">
                <a:pos x="csX222" y="csY222"/>
              </a:cxn>
              <a:cxn ang="0">
                <a:pos x="csX223" y="csY223"/>
              </a:cxn>
              <a:cxn ang="0">
                <a:pos x="csX224" y="csY224"/>
              </a:cxn>
              <a:cxn ang="0">
                <a:pos x="csX225" y="csY225"/>
              </a:cxn>
              <a:cxn ang="0">
                <a:pos x="csX226" y="csY226"/>
              </a:cxn>
              <a:cxn ang="0">
                <a:pos x="csX227" y="csY227"/>
              </a:cxn>
              <a:cxn ang="0">
                <a:pos x="csX228" y="csY228"/>
              </a:cxn>
              <a:cxn ang="0">
                <a:pos x="csX229" y="csY229"/>
              </a:cxn>
              <a:cxn ang="0">
                <a:pos x="csX230" y="csY230"/>
              </a:cxn>
              <a:cxn ang="0">
                <a:pos x="csX231" y="csY231"/>
              </a:cxn>
              <a:cxn ang="0">
                <a:pos x="csX232" y="csY232"/>
              </a:cxn>
              <a:cxn ang="0">
                <a:pos x="csX233" y="csY233"/>
              </a:cxn>
              <a:cxn ang="0">
                <a:pos x="csX234" y="csY234"/>
              </a:cxn>
              <a:cxn ang="0">
                <a:pos x="csX235" y="csY235"/>
              </a:cxn>
              <a:cxn ang="0">
                <a:pos x="csX236" y="csY236"/>
              </a:cxn>
              <a:cxn ang="0">
                <a:pos x="csX237" y="csY237"/>
              </a:cxn>
              <a:cxn ang="0">
                <a:pos x="csX238" y="csY238"/>
              </a:cxn>
              <a:cxn ang="0">
                <a:pos x="csX239" y="csY239"/>
              </a:cxn>
              <a:cxn ang="0">
                <a:pos x="csX240" y="csY240"/>
              </a:cxn>
              <a:cxn ang="0">
                <a:pos x="csX241" y="csY241"/>
              </a:cxn>
              <a:cxn ang="0">
                <a:pos x="csX242" y="csY242"/>
              </a:cxn>
              <a:cxn ang="0">
                <a:pos x="csX243" y="csY243"/>
              </a:cxn>
              <a:cxn ang="0">
                <a:pos x="csX244" y="csY244"/>
              </a:cxn>
              <a:cxn ang="0">
                <a:pos x="csX245" y="csY245"/>
              </a:cxn>
              <a:cxn ang="0">
                <a:pos x="csX246" y="csY246"/>
              </a:cxn>
              <a:cxn ang="0">
                <a:pos x="csX247" y="csY247"/>
              </a:cxn>
              <a:cxn ang="0">
                <a:pos x="csX248" y="csY248"/>
              </a:cxn>
              <a:cxn ang="0">
                <a:pos x="csX249" y="csY249"/>
              </a:cxn>
              <a:cxn ang="0">
                <a:pos x="csX250" y="csY250"/>
              </a:cxn>
              <a:cxn ang="0">
                <a:pos x="csX251" y="csY251"/>
              </a:cxn>
              <a:cxn ang="0">
                <a:pos x="csX252" y="csY252"/>
              </a:cxn>
              <a:cxn ang="0">
                <a:pos x="csX253" y="csY253"/>
              </a:cxn>
              <a:cxn ang="0">
                <a:pos x="csX254" y="csY254"/>
              </a:cxn>
              <a:cxn ang="0">
                <a:pos x="csX255" y="csY255"/>
              </a:cxn>
              <a:cxn ang="0">
                <a:pos x="csX256" y="csY256"/>
              </a:cxn>
              <a:cxn ang="0">
                <a:pos x="csX257" y="csY257"/>
              </a:cxn>
              <a:cxn ang="0">
                <a:pos x="csX258" y="csY258"/>
              </a:cxn>
              <a:cxn ang="0">
                <a:pos x="csX259" y="csY259"/>
              </a:cxn>
              <a:cxn ang="0">
                <a:pos x="csX260" y="csY260"/>
              </a:cxn>
              <a:cxn ang="0">
                <a:pos x="csX261" y="csY261"/>
              </a:cxn>
              <a:cxn ang="0">
                <a:pos x="csX262" y="csY262"/>
              </a:cxn>
              <a:cxn ang="0">
                <a:pos x="csX263" y="csY263"/>
              </a:cxn>
              <a:cxn ang="0">
                <a:pos x="csX264" y="csY264"/>
              </a:cxn>
              <a:cxn ang="0">
                <a:pos x="csX265" y="csY265"/>
              </a:cxn>
              <a:cxn ang="0">
                <a:pos x="csX266" y="csY266"/>
              </a:cxn>
              <a:cxn ang="0">
                <a:pos x="csX267" y="csY267"/>
              </a:cxn>
              <a:cxn ang="0">
                <a:pos x="csX268" y="csY268"/>
              </a:cxn>
              <a:cxn ang="0">
                <a:pos x="csX269" y="csY269"/>
              </a:cxn>
              <a:cxn ang="0">
                <a:pos x="csX270" y="csY270"/>
              </a:cxn>
              <a:cxn ang="0">
                <a:pos x="csX271" y="csY271"/>
              </a:cxn>
              <a:cxn ang="0">
                <a:pos x="csX272" y="csY272"/>
              </a:cxn>
              <a:cxn ang="0">
                <a:pos x="csX273" y="csY273"/>
              </a:cxn>
              <a:cxn ang="0">
                <a:pos x="csX274" y="csY274"/>
              </a:cxn>
              <a:cxn ang="0">
                <a:pos x="csX275" y="csY275"/>
              </a:cxn>
              <a:cxn ang="0">
                <a:pos x="csX276" y="csY276"/>
              </a:cxn>
              <a:cxn ang="0">
                <a:pos x="csX277" y="csY277"/>
              </a:cxn>
              <a:cxn ang="0">
                <a:pos x="csX278" y="csY278"/>
              </a:cxn>
              <a:cxn ang="0">
                <a:pos x="csX279" y="csY279"/>
              </a:cxn>
              <a:cxn ang="0">
                <a:pos x="csX280" y="csY280"/>
              </a:cxn>
              <a:cxn ang="0">
                <a:pos x="csX281" y="csY281"/>
              </a:cxn>
              <a:cxn ang="0">
                <a:pos x="csX282" y="csY282"/>
              </a:cxn>
              <a:cxn ang="0">
                <a:pos x="csX283" y="csY283"/>
              </a:cxn>
              <a:cxn ang="0">
                <a:pos x="csX284" y="csY284"/>
              </a:cxn>
              <a:cxn ang="0">
                <a:pos x="csX285" y="csY285"/>
              </a:cxn>
              <a:cxn ang="0">
                <a:pos x="csX286" y="csY286"/>
              </a:cxn>
              <a:cxn ang="0">
                <a:pos x="csX287" y="csY287"/>
              </a:cxn>
              <a:cxn ang="0">
                <a:pos x="csX288" y="csY288"/>
              </a:cxn>
              <a:cxn ang="0">
                <a:pos x="csX289" y="csY289"/>
              </a:cxn>
              <a:cxn ang="0">
                <a:pos x="csX290" y="csY290"/>
              </a:cxn>
              <a:cxn ang="0">
                <a:pos x="csX291" y="csY291"/>
              </a:cxn>
              <a:cxn ang="0">
                <a:pos x="csX292" y="csY292"/>
              </a:cxn>
              <a:cxn ang="0">
                <a:pos x="csX293" y="csY293"/>
              </a:cxn>
              <a:cxn ang="0">
                <a:pos x="csX294" y="csY294"/>
              </a:cxn>
              <a:cxn ang="0">
                <a:pos x="csX295" y="csY295"/>
              </a:cxn>
              <a:cxn ang="0">
                <a:pos x="csX296" y="csY296"/>
              </a:cxn>
              <a:cxn ang="0">
                <a:pos x="csX297" y="csY297"/>
              </a:cxn>
              <a:cxn ang="0">
                <a:pos x="csX298" y="csY298"/>
              </a:cxn>
              <a:cxn ang="0">
                <a:pos x="csX299" y="csY299"/>
              </a:cxn>
              <a:cxn ang="0">
                <a:pos x="csX300" y="csY300"/>
              </a:cxn>
              <a:cxn ang="0">
                <a:pos x="csX301" y="csY301"/>
              </a:cxn>
              <a:cxn ang="0">
                <a:pos x="csX302" y="csY302"/>
              </a:cxn>
              <a:cxn ang="0">
                <a:pos x="csX303" y="csY303"/>
              </a:cxn>
              <a:cxn ang="0">
                <a:pos x="csX304" y="csY304"/>
              </a:cxn>
              <a:cxn ang="0">
                <a:pos x="csX305" y="csY305"/>
              </a:cxn>
              <a:cxn ang="0">
                <a:pos x="csX306" y="csY306"/>
              </a:cxn>
              <a:cxn ang="0">
                <a:pos x="csX307" y="csY307"/>
              </a:cxn>
              <a:cxn ang="0">
                <a:pos x="csX308" y="csY308"/>
              </a:cxn>
              <a:cxn ang="0">
                <a:pos x="csX309" y="csY309"/>
              </a:cxn>
              <a:cxn ang="0">
                <a:pos x="csX310" y="csY310"/>
              </a:cxn>
              <a:cxn ang="0">
                <a:pos x="csX311" y="csY311"/>
              </a:cxn>
              <a:cxn ang="0">
                <a:pos x="csX312" y="csY312"/>
              </a:cxn>
              <a:cxn ang="0">
                <a:pos x="csX313" y="csY313"/>
              </a:cxn>
              <a:cxn ang="0">
                <a:pos x="csX314" y="csY314"/>
              </a:cxn>
              <a:cxn ang="0">
                <a:pos x="csX315" y="csY315"/>
              </a:cxn>
              <a:cxn ang="0">
                <a:pos x="csX316" y="csY316"/>
              </a:cxn>
              <a:cxn ang="0">
                <a:pos x="csX317" y="csY317"/>
              </a:cxn>
              <a:cxn ang="0">
                <a:pos x="csX318" y="csY318"/>
              </a:cxn>
              <a:cxn ang="0">
                <a:pos x="csX319" y="csY319"/>
              </a:cxn>
              <a:cxn ang="0">
                <a:pos x="csX320" y="csY320"/>
              </a:cxn>
              <a:cxn ang="0">
                <a:pos x="csX321" y="csY321"/>
              </a:cxn>
              <a:cxn ang="0">
                <a:pos x="csX322" y="csY322"/>
              </a:cxn>
              <a:cxn ang="0">
                <a:pos x="csX323" y="csY323"/>
              </a:cxn>
              <a:cxn ang="0">
                <a:pos x="csX324" y="csY324"/>
              </a:cxn>
              <a:cxn ang="0">
                <a:pos x="csX325" y="csY325"/>
              </a:cxn>
              <a:cxn ang="0">
                <a:pos x="csX326" y="csY326"/>
              </a:cxn>
              <a:cxn ang="0">
                <a:pos x="csX327" y="csY327"/>
              </a:cxn>
              <a:cxn ang="0">
                <a:pos x="csX328" y="csY328"/>
              </a:cxn>
              <a:cxn ang="0">
                <a:pos x="csX329" y="csY329"/>
              </a:cxn>
              <a:cxn ang="0">
                <a:pos x="csX330" y="csY330"/>
              </a:cxn>
              <a:cxn ang="0">
                <a:pos x="csX331" y="csY331"/>
              </a:cxn>
              <a:cxn ang="0">
                <a:pos x="csX332" y="csY332"/>
              </a:cxn>
              <a:cxn ang="0">
                <a:pos x="csX333" y="csY333"/>
              </a:cxn>
              <a:cxn ang="0">
                <a:pos x="csX334" y="csY334"/>
              </a:cxn>
              <a:cxn ang="0">
                <a:pos x="csX335" y="csY335"/>
              </a:cxn>
              <a:cxn ang="0">
                <a:pos x="csX336" y="csY336"/>
              </a:cxn>
              <a:cxn ang="0">
                <a:pos x="csX337" y="csY337"/>
              </a:cxn>
              <a:cxn ang="0">
                <a:pos x="csX338" y="csY338"/>
              </a:cxn>
              <a:cxn ang="0">
                <a:pos x="csX339" y="csY339"/>
              </a:cxn>
              <a:cxn ang="0">
                <a:pos x="csX340" y="csY340"/>
              </a:cxn>
              <a:cxn ang="0">
                <a:pos x="csX341" y="csY341"/>
              </a:cxn>
              <a:cxn ang="0">
                <a:pos x="csX342" y="csY342"/>
              </a:cxn>
              <a:cxn ang="0">
                <a:pos x="csX343" y="csY343"/>
              </a:cxn>
              <a:cxn ang="0">
                <a:pos x="csX344" y="csY344"/>
              </a:cxn>
              <a:cxn ang="0">
                <a:pos x="csX345" y="csY345"/>
              </a:cxn>
              <a:cxn ang="0">
                <a:pos x="csX346" y="csY346"/>
              </a:cxn>
              <a:cxn ang="0">
                <a:pos x="csX347" y="csY347"/>
              </a:cxn>
              <a:cxn ang="0">
                <a:pos x="csX348" y="csY348"/>
              </a:cxn>
              <a:cxn ang="0">
                <a:pos x="csX349" y="csY349"/>
              </a:cxn>
              <a:cxn ang="0">
                <a:pos x="csX350" y="csY350"/>
              </a:cxn>
              <a:cxn ang="0">
                <a:pos x="csX351" y="csY351"/>
              </a:cxn>
              <a:cxn ang="0">
                <a:pos x="csX352" y="csY352"/>
              </a:cxn>
              <a:cxn ang="0">
                <a:pos x="csX353" y="csY353"/>
              </a:cxn>
              <a:cxn ang="0">
                <a:pos x="csX354" y="csY354"/>
              </a:cxn>
              <a:cxn ang="0">
                <a:pos x="csX355" y="csY355"/>
              </a:cxn>
              <a:cxn ang="0">
                <a:pos x="csX356" y="csY356"/>
              </a:cxn>
              <a:cxn ang="0">
                <a:pos x="csX357" y="csY357"/>
              </a:cxn>
              <a:cxn ang="0">
                <a:pos x="csX358" y="csY358"/>
              </a:cxn>
              <a:cxn ang="0">
                <a:pos x="csX359" y="csY359"/>
              </a:cxn>
              <a:cxn ang="0">
                <a:pos x="csX360" y="csY360"/>
              </a:cxn>
              <a:cxn ang="0">
                <a:pos x="csX361" y="csY361"/>
              </a:cxn>
              <a:cxn ang="0">
                <a:pos x="csX362" y="csY362"/>
              </a:cxn>
              <a:cxn ang="0">
                <a:pos x="csX363" y="csY363"/>
              </a:cxn>
              <a:cxn ang="0">
                <a:pos x="csX364" y="csY364"/>
              </a:cxn>
              <a:cxn ang="0">
                <a:pos x="csX365" y="csY365"/>
              </a:cxn>
              <a:cxn ang="0">
                <a:pos x="csX366" y="csY366"/>
              </a:cxn>
              <a:cxn ang="0">
                <a:pos x="csX367" y="csY367"/>
              </a:cxn>
              <a:cxn ang="0">
                <a:pos x="csX368" y="csY368"/>
              </a:cxn>
              <a:cxn ang="0">
                <a:pos x="csX369" y="csY369"/>
              </a:cxn>
              <a:cxn ang="0">
                <a:pos x="csX370" y="csY370"/>
              </a:cxn>
              <a:cxn ang="0">
                <a:pos x="csX371" y="csY371"/>
              </a:cxn>
              <a:cxn ang="0">
                <a:pos x="csX372" y="csY372"/>
              </a:cxn>
              <a:cxn ang="0">
                <a:pos x="csX373" y="csY373"/>
              </a:cxn>
            </a:cxnLst>
            <a:rect l="l" t="t" r="r" b="b"/>
            <a:pathLst>
              <a:path w="11420814" h="1492728">
                <a:moveTo>
                  <a:pt x="10846714" y="1282655"/>
                </a:moveTo>
                <a:lnTo>
                  <a:pt x="11374710" y="1282655"/>
                </a:lnTo>
                <a:cubicBezTo>
                  <a:pt x="11400172" y="1282655"/>
                  <a:pt x="11420813" y="1303296"/>
                  <a:pt x="11420813" y="1328759"/>
                </a:cubicBezTo>
                <a:lnTo>
                  <a:pt x="11420813" y="1394025"/>
                </a:lnTo>
                <a:cubicBezTo>
                  <a:pt x="11420813" y="1419488"/>
                  <a:pt x="11400172" y="1440129"/>
                  <a:pt x="11374710" y="1440129"/>
                </a:cubicBezTo>
                <a:lnTo>
                  <a:pt x="11316518" y="1440129"/>
                </a:lnTo>
                <a:lnTo>
                  <a:pt x="11316518" y="1492728"/>
                </a:lnTo>
                <a:lnTo>
                  <a:pt x="10904906" y="1492728"/>
                </a:lnTo>
                <a:lnTo>
                  <a:pt x="10904906" y="1440129"/>
                </a:lnTo>
                <a:lnTo>
                  <a:pt x="10846714" y="1440129"/>
                </a:lnTo>
                <a:cubicBezTo>
                  <a:pt x="10821251" y="1440129"/>
                  <a:pt x="10800610" y="1419488"/>
                  <a:pt x="10800610" y="1394025"/>
                </a:cubicBezTo>
                <a:lnTo>
                  <a:pt x="10800610" y="1328759"/>
                </a:lnTo>
                <a:cubicBezTo>
                  <a:pt x="10800610" y="1303296"/>
                  <a:pt x="10821251" y="1282655"/>
                  <a:pt x="10846714" y="1282655"/>
                </a:cubicBezTo>
                <a:close/>
                <a:moveTo>
                  <a:pt x="10902834" y="1218107"/>
                </a:moveTo>
                <a:lnTo>
                  <a:pt x="11318592" y="1218107"/>
                </a:lnTo>
                <a:cubicBezTo>
                  <a:pt x="11332200" y="1218107"/>
                  <a:pt x="11343232" y="1229139"/>
                  <a:pt x="11343232" y="1242747"/>
                </a:cubicBezTo>
                <a:lnTo>
                  <a:pt x="11343231" y="1242747"/>
                </a:lnTo>
                <a:cubicBezTo>
                  <a:pt x="11343231" y="1256355"/>
                  <a:pt x="11332199" y="1267387"/>
                  <a:pt x="11318591" y="1267387"/>
                </a:cubicBezTo>
                <a:lnTo>
                  <a:pt x="10902834" y="1267386"/>
                </a:lnTo>
                <a:cubicBezTo>
                  <a:pt x="10896030" y="1267386"/>
                  <a:pt x="10889870" y="1264628"/>
                  <a:pt x="10885411" y="1260169"/>
                </a:cubicBezTo>
                <a:lnTo>
                  <a:pt x="10878194" y="1242746"/>
                </a:lnTo>
                <a:lnTo>
                  <a:pt x="10885411" y="1225324"/>
                </a:lnTo>
                <a:cubicBezTo>
                  <a:pt x="10889870" y="1220865"/>
                  <a:pt x="10896030" y="1218107"/>
                  <a:pt x="10902834" y="1218107"/>
                </a:cubicBezTo>
                <a:close/>
                <a:moveTo>
                  <a:pt x="93566" y="1119522"/>
                </a:moveTo>
                <a:cubicBezTo>
                  <a:pt x="257255" y="1119522"/>
                  <a:pt x="421024" y="1119522"/>
                  <a:pt x="584713" y="1119522"/>
                </a:cubicBezTo>
                <a:cubicBezTo>
                  <a:pt x="591108" y="1157356"/>
                  <a:pt x="600499" y="1284423"/>
                  <a:pt x="569818" y="1310047"/>
                </a:cubicBezTo>
                <a:cubicBezTo>
                  <a:pt x="548122" y="1328210"/>
                  <a:pt x="514526" y="1322633"/>
                  <a:pt x="487568" y="1322784"/>
                </a:cubicBezTo>
                <a:cubicBezTo>
                  <a:pt x="428229" y="1323010"/>
                  <a:pt x="368809" y="1322708"/>
                  <a:pt x="309470" y="1322708"/>
                </a:cubicBezTo>
                <a:cubicBezTo>
                  <a:pt x="265917" y="1322708"/>
                  <a:pt x="136633" y="1335521"/>
                  <a:pt x="107247" y="1308690"/>
                </a:cubicBezTo>
                <a:cubicBezTo>
                  <a:pt x="90570" y="1293542"/>
                  <a:pt x="92756" y="1272515"/>
                  <a:pt x="92675" y="1252467"/>
                </a:cubicBezTo>
                <a:cubicBezTo>
                  <a:pt x="92594" y="1208153"/>
                  <a:pt x="92352" y="1163837"/>
                  <a:pt x="93566" y="1119522"/>
                </a:cubicBezTo>
                <a:close/>
                <a:moveTo>
                  <a:pt x="10861371" y="1025308"/>
                </a:moveTo>
                <a:lnTo>
                  <a:pt x="11360054" y="1025308"/>
                </a:lnTo>
                <a:cubicBezTo>
                  <a:pt x="11393611" y="1025308"/>
                  <a:pt x="11420814" y="1052511"/>
                  <a:pt x="11420814" y="1086068"/>
                </a:cubicBezTo>
                <a:lnTo>
                  <a:pt x="11420814" y="1142078"/>
                </a:lnTo>
                <a:cubicBezTo>
                  <a:pt x="11420814" y="1175635"/>
                  <a:pt x="11393611" y="1202838"/>
                  <a:pt x="11360054" y="1202838"/>
                </a:cubicBezTo>
                <a:lnTo>
                  <a:pt x="10861371" y="1202838"/>
                </a:lnTo>
                <a:cubicBezTo>
                  <a:pt x="10827814" y="1202838"/>
                  <a:pt x="10800611" y="1175635"/>
                  <a:pt x="10800611" y="1142078"/>
                </a:cubicBezTo>
                <a:lnTo>
                  <a:pt x="10800611" y="1086068"/>
                </a:lnTo>
                <a:cubicBezTo>
                  <a:pt x="10800611" y="1052511"/>
                  <a:pt x="10827814" y="1025308"/>
                  <a:pt x="10861371" y="1025308"/>
                </a:cubicBezTo>
                <a:close/>
                <a:moveTo>
                  <a:pt x="61579" y="912638"/>
                </a:moveTo>
                <a:lnTo>
                  <a:pt x="621597" y="912638"/>
                </a:lnTo>
                <a:cubicBezTo>
                  <a:pt x="655606" y="912638"/>
                  <a:pt x="683176" y="940208"/>
                  <a:pt x="683176" y="974217"/>
                </a:cubicBezTo>
                <a:lnTo>
                  <a:pt x="683176" y="1033510"/>
                </a:lnTo>
                <a:cubicBezTo>
                  <a:pt x="683176" y="1067519"/>
                  <a:pt x="655606" y="1095089"/>
                  <a:pt x="621597" y="1095089"/>
                </a:cubicBezTo>
                <a:lnTo>
                  <a:pt x="61579" y="1095089"/>
                </a:lnTo>
                <a:cubicBezTo>
                  <a:pt x="27570" y="1095089"/>
                  <a:pt x="0" y="1067519"/>
                  <a:pt x="0" y="1033510"/>
                </a:cubicBezTo>
                <a:lnTo>
                  <a:pt x="0" y="974217"/>
                </a:lnTo>
                <a:cubicBezTo>
                  <a:pt x="0" y="940208"/>
                  <a:pt x="27570" y="912638"/>
                  <a:pt x="61579" y="912638"/>
                </a:cubicBezTo>
                <a:close/>
                <a:moveTo>
                  <a:pt x="10161776" y="165031"/>
                </a:moveTo>
                <a:cubicBezTo>
                  <a:pt x="10158993" y="165630"/>
                  <a:pt x="10156280" y="166768"/>
                  <a:pt x="10153805" y="168180"/>
                </a:cubicBezTo>
                <a:cubicBezTo>
                  <a:pt x="10140924" y="175530"/>
                  <a:pt x="10138425" y="193327"/>
                  <a:pt x="10147425" y="204657"/>
                </a:cubicBezTo>
                <a:cubicBezTo>
                  <a:pt x="10150197" y="208143"/>
                  <a:pt x="10153863" y="211112"/>
                  <a:pt x="10157018" y="214250"/>
                </a:cubicBezTo>
                <a:cubicBezTo>
                  <a:pt x="10163421" y="220630"/>
                  <a:pt x="10169847" y="226986"/>
                  <a:pt x="10176290" y="233331"/>
                </a:cubicBezTo>
                <a:cubicBezTo>
                  <a:pt x="10196661" y="253382"/>
                  <a:pt x="10217305" y="273323"/>
                  <a:pt x="10237130" y="293926"/>
                </a:cubicBezTo>
                <a:cubicBezTo>
                  <a:pt x="10233864" y="294559"/>
                  <a:pt x="10230297" y="294228"/>
                  <a:pt x="10226956" y="294240"/>
                </a:cubicBezTo>
                <a:cubicBezTo>
                  <a:pt x="10220565" y="294257"/>
                  <a:pt x="10214173" y="294228"/>
                  <a:pt x="10207782" y="294234"/>
                </a:cubicBezTo>
                <a:cubicBezTo>
                  <a:pt x="10188219" y="294251"/>
                  <a:pt x="10168662" y="294193"/>
                  <a:pt x="10149098" y="294234"/>
                </a:cubicBezTo>
                <a:cubicBezTo>
                  <a:pt x="10086348" y="294367"/>
                  <a:pt x="10023597" y="294228"/>
                  <a:pt x="9960846" y="294234"/>
                </a:cubicBezTo>
                <a:cubicBezTo>
                  <a:pt x="9954647" y="294234"/>
                  <a:pt x="9948453" y="294240"/>
                  <a:pt x="9942253" y="294240"/>
                </a:cubicBezTo>
                <a:cubicBezTo>
                  <a:pt x="9932184" y="294251"/>
                  <a:pt x="9922109" y="294234"/>
                  <a:pt x="9912040" y="294234"/>
                </a:cubicBezTo>
                <a:cubicBezTo>
                  <a:pt x="9906381" y="294228"/>
                  <a:pt x="9900228" y="293542"/>
                  <a:pt x="9894702" y="294948"/>
                </a:cubicBezTo>
                <a:cubicBezTo>
                  <a:pt x="9883477" y="297801"/>
                  <a:pt x="9876080" y="308725"/>
                  <a:pt x="9876249" y="320072"/>
                </a:cubicBezTo>
                <a:cubicBezTo>
                  <a:pt x="9876412" y="331204"/>
                  <a:pt x="9883732" y="341285"/>
                  <a:pt x="9894662" y="344080"/>
                </a:cubicBezTo>
                <a:cubicBezTo>
                  <a:pt x="9901088" y="345724"/>
                  <a:pt x="9910489" y="344742"/>
                  <a:pt x="9917269" y="344748"/>
                </a:cubicBezTo>
                <a:cubicBezTo>
                  <a:pt x="9932184" y="344754"/>
                  <a:pt x="9947093" y="344731"/>
                  <a:pt x="9962008" y="344748"/>
                </a:cubicBezTo>
                <a:cubicBezTo>
                  <a:pt x="10023597" y="344812"/>
                  <a:pt x="10085186" y="344882"/>
                  <a:pt x="10146774" y="344748"/>
                </a:cubicBezTo>
                <a:cubicBezTo>
                  <a:pt x="10167110" y="344708"/>
                  <a:pt x="10187446" y="344777"/>
                  <a:pt x="10207782" y="344742"/>
                </a:cubicBezTo>
                <a:cubicBezTo>
                  <a:pt x="10214173" y="344731"/>
                  <a:pt x="10220565" y="344771"/>
                  <a:pt x="10226956" y="344748"/>
                </a:cubicBezTo>
                <a:cubicBezTo>
                  <a:pt x="10230907" y="344731"/>
                  <a:pt x="10235114" y="344347"/>
                  <a:pt x="10238983" y="345056"/>
                </a:cubicBezTo>
                <a:cubicBezTo>
                  <a:pt x="10232243" y="352435"/>
                  <a:pt x="10224812" y="359274"/>
                  <a:pt x="10217735" y="366345"/>
                </a:cubicBezTo>
                <a:cubicBezTo>
                  <a:pt x="10202135" y="381922"/>
                  <a:pt x="10186522" y="397494"/>
                  <a:pt x="10170928" y="413077"/>
                </a:cubicBezTo>
                <a:cubicBezTo>
                  <a:pt x="10165890" y="418108"/>
                  <a:pt x="10160829" y="423117"/>
                  <a:pt x="10155792" y="428149"/>
                </a:cubicBezTo>
                <a:cubicBezTo>
                  <a:pt x="10153201" y="430734"/>
                  <a:pt x="10150255" y="433145"/>
                  <a:pt x="10147931" y="435981"/>
                </a:cubicBezTo>
                <a:cubicBezTo>
                  <a:pt x="10138361" y="447683"/>
                  <a:pt x="10140656" y="465787"/>
                  <a:pt x="10154380" y="473132"/>
                </a:cubicBezTo>
                <a:cubicBezTo>
                  <a:pt x="10156733" y="474392"/>
                  <a:pt x="10159243" y="475130"/>
                  <a:pt x="10161846" y="475647"/>
                </a:cubicBezTo>
                <a:cubicBezTo>
                  <a:pt x="10169591" y="477181"/>
                  <a:pt x="10178185" y="475119"/>
                  <a:pt x="10184222" y="469953"/>
                </a:cubicBezTo>
                <a:cubicBezTo>
                  <a:pt x="10186592" y="467926"/>
                  <a:pt x="10188678" y="465456"/>
                  <a:pt x="10190897" y="463260"/>
                </a:cubicBezTo>
                <a:cubicBezTo>
                  <a:pt x="10194988" y="459216"/>
                  <a:pt x="10198974" y="455068"/>
                  <a:pt x="10203082" y="451041"/>
                </a:cubicBezTo>
                <a:cubicBezTo>
                  <a:pt x="10224603" y="429967"/>
                  <a:pt x="10245682" y="408423"/>
                  <a:pt x="10267070" y="387198"/>
                </a:cubicBezTo>
                <a:cubicBezTo>
                  <a:pt x="10277267" y="377082"/>
                  <a:pt x="10287638" y="367094"/>
                  <a:pt x="10297615" y="356752"/>
                </a:cubicBezTo>
                <a:cubicBezTo>
                  <a:pt x="10308427" y="345538"/>
                  <a:pt x="10322802" y="336207"/>
                  <a:pt x="10322326" y="318910"/>
                </a:cubicBezTo>
                <a:cubicBezTo>
                  <a:pt x="10322250" y="316075"/>
                  <a:pt x="10321797" y="313367"/>
                  <a:pt x="10320966" y="310654"/>
                </a:cubicBezTo>
                <a:cubicBezTo>
                  <a:pt x="10318712" y="303327"/>
                  <a:pt x="10313035" y="298237"/>
                  <a:pt x="10307684" y="293089"/>
                </a:cubicBezTo>
                <a:cubicBezTo>
                  <a:pt x="10300392" y="286065"/>
                  <a:pt x="10293332" y="278767"/>
                  <a:pt x="10286174" y="271603"/>
                </a:cubicBezTo>
                <a:cubicBezTo>
                  <a:pt x="10257524" y="242923"/>
                  <a:pt x="10228769" y="214354"/>
                  <a:pt x="10200165" y="185629"/>
                </a:cubicBezTo>
                <a:cubicBezTo>
                  <a:pt x="10189323" y="174740"/>
                  <a:pt x="10179289" y="161266"/>
                  <a:pt x="10161776" y="165031"/>
                </a:cubicBezTo>
                <a:close/>
                <a:moveTo>
                  <a:pt x="7999466" y="161206"/>
                </a:moveTo>
                <a:cubicBezTo>
                  <a:pt x="7996683" y="161805"/>
                  <a:pt x="7993969" y="162944"/>
                  <a:pt x="7991494" y="164356"/>
                </a:cubicBezTo>
                <a:cubicBezTo>
                  <a:pt x="7978613" y="171706"/>
                  <a:pt x="7976114" y="189502"/>
                  <a:pt x="7985114" y="200832"/>
                </a:cubicBezTo>
                <a:cubicBezTo>
                  <a:pt x="7987886" y="204319"/>
                  <a:pt x="7991552" y="207288"/>
                  <a:pt x="7994707" y="210425"/>
                </a:cubicBezTo>
                <a:cubicBezTo>
                  <a:pt x="8001110" y="216805"/>
                  <a:pt x="8007536" y="223161"/>
                  <a:pt x="8013980" y="229506"/>
                </a:cubicBezTo>
                <a:cubicBezTo>
                  <a:pt x="8034351" y="249557"/>
                  <a:pt x="8054994" y="269498"/>
                  <a:pt x="8074819" y="290101"/>
                </a:cubicBezTo>
                <a:cubicBezTo>
                  <a:pt x="8071554" y="290734"/>
                  <a:pt x="8067986" y="290403"/>
                  <a:pt x="8064645" y="290415"/>
                </a:cubicBezTo>
                <a:cubicBezTo>
                  <a:pt x="8058254" y="290432"/>
                  <a:pt x="8051863" y="290403"/>
                  <a:pt x="8045471" y="290409"/>
                </a:cubicBezTo>
                <a:cubicBezTo>
                  <a:pt x="8025908" y="290426"/>
                  <a:pt x="8006351" y="290368"/>
                  <a:pt x="7986788" y="290409"/>
                </a:cubicBezTo>
                <a:cubicBezTo>
                  <a:pt x="7924037" y="290543"/>
                  <a:pt x="7861286" y="290403"/>
                  <a:pt x="7798535" y="290409"/>
                </a:cubicBezTo>
                <a:cubicBezTo>
                  <a:pt x="7792336" y="290409"/>
                  <a:pt x="7786142" y="290415"/>
                  <a:pt x="7779943" y="290415"/>
                </a:cubicBezTo>
                <a:cubicBezTo>
                  <a:pt x="7769873" y="290426"/>
                  <a:pt x="7759798" y="290409"/>
                  <a:pt x="7749729" y="290409"/>
                </a:cubicBezTo>
                <a:cubicBezTo>
                  <a:pt x="7744070" y="290403"/>
                  <a:pt x="7737917" y="289718"/>
                  <a:pt x="7732391" y="291124"/>
                </a:cubicBezTo>
                <a:cubicBezTo>
                  <a:pt x="7721166" y="293977"/>
                  <a:pt x="7713770" y="304900"/>
                  <a:pt x="7713938" y="316247"/>
                </a:cubicBezTo>
                <a:cubicBezTo>
                  <a:pt x="7714101" y="327380"/>
                  <a:pt x="7721422" y="337461"/>
                  <a:pt x="7732351" y="340255"/>
                </a:cubicBezTo>
                <a:cubicBezTo>
                  <a:pt x="7738777" y="341900"/>
                  <a:pt x="7748178" y="340918"/>
                  <a:pt x="7754959" y="340923"/>
                </a:cubicBezTo>
                <a:cubicBezTo>
                  <a:pt x="7769873" y="340929"/>
                  <a:pt x="7784783" y="340906"/>
                  <a:pt x="7799698" y="340923"/>
                </a:cubicBezTo>
                <a:cubicBezTo>
                  <a:pt x="7861286" y="340987"/>
                  <a:pt x="7922875" y="341057"/>
                  <a:pt x="7984464" y="340923"/>
                </a:cubicBezTo>
                <a:cubicBezTo>
                  <a:pt x="8004800" y="340883"/>
                  <a:pt x="8025135" y="340952"/>
                  <a:pt x="8045471" y="340918"/>
                </a:cubicBezTo>
                <a:cubicBezTo>
                  <a:pt x="8051863" y="340906"/>
                  <a:pt x="8058254" y="340947"/>
                  <a:pt x="8064645" y="340923"/>
                </a:cubicBezTo>
                <a:cubicBezTo>
                  <a:pt x="8068596" y="340906"/>
                  <a:pt x="8072803" y="340523"/>
                  <a:pt x="8076672" y="341231"/>
                </a:cubicBezTo>
                <a:cubicBezTo>
                  <a:pt x="8069933" y="348610"/>
                  <a:pt x="8062501" y="355449"/>
                  <a:pt x="8055424" y="362520"/>
                </a:cubicBezTo>
                <a:cubicBezTo>
                  <a:pt x="8039824" y="378097"/>
                  <a:pt x="8024212" y="393669"/>
                  <a:pt x="8008617" y="409252"/>
                </a:cubicBezTo>
                <a:cubicBezTo>
                  <a:pt x="8003579" y="414284"/>
                  <a:pt x="7998519" y="419292"/>
                  <a:pt x="7993481" y="424324"/>
                </a:cubicBezTo>
                <a:cubicBezTo>
                  <a:pt x="7990890" y="426909"/>
                  <a:pt x="7987944" y="429321"/>
                  <a:pt x="7985620" y="432156"/>
                </a:cubicBezTo>
                <a:cubicBezTo>
                  <a:pt x="7976050" y="443858"/>
                  <a:pt x="7978345" y="461963"/>
                  <a:pt x="7992069" y="469307"/>
                </a:cubicBezTo>
                <a:cubicBezTo>
                  <a:pt x="7994422" y="470568"/>
                  <a:pt x="7996932" y="471306"/>
                  <a:pt x="7999535" y="471823"/>
                </a:cubicBezTo>
                <a:cubicBezTo>
                  <a:pt x="8007281" y="473357"/>
                  <a:pt x="8015874" y="471294"/>
                  <a:pt x="8021911" y="466129"/>
                </a:cubicBezTo>
                <a:cubicBezTo>
                  <a:pt x="8024281" y="464101"/>
                  <a:pt x="8026367" y="461631"/>
                  <a:pt x="8028587" y="459435"/>
                </a:cubicBezTo>
                <a:cubicBezTo>
                  <a:pt x="8032677" y="455391"/>
                  <a:pt x="8036663" y="451243"/>
                  <a:pt x="8040771" y="447216"/>
                </a:cubicBezTo>
                <a:cubicBezTo>
                  <a:pt x="8062292" y="426142"/>
                  <a:pt x="8083372" y="404598"/>
                  <a:pt x="8104759" y="383373"/>
                </a:cubicBezTo>
                <a:cubicBezTo>
                  <a:pt x="8114956" y="373257"/>
                  <a:pt x="8125328" y="363270"/>
                  <a:pt x="8135304" y="352927"/>
                </a:cubicBezTo>
                <a:cubicBezTo>
                  <a:pt x="8146116" y="341714"/>
                  <a:pt x="8160491" y="332382"/>
                  <a:pt x="8160015" y="315085"/>
                </a:cubicBezTo>
                <a:cubicBezTo>
                  <a:pt x="8159939" y="312250"/>
                  <a:pt x="8159486" y="309542"/>
                  <a:pt x="8158655" y="306829"/>
                </a:cubicBezTo>
                <a:cubicBezTo>
                  <a:pt x="8156401" y="299502"/>
                  <a:pt x="8150724" y="294412"/>
                  <a:pt x="8145373" y="289264"/>
                </a:cubicBezTo>
                <a:cubicBezTo>
                  <a:pt x="8138081" y="282240"/>
                  <a:pt x="8131022" y="274942"/>
                  <a:pt x="8123863" y="267778"/>
                </a:cubicBezTo>
                <a:cubicBezTo>
                  <a:pt x="8095213" y="239099"/>
                  <a:pt x="8066458" y="210530"/>
                  <a:pt x="8037854" y="181804"/>
                </a:cubicBezTo>
                <a:cubicBezTo>
                  <a:pt x="8027012" y="170915"/>
                  <a:pt x="8016978" y="157441"/>
                  <a:pt x="7999466" y="161206"/>
                </a:cubicBezTo>
                <a:close/>
                <a:moveTo>
                  <a:pt x="5778836" y="161206"/>
                </a:moveTo>
                <a:cubicBezTo>
                  <a:pt x="5776053" y="161805"/>
                  <a:pt x="5773339" y="162944"/>
                  <a:pt x="5770864" y="164356"/>
                </a:cubicBezTo>
                <a:cubicBezTo>
                  <a:pt x="5757983" y="171706"/>
                  <a:pt x="5755484" y="189502"/>
                  <a:pt x="5764484" y="200832"/>
                </a:cubicBezTo>
                <a:cubicBezTo>
                  <a:pt x="5767256" y="204319"/>
                  <a:pt x="5770922" y="207288"/>
                  <a:pt x="5774077" y="210425"/>
                </a:cubicBezTo>
                <a:cubicBezTo>
                  <a:pt x="5780480" y="216805"/>
                  <a:pt x="5786906" y="223161"/>
                  <a:pt x="5793350" y="229506"/>
                </a:cubicBezTo>
                <a:cubicBezTo>
                  <a:pt x="5813721" y="249557"/>
                  <a:pt x="5834364" y="269498"/>
                  <a:pt x="5854189" y="290101"/>
                </a:cubicBezTo>
                <a:cubicBezTo>
                  <a:pt x="5850924" y="290734"/>
                  <a:pt x="5847356" y="290403"/>
                  <a:pt x="5844015" y="290415"/>
                </a:cubicBezTo>
                <a:cubicBezTo>
                  <a:pt x="5837624" y="290432"/>
                  <a:pt x="5831233" y="290403"/>
                  <a:pt x="5824841" y="290409"/>
                </a:cubicBezTo>
                <a:cubicBezTo>
                  <a:pt x="5805278" y="290426"/>
                  <a:pt x="5785721" y="290368"/>
                  <a:pt x="5766158" y="290409"/>
                </a:cubicBezTo>
                <a:cubicBezTo>
                  <a:pt x="5703407" y="290543"/>
                  <a:pt x="5640656" y="290403"/>
                  <a:pt x="5577905" y="290409"/>
                </a:cubicBezTo>
                <a:cubicBezTo>
                  <a:pt x="5571706" y="290409"/>
                  <a:pt x="5565512" y="290415"/>
                  <a:pt x="5559313" y="290415"/>
                </a:cubicBezTo>
                <a:cubicBezTo>
                  <a:pt x="5549243" y="290426"/>
                  <a:pt x="5539168" y="290409"/>
                  <a:pt x="5529099" y="290409"/>
                </a:cubicBezTo>
                <a:cubicBezTo>
                  <a:pt x="5523440" y="290403"/>
                  <a:pt x="5517287" y="289718"/>
                  <a:pt x="5511761" y="291124"/>
                </a:cubicBezTo>
                <a:cubicBezTo>
                  <a:pt x="5500536" y="293977"/>
                  <a:pt x="5493140" y="304900"/>
                  <a:pt x="5493308" y="316247"/>
                </a:cubicBezTo>
                <a:cubicBezTo>
                  <a:pt x="5493471" y="327380"/>
                  <a:pt x="5500792" y="337461"/>
                  <a:pt x="5511721" y="340255"/>
                </a:cubicBezTo>
                <a:cubicBezTo>
                  <a:pt x="5518147" y="341900"/>
                  <a:pt x="5527548" y="340918"/>
                  <a:pt x="5534329" y="340923"/>
                </a:cubicBezTo>
                <a:cubicBezTo>
                  <a:pt x="5549243" y="340929"/>
                  <a:pt x="5564153" y="340906"/>
                  <a:pt x="5579068" y="340923"/>
                </a:cubicBezTo>
                <a:cubicBezTo>
                  <a:pt x="5640656" y="340987"/>
                  <a:pt x="5702245" y="341057"/>
                  <a:pt x="5763834" y="340923"/>
                </a:cubicBezTo>
                <a:cubicBezTo>
                  <a:pt x="5784170" y="340883"/>
                  <a:pt x="5804505" y="340952"/>
                  <a:pt x="5824841" y="340918"/>
                </a:cubicBezTo>
                <a:cubicBezTo>
                  <a:pt x="5831233" y="340906"/>
                  <a:pt x="5837624" y="340947"/>
                  <a:pt x="5844015" y="340923"/>
                </a:cubicBezTo>
                <a:cubicBezTo>
                  <a:pt x="5847966" y="340906"/>
                  <a:pt x="5852173" y="340523"/>
                  <a:pt x="5856042" y="341231"/>
                </a:cubicBezTo>
                <a:cubicBezTo>
                  <a:pt x="5849303" y="348610"/>
                  <a:pt x="5841871" y="355449"/>
                  <a:pt x="5834794" y="362520"/>
                </a:cubicBezTo>
                <a:cubicBezTo>
                  <a:pt x="5819194" y="378097"/>
                  <a:pt x="5803582" y="393669"/>
                  <a:pt x="5787987" y="409252"/>
                </a:cubicBezTo>
                <a:cubicBezTo>
                  <a:pt x="5782949" y="414284"/>
                  <a:pt x="5777889" y="419292"/>
                  <a:pt x="5772851" y="424324"/>
                </a:cubicBezTo>
                <a:cubicBezTo>
                  <a:pt x="5770260" y="426909"/>
                  <a:pt x="5767314" y="429321"/>
                  <a:pt x="5764990" y="432156"/>
                </a:cubicBezTo>
                <a:cubicBezTo>
                  <a:pt x="5755420" y="443858"/>
                  <a:pt x="5757715" y="461963"/>
                  <a:pt x="5771439" y="469307"/>
                </a:cubicBezTo>
                <a:cubicBezTo>
                  <a:pt x="5773792" y="470568"/>
                  <a:pt x="5776302" y="471306"/>
                  <a:pt x="5778905" y="471823"/>
                </a:cubicBezTo>
                <a:cubicBezTo>
                  <a:pt x="5786651" y="473357"/>
                  <a:pt x="5795244" y="471294"/>
                  <a:pt x="5801281" y="466129"/>
                </a:cubicBezTo>
                <a:cubicBezTo>
                  <a:pt x="5803651" y="464101"/>
                  <a:pt x="5805737" y="461631"/>
                  <a:pt x="5807957" y="459435"/>
                </a:cubicBezTo>
                <a:cubicBezTo>
                  <a:pt x="5812047" y="455391"/>
                  <a:pt x="5816033" y="451243"/>
                  <a:pt x="5820141" y="447216"/>
                </a:cubicBezTo>
                <a:cubicBezTo>
                  <a:pt x="5841662" y="426142"/>
                  <a:pt x="5862742" y="404598"/>
                  <a:pt x="5884129" y="383373"/>
                </a:cubicBezTo>
                <a:cubicBezTo>
                  <a:pt x="5894326" y="373257"/>
                  <a:pt x="5904698" y="363270"/>
                  <a:pt x="5914674" y="352927"/>
                </a:cubicBezTo>
                <a:cubicBezTo>
                  <a:pt x="5925487" y="341714"/>
                  <a:pt x="5939861" y="332382"/>
                  <a:pt x="5939385" y="315085"/>
                </a:cubicBezTo>
                <a:cubicBezTo>
                  <a:pt x="5939309" y="312250"/>
                  <a:pt x="5938856" y="309542"/>
                  <a:pt x="5938025" y="306829"/>
                </a:cubicBezTo>
                <a:cubicBezTo>
                  <a:pt x="5935771" y="299502"/>
                  <a:pt x="5930094" y="294412"/>
                  <a:pt x="5924743" y="289264"/>
                </a:cubicBezTo>
                <a:cubicBezTo>
                  <a:pt x="5917451" y="282240"/>
                  <a:pt x="5910392" y="274942"/>
                  <a:pt x="5903233" y="267778"/>
                </a:cubicBezTo>
                <a:cubicBezTo>
                  <a:pt x="5874583" y="239099"/>
                  <a:pt x="5845828" y="210530"/>
                  <a:pt x="5817224" y="181804"/>
                </a:cubicBezTo>
                <a:cubicBezTo>
                  <a:pt x="5806382" y="170915"/>
                  <a:pt x="5796348" y="157441"/>
                  <a:pt x="5778836" y="161206"/>
                </a:cubicBezTo>
                <a:close/>
                <a:moveTo>
                  <a:pt x="3558208" y="161206"/>
                </a:moveTo>
                <a:cubicBezTo>
                  <a:pt x="3555425" y="161805"/>
                  <a:pt x="3552711" y="162944"/>
                  <a:pt x="3550236" y="164356"/>
                </a:cubicBezTo>
                <a:cubicBezTo>
                  <a:pt x="3537355" y="171706"/>
                  <a:pt x="3534856" y="189502"/>
                  <a:pt x="3543856" y="200832"/>
                </a:cubicBezTo>
                <a:cubicBezTo>
                  <a:pt x="3546628" y="204319"/>
                  <a:pt x="3550294" y="207288"/>
                  <a:pt x="3553449" y="210425"/>
                </a:cubicBezTo>
                <a:cubicBezTo>
                  <a:pt x="3559852" y="216805"/>
                  <a:pt x="3566278" y="223161"/>
                  <a:pt x="3572722" y="229506"/>
                </a:cubicBezTo>
                <a:cubicBezTo>
                  <a:pt x="3593091" y="249557"/>
                  <a:pt x="3613736" y="269498"/>
                  <a:pt x="3633561" y="290101"/>
                </a:cubicBezTo>
                <a:cubicBezTo>
                  <a:pt x="3630296" y="290734"/>
                  <a:pt x="3626728" y="290403"/>
                  <a:pt x="3623386" y="290415"/>
                </a:cubicBezTo>
                <a:cubicBezTo>
                  <a:pt x="3616996" y="290432"/>
                  <a:pt x="3610605" y="290403"/>
                  <a:pt x="3604213" y="290409"/>
                </a:cubicBezTo>
                <a:cubicBezTo>
                  <a:pt x="3584650" y="290426"/>
                  <a:pt x="3565093" y="290368"/>
                  <a:pt x="3545529" y="290409"/>
                </a:cubicBezTo>
                <a:cubicBezTo>
                  <a:pt x="3482779" y="290543"/>
                  <a:pt x="3420028" y="290403"/>
                  <a:pt x="3357277" y="290409"/>
                </a:cubicBezTo>
                <a:cubicBezTo>
                  <a:pt x="3351078" y="290409"/>
                  <a:pt x="3344884" y="290415"/>
                  <a:pt x="3338684" y="290415"/>
                </a:cubicBezTo>
                <a:cubicBezTo>
                  <a:pt x="3328615" y="290426"/>
                  <a:pt x="3318540" y="290409"/>
                  <a:pt x="3308471" y="290409"/>
                </a:cubicBezTo>
                <a:cubicBezTo>
                  <a:pt x="3302812" y="290403"/>
                  <a:pt x="3296659" y="289718"/>
                  <a:pt x="3291133" y="291124"/>
                </a:cubicBezTo>
                <a:cubicBezTo>
                  <a:pt x="3279908" y="293977"/>
                  <a:pt x="3272511" y="304900"/>
                  <a:pt x="3272680" y="316247"/>
                </a:cubicBezTo>
                <a:cubicBezTo>
                  <a:pt x="3272843" y="327380"/>
                  <a:pt x="3280164" y="337461"/>
                  <a:pt x="3291093" y="340255"/>
                </a:cubicBezTo>
                <a:cubicBezTo>
                  <a:pt x="3297519" y="341900"/>
                  <a:pt x="3306920" y="340918"/>
                  <a:pt x="3313700" y="340923"/>
                </a:cubicBezTo>
                <a:cubicBezTo>
                  <a:pt x="3328615" y="340929"/>
                  <a:pt x="3343524" y="340906"/>
                  <a:pt x="3358439" y="340923"/>
                </a:cubicBezTo>
                <a:cubicBezTo>
                  <a:pt x="3420028" y="340987"/>
                  <a:pt x="3481617" y="341057"/>
                  <a:pt x="3543206" y="340923"/>
                </a:cubicBezTo>
                <a:cubicBezTo>
                  <a:pt x="3563541" y="340883"/>
                  <a:pt x="3583876" y="340952"/>
                  <a:pt x="3604213" y="340918"/>
                </a:cubicBezTo>
                <a:cubicBezTo>
                  <a:pt x="3610605" y="340906"/>
                  <a:pt x="3616996" y="340947"/>
                  <a:pt x="3623386" y="340923"/>
                </a:cubicBezTo>
                <a:cubicBezTo>
                  <a:pt x="3627338" y="340906"/>
                  <a:pt x="3631545" y="340523"/>
                  <a:pt x="3635414" y="341231"/>
                </a:cubicBezTo>
                <a:cubicBezTo>
                  <a:pt x="3628674" y="348610"/>
                  <a:pt x="3621243" y="355449"/>
                  <a:pt x="3614166" y="362520"/>
                </a:cubicBezTo>
                <a:cubicBezTo>
                  <a:pt x="3598566" y="378097"/>
                  <a:pt x="3582954" y="393669"/>
                  <a:pt x="3567359" y="409252"/>
                </a:cubicBezTo>
                <a:cubicBezTo>
                  <a:pt x="3562321" y="414284"/>
                  <a:pt x="3557261" y="419292"/>
                  <a:pt x="3552223" y="424324"/>
                </a:cubicBezTo>
                <a:cubicBezTo>
                  <a:pt x="3549632" y="426909"/>
                  <a:pt x="3546686" y="429321"/>
                  <a:pt x="3544362" y="432156"/>
                </a:cubicBezTo>
                <a:cubicBezTo>
                  <a:pt x="3534792" y="443858"/>
                  <a:pt x="3537087" y="461963"/>
                  <a:pt x="3550811" y="469307"/>
                </a:cubicBezTo>
                <a:cubicBezTo>
                  <a:pt x="3553164" y="470568"/>
                  <a:pt x="3555674" y="471306"/>
                  <a:pt x="3558277" y="471823"/>
                </a:cubicBezTo>
                <a:cubicBezTo>
                  <a:pt x="3566022" y="473357"/>
                  <a:pt x="3574616" y="471294"/>
                  <a:pt x="3580653" y="466129"/>
                </a:cubicBezTo>
                <a:cubicBezTo>
                  <a:pt x="3583023" y="464101"/>
                  <a:pt x="3585108" y="461631"/>
                  <a:pt x="3587329" y="459435"/>
                </a:cubicBezTo>
                <a:cubicBezTo>
                  <a:pt x="3591419" y="455391"/>
                  <a:pt x="3595405" y="451243"/>
                  <a:pt x="3599513" y="447216"/>
                </a:cubicBezTo>
                <a:cubicBezTo>
                  <a:pt x="3621034" y="426142"/>
                  <a:pt x="3642114" y="404598"/>
                  <a:pt x="3663501" y="383373"/>
                </a:cubicBezTo>
                <a:cubicBezTo>
                  <a:pt x="3673698" y="373257"/>
                  <a:pt x="3684069" y="363270"/>
                  <a:pt x="3694046" y="352927"/>
                </a:cubicBezTo>
                <a:cubicBezTo>
                  <a:pt x="3704859" y="341714"/>
                  <a:pt x="3719233" y="332382"/>
                  <a:pt x="3718757" y="315085"/>
                </a:cubicBezTo>
                <a:cubicBezTo>
                  <a:pt x="3718681" y="312250"/>
                  <a:pt x="3718228" y="309542"/>
                  <a:pt x="3717397" y="306829"/>
                </a:cubicBezTo>
                <a:cubicBezTo>
                  <a:pt x="3715143" y="299502"/>
                  <a:pt x="3709466" y="294412"/>
                  <a:pt x="3704115" y="289264"/>
                </a:cubicBezTo>
                <a:cubicBezTo>
                  <a:pt x="3696823" y="282240"/>
                  <a:pt x="3689763" y="274942"/>
                  <a:pt x="3682605" y="267778"/>
                </a:cubicBezTo>
                <a:cubicBezTo>
                  <a:pt x="3653954" y="239099"/>
                  <a:pt x="3625200" y="210530"/>
                  <a:pt x="3596596" y="181804"/>
                </a:cubicBezTo>
                <a:cubicBezTo>
                  <a:pt x="3585754" y="170915"/>
                  <a:pt x="3575720" y="157441"/>
                  <a:pt x="3558208" y="161206"/>
                </a:cubicBezTo>
                <a:close/>
                <a:moveTo>
                  <a:pt x="1399423" y="158112"/>
                </a:moveTo>
                <a:cubicBezTo>
                  <a:pt x="1396639" y="158711"/>
                  <a:pt x="1393926" y="159850"/>
                  <a:pt x="1391451" y="161262"/>
                </a:cubicBezTo>
                <a:cubicBezTo>
                  <a:pt x="1378570" y="168612"/>
                  <a:pt x="1376071" y="186408"/>
                  <a:pt x="1385071" y="197738"/>
                </a:cubicBezTo>
                <a:cubicBezTo>
                  <a:pt x="1387843" y="201225"/>
                  <a:pt x="1391509" y="204194"/>
                  <a:pt x="1394664" y="207331"/>
                </a:cubicBezTo>
                <a:cubicBezTo>
                  <a:pt x="1401067" y="213711"/>
                  <a:pt x="1407493" y="220067"/>
                  <a:pt x="1413937" y="226412"/>
                </a:cubicBezTo>
                <a:cubicBezTo>
                  <a:pt x="1434307" y="246463"/>
                  <a:pt x="1454951" y="266404"/>
                  <a:pt x="1474776" y="287007"/>
                </a:cubicBezTo>
                <a:cubicBezTo>
                  <a:pt x="1471510" y="287640"/>
                  <a:pt x="1467943" y="287309"/>
                  <a:pt x="1464602" y="287321"/>
                </a:cubicBezTo>
                <a:cubicBezTo>
                  <a:pt x="1458211" y="287338"/>
                  <a:pt x="1451819" y="287309"/>
                  <a:pt x="1445428" y="287315"/>
                </a:cubicBezTo>
                <a:cubicBezTo>
                  <a:pt x="1425865" y="287332"/>
                  <a:pt x="1406308" y="287274"/>
                  <a:pt x="1386745" y="287315"/>
                </a:cubicBezTo>
                <a:cubicBezTo>
                  <a:pt x="1323994" y="287449"/>
                  <a:pt x="1261243" y="287309"/>
                  <a:pt x="1198492" y="287315"/>
                </a:cubicBezTo>
                <a:cubicBezTo>
                  <a:pt x="1192293" y="287315"/>
                  <a:pt x="1186099" y="287321"/>
                  <a:pt x="1179899" y="287321"/>
                </a:cubicBezTo>
                <a:cubicBezTo>
                  <a:pt x="1169830" y="287332"/>
                  <a:pt x="1159755" y="287315"/>
                  <a:pt x="1149686" y="287315"/>
                </a:cubicBezTo>
                <a:cubicBezTo>
                  <a:pt x="1144027" y="287309"/>
                  <a:pt x="1137874" y="286624"/>
                  <a:pt x="1132348" y="288030"/>
                </a:cubicBezTo>
                <a:cubicBezTo>
                  <a:pt x="1121123" y="290883"/>
                  <a:pt x="1113726" y="301806"/>
                  <a:pt x="1113895" y="313153"/>
                </a:cubicBezTo>
                <a:cubicBezTo>
                  <a:pt x="1114058" y="324286"/>
                  <a:pt x="1121378" y="334367"/>
                  <a:pt x="1132308" y="337161"/>
                </a:cubicBezTo>
                <a:cubicBezTo>
                  <a:pt x="1138734" y="338806"/>
                  <a:pt x="1148135" y="337824"/>
                  <a:pt x="1154915" y="337829"/>
                </a:cubicBezTo>
                <a:cubicBezTo>
                  <a:pt x="1169830" y="337835"/>
                  <a:pt x="1184739" y="337812"/>
                  <a:pt x="1199654" y="337829"/>
                </a:cubicBezTo>
                <a:cubicBezTo>
                  <a:pt x="1261243" y="337893"/>
                  <a:pt x="1322832" y="337963"/>
                  <a:pt x="1384421" y="337829"/>
                </a:cubicBezTo>
                <a:cubicBezTo>
                  <a:pt x="1404756" y="337789"/>
                  <a:pt x="1425092" y="337858"/>
                  <a:pt x="1445428" y="337824"/>
                </a:cubicBezTo>
                <a:cubicBezTo>
                  <a:pt x="1451819" y="337812"/>
                  <a:pt x="1458211" y="337853"/>
                  <a:pt x="1464602" y="337829"/>
                </a:cubicBezTo>
                <a:cubicBezTo>
                  <a:pt x="1468553" y="337812"/>
                  <a:pt x="1472760" y="337429"/>
                  <a:pt x="1476629" y="338137"/>
                </a:cubicBezTo>
                <a:cubicBezTo>
                  <a:pt x="1469889" y="345516"/>
                  <a:pt x="1462458" y="352355"/>
                  <a:pt x="1455381" y="359426"/>
                </a:cubicBezTo>
                <a:cubicBezTo>
                  <a:pt x="1439781" y="375003"/>
                  <a:pt x="1424168" y="390575"/>
                  <a:pt x="1408574" y="406158"/>
                </a:cubicBezTo>
                <a:cubicBezTo>
                  <a:pt x="1403536" y="411190"/>
                  <a:pt x="1398475" y="416198"/>
                  <a:pt x="1393438" y="421230"/>
                </a:cubicBezTo>
                <a:cubicBezTo>
                  <a:pt x="1390847" y="423815"/>
                  <a:pt x="1387901" y="426227"/>
                  <a:pt x="1385577" y="429062"/>
                </a:cubicBezTo>
                <a:cubicBezTo>
                  <a:pt x="1376007" y="440764"/>
                  <a:pt x="1378302" y="458869"/>
                  <a:pt x="1392026" y="466213"/>
                </a:cubicBezTo>
                <a:cubicBezTo>
                  <a:pt x="1394379" y="467474"/>
                  <a:pt x="1396889" y="468212"/>
                  <a:pt x="1399492" y="468729"/>
                </a:cubicBezTo>
                <a:cubicBezTo>
                  <a:pt x="1407237" y="470263"/>
                  <a:pt x="1415831" y="468200"/>
                  <a:pt x="1421868" y="463035"/>
                </a:cubicBezTo>
                <a:cubicBezTo>
                  <a:pt x="1424238" y="461007"/>
                  <a:pt x="1426324" y="458537"/>
                  <a:pt x="1428544" y="456341"/>
                </a:cubicBezTo>
                <a:cubicBezTo>
                  <a:pt x="1432634" y="452297"/>
                  <a:pt x="1436620" y="448149"/>
                  <a:pt x="1440728" y="444122"/>
                </a:cubicBezTo>
                <a:cubicBezTo>
                  <a:pt x="1462249" y="423048"/>
                  <a:pt x="1483328" y="401504"/>
                  <a:pt x="1504716" y="380279"/>
                </a:cubicBezTo>
                <a:cubicBezTo>
                  <a:pt x="1514913" y="370163"/>
                  <a:pt x="1525284" y="360176"/>
                  <a:pt x="1535261" y="349833"/>
                </a:cubicBezTo>
                <a:cubicBezTo>
                  <a:pt x="1546073" y="338620"/>
                  <a:pt x="1560448" y="329288"/>
                  <a:pt x="1559972" y="311991"/>
                </a:cubicBezTo>
                <a:cubicBezTo>
                  <a:pt x="1559896" y="309156"/>
                  <a:pt x="1559443" y="306448"/>
                  <a:pt x="1558612" y="303735"/>
                </a:cubicBezTo>
                <a:cubicBezTo>
                  <a:pt x="1556358" y="296408"/>
                  <a:pt x="1550681" y="291318"/>
                  <a:pt x="1545330" y="286170"/>
                </a:cubicBezTo>
                <a:cubicBezTo>
                  <a:pt x="1538038" y="279146"/>
                  <a:pt x="1530978" y="271848"/>
                  <a:pt x="1523820" y="264684"/>
                </a:cubicBezTo>
                <a:cubicBezTo>
                  <a:pt x="1495170" y="236005"/>
                  <a:pt x="1466415" y="207436"/>
                  <a:pt x="1437811" y="178710"/>
                </a:cubicBezTo>
                <a:cubicBezTo>
                  <a:pt x="1426969" y="167821"/>
                  <a:pt x="1416935" y="154347"/>
                  <a:pt x="1399423" y="158112"/>
                </a:cubicBezTo>
                <a:close/>
                <a:moveTo>
                  <a:pt x="10830167" y="62949"/>
                </a:moveTo>
                <a:cubicBezTo>
                  <a:pt x="10864319" y="64589"/>
                  <a:pt x="10898361" y="68621"/>
                  <a:pt x="10931835" y="74876"/>
                </a:cubicBezTo>
                <a:cubicBezTo>
                  <a:pt x="10981380" y="84146"/>
                  <a:pt x="11027118" y="101706"/>
                  <a:pt x="11070996" y="124844"/>
                </a:cubicBezTo>
                <a:cubicBezTo>
                  <a:pt x="11206594" y="196366"/>
                  <a:pt x="11306005" y="326297"/>
                  <a:pt x="11329805" y="470321"/>
                </a:cubicBezTo>
                <a:cubicBezTo>
                  <a:pt x="11341544" y="541466"/>
                  <a:pt x="11336039" y="615475"/>
                  <a:pt x="11336039" y="687224"/>
                </a:cubicBezTo>
                <a:cubicBezTo>
                  <a:pt x="11336120" y="791756"/>
                  <a:pt x="11335958" y="896364"/>
                  <a:pt x="11335473" y="1000896"/>
                </a:cubicBezTo>
                <a:cubicBezTo>
                  <a:pt x="11182227" y="1000896"/>
                  <a:pt x="11028900" y="1000896"/>
                  <a:pt x="10875654" y="1000896"/>
                </a:cubicBezTo>
                <a:cubicBezTo>
                  <a:pt x="10860191" y="918069"/>
                  <a:pt x="10872172" y="824390"/>
                  <a:pt x="10872011" y="739980"/>
                </a:cubicBezTo>
                <a:cubicBezTo>
                  <a:pt x="10871849" y="682852"/>
                  <a:pt x="10866911" y="627609"/>
                  <a:pt x="10808300" y="595729"/>
                </a:cubicBezTo>
                <a:cubicBezTo>
                  <a:pt x="10783365" y="582164"/>
                  <a:pt x="10755760" y="580430"/>
                  <a:pt x="10727831" y="577038"/>
                </a:cubicBezTo>
                <a:cubicBezTo>
                  <a:pt x="10727831" y="406486"/>
                  <a:pt x="10727831" y="235933"/>
                  <a:pt x="10727831" y="65380"/>
                </a:cubicBezTo>
                <a:cubicBezTo>
                  <a:pt x="10761751" y="62064"/>
                  <a:pt x="10796015" y="61311"/>
                  <a:pt x="10830167" y="62949"/>
                </a:cubicBezTo>
                <a:close/>
                <a:moveTo>
                  <a:pt x="652319" y="48997"/>
                </a:moveTo>
                <a:cubicBezTo>
                  <a:pt x="683496" y="48253"/>
                  <a:pt x="714644" y="49629"/>
                  <a:pt x="744029" y="54151"/>
                </a:cubicBezTo>
                <a:cubicBezTo>
                  <a:pt x="744029" y="225005"/>
                  <a:pt x="744029" y="395784"/>
                  <a:pt x="744029" y="566638"/>
                </a:cubicBezTo>
                <a:cubicBezTo>
                  <a:pt x="709786" y="576134"/>
                  <a:pt x="675058" y="575457"/>
                  <a:pt x="643647" y="595503"/>
                </a:cubicBezTo>
                <a:cubicBezTo>
                  <a:pt x="552169" y="653836"/>
                  <a:pt x="597503" y="798464"/>
                  <a:pt x="584713" y="886943"/>
                </a:cubicBezTo>
                <a:cubicBezTo>
                  <a:pt x="422805" y="886943"/>
                  <a:pt x="260897" y="886943"/>
                  <a:pt x="98989" y="886943"/>
                </a:cubicBezTo>
                <a:cubicBezTo>
                  <a:pt x="87736" y="825596"/>
                  <a:pt x="94860" y="757163"/>
                  <a:pt x="95184" y="694760"/>
                </a:cubicBezTo>
                <a:cubicBezTo>
                  <a:pt x="95589" y="609672"/>
                  <a:pt x="87979" y="521871"/>
                  <a:pt x="111780" y="438742"/>
                </a:cubicBezTo>
                <a:cubicBezTo>
                  <a:pt x="168204" y="241435"/>
                  <a:pt x="340313" y="86031"/>
                  <a:pt x="560427" y="56562"/>
                </a:cubicBezTo>
                <a:cubicBezTo>
                  <a:pt x="589935" y="52605"/>
                  <a:pt x="621142" y="49742"/>
                  <a:pt x="652319" y="48997"/>
                </a:cubicBezTo>
                <a:close/>
                <a:moveTo>
                  <a:pt x="9820975" y="7738"/>
                </a:moveTo>
                <a:cubicBezTo>
                  <a:pt x="9846111" y="11355"/>
                  <a:pt x="9868333" y="26956"/>
                  <a:pt x="9876550" y="54992"/>
                </a:cubicBezTo>
                <a:lnTo>
                  <a:pt x="10451396" y="56943"/>
                </a:lnTo>
                <a:lnTo>
                  <a:pt x="10451396" y="582328"/>
                </a:lnTo>
                <a:lnTo>
                  <a:pt x="9883188" y="581423"/>
                </a:lnTo>
                <a:cubicBezTo>
                  <a:pt x="9875174" y="593255"/>
                  <a:pt x="9871451" y="607725"/>
                  <a:pt x="9860521" y="617899"/>
                </a:cubicBezTo>
                <a:cubicBezTo>
                  <a:pt x="9845383" y="631992"/>
                  <a:pt x="9822918" y="635761"/>
                  <a:pt x="9801303" y="632530"/>
                </a:cubicBezTo>
                <a:cubicBezTo>
                  <a:pt x="9779688" y="629298"/>
                  <a:pt x="9758924" y="619068"/>
                  <a:pt x="9747186" y="605163"/>
                </a:cubicBezTo>
                <a:lnTo>
                  <a:pt x="9747190" y="602337"/>
                </a:lnTo>
                <a:lnTo>
                  <a:pt x="9755280" y="587337"/>
                </a:lnTo>
                <a:cubicBezTo>
                  <a:pt x="9789881" y="505017"/>
                  <a:pt x="9809015" y="414510"/>
                  <a:pt x="9809015" y="319506"/>
                </a:cubicBezTo>
                <a:cubicBezTo>
                  <a:pt x="9809015" y="224502"/>
                  <a:pt x="9789881" y="133995"/>
                  <a:pt x="9755280" y="51674"/>
                </a:cubicBezTo>
                <a:lnTo>
                  <a:pt x="9747906" y="38003"/>
                </a:lnTo>
                <a:lnTo>
                  <a:pt x="9747913" y="32383"/>
                </a:lnTo>
                <a:cubicBezTo>
                  <a:pt x="9767788" y="12486"/>
                  <a:pt x="9795839" y="4120"/>
                  <a:pt x="9820975" y="7738"/>
                </a:cubicBezTo>
                <a:close/>
                <a:moveTo>
                  <a:pt x="10541222" y="6917"/>
                </a:moveTo>
                <a:lnTo>
                  <a:pt x="10638006" y="6917"/>
                </a:lnTo>
                <a:cubicBezTo>
                  <a:pt x="10664281" y="6917"/>
                  <a:pt x="10685581" y="28217"/>
                  <a:pt x="10685581" y="54492"/>
                </a:cubicBezTo>
                <a:lnTo>
                  <a:pt x="10685581" y="587841"/>
                </a:lnTo>
                <a:cubicBezTo>
                  <a:pt x="10685581" y="614116"/>
                  <a:pt x="10664281" y="635416"/>
                  <a:pt x="10638006" y="635416"/>
                </a:cubicBezTo>
                <a:lnTo>
                  <a:pt x="10541222" y="635416"/>
                </a:lnTo>
                <a:cubicBezTo>
                  <a:pt x="10514947" y="635416"/>
                  <a:pt x="10493647" y="614116"/>
                  <a:pt x="10493647" y="587841"/>
                </a:cubicBezTo>
                <a:lnTo>
                  <a:pt x="10493647" y="54492"/>
                </a:lnTo>
                <a:cubicBezTo>
                  <a:pt x="10493647" y="28217"/>
                  <a:pt x="10514947" y="6917"/>
                  <a:pt x="10541222" y="6917"/>
                </a:cubicBezTo>
                <a:close/>
                <a:moveTo>
                  <a:pt x="7557054" y="3425"/>
                </a:moveTo>
                <a:cubicBezTo>
                  <a:pt x="7586536" y="4529"/>
                  <a:pt x="7614044" y="22083"/>
                  <a:pt x="7627385" y="54301"/>
                </a:cubicBezTo>
                <a:lnTo>
                  <a:pt x="8242636" y="55281"/>
                </a:lnTo>
                <a:cubicBezTo>
                  <a:pt x="8250650" y="43449"/>
                  <a:pt x="8254373" y="28979"/>
                  <a:pt x="8265303" y="18805"/>
                </a:cubicBezTo>
                <a:cubicBezTo>
                  <a:pt x="8280441" y="4712"/>
                  <a:pt x="8302906" y="943"/>
                  <a:pt x="8324521" y="4174"/>
                </a:cubicBezTo>
                <a:cubicBezTo>
                  <a:pt x="8346136" y="7406"/>
                  <a:pt x="8366900" y="17636"/>
                  <a:pt x="8378638" y="31541"/>
                </a:cubicBezTo>
                <a:lnTo>
                  <a:pt x="8378634" y="34367"/>
                </a:lnTo>
                <a:lnTo>
                  <a:pt x="8370544" y="49367"/>
                </a:lnTo>
                <a:cubicBezTo>
                  <a:pt x="8335943" y="131687"/>
                  <a:pt x="8316809" y="222194"/>
                  <a:pt x="8316809" y="317198"/>
                </a:cubicBezTo>
                <a:cubicBezTo>
                  <a:pt x="8316809" y="412202"/>
                  <a:pt x="8335943" y="502709"/>
                  <a:pt x="8370544" y="585030"/>
                </a:cubicBezTo>
                <a:lnTo>
                  <a:pt x="8377918" y="598701"/>
                </a:lnTo>
                <a:lnTo>
                  <a:pt x="8377911" y="604321"/>
                </a:lnTo>
                <a:cubicBezTo>
                  <a:pt x="8338161" y="644115"/>
                  <a:pt x="8265708" y="637784"/>
                  <a:pt x="8249274" y="581712"/>
                </a:cubicBezTo>
                <a:lnTo>
                  <a:pt x="7627385" y="579601"/>
                </a:lnTo>
                <a:cubicBezTo>
                  <a:pt x="7604070" y="631152"/>
                  <a:pt x="7549345" y="643662"/>
                  <a:pt x="7497859" y="613290"/>
                </a:cubicBezTo>
                <a:lnTo>
                  <a:pt x="7496119" y="604525"/>
                </a:lnTo>
                <a:lnTo>
                  <a:pt x="7506635" y="585030"/>
                </a:lnTo>
                <a:cubicBezTo>
                  <a:pt x="7541235" y="502709"/>
                  <a:pt x="7560369" y="412202"/>
                  <a:pt x="7560369" y="317198"/>
                </a:cubicBezTo>
                <a:cubicBezTo>
                  <a:pt x="7560369" y="222194"/>
                  <a:pt x="7541235" y="131687"/>
                  <a:pt x="7506635" y="49367"/>
                </a:cubicBezTo>
                <a:lnTo>
                  <a:pt x="7495322" y="28395"/>
                </a:lnTo>
                <a:lnTo>
                  <a:pt x="7527364" y="7871"/>
                </a:lnTo>
                <a:cubicBezTo>
                  <a:pt x="7537179" y="4517"/>
                  <a:pt x="7547226" y="3057"/>
                  <a:pt x="7557054" y="3425"/>
                </a:cubicBezTo>
                <a:close/>
                <a:moveTo>
                  <a:pt x="5336424" y="3425"/>
                </a:moveTo>
                <a:cubicBezTo>
                  <a:pt x="5365906" y="4529"/>
                  <a:pt x="5393414" y="22083"/>
                  <a:pt x="5406755" y="54301"/>
                </a:cubicBezTo>
                <a:lnTo>
                  <a:pt x="6022007" y="55281"/>
                </a:lnTo>
                <a:cubicBezTo>
                  <a:pt x="6030020" y="43449"/>
                  <a:pt x="6033744" y="28979"/>
                  <a:pt x="6044673" y="18805"/>
                </a:cubicBezTo>
                <a:cubicBezTo>
                  <a:pt x="6059811" y="4712"/>
                  <a:pt x="6082276" y="943"/>
                  <a:pt x="6103891" y="4174"/>
                </a:cubicBezTo>
                <a:cubicBezTo>
                  <a:pt x="6125506" y="7406"/>
                  <a:pt x="6146270" y="17636"/>
                  <a:pt x="6158008" y="31541"/>
                </a:cubicBezTo>
                <a:lnTo>
                  <a:pt x="6158005" y="34367"/>
                </a:lnTo>
                <a:lnTo>
                  <a:pt x="6149914" y="49367"/>
                </a:lnTo>
                <a:cubicBezTo>
                  <a:pt x="6115313" y="131687"/>
                  <a:pt x="6096179" y="222194"/>
                  <a:pt x="6096179" y="317198"/>
                </a:cubicBezTo>
                <a:cubicBezTo>
                  <a:pt x="6096179" y="412202"/>
                  <a:pt x="6115313" y="502709"/>
                  <a:pt x="6149914" y="585030"/>
                </a:cubicBezTo>
                <a:lnTo>
                  <a:pt x="6157288" y="598701"/>
                </a:lnTo>
                <a:lnTo>
                  <a:pt x="6157281" y="604321"/>
                </a:lnTo>
                <a:cubicBezTo>
                  <a:pt x="6117532" y="644115"/>
                  <a:pt x="6045079" y="637784"/>
                  <a:pt x="6028644" y="581712"/>
                </a:cubicBezTo>
                <a:lnTo>
                  <a:pt x="5406755" y="579601"/>
                </a:lnTo>
                <a:cubicBezTo>
                  <a:pt x="5383440" y="631152"/>
                  <a:pt x="5328715" y="643662"/>
                  <a:pt x="5277229" y="613290"/>
                </a:cubicBezTo>
                <a:lnTo>
                  <a:pt x="5275489" y="604525"/>
                </a:lnTo>
                <a:lnTo>
                  <a:pt x="5286005" y="585030"/>
                </a:lnTo>
                <a:cubicBezTo>
                  <a:pt x="5320605" y="502709"/>
                  <a:pt x="5339739" y="412202"/>
                  <a:pt x="5339739" y="317198"/>
                </a:cubicBezTo>
                <a:cubicBezTo>
                  <a:pt x="5339739" y="222194"/>
                  <a:pt x="5320605" y="131687"/>
                  <a:pt x="5286005" y="49367"/>
                </a:cubicBezTo>
                <a:lnTo>
                  <a:pt x="5274692" y="28395"/>
                </a:lnTo>
                <a:lnTo>
                  <a:pt x="5306734" y="7871"/>
                </a:lnTo>
                <a:cubicBezTo>
                  <a:pt x="5316549" y="4517"/>
                  <a:pt x="5326596" y="3057"/>
                  <a:pt x="5336424" y="3425"/>
                </a:cubicBezTo>
                <a:close/>
                <a:moveTo>
                  <a:pt x="3115796" y="3425"/>
                </a:moveTo>
                <a:cubicBezTo>
                  <a:pt x="3145278" y="4529"/>
                  <a:pt x="3172785" y="22083"/>
                  <a:pt x="3186127" y="54301"/>
                </a:cubicBezTo>
                <a:lnTo>
                  <a:pt x="3801378" y="55281"/>
                </a:lnTo>
                <a:cubicBezTo>
                  <a:pt x="3809392" y="43449"/>
                  <a:pt x="3813115" y="28979"/>
                  <a:pt x="3824045" y="18805"/>
                </a:cubicBezTo>
                <a:cubicBezTo>
                  <a:pt x="3839183" y="4712"/>
                  <a:pt x="3861648" y="943"/>
                  <a:pt x="3883263" y="4174"/>
                </a:cubicBezTo>
                <a:cubicBezTo>
                  <a:pt x="3904878" y="7406"/>
                  <a:pt x="3925642" y="17636"/>
                  <a:pt x="3937380" y="31541"/>
                </a:cubicBezTo>
                <a:lnTo>
                  <a:pt x="3937377" y="34367"/>
                </a:lnTo>
                <a:lnTo>
                  <a:pt x="3929286" y="49367"/>
                </a:lnTo>
                <a:cubicBezTo>
                  <a:pt x="3894685" y="131687"/>
                  <a:pt x="3875551" y="222194"/>
                  <a:pt x="3875551" y="317198"/>
                </a:cubicBezTo>
                <a:cubicBezTo>
                  <a:pt x="3875551" y="412202"/>
                  <a:pt x="3894685" y="502709"/>
                  <a:pt x="3929286" y="585030"/>
                </a:cubicBezTo>
                <a:lnTo>
                  <a:pt x="3936660" y="598701"/>
                </a:lnTo>
                <a:lnTo>
                  <a:pt x="3936653" y="604321"/>
                </a:lnTo>
                <a:cubicBezTo>
                  <a:pt x="3896903" y="644115"/>
                  <a:pt x="3824451" y="637784"/>
                  <a:pt x="3808016" y="581712"/>
                </a:cubicBezTo>
                <a:lnTo>
                  <a:pt x="3186127" y="579601"/>
                </a:lnTo>
                <a:cubicBezTo>
                  <a:pt x="3162812" y="631152"/>
                  <a:pt x="3108087" y="643662"/>
                  <a:pt x="3056601" y="613290"/>
                </a:cubicBezTo>
                <a:lnTo>
                  <a:pt x="3054861" y="604525"/>
                </a:lnTo>
                <a:lnTo>
                  <a:pt x="3065377" y="585030"/>
                </a:lnTo>
                <a:cubicBezTo>
                  <a:pt x="3099977" y="502709"/>
                  <a:pt x="3119110" y="412202"/>
                  <a:pt x="3119110" y="317198"/>
                </a:cubicBezTo>
                <a:cubicBezTo>
                  <a:pt x="3119110" y="222194"/>
                  <a:pt x="3099977" y="131687"/>
                  <a:pt x="3065377" y="49367"/>
                </a:cubicBezTo>
                <a:lnTo>
                  <a:pt x="3054064" y="28395"/>
                </a:lnTo>
                <a:lnTo>
                  <a:pt x="3086106" y="7871"/>
                </a:lnTo>
                <a:cubicBezTo>
                  <a:pt x="3095921" y="4517"/>
                  <a:pt x="3105968" y="3057"/>
                  <a:pt x="3115796" y="3425"/>
                </a:cubicBezTo>
                <a:close/>
                <a:moveTo>
                  <a:pt x="829892" y="2173"/>
                </a:moveTo>
                <a:lnTo>
                  <a:pt x="926677" y="2173"/>
                </a:lnTo>
                <a:cubicBezTo>
                  <a:pt x="952952" y="2173"/>
                  <a:pt x="974252" y="23473"/>
                  <a:pt x="974252" y="49748"/>
                </a:cubicBezTo>
                <a:lnTo>
                  <a:pt x="974252" y="583097"/>
                </a:lnTo>
                <a:cubicBezTo>
                  <a:pt x="974252" y="609372"/>
                  <a:pt x="952952" y="630672"/>
                  <a:pt x="926677" y="630672"/>
                </a:cubicBezTo>
                <a:lnTo>
                  <a:pt x="829892" y="630672"/>
                </a:lnTo>
                <a:cubicBezTo>
                  <a:pt x="803618" y="630672"/>
                  <a:pt x="782318" y="609372"/>
                  <a:pt x="782318" y="583097"/>
                </a:cubicBezTo>
                <a:lnTo>
                  <a:pt x="782318" y="49748"/>
                </a:lnTo>
                <a:cubicBezTo>
                  <a:pt x="782318" y="23473"/>
                  <a:pt x="803618" y="2173"/>
                  <a:pt x="829892" y="2173"/>
                </a:cubicBezTo>
                <a:close/>
                <a:moveTo>
                  <a:pt x="1662633" y="1080"/>
                </a:moveTo>
                <a:cubicBezTo>
                  <a:pt x="1684248" y="4312"/>
                  <a:pt x="1705012" y="14542"/>
                  <a:pt x="1716750" y="28447"/>
                </a:cubicBezTo>
                <a:lnTo>
                  <a:pt x="1716746" y="31273"/>
                </a:lnTo>
                <a:lnTo>
                  <a:pt x="1708656" y="46273"/>
                </a:lnTo>
                <a:cubicBezTo>
                  <a:pt x="1674055" y="128593"/>
                  <a:pt x="1654921" y="219100"/>
                  <a:pt x="1654921" y="314104"/>
                </a:cubicBezTo>
                <a:cubicBezTo>
                  <a:pt x="1654921" y="409108"/>
                  <a:pt x="1674055" y="499615"/>
                  <a:pt x="1708656" y="581936"/>
                </a:cubicBezTo>
                <a:lnTo>
                  <a:pt x="1716030" y="595607"/>
                </a:lnTo>
                <a:lnTo>
                  <a:pt x="1716023" y="601227"/>
                </a:lnTo>
                <a:cubicBezTo>
                  <a:pt x="1676273" y="641021"/>
                  <a:pt x="1603821" y="634690"/>
                  <a:pt x="1587386" y="578618"/>
                </a:cubicBezTo>
                <a:lnTo>
                  <a:pt x="1012540" y="576667"/>
                </a:lnTo>
                <a:lnTo>
                  <a:pt x="1012540" y="51282"/>
                </a:lnTo>
                <a:lnTo>
                  <a:pt x="1580749" y="52187"/>
                </a:lnTo>
                <a:cubicBezTo>
                  <a:pt x="1588762" y="40355"/>
                  <a:pt x="1592486" y="25885"/>
                  <a:pt x="1603415" y="15711"/>
                </a:cubicBezTo>
                <a:cubicBezTo>
                  <a:pt x="1618553" y="1618"/>
                  <a:pt x="1641018" y="-2151"/>
                  <a:pt x="1662633" y="1080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8050554-DC4C-1756-1D76-46DDA5E8A7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Pipeline Stage Flow – Slide Template</a:t>
            </a:r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B3A499BF-75D6-695C-E403-E2424695568B}"/>
              </a:ext>
            </a:extLst>
          </p:cNvPr>
          <p:cNvGrpSpPr/>
          <p:nvPr/>
        </p:nvGrpSpPr>
        <p:grpSpPr>
          <a:xfrm>
            <a:off x="8626095" y="1831894"/>
            <a:ext cx="1367547" cy="1998179"/>
            <a:chOff x="8626095" y="1831894"/>
            <a:chExt cx="1367547" cy="1998179"/>
          </a:xfrm>
        </p:grpSpPr>
        <p:sp>
          <p:nvSpPr>
            <p:cNvPr id="12" name="Oval 11">
              <a:extLst>
                <a:ext uri="{FF2B5EF4-FFF2-40B4-BE49-F238E27FC236}">
                  <a16:creationId xmlns:a16="http://schemas.microsoft.com/office/drawing/2014/main" id="{B51454F9-AC36-6D09-43B6-34612C647DF3}"/>
                </a:ext>
              </a:extLst>
            </p:cNvPr>
            <p:cNvSpPr/>
            <p:nvPr/>
          </p:nvSpPr>
          <p:spPr>
            <a:xfrm>
              <a:off x="8626095" y="2453916"/>
              <a:ext cx="1367547" cy="1376157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3" name="Oval 12">
              <a:extLst>
                <a:ext uri="{FF2B5EF4-FFF2-40B4-BE49-F238E27FC236}">
                  <a16:creationId xmlns:a16="http://schemas.microsoft.com/office/drawing/2014/main" id="{3BE6EA86-D28F-73ED-CEA1-5694B364EB92}"/>
                </a:ext>
              </a:extLst>
            </p:cNvPr>
            <p:cNvSpPr/>
            <p:nvPr/>
          </p:nvSpPr>
          <p:spPr>
            <a:xfrm>
              <a:off x="8835251" y="2667837"/>
              <a:ext cx="948071" cy="951357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8F7CFF6E-771E-ECF9-7832-818C0778FC6A}"/>
                </a:ext>
              </a:extLst>
            </p:cNvPr>
            <p:cNvSpPr/>
            <p:nvPr/>
          </p:nvSpPr>
          <p:spPr>
            <a:xfrm>
              <a:off x="8804189" y="1831894"/>
              <a:ext cx="1005512" cy="586487"/>
            </a:xfrm>
            <a:custGeom>
              <a:avLst/>
              <a:gdLst>
                <a:gd name="csX0" fmla="*/ 547394 w 1113110"/>
                <a:gd name="csY0" fmla="*/ 126 h 649246"/>
                <a:gd name="csX1" fmla="*/ 604636 w 1113110"/>
                <a:gd name="csY1" fmla="*/ 2555 h 649246"/>
                <a:gd name="csX2" fmla="*/ 667369 w 1113110"/>
                <a:gd name="csY2" fmla="*/ 19325 h 649246"/>
                <a:gd name="csX3" fmla="*/ 873486 w 1113110"/>
                <a:gd name="csY3" fmla="*/ 18908 h 649246"/>
                <a:gd name="csX4" fmla="*/ 1100486 w 1113110"/>
                <a:gd name="csY4" fmla="*/ 47858 h 649246"/>
                <a:gd name="csX5" fmla="*/ 1052721 w 1113110"/>
                <a:gd name="csY5" fmla="*/ 151729 h 649246"/>
                <a:gd name="csX6" fmla="*/ 909334 w 1113110"/>
                <a:gd name="csY6" fmla="*/ 152230 h 649246"/>
                <a:gd name="csX7" fmla="*/ 658407 w 1113110"/>
                <a:gd name="csY7" fmla="*/ 151646 h 649246"/>
                <a:gd name="csX8" fmla="*/ 611089 w 1113110"/>
                <a:gd name="csY8" fmla="*/ 180596 h 649246"/>
                <a:gd name="csX9" fmla="*/ 611089 w 1113110"/>
                <a:gd name="csY9" fmla="*/ 408779 h 649246"/>
                <a:gd name="csX10" fmla="*/ 725172 w 1113110"/>
                <a:gd name="csY10" fmla="*/ 422045 h 649246"/>
                <a:gd name="csX11" fmla="*/ 750174 w 1113110"/>
                <a:gd name="csY11" fmla="*/ 488455 h 649246"/>
                <a:gd name="csX12" fmla="*/ 748023 w 1113110"/>
                <a:gd name="csY12" fmla="*/ 648309 h 649246"/>
                <a:gd name="csX13" fmla="*/ 744600 w 1113110"/>
                <a:gd name="csY13" fmla="*/ 649246 h 649246"/>
                <a:gd name="csX14" fmla="*/ 712342 w 1113110"/>
                <a:gd name="csY14" fmla="*/ 639169 h 649246"/>
                <a:gd name="csX15" fmla="*/ 559791 w 1113110"/>
                <a:gd name="csY15" fmla="*/ 623694 h 649246"/>
                <a:gd name="csX16" fmla="*/ 407241 w 1113110"/>
                <a:gd name="csY16" fmla="*/ 639169 h 649246"/>
                <a:gd name="csX17" fmla="*/ 376277 w 1113110"/>
                <a:gd name="csY17" fmla="*/ 648842 h 649246"/>
                <a:gd name="csX18" fmla="*/ 371633 w 1113110"/>
                <a:gd name="csY18" fmla="*/ 647558 h 649246"/>
                <a:gd name="csX19" fmla="*/ 368945 w 1113110"/>
                <a:gd name="csY19" fmla="*/ 488455 h 649246"/>
                <a:gd name="csX20" fmla="*/ 394307 w 1113110"/>
                <a:gd name="csY20" fmla="*/ 421878 h 649246"/>
                <a:gd name="csX21" fmla="*/ 506059 w 1113110"/>
                <a:gd name="csY21" fmla="*/ 405025 h 649246"/>
                <a:gd name="csX22" fmla="*/ 506059 w 1113110"/>
                <a:gd name="csY22" fmla="*/ 188105 h 649246"/>
                <a:gd name="csX23" fmla="*/ 461249 w 1113110"/>
                <a:gd name="csY23" fmla="*/ 153314 h 649246"/>
                <a:gd name="csX24" fmla="*/ 174476 w 1113110"/>
                <a:gd name="csY24" fmla="*/ 152313 h 649246"/>
                <a:gd name="csX25" fmla="*/ 57974 w 1113110"/>
                <a:gd name="csY25" fmla="*/ 151562 h 649246"/>
                <a:gd name="csX26" fmla="*/ 2860 w 1113110"/>
                <a:gd name="csY26" fmla="*/ 65212 h 649246"/>
                <a:gd name="csX27" fmla="*/ 246170 w 1113110"/>
                <a:gd name="csY27" fmla="*/ 19158 h 649246"/>
                <a:gd name="csX28" fmla="*/ 452288 w 1113110"/>
                <a:gd name="csY28" fmla="*/ 18407 h 649246"/>
                <a:gd name="csX29" fmla="*/ 490823 w 1113110"/>
                <a:gd name="csY29" fmla="*/ 4140 h 649246"/>
                <a:gd name="csX30" fmla="*/ 547394 w 1113110"/>
                <a:gd name="csY30" fmla="*/ 126 h 649246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</a:cxnLst>
              <a:rect l="l" t="t" r="r" b="b"/>
              <a:pathLst>
                <a:path w="1113110" h="649246">
                  <a:moveTo>
                    <a:pt x="547394" y="126"/>
                  </a:moveTo>
                  <a:cubicBezTo>
                    <a:pt x="567244" y="574"/>
                    <a:pt x="587206" y="2097"/>
                    <a:pt x="604636" y="2555"/>
                  </a:cubicBezTo>
                  <a:cubicBezTo>
                    <a:pt x="630177" y="3223"/>
                    <a:pt x="643619" y="16238"/>
                    <a:pt x="667369" y="19325"/>
                  </a:cubicBezTo>
                  <a:cubicBezTo>
                    <a:pt x="733058" y="27751"/>
                    <a:pt x="807081" y="18824"/>
                    <a:pt x="873486" y="18908"/>
                  </a:cubicBezTo>
                  <a:cubicBezTo>
                    <a:pt x="930573" y="18991"/>
                    <a:pt x="1065715" y="-31"/>
                    <a:pt x="1100486" y="47858"/>
                  </a:cubicBezTo>
                  <a:cubicBezTo>
                    <a:pt x="1130059" y="88656"/>
                    <a:pt x="1105056" y="144971"/>
                    <a:pt x="1052721" y="151729"/>
                  </a:cubicBezTo>
                  <a:cubicBezTo>
                    <a:pt x="1006568" y="157653"/>
                    <a:pt x="955845" y="152480"/>
                    <a:pt x="909334" y="152230"/>
                  </a:cubicBezTo>
                  <a:lnTo>
                    <a:pt x="658407" y="151646"/>
                  </a:lnTo>
                  <a:cubicBezTo>
                    <a:pt x="642903" y="167581"/>
                    <a:pt x="634120" y="174840"/>
                    <a:pt x="611089" y="180596"/>
                  </a:cubicBezTo>
                  <a:lnTo>
                    <a:pt x="611089" y="408779"/>
                  </a:lnTo>
                  <a:cubicBezTo>
                    <a:pt x="645681" y="412951"/>
                    <a:pt x="694881" y="403857"/>
                    <a:pt x="725172" y="422045"/>
                  </a:cubicBezTo>
                  <a:cubicBezTo>
                    <a:pt x="750891" y="437479"/>
                    <a:pt x="750084" y="463093"/>
                    <a:pt x="750174" y="488455"/>
                  </a:cubicBezTo>
                  <a:cubicBezTo>
                    <a:pt x="750354" y="540933"/>
                    <a:pt x="755552" y="596415"/>
                    <a:pt x="748023" y="648309"/>
                  </a:cubicBezTo>
                  <a:lnTo>
                    <a:pt x="744600" y="649246"/>
                  </a:lnTo>
                  <a:lnTo>
                    <a:pt x="712342" y="639169"/>
                  </a:lnTo>
                  <a:cubicBezTo>
                    <a:pt x="663066" y="629023"/>
                    <a:pt x="612047" y="623694"/>
                    <a:pt x="559791" y="623694"/>
                  </a:cubicBezTo>
                  <a:cubicBezTo>
                    <a:pt x="507535" y="623694"/>
                    <a:pt x="456516" y="629023"/>
                    <a:pt x="407241" y="639169"/>
                  </a:cubicBezTo>
                  <a:lnTo>
                    <a:pt x="376277" y="648842"/>
                  </a:lnTo>
                  <a:lnTo>
                    <a:pt x="371633" y="647558"/>
                  </a:lnTo>
                  <a:cubicBezTo>
                    <a:pt x="363030" y="596331"/>
                    <a:pt x="368048" y="540349"/>
                    <a:pt x="368945" y="488455"/>
                  </a:cubicBezTo>
                  <a:cubicBezTo>
                    <a:pt x="369393" y="463259"/>
                    <a:pt x="369303" y="437730"/>
                    <a:pt x="394307" y="421878"/>
                  </a:cubicBezTo>
                  <a:cubicBezTo>
                    <a:pt x="424238" y="402939"/>
                    <a:pt x="472094" y="413451"/>
                    <a:pt x="506059" y="405025"/>
                  </a:cubicBezTo>
                  <a:lnTo>
                    <a:pt x="506059" y="188105"/>
                  </a:lnTo>
                  <a:lnTo>
                    <a:pt x="461249" y="153314"/>
                  </a:lnTo>
                  <a:cubicBezTo>
                    <a:pt x="366077" y="149143"/>
                    <a:pt x="269828" y="152063"/>
                    <a:pt x="174476" y="152313"/>
                  </a:cubicBezTo>
                  <a:cubicBezTo>
                    <a:pt x="136748" y="152397"/>
                    <a:pt x="95345" y="156735"/>
                    <a:pt x="57974" y="151562"/>
                  </a:cubicBezTo>
                  <a:cubicBezTo>
                    <a:pt x="14062" y="145472"/>
                    <a:pt x="-8343" y="103339"/>
                    <a:pt x="2860" y="65212"/>
                  </a:cubicBezTo>
                  <a:cubicBezTo>
                    <a:pt x="23562" y="-5204"/>
                    <a:pt x="184961" y="19492"/>
                    <a:pt x="246170" y="19158"/>
                  </a:cubicBezTo>
                  <a:cubicBezTo>
                    <a:pt x="312755" y="18824"/>
                    <a:pt x="386420" y="27334"/>
                    <a:pt x="452288" y="18407"/>
                  </a:cubicBezTo>
                  <a:cubicBezTo>
                    <a:pt x="467433" y="16321"/>
                    <a:pt x="476574" y="7394"/>
                    <a:pt x="490823" y="4140"/>
                  </a:cubicBezTo>
                  <a:cubicBezTo>
                    <a:pt x="507806" y="303"/>
                    <a:pt x="527544" y="-323"/>
                    <a:pt x="547394" y="126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F7084C63-DC6E-448C-2FE4-788A0852F430}"/>
                </a:ext>
              </a:extLst>
            </p:cNvPr>
            <p:cNvSpPr/>
            <p:nvPr/>
          </p:nvSpPr>
          <p:spPr>
            <a:xfrm>
              <a:off x="8689176" y="2523285"/>
              <a:ext cx="1241089" cy="1240007"/>
            </a:xfrm>
            <a:custGeom>
              <a:avLst/>
              <a:gdLst>
                <a:gd name="csX0" fmla="*/ 617911 w 1241089"/>
                <a:gd name="csY0" fmla="*/ 1167761 h 1240007"/>
                <a:gd name="csX1" fmla="*/ 656507 w 1241089"/>
                <a:gd name="csY1" fmla="*/ 1203884 h 1240007"/>
                <a:gd name="csX2" fmla="*/ 617911 w 1241089"/>
                <a:gd name="csY2" fmla="*/ 1240007 h 1240007"/>
                <a:gd name="csX3" fmla="*/ 579315 w 1241089"/>
                <a:gd name="csY3" fmla="*/ 1203884 h 1240007"/>
                <a:gd name="csX4" fmla="*/ 617911 w 1241089"/>
                <a:gd name="csY4" fmla="*/ 1167761 h 1240007"/>
                <a:gd name="csX5" fmla="*/ 222033 w 1241089"/>
                <a:gd name="csY5" fmla="*/ 1022483 h 1240007"/>
                <a:gd name="csX6" fmla="*/ 259560 w 1241089"/>
                <a:gd name="csY6" fmla="*/ 1059648 h 1240007"/>
                <a:gd name="csX7" fmla="*/ 222033 w 1241089"/>
                <a:gd name="csY7" fmla="*/ 1096813 h 1240007"/>
                <a:gd name="csX8" fmla="*/ 184506 w 1241089"/>
                <a:gd name="csY8" fmla="*/ 1059648 h 1240007"/>
                <a:gd name="csX9" fmla="*/ 222033 w 1241089"/>
                <a:gd name="csY9" fmla="*/ 1022483 h 1240007"/>
                <a:gd name="csX10" fmla="*/ 1017939 w 1241089"/>
                <a:gd name="csY10" fmla="*/ 1022104 h 1240007"/>
                <a:gd name="csX11" fmla="*/ 1056654 w 1241089"/>
                <a:gd name="csY11" fmla="*/ 1059351 h 1240007"/>
                <a:gd name="csX12" fmla="*/ 1017939 w 1241089"/>
                <a:gd name="csY12" fmla="*/ 1096598 h 1240007"/>
                <a:gd name="csX13" fmla="*/ 979224 w 1241089"/>
                <a:gd name="csY13" fmla="*/ 1059351 h 1240007"/>
                <a:gd name="csX14" fmla="*/ 1017939 w 1241089"/>
                <a:gd name="csY14" fmla="*/ 1022104 h 1240007"/>
                <a:gd name="csX15" fmla="*/ 1203008 w 1241089"/>
                <a:gd name="csY15" fmla="*/ 580585 h 1240007"/>
                <a:gd name="csX16" fmla="*/ 1241089 w 1241089"/>
                <a:gd name="csY16" fmla="*/ 617675 h 1240007"/>
                <a:gd name="csX17" fmla="*/ 1203008 w 1241089"/>
                <a:gd name="csY17" fmla="*/ 654765 h 1240007"/>
                <a:gd name="csX18" fmla="*/ 1164927 w 1241089"/>
                <a:gd name="csY18" fmla="*/ 617675 h 1240007"/>
                <a:gd name="csX19" fmla="*/ 1203008 w 1241089"/>
                <a:gd name="csY19" fmla="*/ 580585 h 1240007"/>
                <a:gd name="csX20" fmla="*/ 37752 w 1241089"/>
                <a:gd name="csY20" fmla="*/ 579949 h 1240007"/>
                <a:gd name="csX21" fmla="*/ 75504 w 1241089"/>
                <a:gd name="csY21" fmla="*/ 617168 h 1240007"/>
                <a:gd name="csX22" fmla="*/ 37752 w 1241089"/>
                <a:gd name="csY22" fmla="*/ 654387 h 1240007"/>
                <a:gd name="csX23" fmla="*/ 0 w 1241089"/>
                <a:gd name="csY23" fmla="*/ 617168 h 1240007"/>
                <a:gd name="csX24" fmla="*/ 37752 w 1241089"/>
                <a:gd name="csY24" fmla="*/ 579949 h 1240007"/>
                <a:gd name="csX25" fmla="*/ 224734 w 1241089"/>
                <a:gd name="csY25" fmla="*/ 152554 h 1240007"/>
                <a:gd name="csX26" fmla="*/ 262119 w 1241089"/>
                <a:gd name="csY26" fmla="*/ 189840 h 1240007"/>
                <a:gd name="csX27" fmla="*/ 224734 w 1241089"/>
                <a:gd name="csY27" fmla="*/ 227126 h 1240007"/>
                <a:gd name="csX28" fmla="*/ 187349 w 1241089"/>
                <a:gd name="csY28" fmla="*/ 189840 h 1240007"/>
                <a:gd name="csX29" fmla="*/ 224734 w 1241089"/>
                <a:gd name="csY29" fmla="*/ 152554 h 1240007"/>
                <a:gd name="csX30" fmla="*/ 1018361 w 1241089"/>
                <a:gd name="csY30" fmla="*/ 149613 h 1240007"/>
                <a:gd name="csX31" fmla="*/ 1055996 w 1241089"/>
                <a:gd name="csY31" fmla="*/ 187711 h 1240007"/>
                <a:gd name="csX32" fmla="*/ 1018361 w 1241089"/>
                <a:gd name="csY32" fmla="*/ 225809 h 1240007"/>
                <a:gd name="csX33" fmla="*/ 980726 w 1241089"/>
                <a:gd name="csY33" fmla="*/ 187711 h 1240007"/>
                <a:gd name="csX34" fmla="*/ 1018361 w 1241089"/>
                <a:gd name="csY34" fmla="*/ 149613 h 1240007"/>
                <a:gd name="csX35" fmla="*/ 619128 w 1241089"/>
                <a:gd name="csY35" fmla="*/ 0 h 1240007"/>
                <a:gd name="csX36" fmla="*/ 658043 w 1241089"/>
                <a:gd name="csY36" fmla="*/ 35885 h 1240007"/>
                <a:gd name="csX37" fmla="*/ 619128 w 1241089"/>
                <a:gd name="csY37" fmla="*/ 71770 h 1240007"/>
                <a:gd name="csX38" fmla="*/ 580213 w 1241089"/>
                <a:gd name="csY38" fmla="*/ 35885 h 1240007"/>
                <a:gd name="csX39" fmla="*/ 619128 w 1241089"/>
                <a:gd name="csY39" fmla="*/ 0 h 1240007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</a:cxnLst>
              <a:rect l="l" t="t" r="r" b="b"/>
              <a:pathLst>
                <a:path w="1241089" h="1240007">
                  <a:moveTo>
                    <a:pt x="617911" y="1167761"/>
                  </a:moveTo>
                  <a:cubicBezTo>
                    <a:pt x="639227" y="1167761"/>
                    <a:pt x="656507" y="1183934"/>
                    <a:pt x="656507" y="1203884"/>
                  </a:cubicBezTo>
                  <a:cubicBezTo>
                    <a:pt x="656507" y="1223834"/>
                    <a:pt x="639227" y="1240007"/>
                    <a:pt x="617911" y="1240007"/>
                  </a:cubicBezTo>
                  <a:cubicBezTo>
                    <a:pt x="596595" y="1240007"/>
                    <a:pt x="579315" y="1223834"/>
                    <a:pt x="579315" y="1203884"/>
                  </a:cubicBezTo>
                  <a:cubicBezTo>
                    <a:pt x="579315" y="1183934"/>
                    <a:pt x="596595" y="1167761"/>
                    <a:pt x="617911" y="1167761"/>
                  </a:cubicBezTo>
                  <a:close/>
                  <a:moveTo>
                    <a:pt x="222033" y="1022483"/>
                  </a:moveTo>
                  <a:cubicBezTo>
                    <a:pt x="242759" y="1022483"/>
                    <a:pt x="259560" y="1039122"/>
                    <a:pt x="259560" y="1059648"/>
                  </a:cubicBezTo>
                  <a:cubicBezTo>
                    <a:pt x="259560" y="1080174"/>
                    <a:pt x="242759" y="1096813"/>
                    <a:pt x="222033" y="1096813"/>
                  </a:cubicBezTo>
                  <a:cubicBezTo>
                    <a:pt x="201307" y="1096813"/>
                    <a:pt x="184506" y="1080174"/>
                    <a:pt x="184506" y="1059648"/>
                  </a:cubicBezTo>
                  <a:cubicBezTo>
                    <a:pt x="184506" y="1039122"/>
                    <a:pt x="201307" y="1022483"/>
                    <a:pt x="222033" y="1022483"/>
                  </a:cubicBezTo>
                  <a:close/>
                  <a:moveTo>
                    <a:pt x="1017939" y="1022104"/>
                  </a:moveTo>
                  <a:cubicBezTo>
                    <a:pt x="1039321" y="1022104"/>
                    <a:pt x="1056654" y="1038780"/>
                    <a:pt x="1056654" y="1059351"/>
                  </a:cubicBezTo>
                  <a:cubicBezTo>
                    <a:pt x="1056654" y="1079922"/>
                    <a:pt x="1039321" y="1096598"/>
                    <a:pt x="1017939" y="1096598"/>
                  </a:cubicBezTo>
                  <a:cubicBezTo>
                    <a:pt x="996557" y="1096598"/>
                    <a:pt x="979224" y="1079922"/>
                    <a:pt x="979224" y="1059351"/>
                  </a:cubicBezTo>
                  <a:cubicBezTo>
                    <a:pt x="979224" y="1038780"/>
                    <a:pt x="996557" y="1022104"/>
                    <a:pt x="1017939" y="1022104"/>
                  </a:cubicBezTo>
                  <a:close/>
                  <a:moveTo>
                    <a:pt x="1203008" y="580585"/>
                  </a:moveTo>
                  <a:cubicBezTo>
                    <a:pt x="1224040" y="580585"/>
                    <a:pt x="1241089" y="597191"/>
                    <a:pt x="1241089" y="617675"/>
                  </a:cubicBezTo>
                  <a:cubicBezTo>
                    <a:pt x="1241089" y="638159"/>
                    <a:pt x="1224040" y="654765"/>
                    <a:pt x="1203008" y="654765"/>
                  </a:cubicBezTo>
                  <a:cubicBezTo>
                    <a:pt x="1181976" y="654765"/>
                    <a:pt x="1164927" y="638159"/>
                    <a:pt x="1164927" y="617675"/>
                  </a:cubicBezTo>
                  <a:cubicBezTo>
                    <a:pt x="1164927" y="597191"/>
                    <a:pt x="1181976" y="580585"/>
                    <a:pt x="1203008" y="580585"/>
                  </a:cubicBezTo>
                  <a:close/>
                  <a:moveTo>
                    <a:pt x="37752" y="579949"/>
                  </a:moveTo>
                  <a:cubicBezTo>
                    <a:pt x="58602" y="579949"/>
                    <a:pt x="75504" y="596613"/>
                    <a:pt x="75504" y="617168"/>
                  </a:cubicBezTo>
                  <a:cubicBezTo>
                    <a:pt x="75504" y="637723"/>
                    <a:pt x="58602" y="654387"/>
                    <a:pt x="37752" y="654387"/>
                  </a:cubicBezTo>
                  <a:cubicBezTo>
                    <a:pt x="16902" y="654387"/>
                    <a:pt x="0" y="637723"/>
                    <a:pt x="0" y="617168"/>
                  </a:cubicBezTo>
                  <a:cubicBezTo>
                    <a:pt x="0" y="596613"/>
                    <a:pt x="16902" y="579949"/>
                    <a:pt x="37752" y="579949"/>
                  </a:cubicBezTo>
                  <a:close/>
                  <a:moveTo>
                    <a:pt x="224734" y="152554"/>
                  </a:moveTo>
                  <a:cubicBezTo>
                    <a:pt x="245381" y="152554"/>
                    <a:pt x="262119" y="169248"/>
                    <a:pt x="262119" y="189840"/>
                  </a:cubicBezTo>
                  <a:cubicBezTo>
                    <a:pt x="262119" y="210432"/>
                    <a:pt x="245381" y="227126"/>
                    <a:pt x="224734" y="227126"/>
                  </a:cubicBezTo>
                  <a:cubicBezTo>
                    <a:pt x="204087" y="227126"/>
                    <a:pt x="187349" y="210432"/>
                    <a:pt x="187349" y="189840"/>
                  </a:cubicBezTo>
                  <a:cubicBezTo>
                    <a:pt x="187349" y="169248"/>
                    <a:pt x="204087" y="152554"/>
                    <a:pt x="224734" y="152554"/>
                  </a:cubicBezTo>
                  <a:close/>
                  <a:moveTo>
                    <a:pt x="1018361" y="149613"/>
                  </a:moveTo>
                  <a:cubicBezTo>
                    <a:pt x="1039146" y="149613"/>
                    <a:pt x="1055996" y="166670"/>
                    <a:pt x="1055996" y="187711"/>
                  </a:cubicBezTo>
                  <a:cubicBezTo>
                    <a:pt x="1055996" y="208752"/>
                    <a:pt x="1039146" y="225809"/>
                    <a:pt x="1018361" y="225809"/>
                  </a:cubicBezTo>
                  <a:cubicBezTo>
                    <a:pt x="997576" y="225809"/>
                    <a:pt x="980726" y="208752"/>
                    <a:pt x="980726" y="187711"/>
                  </a:cubicBezTo>
                  <a:cubicBezTo>
                    <a:pt x="980726" y="166670"/>
                    <a:pt x="997576" y="149613"/>
                    <a:pt x="1018361" y="149613"/>
                  </a:cubicBezTo>
                  <a:close/>
                  <a:moveTo>
                    <a:pt x="619128" y="0"/>
                  </a:moveTo>
                  <a:cubicBezTo>
                    <a:pt x="640620" y="0"/>
                    <a:pt x="658043" y="16066"/>
                    <a:pt x="658043" y="35885"/>
                  </a:cubicBezTo>
                  <a:cubicBezTo>
                    <a:pt x="658043" y="55704"/>
                    <a:pt x="640620" y="71770"/>
                    <a:pt x="619128" y="71770"/>
                  </a:cubicBezTo>
                  <a:cubicBezTo>
                    <a:pt x="597636" y="71770"/>
                    <a:pt x="580213" y="55704"/>
                    <a:pt x="580213" y="35885"/>
                  </a:cubicBezTo>
                  <a:cubicBezTo>
                    <a:pt x="580213" y="16066"/>
                    <a:pt x="597636" y="0"/>
                    <a:pt x="619128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  <p:pic>
        <p:nvPicPr>
          <p:cNvPr id="16" name="Graphic 15" descr="Bullseye with solid fill">
            <a:extLst>
              <a:ext uri="{FF2B5EF4-FFF2-40B4-BE49-F238E27FC236}">
                <a16:creationId xmlns:a16="http://schemas.microsoft.com/office/drawing/2014/main" id="{5D2B38A6-041F-3C97-0D9C-4AF733BFCA88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8897806" y="2732035"/>
            <a:ext cx="822960" cy="822960"/>
          </a:xfrm>
          <a:prstGeom prst="rect">
            <a:avLst/>
          </a:prstGeom>
        </p:spPr>
      </p:pic>
      <p:grpSp>
        <p:nvGrpSpPr>
          <p:cNvPr id="17" name="Group 16">
            <a:extLst>
              <a:ext uri="{FF2B5EF4-FFF2-40B4-BE49-F238E27FC236}">
                <a16:creationId xmlns:a16="http://schemas.microsoft.com/office/drawing/2014/main" id="{C3EF0A00-EAF3-0B6F-9EE1-836E80089087}"/>
              </a:ext>
            </a:extLst>
          </p:cNvPr>
          <p:cNvGrpSpPr/>
          <p:nvPr/>
        </p:nvGrpSpPr>
        <p:grpSpPr>
          <a:xfrm>
            <a:off x="6405466" y="1831894"/>
            <a:ext cx="1367547" cy="1998179"/>
            <a:chOff x="6405466" y="1831894"/>
            <a:chExt cx="1367547" cy="1998179"/>
          </a:xfrm>
        </p:grpSpPr>
        <p:sp>
          <p:nvSpPr>
            <p:cNvPr id="18" name="Oval 17">
              <a:extLst>
                <a:ext uri="{FF2B5EF4-FFF2-40B4-BE49-F238E27FC236}">
                  <a16:creationId xmlns:a16="http://schemas.microsoft.com/office/drawing/2014/main" id="{9472B1BE-43D9-E2FD-8207-3450E9F00DDE}"/>
                </a:ext>
              </a:extLst>
            </p:cNvPr>
            <p:cNvSpPr/>
            <p:nvPr/>
          </p:nvSpPr>
          <p:spPr>
            <a:xfrm>
              <a:off x="6405466" y="2453916"/>
              <a:ext cx="1367547" cy="1376157"/>
            </a:xfrm>
            <a:prstGeom prst="ellipse">
              <a:avLst/>
            </a:prstGeom>
            <a:solidFill>
              <a:srgbClr val="FDC12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9" name="Freeform: Shape 18">
              <a:extLst>
                <a:ext uri="{FF2B5EF4-FFF2-40B4-BE49-F238E27FC236}">
                  <a16:creationId xmlns:a16="http://schemas.microsoft.com/office/drawing/2014/main" id="{A2C2432A-2635-186B-F252-2FADD781AA93}"/>
                </a:ext>
              </a:extLst>
            </p:cNvPr>
            <p:cNvSpPr/>
            <p:nvPr/>
          </p:nvSpPr>
          <p:spPr>
            <a:xfrm>
              <a:off x="6583560" y="1831894"/>
              <a:ext cx="1005512" cy="586487"/>
            </a:xfrm>
            <a:custGeom>
              <a:avLst/>
              <a:gdLst>
                <a:gd name="csX0" fmla="*/ 547394 w 1113110"/>
                <a:gd name="csY0" fmla="*/ 126 h 649246"/>
                <a:gd name="csX1" fmla="*/ 604636 w 1113110"/>
                <a:gd name="csY1" fmla="*/ 2555 h 649246"/>
                <a:gd name="csX2" fmla="*/ 667369 w 1113110"/>
                <a:gd name="csY2" fmla="*/ 19325 h 649246"/>
                <a:gd name="csX3" fmla="*/ 873486 w 1113110"/>
                <a:gd name="csY3" fmla="*/ 18908 h 649246"/>
                <a:gd name="csX4" fmla="*/ 1100486 w 1113110"/>
                <a:gd name="csY4" fmla="*/ 47858 h 649246"/>
                <a:gd name="csX5" fmla="*/ 1052721 w 1113110"/>
                <a:gd name="csY5" fmla="*/ 151729 h 649246"/>
                <a:gd name="csX6" fmla="*/ 909334 w 1113110"/>
                <a:gd name="csY6" fmla="*/ 152230 h 649246"/>
                <a:gd name="csX7" fmla="*/ 658407 w 1113110"/>
                <a:gd name="csY7" fmla="*/ 151646 h 649246"/>
                <a:gd name="csX8" fmla="*/ 611089 w 1113110"/>
                <a:gd name="csY8" fmla="*/ 180596 h 649246"/>
                <a:gd name="csX9" fmla="*/ 611089 w 1113110"/>
                <a:gd name="csY9" fmla="*/ 408779 h 649246"/>
                <a:gd name="csX10" fmla="*/ 725172 w 1113110"/>
                <a:gd name="csY10" fmla="*/ 422045 h 649246"/>
                <a:gd name="csX11" fmla="*/ 750174 w 1113110"/>
                <a:gd name="csY11" fmla="*/ 488455 h 649246"/>
                <a:gd name="csX12" fmla="*/ 748023 w 1113110"/>
                <a:gd name="csY12" fmla="*/ 648309 h 649246"/>
                <a:gd name="csX13" fmla="*/ 744600 w 1113110"/>
                <a:gd name="csY13" fmla="*/ 649246 h 649246"/>
                <a:gd name="csX14" fmla="*/ 712342 w 1113110"/>
                <a:gd name="csY14" fmla="*/ 639169 h 649246"/>
                <a:gd name="csX15" fmla="*/ 559791 w 1113110"/>
                <a:gd name="csY15" fmla="*/ 623694 h 649246"/>
                <a:gd name="csX16" fmla="*/ 407241 w 1113110"/>
                <a:gd name="csY16" fmla="*/ 639169 h 649246"/>
                <a:gd name="csX17" fmla="*/ 376277 w 1113110"/>
                <a:gd name="csY17" fmla="*/ 648842 h 649246"/>
                <a:gd name="csX18" fmla="*/ 371633 w 1113110"/>
                <a:gd name="csY18" fmla="*/ 647558 h 649246"/>
                <a:gd name="csX19" fmla="*/ 368945 w 1113110"/>
                <a:gd name="csY19" fmla="*/ 488455 h 649246"/>
                <a:gd name="csX20" fmla="*/ 394307 w 1113110"/>
                <a:gd name="csY20" fmla="*/ 421878 h 649246"/>
                <a:gd name="csX21" fmla="*/ 506059 w 1113110"/>
                <a:gd name="csY21" fmla="*/ 405025 h 649246"/>
                <a:gd name="csX22" fmla="*/ 506059 w 1113110"/>
                <a:gd name="csY22" fmla="*/ 188105 h 649246"/>
                <a:gd name="csX23" fmla="*/ 461249 w 1113110"/>
                <a:gd name="csY23" fmla="*/ 153314 h 649246"/>
                <a:gd name="csX24" fmla="*/ 174476 w 1113110"/>
                <a:gd name="csY24" fmla="*/ 152313 h 649246"/>
                <a:gd name="csX25" fmla="*/ 57974 w 1113110"/>
                <a:gd name="csY25" fmla="*/ 151562 h 649246"/>
                <a:gd name="csX26" fmla="*/ 2860 w 1113110"/>
                <a:gd name="csY26" fmla="*/ 65212 h 649246"/>
                <a:gd name="csX27" fmla="*/ 246170 w 1113110"/>
                <a:gd name="csY27" fmla="*/ 19158 h 649246"/>
                <a:gd name="csX28" fmla="*/ 452288 w 1113110"/>
                <a:gd name="csY28" fmla="*/ 18407 h 649246"/>
                <a:gd name="csX29" fmla="*/ 490823 w 1113110"/>
                <a:gd name="csY29" fmla="*/ 4140 h 649246"/>
                <a:gd name="csX30" fmla="*/ 547394 w 1113110"/>
                <a:gd name="csY30" fmla="*/ 126 h 649246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</a:cxnLst>
              <a:rect l="l" t="t" r="r" b="b"/>
              <a:pathLst>
                <a:path w="1113110" h="649246">
                  <a:moveTo>
                    <a:pt x="547394" y="126"/>
                  </a:moveTo>
                  <a:cubicBezTo>
                    <a:pt x="567244" y="574"/>
                    <a:pt x="587206" y="2097"/>
                    <a:pt x="604636" y="2555"/>
                  </a:cubicBezTo>
                  <a:cubicBezTo>
                    <a:pt x="630177" y="3223"/>
                    <a:pt x="643619" y="16238"/>
                    <a:pt x="667369" y="19325"/>
                  </a:cubicBezTo>
                  <a:cubicBezTo>
                    <a:pt x="733058" y="27751"/>
                    <a:pt x="807081" y="18824"/>
                    <a:pt x="873486" y="18908"/>
                  </a:cubicBezTo>
                  <a:cubicBezTo>
                    <a:pt x="930573" y="18991"/>
                    <a:pt x="1065715" y="-31"/>
                    <a:pt x="1100486" y="47858"/>
                  </a:cubicBezTo>
                  <a:cubicBezTo>
                    <a:pt x="1130059" y="88656"/>
                    <a:pt x="1105056" y="144971"/>
                    <a:pt x="1052721" y="151729"/>
                  </a:cubicBezTo>
                  <a:cubicBezTo>
                    <a:pt x="1006568" y="157653"/>
                    <a:pt x="955845" y="152480"/>
                    <a:pt x="909334" y="152230"/>
                  </a:cubicBezTo>
                  <a:lnTo>
                    <a:pt x="658407" y="151646"/>
                  </a:lnTo>
                  <a:cubicBezTo>
                    <a:pt x="642903" y="167581"/>
                    <a:pt x="634120" y="174840"/>
                    <a:pt x="611089" y="180596"/>
                  </a:cubicBezTo>
                  <a:lnTo>
                    <a:pt x="611089" y="408779"/>
                  </a:lnTo>
                  <a:cubicBezTo>
                    <a:pt x="645681" y="412951"/>
                    <a:pt x="694881" y="403857"/>
                    <a:pt x="725172" y="422045"/>
                  </a:cubicBezTo>
                  <a:cubicBezTo>
                    <a:pt x="750891" y="437479"/>
                    <a:pt x="750084" y="463093"/>
                    <a:pt x="750174" y="488455"/>
                  </a:cubicBezTo>
                  <a:cubicBezTo>
                    <a:pt x="750354" y="540933"/>
                    <a:pt x="755552" y="596415"/>
                    <a:pt x="748023" y="648309"/>
                  </a:cubicBezTo>
                  <a:lnTo>
                    <a:pt x="744600" y="649246"/>
                  </a:lnTo>
                  <a:lnTo>
                    <a:pt x="712342" y="639169"/>
                  </a:lnTo>
                  <a:cubicBezTo>
                    <a:pt x="663066" y="629023"/>
                    <a:pt x="612047" y="623694"/>
                    <a:pt x="559791" y="623694"/>
                  </a:cubicBezTo>
                  <a:cubicBezTo>
                    <a:pt x="507535" y="623694"/>
                    <a:pt x="456516" y="629023"/>
                    <a:pt x="407241" y="639169"/>
                  </a:cubicBezTo>
                  <a:lnTo>
                    <a:pt x="376277" y="648842"/>
                  </a:lnTo>
                  <a:lnTo>
                    <a:pt x="371633" y="647558"/>
                  </a:lnTo>
                  <a:cubicBezTo>
                    <a:pt x="363030" y="596331"/>
                    <a:pt x="368048" y="540349"/>
                    <a:pt x="368945" y="488455"/>
                  </a:cubicBezTo>
                  <a:cubicBezTo>
                    <a:pt x="369393" y="463259"/>
                    <a:pt x="369303" y="437730"/>
                    <a:pt x="394307" y="421878"/>
                  </a:cubicBezTo>
                  <a:cubicBezTo>
                    <a:pt x="424238" y="402939"/>
                    <a:pt x="472094" y="413451"/>
                    <a:pt x="506059" y="405025"/>
                  </a:cubicBezTo>
                  <a:lnTo>
                    <a:pt x="506059" y="188105"/>
                  </a:lnTo>
                  <a:lnTo>
                    <a:pt x="461249" y="153314"/>
                  </a:lnTo>
                  <a:cubicBezTo>
                    <a:pt x="366077" y="149143"/>
                    <a:pt x="269828" y="152063"/>
                    <a:pt x="174476" y="152313"/>
                  </a:cubicBezTo>
                  <a:cubicBezTo>
                    <a:pt x="136748" y="152397"/>
                    <a:pt x="95345" y="156735"/>
                    <a:pt x="57974" y="151562"/>
                  </a:cubicBezTo>
                  <a:cubicBezTo>
                    <a:pt x="14062" y="145472"/>
                    <a:pt x="-8343" y="103339"/>
                    <a:pt x="2860" y="65212"/>
                  </a:cubicBezTo>
                  <a:cubicBezTo>
                    <a:pt x="23562" y="-5204"/>
                    <a:pt x="184961" y="19492"/>
                    <a:pt x="246170" y="19158"/>
                  </a:cubicBezTo>
                  <a:cubicBezTo>
                    <a:pt x="312755" y="18824"/>
                    <a:pt x="386420" y="27334"/>
                    <a:pt x="452288" y="18407"/>
                  </a:cubicBezTo>
                  <a:cubicBezTo>
                    <a:pt x="467433" y="16321"/>
                    <a:pt x="476574" y="7394"/>
                    <a:pt x="490823" y="4140"/>
                  </a:cubicBezTo>
                  <a:cubicBezTo>
                    <a:pt x="507806" y="303"/>
                    <a:pt x="527544" y="-323"/>
                    <a:pt x="547394" y="126"/>
                  </a:cubicBezTo>
                  <a:close/>
                </a:path>
              </a:pathLst>
            </a:custGeom>
            <a:solidFill>
              <a:srgbClr val="FDC12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20" name="Freeform: Shape 19">
              <a:extLst>
                <a:ext uri="{FF2B5EF4-FFF2-40B4-BE49-F238E27FC236}">
                  <a16:creationId xmlns:a16="http://schemas.microsoft.com/office/drawing/2014/main" id="{8CA3B1D8-3856-2519-6CD9-C75DBCF4C450}"/>
                </a:ext>
              </a:extLst>
            </p:cNvPr>
            <p:cNvSpPr/>
            <p:nvPr/>
          </p:nvSpPr>
          <p:spPr>
            <a:xfrm>
              <a:off x="6468547" y="2523285"/>
              <a:ext cx="1241089" cy="1240007"/>
            </a:xfrm>
            <a:custGeom>
              <a:avLst/>
              <a:gdLst>
                <a:gd name="csX0" fmla="*/ 617911 w 1241089"/>
                <a:gd name="csY0" fmla="*/ 1167761 h 1240007"/>
                <a:gd name="csX1" fmla="*/ 656507 w 1241089"/>
                <a:gd name="csY1" fmla="*/ 1203884 h 1240007"/>
                <a:gd name="csX2" fmla="*/ 617911 w 1241089"/>
                <a:gd name="csY2" fmla="*/ 1240007 h 1240007"/>
                <a:gd name="csX3" fmla="*/ 579315 w 1241089"/>
                <a:gd name="csY3" fmla="*/ 1203884 h 1240007"/>
                <a:gd name="csX4" fmla="*/ 617911 w 1241089"/>
                <a:gd name="csY4" fmla="*/ 1167761 h 1240007"/>
                <a:gd name="csX5" fmla="*/ 222033 w 1241089"/>
                <a:gd name="csY5" fmla="*/ 1022483 h 1240007"/>
                <a:gd name="csX6" fmla="*/ 259560 w 1241089"/>
                <a:gd name="csY6" fmla="*/ 1059648 h 1240007"/>
                <a:gd name="csX7" fmla="*/ 222033 w 1241089"/>
                <a:gd name="csY7" fmla="*/ 1096813 h 1240007"/>
                <a:gd name="csX8" fmla="*/ 184506 w 1241089"/>
                <a:gd name="csY8" fmla="*/ 1059648 h 1240007"/>
                <a:gd name="csX9" fmla="*/ 222033 w 1241089"/>
                <a:gd name="csY9" fmla="*/ 1022483 h 1240007"/>
                <a:gd name="csX10" fmla="*/ 1017939 w 1241089"/>
                <a:gd name="csY10" fmla="*/ 1022104 h 1240007"/>
                <a:gd name="csX11" fmla="*/ 1056654 w 1241089"/>
                <a:gd name="csY11" fmla="*/ 1059351 h 1240007"/>
                <a:gd name="csX12" fmla="*/ 1017939 w 1241089"/>
                <a:gd name="csY12" fmla="*/ 1096598 h 1240007"/>
                <a:gd name="csX13" fmla="*/ 979224 w 1241089"/>
                <a:gd name="csY13" fmla="*/ 1059351 h 1240007"/>
                <a:gd name="csX14" fmla="*/ 1017939 w 1241089"/>
                <a:gd name="csY14" fmla="*/ 1022104 h 1240007"/>
                <a:gd name="csX15" fmla="*/ 1203008 w 1241089"/>
                <a:gd name="csY15" fmla="*/ 580585 h 1240007"/>
                <a:gd name="csX16" fmla="*/ 1241089 w 1241089"/>
                <a:gd name="csY16" fmla="*/ 617675 h 1240007"/>
                <a:gd name="csX17" fmla="*/ 1203008 w 1241089"/>
                <a:gd name="csY17" fmla="*/ 654765 h 1240007"/>
                <a:gd name="csX18" fmla="*/ 1164927 w 1241089"/>
                <a:gd name="csY18" fmla="*/ 617675 h 1240007"/>
                <a:gd name="csX19" fmla="*/ 1203008 w 1241089"/>
                <a:gd name="csY19" fmla="*/ 580585 h 1240007"/>
                <a:gd name="csX20" fmla="*/ 37752 w 1241089"/>
                <a:gd name="csY20" fmla="*/ 579949 h 1240007"/>
                <a:gd name="csX21" fmla="*/ 75504 w 1241089"/>
                <a:gd name="csY21" fmla="*/ 617168 h 1240007"/>
                <a:gd name="csX22" fmla="*/ 37752 w 1241089"/>
                <a:gd name="csY22" fmla="*/ 654387 h 1240007"/>
                <a:gd name="csX23" fmla="*/ 0 w 1241089"/>
                <a:gd name="csY23" fmla="*/ 617168 h 1240007"/>
                <a:gd name="csX24" fmla="*/ 37752 w 1241089"/>
                <a:gd name="csY24" fmla="*/ 579949 h 1240007"/>
                <a:gd name="csX25" fmla="*/ 224734 w 1241089"/>
                <a:gd name="csY25" fmla="*/ 152554 h 1240007"/>
                <a:gd name="csX26" fmla="*/ 262119 w 1241089"/>
                <a:gd name="csY26" fmla="*/ 189840 h 1240007"/>
                <a:gd name="csX27" fmla="*/ 224734 w 1241089"/>
                <a:gd name="csY27" fmla="*/ 227126 h 1240007"/>
                <a:gd name="csX28" fmla="*/ 187349 w 1241089"/>
                <a:gd name="csY28" fmla="*/ 189840 h 1240007"/>
                <a:gd name="csX29" fmla="*/ 224734 w 1241089"/>
                <a:gd name="csY29" fmla="*/ 152554 h 1240007"/>
                <a:gd name="csX30" fmla="*/ 1018361 w 1241089"/>
                <a:gd name="csY30" fmla="*/ 149613 h 1240007"/>
                <a:gd name="csX31" fmla="*/ 1055996 w 1241089"/>
                <a:gd name="csY31" fmla="*/ 187711 h 1240007"/>
                <a:gd name="csX32" fmla="*/ 1018361 w 1241089"/>
                <a:gd name="csY32" fmla="*/ 225809 h 1240007"/>
                <a:gd name="csX33" fmla="*/ 980726 w 1241089"/>
                <a:gd name="csY33" fmla="*/ 187711 h 1240007"/>
                <a:gd name="csX34" fmla="*/ 1018361 w 1241089"/>
                <a:gd name="csY34" fmla="*/ 149613 h 1240007"/>
                <a:gd name="csX35" fmla="*/ 619128 w 1241089"/>
                <a:gd name="csY35" fmla="*/ 0 h 1240007"/>
                <a:gd name="csX36" fmla="*/ 658043 w 1241089"/>
                <a:gd name="csY36" fmla="*/ 35885 h 1240007"/>
                <a:gd name="csX37" fmla="*/ 619128 w 1241089"/>
                <a:gd name="csY37" fmla="*/ 71770 h 1240007"/>
                <a:gd name="csX38" fmla="*/ 580213 w 1241089"/>
                <a:gd name="csY38" fmla="*/ 35885 h 1240007"/>
                <a:gd name="csX39" fmla="*/ 619128 w 1241089"/>
                <a:gd name="csY39" fmla="*/ 0 h 1240007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</a:cxnLst>
              <a:rect l="l" t="t" r="r" b="b"/>
              <a:pathLst>
                <a:path w="1241089" h="1240007">
                  <a:moveTo>
                    <a:pt x="617911" y="1167761"/>
                  </a:moveTo>
                  <a:cubicBezTo>
                    <a:pt x="639227" y="1167761"/>
                    <a:pt x="656507" y="1183934"/>
                    <a:pt x="656507" y="1203884"/>
                  </a:cubicBezTo>
                  <a:cubicBezTo>
                    <a:pt x="656507" y="1223834"/>
                    <a:pt x="639227" y="1240007"/>
                    <a:pt x="617911" y="1240007"/>
                  </a:cubicBezTo>
                  <a:cubicBezTo>
                    <a:pt x="596595" y="1240007"/>
                    <a:pt x="579315" y="1223834"/>
                    <a:pt x="579315" y="1203884"/>
                  </a:cubicBezTo>
                  <a:cubicBezTo>
                    <a:pt x="579315" y="1183934"/>
                    <a:pt x="596595" y="1167761"/>
                    <a:pt x="617911" y="1167761"/>
                  </a:cubicBezTo>
                  <a:close/>
                  <a:moveTo>
                    <a:pt x="222033" y="1022483"/>
                  </a:moveTo>
                  <a:cubicBezTo>
                    <a:pt x="242759" y="1022483"/>
                    <a:pt x="259560" y="1039122"/>
                    <a:pt x="259560" y="1059648"/>
                  </a:cubicBezTo>
                  <a:cubicBezTo>
                    <a:pt x="259560" y="1080174"/>
                    <a:pt x="242759" y="1096813"/>
                    <a:pt x="222033" y="1096813"/>
                  </a:cubicBezTo>
                  <a:cubicBezTo>
                    <a:pt x="201307" y="1096813"/>
                    <a:pt x="184506" y="1080174"/>
                    <a:pt x="184506" y="1059648"/>
                  </a:cubicBezTo>
                  <a:cubicBezTo>
                    <a:pt x="184506" y="1039122"/>
                    <a:pt x="201307" y="1022483"/>
                    <a:pt x="222033" y="1022483"/>
                  </a:cubicBezTo>
                  <a:close/>
                  <a:moveTo>
                    <a:pt x="1017939" y="1022104"/>
                  </a:moveTo>
                  <a:cubicBezTo>
                    <a:pt x="1039321" y="1022104"/>
                    <a:pt x="1056654" y="1038780"/>
                    <a:pt x="1056654" y="1059351"/>
                  </a:cubicBezTo>
                  <a:cubicBezTo>
                    <a:pt x="1056654" y="1079922"/>
                    <a:pt x="1039321" y="1096598"/>
                    <a:pt x="1017939" y="1096598"/>
                  </a:cubicBezTo>
                  <a:cubicBezTo>
                    <a:pt x="996557" y="1096598"/>
                    <a:pt x="979224" y="1079922"/>
                    <a:pt x="979224" y="1059351"/>
                  </a:cubicBezTo>
                  <a:cubicBezTo>
                    <a:pt x="979224" y="1038780"/>
                    <a:pt x="996557" y="1022104"/>
                    <a:pt x="1017939" y="1022104"/>
                  </a:cubicBezTo>
                  <a:close/>
                  <a:moveTo>
                    <a:pt x="1203008" y="580585"/>
                  </a:moveTo>
                  <a:cubicBezTo>
                    <a:pt x="1224040" y="580585"/>
                    <a:pt x="1241089" y="597191"/>
                    <a:pt x="1241089" y="617675"/>
                  </a:cubicBezTo>
                  <a:cubicBezTo>
                    <a:pt x="1241089" y="638159"/>
                    <a:pt x="1224040" y="654765"/>
                    <a:pt x="1203008" y="654765"/>
                  </a:cubicBezTo>
                  <a:cubicBezTo>
                    <a:pt x="1181976" y="654765"/>
                    <a:pt x="1164927" y="638159"/>
                    <a:pt x="1164927" y="617675"/>
                  </a:cubicBezTo>
                  <a:cubicBezTo>
                    <a:pt x="1164927" y="597191"/>
                    <a:pt x="1181976" y="580585"/>
                    <a:pt x="1203008" y="580585"/>
                  </a:cubicBezTo>
                  <a:close/>
                  <a:moveTo>
                    <a:pt x="37752" y="579949"/>
                  </a:moveTo>
                  <a:cubicBezTo>
                    <a:pt x="58602" y="579949"/>
                    <a:pt x="75504" y="596613"/>
                    <a:pt x="75504" y="617168"/>
                  </a:cubicBezTo>
                  <a:cubicBezTo>
                    <a:pt x="75504" y="637723"/>
                    <a:pt x="58602" y="654387"/>
                    <a:pt x="37752" y="654387"/>
                  </a:cubicBezTo>
                  <a:cubicBezTo>
                    <a:pt x="16902" y="654387"/>
                    <a:pt x="0" y="637723"/>
                    <a:pt x="0" y="617168"/>
                  </a:cubicBezTo>
                  <a:cubicBezTo>
                    <a:pt x="0" y="596613"/>
                    <a:pt x="16902" y="579949"/>
                    <a:pt x="37752" y="579949"/>
                  </a:cubicBezTo>
                  <a:close/>
                  <a:moveTo>
                    <a:pt x="224734" y="152554"/>
                  </a:moveTo>
                  <a:cubicBezTo>
                    <a:pt x="245381" y="152554"/>
                    <a:pt x="262119" y="169248"/>
                    <a:pt x="262119" y="189840"/>
                  </a:cubicBezTo>
                  <a:cubicBezTo>
                    <a:pt x="262119" y="210432"/>
                    <a:pt x="245381" y="227126"/>
                    <a:pt x="224734" y="227126"/>
                  </a:cubicBezTo>
                  <a:cubicBezTo>
                    <a:pt x="204087" y="227126"/>
                    <a:pt x="187349" y="210432"/>
                    <a:pt x="187349" y="189840"/>
                  </a:cubicBezTo>
                  <a:cubicBezTo>
                    <a:pt x="187349" y="169248"/>
                    <a:pt x="204087" y="152554"/>
                    <a:pt x="224734" y="152554"/>
                  </a:cubicBezTo>
                  <a:close/>
                  <a:moveTo>
                    <a:pt x="1018361" y="149613"/>
                  </a:moveTo>
                  <a:cubicBezTo>
                    <a:pt x="1039146" y="149613"/>
                    <a:pt x="1055996" y="166670"/>
                    <a:pt x="1055996" y="187711"/>
                  </a:cubicBezTo>
                  <a:cubicBezTo>
                    <a:pt x="1055996" y="208752"/>
                    <a:pt x="1039146" y="225809"/>
                    <a:pt x="1018361" y="225809"/>
                  </a:cubicBezTo>
                  <a:cubicBezTo>
                    <a:pt x="997576" y="225809"/>
                    <a:pt x="980726" y="208752"/>
                    <a:pt x="980726" y="187711"/>
                  </a:cubicBezTo>
                  <a:cubicBezTo>
                    <a:pt x="980726" y="166670"/>
                    <a:pt x="997576" y="149613"/>
                    <a:pt x="1018361" y="149613"/>
                  </a:cubicBezTo>
                  <a:close/>
                  <a:moveTo>
                    <a:pt x="619128" y="0"/>
                  </a:moveTo>
                  <a:cubicBezTo>
                    <a:pt x="640620" y="0"/>
                    <a:pt x="658043" y="16066"/>
                    <a:pt x="658043" y="35885"/>
                  </a:cubicBezTo>
                  <a:cubicBezTo>
                    <a:pt x="658043" y="55704"/>
                    <a:pt x="640620" y="71770"/>
                    <a:pt x="619128" y="71770"/>
                  </a:cubicBezTo>
                  <a:cubicBezTo>
                    <a:pt x="597636" y="71770"/>
                    <a:pt x="580213" y="55704"/>
                    <a:pt x="580213" y="35885"/>
                  </a:cubicBezTo>
                  <a:cubicBezTo>
                    <a:pt x="580213" y="16066"/>
                    <a:pt x="597636" y="0"/>
                    <a:pt x="619128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21" name="Oval 20">
              <a:extLst>
                <a:ext uri="{FF2B5EF4-FFF2-40B4-BE49-F238E27FC236}">
                  <a16:creationId xmlns:a16="http://schemas.microsoft.com/office/drawing/2014/main" id="{1C8A61AB-E753-A64D-11E9-A12616BA7F35}"/>
                </a:ext>
              </a:extLst>
            </p:cNvPr>
            <p:cNvSpPr/>
            <p:nvPr/>
          </p:nvSpPr>
          <p:spPr>
            <a:xfrm>
              <a:off x="6614622" y="2667837"/>
              <a:ext cx="948071" cy="951357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  <p:grpSp>
        <p:nvGrpSpPr>
          <p:cNvPr id="22" name="Group 21">
            <a:extLst>
              <a:ext uri="{FF2B5EF4-FFF2-40B4-BE49-F238E27FC236}">
                <a16:creationId xmlns:a16="http://schemas.microsoft.com/office/drawing/2014/main" id="{82958DCE-FE6F-07B7-3B4D-A157D0891608}"/>
              </a:ext>
            </a:extLst>
          </p:cNvPr>
          <p:cNvGrpSpPr/>
          <p:nvPr/>
        </p:nvGrpSpPr>
        <p:grpSpPr>
          <a:xfrm>
            <a:off x="4184837" y="1831894"/>
            <a:ext cx="1367547" cy="1998179"/>
            <a:chOff x="4184837" y="1831894"/>
            <a:chExt cx="1367547" cy="1998179"/>
          </a:xfrm>
        </p:grpSpPr>
        <p:sp>
          <p:nvSpPr>
            <p:cNvPr id="23" name="Oval 22">
              <a:extLst>
                <a:ext uri="{FF2B5EF4-FFF2-40B4-BE49-F238E27FC236}">
                  <a16:creationId xmlns:a16="http://schemas.microsoft.com/office/drawing/2014/main" id="{B4681EED-2CD2-84CE-C657-72E0D1CC0489}"/>
                </a:ext>
              </a:extLst>
            </p:cNvPr>
            <p:cNvSpPr/>
            <p:nvPr/>
          </p:nvSpPr>
          <p:spPr>
            <a:xfrm>
              <a:off x="4184837" y="2453916"/>
              <a:ext cx="1367547" cy="1376157"/>
            </a:xfrm>
            <a:prstGeom prst="ellipse">
              <a:avLst/>
            </a:prstGeom>
            <a:solidFill>
              <a:srgbClr val="FC8D0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30" name="Freeform: Shape 29">
              <a:extLst>
                <a:ext uri="{FF2B5EF4-FFF2-40B4-BE49-F238E27FC236}">
                  <a16:creationId xmlns:a16="http://schemas.microsoft.com/office/drawing/2014/main" id="{36C00633-234B-C6F3-6C16-8237300CA670}"/>
                </a:ext>
              </a:extLst>
            </p:cNvPr>
            <p:cNvSpPr/>
            <p:nvPr/>
          </p:nvSpPr>
          <p:spPr>
            <a:xfrm>
              <a:off x="4362931" y="1831894"/>
              <a:ext cx="1005512" cy="586487"/>
            </a:xfrm>
            <a:custGeom>
              <a:avLst/>
              <a:gdLst>
                <a:gd name="csX0" fmla="*/ 547394 w 1113110"/>
                <a:gd name="csY0" fmla="*/ 126 h 649246"/>
                <a:gd name="csX1" fmla="*/ 604636 w 1113110"/>
                <a:gd name="csY1" fmla="*/ 2555 h 649246"/>
                <a:gd name="csX2" fmla="*/ 667369 w 1113110"/>
                <a:gd name="csY2" fmla="*/ 19325 h 649246"/>
                <a:gd name="csX3" fmla="*/ 873486 w 1113110"/>
                <a:gd name="csY3" fmla="*/ 18908 h 649246"/>
                <a:gd name="csX4" fmla="*/ 1100486 w 1113110"/>
                <a:gd name="csY4" fmla="*/ 47858 h 649246"/>
                <a:gd name="csX5" fmla="*/ 1052721 w 1113110"/>
                <a:gd name="csY5" fmla="*/ 151729 h 649246"/>
                <a:gd name="csX6" fmla="*/ 909334 w 1113110"/>
                <a:gd name="csY6" fmla="*/ 152230 h 649246"/>
                <a:gd name="csX7" fmla="*/ 658407 w 1113110"/>
                <a:gd name="csY7" fmla="*/ 151646 h 649246"/>
                <a:gd name="csX8" fmla="*/ 611089 w 1113110"/>
                <a:gd name="csY8" fmla="*/ 180596 h 649246"/>
                <a:gd name="csX9" fmla="*/ 611089 w 1113110"/>
                <a:gd name="csY9" fmla="*/ 408779 h 649246"/>
                <a:gd name="csX10" fmla="*/ 725172 w 1113110"/>
                <a:gd name="csY10" fmla="*/ 422045 h 649246"/>
                <a:gd name="csX11" fmla="*/ 750174 w 1113110"/>
                <a:gd name="csY11" fmla="*/ 488455 h 649246"/>
                <a:gd name="csX12" fmla="*/ 748023 w 1113110"/>
                <a:gd name="csY12" fmla="*/ 648309 h 649246"/>
                <a:gd name="csX13" fmla="*/ 744600 w 1113110"/>
                <a:gd name="csY13" fmla="*/ 649246 h 649246"/>
                <a:gd name="csX14" fmla="*/ 712342 w 1113110"/>
                <a:gd name="csY14" fmla="*/ 639169 h 649246"/>
                <a:gd name="csX15" fmla="*/ 559791 w 1113110"/>
                <a:gd name="csY15" fmla="*/ 623694 h 649246"/>
                <a:gd name="csX16" fmla="*/ 407241 w 1113110"/>
                <a:gd name="csY16" fmla="*/ 639169 h 649246"/>
                <a:gd name="csX17" fmla="*/ 376277 w 1113110"/>
                <a:gd name="csY17" fmla="*/ 648842 h 649246"/>
                <a:gd name="csX18" fmla="*/ 371633 w 1113110"/>
                <a:gd name="csY18" fmla="*/ 647558 h 649246"/>
                <a:gd name="csX19" fmla="*/ 368945 w 1113110"/>
                <a:gd name="csY19" fmla="*/ 488455 h 649246"/>
                <a:gd name="csX20" fmla="*/ 394307 w 1113110"/>
                <a:gd name="csY20" fmla="*/ 421878 h 649246"/>
                <a:gd name="csX21" fmla="*/ 506059 w 1113110"/>
                <a:gd name="csY21" fmla="*/ 405025 h 649246"/>
                <a:gd name="csX22" fmla="*/ 506059 w 1113110"/>
                <a:gd name="csY22" fmla="*/ 188105 h 649246"/>
                <a:gd name="csX23" fmla="*/ 461249 w 1113110"/>
                <a:gd name="csY23" fmla="*/ 153314 h 649246"/>
                <a:gd name="csX24" fmla="*/ 174476 w 1113110"/>
                <a:gd name="csY24" fmla="*/ 152313 h 649246"/>
                <a:gd name="csX25" fmla="*/ 57974 w 1113110"/>
                <a:gd name="csY25" fmla="*/ 151562 h 649246"/>
                <a:gd name="csX26" fmla="*/ 2860 w 1113110"/>
                <a:gd name="csY26" fmla="*/ 65212 h 649246"/>
                <a:gd name="csX27" fmla="*/ 246170 w 1113110"/>
                <a:gd name="csY27" fmla="*/ 19158 h 649246"/>
                <a:gd name="csX28" fmla="*/ 452288 w 1113110"/>
                <a:gd name="csY28" fmla="*/ 18407 h 649246"/>
                <a:gd name="csX29" fmla="*/ 490823 w 1113110"/>
                <a:gd name="csY29" fmla="*/ 4140 h 649246"/>
                <a:gd name="csX30" fmla="*/ 547394 w 1113110"/>
                <a:gd name="csY30" fmla="*/ 126 h 649246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</a:cxnLst>
              <a:rect l="l" t="t" r="r" b="b"/>
              <a:pathLst>
                <a:path w="1113110" h="649246">
                  <a:moveTo>
                    <a:pt x="547394" y="126"/>
                  </a:moveTo>
                  <a:cubicBezTo>
                    <a:pt x="567244" y="574"/>
                    <a:pt x="587206" y="2097"/>
                    <a:pt x="604636" y="2555"/>
                  </a:cubicBezTo>
                  <a:cubicBezTo>
                    <a:pt x="630177" y="3223"/>
                    <a:pt x="643619" y="16238"/>
                    <a:pt x="667369" y="19325"/>
                  </a:cubicBezTo>
                  <a:cubicBezTo>
                    <a:pt x="733058" y="27751"/>
                    <a:pt x="807081" y="18824"/>
                    <a:pt x="873486" y="18908"/>
                  </a:cubicBezTo>
                  <a:cubicBezTo>
                    <a:pt x="930573" y="18991"/>
                    <a:pt x="1065715" y="-31"/>
                    <a:pt x="1100486" y="47858"/>
                  </a:cubicBezTo>
                  <a:cubicBezTo>
                    <a:pt x="1130059" y="88656"/>
                    <a:pt x="1105056" y="144971"/>
                    <a:pt x="1052721" y="151729"/>
                  </a:cubicBezTo>
                  <a:cubicBezTo>
                    <a:pt x="1006568" y="157653"/>
                    <a:pt x="955845" y="152480"/>
                    <a:pt x="909334" y="152230"/>
                  </a:cubicBezTo>
                  <a:lnTo>
                    <a:pt x="658407" y="151646"/>
                  </a:lnTo>
                  <a:cubicBezTo>
                    <a:pt x="642903" y="167581"/>
                    <a:pt x="634120" y="174840"/>
                    <a:pt x="611089" y="180596"/>
                  </a:cubicBezTo>
                  <a:lnTo>
                    <a:pt x="611089" y="408779"/>
                  </a:lnTo>
                  <a:cubicBezTo>
                    <a:pt x="645681" y="412951"/>
                    <a:pt x="694881" y="403857"/>
                    <a:pt x="725172" y="422045"/>
                  </a:cubicBezTo>
                  <a:cubicBezTo>
                    <a:pt x="750891" y="437479"/>
                    <a:pt x="750084" y="463093"/>
                    <a:pt x="750174" y="488455"/>
                  </a:cubicBezTo>
                  <a:cubicBezTo>
                    <a:pt x="750354" y="540933"/>
                    <a:pt x="755552" y="596415"/>
                    <a:pt x="748023" y="648309"/>
                  </a:cubicBezTo>
                  <a:lnTo>
                    <a:pt x="744600" y="649246"/>
                  </a:lnTo>
                  <a:lnTo>
                    <a:pt x="712342" y="639169"/>
                  </a:lnTo>
                  <a:cubicBezTo>
                    <a:pt x="663066" y="629023"/>
                    <a:pt x="612047" y="623694"/>
                    <a:pt x="559791" y="623694"/>
                  </a:cubicBezTo>
                  <a:cubicBezTo>
                    <a:pt x="507535" y="623694"/>
                    <a:pt x="456516" y="629023"/>
                    <a:pt x="407241" y="639169"/>
                  </a:cubicBezTo>
                  <a:lnTo>
                    <a:pt x="376277" y="648842"/>
                  </a:lnTo>
                  <a:lnTo>
                    <a:pt x="371633" y="647558"/>
                  </a:lnTo>
                  <a:cubicBezTo>
                    <a:pt x="363030" y="596331"/>
                    <a:pt x="368048" y="540349"/>
                    <a:pt x="368945" y="488455"/>
                  </a:cubicBezTo>
                  <a:cubicBezTo>
                    <a:pt x="369393" y="463259"/>
                    <a:pt x="369303" y="437730"/>
                    <a:pt x="394307" y="421878"/>
                  </a:cubicBezTo>
                  <a:cubicBezTo>
                    <a:pt x="424238" y="402939"/>
                    <a:pt x="472094" y="413451"/>
                    <a:pt x="506059" y="405025"/>
                  </a:cubicBezTo>
                  <a:lnTo>
                    <a:pt x="506059" y="188105"/>
                  </a:lnTo>
                  <a:lnTo>
                    <a:pt x="461249" y="153314"/>
                  </a:lnTo>
                  <a:cubicBezTo>
                    <a:pt x="366077" y="149143"/>
                    <a:pt x="269828" y="152063"/>
                    <a:pt x="174476" y="152313"/>
                  </a:cubicBezTo>
                  <a:cubicBezTo>
                    <a:pt x="136748" y="152397"/>
                    <a:pt x="95345" y="156735"/>
                    <a:pt x="57974" y="151562"/>
                  </a:cubicBezTo>
                  <a:cubicBezTo>
                    <a:pt x="14062" y="145472"/>
                    <a:pt x="-8343" y="103339"/>
                    <a:pt x="2860" y="65212"/>
                  </a:cubicBezTo>
                  <a:cubicBezTo>
                    <a:pt x="23562" y="-5204"/>
                    <a:pt x="184961" y="19492"/>
                    <a:pt x="246170" y="19158"/>
                  </a:cubicBezTo>
                  <a:cubicBezTo>
                    <a:pt x="312755" y="18824"/>
                    <a:pt x="386420" y="27334"/>
                    <a:pt x="452288" y="18407"/>
                  </a:cubicBezTo>
                  <a:cubicBezTo>
                    <a:pt x="467433" y="16321"/>
                    <a:pt x="476574" y="7394"/>
                    <a:pt x="490823" y="4140"/>
                  </a:cubicBezTo>
                  <a:cubicBezTo>
                    <a:pt x="507806" y="303"/>
                    <a:pt x="527544" y="-323"/>
                    <a:pt x="547394" y="126"/>
                  </a:cubicBezTo>
                  <a:close/>
                </a:path>
              </a:pathLst>
            </a:custGeom>
            <a:solidFill>
              <a:srgbClr val="FC8D0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31" name="Freeform: Shape 30">
              <a:extLst>
                <a:ext uri="{FF2B5EF4-FFF2-40B4-BE49-F238E27FC236}">
                  <a16:creationId xmlns:a16="http://schemas.microsoft.com/office/drawing/2014/main" id="{4F73A87B-59ED-443B-BCEF-C52C810B1195}"/>
                </a:ext>
              </a:extLst>
            </p:cNvPr>
            <p:cNvSpPr/>
            <p:nvPr/>
          </p:nvSpPr>
          <p:spPr>
            <a:xfrm>
              <a:off x="4247918" y="2523285"/>
              <a:ext cx="1241089" cy="1240007"/>
            </a:xfrm>
            <a:custGeom>
              <a:avLst/>
              <a:gdLst>
                <a:gd name="csX0" fmla="*/ 617911 w 1241089"/>
                <a:gd name="csY0" fmla="*/ 1167761 h 1240007"/>
                <a:gd name="csX1" fmla="*/ 656507 w 1241089"/>
                <a:gd name="csY1" fmla="*/ 1203884 h 1240007"/>
                <a:gd name="csX2" fmla="*/ 617911 w 1241089"/>
                <a:gd name="csY2" fmla="*/ 1240007 h 1240007"/>
                <a:gd name="csX3" fmla="*/ 579315 w 1241089"/>
                <a:gd name="csY3" fmla="*/ 1203884 h 1240007"/>
                <a:gd name="csX4" fmla="*/ 617911 w 1241089"/>
                <a:gd name="csY4" fmla="*/ 1167761 h 1240007"/>
                <a:gd name="csX5" fmla="*/ 222033 w 1241089"/>
                <a:gd name="csY5" fmla="*/ 1022483 h 1240007"/>
                <a:gd name="csX6" fmla="*/ 259560 w 1241089"/>
                <a:gd name="csY6" fmla="*/ 1059648 h 1240007"/>
                <a:gd name="csX7" fmla="*/ 222033 w 1241089"/>
                <a:gd name="csY7" fmla="*/ 1096813 h 1240007"/>
                <a:gd name="csX8" fmla="*/ 184506 w 1241089"/>
                <a:gd name="csY8" fmla="*/ 1059648 h 1240007"/>
                <a:gd name="csX9" fmla="*/ 222033 w 1241089"/>
                <a:gd name="csY9" fmla="*/ 1022483 h 1240007"/>
                <a:gd name="csX10" fmla="*/ 1017939 w 1241089"/>
                <a:gd name="csY10" fmla="*/ 1022104 h 1240007"/>
                <a:gd name="csX11" fmla="*/ 1056654 w 1241089"/>
                <a:gd name="csY11" fmla="*/ 1059351 h 1240007"/>
                <a:gd name="csX12" fmla="*/ 1017939 w 1241089"/>
                <a:gd name="csY12" fmla="*/ 1096598 h 1240007"/>
                <a:gd name="csX13" fmla="*/ 979224 w 1241089"/>
                <a:gd name="csY13" fmla="*/ 1059351 h 1240007"/>
                <a:gd name="csX14" fmla="*/ 1017939 w 1241089"/>
                <a:gd name="csY14" fmla="*/ 1022104 h 1240007"/>
                <a:gd name="csX15" fmla="*/ 1203008 w 1241089"/>
                <a:gd name="csY15" fmla="*/ 580585 h 1240007"/>
                <a:gd name="csX16" fmla="*/ 1241089 w 1241089"/>
                <a:gd name="csY16" fmla="*/ 617675 h 1240007"/>
                <a:gd name="csX17" fmla="*/ 1203008 w 1241089"/>
                <a:gd name="csY17" fmla="*/ 654765 h 1240007"/>
                <a:gd name="csX18" fmla="*/ 1164927 w 1241089"/>
                <a:gd name="csY18" fmla="*/ 617675 h 1240007"/>
                <a:gd name="csX19" fmla="*/ 1203008 w 1241089"/>
                <a:gd name="csY19" fmla="*/ 580585 h 1240007"/>
                <a:gd name="csX20" fmla="*/ 37752 w 1241089"/>
                <a:gd name="csY20" fmla="*/ 579949 h 1240007"/>
                <a:gd name="csX21" fmla="*/ 75504 w 1241089"/>
                <a:gd name="csY21" fmla="*/ 617168 h 1240007"/>
                <a:gd name="csX22" fmla="*/ 37752 w 1241089"/>
                <a:gd name="csY22" fmla="*/ 654387 h 1240007"/>
                <a:gd name="csX23" fmla="*/ 0 w 1241089"/>
                <a:gd name="csY23" fmla="*/ 617168 h 1240007"/>
                <a:gd name="csX24" fmla="*/ 37752 w 1241089"/>
                <a:gd name="csY24" fmla="*/ 579949 h 1240007"/>
                <a:gd name="csX25" fmla="*/ 224734 w 1241089"/>
                <a:gd name="csY25" fmla="*/ 152554 h 1240007"/>
                <a:gd name="csX26" fmla="*/ 262119 w 1241089"/>
                <a:gd name="csY26" fmla="*/ 189840 h 1240007"/>
                <a:gd name="csX27" fmla="*/ 224734 w 1241089"/>
                <a:gd name="csY27" fmla="*/ 227126 h 1240007"/>
                <a:gd name="csX28" fmla="*/ 187349 w 1241089"/>
                <a:gd name="csY28" fmla="*/ 189840 h 1240007"/>
                <a:gd name="csX29" fmla="*/ 224734 w 1241089"/>
                <a:gd name="csY29" fmla="*/ 152554 h 1240007"/>
                <a:gd name="csX30" fmla="*/ 1018361 w 1241089"/>
                <a:gd name="csY30" fmla="*/ 149613 h 1240007"/>
                <a:gd name="csX31" fmla="*/ 1055996 w 1241089"/>
                <a:gd name="csY31" fmla="*/ 187711 h 1240007"/>
                <a:gd name="csX32" fmla="*/ 1018361 w 1241089"/>
                <a:gd name="csY32" fmla="*/ 225809 h 1240007"/>
                <a:gd name="csX33" fmla="*/ 980726 w 1241089"/>
                <a:gd name="csY33" fmla="*/ 187711 h 1240007"/>
                <a:gd name="csX34" fmla="*/ 1018361 w 1241089"/>
                <a:gd name="csY34" fmla="*/ 149613 h 1240007"/>
                <a:gd name="csX35" fmla="*/ 619128 w 1241089"/>
                <a:gd name="csY35" fmla="*/ 0 h 1240007"/>
                <a:gd name="csX36" fmla="*/ 658043 w 1241089"/>
                <a:gd name="csY36" fmla="*/ 35885 h 1240007"/>
                <a:gd name="csX37" fmla="*/ 619128 w 1241089"/>
                <a:gd name="csY37" fmla="*/ 71770 h 1240007"/>
                <a:gd name="csX38" fmla="*/ 580213 w 1241089"/>
                <a:gd name="csY38" fmla="*/ 35885 h 1240007"/>
                <a:gd name="csX39" fmla="*/ 619128 w 1241089"/>
                <a:gd name="csY39" fmla="*/ 0 h 1240007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</a:cxnLst>
              <a:rect l="l" t="t" r="r" b="b"/>
              <a:pathLst>
                <a:path w="1241089" h="1240007">
                  <a:moveTo>
                    <a:pt x="617911" y="1167761"/>
                  </a:moveTo>
                  <a:cubicBezTo>
                    <a:pt x="639227" y="1167761"/>
                    <a:pt x="656507" y="1183934"/>
                    <a:pt x="656507" y="1203884"/>
                  </a:cubicBezTo>
                  <a:cubicBezTo>
                    <a:pt x="656507" y="1223834"/>
                    <a:pt x="639227" y="1240007"/>
                    <a:pt x="617911" y="1240007"/>
                  </a:cubicBezTo>
                  <a:cubicBezTo>
                    <a:pt x="596595" y="1240007"/>
                    <a:pt x="579315" y="1223834"/>
                    <a:pt x="579315" y="1203884"/>
                  </a:cubicBezTo>
                  <a:cubicBezTo>
                    <a:pt x="579315" y="1183934"/>
                    <a:pt x="596595" y="1167761"/>
                    <a:pt x="617911" y="1167761"/>
                  </a:cubicBezTo>
                  <a:close/>
                  <a:moveTo>
                    <a:pt x="222033" y="1022483"/>
                  </a:moveTo>
                  <a:cubicBezTo>
                    <a:pt x="242759" y="1022483"/>
                    <a:pt x="259560" y="1039122"/>
                    <a:pt x="259560" y="1059648"/>
                  </a:cubicBezTo>
                  <a:cubicBezTo>
                    <a:pt x="259560" y="1080174"/>
                    <a:pt x="242759" y="1096813"/>
                    <a:pt x="222033" y="1096813"/>
                  </a:cubicBezTo>
                  <a:cubicBezTo>
                    <a:pt x="201307" y="1096813"/>
                    <a:pt x="184506" y="1080174"/>
                    <a:pt x="184506" y="1059648"/>
                  </a:cubicBezTo>
                  <a:cubicBezTo>
                    <a:pt x="184506" y="1039122"/>
                    <a:pt x="201307" y="1022483"/>
                    <a:pt x="222033" y="1022483"/>
                  </a:cubicBezTo>
                  <a:close/>
                  <a:moveTo>
                    <a:pt x="1017939" y="1022104"/>
                  </a:moveTo>
                  <a:cubicBezTo>
                    <a:pt x="1039321" y="1022104"/>
                    <a:pt x="1056654" y="1038780"/>
                    <a:pt x="1056654" y="1059351"/>
                  </a:cubicBezTo>
                  <a:cubicBezTo>
                    <a:pt x="1056654" y="1079922"/>
                    <a:pt x="1039321" y="1096598"/>
                    <a:pt x="1017939" y="1096598"/>
                  </a:cubicBezTo>
                  <a:cubicBezTo>
                    <a:pt x="996557" y="1096598"/>
                    <a:pt x="979224" y="1079922"/>
                    <a:pt x="979224" y="1059351"/>
                  </a:cubicBezTo>
                  <a:cubicBezTo>
                    <a:pt x="979224" y="1038780"/>
                    <a:pt x="996557" y="1022104"/>
                    <a:pt x="1017939" y="1022104"/>
                  </a:cubicBezTo>
                  <a:close/>
                  <a:moveTo>
                    <a:pt x="1203008" y="580585"/>
                  </a:moveTo>
                  <a:cubicBezTo>
                    <a:pt x="1224040" y="580585"/>
                    <a:pt x="1241089" y="597191"/>
                    <a:pt x="1241089" y="617675"/>
                  </a:cubicBezTo>
                  <a:cubicBezTo>
                    <a:pt x="1241089" y="638159"/>
                    <a:pt x="1224040" y="654765"/>
                    <a:pt x="1203008" y="654765"/>
                  </a:cubicBezTo>
                  <a:cubicBezTo>
                    <a:pt x="1181976" y="654765"/>
                    <a:pt x="1164927" y="638159"/>
                    <a:pt x="1164927" y="617675"/>
                  </a:cubicBezTo>
                  <a:cubicBezTo>
                    <a:pt x="1164927" y="597191"/>
                    <a:pt x="1181976" y="580585"/>
                    <a:pt x="1203008" y="580585"/>
                  </a:cubicBezTo>
                  <a:close/>
                  <a:moveTo>
                    <a:pt x="37752" y="579949"/>
                  </a:moveTo>
                  <a:cubicBezTo>
                    <a:pt x="58602" y="579949"/>
                    <a:pt x="75504" y="596613"/>
                    <a:pt x="75504" y="617168"/>
                  </a:cubicBezTo>
                  <a:cubicBezTo>
                    <a:pt x="75504" y="637723"/>
                    <a:pt x="58602" y="654387"/>
                    <a:pt x="37752" y="654387"/>
                  </a:cubicBezTo>
                  <a:cubicBezTo>
                    <a:pt x="16902" y="654387"/>
                    <a:pt x="0" y="637723"/>
                    <a:pt x="0" y="617168"/>
                  </a:cubicBezTo>
                  <a:cubicBezTo>
                    <a:pt x="0" y="596613"/>
                    <a:pt x="16902" y="579949"/>
                    <a:pt x="37752" y="579949"/>
                  </a:cubicBezTo>
                  <a:close/>
                  <a:moveTo>
                    <a:pt x="224734" y="152554"/>
                  </a:moveTo>
                  <a:cubicBezTo>
                    <a:pt x="245381" y="152554"/>
                    <a:pt x="262119" y="169248"/>
                    <a:pt x="262119" y="189840"/>
                  </a:cubicBezTo>
                  <a:cubicBezTo>
                    <a:pt x="262119" y="210432"/>
                    <a:pt x="245381" y="227126"/>
                    <a:pt x="224734" y="227126"/>
                  </a:cubicBezTo>
                  <a:cubicBezTo>
                    <a:pt x="204087" y="227126"/>
                    <a:pt x="187349" y="210432"/>
                    <a:pt x="187349" y="189840"/>
                  </a:cubicBezTo>
                  <a:cubicBezTo>
                    <a:pt x="187349" y="169248"/>
                    <a:pt x="204087" y="152554"/>
                    <a:pt x="224734" y="152554"/>
                  </a:cubicBezTo>
                  <a:close/>
                  <a:moveTo>
                    <a:pt x="1018361" y="149613"/>
                  </a:moveTo>
                  <a:cubicBezTo>
                    <a:pt x="1039146" y="149613"/>
                    <a:pt x="1055996" y="166670"/>
                    <a:pt x="1055996" y="187711"/>
                  </a:cubicBezTo>
                  <a:cubicBezTo>
                    <a:pt x="1055996" y="208752"/>
                    <a:pt x="1039146" y="225809"/>
                    <a:pt x="1018361" y="225809"/>
                  </a:cubicBezTo>
                  <a:cubicBezTo>
                    <a:pt x="997576" y="225809"/>
                    <a:pt x="980726" y="208752"/>
                    <a:pt x="980726" y="187711"/>
                  </a:cubicBezTo>
                  <a:cubicBezTo>
                    <a:pt x="980726" y="166670"/>
                    <a:pt x="997576" y="149613"/>
                    <a:pt x="1018361" y="149613"/>
                  </a:cubicBezTo>
                  <a:close/>
                  <a:moveTo>
                    <a:pt x="619128" y="0"/>
                  </a:moveTo>
                  <a:cubicBezTo>
                    <a:pt x="640620" y="0"/>
                    <a:pt x="658043" y="16066"/>
                    <a:pt x="658043" y="35885"/>
                  </a:cubicBezTo>
                  <a:cubicBezTo>
                    <a:pt x="658043" y="55704"/>
                    <a:pt x="640620" y="71770"/>
                    <a:pt x="619128" y="71770"/>
                  </a:cubicBezTo>
                  <a:cubicBezTo>
                    <a:pt x="597636" y="71770"/>
                    <a:pt x="580213" y="55704"/>
                    <a:pt x="580213" y="35885"/>
                  </a:cubicBezTo>
                  <a:cubicBezTo>
                    <a:pt x="580213" y="16066"/>
                    <a:pt x="597636" y="0"/>
                    <a:pt x="619128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34" name="Oval 33">
              <a:extLst>
                <a:ext uri="{FF2B5EF4-FFF2-40B4-BE49-F238E27FC236}">
                  <a16:creationId xmlns:a16="http://schemas.microsoft.com/office/drawing/2014/main" id="{4D68C24E-DB18-26A8-5A1D-4EFF549B3711}"/>
                </a:ext>
              </a:extLst>
            </p:cNvPr>
            <p:cNvSpPr/>
            <p:nvPr/>
          </p:nvSpPr>
          <p:spPr>
            <a:xfrm>
              <a:off x="4393993" y="2667837"/>
              <a:ext cx="948071" cy="951357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  <p:grpSp>
        <p:nvGrpSpPr>
          <p:cNvPr id="35" name="Group 34">
            <a:extLst>
              <a:ext uri="{FF2B5EF4-FFF2-40B4-BE49-F238E27FC236}">
                <a16:creationId xmlns:a16="http://schemas.microsoft.com/office/drawing/2014/main" id="{EAB1BC53-2955-F4A3-5C25-33608DD5ADDC}"/>
              </a:ext>
            </a:extLst>
          </p:cNvPr>
          <p:cNvGrpSpPr/>
          <p:nvPr/>
        </p:nvGrpSpPr>
        <p:grpSpPr>
          <a:xfrm>
            <a:off x="1964207" y="1828800"/>
            <a:ext cx="1367547" cy="1998179"/>
            <a:chOff x="1964207" y="1828800"/>
            <a:chExt cx="1367547" cy="1998179"/>
          </a:xfrm>
        </p:grpSpPr>
        <p:sp>
          <p:nvSpPr>
            <p:cNvPr id="36" name="Oval 35">
              <a:extLst>
                <a:ext uri="{FF2B5EF4-FFF2-40B4-BE49-F238E27FC236}">
                  <a16:creationId xmlns:a16="http://schemas.microsoft.com/office/drawing/2014/main" id="{97334953-7275-40A3-FF13-13D75C968506}"/>
                </a:ext>
              </a:extLst>
            </p:cNvPr>
            <p:cNvSpPr/>
            <p:nvPr/>
          </p:nvSpPr>
          <p:spPr>
            <a:xfrm>
              <a:off x="1964207" y="2450822"/>
              <a:ext cx="1367547" cy="137615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37" name="Freeform: Shape 36">
              <a:extLst>
                <a:ext uri="{FF2B5EF4-FFF2-40B4-BE49-F238E27FC236}">
                  <a16:creationId xmlns:a16="http://schemas.microsoft.com/office/drawing/2014/main" id="{BF1D5F24-6126-436C-3165-F44AD32B79EB}"/>
                </a:ext>
              </a:extLst>
            </p:cNvPr>
            <p:cNvSpPr/>
            <p:nvPr/>
          </p:nvSpPr>
          <p:spPr>
            <a:xfrm>
              <a:off x="2142301" y="1828800"/>
              <a:ext cx="1005512" cy="586487"/>
            </a:xfrm>
            <a:custGeom>
              <a:avLst/>
              <a:gdLst>
                <a:gd name="csX0" fmla="*/ 547394 w 1113110"/>
                <a:gd name="csY0" fmla="*/ 126 h 649246"/>
                <a:gd name="csX1" fmla="*/ 604636 w 1113110"/>
                <a:gd name="csY1" fmla="*/ 2555 h 649246"/>
                <a:gd name="csX2" fmla="*/ 667369 w 1113110"/>
                <a:gd name="csY2" fmla="*/ 19325 h 649246"/>
                <a:gd name="csX3" fmla="*/ 873486 w 1113110"/>
                <a:gd name="csY3" fmla="*/ 18908 h 649246"/>
                <a:gd name="csX4" fmla="*/ 1100486 w 1113110"/>
                <a:gd name="csY4" fmla="*/ 47858 h 649246"/>
                <a:gd name="csX5" fmla="*/ 1052721 w 1113110"/>
                <a:gd name="csY5" fmla="*/ 151729 h 649246"/>
                <a:gd name="csX6" fmla="*/ 909334 w 1113110"/>
                <a:gd name="csY6" fmla="*/ 152230 h 649246"/>
                <a:gd name="csX7" fmla="*/ 658407 w 1113110"/>
                <a:gd name="csY7" fmla="*/ 151646 h 649246"/>
                <a:gd name="csX8" fmla="*/ 611089 w 1113110"/>
                <a:gd name="csY8" fmla="*/ 180596 h 649246"/>
                <a:gd name="csX9" fmla="*/ 611089 w 1113110"/>
                <a:gd name="csY9" fmla="*/ 408779 h 649246"/>
                <a:gd name="csX10" fmla="*/ 725172 w 1113110"/>
                <a:gd name="csY10" fmla="*/ 422045 h 649246"/>
                <a:gd name="csX11" fmla="*/ 750174 w 1113110"/>
                <a:gd name="csY11" fmla="*/ 488455 h 649246"/>
                <a:gd name="csX12" fmla="*/ 748023 w 1113110"/>
                <a:gd name="csY12" fmla="*/ 648309 h 649246"/>
                <a:gd name="csX13" fmla="*/ 744600 w 1113110"/>
                <a:gd name="csY13" fmla="*/ 649246 h 649246"/>
                <a:gd name="csX14" fmla="*/ 712342 w 1113110"/>
                <a:gd name="csY14" fmla="*/ 639169 h 649246"/>
                <a:gd name="csX15" fmla="*/ 559791 w 1113110"/>
                <a:gd name="csY15" fmla="*/ 623694 h 649246"/>
                <a:gd name="csX16" fmla="*/ 407241 w 1113110"/>
                <a:gd name="csY16" fmla="*/ 639169 h 649246"/>
                <a:gd name="csX17" fmla="*/ 376277 w 1113110"/>
                <a:gd name="csY17" fmla="*/ 648842 h 649246"/>
                <a:gd name="csX18" fmla="*/ 371633 w 1113110"/>
                <a:gd name="csY18" fmla="*/ 647558 h 649246"/>
                <a:gd name="csX19" fmla="*/ 368945 w 1113110"/>
                <a:gd name="csY19" fmla="*/ 488455 h 649246"/>
                <a:gd name="csX20" fmla="*/ 394307 w 1113110"/>
                <a:gd name="csY20" fmla="*/ 421878 h 649246"/>
                <a:gd name="csX21" fmla="*/ 506059 w 1113110"/>
                <a:gd name="csY21" fmla="*/ 405025 h 649246"/>
                <a:gd name="csX22" fmla="*/ 506059 w 1113110"/>
                <a:gd name="csY22" fmla="*/ 188105 h 649246"/>
                <a:gd name="csX23" fmla="*/ 461249 w 1113110"/>
                <a:gd name="csY23" fmla="*/ 153314 h 649246"/>
                <a:gd name="csX24" fmla="*/ 174476 w 1113110"/>
                <a:gd name="csY24" fmla="*/ 152313 h 649246"/>
                <a:gd name="csX25" fmla="*/ 57974 w 1113110"/>
                <a:gd name="csY25" fmla="*/ 151562 h 649246"/>
                <a:gd name="csX26" fmla="*/ 2860 w 1113110"/>
                <a:gd name="csY26" fmla="*/ 65212 h 649246"/>
                <a:gd name="csX27" fmla="*/ 246170 w 1113110"/>
                <a:gd name="csY27" fmla="*/ 19158 h 649246"/>
                <a:gd name="csX28" fmla="*/ 452288 w 1113110"/>
                <a:gd name="csY28" fmla="*/ 18407 h 649246"/>
                <a:gd name="csX29" fmla="*/ 490823 w 1113110"/>
                <a:gd name="csY29" fmla="*/ 4140 h 649246"/>
                <a:gd name="csX30" fmla="*/ 547394 w 1113110"/>
                <a:gd name="csY30" fmla="*/ 126 h 649246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</a:cxnLst>
              <a:rect l="l" t="t" r="r" b="b"/>
              <a:pathLst>
                <a:path w="1113110" h="649246">
                  <a:moveTo>
                    <a:pt x="547394" y="126"/>
                  </a:moveTo>
                  <a:cubicBezTo>
                    <a:pt x="567244" y="574"/>
                    <a:pt x="587206" y="2097"/>
                    <a:pt x="604636" y="2555"/>
                  </a:cubicBezTo>
                  <a:cubicBezTo>
                    <a:pt x="630177" y="3223"/>
                    <a:pt x="643619" y="16238"/>
                    <a:pt x="667369" y="19325"/>
                  </a:cubicBezTo>
                  <a:cubicBezTo>
                    <a:pt x="733058" y="27751"/>
                    <a:pt x="807081" y="18824"/>
                    <a:pt x="873486" y="18908"/>
                  </a:cubicBezTo>
                  <a:cubicBezTo>
                    <a:pt x="930573" y="18991"/>
                    <a:pt x="1065715" y="-31"/>
                    <a:pt x="1100486" y="47858"/>
                  </a:cubicBezTo>
                  <a:cubicBezTo>
                    <a:pt x="1130059" y="88656"/>
                    <a:pt x="1105056" y="144971"/>
                    <a:pt x="1052721" y="151729"/>
                  </a:cubicBezTo>
                  <a:cubicBezTo>
                    <a:pt x="1006568" y="157653"/>
                    <a:pt x="955845" y="152480"/>
                    <a:pt x="909334" y="152230"/>
                  </a:cubicBezTo>
                  <a:lnTo>
                    <a:pt x="658407" y="151646"/>
                  </a:lnTo>
                  <a:cubicBezTo>
                    <a:pt x="642903" y="167581"/>
                    <a:pt x="634120" y="174840"/>
                    <a:pt x="611089" y="180596"/>
                  </a:cubicBezTo>
                  <a:lnTo>
                    <a:pt x="611089" y="408779"/>
                  </a:lnTo>
                  <a:cubicBezTo>
                    <a:pt x="645681" y="412951"/>
                    <a:pt x="694881" y="403857"/>
                    <a:pt x="725172" y="422045"/>
                  </a:cubicBezTo>
                  <a:cubicBezTo>
                    <a:pt x="750891" y="437479"/>
                    <a:pt x="750084" y="463093"/>
                    <a:pt x="750174" y="488455"/>
                  </a:cubicBezTo>
                  <a:cubicBezTo>
                    <a:pt x="750354" y="540933"/>
                    <a:pt x="755552" y="596415"/>
                    <a:pt x="748023" y="648309"/>
                  </a:cubicBezTo>
                  <a:lnTo>
                    <a:pt x="744600" y="649246"/>
                  </a:lnTo>
                  <a:lnTo>
                    <a:pt x="712342" y="639169"/>
                  </a:lnTo>
                  <a:cubicBezTo>
                    <a:pt x="663066" y="629023"/>
                    <a:pt x="612047" y="623694"/>
                    <a:pt x="559791" y="623694"/>
                  </a:cubicBezTo>
                  <a:cubicBezTo>
                    <a:pt x="507535" y="623694"/>
                    <a:pt x="456516" y="629023"/>
                    <a:pt x="407241" y="639169"/>
                  </a:cubicBezTo>
                  <a:lnTo>
                    <a:pt x="376277" y="648842"/>
                  </a:lnTo>
                  <a:lnTo>
                    <a:pt x="371633" y="647558"/>
                  </a:lnTo>
                  <a:cubicBezTo>
                    <a:pt x="363030" y="596331"/>
                    <a:pt x="368048" y="540349"/>
                    <a:pt x="368945" y="488455"/>
                  </a:cubicBezTo>
                  <a:cubicBezTo>
                    <a:pt x="369393" y="463259"/>
                    <a:pt x="369303" y="437730"/>
                    <a:pt x="394307" y="421878"/>
                  </a:cubicBezTo>
                  <a:cubicBezTo>
                    <a:pt x="424238" y="402939"/>
                    <a:pt x="472094" y="413451"/>
                    <a:pt x="506059" y="405025"/>
                  </a:cubicBezTo>
                  <a:lnTo>
                    <a:pt x="506059" y="188105"/>
                  </a:lnTo>
                  <a:lnTo>
                    <a:pt x="461249" y="153314"/>
                  </a:lnTo>
                  <a:cubicBezTo>
                    <a:pt x="366077" y="149143"/>
                    <a:pt x="269828" y="152063"/>
                    <a:pt x="174476" y="152313"/>
                  </a:cubicBezTo>
                  <a:cubicBezTo>
                    <a:pt x="136748" y="152397"/>
                    <a:pt x="95345" y="156735"/>
                    <a:pt x="57974" y="151562"/>
                  </a:cubicBezTo>
                  <a:cubicBezTo>
                    <a:pt x="14062" y="145472"/>
                    <a:pt x="-8343" y="103339"/>
                    <a:pt x="2860" y="65212"/>
                  </a:cubicBezTo>
                  <a:cubicBezTo>
                    <a:pt x="23562" y="-5204"/>
                    <a:pt x="184961" y="19492"/>
                    <a:pt x="246170" y="19158"/>
                  </a:cubicBezTo>
                  <a:cubicBezTo>
                    <a:pt x="312755" y="18824"/>
                    <a:pt x="386420" y="27334"/>
                    <a:pt x="452288" y="18407"/>
                  </a:cubicBezTo>
                  <a:cubicBezTo>
                    <a:pt x="467433" y="16321"/>
                    <a:pt x="476574" y="7394"/>
                    <a:pt x="490823" y="4140"/>
                  </a:cubicBezTo>
                  <a:cubicBezTo>
                    <a:pt x="507806" y="303"/>
                    <a:pt x="527544" y="-323"/>
                    <a:pt x="547394" y="126"/>
                  </a:cubicBezTo>
                  <a:close/>
                </a:path>
              </a:pathLst>
            </a:custGeom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38" name="Freeform: Shape 37">
              <a:extLst>
                <a:ext uri="{FF2B5EF4-FFF2-40B4-BE49-F238E27FC236}">
                  <a16:creationId xmlns:a16="http://schemas.microsoft.com/office/drawing/2014/main" id="{D216056C-DD88-61F6-A524-632F2EA295B7}"/>
                </a:ext>
              </a:extLst>
            </p:cNvPr>
            <p:cNvSpPr/>
            <p:nvPr/>
          </p:nvSpPr>
          <p:spPr>
            <a:xfrm>
              <a:off x="2027288" y="2520191"/>
              <a:ext cx="1241089" cy="1240007"/>
            </a:xfrm>
            <a:custGeom>
              <a:avLst/>
              <a:gdLst>
                <a:gd name="csX0" fmla="*/ 617911 w 1241089"/>
                <a:gd name="csY0" fmla="*/ 1167761 h 1240007"/>
                <a:gd name="csX1" fmla="*/ 656507 w 1241089"/>
                <a:gd name="csY1" fmla="*/ 1203884 h 1240007"/>
                <a:gd name="csX2" fmla="*/ 617911 w 1241089"/>
                <a:gd name="csY2" fmla="*/ 1240007 h 1240007"/>
                <a:gd name="csX3" fmla="*/ 579315 w 1241089"/>
                <a:gd name="csY3" fmla="*/ 1203884 h 1240007"/>
                <a:gd name="csX4" fmla="*/ 617911 w 1241089"/>
                <a:gd name="csY4" fmla="*/ 1167761 h 1240007"/>
                <a:gd name="csX5" fmla="*/ 222033 w 1241089"/>
                <a:gd name="csY5" fmla="*/ 1022483 h 1240007"/>
                <a:gd name="csX6" fmla="*/ 259560 w 1241089"/>
                <a:gd name="csY6" fmla="*/ 1059648 h 1240007"/>
                <a:gd name="csX7" fmla="*/ 222033 w 1241089"/>
                <a:gd name="csY7" fmla="*/ 1096813 h 1240007"/>
                <a:gd name="csX8" fmla="*/ 184506 w 1241089"/>
                <a:gd name="csY8" fmla="*/ 1059648 h 1240007"/>
                <a:gd name="csX9" fmla="*/ 222033 w 1241089"/>
                <a:gd name="csY9" fmla="*/ 1022483 h 1240007"/>
                <a:gd name="csX10" fmla="*/ 1017939 w 1241089"/>
                <a:gd name="csY10" fmla="*/ 1022104 h 1240007"/>
                <a:gd name="csX11" fmla="*/ 1056654 w 1241089"/>
                <a:gd name="csY11" fmla="*/ 1059351 h 1240007"/>
                <a:gd name="csX12" fmla="*/ 1017939 w 1241089"/>
                <a:gd name="csY12" fmla="*/ 1096598 h 1240007"/>
                <a:gd name="csX13" fmla="*/ 979224 w 1241089"/>
                <a:gd name="csY13" fmla="*/ 1059351 h 1240007"/>
                <a:gd name="csX14" fmla="*/ 1017939 w 1241089"/>
                <a:gd name="csY14" fmla="*/ 1022104 h 1240007"/>
                <a:gd name="csX15" fmla="*/ 1203008 w 1241089"/>
                <a:gd name="csY15" fmla="*/ 580585 h 1240007"/>
                <a:gd name="csX16" fmla="*/ 1241089 w 1241089"/>
                <a:gd name="csY16" fmla="*/ 617675 h 1240007"/>
                <a:gd name="csX17" fmla="*/ 1203008 w 1241089"/>
                <a:gd name="csY17" fmla="*/ 654765 h 1240007"/>
                <a:gd name="csX18" fmla="*/ 1164927 w 1241089"/>
                <a:gd name="csY18" fmla="*/ 617675 h 1240007"/>
                <a:gd name="csX19" fmla="*/ 1203008 w 1241089"/>
                <a:gd name="csY19" fmla="*/ 580585 h 1240007"/>
                <a:gd name="csX20" fmla="*/ 37752 w 1241089"/>
                <a:gd name="csY20" fmla="*/ 579949 h 1240007"/>
                <a:gd name="csX21" fmla="*/ 75504 w 1241089"/>
                <a:gd name="csY21" fmla="*/ 617168 h 1240007"/>
                <a:gd name="csX22" fmla="*/ 37752 w 1241089"/>
                <a:gd name="csY22" fmla="*/ 654387 h 1240007"/>
                <a:gd name="csX23" fmla="*/ 0 w 1241089"/>
                <a:gd name="csY23" fmla="*/ 617168 h 1240007"/>
                <a:gd name="csX24" fmla="*/ 37752 w 1241089"/>
                <a:gd name="csY24" fmla="*/ 579949 h 1240007"/>
                <a:gd name="csX25" fmla="*/ 224734 w 1241089"/>
                <a:gd name="csY25" fmla="*/ 152554 h 1240007"/>
                <a:gd name="csX26" fmla="*/ 262119 w 1241089"/>
                <a:gd name="csY26" fmla="*/ 189840 h 1240007"/>
                <a:gd name="csX27" fmla="*/ 224734 w 1241089"/>
                <a:gd name="csY27" fmla="*/ 227126 h 1240007"/>
                <a:gd name="csX28" fmla="*/ 187349 w 1241089"/>
                <a:gd name="csY28" fmla="*/ 189840 h 1240007"/>
                <a:gd name="csX29" fmla="*/ 224734 w 1241089"/>
                <a:gd name="csY29" fmla="*/ 152554 h 1240007"/>
                <a:gd name="csX30" fmla="*/ 1018361 w 1241089"/>
                <a:gd name="csY30" fmla="*/ 149613 h 1240007"/>
                <a:gd name="csX31" fmla="*/ 1055996 w 1241089"/>
                <a:gd name="csY31" fmla="*/ 187711 h 1240007"/>
                <a:gd name="csX32" fmla="*/ 1018361 w 1241089"/>
                <a:gd name="csY32" fmla="*/ 225809 h 1240007"/>
                <a:gd name="csX33" fmla="*/ 980726 w 1241089"/>
                <a:gd name="csY33" fmla="*/ 187711 h 1240007"/>
                <a:gd name="csX34" fmla="*/ 1018361 w 1241089"/>
                <a:gd name="csY34" fmla="*/ 149613 h 1240007"/>
                <a:gd name="csX35" fmla="*/ 619128 w 1241089"/>
                <a:gd name="csY35" fmla="*/ 0 h 1240007"/>
                <a:gd name="csX36" fmla="*/ 658043 w 1241089"/>
                <a:gd name="csY36" fmla="*/ 35885 h 1240007"/>
                <a:gd name="csX37" fmla="*/ 619128 w 1241089"/>
                <a:gd name="csY37" fmla="*/ 71770 h 1240007"/>
                <a:gd name="csX38" fmla="*/ 580213 w 1241089"/>
                <a:gd name="csY38" fmla="*/ 35885 h 1240007"/>
                <a:gd name="csX39" fmla="*/ 619128 w 1241089"/>
                <a:gd name="csY39" fmla="*/ 0 h 1240007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</a:cxnLst>
              <a:rect l="l" t="t" r="r" b="b"/>
              <a:pathLst>
                <a:path w="1241089" h="1240007">
                  <a:moveTo>
                    <a:pt x="617911" y="1167761"/>
                  </a:moveTo>
                  <a:cubicBezTo>
                    <a:pt x="639227" y="1167761"/>
                    <a:pt x="656507" y="1183934"/>
                    <a:pt x="656507" y="1203884"/>
                  </a:cubicBezTo>
                  <a:cubicBezTo>
                    <a:pt x="656507" y="1223834"/>
                    <a:pt x="639227" y="1240007"/>
                    <a:pt x="617911" y="1240007"/>
                  </a:cubicBezTo>
                  <a:cubicBezTo>
                    <a:pt x="596595" y="1240007"/>
                    <a:pt x="579315" y="1223834"/>
                    <a:pt x="579315" y="1203884"/>
                  </a:cubicBezTo>
                  <a:cubicBezTo>
                    <a:pt x="579315" y="1183934"/>
                    <a:pt x="596595" y="1167761"/>
                    <a:pt x="617911" y="1167761"/>
                  </a:cubicBezTo>
                  <a:close/>
                  <a:moveTo>
                    <a:pt x="222033" y="1022483"/>
                  </a:moveTo>
                  <a:cubicBezTo>
                    <a:pt x="242759" y="1022483"/>
                    <a:pt x="259560" y="1039122"/>
                    <a:pt x="259560" y="1059648"/>
                  </a:cubicBezTo>
                  <a:cubicBezTo>
                    <a:pt x="259560" y="1080174"/>
                    <a:pt x="242759" y="1096813"/>
                    <a:pt x="222033" y="1096813"/>
                  </a:cubicBezTo>
                  <a:cubicBezTo>
                    <a:pt x="201307" y="1096813"/>
                    <a:pt x="184506" y="1080174"/>
                    <a:pt x="184506" y="1059648"/>
                  </a:cubicBezTo>
                  <a:cubicBezTo>
                    <a:pt x="184506" y="1039122"/>
                    <a:pt x="201307" y="1022483"/>
                    <a:pt x="222033" y="1022483"/>
                  </a:cubicBezTo>
                  <a:close/>
                  <a:moveTo>
                    <a:pt x="1017939" y="1022104"/>
                  </a:moveTo>
                  <a:cubicBezTo>
                    <a:pt x="1039321" y="1022104"/>
                    <a:pt x="1056654" y="1038780"/>
                    <a:pt x="1056654" y="1059351"/>
                  </a:cubicBezTo>
                  <a:cubicBezTo>
                    <a:pt x="1056654" y="1079922"/>
                    <a:pt x="1039321" y="1096598"/>
                    <a:pt x="1017939" y="1096598"/>
                  </a:cubicBezTo>
                  <a:cubicBezTo>
                    <a:pt x="996557" y="1096598"/>
                    <a:pt x="979224" y="1079922"/>
                    <a:pt x="979224" y="1059351"/>
                  </a:cubicBezTo>
                  <a:cubicBezTo>
                    <a:pt x="979224" y="1038780"/>
                    <a:pt x="996557" y="1022104"/>
                    <a:pt x="1017939" y="1022104"/>
                  </a:cubicBezTo>
                  <a:close/>
                  <a:moveTo>
                    <a:pt x="1203008" y="580585"/>
                  </a:moveTo>
                  <a:cubicBezTo>
                    <a:pt x="1224040" y="580585"/>
                    <a:pt x="1241089" y="597191"/>
                    <a:pt x="1241089" y="617675"/>
                  </a:cubicBezTo>
                  <a:cubicBezTo>
                    <a:pt x="1241089" y="638159"/>
                    <a:pt x="1224040" y="654765"/>
                    <a:pt x="1203008" y="654765"/>
                  </a:cubicBezTo>
                  <a:cubicBezTo>
                    <a:pt x="1181976" y="654765"/>
                    <a:pt x="1164927" y="638159"/>
                    <a:pt x="1164927" y="617675"/>
                  </a:cubicBezTo>
                  <a:cubicBezTo>
                    <a:pt x="1164927" y="597191"/>
                    <a:pt x="1181976" y="580585"/>
                    <a:pt x="1203008" y="580585"/>
                  </a:cubicBezTo>
                  <a:close/>
                  <a:moveTo>
                    <a:pt x="37752" y="579949"/>
                  </a:moveTo>
                  <a:cubicBezTo>
                    <a:pt x="58602" y="579949"/>
                    <a:pt x="75504" y="596613"/>
                    <a:pt x="75504" y="617168"/>
                  </a:cubicBezTo>
                  <a:cubicBezTo>
                    <a:pt x="75504" y="637723"/>
                    <a:pt x="58602" y="654387"/>
                    <a:pt x="37752" y="654387"/>
                  </a:cubicBezTo>
                  <a:cubicBezTo>
                    <a:pt x="16902" y="654387"/>
                    <a:pt x="0" y="637723"/>
                    <a:pt x="0" y="617168"/>
                  </a:cubicBezTo>
                  <a:cubicBezTo>
                    <a:pt x="0" y="596613"/>
                    <a:pt x="16902" y="579949"/>
                    <a:pt x="37752" y="579949"/>
                  </a:cubicBezTo>
                  <a:close/>
                  <a:moveTo>
                    <a:pt x="224734" y="152554"/>
                  </a:moveTo>
                  <a:cubicBezTo>
                    <a:pt x="245381" y="152554"/>
                    <a:pt x="262119" y="169248"/>
                    <a:pt x="262119" y="189840"/>
                  </a:cubicBezTo>
                  <a:cubicBezTo>
                    <a:pt x="262119" y="210432"/>
                    <a:pt x="245381" y="227126"/>
                    <a:pt x="224734" y="227126"/>
                  </a:cubicBezTo>
                  <a:cubicBezTo>
                    <a:pt x="204087" y="227126"/>
                    <a:pt x="187349" y="210432"/>
                    <a:pt x="187349" y="189840"/>
                  </a:cubicBezTo>
                  <a:cubicBezTo>
                    <a:pt x="187349" y="169248"/>
                    <a:pt x="204087" y="152554"/>
                    <a:pt x="224734" y="152554"/>
                  </a:cubicBezTo>
                  <a:close/>
                  <a:moveTo>
                    <a:pt x="1018361" y="149613"/>
                  </a:moveTo>
                  <a:cubicBezTo>
                    <a:pt x="1039146" y="149613"/>
                    <a:pt x="1055996" y="166670"/>
                    <a:pt x="1055996" y="187711"/>
                  </a:cubicBezTo>
                  <a:cubicBezTo>
                    <a:pt x="1055996" y="208752"/>
                    <a:pt x="1039146" y="225809"/>
                    <a:pt x="1018361" y="225809"/>
                  </a:cubicBezTo>
                  <a:cubicBezTo>
                    <a:pt x="997576" y="225809"/>
                    <a:pt x="980726" y="208752"/>
                    <a:pt x="980726" y="187711"/>
                  </a:cubicBezTo>
                  <a:cubicBezTo>
                    <a:pt x="980726" y="166670"/>
                    <a:pt x="997576" y="149613"/>
                    <a:pt x="1018361" y="149613"/>
                  </a:cubicBezTo>
                  <a:close/>
                  <a:moveTo>
                    <a:pt x="619128" y="0"/>
                  </a:moveTo>
                  <a:cubicBezTo>
                    <a:pt x="640620" y="0"/>
                    <a:pt x="658043" y="16066"/>
                    <a:pt x="658043" y="35885"/>
                  </a:cubicBezTo>
                  <a:cubicBezTo>
                    <a:pt x="658043" y="55704"/>
                    <a:pt x="640620" y="71770"/>
                    <a:pt x="619128" y="71770"/>
                  </a:cubicBezTo>
                  <a:cubicBezTo>
                    <a:pt x="597636" y="71770"/>
                    <a:pt x="580213" y="55704"/>
                    <a:pt x="580213" y="35885"/>
                  </a:cubicBezTo>
                  <a:cubicBezTo>
                    <a:pt x="580213" y="16066"/>
                    <a:pt x="597636" y="0"/>
                    <a:pt x="619128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39" name="Oval 38">
              <a:extLst>
                <a:ext uri="{FF2B5EF4-FFF2-40B4-BE49-F238E27FC236}">
                  <a16:creationId xmlns:a16="http://schemas.microsoft.com/office/drawing/2014/main" id="{CA38D2FF-01A6-C734-D643-9B2A07B2CD91}"/>
                </a:ext>
              </a:extLst>
            </p:cNvPr>
            <p:cNvSpPr/>
            <p:nvPr/>
          </p:nvSpPr>
          <p:spPr>
            <a:xfrm>
              <a:off x="2173363" y="2667837"/>
              <a:ext cx="948071" cy="951357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  <p:sp>
        <p:nvSpPr>
          <p:cNvPr id="119" name="Freeform: Shape 118">
            <a:extLst>
              <a:ext uri="{FF2B5EF4-FFF2-40B4-BE49-F238E27FC236}">
                <a16:creationId xmlns:a16="http://schemas.microsoft.com/office/drawing/2014/main" id="{158A3BE3-1982-7BE8-B682-DAA9FD685869}"/>
              </a:ext>
            </a:extLst>
          </p:cNvPr>
          <p:cNvSpPr/>
          <p:nvPr/>
        </p:nvSpPr>
        <p:spPr>
          <a:xfrm>
            <a:off x="323480" y="2908126"/>
            <a:ext cx="11266524" cy="1307082"/>
          </a:xfrm>
          <a:custGeom>
            <a:avLst/>
            <a:gdLst>
              <a:gd name="csX0" fmla="*/ 11232313 w 11266524"/>
              <a:gd name="csY0" fmla="*/ 1251887 h 1307082"/>
              <a:gd name="csX1" fmla="*/ 11259439 w 11266524"/>
              <a:gd name="csY1" fmla="*/ 1279173 h 1307082"/>
              <a:gd name="csX2" fmla="*/ 11232313 w 11266524"/>
              <a:gd name="csY2" fmla="*/ 1306459 h 1307082"/>
              <a:gd name="csX3" fmla="*/ 11205187 w 11266524"/>
              <a:gd name="csY3" fmla="*/ 1279173 h 1307082"/>
              <a:gd name="csX4" fmla="*/ 11232313 w 11266524"/>
              <a:gd name="csY4" fmla="*/ 1251887 h 1307082"/>
              <a:gd name="csX5" fmla="*/ 10817531 w 11266524"/>
              <a:gd name="csY5" fmla="*/ 1251124 h 1307082"/>
              <a:gd name="csX6" fmla="*/ 10845229 w 11266524"/>
              <a:gd name="csY6" fmla="*/ 1279103 h 1307082"/>
              <a:gd name="csX7" fmla="*/ 10817531 w 11266524"/>
              <a:gd name="csY7" fmla="*/ 1307082 h 1307082"/>
              <a:gd name="csX8" fmla="*/ 10789833 w 11266524"/>
              <a:gd name="csY8" fmla="*/ 1279103 h 1307082"/>
              <a:gd name="csX9" fmla="*/ 10817531 w 11266524"/>
              <a:gd name="csY9" fmla="*/ 1251124 h 1307082"/>
              <a:gd name="csX10" fmla="*/ 10815619 w 11266524"/>
              <a:gd name="csY10" fmla="*/ 1000334 h 1307082"/>
              <a:gd name="csX11" fmla="*/ 10845197 w 11266524"/>
              <a:gd name="csY11" fmla="*/ 1030745 h 1307082"/>
              <a:gd name="csX12" fmla="*/ 10815619 w 11266524"/>
              <a:gd name="csY12" fmla="*/ 1061156 h 1307082"/>
              <a:gd name="csX13" fmla="*/ 10786041 w 11266524"/>
              <a:gd name="csY13" fmla="*/ 1030745 h 1307082"/>
              <a:gd name="csX14" fmla="*/ 10815619 w 11266524"/>
              <a:gd name="csY14" fmla="*/ 1000334 h 1307082"/>
              <a:gd name="csX15" fmla="*/ 11235867 w 11266524"/>
              <a:gd name="csY15" fmla="*/ 999843 h 1307082"/>
              <a:gd name="csX16" fmla="*/ 11266524 w 11266524"/>
              <a:gd name="csY16" fmla="*/ 1030744 h 1307082"/>
              <a:gd name="csX17" fmla="*/ 11235867 w 11266524"/>
              <a:gd name="csY17" fmla="*/ 1061645 h 1307082"/>
              <a:gd name="csX18" fmla="*/ 11205210 w 11266524"/>
              <a:gd name="csY18" fmla="*/ 1030744 h 1307082"/>
              <a:gd name="csX19" fmla="*/ 11235867 w 11266524"/>
              <a:gd name="csY19" fmla="*/ 999843 h 1307082"/>
              <a:gd name="csX20" fmla="*/ 491454 w 11266524"/>
              <a:gd name="csY20" fmla="*/ 888788 h 1307082"/>
              <a:gd name="csX21" fmla="*/ 522065 w 11266524"/>
              <a:gd name="csY21" fmla="*/ 920535 h 1307082"/>
              <a:gd name="csX22" fmla="*/ 491454 w 11266524"/>
              <a:gd name="csY22" fmla="*/ 952282 h 1307082"/>
              <a:gd name="csX23" fmla="*/ 460843 w 11266524"/>
              <a:gd name="csY23" fmla="*/ 920535 h 1307082"/>
              <a:gd name="csX24" fmla="*/ 491454 w 11266524"/>
              <a:gd name="csY24" fmla="*/ 888788 h 1307082"/>
              <a:gd name="csX25" fmla="*/ 31281 w 11266524"/>
              <a:gd name="csY25" fmla="*/ 888465 h 1307082"/>
              <a:gd name="csX26" fmla="*/ 62562 w 11266524"/>
              <a:gd name="csY26" fmla="*/ 920535 h 1307082"/>
              <a:gd name="csX27" fmla="*/ 31281 w 11266524"/>
              <a:gd name="csY27" fmla="*/ 952605 h 1307082"/>
              <a:gd name="csX28" fmla="*/ 0 w 11266524"/>
              <a:gd name="csY28" fmla="*/ 920535 h 1307082"/>
              <a:gd name="csX29" fmla="*/ 31281 w 11266524"/>
              <a:gd name="csY29" fmla="*/ 888465 h 1307082"/>
              <a:gd name="csX30" fmla="*/ 10509655 w 11266524"/>
              <a:gd name="csY30" fmla="*/ 410728 h 1307082"/>
              <a:gd name="csX31" fmla="*/ 10540344 w 11266524"/>
              <a:gd name="csY31" fmla="*/ 443022 h 1307082"/>
              <a:gd name="csX32" fmla="*/ 10509655 w 11266524"/>
              <a:gd name="csY32" fmla="*/ 475316 h 1307082"/>
              <a:gd name="csX33" fmla="*/ 10478966 w 11266524"/>
              <a:gd name="csY33" fmla="*/ 443022 h 1307082"/>
              <a:gd name="csX34" fmla="*/ 10509655 w 11266524"/>
              <a:gd name="csY34" fmla="*/ 410728 h 1307082"/>
              <a:gd name="csX35" fmla="*/ 798326 w 11266524"/>
              <a:gd name="csY35" fmla="*/ 405984 h 1307082"/>
              <a:gd name="csX36" fmla="*/ 829015 w 11266524"/>
              <a:gd name="csY36" fmla="*/ 438278 h 1307082"/>
              <a:gd name="csX37" fmla="*/ 798326 w 11266524"/>
              <a:gd name="csY37" fmla="*/ 470572 h 1307082"/>
              <a:gd name="csX38" fmla="*/ 767637 w 11266524"/>
              <a:gd name="csY38" fmla="*/ 438278 h 1307082"/>
              <a:gd name="csX39" fmla="*/ 798326 w 11266524"/>
              <a:gd name="csY39" fmla="*/ 405984 h 1307082"/>
              <a:gd name="csX40" fmla="*/ 10509655 w 11266524"/>
              <a:gd name="csY40" fmla="*/ 4744 h 1307082"/>
              <a:gd name="csX41" fmla="*/ 10540118 w 11266524"/>
              <a:gd name="csY41" fmla="*/ 36710 h 1307082"/>
              <a:gd name="csX42" fmla="*/ 10509655 w 11266524"/>
              <a:gd name="csY42" fmla="*/ 68676 h 1307082"/>
              <a:gd name="csX43" fmla="*/ 10479192 w 11266524"/>
              <a:gd name="csY43" fmla="*/ 36710 h 1307082"/>
              <a:gd name="csX44" fmla="*/ 10509655 w 11266524"/>
              <a:gd name="csY44" fmla="*/ 4744 h 1307082"/>
              <a:gd name="csX45" fmla="*/ 798326 w 11266524"/>
              <a:gd name="csY45" fmla="*/ 0 h 1307082"/>
              <a:gd name="csX46" fmla="*/ 828789 w 11266524"/>
              <a:gd name="csY46" fmla="*/ 31966 h 1307082"/>
              <a:gd name="csX47" fmla="*/ 798326 w 11266524"/>
              <a:gd name="csY47" fmla="*/ 63932 h 1307082"/>
              <a:gd name="csX48" fmla="*/ 767863 w 11266524"/>
              <a:gd name="csY48" fmla="*/ 31966 h 1307082"/>
              <a:gd name="csX49" fmla="*/ 798326 w 11266524"/>
              <a:gd name="csY49" fmla="*/ 0 h 1307082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  <a:cxn ang="0">
                <a:pos x="csX38" y="csY38"/>
              </a:cxn>
              <a:cxn ang="0">
                <a:pos x="csX39" y="csY39"/>
              </a:cxn>
              <a:cxn ang="0">
                <a:pos x="csX40" y="csY40"/>
              </a:cxn>
              <a:cxn ang="0">
                <a:pos x="csX41" y="csY41"/>
              </a:cxn>
              <a:cxn ang="0">
                <a:pos x="csX42" y="csY42"/>
              </a:cxn>
              <a:cxn ang="0">
                <a:pos x="csX43" y="csY43"/>
              </a:cxn>
              <a:cxn ang="0">
                <a:pos x="csX44" y="csY44"/>
              </a:cxn>
              <a:cxn ang="0">
                <a:pos x="csX45" y="csY45"/>
              </a:cxn>
              <a:cxn ang="0">
                <a:pos x="csX46" y="csY46"/>
              </a:cxn>
              <a:cxn ang="0">
                <a:pos x="csX47" y="csY47"/>
              </a:cxn>
              <a:cxn ang="0">
                <a:pos x="csX48" y="csY48"/>
              </a:cxn>
              <a:cxn ang="0">
                <a:pos x="csX49" y="csY49"/>
              </a:cxn>
            </a:cxnLst>
            <a:rect l="l" t="t" r="r" b="b"/>
            <a:pathLst>
              <a:path w="11266524" h="1307082">
                <a:moveTo>
                  <a:pt x="11232313" y="1251887"/>
                </a:moveTo>
                <a:cubicBezTo>
                  <a:pt x="11247294" y="1251887"/>
                  <a:pt x="11259439" y="1264103"/>
                  <a:pt x="11259439" y="1279173"/>
                </a:cubicBezTo>
                <a:cubicBezTo>
                  <a:pt x="11259439" y="1294243"/>
                  <a:pt x="11247294" y="1306459"/>
                  <a:pt x="11232313" y="1306459"/>
                </a:cubicBezTo>
                <a:cubicBezTo>
                  <a:pt x="11217332" y="1306459"/>
                  <a:pt x="11205187" y="1294243"/>
                  <a:pt x="11205187" y="1279173"/>
                </a:cubicBezTo>
                <a:cubicBezTo>
                  <a:pt x="11205187" y="1264103"/>
                  <a:pt x="11217332" y="1251887"/>
                  <a:pt x="11232313" y="1251887"/>
                </a:cubicBezTo>
                <a:close/>
                <a:moveTo>
                  <a:pt x="10817531" y="1251124"/>
                </a:moveTo>
                <a:cubicBezTo>
                  <a:pt x="10832828" y="1251124"/>
                  <a:pt x="10845229" y="1263651"/>
                  <a:pt x="10845229" y="1279103"/>
                </a:cubicBezTo>
                <a:cubicBezTo>
                  <a:pt x="10845229" y="1294555"/>
                  <a:pt x="10832828" y="1307082"/>
                  <a:pt x="10817531" y="1307082"/>
                </a:cubicBezTo>
                <a:cubicBezTo>
                  <a:pt x="10802234" y="1307082"/>
                  <a:pt x="10789833" y="1294555"/>
                  <a:pt x="10789833" y="1279103"/>
                </a:cubicBezTo>
                <a:cubicBezTo>
                  <a:pt x="10789833" y="1263651"/>
                  <a:pt x="10802234" y="1251124"/>
                  <a:pt x="10817531" y="1251124"/>
                </a:cubicBezTo>
                <a:close/>
                <a:moveTo>
                  <a:pt x="10815619" y="1000334"/>
                </a:moveTo>
                <a:cubicBezTo>
                  <a:pt x="10831954" y="1000334"/>
                  <a:pt x="10845197" y="1013949"/>
                  <a:pt x="10845197" y="1030745"/>
                </a:cubicBezTo>
                <a:cubicBezTo>
                  <a:pt x="10845197" y="1047541"/>
                  <a:pt x="10831954" y="1061156"/>
                  <a:pt x="10815619" y="1061156"/>
                </a:cubicBezTo>
                <a:cubicBezTo>
                  <a:pt x="10799284" y="1061156"/>
                  <a:pt x="10786041" y="1047541"/>
                  <a:pt x="10786041" y="1030745"/>
                </a:cubicBezTo>
                <a:cubicBezTo>
                  <a:pt x="10786041" y="1013949"/>
                  <a:pt x="10799284" y="1000334"/>
                  <a:pt x="10815619" y="1000334"/>
                </a:cubicBezTo>
                <a:close/>
                <a:moveTo>
                  <a:pt x="11235867" y="999843"/>
                </a:moveTo>
                <a:cubicBezTo>
                  <a:pt x="11252798" y="999843"/>
                  <a:pt x="11266524" y="1013678"/>
                  <a:pt x="11266524" y="1030744"/>
                </a:cubicBezTo>
                <a:cubicBezTo>
                  <a:pt x="11266524" y="1047810"/>
                  <a:pt x="11252798" y="1061645"/>
                  <a:pt x="11235867" y="1061645"/>
                </a:cubicBezTo>
                <a:cubicBezTo>
                  <a:pt x="11218936" y="1061645"/>
                  <a:pt x="11205210" y="1047810"/>
                  <a:pt x="11205210" y="1030744"/>
                </a:cubicBezTo>
                <a:cubicBezTo>
                  <a:pt x="11205210" y="1013678"/>
                  <a:pt x="11218936" y="999843"/>
                  <a:pt x="11235867" y="999843"/>
                </a:cubicBezTo>
                <a:close/>
                <a:moveTo>
                  <a:pt x="491454" y="888788"/>
                </a:moveTo>
                <a:cubicBezTo>
                  <a:pt x="508360" y="888788"/>
                  <a:pt x="522065" y="903002"/>
                  <a:pt x="522065" y="920535"/>
                </a:cubicBezTo>
                <a:cubicBezTo>
                  <a:pt x="522065" y="938068"/>
                  <a:pt x="508360" y="952282"/>
                  <a:pt x="491454" y="952282"/>
                </a:cubicBezTo>
                <a:cubicBezTo>
                  <a:pt x="474548" y="952282"/>
                  <a:pt x="460843" y="938068"/>
                  <a:pt x="460843" y="920535"/>
                </a:cubicBezTo>
                <a:cubicBezTo>
                  <a:pt x="460843" y="903002"/>
                  <a:pt x="474548" y="888788"/>
                  <a:pt x="491454" y="888788"/>
                </a:cubicBezTo>
                <a:close/>
                <a:moveTo>
                  <a:pt x="31281" y="888465"/>
                </a:moveTo>
                <a:cubicBezTo>
                  <a:pt x="48557" y="888465"/>
                  <a:pt x="62562" y="902823"/>
                  <a:pt x="62562" y="920535"/>
                </a:cubicBezTo>
                <a:cubicBezTo>
                  <a:pt x="62562" y="938247"/>
                  <a:pt x="48557" y="952605"/>
                  <a:pt x="31281" y="952605"/>
                </a:cubicBezTo>
                <a:cubicBezTo>
                  <a:pt x="14005" y="952605"/>
                  <a:pt x="0" y="938247"/>
                  <a:pt x="0" y="920535"/>
                </a:cubicBezTo>
                <a:cubicBezTo>
                  <a:pt x="0" y="902823"/>
                  <a:pt x="14005" y="888465"/>
                  <a:pt x="31281" y="888465"/>
                </a:cubicBezTo>
                <a:close/>
                <a:moveTo>
                  <a:pt x="10509655" y="410728"/>
                </a:moveTo>
                <a:cubicBezTo>
                  <a:pt x="10526604" y="410728"/>
                  <a:pt x="10540344" y="425187"/>
                  <a:pt x="10540344" y="443022"/>
                </a:cubicBezTo>
                <a:cubicBezTo>
                  <a:pt x="10540344" y="460857"/>
                  <a:pt x="10526604" y="475316"/>
                  <a:pt x="10509655" y="475316"/>
                </a:cubicBezTo>
                <a:cubicBezTo>
                  <a:pt x="10492706" y="475316"/>
                  <a:pt x="10478966" y="460857"/>
                  <a:pt x="10478966" y="443022"/>
                </a:cubicBezTo>
                <a:cubicBezTo>
                  <a:pt x="10478966" y="425187"/>
                  <a:pt x="10492706" y="410728"/>
                  <a:pt x="10509655" y="410728"/>
                </a:cubicBezTo>
                <a:close/>
                <a:moveTo>
                  <a:pt x="798326" y="405984"/>
                </a:moveTo>
                <a:cubicBezTo>
                  <a:pt x="815275" y="405984"/>
                  <a:pt x="829015" y="420443"/>
                  <a:pt x="829015" y="438278"/>
                </a:cubicBezTo>
                <a:cubicBezTo>
                  <a:pt x="829015" y="456113"/>
                  <a:pt x="815275" y="470572"/>
                  <a:pt x="798326" y="470572"/>
                </a:cubicBezTo>
                <a:cubicBezTo>
                  <a:pt x="781377" y="470572"/>
                  <a:pt x="767637" y="456113"/>
                  <a:pt x="767637" y="438278"/>
                </a:cubicBezTo>
                <a:cubicBezTo>
                  <a:pt x="767637" y="420443"/>
                  <a:pt x="781377" y="405984"/>
                  <a:pt x="798326" y="405984"/>
                </a:cubicBezTo>
                <a:close/>
                <a:moveTo>
                  <a:pt x="10509655" y="4744"/>
                </a:moveTo>
                <a:cubicBezTo>
                  <a:pt x="10526479" y="4744"/>
                  <a:pt x="10540118" y="19056"/>
                  <a:pt x="10540118" y="36710"/>
                </a:cubicBezTo>
                <a:cubicBezTo>
                  <a:pt x="10540118" y="54364"/>
                  <a:pt x="10526479" y="68676"/>
                  <a:pt x="10509655" y="68676"/>
                </a:cubicBezTo>
                <a:cubicBezTo>
                  <a:pt x="10492831" y="68676"/>
                  <a:pt x="10479192" y="54364"/>
                  <a:pt x="10479192" y="36710"/>
                </a:cubicBezTo>
                <a:cubicBezTo>
                  <a:pt x="10479192" y="19056"/>
                  <a:pt x="10492831" y="4744"/>
                  <a:pt x="10509655" y="4744"/>
                </a:cubicBezTo>
                <a:close/>
                <a:moveTo>
                  <a:pt x="798326" y="0"/>
                </a:moveTo>
                <a:cubicBezTo>
                  <a:pt x="815150" y="0"/>
                  <a:pt x="828789" y="14312"/>
                  <a:pt x="828789" y="31966"/>
                </a:cubicBezTo>
                <a:cubicBezTo>
                  <a:pt x="828789" y="49620"/>
                  <a:pt x="815150" y="63932"/>
                  <a:pt x="798326" y="63932"/>
                </a:cubicBezTo>
                <a:cubicBezTo>
                  <a:pt x="781502" y="63932"/>
                  <a:pt x="767863" y="49620"/>
                  <a:pt x="767863" y="31966"/>
                </a:cubicBezTo>
                <a:cubicBezTo>
                  <a:pt x="767863" y="14312"/>
                  <a:pt x="781502" y="0"/>
                  <a:pt x="798326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84" name="Oval 83">
            <a:extLst>
              <a:ext uri="{FF2B5EF4-FFF2-40B4-BE49-F238E27FC236}">
                <a16:creationId xmlns:a16="http://schemas.microsoft.com/office/drawing/2014/main" id="{03515E20-BD64-BCAF-7007-7ABC31BBD2E9}"/>
              </a:ext>
            </a:extLst>
          </p:cNvPr>
          <p:cNvSpPr/>
          <p:nvPr/>
        </p:nvSpPr>
        <p:spPr>
          <a:xfrm>
            <a:off x="2349229" y="4036958"/>
            <a:ext cx="559397" cy="559397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sz="2400" b="1" dirty="0"/>
              <a:t>01</a:t>
            </a:r>
          </a:p>
        </p:txBody>
      </p:sp>
      <p:sp>
        <p:nvSpPr>
          <p:cNvPr id="85" name="Oval 84">
            <a:extLst>
              <a:ext uri="{FF2B5EF4-FFF2-40B4-BE49-F238E27FC236}">
                <a16:creationId xmlns:a16="http://schemas.microsoft.com/office/drawing/2014/main" id="{94B1D356-14F1-7970-A6EA-FCA881C7BF62}"/>
              </a:ext>
            </a:extLst>
          </p:cNvPr>
          <p:cNvSpPr/>
          <p:nvPr/>
        </p:nvSpPr>
        <p:spPr>
          <a:xfrm>
            <a:off x="4569859" y="4036958"/>
            <a:ext cx="559397" cy="559397"/>
          </a:xfrm>
          <a:prstGeom prst="ellipse">
            <a:avLst/>
          </a:prstGeom>
          <a:solidFill>
            <a:srgbClr val="FC8D0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sz="2400" b="1" dirty="0"/>
              <a:t>02</a:t>
            </a:r>
          </a:p>
        </p:txBody>
      </p:sp>
      <p:sp>
        <p:nvSpPr>
          <p:cNvPr id="86" name="Oval 85">
            <a:extLst>
              <a:ext uri="{FF2B5EF4-FFF2-40B4-BE49-F238E27FC236}">
                <a16:creationId xmlns:a16="http://schemas.microsoft.com/office/drawing/2014/main" id="{53C434D1-D9E8-FD78-8572-DE33122DC797}"/>
              </a:ext>
            </a:extLst>
          </p:cNvPr>
          <p:cNvSpPr/>
          <p:nvPr/>
        </p:nvSpPr>
        <p:spPr>
          <a:xfrm>
            <a:off x="6790488" y="4036958"/>
            <a:ext cx="559397" cy="559397"/>
          </a:xfrm>
          <a:prstGeom prst="ellipse">
            <a:avLst/>
          </a:prstGeom>
          <a:solidFill>
            <a:srgbClr val="FDC12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sz="2400" b="1" dirty="0"/>
              <a:t>03</a:t>
            </a:r>
          </a:p>
        </p:txBody>
      </p:sp>
      <p:sp>
        <p:nvSpPr>
          <p:cNvPr id="87" name="Oval 86">
            <a:extLst>
              <a:ext uri="{FF2B5EF4-FFF2-40B4-BE49-F238E27FC236}">
                <a16:creationId xmlns:a16="http://schemas.microsoft.com/office/drawing/2014/main" id="{5D527878-190C-B4F2-7EDD-989A8C854321}"/>
              </a:ext>
            </a:extLst>
          </p:cNvPr>
          <p:cNvSpPr/>
          <p:nvPr/>
        </p:nvSpPr>
        <p:spPr>
          <a:xfrm>
            <a:off x="9011117" y="4036958"/>
            <a:ext cx="559397" cy="559397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sz="2400" b="1" dirty="0"/>
              <a:t>04</a:t>
            </a:r>
          </a:p>
        </p:txBody>
      </p:sp>
      <p:grpSp>
        <p:nvGrpSpPr>
          <p:cNvPr id="88" name="Group 87">
            <a:extLst>
              <a:ext uri="{FF2B5EF4-FFF2-40B4-BE49-F238E27FC236}">
                <a16:creationId xmlns:a16="http://schemas.microsoft.com/office/drawing/2014/main" id="{833AF4A2-2400-1F60-EBAF-9DB5A18C98B0}"/>
              </a:ext>
            </a:extLst>
          </p:cNvPr>
          <p:cNvGrpSpPr/>
          <p:nvPr/>
        </p:nvGrpSpPr>
        <p:grpSpPr>
          <a:xfrm>
            <a:off x="1701138" y="4596355"/>
            <a:ext cx="1855578" cy="1413263"/>
            <a:chOff x="332936" y="2947244"/>
            <a:chExt cx="2926080" cy="1413263"/>
          </a:xfrm>
        </p:grpSpPr>
        <p:sp>
          <p:nvSpPr>
            <p:cNvPr id="89" name="TextBox 88">
              <a:extLst>
                <a:ext uri="{FF2B5EF4-FFF2-40B4-BE49-F238E27FC236}">
                  <a16:creationId xmlns:a16="http://schemas.microsoft.com/office/drawing/2014/main" id="{230AF2C2-9ABA-1FFC-4682-716F278C7E58}"/>
                </a:ext>
              </a:extLst>
            </p:cNvPr>
            <p:cNvSpPr txBox="1"/>
            <p:nvPr/>
          </p:nvSpPr>
          <p:spPr>
            <a:xfrm>
              <a:off x="332936" y="2947244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dirty="0">
                  <a:solidFill>
                    <a:schemeClr val="tx2"/>
                  </a:solidFill>
                </a:rPr>
                <a:t>Lorem Ipsum</a:t>
              </a:r>
            </a:p>
          </p:txBody>
        </p:sp>
        <p:sp>
          <p:nvSpPr>
            <p:cNvPr id="90" name="TextBox 89">
              <a:extLst>
                <a:ext uri="{FF2B5EF4-FFF2-40B4-BE49-F238E27FC236}">
                  <a16:creationId xmlns:a16="http://schemas.microsoft.com/office/drawing/2014/main" id="{068CBB9D-385C-440D-95D7-FC65A728DC0E}"/>
                </a:ext>
              </a:extLst>
            </p:cNvPr>
            <p:cNvSpPr txBox="1"/>
            <p:nvPr/>
          </p:nvSpPr>
          <p:spPr>
            <a:xfrm>
              <a:off x="332936" y="3406400"/>
              <a:ext cx="2926080" cy="95410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14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</a:t>
              </a:r>
            </a:p>
          </p:txBody>
        </p:sp>
      </p:grpSp>
      <p:grpSp>
        <p:nvGrpSpPr>
          <p:cNvPr id="91" name="Group 90">
            <a:extLst>
              <a:ext uri="{FF2B5EF4-FFF2-40B4-BE49-F238E27FC236}">
                <a16:creationId xmlns:a16="http://schemas.microsoft.com/office/drawing/2014/main" id="{74610744-DD18-43A6-10DA-4D275A70B112}"/>
              </a:ext>
            </a:extLst>
          </p:cNvPr>
          <p:cNvGrpSpPr/>
          <p:nvPr/>
        </p:nvGrpSpPr>
        <p:grpSpPr>
          <a:xfrm>
            <a:off x="3921768" y="4596355"/>
            <a:ext cx="1855578" cy="1413263"/>
            <a:chOff x="332936" y="2947244"/>
            <a:chExt cx="2926080" cy="1413263"/>
          </a:xfrm>
        </p:grpSpPr>
        <p:sp>
          <p:nvSpPr>
            <p:cNvPr id="92" name="TextBox 91">
              <a:extLst>
                <a:ext uri="{FF2B5EF4-FFF2-40B4-BE49-F238E27FC236}">
                  <a16:creationId xmlns:a16="http://schemas.microsoft.com/office/drawing/2014/main" id="{881A0DDE-E8C9-E3D9-CAAF-299E0628B004}"/>
                </a:ext>
              </a:extLst>
            </p:cNvPr>
            <p:cNvSpPr txBox="1"/>
            <p:nvPr/>
          </p:nvSpPr>
          <p:spPr>
            <a:xfrm>
              <a:off x="332936" y="2947244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dirty="0">
                  <a:solidFill>
                    <a:schemeClr val="tx2"/>
                  </a:solidFill>
                </a:rPr>
                <a:t>Lorem Ipsum</a:t>
              </a:r>
            </a:p>
          </p:txBody>
        </p:sp>
        <p:sp>
          <p:nvSpPr>
            <p:cNvPr id="93" name="TextBox 92">
              <a:extLst>
                <a:ext uri="{FF2B5EF4-FFF2-40B4-BE49-F238E27FC236}">
                  <a16:creationId xmlns:a16="http://schemas.microsoft.com/office/drawing/2014/main" id="{1E28D264-11C7-CC10-8272-0D6BDCCABACB}"/>
                </a:ext>
              </a:extLst>
            </p:cNvPr>
            <p:cNvSpPr txBox="1"/>
            <p:nvPr/>
          </p:nvSpPr>
          <p:spPr>
            <a:xfrm>
              <a:off x="332936" y="3406400"/>
              <a:ext cx="2926080" cy="95410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14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</a:t>
              </a:r>
            </a:p>
          </p:txBody>
        </p:sp>
      </p:grpSp>
      <p:grpSp>
        <p:nvGrpSpPr>
          <p:cNvPr id="94" name="Group 93">
            <a:extLst>
              <a:ext uri="{FF2B5EF4-FFF2-40B4-BE49-F238E27FC236}">
                <a16:creationId xmlns:a16="http://schemas.microsoft.com/office/drawing/2014/main" id="{BA38FBCE-F80D-C355-E6D1-DEBF14CA25CD}"/>
              </a:ext>
            </a:extLst>
          </p:cNvPr>
          <p:cNvGrpSpPr/>
          <p:nvPr/>
        </p:nvGrpSpPr>
        <p:grpSpPr>
          <a:xfrm>
            <a:off x="6142397" y="4596355"/>
            <a:ext cx="1855578" cy="1413263"/>
            <a:chOff x="332936" y="2947244"/>
            <a:chExt cx="2926080" cy="1413263"/>
          </a:xfrm>
        </p:grpSpPr>
        <p:sp>
          <p:nvSpPr>
            <p:cNvPr id="95" name="TextBox 94">
              <a:extLst>
                <a:ext uri="{FF2B5EF4-FFF2-40B4-BE49-F238E27FC236}">
                  <a16:creationId xmlns:a16="http://schemas.microsoft.com/office/drawing/2014/main" id="{138260A1-3B0E-6575-4A35-BB5D30478476}"/>
                </a:ext>
              </a:extLst>
            </p:cNvPr>
            <p:cNvSpPr txBox="1"/>
            <p:nvPr/>
          </p:nvSpPr>
          <p:spPr>
            <a:xfrm>
              <a:off x="332936" y="2947244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dirty="0">
                  <a:solidFill>
                    <a:schemeClr val="tx2"/>
                  </a:solidFill>
                </a:rPr>
                <a:t>Lorem Ipsum</a:t>
              </a:r>
            </a:p>
          </p:txBody>
        </p:sp>
        <p:sp>
          <p:nvSpPr>
            <p:cNvPr id="96" name="TextBox 95">
              <a:extLst>
                <a:ext uri="{FF2B5EF4-FFF2-40B4-BE49-F238E27FC236}">
                  <a16:creationId xmlns:a16="http://schemas.microsoft.com/office/drawing/2014/main" id="{8086EC3C-DE18-BFCB-AF4E-BA805570D6F1}"/>
                </a:ext>
              </a:extLst>
            </p:cNvPr>
            <p:cNvSpPr txBox="1"/>
            <p:nvPr/>
          </p:nvSpPr>
          <p:spPr>
            <a:xfrm>
              <a:off x="332936" y="3406400"/>
              <a:ext cx="2926080" cy="95410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14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</a:t>
              </a:r>
            </a:p>
          </p:txBody>
        </p:sp>
      </p:grpSp>
      <p:grpSp>
        <p:nvGrpSpPr>
          <p:cNvPr id="97" name="Group 96">
            <a:extLst>
              <a:ext uri="{FF2B5EF4-FFF2-40B4-BE49-F238E27FC236}">
                <a16:creationId xmlns:a16="http://schemas.microsoft.com/office/drawing/2014/main" id="{4551A5DD-E264-FD3C-9D28-3D98DE6C8950}"/>
              </a:ext>
            </a:extLst>
          </p:cNvPr>
          <p:cNvGrpSpPr/>
          <p:nvPr/>
        </p:nvGrpSpPr>
        <p:grpSpPr>
          <a:xfrm>
            <a:off x="8363026" y="4596355"/>
            <a:ext cx="1855578" cy="1413263"/>
            <a:chOff x="332936" y="2947244"/>
            <a:chExt cx="2926080" cy="1413263"/>
          </a:xfrm>
        </p:grpSpPr>
        <p:sp>
          <p:nvSpPr>
            <p:cNvPr id="98" name="TextBox 97">
              <a:extLst>
                <a:ext uri="{FF2B5EF4-FFF2-40B4-BE49-F238E27FC236}">
                  <a16:creationId xmlns:a16="http://schemas.microsoft.com/office/drawing/2014/main" id="{154AE574-C5CC-1A23-35FA-7DDB2B37BE7A}"/>
                </a:ext>
              </a:extLst>
            </p:cNvPr>
            <p:cNvSpPr txBox="1"/>
            <p:nvPr/>
          </p:nvSpPr>
          <p:spPr>
            <a:xfrm>
              <a:off x="332936" y="2947244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dirty="0">
                  <a:solidFill>
                    <a:schemeClr val="tx2"/>
                  </a:solidFill>
                </a:rPr>
                <a:t>Lorem Ipsum</a:t>
              </a:r>
            </a:p>
          </p:txBody>
        </p:sp>
        <p:sp>
          <p:nvSpPr>
            <p:cNvPr id="99" name="TextBox 98">
              <a:extLst>
                <a:ext uri="{FF2B5EF4-FFF2-40B4-BE49-F238E27FC236}">
                  <a16:creationId xmlns:a16="http://schemas.microsoft.com/office/drawing/2014/main" id="{4B680CAB-0690-7F2D-A92C-E85A5B7D14CA}"/>
                </a:ext>
              </a:extLst>
            </p:cNvPr>
            <p:cNvSpPr txBox="1"/>
            <p:nvPr/>
          </p:nvSpPr>
          <p:spPr>
            <a:xfrm>
              <a:off x="332936" y="3406400"/>
              <a:ext cx="2926080" cy="95410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14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</a:t>
              </a:r>
            </a:p>
          </p:txBody>
        </p:sp>
      </p:grpSp>
      <p:pic>
        <p:nvPicPr>
          <p:cNvPr id="100" name="Graphic 99" descr="Lights On with solid fill">
            <a:extLst>
              <a:ext uri="{FF2B5EF4-FFF2-40B4-BE49-F238E27FC236}">
                <a16:creationId xmlns:a16="http://schemas.microsoft.com/office/drawing/2014/main" id="{370E111B-8FE7-EB85-5950-92E19DC0CB72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2235918" y="2732035"/>
            <a:ext cx="822960" cy="822960"/>
          </a:xfrm>
          <a:prstGeom prst="rect">
            <a:avLst/>
          </a:prstGeom>
        </p:spPr>
      </p:pic>
      <p:pic>
        <p:nvPicPr>
          <p:cNvPr id="101" name="Graphic 100" descr="Gears with solid fill">
            <a:extLst>
              <a:ext uri="{FF2B5EF4-FFF2-40B4-BE49-F238E27FC236}">
                <a16:creationId xmlns:a16="http://schemas.microsoft.com/office/drawing/2014/main" id="{5935C88C-EFCC-F33F-D4DA-716E1CF79DB1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4456548" y="2732035"/>
            <a:ext cx="822960" cy="822960"/>
          </a:xfrm>
          <a:prstGeom prst="rect">
            <a:avLst/>
          </a:prstGeom>
        </p:spPr>
      </p:pic>
      <p:pic>
        <p:nvPicPr>
          <p:cNvPr id="102" name="Graphic 101" descr="Signal with solid fill">
            <a:extLst>
              <a:ext uri="{FF2B5EF4-FFF2-40B4-BE49-F238E27FC236}">
                <a16:creationId xmlns:a16="http://schemas.microsoft.com/office/drawing/2014/main" id="{7B16EDEE-D68E-D30D-2398-6CA390BE10FF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6677177" y="2732035"/>
            <a:ext cx="822960" cy="8229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68198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9237A47-4933-72DC-0700-1DBAF695B06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7" name="Group 76">
            <a:extLst>
              <a:ext uri="{FF2B5EF4-FFF2-40B4-BE49-F238E27FC236}">
                <a16:creationId xmlns:a16="http://schemas.microsoft.com/office/drawing/2014/main" id="{4DE7371B-7B91-A1FF-6479-AA9C94BF4C0A}"/>
              </a:ext>
            </a:extLst>
          </p:cNvPr>
          <p:cNvGrpSpPr/>
          <p:nvPr/>
        </p:nvGrpSpPr>
        <p:grpSpPr>
          <a:xfrm>
            <a:off x="10464207" y="4255182"/>
            <a:ext cx="1535077" cy="2291029"/>
            <a:chOff x="11338862" y="3839144"/>
            <a:chExt cx="1516048" cy="2262629"/>
          </a:xfrm>
        </p:grpSpPr>
        <p:sp>
          <p:nvSpPr>
            <p:cNvPr id="78" name="Freeform: Shape 77">
              <a:extLst>
                <a:ext uri="{FF2B5EF4-FFF2-40B4-BE49-F238E27FC236}">
                  <a16:creationId xmlns:a16="http://schemas.microsoft.com/office/drawing/2014/main" id="{340FCADA-E364-4FC2-3439-3B63753C8C6A}"/>
                </a:ext>
              </a:extLst>
            </p:cNvPr>
            <p:cNvSpPr/>
            <p:nvPr/>
          </p:nvSpPr>
          <p:spPr>
            <a:xfrm>
              <a:off x="11338862" y="3839144"/>
              <a:ext cx="1516048" cy="2262629"/>
            </a:xfrm>
            <a:custGeom>
              <a:avLst/>
              <a:gdLst>
                <a:gd name="csX0" fmla="*/ 763724 w 1516048"/>
                <a:gd name="csY0" fmla="*/ 1945760 h 2262629"/>
                <a:gd name="csX1" fmla="*/ 1171548 w 1516048"/>
                <a:gd name="csY1" fmla="*/ 1956533 h 2262629"/>
                <a:gd name="csX2" fmla="*/ 1396664 w 1516048"/>
                <a:gd name="csY2" fmla="*/ 1982229 h 2262629"/>
                <a:gd name="csX3" fmla="*/ 1478933 w 1516048"/>
                <a:gd name="csY3" fmla="*/ 2030202 h 2262629"/>
                <a:gd name="csX4" fmla="*/ 1277743 w 1516048"/>
                <a:gd name="csY4" fmla="*/ 2089605 h 2262629"/>
                <a:gd name="csX5" fmla="*/ 1197357 w 1516048"/>
                <a:gd name="csY5" fmla="*/ 2113633 h 2262629"/>
                <a:gd name="csX6" fmla="*/ 1348272 w 1516048"/>
                <a:gd name="csY6" fmla="*/ 2180377 h 2262629"/>
                <a:gd name="csX7" fmla="*/ 1117777 w 1516048"/>
                <a:gd name="csY7" fmla="*/ 2249124 h 2262629"/>
                <a:gd name="csX8" fmla="*/ 454613 w 1516048"/>
                <a:gd name="csY8" fmla="*/ 2249291 h 2262629"/>
                <a:gd name="csX9" fmla="*/ 208078 w 1516048"/>
                <a:gd name="csY9" fmla="*/ 2180377 h 2262629"/>
                <a:gd name="csX10" fmla="*/ 377184 w 1516048"/>
                <a:gd name="csY10" fmla="*/ 2113633 h 2262629"/>
                <a:gd name="csX11" fmla="*/ 293303 w 1516048"/>
                <a:gd name="csY11" fmla="*/ 2091273 h 2262629"/>
                <a:gd name="csX12" fmla="*/ 82345 w 1516048"/>
                <a:gd name="csY12" fmla="*/ 2030202 h 2262629"/>
                <a:gd name="csX13" fmla="*/ 356035 w 1516048"/>
                <a:gd name="csY13" fmla="*/ 1958952 h 2262629"/>
                <a:gd name="csX14" fmla="*/ 763724 w 1516048"/>
                <a:gd name="csY14" fmla="*/ 1945760 h 2262629"/>
                <a:gd name="csX15" fmla="*/ 1440398 w 1516048"/>
                <a:gd name="csY15" fmla="*/ 1735024 h 2262629"/>
                <a:gd name="csX16" fmla="*/ 1513436 w 1516048"/>
                <a:gd name="csY16" fmla="*/ 1773569 h 2262629"/>
                <a:gd name="csX17" fmla="*/ 1377666 w 1516048"/>
                <a:gd name="csY17" fmla="*/ 1819289 h 2262629"/>
                <a:gd name="csX18" fmla="*/ 1315473 w 1516048"/>
                <a:gd name="csY18" fmla="*/ 1821625 h 2262629"/>
                <a:gd name="csX19" fmla="*/ 1440398 w 1516048"/>
                <a:gd name="csY19" fmla="*/ 1735024 h 2262629"/>
                <a:gd name="csX20" fmla="*/ 1175502 w 1516048"/>
                <a:gd name="csY20" fmla="*/ 1727297 h 2262629"/>
                <a:gd name="csX21" fmla="*/ 1219672 w 1516048"/>
                <a:gd name="csY21" fmla="*/ 1739279 h 2262629"/>
                <a:gd name="csX22" fmla="*/ 1237954 w 1516048"/>
                <a:gd name="csY22" fmla="*/ 1788086 h 2262629"/>
                <a:gd name="csX23" fmla="*/ 1114103 w 1516048"/>
                <a:gd name="csY23" fmla="*/ 1864008 h 2262629"/>
                <a:gd name="csX24" fmla="*/ 1064008 w 1516048"/>
                <a:gd name="csY24" fmla="*/ 1895795 h 2262629"/>
                <a:gd name="csX25" fmla="*/ 1132745 w 1516048"/>
                <a:gd name="csY25" fmla="*/ 1747790 h 2262629"/>
                <a:gd name="csX26" fmla="*/ 1175502 w 1516048"/>
                <a:gd name="csY26" fmla="*/ 1727297 h 2262629"/>
                <a:gd name="csX27" fmla="*/ 301380 w 1516048"/>
                <a:gd name="csY27" fmla="*/ 1720716 h 2262629"/>
                <a:gd name="csX28" fmla="*/ 350658 w 1516048"/>
                <a:gd name="csY28" fmla="*/ 1738779 h 2262629"/>
                <a:gd name="csX29" fmla="*/ 418767 w 1516048"/>
                <a:gd name="csY29" fmla="*/ 1887285 h 2262629"/>
                <a:gd name="csX30" fmla="*/ 380232 w 1516048"/>
                <a:gd name="csY30" fmla="*/ 1862173 h 2262629"/>
                <a:gd name="csX31" fmla="*/ 241684 w 1516048"/>
                <a:gd name="csY31" fmla="*/ 1788837 h 2262629"/>
                <a:gd name="csX32" fmla="*/ 253513 w 1516048"/>
                <a:gd name="csY32" fmla="*/ 1738695 h 2262629"/>
                <a:gd name="csX33" fmla="*/ 301380 w 1516048"/>
                <a:gd name="csY33" fmla="*/ 1720716 h 2262629"/>
                <a:gd name="csX34" fmla="*/ 1392845 w 1516048"/>
                <a:gd name="csY34" fmla="*/ 1506508 h 2262629"/>
                <a:gd name="csX35" fmla="*/ 1436276 w 1516048"/>
                <a:gd name="csY35" fmla="*/ 1521025 h 2262629"/>
                <a:gd name="csX36" fmla="*/ 1450794 w 1516048"/>
                <a:gd name="csY36" fmla="*/ 1561906 h 2262629"/>
                <a:gd name="csX37" fmla="*/ 1326317 w 1516048"/>
                <a:gd name="csY37" fmla="*/ 1636493 h 2262629"/>
                <a:gd name="csX38" fmla="*/ 1278640 w 1516048"/>
                <a:gd name="csY38" fmla="*/ 1663107 h 2262629"/>
                <a:gd name="csX39" fmla="*/ 1349079 w 1516048"/>
                <a:gd name="csY39" fmla="*/ 1524278 h 2262629"/>
                <a:gd name="csX40" fmla="*/ 1392845 w 1516048"/>
                <a:gd name="csY40" fmla="*/ 1506508 h 2262629"/>
                <a:gd name="csX41" fmla="*/ 55597 w 1516048"/>
                <a:gd name="csY41" fmla="*/ 1503682 h 2262629"/>
                <a:gd name="csX42" fmla="*/ 102153 w 1516048"/>
                <a:gd name="csY42" fmla="*/ 1520107 h 2262629"/>
                <a:gd name="csX43" fmla="*/ 176803 w 1516048"/>
                <a:gd name="csY43" fmla="*/ 1658185 h 2262629"/>
                <a:gd name="csX44" fmla="*/ 121420 w 1516048"/>
                <a:gd name="csY44" fmla="*/ 1627733 h 2262629"/>
                <a:gd name="csX45" fmla="*/ 26157 w 1516048"/>
                <a:gd name="csY45" fmla="*/ 1599283 h 2262629"/>
                <a:gd name="csX46" fmla="*/ 11460 w 1516048"/>
                <a:gd name="csY46" fmla="*/ 1521859 h 2262629"/>
                <a:gd name="csX47" fmla="*/ 55597 w 1516048"/>
                <a:gd name="csY47" fmla="*/ 1503682 h 2262629"/>
                <a:gd name="csX48" fmla="*/ 768272 w 1516048"/>
                <a:gd name="csY48" fmla="*/ 1454781 h 2262629"/>
                <a:gd name="csX49" fmla="*/ 829837 w 1516048"/>
                <a:gd name="csY49" fmla="*/ 1551978 h 2262629"/>
                <a:gd name="csX50" fmla="*/ 900904 w 1516048"/>
                <a:gd name="csY50" fmla="*/ 1729852 h 2262629"/>
                <a:gd name="csX51" fmla="*/ 777233 w 1516048"/>
                <a:gd name="csY51" fmla="*/ 1860254 h 2262629"/>
                <a:gd name="csX52" fmla="*/ 646930 w 1516048"/>
                <a:gd name="csY52" fmla="*/ 1713166 h 2262629"/>
                <a:gd name="csX53" fmla="*/ 768272 w 1516048"/>
                <a:gd name="csY53" fmla="*/ 1454781 h 2262629"/>
                <a:gd name="csX54" fmla="*/ 472538 w 1516048"/>
                <a:gd name="csY54" fmla="*/ 1127983 h 2262629"/>
                <a:gd name="csX55" fmla="*/ 595402 w 1516048"/>
                <a:gd name="csY55" fmla="*/ 1396129 h 2262629"/>
                <a:gd name="csX56" fmla="*/ 463575 w 1516048"/>
                <a:gd name="csY56" fmla="*/ 1537044 h 2262629"/>
                <a:gd name="csX57" fmla="*/ 344564 w 1516048"/>
                <a:gd name="csY57" fmla="*/ 1387786 h 2262629"/>
                <a:gd name="csX58" fmla="*/ 420829 w 1516048"/>
                <a:gd name="csY58" fmla="*/ 1210579 h 2262629"/>
                <a:gd name="csX59" fmla="*/ 472538 w 1516048"/>
                <a:gd name="csY59" fmla="*/ 1127983 h 2262629"/>
                <a:gd name="csX60" fmla="*/ 1064009 w 1516048"/>
                <a:gd name="csY60" fmla="*/ 928333 h 2262629"/>
                <a:gd name="csX61" fmla="*/ 1114014 w 1516048"/>
                <a:gd name="csY61" fmla="*/ 1011597 h 2262629"/>
                <a:gd name="csX62" fmla="*/ 1203900 w 1516048"/>
                <a:gd name="csY62" fmla="*/ 1229268 h 2262629"/>
                <a:gd name="csX63" fmla="*/ 1064009 w 1516048"/>
                <a:gd name="csY63" fmla="*/ 1369682 h 2262629"/>
                <a:gd name="csX64" fmla="*/ 927792 w 1516048"/>
                <a:gd name="csY64" fmla="*/ 1221008 h 2262629"/>
                <a:gd name="csX65" fmla="*/ 1064009 w 1516048"/>
                <a:gd name="csY65" fmla="*/ 928333 h 2262629"/>
                <a:gd name="csX66" fmla="*/ 741387 w 1516048"/>
                <a:gd name="csY66" fmla="*/ 566828 h 2262629"/>
                <a:gd name="csX67" fmla="*/ 876799 w 1516048"/>
                <a:gd name="csY67" fmla="*/ 862340 h 2262629"/>
                <a:gd name="csX68" fmla="*/ 741747 w 1516048"/>
                <a:gd name="csY68" fmla="*/ 1004005 h 2262629"/>
                <a:gd name="csX69" fmla="*/ 603468 w 1516048"/>
                <a:gd name="csY69" fmla="*/ 853830 h 2262629"/>
                <a:gd name="csX70" fmla="*/ 686991 w 1516048"/>
                <a:gd name="csY70" fmla="*/ 665527 h 2262629"/>
                <a:gd name="csX71" fmla="*/ 741387 w 1516048"/>
                <a:gd name="csY71" fmla="*/ 566828 h 2262629"/>
                <a:gd name="csX72" fmla="*/ 1019201 w 1516048"/>
                <a:gd name="csY72" fmla="*/ 246288 h 2262629"/>
                <a:gd name="csX73" fmla="*/ 1140721 w 1516048"/>
                <a:gd name="csY73" fmla="*/ 511764 h 2262629"/>
                <a:gd name="csX74" fmla="*/ 1019111 w 1516048"/>
                <a:gd name="csY74" fmla="*/ 637244 h 2262629"/>
                <a:gd name="csX75" fmla="*/ 900996 w 1516048"/>
                <a:gd name="csY75" fmla="*/ 511764 h 2262629"/>
                <a:gd name="csX76" fmla="*/ 1019201 w 1516048"/>
                <a:gd name="csY76" fmla="*/ 246288 h 2262629"/>
                <a:gd name="csX77" fmla="*/ 777234 w 1516048"/>
                <a:gd name="csY77" fmla="*/ 0 h 2262629"/>
                <a:gd name="csX78" fmla="*/ 876798 w 1516048"/>
                <a:gd name="csY78" fmla="*/ 211747 h 2262629"/>
                <a:gd name="csX79" fmla="*/ 777234 w 1516048"/>
                <a:gd name="csY79" fmla="*/ 314117 h 2262629"/>
                <a:gd name="csX80" fmla="*/ 681522 w 1516048"/>
                <a:gd name="csY80" fmla="*/ 211414 h 2262629"/>
                <a:gd name="csX81" fmla="*/ 777234 w 1516048"/>
                <a:gd name="csY81" fmla="*/ 0 h 2262629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  <a:cxn ang="0">
                  <a:pos x="csX56" y="csY56"/>
                </a:cxn>
                <a:cxn ang="0">
                  <a:pos x="csX57" y="csY57"/>
                </a:cxn>
                <a:cxn ang="0">
                  <a:pos x="csX58" y="csY58"/>
                </a:cxn>
                <a:cxn ang="0">
                  <a:pos x="csX59" y="csY59"/>
                </a:cxn>
                <a:cxn ang="0">
                  <a:pos x="csX60" y="csY60"/>
                </a:cxn>
                <a:cxn ang="0">
                  <a:pos x="csX61" y="csY61"/>
                </a:cxn>
                <a:cxn ang="0">
                  <a:pos x="csX62" y="csY62"/>
                </a:cxn>
                <a:cxn ang="0">
                  <a:pos x="csX63" y="csY63"/>
                </a:cxn>
                <a:cxn ang="0">
                  <a:pos x="csX64" y="csY64"/>
                </a:cxn>
                <a:cxn ang="0">
                  <a:pos x="csX65" y="csY65"/>
                </a:cxn>
                <a:cxn ang="0">
                  <a:pos x="csX66" y="csY66"/>
                </a:cxn>
                <a:cxn ang="0">
                  <a:pos x="csX67" y="csY67"/>
                </a:cxn>
                <a:cxn ang="0">
                  <a:pos x="csX68" y="csY68"/>
                </a:cxn>
                <a:cxn ang="0">
                  <a:pos x="csX69" y="csY69"/>
                </a:cxn>
                <a:cxn ang="0">
                  <a:pos x="csX70" y="csY70"/>
                </a:cxn>
                <a:cxn ang="0">
                  <a:pos x="csX71" y="csY71"/>
                </a:cxn>
                <a:cxn ang="0">
                  <a:pos x="csX72" y="csY72"/>
                </a:cxn>
                <a:cxn ang="0">
                  <a:pos x="csX73" y="csY73"/>
                </a:cxn>
                <a:cxn ang="0">
                  <a:pos x="csX74" y="csY74"/>
                </a:cxn>
                <a:cxn ang="0">
                  <a:pos x="csX75" y="csY75"/>
                </a:cxn>
                <a:cxn ang="0">
                  <a:pos x="csX76" y="csY76"/>
                </a:cxn>
                <a:cxn ang="0">
                  <a:pos x="csX77" y="csY77"/>
                </a:cxn>
                <a:cxn ang="0">
                  <a:pos x="csX78" y="csY78"/>
                </a:cxn>
                <a:cxn ang="0">
                  <a:pos x="csX79" y="csY79"/>
                </a:cxn>
                <a:cxn ang="0">
                  <a:pos x="csX80" y="csY80"/>
                </a:cxn>
                <a:cxn ang="0">
                  <a:pos x="csX81" y="csY81"/>
                </a:cxn>
              </a:cxnLst>
              <a:rect l="l" t="t" r="r" b="b"/>
              <a:pathLst>
                <a:path w="1516048" h="2262629">
                  <a:moveTo>
                    <a:pt x="763724" y="1945760"/>
                  </a:moveTo>
                  <a:cubicBezTo>
                    <a:pt x="899516" y="1945603"/>
                    <a:pt x="1035330" y="1949441"/>
                    <a:pt x="1171548" y="1956533"/>
                  </a:cubicBezTo>
                  <a:cubicBezTo>
                    <a:pt x="1245840" y="1960454"/>
                    <a:pt x="1324702" y="1963541"/>
                    <a:pt x="1396664" y="1982229"/>
                  </a:cubicBezTo>
                  <a:cubicBezTo>
                    <a:pt x="1431526" y="1991324"/>
                    <a:pt x="1464863" y="1997080"/>
                    <a:pt x="1478933" y="2030202"/>
                  </a:cubicBezTo>
                  <a:cubicBezTo>
                    <a:pt x="1440308" y="2083347"/>
                    <a:pt x="1340117" y="2082597"/>
                    <a:pt x="1277743" y="2089605"/>
                  </a:cubicBezTo>
                  <a:cubicBezTo>
                    <a:pt x="1246736" y="2093109"/>
                    <a:pt x="1217790" y="2090439"/>
                    <a:pt x="1197357" y="2113633"/>
                  </a:cubicBezTo>
                  <a:cubicBezTo>
                    <a:pt x="1245212" y="2143585"/>
                    <a:pt x="1319864" y="2124896"/>
                    <a:pt x="1348272" y="2180377"/>
                  </a:cubicBezTo>
                  <a:cubicBezTo>
                    <a:pt x="1314576" y="2236776"/>
                    <a:pt x="1181674" y="2243951"/>
                    <a:pt x="1117777" y="2249124"/>
                  </a:cubicBezTo>
                  <a:cubicBezTo>
                    <a:pt x="898127" y="2266978"/>
                    <a:pt x="674264" y="2267228"/>
                    <a:pt x="454613" y="2249291"/>
                  </a:cubicBezTo>
                  <a:cubicBezTo>
                    <a:pt x="391523" y="2244118"/>
                    <a:pt x="239533" y="2236526"/>
                    <a:pt x="208078" y="2180377"/>
                  </a:cubicBezTo>
                  <a:cubicBezTo>
                    <a:pt x="240877" y="2125814"/>
                    <a:pt x="324490" y="2140247"/>
                    <a:pt x="377184" y="2113633"/>
                  </a:cubicBezTo>
                  <a:cubicBezTo>
                    <a:pt x="355766" y="2092191"/>
                    <a:pt x="325207" y="2094193"/>
                    <a:pt x="293303" y="2091273"/>
                  </a:cubicBezTo>
                  <a:cubicBezTo>
                    <a:pt x="234784" y="2085850"/>
                    <a:pt x="115415" y="2079009"/>
                    <a:pt x="82345" y="2030202"/>
                  </a:cubicBezTo>
                  <a:cubicBezTo>
                    <a:pt x="114966" y="1969298"/>
                    <a:pt x="288733" y="1963374"/>
                    <a:pt x="356035" y="1958952"/>
                  </a:cubicBezTo>
                  <a:cubicBezTo>
                    <a:pt x="492163" y="1950067"/>
                    <a:pt x="627932" y="1945916"/>
                    <a:pt x="763724" y="1945760"/>
                  </a:cubicBezTo>
                  <a:close/>
                  <a:moveTo>
                    <a:pt x="1440398" y="1735024"/>
                  </a:moveTo>
                  <a:cubicBezTo>
                    <a:pt x="1469344" y="1733022"/>
                    <a:pt x="1506086" y="1743117"/>
                    <a:pt x="1513436" y="1773569"/>
                  </a:cubicBezTo>
                  <a:cubicBezTo>
                    <a:pt x="1535212" y="1863925"/>
                    <a:pt x="1414768" y="1821041"/>
                    <a:pt x="1377666" y="1819289"/>
                  </a:cubicBezTo>
                  <a:cubicBezTo>
                    <a:pt x="1356697" y="1818205"/>
                    <a:pt x="1335995" y="1821959"/>
                    <a:pt x="1315473" y="1821625"/>
                  </a:cubicBezTo>
                  <a:cubicBezTo>
                    <a:pt x="1342358" y="1781912"/>
                    <a:pt x="1386538" y="1738779"/>
                    <a:pt x="1440398" y="1735024"/>
                  </a:cubicBezTo>
                  <a:close/>
                  <a:moveTo>
                    <a:pt x="1175502" y="1727297"/>
                  </a:moveTo>
                  <a:cubicBezTo>
                    <a:pt x="1191039" y="1724638"/>
                    <a:pt x="1206812" y="1727391"/>
                    <a:pt x="1219672" y="1739279"/>
                  </a:cubicBezTo>
                  <a:cubicBezTo>
                    <a:pt x="1233742" y="1752211"/>
                    <a:pt x="1239657" y="1769982"/>
                    <a:pt x="1237954" y="1788086"/>
                  </a:cubicBezTo>
                  <a:cubicBezTo>
                    <a:pt x="1232129" y="1850409"/>
                    <a:pt x="1159450" y="1846154"/>
                    <a:pt x="1114103" y="1864008"/>
                  </a:cubicBezTo>
                  <a:cubicBezTo>
                    <a:pt x="1095553" y="1871267"/>
                    <a:pt x="1079870" y="1884615"/>
                    <a:pt x="1064008" y="1895795"/>
                  </a:cubicBezTo>
                  <a:cubicBezTo>
                    <a:pt x="1061051" y="1845654"/>
                    <a:pt x="1091072" y="1781912"/>
                    <a:pt x="1132745" y="1747790"/>
                  </a:cubicBezTo>
                  <a:cubicBezTo>
                    <a:pt x="1144664" y="1738029"/>
                    <a:pt x="1159965" y="1729957"/>
                    <a:pt x="1175502" y="1727297"/>
                  </a:cubicBezTo>
                  <a:close/>
                  <a:moveTo>
                    <a:pt x="301380" y="1720716"/>
                  </a:moveTo>
                  <a:cubicBezTo>
                    <a:pt x="319068" y="1721592"/>
                    <a:pt x="336991" y="1728475"/>
                    <a:pt x="350658" y="1738779"/>
                  </a:cubicBezTo>
                  <a:cubicBezTo>
                    <a:pt x="392868" y="1770649"/>
                    <a:pt x="423248" y="1838896"/>
                    <a:pt x="418767" y="1887285"/>
                  </a:cubicBezTo>
                  <a:cubicBezTo>
                    <a:pt x="406400" y="1878442"/>
                    <a:pt x="394391" y="1868430"/>
                    <a:pt x="380232" y="1862173"/>
                  </a:cubicBezTo>
                  <a:cubicBezTo>
                    <a:pt x="329777" y="1839730"/>
                    <a:pt x="260145" y="1851327"/>
                    <a:pt x="241684" y="1788837"/>
                  </a:cubicBezTo>
                  <a:cubicBezTo>
                    <a:pt x="236486" y="1771484"/>
                    <a:pt x="240788" y="1752378"/>
                    <a:pt x="253513" y="1738695"/>
                  </a:cubicBezTo>
                  <a:cubicBezTo>
                    <a:pt x="266239" y="1724971"/>
                    <a:pt x="283692" y="1719840"/>
                    <a:pt x="301380" y="1720716"/>
                  </a:cubicBezTo>
                  <a:close/>
                  <a:moveTo>
                    <a:pt x="1392845" y="1506508"/>
                  </a:moveTo>
                  <a:cubicBezTo>
                    <a:pt x="1408405" y="1504923"/>
                    <a:pt x="1423910" y="1508719"/>
                    <a:pt x="1436276" y="1521025"/>
                  </a:cubicBezTo>
                  <a:cubicBezTo>
                    <a:pt x="1447388" y="1532037"/>
                    <a:pt x="1452676" y="1546888"/>
                    <a:pt x="1450794" y="1561906"/>
                  </a:cubicBezTo>
                  <a:cubicBezTo>
                    <a:pt x="1443894" y="1618138"/>
                    <a:pt x="1368616" y="1618305"/>
                    <a:pt x="1326317" y="1636493"/>
                  </a:cubicBezTo>
                  <a:cubicBezTo>
                    <a:pt x="1309379" y="1643835"/>
                    <a:pt x="1294772" y="1654764"/>
                    <a:pt x="1278640" y="1663107"/>
                  </a:cubicBezTo>
                  <a:cubicBezTo>
                    <a:pt x="1278550" y="1614050"/>
                    <a:pt x="1306242" y="1555481"/>
                    <a:pt x="1349079" y="1524278"/>
                  </a:cubicBezTo>
                  <a:cubicBezTo>
                    <a:pt x="1361670" y="1515060"/>
                    <a:pt x="1377286" y="1508093"/>
                    <a:pt x="1392845" y="1506508"/>
                  </a:cubicBezTo>
                  <a:close/>
                  <a:moveTo>
                    <a:pt x="55597" y="1503682"/>
                  </a:moveTo>
                  <a:cubicBezTo>
                    <a:pt x="71727" y="1504485"/>
                    <a:pt x="88262" y="1511055"/>
                    <a:pt x="102153" y="1520107"/>
                  </a:cubicBezTo>
                  <a:cubicBezTo>
                    <a:pt x="146781" y="1549224"/>
                    <a:pt x="180925" y="1607960"/>
                    <a:pt x="176803" y="1658185"/>
                  </a:cubicBezTo>
                  <a:cubicBezTo>
                    <a:pt x="159059" y="1646171"/>
                    <a:pt x="142390" y="1634407"/>
                    <a:pt x="121420" y="1627733"/>
                  </a:cubicBezTo>
                  <a:cubicBezTo>
                    <a:pt x="89516" y="1617554"/>
                    <a:pt x="53580" y="1619640"/>
                    <a:pt x="26157" y="1599283"/>
                  </a:cubicBezTo>
                  <a:cubicBezTo>
                    <a:pt x="1065" y="1580678"/>
                    <a:pt x="-10138" y="1546721"/>
                    <a:pt x="11460" y="1521859"/>
                  </a:cubicBezTo>
                  <a:cubicBezTo>
                    <a:pt x="23738" y="1507843"/>
                    <a:pt x="39465" y="1502879"/>
                    <a:pt x="55597" y="1503682"/>
                  </a:cubicBezTo>
                  <a:close/>
                  <a:moveTo>
                    <a:pt x="768272" y="1454781"/>
                  </a:moveTo>
                  <a:cubicBezTo>
                    <a:pt x="795604" y="1479226"/>
                    <a:pt x="812273" y="1519189"/>
                    <a:pt x="829837" y="1551978"/>
                  </a:cubicBezTo>
                  <a:cubicBezTo>
                    <a:pt x="860398" y="1608794"/>
                    <a:pt x="900815" y="1663941"/>
                    <a:pt x="900904" y="1729852"/>
                  </a:cubicBezTo>
                  <a:cubicBezTo>
                    <a:pt x="900994" y="1797931"/>
                    <a:pt x="853946" y="1858418"/>
                    <a:pt x="777233" y="1860254"/>
                  </a:cubicBezTo>
                  <a:cubicBezTo>
                    <a:pt x="686990" y="1862507"/>
                    <a:pt x="640388" y="1791007"/>
                    <a:pt x="646930" y="1713166"/>
                  </a:cubicBezTo>
                  <a:cubicBezTo>
                    <a:pt x="653114" y="1638662"/>
                    <a:pt x="732962" y="1525614"/>
                    <a:pt x="768272" y="1454781"/>
                  </a:cubicBezTo>
                  <a:close/>
                  <a:moveTo>
                    <a:pt x="472538" y="1127983"/>
                  </a:moveTo>
                  <a:cubicBezTo>
                    <a:pt x="512148" y="1206741"/>
                    <a:pt x="590741" y="1309945"/>
                    <a:pt x="595402" y="1396129"/>
                  </a:cubicBezTo>
                  <a:cubicBezTo>
                    <a:pt x="599435" y="1469047"/>
                    <a:pt x="547367" y="1538128"/>
                    <a:pt x="463575" y="1537044"/>
                  </a:cubicBezTo>
                  <a:cubicBezTo>
                    <a:pt x="376379" y="1535959"/>
                    <a:pt x="338829" y="1459286"/>
                    <a:pt x="344564" y="1387786"/>
                  </a:cubicBezTo>
                  <a:cubicBezTo>
                    <a:pt x="349584" y="1325464"/>
                    <a:pt x="390807" y="1265143"/>
                    <a:pt x="420829" y="1210579"/>
                  </a:cubicBezTo>
                  <a:cubicBezTo>
                    <a:pt x="435885" y="1183297"/>
                    <a:pt x="447893" y="1145003"/>
                    <a:pt x="472538" y="1127983"/>
                  </a:cubicBezTo>
                  <a:close/>
                  <a:moveTo>
                    <a:pt x="1064009" y="928333"/>
                  </a:moveTo>
                  <a:cubicBezTo>
                    <a:pt x="1087039" y="950109"/>
                    <a:pt x="1098421" y="984315"/>
                    <a:pt x="1114014" y="1011597"/>
                  </a:cubicBezTo>
                  <a:cubicBezTo>
                    <a:pt x="1152460" y="1078509"/>
                    <a:pt x="1204975" y="1150926"/>
                    <a:pt x="1203900" y="1229268"/>
                  </a:cubicBezTo>
                  <a:cubicBezTo>
                    <a:pt x="1202914" y="1301769"/>
                    <a:pt x="1146008" y="1369598"/>
                    <a:pt x="1064009" y="1369682"/>
                  </a:cubicBezTo>
                  <a:cubicBezTo>
                    <a:pt x="977349" y="1369765"/>
                    <a:pt x="924206" y="1296596"/>
                    <a:pt x="927792" y="1221008"/>
                  </a:cubicBezTo>
                  <a:cubicBezTo>
                    <a:pt x="931197" y="1148590"/>
                    <a:pt x="1022515" y="994828"/>
                    <a:pt x="1064009" y="928333"/>
                  </a:cubicBezTo>
                  <a:close/>
                  <a:moveTo>
                    <a:pt x="741387" y="566828"/>
                  </a:moveTo>
                  <a:cubicBezTo>
                    <a:pt x="783866" y="628400"/>
                    <a:pt x="874648" y="792759"/>
                    <a:pt x="876799" y="862340"/>
                  </a:cubicBezTo>
                  <a:cubicBezTo>
                    <a:pt x="879039" y="934174"/>
                    <a:pt x="823208" y="1003504"/>
                    <a:pt x="741747" y="1004005"/>
                  </a:cubicBezTo>
                  <a:cubicBezTo>
                    <a:pt x="653563" y="1004589"/>
                    <a:pt x="599435" y="930336"/>
                    <a:pt x="603468" y="853830"/>
                  </a:cubicBezTo>
                  <a:cubicBezTo>
                    <a:pt x="607142" y="785333"/>
                    <a:pt x="653832" y="724429"/>
                    <a:pt x="686991" y="665527"/>
                  </a:cubicBezTo>
                  <a:cubicBezTo>
                    <a:pt x="705361" y="632822"/>
                    <a:pt x="718984" y="597197"/>
                    <a:pt x="741387" y="566828"/>
                  </a:cubicBezTo>
                  <a:close/>
                  <a:moveTo>
                    <a:pt x="1019201" y="246288"/>
                  </a:moveTo>
                  <a:cubicBezTo>
                    <a:pt x="1061500" y="297264"/>
                    <a:pt x="1140004" y="448274"/>
                    <a:pt x="1140721" y="511764"/>
                  </a:cubicBezTo>
                  <a:cubicBezTo>
                    <a:pt x="1141528" y="576172"/>
                    <a:pt x="1092596" y="637077"/>
                    <a:pt x="1019111" y="637244"/>
                  </a:cubicBezTo>
                  <a:cubicBezTo>
                    <a:pt x="944550" y="637411"/>
                    <a:pt x="900009" y="576506"/>
                    <a:pt x="900996" y="511764"/>
                  </a:cubicBezTo>
                  <a:cubicBezTo>
                    <a:pt x="902071" y="441015"/>
                    <a:pt x="982368" y="311864"/>
                    <a:pt x="1019201" y="246288"/>
                  </a:cubicBezTo>
                  <a:close/>
                  <a:moveTo>
                    <a:pt x="777234" y="0"/>
                  </a:moveTo>
                  <a:cubicBezTo>
                    <a:pt x="809944" y="40881"/>
                    <a:pt x="875453" y="162023"/>
                    <a:pt x="876798" y="211747"/>
                  </a:cubicBezTo>
                  <a:cubicBezTo>
                    <a:pt x="878143" y="264559"/>
                    <a:pt x="836649" y="313366"/>
                    <a:pt x="777234" y="314117"/>
                  </a:cubicBezTo>
                  <a:cubicBezTo>
                    <a:pt x="714322" y="314951"/>
                    <a:pt x="681076" y="264893"/>
                    <a:pt x="681522" y="211414"/>
                  </a:cubicBezTo>
                  <a:cubicBezTo>
                    <a:pt x="682061" y="150843"/>
                    <a:pt x="742014" y="51561"/>
                    <a:pt x="777234" y="0"/>
                  </a:cubicBezTo>
                  <a:close/>
                </a:path>
              </a:pathLst>
            </a:custGeom>
            <a:solidFill>
              <a:srgbClr val="23A7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79" name="Freeform: Shape 78">
              <a:extLst>
                <a:ext uri="{FF2B5EF4-FFF2-40B4-BE49-F238E27FC236}">
                  <a16:creationId xmlns:a16="http://schemas.microsoft.com/office/drawing/2014/main" id="{3B3B3762-7C7A-E410-D7D2-62F1037AA2A5}"/>
                </a:ext>
              </a:extLst>
            </p:cNvPr>
            <p:cNvSpPr/>
            <p:nvPr/>
          </p:nvSpPr>
          <p:spPr>
            <a:xfrm>
              <a:off x="11712605" y="4325628"/>
              <a:ext cx="633895" cy="1272735"/>
            </a:xfrm>
            <a:custGeom>
              <a:avLst/>
              <a:gdLst>
                <a:gd name="csX0" fmla="*/ 319610 w 633895"/>
                <a:gd name="csY0" fmla="*/ 1199900 h 1272735"/>
                <a:gd name="csX1" fmla="*/ 319610 w 633895"/>
                <a:gd name="csY1" fmla="*/ 1272735 h 1272735"/>
                <a:gd name="csX2" fmla="*/ 319610 w 633895"/>
                <a:gd name="csY2" fmla="*/ 1199900 h 1272735"/>
                <a:gd name="csX3" fmla="*/ 349722 w 633895"/>
                <a:gd name="csY3" fmla="*/ 1124563 h 1272735"/>
                <a:gd name="csX4" fmla="*/ 331798 w 633895"/>
                <a:gd name="csY4" fmla="*/ 1180044 h 1272735"/>
                <a:gd name="csX5" fmla="*/ 349722 w 633895"/>
                <a:gd name="csY5" fmla="*/ 1124563 h 1272735"/>
                <a:gd name="csX6" fmla="*/ 36062 w 633895"/>
                <a:gd name="csY6" fmla="*/ 800518 h 1272735"/>
                <a:gd name="csX7" fmla="*/ 19931 w 633895"/>
                <a:gd name="csY7" fmla="*/ 884616 h 1272735"/>
                <a:gd name="csX8" fmla="*/ 19841 w 633895"/>
                <a:gd name="csY8" fmla="*/ 933006 h 1272735"/>
                <a:gd name="csX9" fmla="*/ 9177 w 633895"/>
                <a:gd name="csY9" fmla="*/ 941599 h 1272735"/>
                <a:gd name="csX10" fmla="*/ 36062 w 633895"/>
                <a:gd name="csY10" fmla="*/ 800518 h 1272735"/>
                <a:gd name="csX11" fmla="*/ 609611 w 633895"/>
                <a:gd name="csY11" fmla="*/ 662941 h 1272735"/>
                <a:gd name="csX12" fmla="*/ 616422 w 633895"/>
                <a:gd name="csY12" fmla="*/ 767813 h 1272735"/>
                <a:gd name="csX13" fmla="*/ 609611 w 633895"/>
                <a:gd name="csY13" fmla="*/ 662941 h 1272735"/>
                <a:gd name="csX14" fmla="*/ 633895 w 633895"/>
                <a:gd name="csY14" fmla="*/ 610629 h 1272735"/>
                <a:gd name="csX15" fmla="*/ 633895 w 633895"/>
                <a:gd name="csY15" fmla="*/ 682547 h 1272735"/>
                <a:gd name="csX16" fmla="*/ 633895 w 633895"/>
                <a:gd name="csY16" fmla="*/ 610629 h 1272735"/>
                <a:gd name="csX17" fmla="*/ 313874 w 633895"/>
                <a:gd name="csY17" fmla="*/ 247456 h 1272735"/>
                <a:gd name="csX18" fmla="*/ 297026 w 633895"/>
                <a:gd name="csY18" fmla="*/ 350076 h 1272735"/>
                <a:gd name="csX19" fmla="*/ 286989 w 633895"/>
                <a:gd name="csY19" fmla="*/ 405307 h 1272735"/>
                <a:gd name="csX20" fmla="*/ 313874 w 633895"/>
                <a:gd name="csY20" fmla="*/ 247456 h 1272735"/>
                <a:gd name="csX21" fmla="*/ 570447 w 633895"/>
                <a:gd name="csY21" fmla="*/ 0 h 1272735"/>
                <a:gd name="csX22" fmla="*/ 570447 w 633895"/>
                <a:gd name="csY22" fmla="*/ 43218 h 1272735"/>
                <a:gd name="csX23" fmla="*/ 570447 w 633895"/>
                <a:gd name="csY23" fmla="*/ 0 h 1272735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</a:cxnLst>
              <a:rect l="l" t="t" r="r" b="b"/>
              <a:pathLst>
                <a:path w="633895" h="1272735">
                  <a:moveTo>
                    <a:pt x="319610" y="1199900"/>
                  </a:moveTo>
                  <a:cubicBezTo>
                    <a:pt x="319610" y="1224179"/>
                    <a:pt x="319610" y="1248457"/>
                    <a:pt x="319610" y="1272735"/>
                  </a:cubicBezTo>
                  <a:cubicBezTo>
                    <a:pt x="304913" y="1251127"/>
                    <a:pt x="311454" y="1221509"/>
                    <a:pt x="319610" y="1199900"/>
                  </a:cubicBezTo>
                  <a:close/>
                  <a:moveTo>
                    <a:pt x="349722" y="1124563"/>
                  </a:moveTo>
                  <a:cubicBezTo>
                    <a:pt x="343717" y="1143000"/>
                    <a:pt x="337803" y="1161522"/>
                    <a:pt x="331798" y="1180044"/>
                  </a:cubicBezTo>
                  <a:cubicBezTo>
                    <a:pt x="331530" y="1155682"/>
                    <a:pt x="333860" y="1144169"/>
                    <a:pt x="349722" y="1124563"/>
                  </a:cubicBezTo>
                  <a:close/>
                  <a:moveTo>
                    <a:pt x="36062" y="800518"/>
                  </a:moveTo>
                  <a:cubicBezTo>
                    <a:pt x="43052" y="829718"/>
                    <a:pt x="23158" y="853913"/>
                    <a:pt x="19931" y="884616"/>
                  </a:cubicBezTo>
                  <a:cubicBezTo>
                    <a:pt x="18498" y="898632"/>
                    <a:pt x="25935" y="920157"/>
                    <a:pt x="19841" y="933006"/>
                  </a:cubicBezTo>
                  <a:cubicBezTo>
                    <a:pt x="12314" y="948774"/>
                    <a:pt x="20110" y="926915"/>
                    <a:pt x="9177" y="941599"/>
                  </a:cubicBezTo>
                  <a:cubicBezTo>
                    <a:pt x="-15198" y="898632"/>
                    <a:pt x="14285" y="841315"/>
                    <a:pt x="36062" y="800518"/>
                  </a:cubicBezTo>
                  <a:close/>
                  <a:moveTo>
                    <a:pt x="609611" y="662941"/>
                  </a:moveTo>
                  <a:cubicBezTo>
                    <a:pt x="629149" y="692642"/>
                    <a:pt x="627175" y="735358"/>
                    <a:pt x="616422" y="767813"/>
                  </a:cubicBezTo>
                  <a:cubicBezTo>
                    <a:pt x="564982" y="762974"/>
                    <a:pt x="597782" y="693810"/>
                    <a:pt x="609611" y="662941"/>
                  </a:cubicBezTo>
                  <a:close/>
                  <a:moveTo>
                    <a:pt x="633895" y="610629"/>
                  </a:moveTo>
                  <a:cubicBezTo>
                    <a:pt x="633895" y="634574"/>
                    <a:pt x="633895" y="658602"/>
                    <a:pt x="633895" y="682547"/>
                  </a:cubicBezTo>
                  <a:cubicBezTo>
                    <a:pt x="611850" y="646505"/>
                    <a:pt x="616510" y="646922"/>
                    <a:pt x="633895" y="610629"/>
                  </a:cubicBezTo>
                  <a:close/>
                  <a:moveTo>
                    <a:pt x="313874" y="247456"/>
                  </a:moveTo>
                  <a:cubicBezTo>
                    <a:pt x="321044" y="283665"/>
                    <a:pt x="303121" y="314368"/>
                    <a:pt x="297026" y="350076"/>
                  </a:cubicBezTo>
                  <a:cubicBezTo>
                    <a:pt x="293262" y="372018"/>
                    <a:pt x="299983" y="387369"/>
                    <a:pt x="286989" y="405307"/>
                  </a:cubicBezTo>
                  <a:cubicBezTo>
                    <a:pt x="239045" y="372351"/>
                    <a:pt x="283315" y="283248"/>
                    <a:pt x="313874" y="247456"/>
                  </a:cubicBezTo>
                  <a:close/>
                  <a:moveTo>
                    <a:pt x="570447" y="0"/>
                  </a:moveTo>
                  <a:cubicBezTo>
                    <a:pt x="570447" y="14434"/>
                    <a:pt x="570447" y="28784"/>
                    <a:pt x="570447" y="43218"/>
                  </a:cubicBezTo>
                  <a:cubicBezTo>
                    <a:pt x="560230" y="26365"/>
                    <a:pt x="564622" y="14768"/>
                    <a:pt x="570447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  <p:sp>
        <p:nvSpPr>
          <p:cNvPr id="118" name="Freeform: Shape 117">
            <a:extLst>
              <a:ext uri="{FF2B5EF4-FFF2-40B4-BE49-F238E27FC236}">
                <a16:creationId xmlns:a16="http://schemas.microsoft.com/office/drawing/2014/main" id="{CC90AA0A-698E-0119-6F13-2CA0C8D1BAC6}"/>
              </a:ext>
            </a:extLst>
          </p:cNvPr>
          <p:cNvSpPr/>
          <p:nvPr/>
        </p:nvSpPr>
        <p:spPr>
          <a:xfrm>
            <a:off x="243521" y="2824796"/>
            <a:ext cx="11420814" cy="1492728"/>
          </a:xfrm>
          <a:custGeom>
            <a:avLst/>
            <a:gdLst>
              <a:gd name="csX0" fmla="*/ 10846714 w 11420814"/>
              <a:gd name="csY0" fmla="*/ 1282655 h 1492728"/>
              <a:gd name="csX1" fmla="*/ 11374710 w 11420814"/>
              <a:gd name="csY1" fmla="*/ 1282655 h 1492728"/>
              <a:gd name="csX2" fmla="*/ 11420813 w 11420814"/>
              <a:gd name="csY2" fmla="*/ 1328759 h 1492728"/>
              <a:gd name="csX3" fmla="*/ 11420813 w 11420814"/>
              <a:gd name="csY3" fmla="*/ 1394025 h 1492728"/>
              <a:gd name="csX4" fmla="*/ 11374710 w 11420814"/>
              <a:gd name="csY4" fmla="*/ 1440129 h 1492728"/>
              <a:gd name="csX5" fmla="*/ 11316518 w 11420814"/>
              <a:gd name="csY5" fmla="*/ 1440129 h 1492728"/>
              <a:gd name="csX6" fmla="*/ 11316518 w 11420814"/>
              <a:gd name="csY6" fmla="*/ 1492728 h 1492728"/>
              <a:gd name="csX7" fmla="*/ 10904906 w 11420814"/>
              <a:gd name="csY7" fmla="*/ 1492728 h 1492728"/>
              <a:gd name="csX8" fmla="*/ 10904906 w 11420814"/>
              <a:gd name="csY8" fmla="*/ 1440129 h 1492728"/>
              <a:gd name="csX9" fmla="*/ 10846714 w 11420814"/>
              <a:gd name="csY9" fmla="*/ 1440129 h 1492728"/>
              <a:gd name="csX10" fmla="*/ 10800610 w 11420814"/>
              <a:gd name="csY10" fmla="*/ 1394025 h 1492728"/>
              <a:gd name="csX11" fmla="*/ 10800610 w 11420814"/>
              <a:gd name="csY11" fmla="*/ 1328759 h 1492728"/>
              <a:gd name="csX12" fmla="*/ 10846714 w 11420814"/>
              <a:gd name="csY12" fmla="*/ 1282655 h 1492728"/>
              <a:gd name="csX13" fmla="*/ 10902834 w 11420814"/>
              <a:gd name="csY13" fmla="*/ 1218107 h 1492728"/>
              <a:gd name="csX14" fmla="*/ 11318592 w 11420814"/>
              <a:gd name="csY14" fmla="*/ 1218107 h 1492728"/>
              <a:gd name="csX15" fmla="*/ 11343232 w 11420814"/>
              <a:gd name="csY15" fmla="*/ 1242747 h 1492728"/>
              <a:gd name="csX16" fmla="*/ 11343231 w 11420814"/>
              <a:gd name="csY16" fmla="*/ 1242747 h 1492728"/>
              <a:gd name="csX17" fmla="*/ 11318591 w 11420814"/>
              <a:gd name="csY17" fmla="*/ 1267387 h 1492728"/>
              <a:gd name="csX18" fmla="*/ 10902834 w 11420814"/>
              <a:gd name="csY18" fmla="*/ 1267386 h 1492728"/>
              <a:gd name="csX19" fmla="*/ 10885411 w 11420814"/>
              <a:gd name="csY19" fmla="*/ 1260169 h 1492728"/>
              <a:gd name="csX20" fmla="*/ 10878194 w 11420814"/>
              <a:gd name="csY20" fmla="*/ 1242746 h 1492728"/>
              <a:gd name="csX21" fmla="*/ 10885411 w 11420814"/>
              <a:gd name="csY21" fmla="*/ 1225324 h 1492728"/>
              <a:gd name="csX22" fmla="*/ 10902834 w 11420814"/>
              <a:gd name="csY22" fmla="*/ 1218107 h 1492728"/>
              <a:gd name="csX23" fmla="*/ 93566 w 11420814"/>
              <a:gd name="csY23" fmla="*/ 1119522 h 1492728"/>
              <a:gd name="csX24" fmla="*/ 584713 w 11420814"/>
              <a:gd name="csY24" fmla="*/ 1119522 h 1492728"/>
              <a:gd name="csX25" fmla="*/ 569818 w 11420814"/>
              <a:gd name="csY25" fmla="*/ 1310047 h 1492728"/>
              <a:gd name="csX26" fmla="*/ 487568 w 11420814"/>
              <a:gd name="csY26" fmla="*/ 1322784 h 1492728"/>
              <a:gd name="csX27" fmla="*/ 309470 w 11420814"/>
              <a:gd name="csY27" fmla="*/ 1322708 h 1492728"/>
              <a:gd name="csX28" fmla="*/ 107247 w 11420814"/>
              <a:gd name="csY28" fmla="*/ 1308690 h 1492728"/>
              <a:gd name="csX29" fmla="*/ 92675 w 11420814"/>
              <a:gd name="csY29" fmla="*/ 1252467 h 1492728"/>
              <a:gd name="csX30" fmla="*/ 93566 w 11420814"/>
              <a:gd name="csY30" fmla="*/ 1119522 h 1492728"/>
              <a:gd name="csX31" fmla="*/ 10861371 w 11420814"/>
              <a:gd name="csY31" fmla="*/ 1025308 h 1492728"/>
              <a:gd name="csX32" fmla="*/ 11360054 w 11420814"/>
              <a:gd name="csY32" fmla="*/ 1025308 h 1492728"/>
              <a:gd name="csX33" fmla="*/ 11420814 w 11420814"/>
              <a:gd name="csY33" fmla="*/ 1086068 h 1492728"/>
              <a:gd name="csX34" fmla="*/ 11420814 w 11420814"/>
              <a:gd name="csY34" fmla="*/ 1142078 h 1492728"/>
              <a:gd name="csX35" fmla="*/ 11360054 w 11420814"/>
              <a:gd name="csY35" fmla="*/ 1202838 h 1492728"/>
              <a:gd name="csX36" fmla="*/ 10861371 w 11420814"/>
              <a:gd name="csY36" fmla="*/ 1202838 h 1492728"/>
              <a:gd name="csX37" fmla="*/ 10800611 w 11420814"/>
              <a:gd name="csY37" fmla="*/ 1142078 h 1492728"/>
              <a:gd name="csX38" fmla="*/ 10800611 w 11420814"/>
              <a:gd name="csY38" fmla="*/ 1086068 h 1492728"/>
              <a:gd name="csX39" fmla="*/ 10861371 w 11420814"/>
              <a:gd name="csY39" fmla="*/ 1025308 h 1492728"/>
              <a:gd name="csX40" fmla="*/ 61579 w 11420814"/>
              <a:gd name="csY40" fmla="*/ 912638 h 1492728"/>
              <a:gd name="csX41" fmla="*/ 621597 w 11420814"/>
              <a:gd name="csY41" fmla="*/ 912638 h 1492728"/>
              <a:gd name="csX42" fmla="*/ 683176 w 11420814"/>
              <a:gd name="csY42" fmla="*/ 974217 h 1492728"/>
              <a:gd name="csX43" fmla="*/ 683176 w 11420814"/>
              <a:gd name="csY43" fmla="*/ 1033510 h 1492728"/>
              <a:gd name="csX44" fmla="*/ 621597 w 11420814"/>
              <a:gd name="csY44" fmla="*/ 1095089 h 1492728"/>
              <a:gd name="csX45" fmla="*/ 61579 w 11420814"/>
              <a:gd name="csY45" fmla="*/ 1095089 h 1492728"/>
              <a:gd name="csX46" fmla="*/ 0 w 11420814"/>
              <a:gd name="csY46" fmla="*/ 1033510 h 1492728"/>
              <a:gd name="csX47" fmla="*/ 0 w 11420814"/>
              <a:gd name="csY47" fmla="*/ 974217 h 1492728"/>
              <a:gd name="csX48" fmla="*/ 61579 w 11420814"/>
              <a:gd name="csY48" fmla="*/ 912638 h 1492728"/>
              <a:gd name="csX49" fmla="*/ 10161776 w 11420814"/>
              <a:gd name="csY49" fmla="*/ 165031 h 1492728"/>
              <a:gd name="csX50" fmla="*/ 10153805 w 11420814"/>
              <a:gd name="csY50" fmla="*/ 168180 h 1492728"/>
              <a:gd name="csX51" fmla="*/ 10147425 w 11420814"/>
              <a:gd name="csY51" fmla="*/ 204657 h 1492728"/>
              <a:gd name="csX52" fmla="*/ 10157018 w 11420814"/>
              <a:gd name="csY52" fmla="*/ 214250 h 1492728"/>
              <a:gd name="csX53" fmla="*/ 10176290 w 11420814"/>
              <a:gd name="csY53" fmla="*/ 233331 h 1492728"/>
              <a:gd name="csX54" fmla="*/ 10237130 w 11420814"/>
              <a:gd name="csY54" fmla="*/ 293926 h 1492728"/>
              <a:gd name="csX55" fmla="*/ 10226956 w 11420814"/>
              <a:gd name="csY55" fmla="*/ 294240 h 1492728"/>
              <a:gd name="csX56" fmla="*/ 10207782 w 11420814"/>
              <a:gd name="csY56" fmla="*/ 294234 h 1492728"/>
              <a:gd name="csX57" fmla="*/ 10149098 w 11420814"/>
              <a:gd name="csY57" fmla="*/ 294234 h 1492728"/>
              <a:gd name="csX58" fmla="*/ 9960846 w 11420814"/>
              <a:gd name="csY58" fmla="*/ 294234 h 1492728"/>
              <a:gd name="csX59" fmla="*/ 9942253 w 11420814"/>
              <a:gd name="csY59" fmla="*/ 294240 h 1492728"/>
              <a:gd name="csX60" fmla="*/ 9912040 w 11420814"/>
              <a:gd name="csY60" fmla="*/ 294234 h 1492728"/>
              <a:gd name="csX61" fmla="*/ 9894702 w 11420814"/>
              <a:gd name="csY61" fmla="*/ 294948 h 1492728"/>
              <a:gd name="csX62" fmla="*/ 9876249 w 11420814"/>
              <a:gd name="csY62" fmla="*/ 320072 h 1492728"/>
              <a:gd name="csX63" fmla="*/ 9894662 w 11420814"/>
              <a:gd name="csY63" fmla="*/ 344080 h 1492728"/>
              <a:gd name="csX64" fmla="*/ 9917269 w 11420814"/>
              <a:gd name="csY64" fmla="*/ 344748 h 1492728"/>
              <a:gd name="csX65" fmla="*/ 9962008 w 11420814"/>
              <a:gd name="csY65" fmla="*/ 344748 h 1492728"/>
              <a:gd name="csX66" fmla="*/ 10146774 w 11420814"/>
              <a:gd name="csY66" fmla="*/ 344748 h 1492728"/>
              <a:gd name="csX67" fmla="*/ 10207782 w 11420814"/>
              <a:gd name="csY67" fmla="*/ 344742 h 1492728"/>
              <a:gd name="csX68" fmla="*/ 10226956 w 11420814"/>
              <a:gd name="csY68" fmla="*/ 344748 h 1492728"/>
              <a:gd name="csX69" fmla="*/ 10238983 w 11420814"/>
              <a:gd name="csY69" fmla="*/ 345056 h 1492728"/>
              <a:gd name="csX70" fmla="*/ 10217735 w 11420814"/>
              <a:gd name="csY70" fmla="*/ 366345 h 1492728"/>
              <a:gd name="csX71" fmla="*/ 10170928 w 11420814"/>
              <a:gd name="csY71" fmla="*/ 413077 h 1492728"/>
              <a:gd name="csX72" fmla="*/ 10155792 w 11420814"/>
              <a:gd name="csY72" fmla="*/ 428149 h 1492728"/>
              <a:gd name="csX73" fmla="*/ 10147931 w 11420814"/>
              <a:gd name="csY73" fmla="*/ 435981 h 1492728"/>
              <a:gd name="csX74" fmla="*/ 10154380 w 11420814"/>
              <a:gd name="csY74" fmla="*/ 473132 h 1492728"/>
              <a:gd name="csX75" fmla="*/ 10161846 w 11420814"/>
              <a:gd name="csY75" fmla="*/ 475647 h 1492728"/>
              <a:gd name="csX76" fmla="*/ 10184222 w 11420814"/>
              <a:gd name="csY76" fmla="*/ 469953 h 1492728"/>
              <a:gd name="csX77" fmla="*/ 10190897 w 11420814"/>
              <a:gd name="csY77" fmla="*/ 463260 h 1492728"/>
              <a:gd name="csX78" fmla="*/ 10203082 w 11420814"/>
              <a:gd name="csY78" fmla="*/ 451041 h 1492728"/>
              <a:gd name="csX79" fmla="*/ 10267070 w 11420814"/>
              <a:gd name="csY79" fmla="*/ 387198 h 1492728"/>
              <a:gd name="csX80" fmla="*/ 10297615 w 11420814"/>
              <a:gd name="csY80" fmla="*/ 356752 h 1492728"/>
              <a:gd name="csX81" fmla="*/ 10322326 w 11420814"/>
              <a:gd name="csY81" fmla="*/ 318910 h 1492728"/>
              <a:gd name="csX82" fmla="*/ 10320966 w 11420814"/>
              <a:gd name="csY82" fmla="*/ 310654 h 1492728"/>
              <a:gd name="csX83" fmla="*/ 10307684 w 11420814"/>
              <a:gd name="csY83" fmla="*/ 293089 h 1492728"/>
              <a:gd name="csX84" fmla="*/ 10286174 w 11420814"/>
              <a:gd name="csY84" fmla="*/ 271603 h 1492728"/>
              <a:gd name="csX85" fmla="*/ 10200165 w 11420814"/>
              <a:gd name="csY85" fmla="*/ 185629 h 1492728"/>
              <a:gd name="csX86" fmla="*/ 10161776 w 11420814"/>
              <a:gd name="csY86" fmla="*/ 165031 h 1492728"/>
              <a:gd name="csX87" fmla="*/ 7999466 w 11420814"/>
              <a:gd name="csY87" fmla="*/ 161206 h 1492728"/>
              <a:gd name="csX88" fmla="*/ 7991494 w 11420814"/>
              <a:gd name="csY88" fmla="*/ 164356 h 1492728"/>
              <a:gd name="csX89" fmla="*/ 7985114 w 11420814"/>
              <a:gd name="csY89" fmla="*/ 200832 h 1492728"/>
              <a:gd name="csX90" fmla="*/ 7994707 w 11420814"/>
              <a:gd name="csY90" fmla="*/ 210425 h 1492728"/>
              <a:gd name="csX91" fmla="*/ 8013980 w 11420814"/>
              <a:gd name="csY91" fmla="*/ 229506 h 1492728"/>
              <a:gd name="csX92" fmla="*/ 8074819 w 11420814"/>
              <a:gd name="csY92" fmla="*/ 290101 h 1492728"/>
              <a:gd name="csX93" fmla="*/ 8064645 w 11420814"/>
              <a:gd name="csY93" fmla="*/ 290415 h 1492728"/>
              <a:gd name="csX94" fmla="*/ 8045471 w 11420814"/>
              <a:gd name="csY94" fmla="*/ 290409 h 1492728"/>
              <a:gd name="csX95" fmla="*/ 7986788 w 11420814"/>
              <a:gd name="csY95" fmla="*/ 290409 h 1492728"/>
              <a:gd name="csX96" fmla="*/ 7798535 w 11420814"/>
              <a:gd name="csY96" fmla="*/ 290409 h 1492728"/>
              <a:gd name="csX97" fmla="*/ 7779943 w 11420814"/>
              <a:gd name="csY97" fmla="*/ 290415 h 1492728"/>
              <a:gd name="csX98" fmla="*/ 7749729 w 11420814"/>
              <a:gd name="csY98" fmla="*/ 290409 h 1492728"/>
              <a:gd name="csX99" fmla="*/ 7732391 w 11420814"/>
              <a:gd name="csY99" fmla="*/ 291124 h 1492728"/>
              <a:gd name="csX100" fmla="*/ 7713938 w 11420814"/>
              <a:gd name="csY100" fmla="*/ 316247 h 1492728"/>
              <a:gd name="csX101" fmla="*/ 7732351 w 11420814"/>
              <a:gd name="csY101" fmla="*/ 340255 h 1492728"/>
              <a:gd name="csX102" fmla="*/ 7754959 w 11420814"/>
              <a:gd name="csY102" fmla="*/ 340923 h 1492728"/>
              <a:gd name="csX103" fmla="*/ 7799698 w 11420814"/>
              <a:gd name="csY103" fmla="*/ 340923 h 1492728"/>
              <a:gd name="csX104" fmla="*/ 7984464 w 11420814"/>
              <a:gd name="csY104" fmla="*/ 340923 h 1492728"/>
              <a:gd name="csX105" fmla="*/ 8045471 w 11420814"/>
              <a:gd name="csY105" fmla="*/ 340918 h 1492728"/>
              <a:gd name="csX106" fmla="*/ 8064645 w 11420814"/>
              <a:gd name="csY106" fmla="*/ 340923 h 1492728"/>
              <a:gd name="csX107" fmla="*/ 8076672 w 11420814"/>
              <a:gd name="csY107" fmla="*/ 341231 h 1492728"/>
              <a:gd name="csX108" fmla="*/ 8055424 w 11420814"/>
              <a:gd name="csY108" fmla="*/ 362520 h 1492728"/>
              <a:gd name="csX109" fmla="*/ 8008617 w 11420814"/>
              <a:gd name="csY109" fmla="*/ 409252 h 1492728"/>
              <a:gd name="csX110" fmla="*/ 7993481 w 11420814"/>
              <a:gd name="csY110" fmla="*/ 424324 h 1492728"/>
              <a:gd name="csX111" fmla="*/ 7985620 w 11420814"/>
              <a:gd name="csY111" fmla="*/ 432156 h 1492728"/>
              <a:gd name="csX112" fmla="*/ 7992069 w 11420814"/>
              <a:gd name="csY112" fmla="*/ 469307 h 1492728"/>
              <a:gd name="csX113" fmla="*/ 7999535 w 11420814"/>
              <a:gd name="csY113" fmla="*/ 471823 h 1492728"/>
              <a:gd name="csX114" fmla="*/ 8021911 w 11420814"/>
              <a:gd name="csY114" fmla="*/ 466129 h 1492728"/>
              <a:gd name="csX115" fmla="*/ 8028587 w 11420814"/>
              <a:gd name="csY115" fmla="*/ 459435 h 1492728"/>
              <a:gd name="csX116" fmla="*/ 8040771 w 11420814"/>
              <a:gd name="csY116" fmla="*/ 447216 h 1492728"/>
              <a:gd name="csX117" fmla="*/ 8104759 w 11420814"/>
              <a:gd name="csY117" fmla="*/ 383373 h 1492728"/>
              <a:gd name="csX118" fmla="*/ 8135304 w 11420814"/>
              <a:gd name="csY118" fmla="*/ 352927 h 1492728"/>
              <a:gd name="csX119" fmla="*/ 8160015 w 11420814"/>
              <a:gd name="csY119" fmla="*/ 315085 h 1492728"/>
              <a:gd name="csX120" fmla="*/ 8158655 w 11420814"/>
              <a:gd name="csY120" fmla="*/ 306829 h 1492728"/>
              <a:gd name="csX121" fmla="*/ 8145373 w 11420814"/>
              <a:gd name="csY121" fmla="*/ 289264 h 1492728"/>
              <a:gd name="csX122" fmla="*/ 8123863 w 11420814"/>
              <a:gd name="csY122" fmla="*/ 267778 h 1492728"/>
              <a:gd name="csX123" fmla="*/ 8037854 w 11420814"/>
              <a:gd name="csY123" fmla="*/ 181804 h 1492728"/>
              <a:gd name="csX124" fmla="*/ 7999466 w 11420814"/>
              <a:gd name="csY124" fmla="*/ 161206 h 1492728"/>
              <a:gd name="csX125" fmla="*/ 5778836 w 11420814"/>
              <a:gd name="csY125" fmla="*/ 161206 h 1492728"/>
              <a:gd name="csX126" fmla="*/ 5770864 w 11420814"/>
              <a:gd name="csY126" fmla="*/ 164356 h 1492728"/>
              <a:gd name="csX127" fmla="*/ 5764484 w 11420814"/>
              <a:gd name="csY127" fmla="*/ 200832 h 1492728"/>
              <a:gd name="csX128" fmla="*/ 5774077 w 11420814"/>
              <a:gd name="csY128" fmla="*/ 210425 h 1492728"/>
              <a:gd name="csX129" fmla="*/ 5793350 w 11420814"/>
              <a:gd name="csY129" fmla="*/ 229506 h 1492728"/>
              <a:gd name="csX130" fmla="*/ 5854189 w 11420814"/>
              <a:gd name="csY130" fmla="*/ 290101 h 1492728"/>
              <a:gd name="csX131" fmla="*/ 5844015 w 11420814"/>
              <a:gd name="csY131" fmla="*/ 290415 h 1492728"/>
              <a:gd name="csX132" fmla="*/ 5824841 w 11420814"/>
              <a:gd name="csY132" fmla="*/ 290409 h 1492728"/>
              <a:gd name="csX133" fmla="*/ 5766158 w 11420814"/>
              <a:gd name="csY133" fmla="*/ 290409 h 1492728"/>
              <a:gd name="csX134" fmla="*/ 5577905 w 11420814"/>
              <a:gd name="csY134" fmla="*/ 290409 h 1492728"/>
              <a:gd name="csX135" fmla="*/ 5559313 w 11420814"/>
              <a:gd name="csY135" fmla="*/ 290415 h 1492728"/>
              <a:gd name="csX136" fmla="*/ 5529099 w 11420814"/>
              <a:gd name="csY136" fmla="*/ 290409 h 1492728"/>
              <a:gd name="csX137" fmla="*/ 5511761 w 11420814"/>
              <a:gd name="csY137" fmla="*/ 291124 h 1492728"/>
              <a:gd name="csX138" fmla="*/ 5493308 w 11420814"/>
              <a:gd name="csY138" fmla="*/ 316247 h 1492728"/>
              <a:gd name="csX139" fmla="*/ 5511721 w 11420814"/>
              <a:gd name="csY139" fmla="*/ 340255 h 1492728"/>
              <a:gd name="csX140" fmla="*/ 5534329 w 11420814"/>
              <a:gd name="csY140" fmla="*/ 340923 h 1492728"/>
              <a:gd name="csX141" fmla="*/ 5579068 w 11420814"/>
              <a:gd name="csY141" fmla="*/ 340923 h 1492728"/>
              <a:gd name="csX142" fmla="*/ 5763834 w 11420814"/>
              <a:gd name="csY142" fmla="*/ 340923 h 1492728"/>
              <a:gd name="csX143" fmla="*/ 5824841 w 11420814"/>
              <a:gd name="csY143" fmla="*/ 340918 h 1492728"/>
              <a:gd name="csX144" fmla="*/ 5844015 w 11420814"/>
              <a:gd name="csY144" fmla="*/ 340923 h 1492728"/>
              <a:gd name="csX145" fmla="*/ 5856042 w 11420814"/>
              <a:gd name="csY145" fmla="*/ 341231 h 1492728"/>
              <a:gd name="csX146" fmla="*/ 5834794 w 11420814"/>
              <a:gd name="csY146" fmla="*/ 362520 h 1492728"/>
              <a:gd name="csX147" fmla="*/ 5787987 w 11420814"/>
              <a:gd name="csY147" fmla="*/ 409252 h 1492728"/>
              <a:gd name="csX148" fmla="*/ 5772851 w 11420814"/>
              <a:gd name="csY148" fmla="*/ 424324 h 1492728"/>
              <a:gd name="csX149" fmla="*/ 5764990 w 11420814"/>
              <a:gd name="csY149" fmla="*/ 432156 h 1492728"/>
              <a:gd name="csX150" fmla="*/ 5771439 w 11420814"/>
              <a:gd name="csY150" fmla="*/ 469307 h 1492728"/>
              <a:gd name="csX151" fmla="*/ 5778905 w 11420814"/>
              <a:gd name="csY151" fmla="*/ 471823 h 1492728"/>
              <a:gd name="csX152" fmla="*/ 5801281 w 11420814"/>
              <a:gd name="csY152" fmla="*/ 466129 h 1492728"/>
              <a:gd name="csX153" fmla="*/ 5807957 w 11420814"/>
              <a:gd name="csY153" fmla="*/ 459435 h 1492728"/>
              <a:gd name="csX154" fmla="*/ 5820141 w 11420814"/>
              <a:gd name="csY154" fmla="*/ 447216 h 1492728"/>
              <a:gd name="csX155" fmla="*/ 5884129 w 11420814"/>
              <a:gd name="csY155" fmla="*/ 383373 h 1492728"/>
              <a:gd name="csX156" fmla="*/ 5914674 w 11420814"/>
              <a:gd name="csY156" fmla="*/ 352927 h 1492728"/>
              <a:gd name="csX157" fmla="*/ 5939385 w 11420814"/>
              <a:gd name="csY157" fmla="*/ 315085 h 1492728"/>
              <a:gd name="csX158" fmla="*/ 5938025 w 11420814"/>
              <a:gd name="csY158" fmla="*/ 306829 h 1492728"/>
              <a:gd name="csX159" fmla="*/ 5924743 w 11420814"/>
              <a:gd name="csY159" fmla="*/ 289264 h 1492728"/>
              <a:gd name="csX160" fmla="*/ 5903233 w 11420814"/>
              <a:gd name="csY160" fmla="*/ 267778 h 1492728"/>
              <a:gd name="csX161" fmla="*/ 5817224 w 11420814"/>
              <a:gd name="csY161" fmla="*/ 181804 h 1492728"/>
              <a:gd name="csX162" fmla="*/ 5778836 w 11420814"/>
              <a:gd name="csY162" fmla="*/ 161206 h 1492728"/>
              <a:gd name="csX163" fmla="*/ 3558208 w 11420814"/>
              <a:gd name="csY163" fmla="*/ 161206 h 1492728"/>
              <a:gd name="csX164" fmla="*/ 3550236 w 11420814"/>
              <a:gd name="csY164" fmla="*/ 164356 h 1492728"/>
              <a:gd name="csX165" fmla="*/ 3543856 w 11420814"/>
              <a:gd name="csY165" fmla="*/ 200832 h 1492728"/>
              <a:gd name="csX166" fmla="*/ 3553449 w 11420814"/>
              <a:gd name="csY166" fmla="*/ 210425 h 1492728"/>
              <a:gd name="csX167" fmla="*/ 3572722 w 11420814"/>
              <a:gd name="csY167" fmla="*/ 229506 h 1492728"/>
              <a:gd name="csX168" fmla="*/ 3633561 w 11420814"/>
              <a:gd name="csY168" fmla="*/ 290101 h 1492728"/>
              <a:gd name="csX169" fmla="*/ 3623386 w 11420814"/>
              <a:gd name="csY169" fmla="*/ 290415 h 1492728"/>
              <a:gd name="csX170" fmla="*/ 3604213 w 11420814"/>
              <a:gd name="csY170" fmla="*/ 290409 h 1492728"/>
              <a:gd name="csX171" fmla="*/ 3545529 w 11420814"/>
              <a:gd name="csY171" fmla="*/ 290409 h 1492728"/>
              <a:gd name="csX172" fmla="*/ 3357277 w 11420814"/>
              <a:gd name="csY172" fmla="*/ 290409 h 1492728"/>
              <a:gd name="csX173" fmla="*/ 3338684 w 11420814"/>
              <a:gd name="csY173" fmla="*/ 290415 h 1492728"/>
              <a:gd name="csX174" fmla="*/ 3308471 w 11420814"/>
              <a:gd name="csY174" fmla="*/ 290409 h 1492728"/>
              <a:gd name="csX175" fmla="*/ 3291133 w 11420814"/>
              <a:gd name="csY175" fmla="*/ 291124 h 1492728"/>
              <a:gd name="csX176" fmla="*/ 3272680 w 11420814"/>
              <a:gd name="csY176" fmla="*/ 316247 h 1492728"/>
              <a:gd name="csX177" fmla="*/ 3291093 w 11420814"/>
              <a:gd name="csY177" fmla="*/ 340255 h 1492728"/>
              <a:gd name="csX178" fmla="*/ 3313700 w 11420814"/>
              <a:gd name="csY178" fmla="*/ 340923 h 1492728"/>
              <a:gd name="csX179" fmla="*/ 3358439 w 11420814"/>
              <a:gd name="csY179" fmla="*/ 340923 h 1492728"/>
              <a:gd name="csX180" fmla="*/ 3543206 w 11420814"/>
              <a:gd name="csY180" fmla="*/ 340923 h 1492728"/>
              <a:gd name="csX181" fmla="*/ 3604213 w 11420814"/>
              <a:gd name="csY181" fmla="*/ 340918 h 1492728"/>
              <a:gd name="csX182" fmla="*/ 3623386 w 11420814"/>
              <a:gd name="csY182" fmla="*/ 340923 h 1492728"/>
              <a:gd name="csX183" fmla="*/ 3635414 w 11420814"/>
              <a:gd name="csY183" fmla="*/ 341231 h 1492728"/>
              <a:gd name="csX184" fmla="*/ 3614166 w 11420814"/>
              <a:gd name="csY184" fmla="*/ 362520 h 1492728"/>
              <a:gd name="csX185" fmla="*/ 3567359 w 11420814"/>
              <a:gd name="csY185" fmla="*/ 409252 h 1492728"/>
              <a:gd name="csX186" fmla="*/ 3552223 w 11420814"/>
              <a:gd name="csY186" fmla="*/ 424324 h 1492728"/>
              <a:gd name="csX187" fmla="*/ 3544362 w 11420814"/>
              <a:gd name="csY187" fmla="*/ 432156 h 1492728"/>
              <a:gd name="csX188" fmla="*/ 3550811 w 11420814"/>
              <a:gd name="csY188" fmla="*/ 469307 h 1492728"/>
              <a:gd name="csX189" fmla="*/ 3558277 w 11420814"/>
              <a:gd name="csY189" fmla="*/ 471823 h 1492728"/>
              <a:gd name="csX190" fmla="*/ 3580653 w 11420814"/>
              <a:gd name="csY190" fmla="*/ 466129 h 1492728"/>
              <a:gd name="csX191" fmla="*/ 3587329 w 11420814"/>
              <a:gd name="csY191" fmla="*/ 459435 h 1492728"/>
              <a:gd name="csX192" fmla="*/ 3599513 w 11420814"/>
              <a:gd name="csY192" fmla="*/ 447216 h 1492728"/>
              <a:gd name="csX193" fmla="*/ 3663501 w 11420814"/>
              <a:gd name="csY193" fmla="*/ 383373 h 1492728"/>
              <a:gd name="csX194" fmla="*/ 3694046 w 11420814"/>
              <a:gd name="csY194" fmla="*/ 352927 h 1492728"/>
              <a:gd name="csX195" fmla="*/ 3718757 w 11420814"/>
              <a:gd name="csY195" fmla="*/ 315085 h 1492728"/>
              <a:gd name="csX196" fmla="*/ 3717397 w 11420814"/>
              <a:gd name="csY196" fmla="*/ 306829 h 1492728"/>
              <a:gd name="csX197" fmla="*/ 3704115 w 11420814"/>
              <a:gd name="csY197" fmla="*/ 289264 h 1492728"/>
              <a:gd name="csX198" fmla="*/ 3682605 w 11420814"/>
              <a:gd name="csY198" fmla="*/ 267778 h 1492728"/>
              <a:gd name="csX199" fmla="*/ 3596596 w 11420814"/>
              <a:gd name="csY199" fmla="*/ 181804 h 1492728"/>
              <a:gd name="csX200" fmla="*/ 3558208 w 11420814"/>
              <a:gd name="csY200" fmla="*/ 161206 h 1492728"/>
              <a:gd name="csX201" fmla="*/ 1399423 w 11420814"/>
              <a:gd name="csY201" fmla="*/ 158112 h 1492728"/>
              <a:gd name="csX202" fmla="*/ 1391451 w 11420814"/>
              <a:gd name="csY202" fmla="*/ 161262 h 1492728"/>
              <a:gd name="csX203" fmla="*/ 1385071 w 11420814"/>
              <a:gd name="csY203" fmla="*/ 197738 h 1492728"/>
              <a:gd name="csX204" fmla="*/ 1394664 w 11420814"/>
              <a:gd name="csY204" fmla="*/ 207331 h 1492728"/>
              <a:gd name="csX205" fmla="*/ 1413937 w 11420814"/>
              <a:gd name="csY205" fmla="*/ 226412 h 1492728"/>
              <a:gd name="csX206" fmla="*/ 1474776 w 11420814"/>
              <a:gd name="csY206" fmla="*/ 287007 h 1492728"/>
              <a:gd name="csX207" fmla="*/ 1464602 w 11420814"/>
              <a:gd name="csY207" fmla="*/ 287321 h 1492728"/>
              <a:gd name="csX208" fmla="*/ 1445428 w 11420814"/>
              <a:gd name="csY208" fmla="*/ 287315 h 1492728"/>
              <a:gd name="csX209" fmla="*/ 1386745 w 11420814"/>
              <a:gd name="csY209" fmla="*/ 287315 h 1492728"/>
              <a:gd name="csX210" fmla="*/ 1198492 w 11420814"/>
              <a:gd name="csY210" fmla="*/ 287315 h 1492728"/>
              <a:gd name="csX211" fmla="*/ 1179899 w 11420814"/>
              <a:gd name="csY211" fmla="*/ 287321 h 1492728"/>
              <a:gd name="csX212" fmla="*/ 1149686 w 11420814"/>
              <a:gd name="csY212" fmla="*/ 287315 h 1492728"/>
              <a:gd name="csX213" fmla="*/ 1132348 w 11420814"/>
              <a:gd name="csY213" fmla="*/ 288030 h 1492728"/>
              <a:gd name="csX214" fmla="*/ 1113895 w 11420814"/>
              <a:gd name="csY214" fmla="*/ 313153 h 1492728"/>
              <a:gd name="csX215" fmla="*/ 1132308 w 11420814"/>
              <a:gd name="csY215" fmla="*/ 337161 h 1492728"/>
              <a:gd name="csX216" fmla="*/ 1154915 w 11420814"/>
              <a:gd name="csY216" fmla="*/ 337829 h 1492728"/>
              <a:gd name="csX217" fmla="*/ 1199654 w 11420814"/>
              <a:gd name="csY217" fmla="*/ 337829 h 1492728"/>
              <a:gd name="csX218" fmla="*/ 1384421 w 11420814"/>
              <a:gd name="csY218" fmla="*/ 337829 h 1492728"/>
              <a:gd name="csX219" fmla="*/ 1445428 w 11420814"/>
              <a:gd name="csY219" fmla="*/ 337824 h 1492728"/>
              <a:gd name="csX220" fmla="*/ 1464602 w 11420814"/>
              <a:gd name="csY220" fmla="*/ 337829 h 1492728"/>
              <a:gd name="csX221" fmla="*/ 1476629 w 11420814"/>
              <a:gd name="csY221" fmla="*/ 338137 h 1492728"/>
              <a:gd name="csX222" fmla="*/ 1455381 w 11420814"/>
              <a:gd name="csY222" fmla="*/ 359426 h 1492728"/>
              <a:gd name="csX223" fmla="*/ 1408574 w 11420814"/>
              <a:gd name="csY223" fmla="*/ 406158 h 1492728"/>
              <a:gd name="csX224" fmla="*/ 1393438 w 11420814"/>
              <a:gd name="csY224" fmla="*/ 421230 h 1492728"/>
              <a:gd name="csX225" fmla="*/ 1385577 w 11420814"/>
              <a:gd name="csY225" fmla="*/ 429062 h 1492728"/>
              <a:gd name="csX226" fmla="*/ 1392026 w 11420814"/>
              <a:gd name="csY226" fmla="*/ 466213 h 1492728"/>
              <a:gd name="csX227" fmla="*/ 1399492 w 11420814"/>
              <a:gd name="csY227" fmla="*/ 468729 h 1492728"/>
              <a:gd name="csX228" fmla="*/ 1421868 w 11420814"/>
              <a:gd name="csY228" fmla="*/ 463035 h 1492728"/>
              <a:gd name="csX229" fmla="*/ 1428544 w 11420814"/>
              <a:gd name="csY229" fmla="*/ 456341 h 1492728"/>
              <a:gd name="csX230" fmla="*/ 1440728 w 11420814"/>
              <a:gd name="csY230" fmla="*/ 444122 h 1492728"/>
              <a:gd name="csX231" fmla="*/ 1504716 w 11420814"/>
              <a:gd name="csY231" fmla="*/ 380279 h 1492728"/>
              <a:gd name="csX232" fmla="*/ 1535261 w 11420814"/>
              <a:gd name="csY232" fmla="*/ 349833 h 1492728"/>
              <a:gd name="csX233" fmla="*/ 1559972 w 11420814"/>
              <a:gd name="csY233" fmla="*/ 311991 h 1492728"/>
              <a:gd name="csX234" fmla="*/ 1558612 w 11420814"/>
              <a:gd name="csY234" fmla="*/ 303735 h 1492728"/>
              <a:gd name="csX235" fmla="*/ 1545330 w 11420814"/>
              <a:gd name="csY235" fmla="*/ 286170 h 1492728"/>
              <a:gd name="csX236" fmla="*/ 1523820 w 11420814"/>
              <a:gd name="csY236" fmla="*/ 264684 h 1492728"/>
              <a:gd name="csX237" fmla="*/ 1437811 w 11420814"/>
              <a:gd name="csY237" fmla="*/ 178710 h 1492728"/>
              <a:gd name="csX238" fmla="*/ 1399423 w 11420814"/>
              <a:gd name="csY238" fmla="*/ 158112 h 1492728"/>
              <a:gd name="csX239" fmla="*/ 10830167 w 11420814"/>
              <a:gd name="csY239" fmla="*/ 62949 h 1492728"/>
              <a:gd name="csX240" fmla="*/ 10931835 w 11420814"/>
              <a:gd name="csY240" fmla="*/ 74876 h 1492728"/>
              <a:gd name="csX241" fmla="*/ 11070996 w 11420814"/>
              <a:gd name="csY241" fmla="*/ 124844 h 1492728"/>
              <a:gd name="csX242" fmla="*/ 11329805 w 11420814"/>
              <a:gd name="csY242" fmla="*/ 470321 h 1492728"/>
              <a:gd name="csX243" fmla="*/ 11336039 w 11420814"/>
              <a:gd name="csY243" fmla="*/ 687224 h 1492728"/>
              <a:gd name="csX244" fmla="*/ 11335473 w 11420814"/>
              <a:gd name="csY244" fmla="*/ 1000896 h 1492728"/>
              <a:gd name="csX245" fmla="*/ 10875654 w 11420814"/>
              <a:gd name="csY245" fmla="*/ 1000896 h 1492728"/>
              <a:gd name="csX246" fmla="*/ 10872011 w 11420814"/>
              <a:gd name="csY246" fmla="*/ 739980 h 1492728"/>
              <a:gd name="csX247" fmla="*/ 10808300 w 11420814"/>
              <a:gd name="csY247" fmla="*/ 595729 h 1492728"/>
              <a:gd name="csX248" fmla="*/ 10727831 w 11420814"/>
              <a:gd name="csY248" fmla="*/ 577038 h 1492728"/>
              <a:gd name="csX249" fmla="*/ 10727831 w 11420814"/>
              <a:gd name="csY249" fmla="*/ 65380 h 1492728"/>
              <a:gd name="csX250" fmla="*/ 10830167 w 11420814"/>
              <a:gd name="csY250" fmla="*/ 62949 h 1492728"/>
              <a:gd name="csX251" fmla="*/ 652319 w 11420814"/>
              <a:gd name="csY251" fmla="*/ 48997 h 1492728"/>
              <a:gd name="csX252" fmla="*/ 744029 w 11420814"/>
              <a:gd name="csY252" fmla="*/ 54151 h 1492728"/>
              <a:gd name="csX253" fmla="*/ 744029 w 11420814"/>
              <a:gd name="csY253" fmla="*/ 566638 h 1492728"/>
              <a:gd name="csX254" fmla="*/ 643647 w 11420814"/>
              <a:gd name="csY254" fmla="*/ 595503 h 1492728"/>
              <a:gd name="csX255" fmla="*/ 584713 w 11420814"/>
              <a:gd name="csY255" fmla="*/ 886943 h 1492728"/>
              <a:gd name="csX256" fmla="*/ 98989 w 11420814"/>
              <a:gd name="csY256" fmla="*/ 886943 h 1492728"/>
              <a:gd name="csX257" fmla="*/ 95184 w 11420814"/>
              <a:gd name="csY257" fmla="*/ 694760 h 1492728"/>
              <a:gd name="csX258" fmla="*/ 111780 w 11420814"/>
              <a:gd name="csY258" fmla="*/ 438742 h 1492728"/>
              <a:gd name="csX259" fmla="*/ 560427 w 11420814"/>
              <a:gd name="csY259" fmla="*/ 56562 h 1492728"/>
              <a:gd name="csX260" fmla="*/ 652319 w 11420814"/>
              <a:gd name="csY260" fmla="*/ 48997 h 1492728"/>
              <a:gd name="csX261" fmla="*/ 9820975 w 11420814"/>
              <a:gd name="csY261" fmla="*/ 7738 h 1492728"/>
              <a:gd name="csX262" fmla="*/ 9876550 w 11420814"/>
              <a:gd name="csY262" fmla="*/ 54992 h 1492728"/>
              <a:gd name="csX263" fmla="*/ 10451396 w 11420814"/>
              <a:gd name="csY263" fmla="*/ 56943 h 1492728"/>
              <a:gd name="csX264" fmla="*/ 10451396 w 11420814"/>
              <a:gd name="csY264" fmla="*/ 582328 h 1492728"/>
              <a:gd name="csX265" fmla="*/ 9883188 w 11420814"/>
              <a:gd name="csY265" fmla="*/ 581423 h 1492728"/>
              <a:gd name="csX266" fmla="*/ 9860521 w 11420814"/>
              <a:gd name="csY266" fmla="*/ 617899 h 1492728"/>
              <a:gd name="csX267" fmla="*/ 9801303 w 11420814"/>
              <a:gd name="csY267" fmla="*/ 632530 h 1492728"/>
              <a:gd name="csX268" fmla="*/ 9747186 w 11420814"/>
              <a:gd name="csY268" fmla="*/ 605163 h 1492728"/>
              <a:gd name="csX269" fmla="*/ 9747190 w 11420814"/>
              <a:gd name="csY269" fmla="*/ 602337 h 1492728"/>
              <a:gd name="csX270" fmla="*/ 9755280 w 11420814"/>
              <a:gd name="csY270" fmla="*/ 587337 h 1492728"/>
              <a:gd name="csX271" fmla="*/ 9809015 w 11420814"/>
              <a:gd name="csY271" fmla="*/ 319506 h 1492728"/>
              <a:gd name="csX272" fmla="*/ 9755280 w 11420814"/>
              <a:gd name="csY272" fmla="*/ 51674 h 1492728"/>
              <a:gd name="csX273" fmla="*/ 9747906 w 11420814"/>
              <a:gd name="csY273" fmla="*/ 38003 h 1492728"/>
              <a:gd name="csX274" fmla="*/ 9747913 w 11420814"/>
              <a:gd name="csY274" fmla="*/ 32383 h 1492728"/>
              <a:gd name="csX275" fmla="*/ 9820975 w 11420814"/>
              <a:gd name="csY275" fmla="*/ 7738 h 1492728"/>
              <a:gd name="csX276" fmla="*/ 10541222 w 11420814"/>
              <a:gd name="csY276" fmla="*/ 6917 h 1492728"/>
              <a:gd name="csX277" fmla="*/ 10638006 w 11420814"/>
              <a:gd name="csY277" fmla="*/ 6917 h 1492728"/>
              <a:gd name="csX278" fmla="*/ 10685581 w 11420814"/>
              <a:gd name="csY278" fmla="*/ 54492 h 1492728"/>
              <a:gd name="csX279" fmla="*/ 10685581 w 11420814"/>
              <a:gd name="csY279" fmla="*/ 587841 h 1492728"/>
              <a:gd name="csX280" fmla="*/ 10638006 w 11420814"/>
              <a:gd name="csY280" fmla="*/ 635416 h 1492728"/>
              <a:gd name="csX281" fmla="*/ 10541222 w 11420814"/>
              <a:gd name="csY281" fmla="*/ 635416 h 1492728"/>
              <a:gd name="csX282" fmla="*/ 10493647 w 11420814"/>
              <a:gd name="csY282" fmla="*/ 587841 h 1492728"/>
              <a:gd name="csX283" fmla="*/ 10493647 w 11420814"/>
              <a:gd name="csY283" fmla="*/ 54492 h 1492728"/>
              <a:gd name="csX284" fmla="*/ 10541222 w 11420814"/>
              <a:gd name="csY284" fmla="*/ 6917 h 1492728"/>
              <a:gd name="csX285" fmla="*/ 7557054 w 11420814"/>
              <a:gd name="csY285" fmla="*/ 3425 h 1492728"/>
              <a:gd name="csX286" fmla="*/ 7627385 w 11420814"/>
              <a:gd name="csY286" fmla="*/ 54301 h 1492728"/>
              <a:gd name="csX287" fmla="*/ 8242636 w 11420814"/>
              <a:gd name="csY287" fmla="*/ 55281 h 1492728"/>
              <a:gd name="csX288" fmla="*/ 8265303 w 11420814"/>
              <a:gd name="csY288" fmla="*/ 18805 h 1492728"/>
              <a:gd name="csX289" fmla="*/ 8324521 w 11420814"/>
              <a:gd name="csY289" fmla="*/ 4174 h 1492728"/>
              <a:gd name="csX290" fmla="*/ 8378638 w 11420814"/>
              <a:gd name="csY290" fmla="*/ 31541 h 1492728"/>
              <a:gd name="csX291" fmla="*/ 8378634 w 11420814"/>
              <a:gd name="csY291" fmla="*/ 34367 h 1492728"/>
              <a:gd name="csX292" fmla="*/ 8370544 w 11420814"/>
              <a:gd name="csY292" fmla="*/ 49367 h 1492728"/>
              <a:gd name="csX293" fmla="*/ 8316809 w 11420814"/>
              <a:gd name="csY293" fmla="*/ 317198 h 1492728"/>
              <a:gd name="csX294" fmla="*/ 8370544 w 11420814"/>
              <a:gd name="csY294" fmla="*/ 585030 h 1492728"/>
              <a:gd name="csX295" fmla="*/ 8377918 w 11420814"/>
              <a:gd name="csY295" fmla="*/ 598701 h 1492728"/>
              <a:gd name="csX296" fmla="*/ 8377911 w 11420814"/>
              <a:gd name="csY296" fmla="*/ 604321 h 1492728"/>
              <a:gd name="csX297" fmla="*/ 8249274 w 11420814"/>
              <a:gd name="csY297" fmla="*/ 581712 h 1492728"/>
              <a:gd name="csX298" fmla="*/ 7627385 w 11420814"/>
              <a:gd name="csY298" fmla="*/ 579601 h 1492728"/>
              <a:gd name="csX299" fmla="*/ 7497859 w 11420814"/>
              <a:gd name="csY299" fmla="*/ 613290 h 1492728"/>
              <a:gd name="csX300" fmla="*/ 7496119 w 11420814"/>
              <a:gd name="csY300" fmla="*/ 604525 h 1492728"/>
              <a:gd name="csX301" fmla="*/ 7506635 w 11420814"/>
              <a:gd name="csY301" fmla="*/ 585030 h 1492728"/>
              <a:gd name="csX302" fmla="*/ 7560369 w 11420814"/>
              <a:gd name="csY302" fmla="*/ 317198 h 1492728"/>
              <a:gd name="csX303" fmla="*/ 7506635 w 11420814"/>
              <a:gd name="csY303" fmla="*/ 49367 h 1492728"/>
              <a:gd name="csX304" fmla="*/ 7495322 w 11420814"/>
              <a:gd name="csY304" fmla="*/ 28395 h 1492728"/>
              <a:gd name="csX305" fmla="*/ 7527364 w 11420814"/>
              <a:gd name="csY305" fmla="*/ 7871 h 1492728"/>
              <a:gd name="csX306" fmla="*/ 7557054 w 11420814"/>
              <a:gd name="csY306" fmla="*/ 3425 h 1492728"/>
              <a:gd name="csX307" fmla="*/ 5336424 w 11420814"/>
              <a:gd name="csY307" fmla="*/ 3425 h 1492728"/>
              <a:gd name="csX308" fmla="*/ 5406755 w 11420814"/>
              <a:gd name="csY308" fmla="*/ 54301 h 1492728"/>
              <a:gd name="csX309" fmla="*/ 6022007 w 11420814"/>
              <a:gd name="csY309" fmla="*/ 55281 h 1492728"/>
              <a:gd name="csX310" fmla="*/ 6044673 w 11420814"/>
              <a:gd name="csY310" fmla="*/ 18805 h 1492728"/>
              <a:gd name="csX311" fmla="*/ 6103891 w 11420814"/>
              <a:gd name="csY311" fmla="*/ 4174 h 1492728"/>
              <a:gd name="csX312" fmla="*/ 6158008 w 11420814"/>
              <a:gd name="csY312" fmla="*/ 31541 h 1492728"/>
              <a:gd name="csX313" fmla="*/ 6158005 w 11420814"/>
              <a:gd name="csY313" fmla="*/ 34367 h 1492728"/>
              <a:gd name="csX314" fmla="*/ 6149914 w 11420814"/>
              <a:gd name="csY314" fmla="*/ 49367 h 1492728"/>
              <a:gd name="csX315" fmla="*/ 6096179 w 11420814"/>
              <a:gd name="csY315" fmla="*/ 317198 h 1492728"/>
              <a:gd name="csX316" fmla="*/ 6149914 w 11420814"/>
              <a:gd name="csY316" fmla="*/ 585030 h 1492728"/>
              <a:gd name="csX317" fmla="*/ 6157288 w 11420814"/>
              <a:gd name="csY317" fmla="*/ 598701 h 1492728"/>
              <a:gd name="csX318" fmla="*/ 6157281 w 11420814"/>
              <a:gd name="csY318" fmla="*/ 604321 h 1492728"/>
              <a:gd name="csX319" fmla="*/ 6028644 w 11420814"/>
              <a:gd name="csY319" fmla="*/ 581712 h 1492728"/>
              <a:gd name="csX320" fmla="*/ 5406755 w 11420814"/>
              <a:gd name="csY320" fmla="*/ 579601 h 1492728"/>
              <a:gd name="csX321" fmla="*/ 5277229 w 11420814"/>
              <a:gd name="csY321" fmla="*/ 613290 h 1492728"/>
              <a:gd name="csX322" fmla="*/ 5275489 w 11420814"/>
              <a:gd name="csY322" fmla="*/ 604525 h 1492728"/>
              <a:gd name="csX323" fmla="*/ 5286005 w 11420814"/>
              <a:gd name="csY323" fmla="*/ 585030 h 1492728"/>
              <a:gd name="csX324" fmla="*/ 5339739 w 11420814"/>
              <a:gd name="csY324" fmla="*/ 317198 h 1492728"/>
              <a:gd name="csX325" fmla="*/ 5286005 w 11420814"/>
              <a:gd name="csY325" fmla="*/ 49367 h 1492728"/>
              <a:gd name="csX326" fmla="*/ 5274692 w 11420814"/>
              <a:gd name="csY326" fmla="*/ 28395 h 1492728"/>
              <a:gd name="csX327" fmla="*/ 5306734 w 11420814"/>
              <a:gd name="csY327" fmla="*/ 7871 h 1492728"/>
              <a:gd name="csX328" fmla="*/ 5336424 w 11420814"/>
              <a:gd name="csY328" fmla="*/ 3425 h 1492728"/>
              <a:gd name="csX329" fmla="*/ 3115796 w 11420814"/>
              <a:gd name="csY329" fmla="*/ 3425 h 1492728"/>
              <a:gd name="csX330" fmla="*/ 3186127 w 11420814"/>
              <a:gd name="csY330" fmla="*/ 54301 h 1492728"/>
              <a:gd name="csX331" fmla="*/ 3801378 w 11420814"/>
              <a:gd name="csY331" fmla="*/ 55281 h 1492728"/>
              <a:gd name="csX332" fmla="*/ 3824045 w 11420814"/>
              <a:gd name="csY332" fmla="*/ 18805 h 1492728"/>
              <a:gd name="csX333" fmla="*/ 3883263 w 11420814"/>
              <a:gd name="csY333" fmla="*/ 4174 h 1492728"/>
              <a:gd name="csX334" fmla="*/ 3937380 w 11420814"/>
              <a:gd name="csY334" fmla="*/ 31541 h 1492728"/>
              <a:gd name="csX335" fmla="*/ 3937377 w 11420814"/>
              <a:gd name="csY335" fmla="*/ 34367 h 1492728"/>
              <a:gd name="csX336" fmla="*/ 3929286 w 11420814"/>
              <a:gd name="csY336" fmla="*/ 49367 h 1492728"/>
              <a:gd name="csX337" fmla="*/ 3875551 w 11420814"/>
              <a:gd name="csY337" fmla="*/ 317198 h 1492728"/>
              <a:gd name="csX338" fmla="*/ 3929286 w 11420814"/>
              <a:gd name="csY338" fmla="*/ 585030 h 1492728"/>
              <a:gd name="csX339" fmla="*/ 3936660 w 11420814"/>
              <a:gd name="csY339" fmla="*/ 598701 h 1492728"/>
              <a:gd name="csX340" fmla="*/ 3936653 w 11420814"/>
              <a:gd name="csY340" fmla="*/ 604321 h 1492728"/>
              <a:gd name="csX341" fmla="*/ 3808016 w 11420814"/>
              <a:gd name="csY341" fmla="*/ 581712 h 1492728"/>
              <a:gd name="csX342" fmla="*/ 3186127 w 11420814"/>
              <a:gd name="csY342" fmla="*/ 579601 h 1492728"/>
              <a:gd name="csX343" fmla="*/ 3056601 w 11420814"/>
              <a:gd name="csY343" fmla="*/ 613290 h 1492728"/>
              <a:gd name="csX344" fmla="*/ 3054861 w 11420814"/>
              <a:gd name="csY344" fmla="*/ 604525 h 1492728"/>
              <a:gd name="csX345" fmla="*/ 3065377 w 11420814"/>
              <a:gd name="csY345" fmla="*/ 585030 h 1492728"/>
              <a:gd name="csX346" fmla="*/ 3119110 w 11420814"/>
              <a:gd name="csY346" fmla="*/ 317198 h 1492728"/>
              <a:gd name="csX347" fmla="*/ 3065377 w 11420814"/>
              <a:gd name="csY347" fmla="*/ 49367 h 1492728"/>
              <a:gd name="csX348" fmla="*/ 3054064 w 11420814"/>
              <a:gd name="csY348" fmla="*/ 28395 h 1492728"/>
              <a:gd name="csX349" fmla="*/ 3086106 w 11420814"/>
              <a:gd name="csY349" fmla="*/ 7871 h 1492728"/>
              <a:gd name="csX350" fmla="*/ 3115796 w 11420814"/>
              <a:gd name="csY350" fmla="*/ 3425 h 1492728"/>
              <a:gd name="csX351" fmla="*/ 829892 w 11420814"/>
              <a:gd name="csY351" fmla="*/ 2173 h 1492728"/>
              <a:gd name="csX352" fmla="*/ 926677 w 11420814"/>
              <a:gd name="csY352" fmla="*/ 2173 h 1492728"/>
              <a:gd name="csX353" fmla="*/ 974252 w 11420814"/>
              <a:gd name="csY353" fmla="*/ 49748 h 1492728"/>
              <a:gd name="csX354" fmla="*/ 974252 w 11420814"/>
              <a:gd name="csY354" fmla="*/ 583097 h 1492728"/>
              <a:gd name="csX355" fmla="*/ 926677 w 11420814"/>
              <a:gd name="csY355" fmla="*/ 630672 h 1492728"/>
              <a:gd name="csX356" fmla="*/ 829892 w 11420814"/>
              <a:gd name="csY356" fmla="*/ 630672 h 1492728"/>
              <a:gd name="csX357" fmla="*/ 782318 w 11420814"/>
              <a:gd name="csY357" fmla="*/ 583097 h 1492728"/>
              <a:gd name="csX358" fmla="*/ 782318 w 11420814"/>
              <a:gd name="csY358" fmla="*/ 49748 h 1492728"/>
              <a:gd name="csX359" fmla="*/ 829892 w 11420814"/>
              <a:gd name="csY359" fmla="*/ 2173 h 1492728"/>
              <a:gd name="csX360" fmla="*/ 1662633 w 11420814"/>
              <a:gd name="csY360" fmla="*/ 1080 h 1492728"/>
              <a:gd name="csX361" fmla="*/ 1716750 w 11420814"/>
              <a:gd name="csY361" fmla="*/ 28447 h 1492728"/>
              <a:gd name="csX362" fmla="*/ 1716746 w 11420814"/>
              <a:gd name="csY362" fmla="*/ 31273 h 1492728"/>
              <a:gd name="csX363" fmla="*/ 1708656 w 11420814"/>
              <a:gd name="csY363" fmla="*/ 46273 h 1492728"/>
              <a:gd name="csX364" fmla="*/ 1654921 w 11420814"/>
              <a:gd name="csY364" fmla="*/ 314104 h 1492728"/>
              <a:gd name="csX365" fmla="*/ 1708656 w 11420814"/>
              <a:gd name="csY365" fmla="*/ 581936 h 1492728"/>
              <a:gd name="csX366" fmla="*/ 1716030 w 11420814"/>
              <a:gd name="csY366" fmla="*/ 595607 h 1492728"/>
              <a:gd name="csX367" fmla="*/ 1716023 w 11420814"/>
              <a:gd name="csY367" fmla="*/ 601227 h 1492728"/>
              <a:gd name="csX368" fmla="*/ 1587386 w 11420814"/>
              <a:gd name="csY368" fmla="*/ 578618 h 1492728"/>
              <a:gd name="csX369" fmla="*/ 1012540 w 11420814"/>
              <a:gd name="csY369" fmla="*/ 576667 h 1492728"/>
              <a:gd name="csX370" fmla="*/ 1012540 w 11420814"/>
              <a:gd name="csY370" fmla="*/ 51282 h 1492728"/>
              <a:gd name="csX371" fmla="*/ 1580749 w 11420814"/>
              <a:gd name="csY371" fmla="*/ 52187 h 1492728"/>
              <a:gd name="csX372" fmla="*/ 1603415 w 11420814"/>
              <a:gd name="csY372" fmla="*/ 15711 h 1492728"/>
              <a:gd name="csX373" fmla="*/ 1662633 w 11420814"/>
              <a:gd name="csY373" fmla="*/ 1080 h 149272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  <a:cxn ang="0">
                <a:pos x="csX38" y="csY38"/>
              </a:cxn>
              <a:cxn ang="0">
                <a:pos x="csX39" y="csY39"/>
              </a:cxn>
              <a:cxn ang="0">
                <a:pos x="csX40" y="csY40"/>
              </a:cxn>
              <a:cxn ang="0">
                <a:pos x="csX41" y="csY41"/>
              </a:cxn>
              <a:cxn ang="0">
                <a:pos x="csX42" y="csY42"/>
              </a:cxn>
              <a:cxn ang="0">
                <a:pos x="csX43" y="csY43"/>
              </a:cxn>
              <a:cxn ang="0">
                <a:pos x="csX44" y="csY44"/>
              </a:cxn>
              <a:cxn ang="0">
                <a:pos x="csX45" y="csY45"/>
              </a:cxn>
              <a:cxn ang="0">
                <a:pos x="csX46" y="csY46"/>
              </a:cxn>
              <a:cxn ang="0">
                <a:pos x="csX47" y="csY47"/>
              </a:cxn>
              <a:cxn ang="0">
                <a:pos x="csX48" y="csY48"/>
              </a:cxn>
              <a:cxn ang="0">
                <a:pos x="csX49" y="csY49"/>
              </a:cxn>
              <a:cxn ang="0">
                <a:pos x="csX50" y="csY50"/>
              </a:cxn>
              <a:cxn ang="0">
                <a:pos x="csX51" y="csY51"/>
              </a:cxn>
              <a:cxn ang="0">
                <a:pos x="csX52" y="csY52"/>
              </a:cxn>
              <a:cxn ang="0">
                <a:pos x="csX53" y="csY53"/>
              </a:cxn>
              <a:cxn ang="0">
                <a:pos x="csX54" y="csY54"/>
              </a:cxn>
              <a:cxn ang="0">
                <a:pos x="csX55" y="csY55"/>
              </a:cxn>
              <a:cxn ang="0">
                <a:pos x="csX56" y="csY56"/>
              </a:cxn>
              <a:cxn ang="0">
                <a:pos x="csX57" y="csY57"/>
              </a:cxn>
              <a:cxn ang="0">
                <a:pos x="csX58" y="csY58"/>
              </a:cxn>
              <a:cxn ang="0">
                <a:pos x="csX59" y="csY59"/>
              </a:cxn>
              <a:cxn ang="0">
                <a:pos x="csX60" y="csY60"/>
              </a:cxn>
              <a:cxn ang="0">
                <a:pos x="csX61" y="csY61"/>
              </a:cxn>
              <a:cxn ang="0">
                <a:pos x="csX62" y="csY62"/>
              </a:cxn>
              <a:cxn ang="0">
                <a:pos x="csX63" y="csY63"/>
              </a:cxn>
              <a:cxn ang="0">
                <a:pos x="csX64" y="csY64"/>
              </a:cxn>
              <a:cxn ang="0">
                <a:pos x="csX65" y="csY65"/>
              </a:cxn>
              <a:cxn ang="0">
                <a:pos x="csX66" y="csY66"/>
              </a:cxn>
              <a:cxn ang="0">
                <a:pos x="csX67" y="csY67"/>
              </a:cxn>
              <a:cxn ang="0">
                <a:pos x="csX68" y="csY68"/>
              </a:cxn>
              <a:cxn ang="0">
                <a:pos x="csX69" y="csY69"/>
              </a:cxn>
              <a:cxn ang="0">
                <a:pos x="csX70" y="csY70"/>
              </a:cxn>
              <a:cxn ang="0">
                <a:pos x="csX71" y="csY71"/>
              </a:cxn>
              <a:cxn ang="0">
                <a:pos x="csX72" y="csY72"/>
              </a:cxn>
              <a:cxn ang="0">
                <a:pos x="csX73" y="csY73"/>
              </a:cxn>
              <a:cxn ang="0">
                <a:pos x="csX74" y="csY74"/>
              </a:cxn>
              <a:cxn ang="0">
                <a:pos x="csX75" y="csY75"/>
              </a:cxn>
              <a:cxn ang="0">
                <a:pos x="csX76" y="csY76"/>
              </a:cxn>
              <a:cxn ang="0">
                <a:pos x="csX77" y="csY77"/>
              </a:cxn>
              <a:cxn ang="0">
                <a:pos x="csX78" y="csY78"/>
              </a:cxn>
              <a:cxn ang="0">
                <a:pos x="csX79" y="csY79"/>
              </a:cxn>
              <a:cxn ang="0">
                <a:pos x="csX80" y="csY80"/>
              </a:cxn>
              <a:cxn ang="0">
                <a:pos x="csX81" y="csY81"/>
              </a:cxn>
              <a:cxn ang="0">
                <a:pos x="csX82" y="csY82"/>
              </a:cxn>
              <a:cxn ang="0">
                <a:pos x="csX83" y="csY83"/>
              </a:cxn>
              <a:cxn ang="0">
                <a:pos x="csX84" y="csY84"/>
              </a:cxn>
              <a:cxn ang="0">
                <a:pos x="csX85" y="csY85"/>
              </a:cxn>
              <a:cxn ang="0">
                <a:pos x="csX86" y="csY86"/>
              </a:cxn>
              <a:cxn ang="0">
                <a:pos x="csX87" y="csY87"/>
              </a:cxn>
              <a:cxn ang="0">
                <a:pos x="csX88" y="csY88"/>
              </a:cxn>
              <a:cxn ang="0">
                <a:pos x="csX89" y="csY89"/>
              </a:cxn>
              <a:cxn ang="0">
                <a:pos x="csX90" y="csY90"/>
              </a:cxn>
              <a:cxn ang="0">
                <a:pos x="csX91" y="csY91"/>
              </a:cxn>
              <a:cxn ang="0">
                <a:pos x="csX92" y="csY92"/>
              </a:cxn>
              <a:cxn ang="0">
                <a:pos x="csX93" y="csY93"/>
              </a:cxn>
              <a:cxn ang="0">
                <a:pos x="csX94" y="csY94"/>
              </a:cxn>
              <a:cxn ang="0">
                <a:pos x="csX95" y="csY95"/>
              </a:cxn>
              <a:cxn ang="0">
                <a:pos x="csX96" y="csY96"/>
              </a:cxn>
              <a:cxn ang="0">
                <a:pos x="csX97" y="csY97"/>
              </a:cxn>
              <a:cxn ang="0">
                <a:pos x="csX98" y="csY98"/>
              </a:cxn>
              <a:cxn ang="0">
                <a:pos x="csX99" y="csY99"/>
              </a:cxn>
              <a:cxn ang="0">
                <a:pos x="csX100" y="csY100"/>
              </a:cxn>
              <a:cxn ang="0">
                <a:pos x="csX101" y="csY101"/>
              </a:cxn>
              <a:cxn ang="0">
                <a:pos x="csX102" y="csY102"/>
              </a:cxn>
              <a:cxn ang="0">
                <a:pos x="csX103" y="csY103"/>
              </a:cxn>
              <a:cxn ang="0">
                <a:pos x="csX104" y="csY104"/>
              </a:cxn>
              <a:cxn ang="0">
                <a:pos x="csX105" y="csY105"/>
              </a:cxn>
              <a:cxn ang="0">
                <a:pos x="csX106" y="csY106"/>
              </a:cxn>
              <a:cxn ang="0">
                <a:pos x="csX107" y="csY107"/>
              </a:cxn>
              <a:cxn ang="0">
                <a:pos x="csX108" y="csY108"/>
              </a:cxn>
              <a:cxn ang="0">
                <a:pos x="csX109" y="csY109"/>
              </a:cxn>
              <a:cxn ang="0">
                <a:pos x="csX110" y="csY110"/>
              </a:cxn>
              <a:cxn ang="0">
                <a:pos x="csX111" y="csY111"/>
              </a:cxn>
              <a:cxn ang="0">
                <a:pos x="csX112" y="csY112"/>
              </a:cxn>
              <a:cxn ang="0">
                <a:pos x="csX113" y="csY113"/>
              </a:cxn>
              <a:cxn ang="0">
                <a:pos x="csX114" y="csY114"/>
              </a:cxn>
              <a:cxn ang="0">
                <a:pos x="csX115" y="csY115"/>
              </a:cxn>
              <a:cxn ang="0">
                <a:pos x="csX116" y="csY116"/>
              </a:cxn>
              <a:cxn ang="0">
                <a:pos x="csX117" y="csY117"/>
              </a:cxn>
              <a:cxn ang="0">
                <a:pos x="csX118" y="csY118"/>
              </a:cxn>
              <a:cxn ang="0">
                <a:pos x="csX119" y="csY119"/>
              </a:cxn>
              <a:cxn ang="0">
                <a:pos x="csX120" y="csY120"/>
              </a:cxn>
              <a:cxn ang="0">
                <a:pos x="csX121" y="csY121"/>
              </a:cxn>
              <a:cxn ang="0">
                <a:pos x="csX122" y="csY122"/>
              </a:cxn>
              <a:cxn ang="0">
                <a:pos x="csX123" y="csY123"/>
              </a:cxn>
              <a:cxn ang="0">
                <a:pos x="csX124" y="csY124"/>
              </a:cxn>
              <a:cxn ang="0">
                <a:pos x="csX125" y="csY125"/>
              </a:cxn>
              <a:cxn ang="0">
                <a:pos x="csX126" y="csY126"/>
              </a:cxn>
              <a:cxn ang="0">
                <a:pos x="csX127" y="csY127"/>
              </a:cxn>
              <a:cxn ang="0">
                <a:pos x="csX128" y="csY128"/>
              </a:cxn>
              <a:cxn ang="0">
                <a:pos x="csX129" y="csY129"/>
              </a:cxn>
              <a:cxn ang="0">
                <a:pos x="csX130" y="csY130"/>
              </a:cxn>
              <a:cxn ang="0">
                <a:pos x="csX131" y="csY131"/>
              </a:cxn>
              <a:cxn ang="0">
                <a:pos x="csX132" y="csY132"/>
              </a:cxn>
              <a:cxn ang="0">
                <a:pos x="csX133" y="csY133"/>
              </a:cxn>
              <a:cxn ang="0">
                <a:pos x="csX134" y="csY134"/>
              </a:cxn>
              <a:cxn ang="0">
                <a:pos x="csX135" y="csY135"/>
              </a:cxn>
              <a:cxn ang="0">
                <a:pos x="csX136" y="csY136"/>
              </a:cxn>
              <a:cxn ang="0">
                <a:pos x="csX137" y="csY137"/>
              </a:cxn>
              <a:cxn ang="0">
                <a:pos x="csX138" y="csY138"/>
              </a:cxn>
              <a:cxn ang="0">
                <a:pos x="csX139" y="csY139"/>
              </a:cxn>
              <a:cxn ang="0">
                <a:pos x="csX140" y="csY140"/>
              </a:cxn>
              <a:cxn ang="0">
                <a:pos x="csX141" y="csY141"/>
              </a:cxn>
              <a:cxn ang="0">
                <a:pos x="csX142" y="csY142"/>
              </a:cxn>
              <a:cxn ang="0">
                <a:pos x="csX143" y="csY143"/>
              </a:cxn>
              <a:cxn ang="0">
                <a:pos x="csX144" y="csY144"/>
              </a:cxn>
              <a:cxn ang="0">
                <a:pos x="csX145" y="csY145"/>
              </a:cxn>
              <a:cxn ang="0">
                <a:pos x="csX146" y="csY146"/>
              </a:cxn>
              <a:cxn ang="0">
                <a:pos x="csX147" y="csY147"/>
              </a:cxn>
              <a:cxn ang="0">
                <a:pos x="csX148" y="csY148"/>
              </a:cxn>
              <a:cxn ang="0">
                <a:pos x="csX149" y="csY149"/>
              </a:cxn>
              <a:cxn ang="0">
                <a:pos x="csX150" y="csY150"/>
              </a:cxn>
              <a:cxn ang="0">
                <a:pos x="csX151" y="csY151"/>
              </a:cxn>
              <a:cxn ang="0">
                <a:pos x="csX152" y="csY152"/>
              </a:cxn>
              <a:cxn ang="0">
                <a:pos x="csX153" y="csY153"/>
              </a:cxn>
              <a:cxn ang="0">
                <a:pos x="csX154" y="csY154"/>
              </a:cxn>
              <a:cxn ang="0">
                <a:pos x="csX155" y="csY155"/>
              </a:cxn>
              <a:cxn ang="0">
                <a:pos x="csX156" y="csY156"/>
              </a:cxn>
              <a:cxn ang="0">
                <a:pos x="csX157" y="csY157"/>
              </a:cxn>
              <a:cxn ang="0">
                <a:pos x="csX158" y="csY158"/>
              </a:cxn>
              <a:cxn ang="0">
                <a:pos x="csX159" y="csY159"/>
              </a:cxn>
              <a:cxn ang="0">
                <a:pos x="csX160" y="csY160"/>
              </a:cxn>
              <a:cxn ang="0">
                <a:pos x="csX161" y="csY161"/>
              </a:cxn>
              <a:cxn ang="0">
                <a:pos x="csX162" y="csY162"/>
              </a:cxn>
              <a:cxn ang="0">
                <a:pos x="csX163" y="csY163"/>
              </a:cxn>
              <a:cxn ang="0">
                <a:pos x="csX164" y="csY164"/>
              </a:cxn>
              <a:cxn ang="0">
                <a:pos x="csX165" y="csY165"/>
              </a:cxn>
              <a:cxn ang="0">
                <a:pos x="csX166" y="csY166"/>
              </a:cxn>
              <a:cxn ang="0">
                <a:pos x="csX167" y="csY167"/>
              </a:cxn>
              <a:cxn ang="0">
                <a:pos x="csX168" y="csY168"/>
              </a:cxn>
              <a:cxn ang="0">
                <a:pos x="csX169" y="csY169"/>
              </a:cxn>
              <a:cxn ang="0">
                <a:pos x="csX170" y="csY170"/>
              </a:cxn>
              <a:cxn ang="0">
                <a:pos x="csX171" y="csY171"/>
              </a:cxn>
              <a:cxn ang="0">
                <a:pos x="csX172" y="csY172"/>
              </a:cxn>
              <a:cxn ang="0">
                <a:pos x="csX173" y="csY173"/>
              </a:cxn>
              <a:cxn ang="0">
                <a:pos x="csX174" y="csY174"/>
              </a:cxn>
              <a:cxn ang="0">
                <a:pos x="csX175" y="csY175"/>
              </a:cxn>
              <a:cxn ang="0">
                <a:pos x="csX176" y="csY176"/>
              </a:cxn>
              <a:cxn ang="0">
                <a:pos x="csX177" y="csY177"/>
              </a:cxn>
              <a:cxn ang="0">
                <a:pos x="csX178" y="csY178"/>
              </a:cxn>
              <a:cxn ang="0">
                <a:pos x="csX179" y="csY179"/>
              </a:cxn>
              <a:cxn ang="0">
                <a:pos x="csX180" y="csY180"/>
              </a:cxn>
              <a:cxn ang="0">
                <a:pos x="csX181" y="csY181"/>
              </a:cxn>
              <a:cxn ang="0">
                <a:pos x="csX182" y="csY182"/>
              </a:cxn>
              <a:cxn ang="0">
                <a:pos x="csX183" y="csY183"/>
              </a:cxn>
              <a:cxn ang="0">
                <a:pos x="csX184" y="csY184"/>
              </a:cxn>
              <a:cxn ang="0">
                <a:pos x="csX185" y="csY185"/>
              </a:cxn>
              <a:cxn ang="0">
                <a:pos x="csX186" y="csY186"/>
              </a:cxn>
              <a:cxn ang="0">
                <a:pos x="csX187" y="csY187"/>
              </a:cxn>
              <a:cxn ang="0">
                <a:pos x="csX188" y="csY188"/>
              </a:cxn>
              <a:cxn ang="0">
                <a:pos x="csX189" y="csY189"/>
              </a:cxn>
              <a:cxn ang="0">
                <a:pos x="csX190" y="csY190"/>
              </a:cxn>
              <a:cxn ang="0">
                <a:pos x="csX191" y="csY191"/>
              </a:cxn>
              <a:cxn ang="0">
                <a:pos x="csX192" y="csY192"/>
              </a:cxn>
              <a:cxn ang="0">
                <a:pos x="csX193" y="csY193"/>
              </a:cxn>
              <a:cxn ang="0">
                <a:pos x="csX194" y="csY194"/>
              </a:cxn>
              <a:cxn ang="0">
                <a:pos x="csX195" y="csY195"/>
              </a:cxn>
              <a:cxn ang="0">
                <a:pos x="csX196" y="csY196"/>
              </a:cxn>
              <a:cxn ang="0">
                <a:pos x="csX197" y="csY197"/>
              </a:cxn>
              <a:cxn ang="0">
                <a:pos x="csX198" y="csY198"/>
              </a:cxn>
              <a:cxn ang="0">
                <a:pos x="csX199" y="csY199"/>
              </a:cxn>
              <a:cxn ang="0">
                <a:pos x="csX200" y="csY200"/>
              </a:cxn>
              <a:cxn ang="0">
                <a:pos x="csX201" y="csY201"/>
              </a:cxn>
              <a:cxn ang="0">
                <a:pos x="csX202" y="csY202"/>
              </a:cxn>
              <a:cxn ang="0">
                <a:pos x="csX203" y="csY203"/>
              </a:cxn>
              <a:cxn ang="0">
                <a:pos x="csX204" y="csY204"/>
              </a:cxn>
              <a:cxn ang="0">
                <a:pos x="csX205" y="csY205"/>
              </a:cxn>
              <a:cxn ang="0">
                <a:pos x="csX206" y="csY206"/>
              </a:cxn>
              <a:cxn ang="0">
                <a:pos x="csX207" y="csY207"/>
              </a:cxn>
              <a:cxn ang="0">
                <a:pos x="csX208" y="csY208"/>
              </a:cxn>
              <a:cxn ang="0">
                <a:pos x="csX209" y="csY209"/>
              </a:cxn>
              <a:cxn ang="0">
                <a:pos x="csX210" y="csY210"/>
              </a:cxn>
              <a:cxn ang="0">
                <a:pos x="csX211" y="csY211"/>
              </a:cxn>
              <a:cxn ang="0">
                <a:pos x="csX212" y="csY212"/>
              </a:cxn>
              <a:cxn ang="0">
                <a:pos x="csX213" y="csY213"/>
              </a:cxn>
              <a:cxn ang="0">
                <a:pos x="csX214" y="csY214"/>
              </a:cxn>
              <a:cxn ang="0">
                <a:pos x="csX215" y="csY215"/>
              </a:cxn>
              <a:cxn ang="0">
                <a:pos x="csX216" y="csY216"/>
              </a:cxn>
              <a:cxn ang="0">
                <a:pos x="csX217" y="csY217"/>
              </a:cxn>
              <a:cxn ang="0">
                <a:pos x="csX218" y="csY218"/>
              </a:cxn>
              <a:cxn ang="0">
                <a:pos x="csX219" y="csY219"/>
              </a:cxn>
              <a:cxn ang="0">
                <a:pos x="csX220" y="csY220"/>
              </a:cxn>
              <a:cxn ang="0">
                <a:pos x="csX221" y="csY221"/>
              </a:cxn>
              <a:cxn ang="0">
                <a:pos x="csX222" y="csY222"/>
              </a:cxn>
              <a:cxn ang="0">
                <a:pos x="csX223" y="csY223"/>
              </a:cxn>
              <a:cxn ang="0">
                <a:pos x="csX224" y="csY224"/>
              </a:cxn>
              <a:cxn ang="0">
                <a:pos x="csX225" y="csY225"/>
              </a:cxn>
              <a:cxn ang="0">
                <a:pos x="csX226" y="csY226"/>
              </a:cxn>
              <a:cxn ang="0">
                <a:pos x="csX227" y="csY227"/>
              </a:cxn>
              <a:cxn ang="0">
                <a:pos x="csX228" y="csY228"/>
              </a:cxn>
              <a:cxn ang="0">
                <a:pos x="csX229" y="csY229"/>
              </a:cxn>
              <a:cxn ang="0">
                <a:pos x="csX230" y="csY230"/>
              </a:cxn>
              <a:cxn ang="0">
                <a:pos x="csX231" y="csY231"/>
              </a:cxn>
              <a:cxn ang="0">
                <a:pos x="csX232" y="csY232"/>
              </a:cxn>
              <a:cxn ang="0">
                <a:pos x="csX233" y="csY233"/>
              </a:cxn>
              <a:cxn ang="0">
                <a:pos x="csX234" y="csY234"/>
              </a:cxn>
              <a:cxn ang="0">
                <a:pos x="csX235" y="csY235"/>
              </a:cxn>
              <a:cxn ang="0">
                <a:pos x="csX236" y="csY236"/>
              </a:cxn>
              <a:cxn ang="0">
                <a:pos x="csX237" y="csY237"/>
              </a:cxn>
              <a:cxn ang="0">
                <a:pos x="csX238" y="csY238"/>
              </a:cxn>
              <a:cxn ang="0">
                <a:pos x="csX239" y="csY239"/>
              </a:cxn>
              <a:cxn ang="0">
                <a:pos x="csX240" y="csY240"/>
              </a:cxn>
              <a:cxn ang="0">
                <a:pos x="csX241" y="csY241"/>
              </a:cxn>
              <a:cxn ang="0">
                <a:pos x="csX242" y="csY242"/>
              </a:cxn>
              <a:cxn ang="0">
                <a:pos x="csX243" y="csY243"/>
              </a:cxn>
              <a:cxn ang="0">
                <a:pos x="csX244" y="csY244"/>
              </a:cxn>
              <a:cxn ang="0">
                <a:pos x="csX245" y="csY245"/>
              </a:cxn>
              <a:cxn ang="0">
                <a:pos x="csX246" y="csY246"/>
              </a:cxn>
              <a:cxn ang="0">
                <a:pos x="csX247" y="csY247"/>
              </a:cxn>
              <a:cxn ang="0">
                <a:pos x="csX248" y="csY248"/>
              </a:cxn>
              <a:cxn ang="0">
                <a:pos x="csX249" y="csY249"/>
              </a:cxn>
              <a:cxn ang="0">
                <a:pos x="csX250" y="csY250"/>
              </a:cxn>
              <a:cxn ang="0">
                <a:pos x="csX251" y="csY251"/>
              </a:cxn>
              <a:cxn ang="0">
                <a:pos x="csX252" y="csY252"/>
              </a:cxn>
              <a:cxn ang="0">
                <a:pos x="csX253" y="csY253"/>
              </a:cxn>
              <a:cxn ang="0">
                <a:pos x="csX254" y="csY254"/>
              </a:cxn>
              <a:cxn ang="0">
                <a:pos x="csX255" y="csY255"/>
              </a:cxn>
              <a:cxn ang="0">
                <a:pos x="csX256" y="csY256"/>
              </a:cxn>
              <a:cxn ang="0">
                <a:pos x="csX257" y="csY257"/>
              </a:cxn>
              <a:cxn ang="0">
                <a:pos x="csX258" y="csY258"/>
              </a:cxn>
              <a:cxn ang="0">
                <a:pos x="csX259" y="csY259"/>
              </a:cxn>
              <a:cxn ang="0">
                <a:pos x="csX260" y="csY260"/>
              </a:cxn>
              <a:cxn ang="0">
                <a:pos x="csX261" y="csY261"/>
              </a:cxn>
              <a:cxn ang="0">
                <a:pos x="csX262" y="csY262"/>
              </a:cxn>
              <a:cxn ang="0">
                <a:pos x="csX263" y="csY263"/>
              </a:cxn>
              <a:cxn ang="0">
                <a:pos x="csX264" y="csY264"/>
              </a:cxn>
              <a:cxn ang="0">
                <a:pos x="csX265" y="csY265"/>
              </a:cxn>
              <a:cxn ang="0">
                <a:pos x="csX266" y="csY266"/>
              </a:cxn>
              <a:cxn ang="0">
                <a:pos x="csX267" y="csY267"/>
              </a:cxn>
              <a:cxn ang="0">
                <a:pos x="csX268" y="csY268"/>
              </a:cxn>
              <a:cxn ang="0">
                <a:pos x="csX269" y="csY269"/>
              </a:cxn>
              <a:cxn ang="0">
                <a:pos x="csX270" y="csY270"/>
              </a:cxn>
              <a:cxn ang="0">
                <a:pos x="csX271" y="csY271"/>
              </a:cxn>
              <a:cxn ang="0">
                <a:pos x="csX272" y="csY272"/>
              </a:cxn>
              <a:cxn ang="0">
                <a:pos x="csX273" y="csY273"/>
              </a:cxn>
              <a:cxn ang="0">
                <a:pos x="csX274" y="csY274"/>
              </a:cxn>
              <a:cxn ang="0">
                <a:pos x="csX275" y="csY275"/>
              </a:cxn>
              <a:cxn ang="0">
                <a:pos x="csX276" y="csY276"/>
              </a:cxn>
              <a:cxn ang="0">
                <a:pos x="csX277" y="csY277"/>
              </a:cxn>
              <a:cxn ang="0">
                <a:pos x="csX278" y="csY278"/>
              </a:cxn>
              <a:cxn ang="0">
                <a:pos x="csX279" y="csY279"/>
              </a:cxn>
              <a:cxn ang="0">
                <a:pos x="csX280" y="csY280"/>
              </a:cxn>
              <a:cxn ang="0">
                <a:pos x="csX281" y="csY281"/>
              </a:cxn>
              <a:cxn ang="0">
                <a:pos x="csX282" y="csY282"/>
              </a:cxn>
              <a:cxn ang="0">
                <a:pos x="csX283" y="csY283"/>
              </a:cxn>
              <a:cxn ang="0">
                <a:pos x="csX284" y="csY284"/>
              </a:cxn>
              <a:cxn ang="0">
                <a:pos x="csX285" y="csY285"/>
              </a:cxn>
              <a:cxn ang="0">
                <a:pos x="csX286" y="csY286"/>
              </a:cxn>
              <a:cxn ang="0">
                <a:pos x="csX287" y="csY287"/>
              </a:cxn>
              <a:cxn ang="0">
                <a:pos x="csX288" y="csY288"/>
              </a:cxn>
              <a:cxn ang="0">
                <a:pos x="csX289" y="csY289"/>
              </a:cxn>
              <a:cxn ang="0">
                <a:pos x="csX290" y="csY290"/>
              </a:cxn>
              <a:cxn ang="0">
                <a:pos x="csX291" y="csY291"/>
              </a:cxn>
              <a:cxn ang="0">
                <a:pos x="csX292" y="csY292"/>
              </a:cxn>
              <a:cxn ang="0">
                <a:pos x="csX293" y="csY293"/>
              </a:cxn>
              <a:cxn ang="0">
                <a:pos x="csX294" y="csY294"/>
              </a:cxn>
              <a:cxn ang="0">
                <a:pos x="csX295" y="csY295"/>
              </a:cxn>
              <a:cxn ang="0">
                <a:pos x="csX296" y="csY296"/>
              </a:cxn>
              <a:cxn ang="0">
                <a:pos x="csX297" y="csY297"/>
              </a:cxn>
              <a:cxn ang="0">
                <a:pos x="csX298" y="csY298"/>
              </a:cxn>
              <a:cxn ang="0">
                <a:pos x="csX299" y="csY299"/>
              </a:cxn>
              <a:cxn ang="0">
                <a:pos x="csX300" y="csY300"/>
              </a:cxn>
              <a:cxn ang="0">
                <a:pos x="csX301" y="csY301"/>
              </a:cxn>
              <a:cxn ang="0">
                <a:pos x="csX302" y="csY302"/>
              </a:cxn>
              <a:cxn ang="0">
                <a:pos x="csX303" y="csY303"/>
              </a:cxn>
              <a:cxn ang="0">
                <a:pos x="csX304" y="csY304"/>
              </a:cxn>
              <a:cxn ang="0">
                <a:pos x="csX305" y="csY305"/>
              </a:cxn>
              <a:cxn ang="0">
                <a:pos x="csX306" y="csY306"/>
              </a:cxn>
              <a:cxn ang="0">
                <a:pos x="csX307" y="csY307"/>
              </a:cxn>
              <a:cxn ang="0">
                <a:pos x="csX308" y="csY308"/>
              </a:cxn>
              <a:cxn ang="0">
                <a:pos x="csX309" y="csY309"/>
              </a:cxn>
              <a:cxn ang="0">
                <a:pos x="csX310" y="csY310"/>
              </a:cxn>
              <a:cxn ang="0">
                <a:pos x="csX311" y="csY311"/>
              </a:cxn>
              <a:cxn ang="0">
                <a:pos x="csX312" y="csY312"/>
              </a:cxn>
              <a:cxn ang="0">
                <a:pos x="csX313" y="csY313"/>
              </a:cxn>
              <a:cxn ang="0">
                <a:pos x="csX314" y="csY314"/>
              </a:cxn>
              <a:cxn ang="0">
                <a:pos x="csX315" y="csY315"/>
              </a:cxn>
              <a:cxn ang="0">
                <a:pos x="csX316" y="csY316"/>
              </a:cxn>
              <a:cxn ang="0">
                <a:pos x="csX317" y="csY317"/>
              </a:cxn>
              <a:cxn ang="0">
                <a:pos x="csX318" y="csY318"/>
              </a:cxn>
              <a:cxn ang="0">
                <a:pos x="csX319" y="csY319"/>
              </a:cxn>
              <a:cxn ang="0">
                <a:pos x="csX320" y="csY320"/>
              </a:cxn>
              <a:cxn ang="0">
                <a:pos x="csX321" y="csY321"/>
              </a:cxn>
              <a:cxn ang="0">
                <a:pos x="csX322" y="csY322"/>
              </a:cxn>
              <a:cxn ang="0">
                <a:pos x="csX323" y="csY323"/>
              </a:cxn>
              <a:cxn ang="0">
                <a:pos x="csX324" y="csY324"/>
              </a:cxn>
              <a:cxn ang="0">
                <a:pos x="csX325" y="csY325"/>
              </a:cxn>
              <a:cxn ang="0">
                <a:pos x="csX326" y="csY326"/>
              </a:cxn>
              <a:cxn ang="0">
                <a:pos x="csX327" y="csY327"/>
              </a:cxn>
              <a:cxn ang="0">
                <a:pos x="csX328" y="csY328"/>
              </a:cxn>
              <a:cxn ang="0">
                <a:pos x="csX329" y="csY329"/>
              </a:cxn>
              <a:cxn ang="0">
                <a:pos x="csX330" y="csY330"/>
              </a:cxn>
              <a:cxn ang="0">
                <a:pos x="csX331" y="csY331"/>
              </a:cxn>
              <a:cxn ang="0">
                <a:pos x="csX332" y="csY332"/>
              </a:cxn>
              <a:cxn ang="0">
                <a:pos x="csX333" y="csY333"/>
              </a:cxn>
              <a:cxn ang="0">
                <a:pos x="csX334" y="csY334"/>
              </a:cxn>
              <a:cxn ang="0">
                <a:pos x="csX335" y="csY335"/>
              </a:cxn>
              <a:cxn ang="0">
                <a:pos x="csX336" y="csY336"/>
              </a:cxn>
              <a:cxn ang="0">
                <a:pos x="csX337" y="csY337"/>
              </a:cxn>
              <a:cxn ang="0">
                <a:pos x="csX338" y="csY338"/>
              </a:cxn>
              <a:cxn ang="0">
                <a:pos x="csX339" y="csY339"/>
              </a:cxn>
              <a:cxn ang="0">
                <a:pos x="csX340" y="csY340"/>
              </a:cxn>
              <a:cxn ang="0">
                <a:pos x="csX341" y="csY341"/>
              </a:cxn>
              <a:cxn ang="0">
                <a:pos x="csX342" y="csY342"/>
              </a:cxn>
              <a:cxn ang="0">
                <a:pos x="csX343" y="csY343"/>
              </a:cxn>
              <a:cxn ang="0">
                <a:pos x="csX344" y="csY344"/>
              </a:cxn>
              <a:cxn ang="0">
                <a:pos x="csX345" y="csY345"/>
              </a:cxn>
              <a:cxn ang="0">
                <a:pos x="csX346" y="csY346"/>
              </a:cxn>
              <a:cxn ang="0">
                <a:pos x="csX347" y="csY347"/>
              </a:cxn>
              <a:cxn ang="0">
                <a:pos x="csX348" y="csY348"/>
              </a:cxn>
              <a:cxn ang="0">
                <a:pos x="csX349" y="csY349"/>
              </a:cxn>
              <a:cxn ang="0">
                <a:pos x="csX350" y="csY350"/>
              </a:cxn>
              <a:cxn ang="0">
                <a:pos x="csX351" y="csY351"/>
              </a:cxn>
              <a:cxn ang="0">
                <a:pos x="csX352" y="csY352"/>
              </a:cxn>
              <a:cxn ang="0">
                <a:pos x="csX353" y="csY353"/>
              </a:cxn>
              <a:cxn ang="0">
                <a:pos x="csX354" y="csY354"/>
              </a:cxn>
              <a:cxn ang="0">
                <a:pos x="csX355" y="csY355"/>
              </a:cxn>
              <a:cxn ang="0">
                <a:pos x="csX356" y="csY356"/>
              </a:cxn>
              <a:cxn ang="0">
                <a:pos x="csX357" y="csY357"/>
              </a:cxn>
              <a:cxn ang="0">
                <a:pos x="csX358" y="csY358"/>
              </a:cxn>
              <a:cxn ang="0">
                <a:pos x="csX359" y="csY359"/>
              </a:cxn>
              <a:cxn ang="0">
                <a:pos x="csX360" y="csY360"/>
              </a:cxn>
              <a:cxn ang="0">
                <a:pos x="csX361" y="csY361"/>
              </a:cxn>
              <a:cxn ang="0">
                <a:pos x="csX362" y="csY362"/>
              </a:cxn>
              <a:cxn ang="0">
                <a:pos x="csX363" y="csY363"/>
              </a:cxn>
              <a:cxn ang="0">
                <a:pos x="csX364" y="csY364"/>
              </a:cxn>
              <a:cxn ang="0">
                <a:pos x="csX365" y="csY365"/>
              </a:cxn>
              <a:cxn ang="0">
                <a:pos x="csX366" y="csY366"/>
              </a:cxn>
              <a:cxn ang="0">
                <a:pos x="csX367" y="csY367"/>
              </a:cxn>
              <a:cxn ang="0">
                <a:pos x="csX368" y="csY368"/>
              </a:cxn>
              <a:cxn ang="0">
                <a:pos x="csX369" y="csY369"/>
              </a:cxn>
              <a:cxn ang="0">
                <a:pos x="csX370" y="csY370"/>
              </a:cxn>
              <a:cxn ang="0">
                <a:pos x="csX371" y="csY371"/>
              </a:cxn>
              <a:cxn ang="0">
                <a:pos x="csX372" y="csY372"/>
              </a:cxn>
              <a:cxn ang="0">
                <a:pos x="csX373" y="csY373"/>
              </a:cxn>
            </a:cxnLst>
            <a:rect l="l" t="t" r="r" b="b"/>
            <a:pathLst>
              <a:path w="11420814" h="1492728">
                <a:moveTo>
                  <a:pt x="10846714" y="1282655"/>
                </a:moveTo>
                <a:lnTo>
                  <a:pt x="11374710" y="1282655"/>
                </a:lnTo>
                <a:cubicBezTo>
                  <a:pt x="11400172" y="1282655"/>
                  <a:pt x="11420813" y="1303296"/>
                  <a:pt x="11420813" y="1328759"/>
                </a:cubicBezTo>
                <a:lnTo>
                  <a:pt x="11420813" y="1394025"/>
                </a:lnTo>
                <a:cubicBezTo>
                  <a:pt x="11420813" y="1419488"/>
                  <a:pt x="11400172" y="1440129"/>
                  <a:pt x="11374710" y="1440129"/>
                </a:cubicBezTo>
                <a:lnTo>
                  <a:pt x="11316518" y="1440129"/>
                </a:lnTo>
                <a:lnTo>
                  <a:pt x="11316518" y="1492728"/>
                </a:lnTo>
                <a:lnTo>
                  <a:pt x="10904906" y="1492728"/>
                </a:lnTo>
                <a:lnTo>
                  <a:pt x="10904906" y="1440129"/>
                </a:lnTo>
                <a:lnTo>
                  <a:pt x="10846714" y="1440129"/>
                </a:lnTo>
                <a:cubicBezTo>
                  <a:pt x="10821251" y="1440129"/>
                  <a:pt x="10800610" y="1419488"/>
                  <a:pt x="10800610" y="1394025"/>
                </a:cubicBezTo>
                <a:lnTo>
                  <a:pt x="10800610" y="1328759"/>
                </a:lnTo>
                <a:cubicBezTo>
                  <a:pt x="10800610" y="1303296"/>
                  <a:pt x="10821251" y="1282655"/>
                  <a:pt x="10846714" y="1282655"/>
                </a:cubicBezTo>
                <a:close/>
                <a:moveTo>
                  <a:pt x="10902834" y="1218107"/>
                </a:moveTo>
                <a:lnTo>
                  <a:pt x="11318592" y="1218107"/>
                </a:lnTo>
                <a:cubicBezTo>
                  <a:pt x="11332200" y="1218107"/>
                  <a:pt x="11343232" y="1229139"/>
                  <a:pt x="11343232" y="1242747"/>
                </a:cubicBezTo>
                <a:lnTo>
                  <a:pt x="11343231" y="1242747"/>
                </a:lnTo>
                <a:cubicBezTo>
                  <a:pt x="11343231" y="1256355"/>
                  <a:pt x="11332199" y="1267387"/>
                  <a:pt x="11318591" y="1267387"/>
                </a:cubicBezTo>
                <a:lnTo>
                  <a:pt x="10902834" y="1267386"/>
                </a:lnTo>
                <a:cubicBezTo>
                  <a:pt x="10896030" y="1267386"/>
                  <a:pt x="10889870" y="1264628"/>
                  <a:pt x="10885411" y="1260169"/>
                </a:cubicBezTo>
                <a:lnTo>
                  <a:pt x="10878194" y="1242746"/>
                </a:lnTo>
                <a:lnTo>
                  <a:pt x="10885411" y="1225324"/>
                </a:lnTo>
                <a:cubicBezTo>
                  <a:pt x="10889870" y="1220865"/>
                  <a:pt x="10896030" y="1218107"/>
                  <a:pt x="10902834" y="1218107"/>
                </a:cubicBezTo>
                <a:close/>
                <a:moveTo>
                  <a:pt x="93566" y="1119522"/>
                </a:moveTo>
                <a:cubicBezTo>
                  <a:pt x="257255" y="1119522"/>
                  <a:pt x="421024" y="1119522"/>
                  <a:pt x="584713" y="1119522"/>
                </a:cubicBezTo>
                <a:cubicBezTo>
                  <a:pt x="591108" y="1157356"/>
                  <a:pt x="600499" y="1284423"/>
                  <a:pt x="569818" y="1310047"/>
                </a:cubicBezTo>
                <a:cubicBezTo>
                  <a:pt x="548122" y="1328210"/>
                  <a:pt x="514526" y="1322633"/>
                  <a:pt x="487568" y="1322784"/>
                </a:cubicBezTo>
                <a:cubicBezTo>
                  <a:pt x="428229" y="1323010"/>
                  <a:pt x="368809" y="1322708"/>
                  <a:pt x="309470" y="1322708"/>
                </a:cubicBezTo>
                <a:cubicBezTo>
                  <a:pt x="265917" y="1322708"/>
                  <a:pt x="136633" y="1335521"/>
                  <a:pt x="107247" y="1308690"/>
                </a:cubicBezTo>
                <a:cubicBezTo>
                  <a:pt x="90570" y="1293542"/>
                  <a:pt x="92756" y="1272515"/>
                  <a:pt x="92675" y="1252467"/>
                </a:cubicBezTo>
                <a:cubicBezTo>
                  <a:pt x="92594" y="1208153"/>
                  <a:pt x="92352" y="1163837"/>
                  <a:pt x="93566" y="1119522"/>
                </a:cubicBezTo>
                <a:close/>
                <a:moveTo>
                  <a:pt x="10861371" y="1025308"/>
                </a:moveTo>
                <a:lnTo>
                  <a:pt x="11360054" y="1025308"/>
                </a:lnTo>
                <a:cubicBezTo>
                  <a:pt x="11393611" y="1025308"/>
                  <a:pt x="11420814" y="1052511"/>
                  <a:pt x="11420814" y="1086068"/>
                </a:cubicBezTo>
                <a:lnTo>
                  <a:pt x="11420814" y="1142078"/>
                </a:lnTo>
                <a:cubicBezTo>
                  <a:pt x="11420814" y="1175635"/>
                  <a:pt x="11393611" y="1202838"/>
                  <a:pt x="11360054" y="1202838"/>
                </a:cubicBezTo>
                <a:lnTo>
                  <a:pt x="10861371" y="1202838"/>
                </a:lnTo>
                <a:cubicBezTo>
                  <a:pt x="10827814" y="1202838"/>
                  <a:pt x="10800611" y="1175635"/>
                  <a:pt x="10800611" y="1142078"/>
                </a:cubicBezTo>
                <a:lnTo>
                  <a:pt x="10800611" y="1086068"/>
                </a:lnTo>
                <a:cubicBezTo>
                  <a:pt x="10800611" y="1052511"/>
                  <a:pt x="10827814" y="1025308"/>
                  <a:pt x="10861371" y="1025308"/>
                </a:cubicBezTo>
                <a:close/>
                <a:moveTo>
                  <a:pt x="61579" y="912638"/>
                </a:moveTo>
                <a:lnTo>
                  <a:pt x="621597" y="912638"/>
                </a:lnTo>
                <a:cubicBezTo>
                  <a:pt x="655606" y="912638"/>
                  <a:pt x="683176" y="940208"/>
                  <a:pt x="683176" y="974217"/>
                </a:cubicBezTo>
                <a:lnTo>
                  <a:pt x="683176" y="1033510"/>
                </a:lnTo>
                <a:cubicBezTo>
                  <a:pt x="683176" y="1067519"/>
                  <a:pt x="655606" y="1095089"/>
                  <a:pt x="621597" y="1095089"/>
                </a:cubicBezTo>
                <a:lnTo>
                  <a:pt x="61579" y="1095089"/>
                </a:lnTo>
                <a:cubicBezTo>
                  <a:pt x="27570" y="1095089"/>
                  <a:pt x="0" y="1067519"/>
                  <a:pt x="0" y="1033510"/>
                </a:cubicBezTo>
                <a:lnTo>
                  <a:pt x="0" y="974217"/>
                </a:lnTo>
                <a:cubicBezTo>
                  <a:pt x="0" y="940208"/>
                  <a:pt x="27570" y="912638"/>
                  <a:pt x="61579" y="912638"/>
                </a:cubicBezTo>
                <a:close/>
                <a:moveTo>
                  <a:pt x="10161776" y="165031"/>
                </a:moveTo>
                <a:cubicBezTo>
                  <a:pt x="10158993" y="165630"/>
                  <a:pt x="10156280" y="166768"/>
                  <a:pt x="10153805" y="168180"/>
                </a:cubicBezTo>
                <a:cubicBezTo>
                  <a:pt x="10140924" y="175530"/>
                  <a:pt x="10138425" y="193327"/>
                  <a:pt x="10147425" y="204657"/>
                </a:cubicBezTo>
                <a:cubicBezTo>
                  <a:pt x="10150197" y="208143"/>
                  <a:pt x="10153863" y="211112"/>
                  <a:pt x="10157018" y="214250"/>
                </a:cubicBezTo>
                <a:cubicBezTo>
                  <a:pt x="10163421" y="220630"/>
                  <a:pt x="10169847" y="226986"/>
                  <a:pt x="10176290" y="233331"/>
                </a:cubicBezTo>
                <a:cubicBezTo>
                  <a:pt x="10196661" y="253382"/>
                  <a:pt x="10217305" y="273323"/>
                  <a:pt x="10237130" y="293926"/>
                </a:cubicBezTo>
                <a:cubicBezTo>
                  <a:pt x="10233864" y="294559"/>
                  <a:pt x="10230297" y="294228"/>
                  <a:pt x="10226956" y="294240"/>
                </a:cubicBezTo>
                <a:cubicBezTo>
                  <a:pt x="10220565" y="294257"/>
                  <a:pt x="10214173" y="294228"/>
                  <a:pt x="10207782" y="294234"/>
                </a:cubicBezTo>
                <a:cubicBezTo>
                  <a:pt x="10188219" y="294251"/>
                  <a:pt x="10168662" y="294193"/>
                  <a:pt x="10149098" y="294234"/>
                </a:cubicBezTo>
                <a:cubicBezTo>
                  <a:pt x="10086348" y="294367"/>
                  <a:pt x="10023597" y="294228"/>
                  <a:pt x="9960846" y="294234"/>
                </a:cubicBezTo>
                <a:cubicBezTo>
                  <a:pt x="9954647" y="294234"/>
                  <a:pt x="9948453" y="294240"/>
                  <a:pt x="9942253" y="294240"/>
                </a:cubicBezTo>
                <a:cubicBezTo>
                  <a:pt x="9932184" y="294251"/>
                  <a:pt x="9922109" y="294234"/>
                  <a:pt x="9912040" y="294234"/>
                </a:cubicBezTo>
                <a:cubicBezTo>
                  <a:pt x="9906381" y="294228"/>
                  <a:pt x="9900228" y="293542"/>
                  <a:pt x="9894702" y="294948"/>
                </a:cubicBezTo>
                <a:cubicBezTo>
                  <a:pt x="9883477" y="297801"/>
                  <a:pt x="9876080" y="308725"/>
                  <a:pt x="9876249" y="320072"/>
                </a:cubicBezTo>
                <a:cubicBezTo>
                  <a:pt x="9876412" y="331204"/>
                  <a:pt x="9883732" y="341285"/>
                  <a:pt x="9894662" y="344080"/>
                </a:cubicBezTo>
                <a:cubicBezTo>
                  <a:pt x="9901088" y="345724"/>
                  <a:pt x="9910489" y="344742"/>
                  <a:pt x="9917269" y="344748"/>
                </a:cubicBezTo>
                <a:cubicBezTo>
                  <a:pt x="9932184" y="344754"/>
                  <a:pt x="9947093" y="344731"/>
                  <a:pt x="9962008" y="344748"/>
                </a:cubicBezTo>
                <a:cubicBezTo>
                  <a:pt x="10023597" y="344812"/>
                  <a:pt x="10085186" y="344882"/>
                  <a:pt x="10146774" y="344748"/>
                </a:cubicBezTo>
                <a:cubicBezTo>
                  <a:pt x="10167110" y="344708"/>
                  <a:pt x="10187446" y="344777"/>
                  <a:pt x="10207782" y="344742"/>
                </a:cubicBezTo>
                <a:cubicBezTo>
                  <a:pt x="10214173" y="344731"/>
                  <a:pt x="10220565" y="344771"/>
                  <a:pt x="10226956" y="344748"/>
                </a:cubicBezTo>
                <a:cubicBezTo>
                  <a:pt x="10230907" y="344731"/>
                  <a:pt x="10235114" y="344347"/>
                  <a:pt x="10238983" y="345056"/>
                </a:cubicBezTo>
                <a:cubicBezTo>
                  <a:pt x="10232243" y="352435"/>
                  <a:pt x="10224812" y="359274"/>
                  <a:pt x="10217735" y="366345"/>
                </a:cubicBezTo>
                <a:cubicBezTo>
                  <a:pt x="10202135" y="381922"/>
                  <a:pt x="10186522" y="397494"/>
                  <a:pt x="10170928" y="413077"/>
                </a:cubicBezTo>
                <a:cubicBezTo>
                  <a:pt x="10165890" y="418108"/>
                  <a:pt x="10160829" y="423117"/>
                  <a:pt x="10155792" y="428149"/>
                </a:cubicBezTo>
                <a:cubicBezTo>
                  <a:pt x="10153201" y="430734"/>
                  <a:pt x="10150255" y="433145"/>
                  <a:pt x="10147931" y="435981"/>
                </a:cubicBezTo>
                <a:cubicBezTo>
                  <a:pt x="10138361" y="447683"/>
                  <a:pt x="10140656" y="465787"/>
                  <a:pt x="10154380" y="473132"/>
                </a:cubicBezTo>
                <a:cubicBezTo>
                  <a:pt x="10156733" y="474392"/>
                  <a:pt x="10159243" y="475130"/>
                  <a:pt x="10161846" y="475647"/>
                </a:cubicBezTo>
                <a:cubicBezTo>
                  <a:pt x="10169591" y="477181"/>
                  <a:pt x="10178185" y="475119"/>
                  <a:pt x="10184222" y="469953"/>
                </a:cubicBezTo>
                <a:cubicBezTo>
                  <a:pt x="10186592" y="467926"/>
                  <a:pt x="10188678" y="465456"/>
                  <a:pt x="10190897" y="463260"/>
                </a:cubicBezTo>
                <a:cubicBezTo>
                  <a:pt x="10194988" y="459216"/>
                  <a:pt x="10198974" y="455068"/>
                  <a:pt x="10203082" y="451041"/>
                </a:cubicBezTo>
                <a:cubicBezTo>
                  <a:pt x="10224603" y="429967"/>
                  <a:pt x="10245682" y="408423"/>
                  <a:pt x="10267070" y="387198"/>
                </a:cubicBezTo>
                <a:cubicBezTo>
                  <a:pt x="10277267" y="377082"/>
                  <a:pt x="10287638" y="367094"/>
                  <a:pt x="10297615" y="356752"/>
                </a:cubicBezTo>
                <a:cubicBezTo>
                  <a:pt x="10308427" y="345538"/>
                  <a:pt x="10322802" y="336207"/>
                  <a:pt x="10322326" y="318910"/>
                </a:cubicBezTo>
                <a:cubicBezTo>
                  <a:pt x="10322250" y="316075"/>
                  <a:pt x="10321797" y="313367"/>
                  <a:pt x="10320966" y="310654"/>
                </a:cubicBezTo>
                <a:cubicBezTo>
                  <a:pt x="10318712" y="303327"/>
                  <a:pt x="10313035" y="298237"/>
                  <a:pt x="10307684" y="293089"/>
                </a:cubicBezTo>
                <a:cubicBezTo>
                  <a:pt x="10300392" y="286065"/>
                  <a:pt x="10293332" y="278767"/>
                  <a:pt x="10286174" y="271603"/>
                </a:cubicBezTo>
                <a:cubicBezTo>
                  <a:pt x="10257524" y="242923"/>
                  <a:pt x="10228769" y="214354"/>
                  <a:pt x="10200165" y="185629"/>
                </a:cubicBezTo>
                <a:cubicBezTo>
                  <a:pt x="10189323" y="174740"/>
                  <a:pt x="10179289" y="161266"/>
                  <a:pt x="10161776" y="165031"/>
                </a:cubicBezTo>
                <a:close/>
                <a:moveTo>
                  <a:pt x="7999466" y="161206"/>
                </a:moveTo>
                <a:cubicBezTo>
                  <a:pt x="7996683" y="161805"/>
                  <a:pt x="7993969" y="162944"/>
                  <a:pt x="7991494" y="164356"/>
                </a:cubicBezTo>
                <a:cubicBezTo>
                  <a:pt x="7978613" y="171706"/>
                  <a:pt x="7976114" y="189502"/>
                  <a:pt x="7985114" y="200832"/>
                </a:cubicBezTo>
                <a:cubicBezTo>
                  <a:pt x="7987886" y="204319"/>
                  <a:pt x="7991552" y="207288"/>
                  <a:pt x="7994707" y="210425"/>
                </a:cubicBezTo>
                <a:cubicBezTo>
                  <a:pt x="8001110" y="216805"/>
                  <a:pt x="8007536" y="223161"/>
                  <a:pt x="8013980" y="229506"/>
                </a:cubicBezTo>
                <a:cubicBezTo>
                  <a:pt x="8034351" y="249557"/>
                  <a:pt x="8054994" y="269498"/>
                  <a:pt x="8074819" y="290101"/>
                </a:cubicBezTo>
                <a:cubicBezTo>
                  <a:pt x="8071554" y="290734"/>
                  <a:pt x="8067986" y="290403"/>
                  <a:pt x="8064645" y="290415"/>
                </a:cubicBezTo>
                <a:cubicBezTo>
                  <a:pt x="8058254" y="290432"/>
                  <a:pt x="8051863" y="290403"/>
                  <a:pt x="8045471" y="290409"/>
                </a:cubicBezTo>
                <a:cubicBezTo>
                  <a:pt x="8025908" y="290426"/>
                  <a:pt x="8006351" y="290368"/>
                  <a:pt x="7986788" y="290409"/>
                </a:cubicBezTo>
                <a:cubicBezTo>
                  <a:pt x="7924037" y="290543"/>
                  <a:pt x="7861286" y="290403"/>
                  <a:pt x="7798535" y="290409"/>
                </a:cubicBezTo>
                <a:cubicBezTo>
                  <a:pt x="7792336" y="290409"/>
                  <a:pt x="7786142" y="290415"/>
                  <a:pt x="7779943" y="290415"/>
                </a:cubicBezTo>
                <a:cubicBezTo>
                  <a:pt x="7769873" y="290426"/>
                  <a:pt x="7759798" y="290409"/>
                  <a:pt x="7749729" y="290409"/>
                </a:cubicBezTo>
                <a:cubicBezTo>
                  <a:pt x="7744070" y="290403"/>
                  <a:pt x="7737917" y="289718"/>
                  <a:pt x="7732391" y="291124"/>
                </a:cubicBezTo>
                <a:cubicBezTo>
                  <a:pt x="7721166" y="293977"/>
                  <a:pt x="7713770" y="304900"/>
                  <a:pt x="7713938" y="316247"/>
                </a:cubicBezTo>
                <a:cubicBezTo>
                  <a:pt x="7714101" y="327380"/>
                  <a:pt x="7721422" y="337461"/>
                  <a:pt x="7732351" y="340255"/>
                </a:cubicBezTo>
                <a:cubicBezTo>
                  <a:pt x="7738777" y="341900"/>
                  <a:pt x="7748178" y="340918"/>
                  <a:pt x="7754959" y="340923"/>
                </a:cubicBezTo>
                <a:cubicBezTo>
                  <a:pt x="7769873" y="340929"/>
                  <a:pt x="7784783" y="340906"/>
                  <a:pt x="7799698" y="340923"/>
                </a:cubicBezTo>
                <a:cubicBezTo>
                  <a:pt x="7861286" y="340987"/>
                  <a:pt x="7922875" y="341057"/>
                  <a:pt x="7984464" y="340923"/>
                </a:cubicBezTo>
                <a:cubicBezTo>
                  <a:pt x="8004800" y="340883"/>
                  <a:pt x="8025135" y="340952"/>
                  <a:pt x="8045471" y="340918"/>
                </a:cubicBezTo>
                <a:cubicBezTo>
                  <a:pt x="8051863" y="340906"/>
                  <a:pt x="8058254" y="340947"/>
                  <a:pt x="8064645" y="340923"/>
                </a:cubicBezTo>
                <a:cubicBezTo>
                  <a:pt x="8068596" y="340906"/>
                  <a:pt x="8072803" y="340523"/>
                  <a:pt x="8076672" y="341231"/>
                </a:cubicBezTo>
                <a:cubicBezTo>
                  <a:pt x="8069933" y="348610"/>
                  <a:pt x="8062501" y="355449"/>
                  <a:pt x="8055424" y="362520"/>
                </a:cubicBezTo>
                <a:cubicBezTo>
                  <a:pt x="8039824" y="378097"/>
                  <a:pt x="8024212" y="393669"/>
                  <a:pt x="8008617" y="409252"/>
                </a:cubicBezTo>
                <a:cubicBezTo>
                  <a:pt x="8003579" y="414284"/>
                  <a:pt x="7998519" y="419292"/>
                  <a:pt x="7993481" y="424324"/>
                </a:cubicBezTo>
                <a:cubicBezTo>
                  <a:pt x="7990890" y="426909"/>
                  <a:pt x="7987944" y="429321"/>
                  <a:pt x="7985620" y="432156"/>
                </a:cubicBezTo>
                <a:cubicBezTo>
                  <a:pt x="7976050" y="443858"/>
                  <a:pt x="7978345" y="461963"/>
                  <a:pt x="7992069" y="469307"/>
                </a:cubicBezTo>
                <a:cubicBezTo>
                  <a:pt x="7994422" y="470568"/>
                  <a:pt x="7996932" y="471306"/>
                  <a:pt x="7999535" y="471823"/>
                </a:cubicBezTo>
                <a:cubicBezTo>
                  <a:pt x="8007281" y="473357"/>
                  <a:pt x="8015874" y="471294"/>
                  <a:pt x="8021911" y="466129"/>
                </a:cubicBezTo>
                <a:cubicBezTo>
                  <a:pt x="8024281" y="464101"/>
                  <a:pt x="8026367" y="461631"/>
                  <a:pt x="8028587" y="459435"/>
                </a:cubicBezTo>
                <a:cubicBezTo>
                  <a:pt x="8032677" y="455391"/>
                  <a:pt x="8036663" y="451243"/>
                  <a:pt x="8040771" y="447216"/>
                </a:cubicBezTo>
                <a:cubicBezTo>
                  <a:pt x="8062292" y="426142"/>
                  <a:pt x="8083372" y="404598"/>
                  <a:pt x="8104759" y="383373"/>
                </a:cubicBezTo>
                <a:cubicBezTo>
                  <a:pt x="8114956" y="373257"/>
                  <a:pt x="8125328" y="363270"/>
                  <a:pt x="8135304" y="352927"/>
                </a:cubicBezTo>
                <a:cubicBezTo>
                  <a:pt x="8146116" y="341714"/>
                  <a:pt x="8160491" y="332382"/>
                  <a:pt x="8160015" y="315085"/>
                </a:cubicBezTo>
                <a:cubicBezTo>
                  <a:pt x="8159939" y="312250"/>
                  <a:pt x="8159486" y="309542"/>
                  <a:pt x="8158655" y="306829"/>
                </a:cubicBezTo>
                <a:cubicBezTo>
                  <a:pt x="8156401" y="299502"/>
                  <a:pt x="8150724" y="294412"/>
                  <a:pt x="8145373" y="289264"/>
                </a:cubicBezTo>
                <a:cubicBezTo>
                  <a:pt x="8138081" y="282240"/>
                  <a:pt x="8131022" y="274942"/>
                  <a:pt x="8123863" y="267778"/>
                </a:cubicBezTo>
                <a:cubicBezTo>
                  <a:pt x="8095213" y="239099"/>
                  <a:pt x="8066458" y="210530"/>
                  <a:pt x="8037854" y="181804"/>
                </a:cubicBezTo>
                <a:cubicBezTo>
                  <a:pt x="8027012" y="170915"/>
                  <a:pt x="8016978" y="157441"/>
                  <a:pt x="7999466" y="161206"/>
                </a:cubicBezTo>
                <a:close/>
                <a:moveTo>
                  <a:pt x="5778836" y="161206"/>
                </a:moveTo>
                <a:cubicBezTo>
                  <a:pt x="5776053" y="161805"/>
                  <a:pt x="5773339" y="162944"/>
                  <a:pt x="5770864" y="164356"/>
                </a:cubicBezTo>
                <a:cubicBezTo>
                  <a:pt x="5757983" y="171706"/>
                  <a:pt x="5755484" y="189502"/>
                  <a:pt x="5764484" y="200832"/>
                </a:cubicBezTo>
                <a:cubicBezTo>
                  <a:pt x="5767256" y="204319"/>
                  <a:pt x="5770922" y="207288"/>
                  <a:pt x="5774077" y="210425"/>
                </a:cubicBezTo>
                <a:cubicBezTo>
                  <a:pt x="5780480" y="216805"/>
                  <a:pt x="5786906" y="223161"/>
                  <a:pt x="5793350" y="229506"/>
                </a:cubicBezTo>
                <a:cubicBezTo>
                  <a:pt x="5813721" y="249557"/>
                  <a:pt x="5834364" y="269498"/>
                  <a:pt x="5854189" y="290101"/>
                </a:cubicBezTo>
                <a:cubicBezTo>
                  <a:pt x="5850924" y="290734"/>
                  <a:pt x="5847356" y="290403"/>
                  <a:pt x="5844015" y="290415"/>
                </a:cubicBezTo>
                <a:cubicBezTo>
                  <a:pt x="5837624" y="290432"/>
                  <a:pt x="5831233" y="290403"/>
                  <a:pt x="5824841" y="290409"/>
                </a:cubicBezTo>
                <a:cubicBezTo>
                  <a:pt x="5805278" y="290426"/>
                  <a:pt x="5785721" y="290368"/>
                  <a:pt x="5766158" y="290409"/>
                </a:cubicBezTo>
                <a:cubicBezTo>
                  <a:pt x="5703407" y="290543"/>
                  <a:pt x="5640656" y="290403"/>
                  <a:pt x="5577905" y="290409"/>
                </a:cubicBezTo>
                <a:cubicBezTo>
                  <a:pt x="5571706" y="290409"/>
                  <a:pt x="5565512" y="290415"/>
                  <a:pt x="5559313" y="290415"/>
                </a:cubicBezTo>
                <a:cubicBezTo>
                  <a:pt x="5549243" y="290426"/>
                  <a:pt x="5539168" y="290409"/>
                  <a:pt x="5529099" y="290409"/>
                </a:cubicBezTo>
                <a:cubicBezTo>
                  <a:pt x="5523440" y="290403"/>
                  <a:pt x="5517287" y="289718"/>
                  <a:pt x="5511761" y="291124"/>
                </a:cubicBezTo>
                <a:cubicBezTo>
                  <a:pt x="5500536" y="293977"/>
                  <a:pt x="5493140" y="304900"/>
                  <a:pt x="5493308" y="316247"/>
                </a:cubicBezTo>
                <a:cubicBezTo>
                  <a:pt x="5493471" y="327380"/>
                  <a:pt x="5500792" y="337461"/>
                  <a:pt x="5511721" y="340255"/>
                </a:cubicBezTo>
                <a:cubicBezTo>
                  <a:pt x="5518147" y="341900"/>
                  <a:pt x="5527548" y="340918"/>
                  <a:pt x="5534329" y="340923"/>
                </a:cubicBezTo>
                <a:cubicBezTo>
                  <a:pt x="5549243" y="340929"/>
                  <a:pt x="5564153" y="340906"/>
                  <a:pt x="5579068" y="340923"/>
                </a:cubicBezTo>
                <a:cubicBezTo>
                  <a:pt x="5640656" y="340987"/>
                  <a:pt x="5702245" y="341057"/>
                  <a:pt x="5763834" y="340923"/>
                </a:cubicBezTo>
                <a:cubicBezTo>
                  <a:pt x="5784170" y="340883"/>
                  <a:pt x="5804505" y="340952"/>
                  <a:pt x="5824841" y="340918"/>
                </a:cubicBezTo>
                <a:cubicBezTo>
                  <a:pt x="5831233" y="340906"/>
                  <a:pt x="5837624" y="340947"/>
                  <a:pt x="5844015" y="340923"/>
                </a:cubicBezTo>
                <a:cubicBezTo>
                  <a:pt x="5847966" y="340906"/>
                  <a:pt x="5852173" y="340523"/>
                  <a:pt x="5856042" y="341231"/>
                </a:cubicBezTo>
                <a:cubicBezTo>
                  <a:pt x="5849303" y="348610"/>
                  <a:pt x="5841871" y="355449"/>
                  <a:pt x="5834794" y="362520"/>
                </a:cubicBezTo>
                <a:cubicBezTo>
                  <a:pt x="5819194" y="378097"/>
                  <a:pt x="5803582" y="393669"/>
                  <a:pt x="5787987" y="409252"/>
                </a:cubicBezTo>
                <a:cubicBezTo>
                  <a:pt x="5782949" y="414284"/>
                  <a:pt x="5777889" y="419292"/>
                  <a:pt x="5772851" y="424324"/>
                </a:cubicBezTo>
                <a:cubicBezTo>
                  <a:pt x="5770260" y="426909"/>
                  <a:pt x="5767314" y="429321"/>
                  <a:pt x="5764990" y="432156"/>
                </a:cubicBezTo>
                <a:cubicBezTo>
                  <a:pt x="5755420" y="443858"/>
                  <a:pt x="5757715" y="461963"/>
                  <a:pt x="5771439" y="469307"/>
                </a:cubicBezTo>
                <a:cubicBezTo>
                  <a:pt x="5773792" y="470568"/>
                  <a:pt x="5776302" y="471306"/>
                  <a:pt x="5778905" y="471823"/>
                </a:cubicBezTo>
                <a:cubicBezTo>
                  <a:pt x="5786651" y="473357"/>
                  <a:pt x="5795244" y="471294"/>
                  <a:pt x="5801281" y="466129"/>
                </a:cubicBezTo>
                <a:cubicBezTo>
                  <a:pt x="5803651" y="464101"/>
                  <a:pt x="5805737" y="461631"/>
                  <a:pt x="5807957" y="459435"/>
                </a:cubicBezTo>
                <a:cubicBezTo>
                  <a:pt x="5812047" y="455391"/>
                  <a:pt x="5816033" y="451243"/>
                  <a:pt x="5820141" y="447216"/>
                </a:cubicBezTo>
                <a:cubicBezTo>
                  <a:pt x="5841662" y="426142"/>
                  <a:pt x="5862742" y="404598"/>
                  <a:pt x="5884129" y="383373"/>
                </a:cubicBezTo>
                <a:cubicBezTo>
                  <a:pt x="5894326" y="373257"/>
                  <a:pt x="5904698" y="363270"/>
                  <a:pt x="5914674" y="352927"/>
                </a:cubicBezTo>
                <a:cubicBezTo>
                  <a:pt x="5925487" y="341714"/>
                  <a:pt x="5939861" y="332382"/>
                  <a:pt x="5939385" y="315085"/>
                </a:cubicBezTo>
                <a:cubicBezTo>
                  <a:pt x="5939309" y="312250"/>
                  <a:pt x="5938856" y="309542"/>
                  <a:pt x="5938025" y="306829"/>
                </a:cubicBezTo>
                <a:cubicBezTo>
                  <a:pt x="5935771" y="299502"/>
                  <a:pt x="5930094" y="294412"/>
                  <a:pt x="5924743" y="289264"/>
                </a:cubicBezTo>
                <a:cubicBezTo>
                  <a:pt x="5917451" y="282240"/>
                  <a:pt x="5910392" y="274942"/>
                  <a:pt x="5903233" y="267778"/>
                </a:cubicBezTo>
                <a:cubicBezTo>
                  <a:pt x="5874583" y="239099"/>
                  <a:pt x="5845828" y="210530"/>
                  <a:pt x="5817224" y="181804"/>
                </a:cubicBezTo>
                <a:cubicBezTo>
                  <a:pt x="5806382" y="170915"/>
                  <a:pt x="5796348" y="157441"/>
                  <a:pt x="5778836" y="161206"/>
                </a:cubicBezTo>
                <a:close/>
                <a:moveTo>
                  <a:pt x="3558208" y="161206"/>
                </a:moveTo>
                <a:cubicBezTo>
                  <a:pt x="3555425" y="161805"/>
                  <a:pt x="3552711" y="162944"/>
                  <a:pt x="3550236" y="164356"/>
                </a:cubicBezTo>
                <a:cubicBezTo>
                  <a:pt x="3537355" y="171706"/>
                  <a:pt x="3534856" y="189502"/>
                  <a:pt x="3543856" y="200832"/>
                </a:cubicBezTo>
                <a:cubicBezTo>
                  <a:pt x="3546628" y="204319"/>
                  <a:pt x="3550294" y="207288"/>
                  <a:pt x="3553449" y="210425"/>
                </a:cubicBezTo>
                <a:cubicBezTo>
                  <a:pt x="3559852" y="216805"/>
                  <a:pt x="3566278" y="223161"/>
                  <a:pt x="3572722" y="229506"/>
                </a:cubicBezTo>
                <a:cubicBezTo>
                  <a:pt x="3593091" y="249557"/>
                  <a:pt x="3613736" y="269498"/>
                  <a:pt x="3633561" y="290101"/>
                </a:cubicBezTo>
                <a:cubicBezTo>
                  <a:pt x="3630296" y="290734"/>
                  <a:pt x="3626728" y="290403"/>
                  <a:pt x="3623386" y="290415"/>
                </a:cubicBezTo>
                <a:cubicBezTo>
                  <a:pt x="3616996" y="290432"/>
                  <a:pt x="3610605" y="290403"/>
                  <a:pt x="3604213" y="290409"/>
                </a:cubicBezTo>
                <a:cubicBezTo>
                  <a:pt x="3584650" y="290426"/>
                  <a:pt x="3565093" y="290368"/>
                  <a:pt x="3545529" y="290409"/>
                </a:cubicBezTo>
                <a:cubicBezTo>
                  <a:pt x="3482779" y="290543"/>
                  <a:pt x="3420028" y="290403"/>
                  <a:pt x="3357277" y="290409"/>
                </a:cubicBezTo>
                <a:cubicBezTo>
                  <a:pt x="3351078" y="290409"/>
                  <a:pt x="3344884" y="290415"/>
                  <a:pt x="3338684" y="290415"/>
                </a:cubicBezTo>
                <a:cubicBezTo>
                  <a:pt x="3328615" y="290426"/>
                  <a:pt x="3318540" y="290409"/>
                  <a:pt x="3308471" y="290409"/>
                </a:cubicBezTo>
                <a:cubicBezTo>
                  <a:pt x="3302812" y="290403"/>
                  <a:pt x="3296659" y="289718"/>
                  <a:pt x="3291133" y="291124"/>
                </a:cubicBezTo>
                <a:cubicBezTo>
                  <a:pt x="3279908" y="293977"/>
                  <a:pt x="3272511" y="304900"/>
                  <a:pt x="3272680" y="316247"/>
                </a:cubicBezTo>
                <a:cubicBezTo>
                  <a:pt x="3272843" y="327380"/>
                  <a:pt x="3280164" y="337461"/>
                  <a:pt x="3291093" y="340255"/>
                </a:cubicBezTo>
                <a:cubicBezTo>
                  <a:pt x="3297519" y="341900"/>
                  <a:pt x="3306920" y="340918"/>
                  <a:pt x="3313700" y="340923"/>
                </a:cubicBezTo>
                <a:cubicBezTo>
                  <a:pt x="3328615" y="340929"/>
                  <a:pt x="3343524" y="340906"/>
                  <a:pt x="3358439" y="340923"/>
                </a:cubicBezTo>
                <a:cubicBezTo>
                  <a:pt x="3420028" y="340987"/>
                  <a:pt x="3481617" y="341057"/>
                  <a:pt x="3543206" y="340923"/>
                </a:cubicBezTo>
                <a:cubicBezTo>
                  <a:pt x="3563541" y="340883"/>
                  <a:pt x="3583876" y="340952"/>
                  <a:pt x="3604213" y="340918"/>
                </a:cubicBezTo>
                <a:cubicBezTo>
                  <a:pt x="3610605" y="340906"/>
                  <a:pt x="3616996" y="340947"/>
                  <a:pt x="3623386" y="340923"/>
                </a:cubicBezTo>
                <a:cubicBezTo>
                  <a:pt x="3627338" y="340906"/>
                  <a:pt x="3631545" y="340523"/>
                  <a:pt x="3635414" y="341231"/>
                </a:cubicBezTo>
                <a:cubicBezTo>
                  <a:pt x="3628674" y="348610"/>
                  <a:pt x="3621243" y="355449"/>
                  <a:pt x="3614166" y="362520"/>
                </a:cubicBezTo>
                <a:cubicBezTo>
                  <a:pt x="3598566" y="378097"/>
                  <a:pt x="3582954" y="393669"/>
                  <a:pt x="3567359" y="409252"/>
                </a:cubicBezTo>
                <a:cubicBezTo>
                  <a:pt x="3562321" y="414284"/>
                  <a:pt x="3557261" y="419292"/>
                  <a:pt x="3552223" y="424324"/>
                </a:cubicBezTo>
                <a:cubicBezTo>
                  <a:pt x="3549632" y="426909"/>
                  <a:pt x="3546686" y="429321"/>
                  <a:pt x="3544362" y="432156"/>
                </a:cubicBezTo>
                <a:cubicBezTo>
                  <a:pt x="3534792" y="443858"/>
                  <a:pt x="3537087" y="461963"/>
                  <a:pt x="3550811" y="469307"/>
                </a:cubicBezTo>
                <a:cubicBezTo>
                  <a:pt x="3553164" y="470568"/>
                  <a:pt x="3555674" y="471306"/>
                  <a:pt x="3558277" y="471823"/>
                </a:cubicBezTo>
                <a:cubicBezTo>
                  <a:pt x="3566022" y="473357"/>
                  <a:pt x="3574616" y="471294"/>
                  <a:pt x="3580653" y="466129"/>
                </a:cubicBezTo>
                <a:cubicBezTo>
                  <a:pt x="3583023" y="464101"/>
                  <a:pt x="3585108" y="461631"/>
                  <a:pt x="3587329" y="459435"/>
                </a:cubicBezTo>
                <a:cubicBezTo>
                  <a:pt x="3591419" y="455391"/>
                  <a:pt x="3595405" y="451243"/>
                  <a:pt x="3599513" y="447216"/>
                </a:cubicBezTo>
                <a:cubicBezTo>
                  <a:pt x="3621034" y="426142"/>
                  <a:pt x="3642114" y="404598"/>
                  <a:pt x="3663501" y="383373"/>
                </a:cubicBezTo>
                <a:cubicBezTo>
                  <a:pt x="3673698" y="373257"/>
                  <a:pt x="3684069" y="363270"/>
                  <a:pt x="3694046" y="352927"/>
                </a:cubicBezTo>
                <a:cubicBezTo>
                  <a:pt x="3704859" y="341714"/>
                  <a:pt x="3719233" y="332382"/>
                  <a:pt x="3718757" y="315085"/>
                </a:cubicBezTo>
                <a:cubicBezTo>
                  <a:pt x="3718681" y="312250"/>
                  <a:pt x="3718228" y="309542"/>
                  <a:pt x="3717397" y="306829"/>
                </a:cubicBezTo>
                <a:cubicBezTo>
                  <a:pt x="3715143" y="299502"/>
                  <a:pt x="3709466" y="294412"/>
                  <a:pt x="3704115" y="289264"/>
                </a:cubicBezTo>
                <a:cubicBezTo>
                  <a:pt x="3696823" y="282240"/>
                  <a:pt x="3689763" y="274942"/>
                  <a:pt x="3682605" y="267778"/>
                </a:cubicBezTo>
                <a:cubicBezTo>
                  <a:pt x="3653954" y="239099"/>
                  <a:pt x="3625200" y="210530"/>
                  <a:pt x="3596596" y="181804"/>
                </a:cubicBezTo>
                <a:cubicBezTo>
                  <a:pt x="3585754" y="170915"/>
                  <a:pt x="3575720" y="157441"/>
                  <a:pt x="3558208" y="161206"/>
                </a:cubicBezTo>
                <a:close/>
                <a:moveTo>
                  <a:pt x="1399423" y="158112"/>
                </a:moveTo>
                <a:cubicBezTo>
                  <a:pt x="1396639" y="158711"/>
                  <a:pt x="1393926" y="159850"/>
                  <a:pt x="1391451" y="161262"/>
                </a:cubicBezTo>
                <a:cubicBezTo>
                  <a:pt x="1378570" y="168612"/>
                  <a:pt x="1376071" y="186408"/>
                  <a:pt x="1385071" y="197738"/>
                </a:cubicBezTo>
                <a:cubicBezTo>
                  <a:pt x="1387843" y="201225"/>
                  <a:pt x="1391509" y="204194"/>
                  <a:pt x="1394664" y="207331"/>
                </a:cubicBezTo>
                <a:cubicBezTo>
                  <a:pt x="1401067" y="213711"/>
                  <a:pt x="1407493" y="220067"/>
                  <a:pt x="1413937" y="226412"/>
                </a:cubicBezTo>
                <a:cubicBezTo>
                  <a:pt x="1434307" y="246463"/>
                  <a:pt x="1454951" y="266404"/>
                  <a:pt x="1474776" y="287007"/>
                </a:cubicBezTo>
                <a:cubicBezTo>
                  <a:pt x="1471510" y="287640"/>
                  <a:pt x="1467943" y="287309"/>
                  <a:pt x="1464602" y="287321"/>
                </a:cubicBezTo>
                <a:cubicBezTo>
                  <a:pt x="1458211" y="287338"/>
                  <a:pt x="1451819" y="287309"/>
                  <a:pt x="1445428" y="287315"/>
                </a:cubicBezTo>
                <a:cubicBezTo>
                  <a:pt x="1425865" y="287332"/>
                  <a:pt x="1406308" y="287274"/>
                  <a:pt x="1386745" y="287315"/>
                </a:cubicBezTo>
                <a:cubicBezTo>
                  <a:pt x="1323994" y="287449"/>
                  <a:pt x="1261243" y="287309"/>
                  <a:pt x="1198492" y="287315"/>
                </a:cubicBezTo>
                <a:cubicBezTo>
                  <a:pt x="1192293" y="287315"/>
                  <a:pt x="1186099" y="287321"/>
                  <a:pt x="1179899" y="287321"/>
                </a:cubicBezTo>
                <a:cubicBezTo>
                  <a:pt x="1169830" y="287332"/>
                  <a:pt x="1159755" y="287315"/>
                  <a:pt x="1149686" y="287315"/>
                </a:cubicBezTo>
                <a:cubicBezTo>
                  <a:pt x="1144027" y="287309"/>
                  <a:pt x="1137874" y="286624"/>
                  <a:pt x="1132348" y="288030"/>
                </a:cubicBezTo>
                <a:cubicBezTo>
                  <a:pt x="1121123" y="290883"/>
                  <a:pt x="1113726" y="301806"/>
                  <a:pt x="1113895" y="313153"/>
                </a:cubicBezTo>
                <a:cubicBezTo>
                  <a:pt x="1114058" y="324286"/>
                  <a:pt x="1121378" y="334367"/>
                  <a:pt x="1132308" y="337161"/>
                </a:cubicBezTo>
                <a:cubicBezTo>
                  <a:pt x="1138734" y="338806"/>
                  <a:pt x="1148135" y="337824"/>
                  <a:pt x="1154915" y="337829"/>
                </a:cubicBezTo>
                <a:cubicBezTo>
                  <a:pt x="1169830" y="337835"/>
                  <a:pt x="1184739" y="337812"/>
                  <a:pt x="1199654" y="337829"/>
                </a:cubicBezTo>
                <a:cubicBezTo>
                  <a:pt x="1261243" y="337893"/>
                  <a:pt x="1322832" y="337963"/>
                  <a:pt x="1384421" y="337829"/>
                </a:cubicBezTo>
                <a:cubicBezTo>
                  <a:pt x="1404756" y="337789"/>
                  <a:pt x="1425092" y="337858"/>
                  <a:pt x="1445428" y="337824"/>
                </a:cubicBezTo>
                <a:cubicBezTo>
                  <a:pt x="1451819" y="337812"/>
                  <a:pt x="1458211" y="337853"/>
                  <a:pt x="1464602" y="337829"/>
                </a:cubicBezTo>
                <a:cubicBezTo>
                  <a:pt x="1468553" y="337812"/>
                  <a:pt x="1472760" y="337429"/>
                  <a:pt x="1476629" y="338137"/>
                </a:cubicBezTo>
                <a:cubicBezTo>
                  <a:pt x="1469889" y="345516"/>
                  <a:pt x="1462458" y="352355"/>
                  <a:pt x="1455381" y="359426"/>
                </a:cubicBezTo>
                <a:cubicBezTo>
                  <a:pt x="1439781" y="375003"/>
                  <a:pt x="1424168" y="390575"/>
                  <a:pt x="1408574" y="406158"/>
                </a:cubicBezTo>
                <a:cubicBezTo>
                  <a:pt x="1403536" y="411190"/>
                  <a:pt x="1398475" y="416198"/>
                  <a:pt x="1393438" y="421230"/>
                </a:cubicBezTo>
                <a:cubicBezTo>
                  <a:pt x="1390847" y="423815"/>
                  <a:pt x="1387901" y="426227"/>
                  <a:pt x="1385577" y="429062"/>
                </a:cubicBezTo>
                <a:cubicBezTo>
                  <a:pt x="1376007" y="440764"/>
                  <a:pt x="1378302" y="458869"/>
                  <a:pt x="1392026" y="466213"/>
                </a:cubicBezTo>
                <a:cubicBezTo>
                  <a:pt x="1394379" y="467474"/>
                  <a:pt x="1396889" y="468212"/>
                  <a:pt x="1399492" y="468729"/>
                </a:cubicBezTo>
                <a:cubicBezTo>
                  <a:pt x="1407237" y="470263"/>
                  <a:pt x="1415831" y="468200"/>
                  <a:pt x="1421868" y="463035"/>
                </a:cubicBezTo>
                <a:cubicBezTo>
                  <a:pt x="1424238" y="461007"/>
                  <a:pt x="1426324" y="458537"/>
                  <a:pt x="1428544" y="456341"/>
                </a:cubicBezTo>
                <a:cubicBezTo>
                  <a:pt x="1432634" y="452297"/>
                  <a:pt x="1436620" y="448149"/>
                  <a:pt x="1440728" y="444122"/>
                </a:cubicBezTo>
                <a:cubicBezTo>
                  <a:pt x="1462249" y="423048"/>
                  <a:pt x="1483328" y="401504"/>
                  <a:pt x="1504716" y="380279"/>
                </a:cubicBezTo>
                <a:cubicBezTo>
                  <a:pt x="1514913" y="370163"/>
                  <a:pt x="1525284" y="360176"/>
                  <a:pt x="1535261" y="349833"/>
                </a:cubicBezTo>
                <a:cubicBezTo>
                  <a:pt x="1546073" y="338620"/>
                  <a:pt x="1560448" y="329288"/>
                  <a:pt x="1559972" y="311991"/>
                </a:cubicBezTo>
                <a:cubicBezTo>
                  <a:pt x="1559896" y="309156"/>
                  <a:pt x="1559443" y="306448"/>
                  <a:pt x="1558612" y="303735"/>
                </a:cubicBezTo>
                <a:cubicBezTo>
                  <a:pt x="1556358" y="296408"/>
                  <a:pt x="1550681" y="291318"/>
                  <a:pt x="1545330" y="286170"/>
                </a:cubicBezTo>
                <a:cubicBezTo>
                  <a:pt x="1538038" y="279146"/>
                  <a:pt x="1530978" y="271848"/>
                  <a:pt x="1523820" y="264684"/>
                </a:cubicBezTo>
                <a:cubicBezTo>
                  <a:pt x="1495170" y="236005"/>
                  <a:pt x="1466415" y="207436"/>
                  <a:pt x="1437811" y="178710"/>
                </a:cubicBezTo>
                <a:cubicBezTo>
                  <a:pt x="1426969" y="167821"/>
                  <a:pt x="1416935" y="154347"/>
                  <a:pt x="1399423" y="158112"/>
                </a:cubicBezTo>
                <a:close/>
                <a:moveTo>
                  <a:pt x="10830167" y="62949"/>
                </a:moveTo>
                <a:cubicBezTo>
                  <a:pt x="10864319" y="64589"/>
                  <a:pt x="10898361" y="68621"/>
                  <a:pt x="10931835" y="74876"/>
                </a:cubicBezTo>
                <a:cubicBezTo>
                  <a:pt x="10981380" y="84146"/>
                  <a:pt x="11027118" y="101706"/>
                  <a:pt x="11070996" y="124844"/>
                </a:cubicBezTo>
                <a:cubicBezTo>
                  <a:pt x="11206594" y="196366"/>
                  <a:pt x="11306005" y="326297"/>
                  <a:pt x="11329805" y="470321"/>
                </a:cubicBezTo>
                <a:cubicBezTo>
                  <a:pt x="11341544" y="541466"/>
                  <a:pt x="11336039" y="615475"/>
                  <a:pt x="11336039" y="687224"/>
                </a:cubicBezTo>
                <a:cubicBezTo>
                  <a:pt x="11336120" y="791756"/>
                  <a:pt x="11335958" y="896364"/>
                  <a:pt x="11335473" y="1000896"/>
                </a:cubicBezTo>
                <a:cubicBezTo>
                  <a:pt x="11182227" y="1000896"/>
                  <a:pt x="11028900" y="1000896"/>
                  <a:pt x="10875654" y="1000896"/>
                </a:cubicBezTo>
                <a:cubicBezTo>
                  <a:pt x="10860191" y="918069"/>
                  <a:pt x="10872172" y="824390"/>
                  <a:pt x="10872011" y="739980"/>
                </a:cubicBezTo>
                <a:cubicBezTo>
                  <a:pt x="10871849" y="682852"/>
                  <a:pt x="10866911" y="627609"/>
                  <a:pt x="10808300" y="595729"/>
                </a:cubicBezTo>
                <a:cubicBezTo>
                  <a:pt x="10783365" y="582164"/>
                  <a:pt x="10755760" y="580430"/>
                  <a:pt x="10727831" y="577038"/>
                </a:cubicBezTo>
                <a:cubicBezTo>
                  <a:pt x="10727831" y="406486"/>
                  <a:pt x="10727831" y="235933"/>
                  <a:pt x="10727831" y="65380"/>
                </a:cubicBezTo>
                <a:cubicBezTo>
                  <a:pt x="10761751" y="62064"/>
                  <a:pt x="10796015" y="61311"/>
                  <a:pt x="10830167" y="62949"/>
                </a:cubicBezTo>
                <a:close/>
                <a:moveTo>
                  <a:pt x="652319" y="48997"/>
                </a:moveTo>
                <a:cubicBezTo>
                  <a:pt x="683496" y="48253"/>
                  <a:pt x="714644" y="49629"/>
                  <a:pt x="744029" y="54151"/>
                </a:cubicBezTo>
                <a:cubicBezTo>
                  <a:pt x="744029" y="225005"/>
                  <a:pt x="744029" y="395784"/>
                  <a:pt x="744029" y="566638"/>
                </a:cubicBezTo>
                <a:cubicBezTo>
                  <a:pt x="709786" y="576134"/>
                  <a:pt x="675058" y="575457"/>
                  <a:pt x="643647" y="595503"/>
                </a:cubicBezTo>
                <a:cubicBezTo>
                  <a:pt x="552169" y="653836"/>
                  <a:pt x="597503" y="798464"/>
                  <a:pt x="584713" y="886943"/>
                </a:cubicBezTo>
                <a:cubicBezTo>
                  <a:pt x="422805" y="886943"/>
                  <a:pt x="260897" y="886943"/>
                  <a:pt x="98989" y="886943"/>
                </a:cubicBezTo>
                <a:cubicBezTo>
                  <a:pt x="87736" y="825596"/>
                  <a:pt x="94860" y="757163"/>
                  <a:pt x="95184" y="694760"/>
                </a:cubicBezTo>
                <a:cubicBezTo>
                  <a:pt x="95589" y="609672"/>
                  <a:pt x="87979" y="521871"/>
                  <a:pt x="111780" y="438742"/>
                </a:cubicBezTo>
                <a:cubicBezTo>
                  <a:pt x="168204" y="241435"/>
                  <a:pt x="340313" y="86031"/>
                  <a:pt x="560427" y="56562"/>
                </a:cubicBezTo>
                <a:cubicBezTo>
                  <a:pt x="589935" y="52605"/>
                  <a:pt x="621142" y="49742"/>
                  <a:pt x="652319" y="48997"/>
                </a:cubicBezTo>
                <a:close/>
                <a:moveTo>
                  <a:pt x="9820975" y="7738"/>
                </a:moveTo>
                <a:cubicBezTo>
                  <a:pt x="9846111" y="11355"/>
                  <a:pt x="9868333" y="26956"/>
                  <a:pt x="9876550" y="54992"/>
                </a:cubicBezTo>
                <a:lnTo>
                  <a:pt x="10451396" y="56943"/>
                </a:lnTo>
                <a:lnTo>
                  <a:pt x="10451396" y="582328"/>
                </a:lnTo>
                <a:lnTo>
                  <a:pt x="9883188" y="581423"/>
                </a:lnTo>
                <a:cubicBezTo>
                  <a:pt x="9875174" y="593255"/>
                  <a:pt x="9871451" y="607725"/>
                  <a:pt x="9860521" y="617899"/>
                </a:cubicBezTo>
                <a:cubicBezTo>
                  <a:pt x="9845383" y="631992"/>
                  <a:pt x="9822918" y="635761"/>
                  <a:pt x="9801303" y="632530"/>
                </a:cubicBezTo>
                <a:cubicBezTo>
                  <a:pt x="9779688" y="629298"/>
                  <a:pt x="9758924" y="619068"/>
                  <a:pt x="9747186" y="605163"/>
                </a:cubicBezTo>
                <a:lnTo>
                  <a:pt x="9747190" y="602337"/>
                </a:lnTo>
                <a:lnTo>
                  <a:pt x="9755280" y="587337"/>
                </a:lnTo>
                <a:cubicBezTo>
                  <a:pt x="9789881" y="505017"/>
                  <a:pt x="9809015" y="414510"/>
                  <a:pt x="9809015" y="319506"/>
                </a:cubicBezTo>
                <a:cubicBezTo>
                  <a:pt x="9809015" y="224502"/>
                  <a:pt x="9789881" y="133995"/>
                  <a:pt x="9755280" y="51674"/>
                </a:cubicBezTo>
                <a:lnTo>
                  <a:pt x="9747906" y="38003"/>
                </a:lnTo>
                <a:lnTo>
                  <a:pt x="9747913" y="32383"/>
                </a:lnTo>
                <a:cubicBezTo>
                  <a:pt x="9767788" y="12486"/>
                  <a:pt x="9795839" y="4120"/>
                  <a:pt x="9820975" y="7738"/>
                </a:cubicBezTo>
                <a:close/>
                <a:moveTo>
                  <a:pt x="10541222" y="6917"/>
                </a:moveTo>
                <a:lnTo>
                  <a:pt x="10638006" y="6917"/>
                </a:lnTo>
                <a:cubicBezTo>
                  <a:pt x="10664281" y="6917"/>
                  <a:pt x="10685581" y="28217"/>
                  <a:pt x="10685581" y="54492"/>
                </a:cubicBezTo>
                <a:lnTo>
                  <a:pt x="10685581" y="587841"/>
                </a:lnTo>
                <a:cubicBezTo>
                  <a:pt x="10685581" y="614116"/>
                  <a:pt x="10664281" y="635416"/>
                  <a:pt x="10638006" y="635416"/>
                </a:cubicBezTo>
                <a:lnTo>
                  <a:pt x="10541222" y="635416"/>
                </a:lnTo>
                <a:cubicBezTo>
                  <a:pt x="10514947" y="635416"/>
                  <a:pt x="10493647" y="614116"/>
                  <a:pt x="10493647" y="587841"/>
                </a:cubicBezTo>
                <a:lnTo>
                  <a:pt x="10493647" y="54492"/>
                </a:lnTo>
                <a:cubicBezTo>
                  <a:pt x="10493647" y="28217"/>
                  <a:pt x="10514947" y="6917"/>
                  <a:pt x="10541222" y="6917"/>
                </a:cubicBezTo>
                <a:close/>
                <a:moveTo>
                  <a:pt x="7557054" y="3425"/>
                </a:moveTo>
                <a:cubicBezTo>
                  <a:pt x="7586536" y="4529"/>
                  <a:pt x="7614044" y="22083"/>
                  <a:pt x="7627385" y="54301"/>
                </a:cubicBezTo>
                <a:lnTo>
                  <a:pt x="8242636" y="55281"/>
                </a:lnTo>
                <a:cubicBezTo>
                  <a:pt x="8250650" y="43449"/>
                  <a:pt x="8254373" y="28979"/>
                  <a:pt x="8265303" y="18805"/>
                </a:cubicBezTo>
                <a:cubicBezTo>
                  <a:pt x="8280441" y="4712"/>
                  <a:pt x="8302906" y="943"/>
                  <a:pt x="8324521" y="4174"/>
                </a:cubicBezTo>
                <a:cubicBezTo>
                  <a:pt x="8346136" y="7406"/>
                  <a:pt x="8366900" y="17636"/>
                  <a:pt x="8378638" y="31541"/>
                </a:cubicBezTo>
                <a:lnTo>
                  <a:pt x="8378634" y="34367"/>
                </a:lnTo>
                <a:lnTo>
                  <a:pt x="8370544" y="49367"/>
                </a:lnTo>
                <a:cubicBezTo>
                  <a:pt x="8335943" y="131687"/>
                  <a:pt x="8316809" y="222194"/>
                  <a:pt x="8316809" y="317198"/>
                </a:cubicBezTo>
                <a:cubicBezTo>
                  <a:pt x="8316809" y="412202"/>
                  <a:pt x="8335943" y="502709"/>
                  <a:pt x="8370544" y="585030"/>
                </a:cubicBezTo>
                <a:lnTo>
                  <a:pt x="8377918" y="598701"/>
                </a:lnTo>
                <a:lnTo>
                  <a:pt x="8377911" y="604321"/>
                </a:lnTo>
                <a:cubicBezTo>
                  <a:pt x="8338161" y="644115"/>
                  <a:pt x="8265708" y="637784"/>
                  <a:pt x="8249274" y="581712"/>
                </a:cubicBezTo>
                <a:lnTo>
                  <a:pt x="7627385" y="579601"/>
                </a:lnTo>
                <a:cubicBezTo>
                  <a:pt x="7604070" y="631152"/>
                  <a:pt x="7549345" y="643662"/>
                  <a:pt x="7497859" y="613290"/>
                </a:cubicBezTo>
                <a:lnTo>
                  <a:pt x="7496119" y="604525"/>
                </a:lnTo>
                <a:lnTo>
                  <a:pt x="7506635" y="585030"/>
                </a:lnTo>
                <a:cubicBezTo>
                  <a:pt x="7541235" y="502709"/>
                  <a:pt x="7560369" y="412202"/>
                  <a:pt x="7560369" y="317198"/>
                </a:cubicBezTo>
                <a:cubicBezTo>
                  <a:pt x="7560369" y="222194"/>
                  <a:pt x="7541235" y="131687"/>
                  <a:pt x="7506635" y="49367"/>
                </a:cubicBezTo>
                <a:lnTo>
                  <a:pt x="7495322" y="28395"/>
                </a:lnTo>
                <a:lnTo>
                  <a:pt x="7527364" y="7871"/>
                </a:lnTo>
                <a:cubicBezTo>
                  <a:pt x="7537179" y="4517"/>
                  <a:pt x="7547226" y="3057"/>
                  <a:pt x="7557054" y="3425"/>
                </a:cubicBezTo>
                <a:close/>
                <a:moveTo>
                  <a:pt x="5336424" y="3425"/>
                </a:moveTo>
                <a:cubicBezTo>
                  <a:pt x="5365906" y="4529"/>
                  <a:pt x="5393414" y="22083"/>
                  <a:pt x="5406755" y="54301"/>
                </a:cubicBezTo>
                <a:lnTo>
                  <a:pt x="6022007" y="55281"/>
                </a:lnTo>
                <a:cubicBezTo>
                  <a:pt x="6030020" y="43449"/>
                  <a:pt x="6033744" y="28979"/>
                  <a:pt x="6044673" y="18805"/>
                </a:cubicBezTo>
                <a:cubicBezTo>
                  <a:pt x="6059811" y="4712"/>
                  <a:pt x="6082276" y="943"/>
                  <a:pt x="6103891" y="4174"/>
                </a:cubicBezTo>
                <a:cubicBezTo>
                  <a:pt x="6125506" y="7406"/>
                  <a:pt x="6146270" y="17636"/>
                  <a:pt x="6158008" y="31541"/>
                </a:cubicBezTo>
                <a:lnTo>
                  <a:pt x="6158005" y="34367"/>
                </a:lnTo>
                <a:lnTo>
                  <a:pt x="6149914" y="49367"/>
                </a:lnTo>
                <a:cubicBezTo>
                  <a:pt x="6115313" y="131687"/>
                  <a:pt x="6096179" y="222194"/>
                  <a:pt x="6096179" y="317198"/>
                </a:cubicBezTo>
                <a:cubicBezTo>
                  <a:pt x="6096179" y="412202"/>
                  <a:pt x="6115313" y="502709"/>
                  <a:pt x="6149914" y="585030"/>
                </a:cubicBezTo>
                <a:lnTo>
                  <a:pt x="6157288" y="598701"/>
                </a:lnTo>
                <a:lnTo>
                  <a:pt x="6157281" y="604321"/>
                </a:lnTo>
                <a:cubicBezTo>
                  <a:pt x="6117532" y="644115"/>
                  <a:pt x="6045079" y="637784"/>
                  <a:pt x="6028644" y="581712"/>
                </a:cubicBezTo>
                <a:lnTo>
                  <a:pt x="5406755" y="579601"/>
                </a:lnTo>
                <a:cubicBezTo>
                  <a:pt x="5383440" y="631152"/>
                  <a:pt x="5328715" y="643662"/>
                  <a:pt x="5277229" y="613290"/>
                </a:cubicBezTo>
                <a:lnTo>
                  <a:pt x="5275489" y="604525"/>
                </a:lnTo>
                <a:lnTo>
                  <a:pt x="5286005" y="585030"/>
                </a:lnTo>
                <a:cubicBezTo>
                  <a:pt x="5320605" y="502709"/>
                  <a:pt x="5339739" y="412202"/>
                  <a:pt x="5339739" y="317198"/>
                </a:cubicBezTo>
                <a:cubicBezTo>
                  <a:pt x="5339739" y="222194"/>
                  <a:pt x="5320605" y="131687"/>
                  <a:pt x="5286005" y="49367"/>
                </a:cubicBezTo>
                <a:lnTo>
                  <a:pt x="5274692" y="28395"/>
                </a:lnTo>
                <a:lnTo>
                  <a:pt x="5306734" y="7871"/>
                </a:lnTo>
                <a:cubicBezTo>
                  <a:pt x="5316549" y="4517"/>
                  <a:pt x="5326596" y="3057"/>
                  <a:pt x="5336424" y="3425"/>
                </a:cubicBezTo>
                <a:close/>
                <a:moveTo>
                  <a:pt x="3115796" y="3425"/>
                </a:moveTo>
                <a:cubicBezTo>
                  <a:pt x="3145278" y="4529"/>
                  <a:pt x="3172785" y="22083"/>
                  <a:pt x="3186127" y="54301"/>
                </a:cubicBezTo>
                <a:lnTo>
                  <a:pt x="3801378" y="55281"/>
                </a:lnTo>
                <a:cubicBezTo>
                  <a:pt x="3809392" y="43449"/>
                  <a:pt x="3813115" y="28979"/>
                  <a:pt x="3824045" y="18805"/>
                </a:cubicBezTo>
                <a:cubicBezTo>
                  <a:pt x="3839183" y="4712"/>
                  <a:pt x="3861648" y="943"/>
                  <a:pt x="3883263" y="4174"/>
                </a:cubicBezTo>
                <a:cubicBezTo>
                  <a:pt x="3904878" y="7406"/>
                  <a:pt x="3925642" y="17636"/>
                  <a:pt x="3937380" y="31541"/>
                </a:cubicBezTo>
                <a:lnTo>
                  <a:pt x="3937377" y="34367"/>
                </a:lnTo>
                <a:lnTo>
                  <a:pt x="3929286" y="49367"/>
                </a:lnTo>
                <a:cubicBezTo>
                  <a:pt x="3894685" y="131687"/>
                  <a:pt x="3875551" y="222194"/>
                  <a:pt x="3875551" y="317198"/>
                </a:cubicBezTo>
                <a:cubicBezTo>
                  <a:pt x="3875551" y="412202"/>
                  <a:pt x="3894685" y="502709"/>
                  <a:pt x="3929286" y="585030"/>
                </a:cubicBezTo>
                <a:lnTo>
                  <a:pt x="3936660" y="598701"/>
                </a:lnTo>
                <a:lnTo>
                  <a:pt x="3936653" y="604321"/>
                </a:lnTo>
                <a:cubicBezTo>
                  <a:pt x="3896903" y="644115"/>
                  <a:pt x="3824451" y="637784"/>
                  <a:pt x="3808016" y="581712"/>
                </a:cubicBezTo>
                <a:lnTo>
                  <a:pt x="3186127" y="579601"/>
                </a:lnTo>
                <a:cubicBezTo>
                  <a:pt x="3162812" y="631152"/>
                  <a:pt x="3108087" y="643662"/>
                  <a:pt x="3056601" y="613290"/>
                </a:cubicBezTo>
                <a:lnTo>
                  <a:pt x="3054861" y="604525"/>
                </a:lnTo>
                <a:lnTo>
                  <a:pt x="3065377" y="585030"/>
                </a:lnTo>
                <a:cubicBezTo>
                  <a:pt x="3099977" y="502709"/>
                  <a:pt x="3119110" y="412202"/>
                  <a:pt x="3119110" y="317198"/>
                </a:cubicBezTo>
                <a:cubicBezTo>
                  <a:pt x="3119110" y="222194"/>
                  <a:pt x="3099977" y="131687"/>
                  <a:pt x="3065377" y="49367"/>
                </a:cubicBezTo>
                <a:lnTo>
                  <a:pt x="3054064" y="28395"/>
                </a:lnTo>
                <a:lnTo>
                  <a:pt x="3086106" y="7871"/>
                </a:lnTo>
                <a:cubicBezTo>
                  <a:pt x="3095921" y="4517"/>
                  <a:pt x="3105968" y="3057"/>
                  <a:pt x="3115796" y="3425"/>
                </a:cubicBezTo>
                <a:close/>
                <a:moveTo>
                  <a:pt x="829892" y="2173"/>
                </a:moveTo>
                <a:lnTo>
                  <a:pt x="926677" y="2173"/>
                </a:lnTo>
                <a:cubicBezTo>
                  <a:pt x="952952" y="2173"/>
                  <a:pt x="974252" y="23473"/>
                  <a:pt x="974252" y="49748"/>
                </a:cubicBezTo>
                <a:lnTo>
                  <a:pt x="974252" y="583097"/>
                </a:lnTo>
                <a:cubicBezTo>
                  <a:pt x="974252" y="609372"/>
                  <a:pt x="952952" y="630672"/>
                  <a:pt x="926677" y="630672"/>
                </a:cubicBezTo>
                <a:lnTo>
                  <a:pt x="829892" y="630672"/>
                </a:lnTo>
                <a:cubicBezTo>
                  <a:pt x="803618" y="630672"/>
                  <a:pt x="782318" y="609372"/>
                  <a:pt x="782318" y="583097"/>
                </a:cubicBezTo>
                <a:lnTo>
                  <a:pt x="782318" y="49748"/>
                </a:lnTo>
                <a:cubicBezTo>
                  <a:pt x="782318" y="23473"/>
                  <a:pt x="803618" y="2173"/>
                  <a:pt x="829892" y="2173"/>
                </a:cubicBezTo>
                <a:close/>
                <a:moveTo>
                  <a:pt x="1662633" y="1080"/>
                </a:moveTo>
                <a:cubicBezTo>
                  <a:pt x="1684248" y="4312"/>
                  <a:pt x="1705012" y="14542"/>
                  <a:pt x="1716750" y="28447"/>
                </a:cubicBezTo>
                <a:lnTo>
                  <a:pt x="1716746" y="31273"/>
                </a:lnTo>
                <a:lnTo>
                  <a:pt x="1708656" y="46273"/>
                </a:lnTo>
                <a:cubicBezTo>
                  <a:pt x="1674055" y="128593"/>
                  <a:pt x="1654921" y="219100"/>
                  <a:pt x="1654921" y="314104"/>
                </a:cubicBezTo>
                <a:cubicBezTo>
                  <a:pt x="1654921" y="409108"/>
                  <a:pt x="1674055" y="499615"/>
                  <a:pt x="1708656" y="581936"/>
                </a:cubicBezTo>
                <a:lnTo>
                  <a:pt x="1716030" y="595607"/>
                </a:lnTo>
                <a:lnTo>
                  <a:pt x="1716023" y="601227"/>
                </a:lnTo>
                <a:cubicBezTo>
                  <a:pt x="1676273" y="641021"/>
                  <a:pt x="1603821" y="634690"/>
                  <a:pt x="1587386" y="578618"/>
                </a:cubicBezTo>
                <a:lnTo>
                  <a:pt x="1012540" y="576667"/>
                </a:lnTo>
                <a:lnTo>
                  <a:pt x="1012540" y="51282"/>
                </a:lnTo>
                <a:lnTo>
                  <a:pt x="1580749" y="52187"/>
                </a:lnTo>
                <a:cubicBezTo>
                  <a:pt x="1588762" y="40355"/>
                  <a:pt x="1592486" y="25885"/>
                  <a:pt x="1603415" y="15711"/>
                </a:cubicBezTo>
                <a:cubicBezTo>
                  <a:pt x="1618553" y="1618"/>
                  <a:pt x="1641018" y="-2151"/>
                  <a:pt x="1662633" y="1080"/>
                </a:cubicBezTo>
                <a:close/>
              </a:path>
            </a:pathLst>
          </a:custGeom>
          <a:solidFill>
            <a:schemeClr val="bg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1E02630-A5BB-F55F-F888-2F017B2FAA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Pipeline Stage Flow </a:t>
            </a:r>
            <a:r>
              <a:rPr lang="en-US" dirty="0"/>
              <a:t>– Slide Template</a:t>
            </a:r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EC53C0C9-E351-D569-65B5-DA7300120151}"/>
              </a:ext>
            </a:extLst>
          </p:cNvPr>
          <p:cNvGrpSpPr/>
          <p:nvPr/>
        </p:nvGrpSpPr>
        <p:grpSpPr>
          <a:xfrm>
            <a:off x="8626095" y="1831894"/>
            <a:ext cx="1367547" cy="1998179"/>
            <a:chOff x="8626095" y="1831894"/>
            <a:chExt cx="1367547" cy="1998179"/>
          </a:xfrm>
        </p:grpSpPr>
        <p:sp>
          <p:nvSpPr>
            <p:cNvPr id="12" name="Oval 11">
              <a:extLst>
                <a:ext uri="{FF2B5EF4-FFF2-40B4-BE49-F238E27FC236}">
                  <a16:creationId xmlns:a16="http://schemas.microsoft.com/office/drawing/2014/main" id="{85CBA7DE-7A7F-2F7B-B502-2DB09B8E0B77}"/>
                </a:ext>
              </a:extLst>
            </p:cNvPr>
            <p:cNvSpPr/>
            <p:nvPr/>
          </p:nvSpPr>
          <p:spPr>
            <a:xfrm>
              <a:off x="8626095" y="2453916"/>
              <a:ext cx="1367547" cy="1376157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3" name="Oval 12">
              <a:extLst>
                <a:ext uri="{FF2B5EF4-FFF2-40B4-BE49-F238E27FC236}">
                  <a16:creationId xmlns:a16="http://schemas.microsoft.com/office/drawing/2014/main" id="{E4B5AF6E-8EC2-E24A-7C4D-C91B3B7093D0}"/>
                </a:ext>
              </a:extLst>
            </p:cNvPr>
            <p:cNvSpPr/>
            <p:nvPr/>
          </p:nvSpPr>
          <p:spPr>
            <a:xfrm>
              <a:off x="8835251" y="2667837"/>
              <a:ext cx="948071" cy="951357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9431324E-97D6-F09B-6819-466528555930}"/>
                </a:ext>
              </a:extLst>
            </p:cNvPr>
            <p:cNvSpPr/>
            <p:nvPr/>
          </p:nvSpPr>
          <p:spPr>
            <a:xfrm>
              <a:off x="8804189" y="1831894"/>
              <a:ext cx="1005512" cy="586487"/>
            </a:xfrm>
            <a:custGeom>
              <a:avLst/>
              <a:gdLst>
                <a:gd name="csX0" fmla="*/ 547394 w 1113110"/>
                <a:gd name="csY0" fmla="*/ 126 h 649246"/>
                <a:gd name="csX1" fmla="*/ 604636 w 1113110"/>
                <a:gd name="csY1" fmla="*/ 2555 h 649246"/>
                <a:gd name="csX2" fmla="*/ 667369 w 1113110"/>
                <a:gd name="csY2" fmla="*/ 19325 h 649246"/>
                <a:gd name="csX3" fmla="*/ 873486 w 1113110"/>
                <a:gd name="csY3" fmla="*/ 18908 h 649246"/>
                <a:gd name="csX4" fmla="*/ 1100486 w 1113110"/>
                <a:gd name="csY4" fmla="*/ 47858 h 649246"/>
                <a:gd name="csX5" fmla="*/ 1052721 w 1113110"/>
                <a:gd name="csY5" fmla="*/ 151729 h 649246"/>
                <a:gd name="csX6" fmla="*/ 909334 w 1113110"/>
                <a:gd name="csY6" fmla="*/ 152230 h 649246"/>
                <a:gd name="csX7" fmla="*/ 658407 w 1113110"/>
                <a:gd name="csY7" fmla="*/ 151646 h 649246"/>
                <a:gd name="csX8" fmla="*/ 611089 w 1113110"/>
                <a:gd name="csY8" fmla="*/ 180596 h 649246"/>
                <a:gd name="csX9" fmla="*/ 611089 w 1113110"/>
                <a:gd name="csY9" fmla="*/ 408779 h 649246"/>
                <a:gd name="csX10" fmla="*/ 725172 w 1113110"/>
                <a:gd name="csY10" fmla="*/ 422045 h 649246"/>
                <a:gd name="csX11" fmla="*/ 750174 w 1113110"/>
                <a:gd name="csY11" fmla="*/ 488455 h 649246"/>
                <a:gd name="csX12" fmla="*/ 748023 w 1113110"/>
                <a:gd name="csY12" fmla="*/ 648309 h 649246"/>
                <a:gd name="csX13" fmla="*/ 744600 w 1113110"/>
                <a:gd name="csY13" fmla="*/ 649246 h 649246"/>
                <a:gd name="csX14" fmla="*/ 712342 w 1113110"/>
                <a:gd name="csY14" fmla="*/ 639169 h 649246"/>
                <a:gd name="csX15" fmla="*/ 559791 w 1113110"/>
                <a:gd name="csY15" fmla="*/ 623694 h 649246"/>
                <a:gd name="csX16" fmla="*/ 407241 w 1113110"/>
                <a:gd name="csY16" fmla="*/ 639169 h 649246"/>
                <a:gd name="csX17" fmla="*/ 376277 w 1113110"/>
                <a:gd name="csY17" fmla="*/ 648842 h 649246"/>
                <a:gd name="csX18" fmla="*/ 371633 w 1113110"/>
                <a:gd name="csY18" fmla="*/ 647558 h 649246"/>
                <a:gd name="csX19" fmla="*/ 368945 w 1113110"/>
                <a:gd name="csY19" fmla="*/ 488455 h 649246"/>
                <a:gd name="csX20" fmla="*/ 394307 w 1113110"/>
                <a:gd name="csY20" fmla="*/ 421878 h 649246"/>
                <a:gd name="csX21" fmla="*/ 506059 w 1113110"/>
                <a:gd name="csY21" fmla="*/ 405025 h 649246"/>
                <a:gd name="csX22" fmla="*/ 506059 w 1113110"/>
                <a:gd name="csY22" fmla="*/ 188105 h 649246"/>
                <a:gd name="csX23" fmla="*/ 461249 w 1113110"/>
                <a:gd name="csY23" fmla="*/ 153314 h 649246"/>
                <a:gd name="csX24" fmla="*/ 174476 w 1113110"/>
                <a:gd name="csY24" fmla="*/ 152313 h 649246"/>
                <a:gd name="csX25" fmla="*/ 57974 w 1113110"/>
                <a:gd name="csY25" fmla="*/ 151562 h 649246"/>
                <a:gd name="csX26" fmla="*/ 2860 w 1113110"/>
                <a:gd name="csY26" fmla="*/ 65212 h 649246"/>
                <a:gd name="csX27" fmla="*/ 246170 w 1113110"/>
                <a:gd name="csY27" fmla="*/ 19158 h 649246"/>
                <a:gd name="csX28" fmla="*/ 452288 w 1113110"/>
                <a:gd name="csY28" fmla="*/ 18407 h 649246"/>
                <a:gd name="csX29" fmla="*/ 490823 w 1113110"/>
                <a:gd name="csY29" fmla="*/ 4140 h 649246"/>
                <a:gd name="csX30" fmla="*/ 547394 w 1113110"/>
                <a:gd name="csY30" fmla="*/ 126 h 649246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</a:cxnLst>
              <a:rect l="l" t="t" r="r" b="b"/>
              <a:pathLst>
                <a:path w="1113110" h="649246">
                  <a:moveTo>
                    <a:pt x="547394" y="126"/>
                  </a:moveTo>
                  <a:cubicBezTo>
                    <a:pt x="567244" y="574"/>
                    <a:pt x="587206" y="2097"/>
                    <a:pt x="604636" y="2555"/>
                  </a:cubicBezTo>
                  <a:cubicBezTo>
                    <a:pt x="630177" y="3223"/>
                    <a:pt x="643619" y="16238"/>
                    <a:pt x="667369" y="19325"/>
                  </a:cubicBezTo>
                  <a:cubicBezTo>
                    <a:pt x="733058" y="27751"/>
                    <a:pt x="807081" y="18824"/>
                    <a:pt x="873486" y="18908"/>
                  </a:cubicBezTo>
                  <a:cubicBezTo>
                    <a:pt x="930573" y="18991"/>
                    <a:pt x="1065715" y="-31"/>
                    <a:pt x="1100486" y="47858"/>
                  </a:cubicBezTo>
                  <a:cubicBezTo>
                    <a:pt x="1130059" y="88656"/>
                    <a:pt x="1105056" y="144971"/>
                    <a:pt x="1052721" y="151729"/>
                  </a:cubicBezTo>
                  <a:cubicBezTo>
                    <a:pt x="1006568" y="157653"/>
                    <a:pt x="955845" y="152480"/>
                    <a:pt x="909334" y="152230"/>
                  </a:cubicBezTo>
                  <a:lnTo>
                    <a:pt x="658407" y="151646"/>
                  </a:lnTo>
                  <a:cubicBezTo>
                    <a:pt x="642903" y="167581"/>
                    <a:pt x="634120" y="174840"/>
                    <a:pt x="611089" y="180596"/>
                  </a:cubicBezTo>
                  <a:lnTo>
                    <a:pt x="611089" y="408779"/>
                  </a:lnTo>
                  <a:cubicBezTo>
                    <a:pt x="645681" y="412951"/>
                    <a:pt x="694881" y="403857"/>
                    <a:pt x="725172" y="422045"/>
                  </a:cubicBezTo>
                  <a:cubicBezTo>
                    <a:pt x="750891" y="437479"/>
                    <a:pt x="750084" y="463093"/>
                    <a:pt x="750174" y="488455"/>
                  </a:cubicBezTo>
                  <a:cubicBezTo>
                    <a:pt x="750354" y="540933"/>
                    <a:pt x="755552" y="596415"/>
                    <a:pt x="748023" y="648309"/>
                  </a:cubicBezTo>
                  <a:lnTo>
                    <a:pt x="744600" y="649246"/>
                  </a:lnTo>
                  <a:lnTo>
                    <a:pt x="712342" y="639169"/>
                  </a:lnTo>
                  <a:cubicBezTo>
                    <a:pt x="663066" y="629023"/>
                    <a:pt x="612047" y="623694"/>
                    <a:pt x="559791" y="623694"/>
                  </a:cubicBezTo>
                  <a:cubicBezTo>
                    <a:pt x="507535" y="623694"/>
                    <a:pt x="456516" y="629023"/>
                    <a:pt x="407241" y="639169"/>
                  </a:cubicBezTo>
                  <a:lnTo>
                    <a:pt x="376277" y="648842"/>
                  </a:lnTo>
                  <a:lnTo>
                    <a:pt x="371633" y="647558"/>
                  </a:lnTo>
                  <a:cubicBezTo>
                    <a:pt x="363030" y="596331"/>
                    <a:pt x="368048" y="540349"/>
                    <a:pt x="368945" y="488455"/>
                  </a:cubicBezTo>
                  <a:cubicBezTo>
                    <a:pt x="369393" y="463259"/>
                    <a:pt x="369303" y="437730"/>
                    <a:pt x="394307" y="421878"/>
                  </a:cubicBezTo>
                  <a:cubicBezTo>
                    <a:pt x="424238" y="402939"/>
                    <a:pt x="472094" y="413451"/>
                    <a:pt x="506059" y="405025"/>
                  </a:cubicBezTo>
                  <a:lnTo>
                    <a:pt x="506059" y="188105"/>
                  </a:lnTo>
                  <a:lnTo>
                    <a:pt x="461249" y="153314"/>
                  </a:lnTo>
                  <a:cubicBezTo>
                    <a:pt x="366077" y="149143"/>
                    <a:pt x="269828" y="152063"/>
                    <a:pt x="174476" y="152313"/>
                  </a:cubicBezTo>
                  <a:cubicBezTo>
                    <a:pt x="136748" y="152397"/>
                    <a:pt x="95345" y="156735"/>
                    <a:pt x="57974" y="151562"/>
                  </a:cubicBezTo>
                  <a:cubicBezTo>
                    <a:pt x="14062" y="145472"/>
                    <a:pt x="-8343" y="103339"/>
                    <a:pt x="2860" y="65212"/>
                  </a:cubicBezTo>
                  <a:cubicBezTo>
                    <a:pt x="23562" y="-5204"/>
                    <a:pt x="184961" y="19492"/>
                    <a:pt x="246170" y="19158"/>
                  </a:cubicBezTo>
                  <a:cubicBezTo>
                    <a:pt x="312755" y="18824"/>
                    <a:pt x="386420" y="27334"/>
                    <a:pt x="452288" y="18407"/>
                  </a:cubicBezTo>
                  <a:cubicBezTo>
                    <a:pt x="467433" y="16321"/>
                    <a:pt x="476574" y="7394"/>
                    <a:pt x="490823" y="4140"/>
                  </a:cubicBezTo>
                  <a:cubicBezTo>
                    <a:pt x="507806" y="303"/>
                    <a:pt x="527544" y="-323"/>
                    <a:pt x="547394" y="126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D3DDCB2A-0A9A-117B-6D3E-8C001C961AC0}"/>
                </a:ext>
              </a:extLst>
            </p:cNvPr>
            <p:cNvSpPr/>
            <p:nvPr/>
          </p:nvSpPr>
          <p:spPr>
            <a:xfrm>
              <a:off x="8689176" y="2523285"/>
              <a:ext cx="1241089" cy="1240007"/>
            </a:xfrm>
            <a:custGeom>
              <a:avLst/>
              <a:gdLst>
                <a:gd name="csX0" fmla="*/ 617911 w 1241089"/>
                <a:gd name="csY0" fmla="*/ 1167761 h 1240007"/>
                <a:gd name="csX1" fmla="*/ 656507 w 1241089"/>
                <a:gd name="csY1" fmla="*/ 1203884 h 1240007"/>
                <a:gd name="csX2" fmla="*/ 617911 w 1241089"/>
                <a:gd name="csY2" fmla="*/ 1240007 h 1240007"/>
                <a:gd name="csX3" fmla="*/ 579315 w 1241089"/>
                <a:gd name="csY3" fmla="*/ 1203884 h 1240007"/>
                <a:gd name="csX4" fmla="*/ 617911 w 1241089"/>
                <a:gd name="csY4" fmla="*/ 1167761 h 1240007"/>
                <a:gd name="csX5" fmla="*/ 222033 w 1241089"/>
                <a:gd name="csY5" fmla="*/ 1022483 h 1240007"/>
                <a:gd name="csX6" fmla="*/ 259560 w 1241089"/>
                <a:gd name="csY6" fmla="*/ 1059648 h 1240007"/>
                <a:gd name="csX7" fmla="*/ 222033 w 1241089"/>
                <a:gd name="csY7" fmla="*/ 1096813 h 1240007"/>
                <a:gd name="csX8" fmla="*/ 184506 w 1241089"/>
                <a:gd name="csY8" fmla="*/ 1059648 h 1240007"/>
                <a:gd name="csX9" fmla="*/ 222033 w 1241089"/>
                <a:gd name="csY9" fmla="*/ 1022483 h 1240007"/>
                <a:gd name="csX10" fmla="*/ 1017939 w 1241089"/>
                <a:gd name="csY10" fmla="*/ 1022104 h 1240007"/>
                <a:gd name="csX11" fmla="*/ 1056654 w 1241089"/>
                <a:gd name="csY11" fmla="*/ 1059351 h 1240007"/>
                <a:gd name="csX12" fmla="*/ 1017939 w 1241089"/>
                <a:gd name="csY12" fmla="*/ 1096598 h 1240007"/>
                <a:gd name="csX13" fmla="*/ 979224 w 1241089"/>
                <a:gd name="csY13" fmla="*/ 1059351 h 1240007"/>
                <a:gd name="csX14" fmla="*/ 1017939 w 1241089"/>
                <a:gd name="csY14" fmla="*/ 1022104 h 1240007"/>
                <a:gd name="csX15" fmla="*/ 1203008 w 1241089"/>
                <a:gd name="csY15" fmla="*/ 580585 h 1240007"/>
                <a:gd name="csX16" fmla="*/ 1241089 w 1241089"/>
                <a:gd name="csY16" fmla="*/ 617675 h 1240007"/>
                <a:gd name="csX17" fmla="*/ 1203008 w 1241089"/>
                <a:gd name="csY17" fmla="*/ 654765 h 1240007"/>
                <a:gd name="csX18" fmla="*/ 1164927 w 1241089"/>
                <a:gd name="csY18" fmla="*/ 617675 h 1240007"/>
                <a:gd name="csX19" fmla="*/ 1203008 w 1241089"/>
                <a:gd name="csY19" fmla="*/ 580585 h 1240007"/>
                <a:gd name="csX20" fmla="*/ 37752 w 1241089"/>
                <a:gd name="csY20" fmla="*/ 579949 h 1240007"/>
                <a:gd name="csX21" fmla="*/ 75504 w 1241089"/>
                <a:gd name="csY21" fmla="*/ 617168 h 1240007"/>
                <a:gd name="csX22" fmla="*/ 37752 w 1241089"/>
                <a:gd name="csY22" fmla="*/ 654387 h 1240007"/>
                <a:gd name="csX23" fmla="*/ 0 w 1241089"/>
                <a:gd name="csY23" fmla="*/ 617168 h 1240007"/>
                <a:gd name="csX24" fmla="*/ 37752 w 1241089"/>
                <a:gd name="csY24" fmla="*/ 579949 h 1240007"/>
                <a:gd name="csX25" fmla="*/ 224734 w 1241089"/>
                <a:gd name="csY25" fmla="*/ 152554 h 1240007"/>
                <a:gd name="csX26" fmla="*/ 262119 w 1241089"/>
                <a:gd name="csY26" fmla="*/ 189840 h 1240007"/>
                <a:gd name="csX27" fmla="*/ 224734 w 1241089"/>
                <a:gd name="csY27" fmla="*/ 227126 h 1240007"/>
                <a:gd name="csX28" fmla="*/ 187349 w 1241089"/>
                <a:gd name="csY28" fmla="*/ 189840 h 1240007"/>
                <a:gd name="csX29" fmla="*/ 224734 w 1241089"/>
                <a:gd name="csY29" fmla="*/ 152554 h 1240007"/>
                <a:gd name="csX30" fmla="*/ 1018361 w 1241089"/>
                <a:gd name="csY30" fmla="*/ 149613 h 1240007"/>
                <a:gd name="csX31" fmla="*/ 1055996 w 1241089"/>
                <a:gd name="csY31" fmla="*/ 187711 h 1240007"/>
                <a:gd name="csX32" fmla="*/ 1018361 w 1241089"/>
                <a:gd name="csY32" fmla="*/ 225809 h 1240007"/>
                <a:gd name="csX33" fmla="*/ 980726 w 1241089"/>
                <a:gd name="csY33" fmla="*/ 187711 h 1240007"/>
                <a:gd name="csX34" fmla="*/ 1018361 w 1241089"/>
                <a:gd name="csY34" fmla="*/ 149613 h 1240007"/>
                <a:gd name="csX35" fmla="*/ 619128 w 1241089"/>
                <a:gd name="csY35" fmla="*/ 0 h 1240007"/>
                <a:gd name="csX36" fmla="*/ 658043 w 1241089"/>
                <a:gd name="csY36" fmla="*/ 35885 h 1240007"/>
                <a:gd name="csX37" fmla="*/ 619128 w 1241089"/>
                <a:gd name="csY37" fmla="*/ 71770 h 1240007"/>
                <a:gd name="csX38" fmla="*/ 580213 w 1241089"/>
                <a:gd name="csY38" fmla="*/ 35885 h 1240007"/>
                <a:gd name="csX39" fmla="*/ 619128 w 1241089"/>
                <a:gd name="csY39" fmla="*/ 0 h 1240007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</a:cxnLst>
              <a:rect l="l" t="t" r="r" b="b"/>
              <a:pathLst>
                <a:path w="1241089" h="1240007">
                  <a:moveTo>
                    <a:pt x="617911" y="1167761"/>
                  </a:moveTo>
                  <a:cubicBezTo>
                    <a:pt x="639227" y="1167761"/>
                    <a:pt x="656507" y="1183934"/>
                    <a:pt x="656507" y="1203884"/>
                  </a:cubicBezTo>
                  <a:cubicBezTo>
                    <a:pt x="656507" y="1223834"/>
                    <a:pt x="639227" y="1240007"/>
                    <a:pt x="617911" y="1240007"/>
                  </a:cubicBezTo>
                  <a:cubicBezTo>
                    <a:pt x="596595" y="1240007"/>
                    <a:pt x="579315" y="1223834"/>
                    <a:pt x="579315" y="1203884"/>
                  </a:cubicBezTo>
                  <a:cubicBezTo>
                    <a:pt x="579315" y="1183934"/>
                    <a:pt x="596595" y="1167761"/>
                    <a:pt x="617911" y="1167761"/>
                  </a:cubicBezTo>
                  <a:close/>
                  <a:moveTo>
                    <a:pt x="222033" y="1022483"/>
                  </a:moveTo>
                  <a:cubicBezTo>
                    <a:pt x="242759" y="1022483"/>
                    <a:pt x="259560" y="1039122"/>
                    <a:pt x="259560" y="1059648"/>
                  </a:cubicBezTo>
                  <a:cubicBezTo>
                    <a:pt x="259560" y="1080174"/>
                    <a:pt x="242759" y="1096813"/>
                    <a:pt x="222033" y="1096813"/>
                  </a:cubicBezTo>
                  <a:cubicBezTo>
                    <a:pt x="201307" y="1096813"/>
                    <a:pt x="184506" y="1080174"/>
                    <a:pt x="184506" y="1059648"/>
                  </a:cubicBezTo>
                  <a:cubicBezTo>
                    <a:pt x="184506" y="1039122"/>
                    <a:pt x="201307" y="1022483"/>
                    <a:pt x="222033" y="1022483"/>
                  </a:cubicBezTo>
                  <a:close/>
                  <a:moveTo>
                    <a:pt x="1017939" y="1022104"/>
                  </a:moveTo>
                  <a:cubicBezTo>
                    <a:pt x="1039321" y="1022104"/>
                    <a:pt x="1056654" y="1038780"/>
                    <a:pt x="1056654" y="1059351"/>
                  </a:cubicBezTo>
                  <a:cubicBezTo>
                    <a:pt x="1056654" y="1079922"/>
                    <a:pt x="1039321" y="1096598"/>
                    <a:pt x="1017939" y="1096598"/>
                  </a:cubicBezTo>
                  <a:cubicBezTo>
                    <a:pt x="996557" y="1096598"/>
                    <a:pt x="979224" y="1079922"/>
                    <a:pt x="979224" y="1059351"/>
                  </a:cubicBezTo>
                  <a:cubicBezTo>
                    <a:pt x="979224" y="1038780"/>
                    <a:pt x="996557" y="1022104"/>
                    <a:pt x="1017939" y="1022104"/>
                  </a:cubicBezTo>
                  <a:close/>
                  <a:moveTo>
                    <a:pt x="1203008" y="580585"/>
                  </a:moveTo>
                  <a:cubicBezTo>
                    <a:pt x="1224040" y="580585"/>
                    <a:pt x="1241089" y="597191"/>
                    <a:pt x="1241089" y="617675"/>
                  </a:cubicBezTo>
                  <a:cubicBezTo>
                    <a:pt x="1241089" y="638159"/>
                    <a:pt x="1224040" y="654765"/>
                    <a:pt x="1203008" y="654765"/>
                  </a:cubicBezTo>
                  <a:cubicBezTo>
                    <a:pt x="1181976" y="654765"/>
                    <a:pt x="1164927" y="638159"/>
                    <a:pt x="1164927" y="617675"/>
                  </a:cubicBezTo>
                  <a:cubicBezTo>
                    <a:pt x="1164927" y="597191"/>
                    <a:pt x="1181976" y="580585"/>
                    <a:pt x="1203008" y="580585"/>
                  </a:cubicBezTo>
                  <a:close/>
                  <a:moveTo>
                    <a:pt x="37752" y="579949"/>
                  </a:moveTo>
                  <a:cubicBezTo>
                    <a:pt x="58602" y="579949"/>
                    <a:pt x="75504" y="596613"/>
                    <a:pt x="75504" y="617168"/>
                  </a:cubicBezTo>
                  <a:cubicBezTo>
                    <a:pt x="75504" y="637723"/>
                    <a:pt x="58602" y="654387"/>
                    <a:pt x="37752" y="654387"/>
                  </a:cubicBezTo>
                  <a:cubicBezTo>
                    <a:pt x="16902" y="654387"/>
                    <a:pt x="0" y="637723"/>
                    <a:pt x="0" y="617168"/>
                  </a:cubicBezTo>
                  <a:cubicBezTo>
                    <a:pt x="0" y="596613"/>
                    <a:pt x="16902" y="579949"/>
                    <a:pt x="37752" y="579949"/>
                  </a:cubicBezTo>
                  <a:close/>
                  <a:moveTo>
                    <a:pt x="224734" y="152554"/>
                  </a:moveTo>
                  <a:cubicBezTo>
                    <a:pt x="245381" y="152554"/>
                    <a:pt x="262119" y="169248"/>
                    <a:pt x="262119" y="189840"/>
                  </a:cubicBezTo>
                  <a:cubicBezTo>
                    <a:pt x="262119" y="210432"/>
                    <a:pt x="245381" y="227126"/>
                    <a:pt x="224734" y="227126"/>
                  </a:cubicBezTo>
                  <a:cubicBezTo>
                    <a:pt x="204087" y="227126"/>
                    <a:pt x="187349" y="210432"/>
                    <a:pt x="187349" y="189840"/>
                  </a:cubicBezTo>
                  <a:cubicBezTo>
                    <a:pt x="187349" y="169248"/>
                    <a:pt x="204087" y="152554"/>
                    <a:pt x="224734" y="152554"/>
                  </a:cubicBezTo>
                  <a:close/>
                  <a:moveTo>
                    <a:pt x="1018361" y="149613"/>
                  </a:moveTo>
                  <a:cubicBezTo>
                    <a:pt x="1039146" y="149613"/>
                    <a:pt x="1055996" y="166670"/>
                    <a:pt x="1055996" y="187711"/>
                  </a:cubicBezTo>
                  <a:cubicBezTo>
                    <a:pt x="1055996" y="208752"/>
                    <a:pt x="1039146" y="225809"/>
                    <a:pt x="1018361" y="225809"/>
                  </a:cubicBezTo>
                  <a:cubicBezTo>
                    <a:pt x="997576" y="225809"/>
                    <a:pt x="980726" y="208752"/>
                    <a:pt x="980726" y="187711"/>
                  </a:cubicBezTo>
                  <a:cubicBezTo>
                    <a:pt x="980726" y="166670"/>
                    <a:pt x="997576" y="149613"/>
                    <a:pt x="1018361" y="149613"/>
                  </a:cubicBezTo>
                  <a:close/>
                  <a:moveTo>
                    <a:pt x="619128" y="0"/>
                  </a:moveTo>
                  <a:cubicBezTo>
                    <a:pt x="640620" y="0"/>
                    <a:pt x="658043" y="16066"/>
                    <a:pt x="658043" y="35885"/>
                  </a:cubicBezTo>
                  <a:cubicBezTo>
                    <a:pt x="658043" y="55704"/>
                    <a:pt x="640620" y="71770"/>
                    <a:pt x="619128" y="71770"/>
                  </a:cubicBezTo>
                  <a:cubicBezTo>
                    <a:pt x="597636" y="71770"/>
                    <a:pt x="580213" y="55704"/>
                    <a:pt x="580213" y="35885"/>
                  </a:cubicBezTo>
                  <a:cubicBezTo>
                    <a:pt x="580213" y="16066"/>
                    <a:pt x="597636" y="0"/>
                    <a:pt x="619128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  <p:pic>
        <p:nvPicPr>
          <p:cNvPr id="16" name="Graphic 15" descr="Bullseye with solid fill">
            <a:extLst>
              <a:ext uri="{FF2B5EF4-FFF2-40B4-BE49-F238E27FC236}">
                <a16:creationId xmlns:a16="http://schemas.microsoft.com/office/drawing/2014/main" id="{8147F110-BB3F-2216-5B75-558F2E00DFD5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8897806" y="2732035"/>
            <a:ext cx="822960" cy="822960"/>
          </a:xfrm>
          <a:prstGeom prst="rect">
            <a:avLst/>
          </a:prstGeom>
        </p:spPr>
      </p:pic>
      <p:grpSp>
        <p:nvGrpSpPr>
          <p:cNvPr id="17" name="Group 16">
            <a:extLst>
              <a:ext uri="{FF2B5EF4-FFF2-40B4-BE49-F238E27FC236}">
                <a16:creationId xmlns:a16="http://schemas.microsoft.com/office/drawing/2014/main" id="{08F41957-EEF0-6047-997E-18DC7793D73B}"/>
              </a:ext>
            </a:extLst>
          </p:cNvPr>
          <p:cNvGrpSpPr/>
          <p:nvPr/>
        </p:nvGrpSpPr>
        <p:grpSpPr>
          <a:xfrm>
            <a:off x="6405466" y="1831894"/>
            <a:ext cx="1367547" cy="1998179"/>
            <a:chOff x="6405466" y="1831894"/>
            <a:chExt cx="1367547" cy="1998179"/>
          </a:xfrm>
        </p:grpSpPr>
        <p:sp>
          <p:nvSpPr>
            <p:cNvPr id="18" name="Oval 17">
              <a:extLst>
                <a:ext uri="{FF2B5EF4-FFF2-40B4-BE49-F238E27FC236}">
                  <a16:creationId xmlns:a16="http://schemas.microsoft.com/office/drawing/2014/main" id="{C001E9AF-DB5F-FDFE-39AC-1A321FC7629D}"/>
                </a:ext>
              </a:extLst>
            </p:cNvPr>
            <p:cNvSpPr/>
            <p:nvPr/>
          </p:nvSpPr>
          <p:spPr>
            <a:xfrm>
              <a:off x="6405466" y="2453916"/>
              <a:ext cx="1367547" cy="1376157"/>
            </a:xfrm>
            <a:prstGeom prst="ellipse">
              <a:avLst/>
            </a:prstGeom>
            <a:solidFill>
              <a:srgbClr val="FDC12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9" name="Freeform: Shape 18">
              <a:extLst>
                <a:ext uri="{FF2B5EF4-FFF2-40B4-BE49-F238E27FC236}">
                  <a16:creationId xmlns:a16="http://schemas.microsoft.com/office/drawing/2014/main" id="{7F822154-A184-A665-E155-3B79C7EF033C}"/>
                </a:ext>
              </a:extLst>
            </p:cNvPr>
            <p:cNvSpPr/>
            <p:nvPr/>
          </p:nvSpPr>
          <p:spPr>
            <a:xfrm>
              <a:off x="6583560" y="1831894"/>
              <a:ext cx="1005512" cy="586487"/>
            </a:xfrm>
            <a:custGeom>
              <a:avLst/>
              <a:gdLst>
                <a:gd name="csX0" fmla="*/ 547394 w 1113110"/>
                <a:gd name="csY0" fmla="*/ 126 h 649246"/>
                <a:gd name="csX1" fmla="*/ 604636 w 1113110"/>
                <a:gd name="csY1" fmla="*/ 2555 h 649246"/>
                <a:gd name="csX2" fmla="*/ 667369 w 1113110"/>
                <a:gd name="csY2" fmla="*/ 19325 h 649246"/>
                <a:gd name="csX3" fmla="*/ 873486 w 1113110"/>
                <a:gd name="csY3" fmla="*/ 18908 h 649246"/>
                <a:gd name="csX4" fmla="*/ 1100486 w 1113110"/>
                <a:gd name="csY4" fmla="*/ 47858 h 649246"/>
                <a:gd name="csX5" fmla="*/ 1052721 w 1113110"/>
                <a:gd name="csY5" fmla="*/ 151729 h 649246"/>
                <a:gd name="csX6" fmla="*/ 909334 w 1113110"/>
                <a:gd name="csY6" fmla="*/ 152230 h 649246"/>
                <a:gd name="csX7" fmla="*/ 658407 w 1113110"/>
                <a:gd name="csY7" fmla="*/ 151646 h 649246"/>
                <a:gd name="csX8" fmla="*/ 611089 w 1113110"/>
                <a:gd name="csY8" fmla="*/ 180596 h 649246"/>
                <a:gd name="csX9" fmla="*/ 611089 w 1113110"/>
                <a:gd name="csY9" fmla="*/ 408779 h 649246"/>
                <a:gd name="csX10" fmla="*/ 725172 w 1113110"/>
                <a:gd name="csY10" fmla="*/ 422045 h 649246"/>
                <a:gd name="csX11" fmla="*/ 750174 w 1113110"/>
                <a:gd name="csY11" fmla="*/ 488455 h 649246"/>
                <a:gd name="csX12" fmla="*/ 748023 w 1113110"/>
                <a:gd name="csY12" fmla="*/ 648309 h 649246"/>
                <a:gd name="csX13" fmla="*/ 744600 w 1113110"/>
                <a:gd name="csY13" fmla="*/ 649246 h 649246"/>
                <a:gd name="csX14" fmla="*/ 712342 w 1113110"/>
                <a:gd name="csY14" fmla="*/ 639169 h 649246"/>
                <a:gd name="csX15" fmla="*/ 559791 w 1113110"/>
                <a:gd name="csY15" fmla="*/ 623694 h 649246"/>
                <a:gd name="csX16" fmla="*/ 407241 w 1113110"/>
                <a:gd name="csY16" fmla="*/ 639169 h 649246"/>
                <a:gd name="csX17" fmla="*/ 376277 w 1113110"/>
                <a:gd name="csY17" fmla="*/ 648842 h 649246"/>
                <a:gd name="csX18" fmla="*/ 371633 w 1113110"/>
                <a:gd name="csY18" fmla="*/ 647558 h 649246"/>
                <a:gd name="csX19" fmla="*/ 368945 w 1113110"/>
                <a:gd name="csY19" fmla="*/ 488455 h 649246"/>
                <a:gd name="csX20" fmla="*/ 394307 w 1113110"/>
                <a:gd name="csY20" fmla="*/ 421878 h 649246"/>
                <a:gd name="csX21" fmla="*/ 506059 w 1113110"/>
                <a:gd name="csY21" fmla="*/ 405025 h 649246"/>
                <a:gd name="csX22" fmla="*/ 506059 w 1113110"/>
                <a:gd name="csY22" fmla="*/ 188105 h 649246"/>
                <a:gd name="csX23" fmla="*/ 461249 w 1113110"/>
                <a:gd name="csY23" fmla="*/ 153314 h 649246"/>
                <a:gd name="csX24" fmla="*/ 174476 w 1113110"/>
                <a:gd name="csY24" fmla="*/ 152313 h 649246"/>
                <a:gd name="csX25" fmla="*/ 57974 w 1113110"/>
                <a:gd name="csY25" fmla="*/ 151562 h 649246"/>
                <a:gd name="csX26" fmla="*/ 2860 w 1113110"/>
                <a:gd name="csY26" fmla="*/ 65212 h 649246"/>
                <a:gd name="csX27" fmla="*/ 246170 w 1113110"/>
                <a:gd name="csY27" fmla="*/ 19158 h 649246"/>
                <a:gd name="csX28" fmla="*/ 452288 w 1113110"/>
                <a:gd name="csY28" fmla="*/ 18407 h 649246"/>
                <a:gd name="csX29" fmla="*/ 490823 w 1113110"/>
                <a:gd name="csY29" fmla="*/ 4140 h 649246"/>
                <a:gd name="csX30" fmla="*/ 547394 w 1113110"/>
                <a:gd name="csY30" fmla="*/ 126 h 649246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</a:cxnLst>
              <a:rect l="l" t="t" r="r" b="b"/>
              <a:pathLst>
                <a:path w="1113110" h="649246">
                  <a:moveTo>
                    <a:pt x="547394" y="126"/>
                  </a:moveTo>
                  <a:cubicBezTo>
                    <a:pt x="567244" y="574"/>
                    <a:pt x="587206" y="2097"/>
                    <a:pt x="604636" y="2555"/>
                  </a:cubicBezTo>
                  <a:cubicBezTo>
                    <a:pt x="630177" y="3223"/>
                    <a:pt x="643619" y="16238"/>
                    <a:pt x="667369" y="19325"/>
                  </a:cubicBezTo>
                  <a:cubicBezTo>
                    <a:pt x="733058" y="27751"/>
                    <a:pt x="807081" y="18824"/>
                    <a:pt x="873486" y="18908"/>
                  </a:cubicBezTo>
                  <a:cubicBezTo>
                    <a:pt x="930573" y="18991"/>
                    <a:pt x="1065715" y="-31"/>
                    <a:pt x="1100486" y="47858"/>
                  </a:cubicBezTo>
                  <a:cubicBezTo>
                    <a:pt x="1130059" y="88656"/>
                    <a:pt x="1105056" y="144971"/>
                    <a:pt x="1052721" y="151729"/>
                  </a:cubicBezTo>
                  <a:cubicBezTo>
                    <a:pt x="1006568" y="157653"/>
                    <a:pt x="955845" y="152480"/>
                    <a:pt x="909334" y="152230"/>
                  </a:cubicBezTo>
                  <a:lnTo>
                    <a:pt x="658407" y="151646"/>
                  </a:lnTo>
                  <a:cubicBezTo>
                    <a:pt x="642903" y="167581"/>
                    <a:pt x="634120" y="174840"/>
                    <a:pt x="611089" y="180596"/>
                  </a:cubicBezTo>
                  <a:lnTo>
                    <a:pt x="611089" y="408779"/>
                  </a:lnTo>
                  <a:cubicBezTo>
                    <a:pt x="645681" y="412951"/>
                    <a:pt x="694881" y="403857"/>
                    <a:pt x="725172" y="422045"/>
                  </a:cubicBezTo>
                  <a:cubicBezTo>
                    <a:pt x="750891" y="437479"/>
                    <a:pt x="750084" y="463093"/>
                    <a:pt x="750174" y="488455"/>
                  </a:cubicBezTo>
                  <a:cubicBezTo>
                    <a:pt x="750354" y="540933"/>
                    <a:pt x="755552" y="596415"/>
                    <a:pt x="748023" y="648309"/>
                  </a:cubicBezTo>
                  <a:lnTo>
                    <a:pt x="744600" y="649246"/>
                  </a:lnTo>
                  <a:lnTo>
                    <a:pt x="712342" y="639169"/>
                  </a:lnTo>
                  <a:cubicBezTo>
                    <a:pt x="663066" y="629023"/>
                    <a:pt x="612047" y="623694"/>
                    <a:pt x="559791" y="623694"/>
                  </a:cubicBezTo>
                  <a:cubicBezTo>
                    <a:pt x="507535" y="623694"/>
                    <a:pt x="456516" y="629023"/>
                    <a:pt x="407241" y="639169"/>
                  </a:cubicBezTo>
                  <a:lnTo>
                    <a:pt x="376277" y="648842"/>
                  </a:lnTo>
                  <a:lnTo>
                    <a:pt x="371633" y="647558"/>
                  </a:lnTo>
                  <a:cubicBezTo>
                    <a:pt x="363030" y="596331"/>
                    <a:pt x="368048" y="540349"/>
                    <a:pt x="368945" y="488455"/>
                  </a:cubicBezTo>
                  <a:cubicBezTo>
                    <a:pt x="369393" y="463259"/>
                    <a:pt x="369303" y="437730"/>
                    <a:pt x="394307" y="421878"/>
                  </a:cubicBezTo>
                  <a:cubicBezTo>
                    <a:pt x="424238" y="402939"/>
                    <a:pt x="472094" y="413451"/>
                    <a:pt x="506059" y="405025"/>
                  </a:cubicBezTo>
                  <a:lnTo>
                    <a:pt x="506059" y="188105"/>
                  </a:lnTo>
                  <a:lnTo>
                    <a:pt x="461249" y="153314"/>
                  </a:lnTo>
                  <a:cubicBezTo>
                    <a:pt x="366077" y="149143"/>
                    <a:pt x="269828" y="152063"/>
                    <a:pt x="174476" y="152313"/>
                  </a:cubicBezTo>
                  <a:cubicBezTo>
                    <a:pt x="136748" y="152397"/>
                    <a:pt x="95345" y="156735"/>
                    <a:pt x="57974" y="151562"/>
                  </a:cubicBezTo>
                  <a:cubicBezTo>
                    <a:pt x="14062" y="145472"/>
                    <a:pt x="-8343" y="103339"/>
                    <a:pt x="2860" y="65212"/>
                  </a:cubicBezTo>
                  <a:cubicBezTo>
                    <a:pt x="23562" y="-5204"/>
                    <a:pt x="184961" y="19492"/>
                    <a:pt x="246170" y="19158"/>
                  </a:cubicBezTo>
                  <a:cubicBezTo>
                    <a:pt x="312755" y="18824"/>
                    <a:pt x="386420" y="27334"/>
                    <a:pt x="452288" y="18407"/>
                  </a:cubicBezTo>
                  <a:cubicBezTo>
                    <a:pt x="467433" y="16321"/>
                    <a:pt x="476574" y="7394"/>
                    <a:pt x="490823" y="4140"/>
                  </a:cubicBezTo>
                  <a:cubicBezTo>
                    <a:pt x="507806" y="303"/>
                    <a:pt x="527544" y="-323"/>
                    <a:pt x="547394" y="126"/>
                  </a:cubicBezTo>
                  <a:close/>
                </a:path>
              </a:pathLst>
            </a:custGeom>
            <a:solidFill>
              <a:srgbClr val="FDC12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20" name="Freeform: Shape 19">
              <a:extLst>
                <a:ext uri="{FF2B5EF4-FFF2-40B4-BE49-F238E27FC236}">
                  <a16:creationId xmlns:a16="http://schemas.microsoft.com/office/drawing/2014/main" id="{C555BDCF-CCCB-AA01-0A06-50E4F9B6F902}"/>
                </a:ext>
              </a:extLst>
            </p:cNvPr>
            <p:cNvSpPr/>
            <p:nvPr/>
          </p:nvSpPr>
          <p:spPr>
            <a:xfrm>
              <a:off x="6468547" y="2523285"/>
              <a:ext cx="1241089" cy="1240007"/>
            </a:xfrm>
            <a:custGeom>
              <a:avLst/>
              <a:gdLst>
                <a:gd name="csX0" fmla="*/ 617911 w 1241089"/>
                <a:gd name="csY0" fmla="*/ 1167761 h 1240007"/>
                <a:gd name="csX1" fmla="*/ 656507 w 1241089"/>
                <a:gd name="csY1" fmla="*/ 1203884 h 1240007"/>
                <a:gd name="csX2" fmla="*/ 617911 w 1241089"/>
                <a:gd name="csY2" fmla="*/ 1240007 h 1240007"/>
                <a:gd name="csX3" fmla="*/ 579315 w 1241089"/>
                <a:gd name="csY3" fmla="*/ 1203884 h 1240007"/>
                <a:gd name="csX4" fmla="*/ 617911 w 1241089"/>
                <a:gd name="csY4" fmla="*/ 1167761 h 1240007"/>
                <a:gd name="csX5" fmla="*/ 222033 w 1241089"/>
                <a:gd name="csY5" fmla="*/ 1022483 h 1240007"/>
                <a:gd name="csX6" fmla="*/ 259560 w 1241089"/>
                <a:gd name="csY6" fmla="*/ 1059648 h 1240007"/>
                <a:gd name="csX7" fmla="*/ 222033 w 1241089"/>
                <a:gd name="csY7" fmla="*/ 1096813 h 1240007"/>
                <a:gd name="csX8" fmla="*/ 184506 w 1241089"/>
                <a:gd name="csY8" fmla="*/ 1059648 h 1240007"/>
                <a:gd name="csX9" fmla="*/ 222033 w 1241089"/>
                <a:gd name="csY9" fmla="*/ 1022483 h 1240007"/>
                <a:gd name="csX10" fmla="*/ 1017939 w 1241089"/>
                <a:gd name="csY10" fmla="*/ 1022104 h 1240007"/>
                <a:gd name="csX11" fmla="*/ 1056654 w 1241089"/>
                <a:gd name="csY11" fmla="*/ 1059351 h 1240007"/>
                <a:gd name="csX12" fmla="*/ 1017939 w 1241089"/>
                <a:gd name="csY12" fmla="*/ 1096598 h 1240007"/>
                <a:gd name="csX13" fmla="*/ 979224 w 1241089"/>
                <a:gd name="csY13" fmla="*/ 1059351 h 1240007"/>
                <a:gd name="csX14" fmla="*/ 1017939 w 1241089"/>
                <a:gd name="csY14" fmla="*/ 1022104 h 1240007"/>
                <a:gd name="csX15" fmla="*/ 1203008 w 1241089"/>
                <a:gd name="csY15" fmla="*/ 580585 h 1240007"/>
                <a:gd name="csX16" fmla="*/ 1241089 w 1241089"/>
                <a:gd name="csY16" fmla="*/ 617675 h 1240007"/>
                <a:gd name="csX17" fmla="*/ 1203008 w 1241089"/>
                <a:gd name="csY17" fmla="*/ 654765 h 1240007"/>
                <a:gd name="csX18" fmla="*/ 1164927 w 1241089"/>
                <a:gd name="csY18" fmla="*/ 617675 h 1240007"/>
                <a:gd name="csX19" fmla="*/ 1203008 w 1241089"/>
                <a:gd name="csY19" fmla="*/ 580585 h 1240007"/>
                <a:gd name="csX20" fmla="*/ 37752 w 1241089"/>
                <a:gd name="csY20" fmla="*/ 579949 h 1240007"/>
                <a:gd name="csX21" fmla="*/ 75504 w 1241089"/>
                <a:gd name="csY21" fmla="*/ 617168 h 1240007"/>
                <a:gd name="csX22" fmla="*/ 37752 w 1241089"/>
                <a:gd name="csY22" fmla="*/ 654387 h 1240007"/>
                <a:gd name="csX23" fmla="*/ 0 w 1241089"/>
                <a:gd name="csY23" fmla="*/ 617168 h 1240007"/>
                <a:gd name="csX24" fmla="*/ 37752 w 1241089"/>
                <a:gd name="csY24" fmla="*/ 579949 h 1240007"/>
                <a:gd name="csX25" fmla="*/ 224734 w 1241089"/>
                <a:gd name="csY25" fmla="*/ 152554 h 1240007"/>
                <a:gd name="csX26" fmla="*/ 262119 w 1241089"/>
                <a:gd name="csY26" fmla="*/ 189840 h 1240007"/>
                <a:gd name="csX27" fmla="*/ 224734 w 1241089"/>
                <a:gd name="csY27" fmla="*/ 227126 h 1240007"/>
                <a:gd name="csX28" fmla="*/ 187349 w 1241089"/>
                <a:gd name="csY28" fmla="*/ 189840 h 1240007"/>
                <a:gd name="csX29" fmla="*/ 224734 w 1241089"/>
                <a:gd name="csY29" fmla="*/ 152554 h 1240007"/>
                <a:gd name="csX30" fmla="*/ 1018361 w 1241089"/>
                <a:gd name="csY30" fmla="*/ 149613 h 1240007"/>
                <a:gd name="csX31" fmla="*/ 1055996 w 1241089"/>
                <a:gd name="csY31" fmla="*/ 187711 h 1240007"/>
                <a:gd name="csX32" fmla="*/ 1018361 w 1241089"/>
                <a:gd name="csY32" fmla="*/ 225809 h 1240007"/>
                <a:gd name="csX33" fmla="*/ 980726 w 1241089"/>
                <a:gd name="csY33" fmla="*/ 187711 h 1240007"/>
                <a:gd name="csX34" fmla="*/ 1018361 w 1241089"/>
                <a:gd name="csY34" fmla="*/ 149613 h 1240007"/>
                <a:gd name="csX35" fmla="*/ 619128 w 1241089"/>
                <a:gd name="csY35" fmla="*/ 0 h 1240007"/>
                <a:gd name="csX36" fmla="*/ 658043 w 1241089"/>
                <a:gd name="csY36" fmla="*/ 35885 h 1240007"/>
                <a:gd name="csX37" fmla="*/ 619128 w 1241089"/>
                <a:gd name="csY37" fmla="*/ 71770 h 1240007"/>
                <a:gd name="csX38" fmla="*/ 580213 w 1241089"/>
                <a:gd name="csY38" fmla="*/ 35885 h 1240007"/>
                <a:gd name="csX39" fmla="*/ 619128 w 1241089"/>
                <a:gd name="csY39" fmla="*/ 0 h 1240007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</a:cxnLst>
              <a:rect l="l" t="t" r="r" b="b"/>
              <a:pathLst>
                <a:path w="1241089" h="1240007">
                  <a:moveTo>
                    <a:pt x="617911" y="1167761"/>
                  </a:moveTo>
                  <a:cubicBezTo>
                    <a:pt x="639227" y="1167761"/>
                    <a:pt x="656507" y="1183934"/>
                    <a:pt x="656507" y="1203884"/>
                  </a:cubicBezTo>
                  <a:cubicBezTo>
                    <a:pt x="656507" y="1223834"/>
                    <a:pt x="639227" y="1240007"/>
                    <a:pt x="617911" y="1240007"/>
                  </a:cubicBezTo>
                  <a:cubicBezTo>
                    <a:pt x="596595" y="1240007"/>
                    <a:pt x="579315" y="1223834"/>
                    <a:pt x="579315" y="1203884"/>
                  </a:cubicBezTo>
                  <a:cubicBezTo>
                    <a:pt x="579315" y="1183934"/>
                    <a:pt x="596595" y="1167761"/>
                    <a:pt x="617911" y="1167761"/>
                  </a:cubicBezTo>
                  <a:close/>
                  <a:moveTo>
                    <a:pt x="222033" y="1022483"/>
                  </a:moveTo>
                  <a:cubicBezTo>
                    <a:pt x="242759" y="1022483"/>
                    <a:pt x="259560" y="1039122"/>
                    <a:pt x="259560" y="1059648"/>
                  </a:cubicBezTo>
                  <a:cubicBezTo>
                    <a:pt x="259560" y="1080174"/>
                    <a:pt x="242759" y="1096813"/>
                    <a:pt x="222033" y="1096813"/>
                  </a:cubicBezTo>
                  <a:cubicBezTo>
                    <a:pt x="201307" y="1096813"/>
                    <a:pt x="184506" y="1080174"/>
                    <a:pt x="184506" y="1059648"/>
                  </a:cubicBezTo>
                  <a:cubicBezTo>
                    <a:pt x="184506" y="1039122"/>
                    <a:pt x="201307" y="1022483"/>
                    <a:pt x="222033" y="1022483"/>
                  </a:cubicBezTo>
                  <a:close/>
                  <a:moveTo>
                    <a:pt x="1017939" y="1022104"/>
                  </a:moveTo>
                  <a:cubicBezTo>
                    <a:pt x="1039321" y="1022104"/>
                    <a:pt x="1056654" y="1038780"/>
                    <a:pt x="1056654" y="1059351"/>
                  </a:cubicBezTo>
                  <a:cubicBezTo>
                    <a:pt x="1056654" y="1079922"/>
                    <a:pt x="1039321" y="1096598"/>
                    <a:pt x="1017939" y="1096598"/>
                  </a:cubicBezTo>
                  <a:cubicBezTo>
                    <a:pt x="996557" y="1096598"/>
                    <a:pt x="979224" y="1079922"/>
                    <a:pt x="979224" y="1059351"/>
                  </a:cubicBezTo>
                  <a:cubicBezTo>
                    <a:pt x="979224" y="1038780"/>
                    <a:pt x="996557" y="1022104"/>
                    <a:pt x="1017939" y="1022104"/>
                  </a:cubicBezTo>
                  <a:close/>
                  <a:moveTo>
                    <a:pt x="1203008" y="580585"/>
                  </a:moveTo>
                  <a:cubicBezTo>
                    <a:pt x="1224040" y="580585"/>
                    <a:pt x="1241089" y="597191"/>
                    <a:pt x="1241089" y="617675"/>
                  </a:cubicBezTo>
                  <a:cubicBezTo>
                    <a:pt x="1241089" y="638159"/>
                    <a:pt x="1224040" y="654765"/>
                    <a:pt x="1203008" y="654765"/>
                  </a:cubicBezTo>
                  <a:cubicBezTo>
                    <a:pt x="1181976" y="654765"/>
                    <a:pt x="1164927" y="638159"/>
                    <a:pt x="1164927" y="617675"/>
                  </a:cubicBezTo>
                  <a:cubicBezTo>
                    <a:pt x="1164927" y="597191"/>
                    <a:pt x="1181976" y="580585"/>
                    <a:pt x="1203008" y="580585"/>
                  </a:cubicBezTo>
                  <a:close/>
                  <a:moveTo>
                    <a:pt x="37752" y="579949"/>
                  </a:moveTo>
                  <a:cubicBezTo>
                    <a:pt x="58602" y="579949"/>
                    <a:pt x="75504" y="596613"/>
                    <a:pt x="75504" y="617168"/>
                  </a:cubicBezTo>
                  <a:cubicBezTo>
                    <a:pt x="75504" y="637723"/>
                    <a:pt x="58602" y="654387"/>
                    <a:pt x="37752" y="654387"/>
                  </a:cubicBezTo>
                  <a:cubicBezTo>
                    <a:pt x="16902" y="654387"/>
                    <a:pt x="0" y="637723"/>
                    <a:pt x="0" y="617168"/>
                  </a:cubicBezTo>
                  <a:cubicBezTo>
                    <a:pt x="0" y="596613"/>
                    <a:pt x="16902" y="579949"/>
                    <a:pt x="37752" y="579949"/>
                  </a:cubicBezTo>
                  <a:close/>
                  <a:moveTo>
                    <a:pt x="224734" y="152554"/>
                  </a:moveTo>
                  <a:cubicBezTo>
                    <a:pt x="245381" y="152554"/>
                    <a:pt x="262119" y="169248"/>
                    <a:pt x="262119" y="189840"/>
                  </a:cubicBezTo>
                  <a:cubicBezTo>
                    <a:pt x="262119" y="210432"/>
                    <a:pt x="245381" y="227126"/>
                    <a:pt x="224734" y="227126"/>
                  </a:cubicBezTo>
                  <a:cubicBezTo>
                    <a:pt x="204087" y="227126"/>
                    <a:pt x="187349" y="210432"/>
                    <a:pt x="187349" y="189840"/>
                  </a:cubicBezTo>
                  <a:cubicBezTo>
                    <a:pt x="187349" y="169248"/>
                    <a:pt x="204087" y="152554"/>
                    <a:pt x="224734" y="152554"/>
                  </a:cubicBezTo>
                  <a:close/>
                  <a:moveTo>
                    <a:pt x="1018361" y="149613"/>
                  </a:moveTo>
                  <a:cubicBezTo>
                    <a:pt x="1039146" y="149613"/>
                    <a:pt x="1055996" y="166670"/>
                    <a:pt x="1055996" y="187711"/>
                  </a:cubicBezTo>
                  <a:cubicBezTo>
                    <a:pt x="1055996" y="208752"/>
                    <a:pt x="1039146" y="225809"/>
                    <a:pt x="1018361" y="225809"/>
                  </a:cubicBezTo>
                  <a:cubicBezTo>
                    <a:pt x="997576" y="225809"/>
                    <a:pt x="980726" y="208752"/>
                    <a:pt x="980726" y="187711"/>
                  </a:cubicBezTo>
                  <a:cubicBezTo>
                    <a:pt x="980726" y="166670"/>
                    <a:pt x="997576" y="149613"/>
                    <a:pt x="1018361" y="149613"/>
                  </a:cubicBezTo>
                  <a:close/>
                  <a:moveTo>
                    <a:pt x="619128" y="0"/>
                  </a:moveTo>
                  <a:cubicBezTo>
                    <a:pt x="640620" y="0"/>
                    <a:pt x="658043" y="16066"/>
                    <a:pt x="658043" y="35885"/>
                  </a:cubicBezTo>
                  <a:cubicBezTo>
                    <a:pt x="658043" y="55704"/>
                    <a:pt x="640620" y="71770"/>
                    <a:pt x="619128" y="71770"/>
                  </a:cubicBezTo>
                  <a:cubicBezTo>
                    <a:pt x="597636" y="71770"/>
                    <a:pt x="580213" y="55704"/>
                    <a:pt x="580213" y="35885"/>
                  </a:cubicBezTo>
                  <a:cubicBezTo>
                    <a:pt x="580213" y="16066"/>
                    <a:pt x="597636" y="0"/>
                    <a:pt x="619128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21" name="Oval 20">
              <a:extLst>
                <a:ext uri="{FF2B5EF4-FFF2-40B4-BE49-F238E27FC236}">
                  <a16:creationId xmlns:a16="http://schemas.microsoft.com/office/drawing/2014/main" id="{C71F2D70-5746-6C8F-1DEC-5EAE46C01802}"/>
                </a:ext>
              </a:extLst>
            </p:cNvPr>
            <p:cNvSpPr/>
            <p:nvPr/>
          </p:nvSpPr>
          <p:spPr>
            <a:xfrm>
              <a:off x="6614622" y="2667837"/>
              <a:ext cx="948071" cy="951357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  <p:grpSp>
        <p:nvGrpSpPr>
          <p:cNvPr id="22" name="Group 21">
            <a:extLst>
              <a:ext uri="{FF2B5EF4-FFF2-40B4-BE49-F238E27FC236}">
                <a16:creationId xmlns:a16="http://schemas.microsoft.com/office/drawing/2014/main" id="{26A8D4F9-CC70-48C6-7AB8-74BB354ACC44}"/>
              </a:ext>
            </a:extLst>
          </p:cNvPr>
          <p:cNvGrpSpPr/>
          <p:nvPr/>
        </p:nvGrpSpPr>
        <p:grpSpPr>
          <a:xfrm>
            <a:off x="4184837" y="1831894"/>
            <a:ext cx="1367547" cy="1998179"/>
            <a:chOff x="4184837" y="1831894"/>
            <a:chExt cx="1367547" cy="1998179"/>
          </a:xfrm>
        </p:grpSpPr>
        <p:sp>
          <p:nvSpPr>
            <p:cNvPr id="23" name="Oval 22">
              <a:extLst>
                <a:ext uri="{FF2B5EF4-FFF2-40B4-BE49-F238E27FC236}">
                  <a16:creationId xmlns:a16="http://schemas.microsoft.com/office/drawing/2014/main" id="{FAAFA108-94FA-E1B8-07EF-B6730572C0FC}"/>
                </a:ext>
              </a:extLst>
            </p:cNvPr>
            <p:cNvSpPr/>
            <p:nvPr/>
          </p:nvSpPr>
          <p:spPr>
            <a:xfrm>
              <a:off x="4184837" y="2453916"/>
              <a:ext cx="1367547" cy="1376157"/>
            </a:xfrm>
            <a:prstGeom prst="ellipse">
              <a:avLst/>
            </a:prstGeom>
            <a:solidFill>
              <a:srgbClr val="FC8D0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30" name="Freeform: Shape 29">
              <a:extLst>
                <a:ext uri="{FF2B5EF4-FFF2-40B4-BE49-F238E27FC236}">
                  <a16:creationId xmlns:a16="http://schemas.microsoft.com/office/drawing/2014/main" id="{83B16026-382F-6DAD-B69D-F345CC07BD7E}"/>
                </a:ext>
              </a:extLst>
            </p:cNvPr>
            <p:cNvSpPr/>
            <p:nvPr/>
          </p:nvSpPr>
          <p:spPr>
            <a:xfrm>
              <a:off x="4362931" y="1831894"/>
              <a:ext cx="1005512" cy="586487"/>
            </a:xfrm>
            <a:custGeom>
              <a:avLst/>
              <a:gdLst>
                <a:gd name="csX0" fmla="*/ 547394 w 1113110"/>
                <a:gd name="csY0" fmla="*/ 126 h 649246"/>
                <a:gd name="csX1" fmla="*/ 604636 w 1113110"/>
                <a:gd name="csY1" fmla="*/ 2555 h 649246"/>
                <a:gd name="csX2" fmla="*/ 667369 w 1113110"/>
                <a:gd name="csY2" fmla="*/ 19325 h 649246"/>
                <a:gd name="csX3" fmla="*/ 873486 w 1113110"/>
                <a:gd name="csY3" fmla="*/ 18908 h 649246"/>
                <a:gd name="csX4" fmla="*/ 1100486 w 1113110"/>
                <a:gd name="csY4" fmla="*/ 47858 h 649246"/>
                <a:gd name="csX5" fmla="*/ 1052721 w 1113110"/>
                <a:gd name="csY5" fmla="*/ 151729 h 649246"/>
                <a:gd name="csX6" fmla="*/ 909334 w 1113110"/>
                <a:gd name="csY6" fmla="*/ 152230 h 649246"/>
                <a:gd name="csX7" fmla="*/ 658407 w 1113110"/>
                <a:gd name="csY7" fmla="*/ 151646 h 649246"/>
                <a:gd name="csX8" fmla="*/ 611089 w 1113110"/>
                <a:gd name="csY8" fmla="*/ 180596 h 649246"/>
                <a:gd name="csX9" fmla="*/ 611089 w 1113110"/>
                <a:gd name="csY9" fmla="*/ 408779 h 649246"/>
                <a:gd name="csX10" fmla="*/ 725172 w 1113110"/>
                <a:gd name="csY10" fmla="*/ 422045 h 649246"/>
                <a:gd name="csX11" fmla="*/ 750174 w 1113110"/>
                <a:gd name="csY11" fmla="*/ 488455 h 649246"/>
                <a:gd name="csX12" fmla="*/ 748023 w 1113110"/>
                <a:gd name="csY12" fmla="*/ 648309 h 649246"/>
                <a:gd name="csX13" fmla="*/ 744600 w 1113110"/>
                <a:gd name="csY13" fmla="*/ 649246 h 649246"/>
                <a:gd name="csX14" fmla="*/ 712342 w 1113110"/>
                <a:gd name="csY14" fmla="*/ 639169 h 649246"/>
                <a:gd name="csX15" fmla="*/ 559791 w 1113110"/>
                <a:gd name="csY15" fmla="*/ 623694 h 649246"/>
                <a:gd name="csX16" fmla="*/ 407241 w 1113110"/>
                <a:gd name="csY16" fmla="*/ 639169 h 649246"/>
                <a:gd name="csX17" fmla="*/ 376277 w 1113110"/>
                <a:gd name="csY17" fmla="*/ 648842 h 649246"/>
                <a:gd name="csX18" fmla="*/ 371633 w 1113110"/>
                <a:gd name="csY18" fmla="*/ 647558 h 649246"/>
                <a:gd name="csX19" fmla="*/ 368945 w 1113110"/>
                <a:gd name="csY19" fmla="*/ 488455 h 649246"/>
                <a:gd name="csX20" fmla="*/ 394307 w 1113110"/>
                <a:gd name="csY20" fmla="*/ 421878 h 649246"/>
                <a:gd name="csX21" fmla="*/ 506059 w 1113110"/>
                <a:gd name="csY21" fmla="*/ 405025 h 649246"/>
                <a:gd name="csX22" fmla="*/ 506059 w 1113110"/>
                <a:gd name="csY22" fmla="*/ 188105 h 649246"/>
                <a:gd name="csX23" fmla="*/ 461249 w 1113110"/>
                <a:gd name="csY23" fmla="*/ 153314 h 649246"/>
                <a:gd name="csX24" fmla="*/ 174476 w 1113110"/>
                <a:gd name="csY24" fmla="*/ 152313 h 649246"/>
                <a:gd name="csX25" fmla="*/ 57974 w 1113110"/>
                <a:gd name="csY25" fmla="*/ 151562 h 649246"/>
                <a:gd name="csX26" fmla="*/ 2860 w 1113110"/>
                <a:gd name="csY26" fmla="*/ 65212 h 649246"/>
                <a:gd name="csX27" fmla="*/ 246170 w 1113110"/>
                <a:gd name="csY27" fmla="*/ 19158 h 649246"/>
                <a:gd name="csX28" fmla="*/ 452288 w 1113110"/>
                <a:gd name="csY28" fmla="*/ 18407 h 649246"/>
                <a:gd name="csX29" fmla="*/ 490823 w 1113110"/>
                <a:gd name="csY29" fmla="*/ 4140 h 649246"/>
                <a:gd name="csX30" fmla="*/ 547394 w 1113110"/>
                <a:gd name="csY30" fmla="*/ 126 h 649246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</a:cxnLst>
              <a:rect l="l" t="t" r="r" b="b"/>
              <a:pathLst>
                <a:path w="1113110" h="649246">
                  <a:moveTo>
                    <a:pt x="547394" y="126"/>
                  </a:moveTo>
                  <a:cubicBezTo>
                    <a:pt x="567244" y="574"/>
                    <a:pt x="587206" y="2097"/>
                    <a:pt x="604636" y="2555"/>
                  </a:cubicBezTo>
                  <a:cubicBezTo>
                    <a:pt x="630177" y="3223"/>
                    <a:pt x="643619" y="16238"/>
                    <a:pt x="667369" y="19325"/>
                  </a:cubicBezTo>
                  <a:cubicBezTo>
                    <a:pt x="733058" y="27751"/>
                    <a:pt x="807081" y="18824"/>
                    <a:pt x="873486" y="18908"/>
                  </a:cubicBezTo>
                  <a:cubicBezTo>
                    <a:pt x="930573" y="18991"/>
                    <a:pt x="1065715" y="-31"/>
                    <a:pt x="1100486" y="47858"/>
                  </a:cubicBezTo>
                  <a:cubicBezTo>
                    <a:pt x="1130059" y="88656"/>
                    <a:pt x="1105056" y="144971"/>
                    <a:pt x="1052721" y="151729"/>
                  </a:cubicBezTo>
                  <a:cubicBezTo>
                    <a:pt x="1006568" y="157653"/>
                    <a:pt x="955845" y="152480"/>
                    <a:pt x="909334" y="152230"/>
                  </a:cubicBezTo>
                  <a:lnTo>
                    <a:pt x="658407" y="151646"/>
                  </a:lnTo>
                  <a:cubicBezTo>
                    <a:pt x="642903" y="167581"/>
                    <a:pt x="634120" y="174840"/>
                    <a:pt x="611089" y="180596"/>
                  </a:cubicBezTo>
                  <a:lnTo>
                    <a:pt x="611089" y="408779"/>
                  </a:lnTo>
                  <a:cubicBezTo>
                    <a:pt x="645681" y="412951"/>
                    <a:pt x="694881" y="403857"/>
                    <a:pt x="725172" y="422045"/>
                  </a:cubicBezTo>
                  <a:cubicBezTo>
                    <a:pt x="750891" y="437479"/>
                    <a:pt x="750084" y="463093"/>
                    <a:pt x="750174" y="488455"/>
                  </a:cubicBezTo>
                  <a:cubicBezTo>
                    <a:pt x="750354" y="540933"/>
                    <a:pt x="755552" y="596415"/>
                    <a:pt x="748023" y="648309"/>
                  </a:cubicBezTo>
                  <a:lnTo>
                    <a:pt x="744600" y="649246"/>
                  </a:lnTo>
                  <a:lnTo>
                    <a:pt x="712342" y="639169"/>
                  </a:lnTo>
                  <a:cubicBezTo>
                    <a:pt x="663066" y="629023"/>
                    <a:pt x="612047" y="623694"/>
                    <a:pt x="559791" y="623694"/>
                  </a:cubicBezTo>
                  <a:cubicBezTo>
                    <a:pt x="507535" y="623694"/>
                    <a:pt x="456516" y="629023"/>
                    <a:pt x="407241" y="639169"/>
                  </a:cubicBezTo>
                  <a:lnTo>
                    <a:pt x="376277" y="648842"/>
                  </a:lnTo>
                  <a:lnTo>
                    <a:pt x="371633" y="647558"/>
                  </a:lnTo>
                  <a:cubicBezTo>
                    <a:pt x="363030" y="596331"/>
                    <a:pt x="368048" y="540349"/>
                    <a:pt x="368945" y="488455"/>
                  </a:cubicBezTo>
                  <a:cubicBezTo>
                    <a:pt x="369393" y="463259"/>
                    <a:pt x="369303" y="437730"/>
                    <a:pt x="394307" y="421878"/>
                  </a:cubicBezTo>
                  <a:cubicBezTo>
                    <a:pt x="424238" y="402939"/>
                    <a:pt x="472094" y="413451"/>
                    <a:pt x="506059" y="405025"/>
                  </a:cubicBezTo>
                  <a:lnTo>
                    <a:pt x="506059" y="188105"/>
                  </a:lnTo>
                  <a:lnTo>
                    <a:pt x="461249" y="153314"/>
                  </a:lnTo>
                  <a:cubicBezTo>
                    <a:pt x="366077" y="149143"/>
                    <a:pt x="269828" y="152063"/>
                    <a:pt x="174476" y="152313"/>
                  </a:cubicBezTo>
                  <a:cubicBezTo>
                    <a:pt x="136748" y="152397"/>
                    <a:pt x="95345" y="156735"/>
                    <a:pt x="57974" y="151562"/>
                  </a:cubicBezTo>
                  <a:cubicBezTo>
                    <a:pt x="14062" y="145472"/>
                    <a:pt x="-8343" y="103339"/>
                    <a:pt x="2860" y="65212"/>
                  </a:cubicBezTo>
                  <a:cubicBezTo>
                    <a:pt x="23562" y="-5204"/>
                    <a:pt x="184961" y="19492"/>
                    <a:pt x="246170" y="19158"/>
                  </a:cubicBezTo>
                  <a:cubicBezTo>
                    <a:pt x="312755" y="18824"/>
                    <a:pt x="386420" y="27334"/>
                    <a:pt x="452288" y="18407"/>
                  </a:cubicBezTo>
                  <a:cubicBezTo>
                    <a:pt x="467433" y="16321"/>
                    <a:pt x="476574" y="7394"/>
                    <a:pt x="490823" y="4140"/>
                  </a:cubicBezTo>
                  <a:cubicBezTo>
                    <a:pt x="507806" y="303"/>
                    <a:pt x="527544" y="-323"/>
                    <a:pt x="547394" y="126"/>
                  </a:cubicBezTo>
                  <a:close/>
                </a:path>
              </a:pathLst>
            </a:custGeom>
            <a:solidFill>
              <a:srgbClr val="FC8D0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31" name="Freeform: Shape 30">
              <a:extLst>
                <a:ext uri="{FF2B5EF4-FFF2-40B4-BE49-F238E27FC236}">
                  <a16:creationId xmlns:a16="http://schemas.microsoft.com/office/drawing/2014/main" id="{B2F75429-58B1-FF88-B953-CF815FC781E6}"/>
                </a:ext>
              </a:extLst>
            </p:cNvPr>
            <p:cNvSpPr/>
            <p:nvPr/>
          </p:nvSpPr>
          <p:spPr>
            <a:xfrm>
              <a:off x="4247918" y="2523285"/>
              <a:ext cx="1241089" cy="1240007"/>
            </a:xfrm>
            <a:custGeom>
              <a:avLst/>
              <a:gdLst>
                <a:gd name="csX0" fmla="*/ 617911 w 1241089"/>
                <a:gd name="csY0" fmla="*/ 1167761 h 1240007"/>
                <a:gd name="csX1" fmla="*/ 656507 w 1241089"/>
                <a:gd name="csY1" fmla="*/ 1203884 h 1240007"/>
                <a:gd name="csX2" fmla="*/ 617911 w 1241089"/>
                <a:gd name="csY2" fmla="*/ 1240007 h 1240007"/>
                <a:gd name="csX3" fmla="*/ 579315 w 1241089"/>
                <a:gd name="csY3" fmla="*/ 1203884 h 1240007"/>
                <a:gd name="csX4" fmla="*/ 617911 w 1241089"/>
                <a:gd name="csY4" fmla="*/ 1167761 h 1240007"/>
                <a:gd name="csX5" fmla="*/ 222033 w 1241089"/>
                <a:gd name="csY5" fmla="*/ 1022483 h 1240007"/>
                <a:gd name="csX6" fmla="*/ 259560 w 1241089"/>
                <a:gd name="csY6" fmla="*/ 1059648 h 1240007"/>
                <a:gd name="csX7" fmla="*/ 222033 w 1241089"/>
                <a:gd name="csY7" fmla="*/ 1096813 h 1240007"/>
                <a:gd name="csX8" fmla="*/ 184506 w 1241089"/>
                <a:gd name="csY8" fmla="*/ 1059648 h 1240007"/>
                <a:gd name="csX9" fmla="*/ 222033 w 1241089"/>
                <a:gd name="csY9" fmla="*/ 1022483 h 1240007"/>
                <a:gd name="csX10" fmla="*/ 1017939 w 1241089"/>
                <a:gd name="csY10" fmla="*/ 1022104 h 1240007"/>
                <a:gd name="csX11" fmla="*/ 1056654 w 1241089"/>
                <a:gd name="csY11" fmla="*/ 1059351 h 1240007"/>
                <a:gd name="csX12" fmla="*/ 1017939 w 1241089"/>
                <a:gd name="csY12" fmla="*/ 1096598 h 1240007"/>
                <a:gd name="csX13" fmla="*/ 979224 w 1241089"/>
                <a:gd name="csY13" fmla="*/ 1059351 h 1240007"/>
                <a:gd name="csX14" fmla="*/ 1017939 w 1241089"/>
                <a:gd name="csY14" fmla="*/ 1022104 h 1240007"/>
                <a:gd name="csX15" fmla="*/ 1203008 w 1241089"/>
                <a:gd name="csY15" fmla="*/ 580585 h 1240007"/>
                <a:gd name="csX16" fmla="*/ 1241089 w 1241089"/>
                <a:gd name="csY16" fmla="*/ 617675 h 1240007"/>
                <a:gd name="csX17" fmla="*/ 1203008 w 1241089"/>
                <a:gd name="csY17" fmla="*/ 654765 h 1240007"/>
                <a:gd name="csX18" fmla="*/ 1164927 w 1241089"/>
                <a:gd name="csY18" fmla="*/ 617675 h 1240007"/>
                <a:gd name="csX19" fmla="*/ 1203008 w 1241089"/>
                <a:gd name="csY19" fmla="*/ 580585 h 1240007"/>
                <a:gd name="csX20" fmla="*/ 37752 w 1241089"/>
                <a:gd name="csY20" fmla="*/ 579949 h 1240007"/>
                <a:gd name="csX21" fmla="*/ 75504 w 1241089"/>
                <a:gd name="csY21" fmla="*/ 617168 h 1240007"/>
                <a:gd name="csX22" fmla="*/ 37752 w 1241089"/>
                <a:gd name="csY22" fmla="*/ 654387 h 1240007"/>
                <a:gd name="csX23" fmla="*/ 0 w 1241089"/>
                <a:gd name="csY23" fmla="*/ 617168 h 1240007"/>
                <a:gd name="csX24" fmla="*/ 37752 w 1241089"/>
                <a:gd name="csY24" fmla="*/ 579949 h 1240007"/>
                <a:gd name="csX25" fmla="*/ 224734 w 1241089"/>
                <a:gd name="csY25" fmla="*/ 152554 h 1240007"/>
                <a:gd name="csX26" fmla="*/ 262119 w 1241089"/>
                <a:gd name="csY26" fmla="*/ 189840 h 1240007"/>
                <a:gd name="csX27" fmla="*/ 224734 w 1241089"/>
                <a:gd name="csY27" fmla="*/ 227126 h 1240007"/>
                <a:gd name="csX28" fmla="*/ 187349 w 1241089"/>
                <a:gd name="csY28" fmla="*/ 189840 h 1240007"/>
                <a:gd name="csX29" fmla="*/ 224734 w 1241089"/>
                <a:gd name="csY29" fmla="*/ 152554 h 1240007"/>
                <a:gd name="csX30" fmla="*/ 1018361 w 1241089"/>
                <a:gd name="csY30" fmla="*/ 149613 h 1240007"/>
                <a:gd name="csX31" fmla="*/ 1055996 w 1241089"/>
                <a:gd name="csY31" fmla="*/ 187711 h 1240007"/>
                <a:gd name="csX32" fmla="*/ 1018361 w 1241089"/>
                <a:gd name="csY32" fmla="*/ 225809 h 1240007"/>
                <a:gd name="csX33" fmla="*/ 980726 w 1241089"/>
                <a:gd name="csY33" fmla="*/ 187711 h 1240007"/>
                <a:gd name="csX34" fmla="*/ 1018361 w 1241089"/>
                <a:gd name="csY34" fmla="*/ 149613 h 1240007"/>
                <a:gd name="csX35" fmla="*/ 619128 w 1241089"/>
                <a:gd name="csY35" fmla="*/ 0 h 1240007"/>
                <a:gd name="csX36" fmla="*/ 658043 w 1241089"/>
                <a:gd name="csY36" fmla="*/ 35885 h 1240007"/>
                <a:gd name="csX37" fmla="*/ 619128 w 1241089"/>
                <a:gd name="csY37" fmla="*/ 71770 h 1240007"/>
                <a:gd name="csX38" fmla="*/ 580213 w 1241089"/>
                <a:gd name="csY38" fmla="*/ 35885 h 1240007"/>
                <a:gd name="csX39" fmla="*/ 619128 w 1241089"/>
                <a:gd name="csY39" fmla="*/ 0 h 1240007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</a:cxnLst>
              <a:rect l="l" t="t" r="r" b="b"/>
              <a:pathLst>
                <a:path w="1241089" h="1240007">
                  <a:moveTo>
                    <a:pt x="617911" y="1167761"/>
                  </a:moveTo>
                  <a:cubicBezTo>
                    <a:pt x="639227" y="1167761"/>
                    <a:pt x="656507" y="1183934"/>
                    <a:pt x="656507" y="1203884"/>
                  </a:cubicBezTo>
                  <a:cubicBezTo>
                    <a:pt x="656507" y="1223834"/>
                    <a:pt x="639227" y="1240007"/>
                    <a:pt x="617911" y="1240007"/>
                  </a:cubicBezTo>
                  <a:cubicBezTo>
                    <a:pt x="596595" y="1240007"/>
                    <a:pt x="579315" y="1223834"/>
                    <a:pt x="579315" y="1203884"/>
                  </a:cubicBezTo>
                  <a:cubicBezTo>
                    <a:pt x="579315" y="1183934"/>
                    <a:pt x="596595" y="1167761"/>
                    <a:pt x="617911" y="1167761"/>
                  </a:cubicBezTo>
                  <a:close/>
                  <a:moveTo>
                    <a:pt x="222033" y="1022483"/>
                  </a:moveTo>
                  <a:cubicBezTo>
                    <a:pt x="242759" y="1022483"/>
                    <a:pt x="259560" y="1039122"/>
                    <a:pt x="259560" y="1059648"/>
                  </a:cubicBezTo>
                  <a:cubicBezTo>
                    <a:pt x="259560" y="1080174"/>
                    <a:pt x="242759" y="1096813"/>
                    <a:pt x="222033" y="1096813"/>
                  </a:cubicBezTo>
                  <a:cubicBezTo>
                    <a:pt x="201307" y="1096813"/>
                    <a:pt x="184506" y="1080174"/>
                    <a:pt x="184506" y="1059648"/>
                  </a:cubicBezTo>
                  <a:cubicBezTo>
                    <a:pt x="184506" y="1039122"/>
                    <a:pt x="201307" y="1022483"/>
                    <a:pt x="222033" y="1022483"/>
                  </a:cubicBezTo>
                  <a:close/>
                  <a:moveTo>
                    <a:pt x="1017939" y="1022104"/>
                  </a:moveTo>
                  <a:cubicBezTo>
                    <a:pt x="1039321" y="1022104"/>
                    <a:pt x="1056654" y="1038780"/>
                    <a:pt x="1056654" y="1059351"/>
                  </a:cubicBezTo>
                  <a:cubicBezTo>
                    <a:pt x="1056654" y="1079922"/>
                    <a:pt x="1039321" y="1096598"/>
                    <a:pt x="1017939" y="1096598"/>
                  </a:cubicBezTo>
                  <a:cubicBezTo>
                    <a:pt x="996557" y="1096598"/>
                    <a:pt x="979224" y="1079922"/>
                    <a:pt x="979224" y="1059351"/>
                  </a:cubicBezTo>
                  <a:cubicBezTo>
                    <a:pt x="979224" y="1038780"/>
                    <a:pt x="996557" y="1022104"/>
                    <a:pt x="1017939" y="1022104"/>
                  </a:cubicBezTo>
                  <a:close/>
                  <a:moveTo>
                    <a:pt x="1203008" y="580585"/>
                  </a:moveTo>
                  <a:cubicBezTo>
                    <a:pt x="1224040" y="580585"/>
                    <a:pt x="1241089" y="597191"/>
                    <a:pt x="1241089" y="617675"/>
                  </a:cubicBezTo>
                  <a:cubicBezTo>
                    <a:pt x="1241089" y="638159"/>
                    <a:pt x="1224040" y="654765"/>
                    <a:pt x="1203008" y="654765"/>
                  </a:cubicBezTo>
                  <a:cubicBezTo>
                    <a:pt x="1181976" y="654765"/>
                    <a:pt x="1164927" y="638159"/>
                    <a:pt x="1164927" y="617675"/>
                  </a:cubicBezTo>
                  <a:cubicBezTo>
                    <a:pt x="1164927" y="597191"/>
                    <a:pt x="1181976" y="580585"/>
                    <a:pt x="1203008" y="580585"/>
                  </a:cubicBezTo>
                  <a:close/>
                  <a:moveTo>
                    <a:pt x="37752" y="579949"/>
                  </a:moveTo>
                  <a:cubicBezTo>
                    <a:pt x="58602" y="579949"/>
                    <a:pt x="75504" y="596613"/>
                    <a:pt x="75504" y="617168"/>
                  </a:cubicBezTo>
                  <a:cubicBezTo>
                    <a:pt x="75504" y="637723"/>
                    <a:pt x="58602" y="654387"/>
                    <a:pt x="37752" y="654387"/>
                  </a:cubicBezTo>
                  <a:cubicBezTo>
                    <a:pt x="16902" y="654387"/>
                    <a:pt x="0" y="637723"/>
                    <a:pt x="0" y="617168"/>
                  </a:cubicBezTo>
                  <a:cubicBezTo>
                    <a:pt x="0" y="596613"/>
                    <a:pt x="16902" y="579949"/>
                    <a:pt x="37752" y="579949"/>
                  </a:cubicBezTo>
                  <a:close/>
                  <a:moveTo>
                    <a:pt x="224734" y="152554"/>
                  </a:moveTo>
                  <a:cubicBezTo>
                    <a:pt x="245381" y="152554"/>
                    <a:pt x="262119" y="169248"/>
                    <a:pt x="262119" y="189840"/>
                  </a:cubicBezTo>
                  <a:cubicBezTo>
                    <a:pt x="262119" y="210432"/>
                    <a:pt x="245381" y="227126"/>
                    <a:pt x="224734" y="227126"/>
                  </a:cubicBezTo>
                  <a:cubicBezTo>
                    <a:pt x="204087" y="227126"/>
                    <a:pt x="187349" y="210432"/>
                    <a:pt x="187349" y="189840"/>
                  </a:cubicBezTo>
                  <a:cubicBezTo>
                    <a:pt x="187349" y="169248"/>
                    <a:pt x="204087" y="152554"/>
                    <a:pt x="224734" y="152554"/>
                  </a:cubicBezTo>
                  <a:close/>
                  <a:moveTo>
                    <a:pt x="1018361" y="149613"/>
                  </a:moveTo>
                  <a:cubicBezTo>
                    <a:pt x="1039146" y="149613"/>
                    <a:pt x="1055996" y="166670"/>
                    <a:pt x="1055996" y="187711"/>
                  </a:cubicBezTo>
                  <a:cubicBezTo>
                    <a:pt x="1055996" y="208752"/>
                    <a:pt x="1039146" y="225809"/>
                    <a:pt x="1018361" y="225809"/>
                  </a:cubicBezTo>
                  <a:cubicBezTo>
                    <a:pt x="997576" y="225809"/>
                    <a:pt x="980726" y="208752"/>
                    <a:pt x="980726" y="187711"/>
                  </a:cubicBezTo>
                  <a:cubicBezTo>
                    <a:pt x="980726" y="166670"/>
                    <a:pt x="997576" y="149613"/>
                    <a:pt x="1018361" y="149613"/>
                  </a:cubicBezTo>
                  <a:close/>
                  <a:moveTo>
                    <a:pt x="619128" y="0"/>
                  </a:moveTo>
                  <a:cubicBezTo>
                    <a:pt x="640620" y="0"/>
                    <a:pt x="658043" y="16066"/>
                    <a:pt x="658043" y="35885"/>
                  </a:cubicBezTo>
                  <a:cubicBezTo>
                    <a:pt x="658043" y="55704"/>
                    <a:pt x="640620" y="71770"/>
                    <a:pt x="619128" y="71770"/>
                  </a:cubicBezTo>
                  <a:cubicBezTo>
                    <a:pt x="597636" y="71770"/>
                    <a:pt x="580213" y="55704"/>
                    <a:pt x="580213" y="35885"/>
                  </a:cubicBezTo>
                  <a:cubicBezTo>
                    <a:pt x="580213" y="16066"/>
                    <a:pt x="597636" y="0"/>
                    <a:pt x="619128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34" name="Oval 33">
              <a:extLst>
                <a:ext uri="{FF2B5EF4-FFF2-40B4-BE49-F238E27FC236}">
                  <a16:creationId xmlns:a16="http://schemas.microsoft.com/office/drawing/2014/main" id="{E6BCB3BC-1438-7F72-3D57-BCE1F54112AF}"/>
                </a:ext>
              </a:extLst>
            </p:cNvPr>
            <p:cNvSpPr/>
            <p:nvPr/>
          </p:nvSpPr>
          <p:spPr>
            <a:xfrm>
              <a:off x="4393993" y="2667837"/>
              <a:ext cx="948071" cy="951357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  <p:grpSp>
        <p:nvGrpSpPr>
          <p:cNvPr id="35" name="Group 34">
            <a:extLst>
              <a:ext uri="{FF2B5EF4-FFF2-40B4-BE49-F238E27FC236}">
                <a16:creationId xmlns:a16="http://schemas.microsoft.com/office/drawing/2014/main" id="{DD68C61B-893F-10CA-94FE-9D364B3F692A}"/>
              </a:ext>
            </a:extLst>
          </p:cNvPr>
          <p:cNvGrpSpPr/>
          <p:nvPr/>
        </p:nvGrpSpPr>
        <p:grpSpPr>
          <a:xfrm>
            <a:off x="1964207" y="1828800"/>
            <a:ext cx="1367547" cy="1998179"/>
            <a:chOff x="1964207" y="1828800"/>
            <a:chExt cx="1367547" cy="1998179"/>
          </a:xfrm>
        </p:grpSpPr>
        <p:sp>
          <p:nvSpPr>
            <p:cNvPr id="36" name="Oval 35">
              <a:extLst>
                <a:ext uri="{FF2B5EF4-FFF2-40B4-BE49-F238E27FC236}">
                  <a16:creationId xmlns:a16="http://schemas.microsoft.com/office/drawing/2014/main" id="{447DDF81-E497-E866-AC34-AEA16AECBDE4}"/>
                </a:ext>
              </a:extLst>
            </p:cNvPr>
            <p:cNvSpPr/>
            <p:nvPr/>
          </p:nvSpPr>
          <p:spPr>
            <a:xfrm>
              <a:off x="1964207" y="2450822"/>
              <a:ext cx="1367547" cy="137615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37" name="Freeform: Shape 36">
              <a:extLst>
                <a:ext uri="{FF2B5EF4-FFF2-40B4-BE49-F238E27FC236}">
                  <a16:creationId xmlns:a16="http://schemas.microsoft.com/office/drawing/2014/main" id="{99A717A6-E05C-1AB0-7B1A-17A0853F475B}"/>
                </a:ext>
              </a:extLst>
            </p:cNvPr>
            <p:cNvSpPr/>
            <p:nvPr/>
          </p:nvSpPr>
          <p:spPr>
            <a:xfrm>
              <a:off x="2142301" y="1828800"/>
              <a:ext cx="1005512" cy="586487"/>
            </a:xfrm>
            <a:custGeom>
              <a:avLst/>
              <a:gdLst>
                <a:gd name="csX0" fmla="*/ 547394 w 1113110"/>
                <a:gd name="csY0" fmla="*/ 126 h 649246"/>
                <a:gd name="csX1" fmla="*/ 604636 w 1113110"/>
                <a:gd name="csY1" fmla="*/ 2555 h 649246"/>
                <a:gd name="csX2" fmla="*/ 667369 w 1113110"/>
                <a:gd name="csY2" fmla="*/ 19325 h 649246"/>
                <a:gd name="csX3" fmla="*/ 873486 w 1113110"/>
                <a:gd name="csY3" fmla="*/ 18908 h 649246"/>
                <a:gd name="csX4" fmla="*/ 1100486 w 1113110"/>
                <a:gd name="csY4" fmla="*/ 47858 h 649246"/>
                <a:gd name="csX5" fmla="*/ 1052721 w 1113110"/>
                <a:gd name="csY5" fmla="*/ 151729 h 649246"/>
                <a:gd name="csX6" fmla="*/ 909334 w 1113110"/>
                <a:gd name="csY6" fmla="*/ 152230 h 649246"/>
                <a:gd name="csX7" fmla="*/ 658407 w 1113110"/>
                <a:gd name="csY7" fmla="*/ 151646 h 649246"/>
                <a:gd name="csX8" fmla="*/ 611089 w 1113110"/>
                <a:gd name="csY8" fmla="*/ 180596 h 649246"/>
                <a:gd name="csX9" fmla="*/ 611089 w 1113110"/>
                <a:gd name="csY9" fmla="*/ 408779 h 649246"/>
                <a:gd name="csX10" fmla="*/ 725172 w 1113110"/>
                <a:gd name="csY10" fmla="*/ 422045 h 649246"/>
                <a:gd name="csX11" fmla="*/ 750174 w 1113110"/>
                <a:gd name="csY11" fmla="*/ 488455 h 649246"/>
                <a:gd name="csX12" fmla="*/ 748023 w 1113110"/>
                <a:gd name="csY12" fmla="*/ 648309 h 649246"/>
                <a:gd name="csX13" fmla="*/ 744600 w 1113110"/>
                <a:gd name="csY13" fmla="*/ 649246 h 649246"/>
                <a:gd name="csX14" fmla="*/ 712342 w 1113110"/>
                <a:gd name="csY14" fmla="*/ 639169 h 649246"/>
                <a:gd name="csX15" fmla="*/ 559791 w 1113110"/>
                <a:gd name="csY15" fmla="*/ 623694 h 649246"/>
                <a:gd name="csX16" fmla="*/ 407241 w 1113110"/>
                <a:gd name="csY16" fmla="*/ 639169 h 649246"/>
                <a:gd name="csX17" fmla="*/ 376277 w 1113110"/>
                <a:gd name="csY17" fmla="*/ 648842 h 649246"/>
                <a:gd name="csX18" fmla="*/ 371633 w 1113110"/>
                <a:gd name="csY18" fmla="*/ 647558 h 649246"/>
                <a:gd name="csX19" fmla="*/ 368945 w 1113110"/>
                <a:gd name="csY19" fmla="*/ 488455 h 649246"/>
                <a:gd name="csX20" fmla="*/ 394307 w 1113110"/>
                <a:gd name="csY20" fmla="*/ 421878 h 649246"/>
                <a:gd name="csX21" fmla="*/ 506059 w 1113110"/>
                <a:gd name="csY21" fmla="*/ 405025 h 649246"/>
                <a:gd name="csX22" fmla="*/ 506059 w 1113110"/>
                <a:gd name="csY22" fmla="*/ 188105 h 649246"/>
                <a:gd name="csX23" fmla="*/ 461249 w 1113110"/>
                <a:gd name="csY23" fmla="*/ 153314 h 649246"/>
                <a:gd name="csX24" fmla="*/ 174476 w 1113110"/>
                <a:gd name="csY24" fmla="*/ 152313 h 649246"/>
                <a:gd name="csX25" fmla="*/ 57974 w 1113110"/>
                <a:gd name="csY25" fmla="*/ 151562 h 649246"/>
                <a:gd name="csX26" fmla="*/ 2860 w 1113110"/>
                <a:gd name="csY26" fmla="*/ 65212 h 649246"/>
                <a:gd name="csX27" fmla="*/ 246170 w 1113110"/>
                <a:gd name="csY27" fmla="*/ 19158 h 649246"/>
                <a:gd name="csX28" fmla="*/ 452288 w 1113110"/>
                <a:gd name="csY28" fmla="*/ 18407 h 649246"/>
                <a:gd name="csX29" fmla="*/ 490823 w 1113110"/>
                <a:gd name="csY29" fmla="*/ 4140 h 649246"/>
                <a:gd name="csX30" fmla="*/ 547394 w 1113110"/>
                <a:gd name="csY30" fmla="*/ 126 h 649246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</a:cxnLst>
              <a:rect l="l" t="t" r="r" b="b"/>
              <a:pathLst>
                <a:path w="1113110" h="649246">
                  <a:moveTo>
                    <a:pt x="547394" y="126"/>
                  </a:moveTo>
                  <a:cubicBezTo>
                    <a:pt x="567244" y="574"/>
                    <a:pt x="587206" y="2097"/>
                    <a:pt x="604636" y="2555"/>
                  </a:cubicBezTo>
                  <a:cubicBezTo>
                    <a:pt x="630177" y="3223"/>
                    <a:pt x="643619" y="16238"/>
                    <a:pt x="667369" y="19325"/>
                  </a:cubicBezTo>
                  <a:cubicBezTo>
                    <a:pt x="733058" y="27751"/>
                    <a:pt x="807081" y="18824"/>
                    <a:pt x="873486" y="18908"/>
                  </a:cubicBezTo>
                  <a:cubicBezTo>
                    <a:pt x="930573" y="18991"/>
                    <a:pt x="1065715" y="-31"/>
                    <a:pt x="1100486" y="47858"/>
                  </a:cubicBezTo>
                  <a:cubicBezTo>
                    <a:pt x="1130059" y="88656"/>
                    <a:pt x="1105056" y="144971"/>
                    <a:pt x="1052721" y="151729"/>
                  </a:cubicBezTo>
                  <a:cubicBezTo>
                    <a:pt x="1006568" y="157653"/>
                    <a:pt x="955845" y="152480"/>
                    <a:pt x="909334" y="152230"/>
                  </a:cubicBezTo>
                  <a:lnTo>
                    <a:pt x="658407" y="151646"/>
                  </a:lnTo>
                  <a:cubicBezTo>
                    <a:pt x="642903" y="167581"/>
                    <a:pt x="634120" y="174840"/>
                    <a:pt x="611089" y="180596"/>
                  </a:cubicBezTo>
                  <a:lnTo>
                    <a:pt x="611089" y="408779"/>
                  </a:lnTo>
                  <a:cubicBezTo>
                    <a:pt x="645681" y="412951"/>
                    <a:pt x="694881" y="403857"/>
                    <a:pt x="725172" y="422045"/>
                  </a:cubicBezTo>
                  <a:cubicBezTo>
                    <a:pt x="750891" y="437479"/>
                    <a:pt x="750084" y="463093"/>
                    <a:pt x="750174" y="488455"/>
                  </a:cubicBezTo>
                  <a:cubicBezTo>
                    <a:pt x="750354" y="540933"/>
                    <a:pt x="755552" y="596415"/>
                    <a:pt x="748023" y="648309"/>
                  </a:cubicBezTo>
                  <a:lnTo>
                    <a:pt x="744600" y="649246"/>
                  </a:lnTo>
                  <a:lnTo>
                    <a:pt x="712342" y="639169"/>
                  </a:lnTo>
                  <a:cubicBezTo>
                    <a:pt x="663066" y="629023"/>
                    <a:pt x="612047" y="623694"/>
                    <a:pt x="559791" y="623694"/>
                  </a:cubicBezTo>
                  <a:cubicBezTo>
                    <a:pt x="507535" y="623694"/>
                    <a:pt x="456516" y="629023"/>
                    <a:pt x="407241" y="639169"/>
                  </a:cubicBezTo>
                  <a:lnTo>
                    <a:pt x="376277" y="648842"/>
                  </a:lnTo>
                  <a:lnTo>
                    <a:pt x="371633" y="647558"/>
                  </a:lnTo>
                  <a:cubicBezTo>
                    <a:pt x="363030" y="596331"/>
                    <a:pt x="368048" y="540349"/>
                    <a:pt x="368945" y="488455"/>
                  </a:cubicBezTo>
                  <a:cubicBezTo>
                    <a:pt x="369393" y="463259"/>
                    <a:pt x="369303" y="437730"/>
                    <a:pt x="394307" y="421878"/>
                  </a:cubicBezTo>
                  <a:cubicBezTo>
                    <a:pt x="424238" y="402939"/>
                    <a:pt x="472094" y="413451"/>
                    <a:pt x="506059" y="405025"/>
                  </a:cubicBezTo>
                  <a:lnTo>
                    <a:pt x="506059" y="188105"/>
                  </a:lnTo>
                  <a:lnTo>
                    <a:pt x="461249" y="153314"/>
                  </a:lnTo>
                  <a:cubicBezTo>
                    <a:pt x="366077" y="149143"/>
                    <a:pt x="269828" y="152063"/>
                    <a:pt x="174476" y="152313"/>
                  </a:cubicBezTo>
                  <a:cubicBezTo>
                    <a:pt x="136748" y="152397"/>
                    <a:pt x="95345" y="156735"/>
                    <a:pt x="57974" y="151562"/>
                  </a:cubicBezTo>
                  <a:cubicBezTo>
                    <a:pt x="14062" y="145472"/>
                    <a:pt x="-8343" y="103339"/>
                    <a:pt x="2860" y="65212"/>
                  </a:cubicBezTo>
                  <a:cubicBezTo>
                    <a:pt x="23562" y="-5204"/>
                    <a:pt x="184961" y="19492"/>
                    <a:pt x="246170" y="19158"/>
                  </a:cubicBezTo>
                  <a:cubicBezTo>
                    <a:pt x="312755" y="18824"/>
                    <a:pt x="386420" y="27334"/>
                    <a:pt x="452288" y="18407"/>
                  </a:cubicBezTo>
                  <a:cubicBezTo>
                    <a:pt x="467433" y="16321"/>
                    <a:pt x="476574" y="7394"/>
                    <a:pt x="490823" y="4140"/>
                  </a:cubicBezTo>
                  <a:cubicBezTo>
                    <a:pt x="507806" y="303"/>
                    <a:pt x="527544" y="-323"/>
                    <a:pt x="547394" y="126"/>
                  </a:cubicBezTo>
                  <a:close/>
                </a:path>
              </a:pathLst>
            </a:custGeom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38" name="Freeform: Shape 37">
              <a:extLst>
                <a:ext uri="{FF2B5EF4-FFF2-40B4-BE49-F238E27FC236}">
                  <a16:creationId xmlns:a16="http://schemas.microsoft.com/office/drawing/2014/main" id="{955FDDA6-46C9-295F-F48C-5AE8F8347786}"/>
                </a:ext>
              </a:extLst>
            </p:cNvPr>
            <p:cNvSpPr/>
            <p:nvPr/>
          </p:nvSpPr>
          <p:spPr>
            <a:xfrm>
              <a:off x="2027288" y="2520191"/>
              <a:ext cx="1241089" cy="1240007"/>
            </a:xfrm>
            <a:custGeom>
              <a:avLst/>
              <a:gdLst>
                <a:gd name="csX0" fmla="*/ 617911 w 1241089"/>
                <a:gd name="csY0" fmla="*/ 1167761 h 1240007"/>
                <a:gd name="csX1" fmla="*/ 656507 w 1241089"/>
                <a:gd name="csY1" fmla="*/ 1203884 h 1240007"/>
                <a:gd name="csX2" fmla="*/ 617911 w 1241089"/>
                <a:gd name="csY2" fmla="*/ 1240007 h 1240007"/>
                <a:gd name="csX3" fmla="*/ 579315 w 1241089"/>
                <a:gd name="csY3" fmla="*/ 1203884 h 1240007"/>
                <a:gd name="csX4" fmla="*/ 617911 w 1241089"/>
                <a:gd name="csY4" fmla="*/ 1167761 h 1240007"/>
                <a:gd name="csX5" fmla="*/ 222033 w 1241089"/>
                <a:gd name="csY5" fmla="*/ 1022483 h 1240007"/>
                <a:gd name="csX6" fmla="*/ 259560 w 1241089"/>
                <a:gd name="csY6" fmla="*/ 1059648 h 1240007"/>
                <a:gd name="csX7" fmla="*/ 222033 w 1241089"/>
                <a:gd name="csY7" fmla="*/ 1096813 h 1240007"/>
                <a:gd name="csX8" fmla="*/ 184506 w 1241089"/>
                <a:gd name="csY8" fmla="*/ 1059648 h 1240007"/>
                <a:gd name="csX9" fmla="*/ 222033 w 1241089"/>
                <a:gd name="csY9" fmla="*/ 1022483 h 1240007"/>
                <a:gd name="csX10" fmla="*/ 1017939 w 1241089"/>
                <a:gd name="csY10" fmla="*/ 1022104 h 1240007"/>
                <a:gd name="csX11" fmla="*/ 1056654 w 1241089"/>
                <a:gd name="csY11" fmla="*/ 1059351 h 1240007"/>
                <a:gd name="csX12" fmla="*/ 1017939 w 1241089"/>
                <a:gd name="csY12" fmla="*/ 1096598 h 1240007"/>
                <a:gd name="csX13" fmla="*/ 979224 w 1241089"/>
                <a:gd name="csY13" fmla="*/ 1059351 h 1240007"/>
                <a:gd name="csX14" fmla="*/ 1017939 w 1241089"/>
                <a:gd name="csY14" fmla="*/ 1022104 h 1240007"/>
                <a:gd name="csX15" fmla="*/ 1203008 w 1241089"/>
                <a:gd name="csY15" fmla="*/ 580585 h 1240007"/>
                <a:gd name="csX16" fmla="*/ 1241089 w 1241089"/>
                <a:gd name="csY16" fmla="*/ 617675 h 1240007"/>
                <a:gd name="csX17" fmla="*/ 1203008 w 1241089"/>
                <a:gd name="csY17" fmla="*/ 654765 h 1240007"/>
                <a:gd name="csX18" fmla="*/ 1164927 w 1241089"/>
                <a:gd name="csY18" fmla="*/ 617675 h 1240007"/>
                <a:gd name="csX19" fmla="*/ 1203008 w 1241089"/>
                <a:gd name="csY19" fmla="*/ 580585 h 1240007"/>
                <a:gd name="csX20" fmla="*/ 37752 w 1241089"/>
                <a:gd name="csY20" fmla="*/ 579949 h 1240007"/>
                <a:gd name="csX21" fmla="*/ 75504 w 1241089"/>
                <a:gd name="csY21" fmla="*/ 617168 h 1240007"/>
                <a:gd name="csX22" fmla="*/ 37752 w 1241089"/>
                <a:gd name="csY22" fmla="*/ 654387 h 1240007"/>
                <a:gd name="csX23" fmla="*/ 0 w 1241089"/>
                <a:gd name="csY23" fmla="*/ 617168 h 1240007"/>
                <a:gd name="csX24" fmla="*/ 37752 w 1241089"/>
                <a:gd name="csY24" fmla="*/ 579949 h 1240007"/>
                <a:gd name="csX25" fmla="*/ 224734 w 1241089"/>
                <a:gd name="csY25" fmla="*/ 152554 h 1240007"/>
                <a:gd name="csX26" fmla="*/ 262119 w 1241089"/>
                <a:gd name="csY26" fmla="*/ 189840 h 1240007"/>
                <a:gd name="csX27" fmla="*/ 224734 w 1241089"/>
                <a:gd name="csY27" fmla="*/ 227126 h 1240007"/>
                <a:gd name="csX28" fmla="*/ 187349 w 1241089"/>
                <a:gd name="csY28" fmla="*/ 189840 h 1240007"/>
                <a:gd name="csX29" fmla="*/ 224734 w 1241089"/>
                <a:gd name="csY29" fmla="*/ 152554 h 1240007"/>
                <a:gd name="csX30" fmla="*/ 1018361 w 1241089"/>
                <a:gd name="csY30" fmla="*/ 149613 h 1240007"/>
                <a:gd name="csX31" fmla="*/ 1055996 w 1241089"/>
                <a:gd name="csY31" fmla="*/ 187711 h 1240007"/>
                <a:gd name="csX32" fmla="*/ 1018361 w 1241089"/>
                <a:gd name="csY32" fmla="*/ 225809 h 1240007"/>
                <a:gd name="csX33" fmla="*/ 980726 w 1241089"/>
                <a:gd name="csY33" fmla="*/ 187711 h 1240007"/>
                <a:gd name="csX34" fmla="*/ 1018361 w 1241089"/>
                <a:gd name="csY34" fmla="*/ 149613 h 1240007"/>
                <a:gd name="csX35" fmla="*/ 619128 w 1241089"/>
                <a:gd name="csY35" fmla="*/ 0 h 1240007"/>
                <a:gd name="csX36" fmla="*/ 658043 w 1241089"/>
                <a:gd name="csY36" fmla="*/ 35885 h 1240007"/>
                <a:gd name="csX37" fmla="*/ 619128 w 1241089"/>
                <a:gd name="csY37" fmla="*/ 71770 h 1240007"/>
                <a:gd name="csX38" fmla="*/ 580213 w 1241089"/>
                <a:gd name="csY38" fmla="*/ 35885 h 1240007"/>
                <a:gd name="csX39" fmla="*/ 619128 w 1241089"/>
                <a:gd name="csY39" fmla="*/ 0 h 1240007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</a:cxnLst>
              <a:rect l="l" t="t" r="r" b="b"/>
              <a:pathLst>
                <a:path w="1241089" h="1240007">
                  <a:moveTo>
                    <a:pt x="617911" y="1167761"/>
                  </a:moveTo>
                  <a:cubicBezTo>
                    <a:pt x="639227" y="1167761"/>
                    <a:pt x="656507" y="1183934"/>
                    <a:pt x="656507" y="1203884"/>
                  </a:cubicBezTo>
                  <a:cubicBezTo>
                    <a:pt x="656507" y="1223834"/>
                    <a:pt x="639227" y="1240007"/>
                    <a:pt x="617911" y="1240007"/>
                  </a:cubicBezTo>
                  <a:cubicBezTo>
                    <a:pt x="596595" y="1240007"/>
                    <a:pt x="579315" y="1223834"/>
                    <a:pt x="579315" y="1203884"/>
                  </a:cubicBezTo>
                  <a:cubicBezTo>
                    <a:pt x="579315" y="1183934"/>
                    <a:pt x="596595" y="1167761"/>
                    <a:pt x="617911" y="1167761"/>
                  </a:cubicBezTo>
                  <a:close/>
                  <a:moveTo>
                    <a:pt x="222033" y="1022483"/>
                  </a:moveTo>
                  <a:cubicBezTo>
                    <a:pt x="242759" y="1022483"/>
                    <a:pt x="259560" y="1039122"/>
                    <a:pt x="259560" y="1059648"/>
                  </a:cubicBezTo>
                  <a:cubicBezTo>
                    <a:pt x="259560" y="1080174"/>
                    <a:pt x="242759" y="1096813"/>
                    <a:pt x="222033" y="1096813"/>
                  </a:cubicBezTo>
                  <a:cubicBezTo>
                    <a:pt x="201307" y="1096813"/>
                    <a:pt x="184506" y="1080174"/>
                    <a:pt x="184506" y="1059648"/>
                  </a:cubicBezTo>
                  <a:cubicBezTo>
                    <a:pt x="184506" y="1039122"/>
                    <a:pt x="201307" y="1022483"/>
                    <a:pt x="222033" y="1022483"/>
                  </a:cubicBezTo>
                  <a:close/>
                  <a:moveTo>
                    <a:pt x="1017939" y="1022104"/>
                  </a:moveTo>
                  <a:cubicBezTo>
                    <a:pt x="1039321" y="1022104"/>
                    <a:pt x="1056654" y="1038780"/>
                    <a:pt x="1056654" y="1059351"/>
                  </a:cubicBezTo>
                  <a:cubicBezTo>
                    <a:pt x="1056654" y="1079922"/>
                    <a:pt x="1039321" y="1096598"/>
                    <a:pt x="1017939" y="1096598"/>
                  </a:cubicBezTo>
                  <a:cubicBezTo>
                    <a:pt x="996557" y="1096598"/>
                    <a:pt x="979224" y="1079922"/>
                    <a:pt x="979224" y="1059351"/>
                  </a:cubicBezTo>
                  <a:cubicBezTo>
                    <a:pt x="979224" y="1038780"/>
                    <a:pt x="996557" y="1022104"/>
                    <a:pt x="1017939" y="1022104"/>
                  </a:cubicBezTo>
                  <a:close/>
                  <a:moveTo>
                    <a:pt x="1203008" y="580585"/>
                  </a:moveTo>
                  <a:cubicBezTo>
                    <a:pt x="1224040" y="580585"/>
                    <a:pt x="1241089" y="597191"/>
                    <a:pt x="1241089" y="617675"/>
                  </a:cubicBezTo>
                  <a:cubicBezTo>
                    <a:pt x="1241089" y="638159"/>
                    <a:pt x="1224040" y="654765"/>
                    <a:pt x="1203008" y="654765"/>
                  </a:cubicBezTo>
                  <a:cubicBezTo>
                    <a:pt x="1181976" y="654765"/>
                    <a:pt x="1164927" y="638159"/>
                    <a:pt x="1164927" y="617675"/>
                  </a:cubicBezTo>
                  <a:cubicBezTo>
                    <a:pt x="1164927" y="597191"/>
                    <a:pt x="1181976" y="580585"/>
                    <a:pt x="1203008" y="580585"/>
                  </a:cubicBezTo>
                  <a:close/>
                  <a:moveTo>
                    <a:pt x="37752" y="579949"/>
                  </a:moveTo>
                  <a:cubicBezTo>
                    <a:pt x="58602" y="579949"/>
                    <a:pt x="75504" y="596613"/>
                    <a:pt x="75504" y="617168"/>
                  </a:cubicBezTo>
                  <a:cubicBezTo>
                    <a:pt x="75504" y="637723"/>
                    <a:pt x="58602" y="654387"/>
                    <a:pt x="37752" y="654387"/>
                  </a:cubicBezTo>
                  <a:cubicBezTo>
                    <a:pt x="16902" y="654387"/>
                    <a:pt x="0" y="637723"/>
                    <a:pt x="0" y="617168"/>
                  </a:cubicBezTo>
                  <a:cubicBezTo>
                    <a:pt x="0" y="596613"/>
                    <a:pt x="16902" y="579949"/>
                    <a:pt x="37752" y="579949"/>
                  </a:cubicBezTo>
                  <a:close/>
                  <a:moveTo>
                    <a:pt x="224734" y="152554"/>
                  </a:moveTo>
                  <a:cubicBezTo>
                    <a:pt x="245381" y="152554"/>
                    <a:pt x="262119" y="169248"/>
                    <a:pt x="262119" y="189840"/>
                  </a:cubicBezTo>
                  <a:cubicBezTo>
                    <a:pt x="262119" y="210432"/>
                    <a:pt x="245381" y="227126"/>
                    <a:pt x="224734" y="227126"/>
                  </a:cubicBezTo>
                  <a:cubicBezTo>
                    <a:pt x="204087" y="227126"/>
                    <a:pt x="187349" y="210432"/>
                    <a:pt x="187349" y="189840"/>
                  </a:cubicBezTo>
                  <a:cubicBezTo>
                    <a:pt x="187349" y="169248"/>
                    <a:pt x="204087" y="152554"/>
                    <a:pt x="224734" y="152554"/>
                  </a:cubicBezTo>
                  <a:close/>
                  <a:moveTo>
                    <a:pt x="1018361" y="149613"/>
                  </a:moveTo>
                  <a:cubicBezTo>
                    <a:pt x="1039146" y="149613"/>
                    <a:pt x="1055996" y="166670"/>
                    <a:pt x="1055996" y="187711"/>
                  </a:cubicBezTo>
                  <a:cubicBezTo>
                    <a:pt x="1055996" y="208752"/>
                    <a:pt x="1039146" y="225809"/>
                    <a:pt x="1018361" y="225809"/>
                  </a:cubicBezTo>
                  <a:cubicBezTo>
                    <a:pt x="997576" y="225809"/>
                    <a:pt x="980726" y="208752"/>
                    <a:pt x="980726" y="187711"/>
                  </a:cubicBezTo>
                  <a:cubicBezTo>
                    <a:pt x="980726" y="166670"/>
                    <a:pt x="997576" y="149613"/>
                    <a:pt x="1018361" y="149613"/>
                  </a:cubicBezTo>
                  <a:close/>
                  <a:moveTo>
                    <a:pt x="619128" y="0"/>
                  </a:moveTo>
                  <a:cubicBezTo>
                    <a:pt x="640620" y="0"/>
                    <a:pt x="658043" y="16066"/>
                    <a:pt x="658043" y="35885"/>
                  </a:cubicBezTo>
                  <a:cubicBezTo>
                    <a:pt x="658043" y="55704"/>
                    <a:pt x="640620" y="71770"/>
                    <a:pt x="619128" y="71770"/>
                  </a:cubicBezTo>
                  <a:cubicBezTo>
                    <a:pt x="597636" y="71770"/>
                    <a:pt x="580213" y="55704"/>
                    <a:pt x="580213" y="35885"/>
                  </a:cubicBezTo>
                  <a:cubicBezTo>
                    <a:pt x="580213" y="16066"/>
                    <a:pt x="597636" y="0"/>
                    <a:pt x="619128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39" name="Oval 38">
              <a:extLst>
                <a:ext uri="{FF2B5EF4-FFF2-40B4-BE49-F238E27FC236}">
                  <a16:creationId xmlns:a16="http://schemas.microsoft.com/office/drawing/2014/main" id="{2E1FA3A3-97E8-B700-F1AE-2530193E4E2A}"/>
                </a:ext>
              </a:extLst>
            </p:cNvPr>
            <p:cNvSpPr/>
            <p:nvPr/>
          </p:nvSpPr>
          <p:spPr>
            <a:xfrm>
              <a:off x="2173363" y="2667837"/>
              <a:ext cx="948071" cy="951357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  <p:sp>
        <p:nvSpPr>
          <p:cNvPr id="4" name="Freeform: Shape 3">
            <a:extLst>
              <a:ext uri="{FF2B5EF4-FFF2-40B4-BE49-F238E27FC236}">
                <a16:creationId xmlns:a16="http://schemas.microsoft.com/office/drawing/2014/main" id="{66E9F7BF-4EBB-6B41-113D-87662F5A3E44}"/>
              </a:ext>
            </a:extLst>
          </p:cNvPr>
          <p:cNvSpPr/>
          <p:nvPr/>
        </p:nvSpPr>
        <p:spPr>
          <a:xfrm>
            <a:off x="323480" y="2908125"/>
            <a:ext cx="11266524" cy="1307082"/>
          </a:xfrm>
          <a:custGeom>
            <a:avLst/>
            <a:gdLst>
              <a:gd name="csX0" fmla="*/ 11232313 w 11266524"/>
              <a:gd name="csY0" fmla="*/ 1251887 h 1307082"/>
              <a:gd name="csX1" fmla="*/ 11259439 w 11266524"/>
              <a:gd name="csY1" fmla="*/ 1279173 h 1307082"/>
              <a:gd name="csX2" fmla="*/ 11232313 w 11266524"/>
              <a:gd name="csY2" fmla="*/ 1306459 h 1307082"/>
              <a:gd name="csX3" fmla="*/ 11205187 w 11266524"/>
              <a:gd name="csY3" fmla="*/ 1279173 h 1307082"/>
              <a:gd name="csX4" fmla="*/ 11232313 w 11266524"/>
              <a:gd name="csY4" fmla="*/ 1251887 h 1307082"/>
              <a:gd name="csX5" fmla="*/ 10817531 w 11266524"/>
              <a:gd name="csY5" fmla="*/ 1251124 h 1307082"/>
              <a:gd name="csX6" fmla="*/ 10845229 w 11266524"/>
              <a:gd name="csY6" fmla="*/ 1279103 h 1307082"/>
              <a:gd name="csX7" fmla="*/ 10817531 w 11266524"/>
              <a:gd name="csY7" fmla="*/ 1307082 h 1307082"/>
              <a:gd name="csX8" fmla="*/ 10789833 w 11266524"/>
              <a:gd name="csY8" fmla="*/ 1279103 h 1307082"/>
              <a:gd name="csX9" fmla="*/ 10817531 w 11266524"/>
              <a:gd name="csY9" fmla="*/ 1251124 h 1307082"/>
              <a:gd name="csX10" fmla="*/ 10815619 w 11266524"/>
              <a:gd name="csY10" fmla="*/ 1000334 h 1307082"/>
              <a:gd name="csX11" fmla="*/ 10845197 w 11266524"/>
              <a:gd name="csY11" fmla="*/ 1030745 h 1307082"/>
              <a:gd name="csX12" fmla="*/ 10815619 w 11266524"/>
              <a:gd name="csY12" fmla="*/ 1061156 h 1307082"/>
              <a:gd name="csX13" fmla="*/ 10786041 w 11266524"/>
              <a:gd name="csY13" fmla="*/ 1030745 h 1307082"/>
              <a:gd name="csX14" fmla="*/ 10815619 w 11266524"/>
              <a:gd name="csY14" fmla="*/ 1000334 h 1307082"/>
              <a:gd name="csX15" fmla="*/ 11235867 w 11266524"/>
              <a:gd name="csY15" fmla="*/ 999843 h 1307082"/>
              <a:gd name="csX16" fmla="*/ 11266524 w 11266524"/>
              <a:gd name="csY16" fmla="*/ 1030744 h 1307082"/>
              <a:gd name="csX17" fmla="*/ 11235867 w 11266524"/>
              <a:gd name="csY17" fmla="*/ 1061645 h 1307082"/>
              <a:gd name="csX18" fmla="*/ 11205210 w 11266524"/>
              <a:gd name="csY18" fmla="*/ 1030744 h 1307082"/>
              <a:gd name="csX19" fmla="*/ 11235867 w 11266524"/>
              <a:gd name="csY19" fmla="*/ 999843 h 1307082"/>
              <a:gd name="csX20" fmla="*/ 491454 w 11266524"/>
              <a:gd name="csY20" fmla="*/ 888788 h 1307082"/>
              <a:gd name="csX21" fmla="*/ 522065 w 11266524"/>
              <a:gd name="csY21" fmla="*/ 920535 h 1307082"/>
              <a:gd name="csX22" fmla="*/ 491454 w 11266524"/>
              <a:gd name="csY22" fmla="*/ 952282 h 1307082"/>
              <a:gd name="csX23" fmla="*/ 460843 w 11266524"/>
              <a:gd name="csY23" fmla="*/ 920535 h 1307082"/>
              <a:gd name="csX24" fmla="*/ 491454 w 11266524"/>
              <a:gd name="csY24" fmla="*/ 888788 h 1307082"/>
              <a:gd name="csX25" fmla="*/ 31281 w 11266524"/>
              <a:gd name="csY25" fmla="*/ 888465 h 1307082"/>
              <a:gd name="csX26" fmla="*/ 62562 w 11266524"/>
              <a:gd name="csY26" fmla="*/ 920535 h 1307082"/>
              <a:gd name="csX27" fmla="*/ 31281 w 11266524"/>
              <a:gd name="csY27" fmla="*/ 952605 h 1307082"/>
              <a:gd name="csX28" fmla="*/ 0 w 11266524"/>
              <a:gd name="csY28" fmla="*/ 920535 h 1307082"/>
              <a:gd name="csX29" fmla="*/ 31281 w 11266524"/>
              <a:gd name="csY29" fmla="*/ 888465 h 1307082"/>
              <a:gd name="csX30" fmla="*/ 10509655 w 11266524"/>
              <a:gd name="csY30" fmla="*/ 410728 h 1307082"/>
              <a:gd name="csX31" fmla="*/ 10540344 w 11266524"/>
              <a:gd name="csY31" fmla="*/ 443022 h 1307082"/>
              <a:gd name="csX32" fmla="*/ 10509655 w 11266524"/>
              <a:gd name="csY32" fmla="*/ 475316 h 1307082"/>
              <a:gd name="csX33" fmla="*/ 10478966 w 11266524"/>
              <a:gd name="csY33" fmla="*/ 443022 h 1307082"/>
              <a:gd name="csX34" fmla="*/ 10509655 w 11266524"/>
              <a:gd name="csY34" fmla="*/ 410728 h 1307082"/>
              <a:gd name="csX35" fmla="*/ 798326 w 11266524"/>
              <a:gd name="csY35" fmla="*/ 405984 h 1307082"/>
              <a:gd name="csX36" fmla="*/ 829015 w 11266524"/>
              <a:gd name="csY36" fmla="*/ 438278 h 1307082"/>
              <a:gd name="csX37" fmla="*/ 798326 w 11266524"/>
              <a:gd name="csY37" fmla="*/ 470572 h 1307082"/>
              <a:gd name="csX38" fmla="*/ 767637 w 11266524"/>
              <a:gd name="csY38" fmla="*/ 438278 h 1307082"/>
              <a:gd name="csX39" fmla="*/ 798326 w 11266524"/>
              <a:gd name="csY39" fmla="*/ 405984 h 1307082"/>
              <a:gd name="csX40" fmla="*/ 10509655 w 11266524"/>
              <a:gd name="csY40" fmla="*/ 4744 h 1307082"/>
              <a:gd name="csX41" fmla="*/ 10540118 w 11266524"/>
              <a:gd name="csY41" fmla="*/ 36710 h 1307082"/>
              <a:gd name="csX42" fmla="*/ 10509655 w 11266524"/>
              <a:gd name="csY42" fmla="*/ 68676 h 1307082"/>
              <a:gd name="csX43" fmla="*/ 10479192 w 11266524"/>
              <a:gd name="csY43" fmla="*/ 36710 h 1307082"/>
              <a:gd name="csX44" fmla="*/ 10509655 w 11266524"/>
              <a:gd name="csY44" fmla="*/ 4744 h 1307082"/>
              <a:gd name="csX45" fmla="*/ 798326 w 11266524"/>
              <a:gd name="csY45" fmla="*/ 0 h 1307082"/>
              <a:gd name="csX46" fmla="*/ 828789 w 11266524"/>
              <a:gd name="csY46" fmla="*/ 31966 h 1307082"/>
              <a:gd name="csX47" fmla="*/ 798326 w 11266524"/>
              <a:gd name="csY47" fmla="*/ 63932 h 1307082"/>
              <a:gd name="csX48" fmla="*/ 767863 w 11266524"/>
              <a:gd name="csY48" fmla="*/ 31966 h 1307082"/>
              <a:gd name="csX49" fmla="*/ 798326 w 11266524"/>
              <a:gd name="csY49" fmla="*/ 0 h 1307082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  <a:cxn ang="0">
                <a:pos x="csX38" y="csY38"/>
              </a:cxn>
              <a:cxn ang="0">
                <a:pos x="csX39" y="csY39"/>
              </a:cxn>
              <a:cxn ang="0">
                <a:pos x="csX40" y="csY40"/>
              </a:cxn>
              <a:cxn ang="0">
                <a:pos x="csX41" y="csY41"/>
              </a:cxn>
              <a:cxn ang="0">
                <a:pos x="csX42" y="csY42"/>
              </a:cxn>
              <a:cxn ang="0">
                <a:pos x="csX43" y="csY43"/>
              </a:cxn>
              <a:cxn ang="0">
                <a:pos x="csX44" y="csY44"/>
              </a:cxn>
              <a:cxn ang="0">
                <a:pos x="csX45" y="csY45"/>
              </a:cxn>
              <a:cxn ang="0">
                <a:pos x="csX46" y="csY46"/>
              </a:cxn>
              <a:cxn ang="0">
                <a:pos x="csX47" y="csY47"/>
              </a:cxn>
              <a:cxn ang="0">
                <a:pos x="csX48" y="csY48"/>
              </a:cxn>
              <a:cxn ang="0">
                <a:pos x="csX49" y="csY49"/>
              </a:cxn>
            </a:cxnLst>
            <a:rect l="l" t="t" r="r" b="b"/>
            <a:pathLst>
              <a:path w="11266524" h="1307082">
                <a:moveTo>
                  <a:pt x="11232313" y="1251887"/>
                </a:moveTo>
                <a:cubicBezTo>
                  <a:pt x="11247294" y="1251887"/>
                  <a:pt x="11259439" y="1264103"/>
                  <a:pt x="11259439" y="1279173"/>
                </a:cubicBezTo>
                <a:cubicBezTo>
                  <a:pt x="11259439" y="1294243"/>
                  <a:pt x="11247294" y="1306459"/>
                  <a:pt x="11232313" y="1306459"/>
                </a:cubicBezTo>
                <a:cubicBezTo>
                  <a:pt x="11217332" y="1306459"/>
                  <a:pt x="11205187" y="1294243"/>
                  <a:pt x="11205187" y="1279173"/>
                </a:cubicBezTo>
                <a:cubicBezTo>
                  <a:pt x="11205187" y="1264103"/>
                  <a:pt x="11217332" y="1251887"/>
                  <a:pt x="11232313" y="1251887"/>
                </a:cubicBezTo>
                <a:close/>
                <a:moveTo>
                  <a:pt x="10817531" y="1251124"/>
                </a:moveTo>
                <a:cubicBezTo>
                  <a:pt x="10832828" y="1251124"/>
                  <a:pt x="10845229" y="1263651"/>
                  <a:pt x="10845229" y="1279103"/>
                </a:cubicBezTo>
                <a:cubicBezTo>
                  <a:pt x="10845229" y="1294555"/>
                  <a:pt x="10832828" y="1307082"/>
                  <a:pt x="10817531" y="1307082"/>
                </a:cubicBezTo>
                <a:cubicBezTo>
                  <a:pt x="10802234" y="1307082"/>
                  <a:pt x="10789833" y="1294555"/>
                  <a:pt x="10789833" y="1279103"/>
                </a:cubicBezTo>
                <a:cubicBezTo>
                  <a:pt x="10789833" y="1263651"/>
                  <a:pt x="10802234" y="1251124"/>
                  <a:pt x="10817531" y="1251124"/>
                </a:cubicBezTo>
                <a:close/>
                <a:moveTo>
                  <a:pt x="10815619" y="1000334"/>
                </a:moveTo>
                <a:cubicBezTo>
                  <a:pt x="10831954" y="1000334"/>
                  <a:pt x="10845197" y="1013949"/>
                  <a:pt x="10845197" y="1030745"/>
                </a:cubicBezTo>
                <a:cubicBezTo>
                  <a:pt x="10845197" y="1047541"/>
                  <a:pt x="10831954" y="1061156"/>
                  <a:pt x="10815619" y="1061156"/>
                </a:cubicBezTo>
                <a:cubicBezTo>
                  <a:pt x="10799284" y="1061156"/>
                  <a:pt x="10786041" y="1047541"/>
                  <a:pt x="10786041" y="1030745"/>
                </a:cubicBezTo>
                <a:cubicBezTo>
                  <a:pt x="10786041" y="1013949"/>
                  <a:pt x="10799284" y="1000334"/>
                  <a:pt x="10815619" y="1000334"/>
                </a:cubicBezTo>
                <a:close/>
                <a:moveTo>
                  <a:pt x="11235867" y="999843"/>
                </a:moveTo>
                <a:cubicBezTo>
                  <a:pt x="11252798" y="999843"/>
                  <a:pt x="11266524" y="1013678"/>
                  <a:pt x="11266524" y="1030744"/>
                </a:cubicBezTo>
                <a:cubicBezTo>
                  <a:pt x="11266524" y="1047810"/>
                  <a:pt x="11252798" y="1061645"/>
                  <a:pt x="11235867" y="1061645"/>
                </a:cubicBezTo>
                <a:cubicBezTo>
                  <a:pt x="11218936" y="1061645"/>
                  <a:pt x="11205210" y="1047810"/>
                  <a:pt x="11205210" y="1030744"/>
                </a:cubicBezTo>
                <a:cubicBezTo>
                  <a:pt x="11205210" y="1013678"/>
                  <a:pt x="11218936" y="999843"/>
                  <a:pt x="11235867" y="999843"/>
                </a:cubicBezTo>
                <a:close/>
                <a:moveTo>
                  <a:pt x="491454" y="888788"/>
                </a:moveTo>
                <a:cubicBezTo>
                  <a:pt x="508360" y="888788"/>
                  <a:pt x="522065" y="903002"/>
                  <a:pt x="522065" y="920535"/>
                </a:cubicBezTo>
                <a:cubicBezTo>
                  <a:pt x="522065" y="938068"/>
                  <a:pt x="508360" y="952282"/>
                  <a:pt x="491454" y="952282"/>
                </a:cubicBezTo>
                <a:cubicBezTo>
                  <a:pt x="474548" y="952282"/>
                  <a:pt x="460843" y="938068"/>
                  <a:pt x="460843" y="920535"/>
                </a:cubicBezTo>
                <a:cubicBezTo>
                  <a:pt x="460843" y="903002"/>
                  <a:pt x="474548" y="888788"/>
                  <a:pt x="491454" y="888788"/>
                </a:cubicBezTo>
                <a:close/>
                <a:moveTo>
                  <a:pt x="31281" y="888465"/>
                </a:moveTo>
                <a:cubicBezTo>
                  <a:pt x="48557" y="888465"/>
                  <a:pt x="62562" y="902823"/>
                  <a:pt x="62562" y="920535"/>
                </a:cubicBezTo>
                <a:cubicBezTo>
                  <a:pt x="62562" y="938247"/>
                  <a:pt x="48557" y="952605"/>
                  <a:pt x="31281" y="952605"/>
                </a:cubicBezTo>
                <a:cubicBezTo>
                  <a:pt x="14005" y="952605"/>
                  <a:pt x="0" y="938247"/>
                  <a:pt x="0" y="920535"/>
                </a:cubicBezTo>
                <a:cubicBezTo>
                  <a:pt x="0" y="902823"/>
                  <a:pt x="14005" y="888465"/>
                  <a:pt x="31281" y="888465"/>
                </a:cubicBezTo>
                <a:close/>
                <a:moveTo>
                  <a:pt x="10509655" y="410728"/>
                </a:moveTo>
                <a:cubicBezTo>
                  <a:pt x="10526604" y="410728"/>
                  <a:pt x="10540344" y="425187"/>
                  <a:pt x="10540344" y="443022"/>
                </a:cubicBezTo>
                <a:cubicBezTo>
                  <a:pt x="10540344" y="460857"/>
                  <a:pt x="10526604" y="475316"/>
                  <a:pt x="10509655" y="475316"/>
                </a:cubicBezTo>
                <a:cubicBezTo>
                  <a:pt x="10492706" y="475316"/>
                  <a:pt x="10478966" y="460857"/>
                  <a:pt x="10478966" y="443022"/>
                </a:cubicBezTo>
                <a:cubicBezTo>
                  <a:pt x="10478966" y="425187"/>
                  <a:pt x="10492706" y="410728"/>
                  <a:pt x="10509655" y="410728"/>
                </a:cubicBezTo>
                <a:close/>
                <a:moveTo>
                  <a:pt x="798326" y="405984"/>
                </a:moveTo>
                <a:cubicBezTo>
                  <a:pt x="815275" y="405984"/>
                  <a:pt x="829015" y="420443"/>
                  <a:pt x="829015" y="438278"/>
                </a:cubicBezTo>
                <a:cubicBezTo>
                  <a:pt x="829015" y="456113"/>
                  <a:pt x="815275" y="470572"/>
                  <a:pt x="798326" y="470572"/>
                </a:cubicBezTo>
                <a:cubicBezTo>
                  <a:pt x="781377" y="470572"/>
                  <a:pt x="767637" y="456113"/>
                  <a:pt x="767637" y="438278"/>
                </a:cubicBezTo>
                <a:cubicBezTo>
                  <a:pt x="767637" y="420443"/>
                  <a:pt x="781377" y="405984"/>
                  <a:pt x="798326" y="405984"/>
                </a:cubicBezTo>
                <a:close/>
                <a:moveTo>
                  <a:pt x="10509655" y="4744"/>
                </a:moveTo>
                <a:cubicBezTo>
                  <a:pt x="10526479" y="4744"/>
                  <a:pt x="10540118" y="19056"/>
                  <a:pt x="10540118" y="36710"/>
                </a:cubicBezTo>
                <a:cubicBezTo>
                  <a:pt x="10540118" y="54364"/>
                  <a:pt x="10526479" y="68676"/>
                  <a:pt x="10509655" y="68676"/>
                </a:cubicBezTo>
                <a:cubicBezTo>
                  <a:pt x="10492831" y="68676"/>
                  <a:pt x="10479192" y="54364"/>
                  <a:pt x="10479192" y="36710"/>
                </a:cubicBezTo>
                <a:cubicBezTo>
                  <a:pt x="10479192" y="19056"/>
                  <a:pt x="10492831" y="4744"/>
                  <a:pt x="10509655" y="4744"/>
                </a:cubicBezTo>
                <a:close/>
                <a:moveTo>
                  <a:pt x="798326" y="0"/>
                </a:moveTo>
                <a:cubicBezTo>
                  <a:pt x="815150" y="0"/>
                  <a:pt x="828789" y="14312"/>
                  <a:pt x="828789" y="31966"/>
                </a:cubicBezTo>
                <a:cubicBezTo>
                  <a:pt x="828789" y="49620"/>
                  <a:pt x="815150" y="63932"/>
                  <a:pt x="798326" y="63932"/>
                </a:cubicBezTo>
                <a:cubicBezTo>
                  <a:pt x="781502" y="63932"/>
                  <a:pt x="767863" y="49620"/>
                  <a:pt x="767863" y="31966"/>
                </a:cubicBezTo>
                <a:cubicBezTo>
                  <a:pt x="767863" y="14312"/>
                  <a:pt x="781502" y="0"/>
                  <a:pt x="798326" y="0"/>
                </a:cubicBezTo>
                <a:close/>
              </a:path>
            </a:pathLst>
          </a:custGeom>
          <a:solidFill>
            <a:srgbClr val="00203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84" name="Oval 83">
            <a:extLst>
              <a:ext uri="{FF2B5EF4-FFF2-40B4-BE49-F238E27FC236}">
                <a16:creationId xmlns:a16="http://schemas.microsoft.com/office/drawing/2014/main" id="{26FD0CCD-03CE-5BA1-B700-92175D917F78}"/>
              </a:ext>
            </a:extLst>
          </p:cNvPr>
          <p:cNvSpPr/>
          <p:nvPr/>
        </p:nvSpPr>
        <p:spPr>
          <a:xfrm>
            <a:off x="2349229" y="4036958"/>
            <a:ext cx="559397" cy="559397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sz="2400" b="1" dirty="0"/>
              <a:t>01</a:t>
            </a:r>
          </a:p>
        </p:txBody>
      </p:sp>
      <p:sp>
        <p:nvSpPr>
          <p:cNvPr id="85" name="Oval 84">
            <a:extLst>
              <a:ext uri="{FF2B5EF4-FFF2-40B4-BE49-F238E27FC236}">
                <a16:creationId xmlns:a16="http://schemas.microsoft.com/office/drawing/2014/main" id="{ED42377E-B26C-8DED-99B0-7F703C0F3C5A}"/>
              </a:ext>
            </a:extLst>
          </p:cNvPr>
          <p:cNvSpPr/>
          <p:nvPr/>
        </p:nvSpPr>
        <p:spPr>
          <a:xfrm>
            <a:off x="4569859" y="4036958"/>
            <a:ext cx="559397" cy="559397"/>
          </a:xfrm>
          <a:prstGeom prst="ellipse">
            <a:avLst/>
          </a:prstGeom>
          <a:solidFill>
            <a:srgbClr val="FC8D0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sz="2400" b="1" dirty="0"/>
              <a:t>02</a:t>
            </a:r>
          </a:p>
        </p:txBody>
      </p:sp>
      <p:sp>
        <p:nvSpPr>
          <p:cNvPr id="86" name="Oval 85">
            <a:extLst>
              <a:ext uri="{FF2B5EF4-FFF2-40B4-BE49-F238E27FC236}">
                <a16:creationId xmlns:a16="http://schemas.microsoft.com/office/drawing/2014/main" id="{216538DA-65B8-E7F6-4BA3-6CDDF660D35C}"/>
              </a:ext>
            </a:extLst>
          </p:cNvPr>
          <p:cNvSpPr/>
          <p:nvPr/>
        </p:nvSpPr>
        <p:spPr>
          <a:xfrm>
            <a:off x="6790488" y="4036958"/>
            <a:ext cx="559397" cy="559397"/>
          </a:xfrm>
          <a:prstGeom prst="ellipse">
            <a:avLst/>
          </a:prstGeom>
          <a:solidFill>
            <a:srgbClr val="FDC12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sz="2400" b="1" dirty="0"/>
              <a:t>03</a:t>
            </a:r>
          </a:p>
        </p:txBody>
      </p:sp>
      <p:sp>
        <p:nvSpPr>
          <p:cNvPr id="87" name="Oval 86">
            <a:extLst>
              <a:ext uri="{FF2B5EF4-FFF2-40B4-BE49-F238E27FC236}">
                <a16:creationId xmlns:a16="http://schemas.microsoft.com/office/drawing/2014/main" id="{DEB2213D-5EE3-9AA8-FD3C-25F8CFF9E54E}"/>
              </a:ext>
            </a:extLst>
          </p:cNvPr>
          <p:cNvSpPr/>
          <p:nvPr/>
        </p:nvSpPr>
        <p:spPr>
          <a:xfrm>
            <a:off x="9011117" y="4036958"/>
            <a:ext cx="559397" cy="559397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sz="2400" b="1" dirty="0"/>
              <a:t>04</a:t>
            </a:r>
          </a:p>
        </p:txBody>
      </p:sp>
      <p:grpSp>
        <p:nvGrpSpPr>
          <p:cNvPr id="88" name="Group 87">
            <a:extLst>
              <a:ext uri="{FF2B5EF4-FFF2-40B4-BE49-F238E27FC236}">
                <a16:creationId xmlns:a16="http://schemas.microsoft.com/office/drawing/2014/main" id="{42D698C0-BFA0-3552-249A-1ACCF86AD7FC}"/>
              </a:ext>
            </a:extLst>
          </p:cNvPr>
          <p:cNvGrpSpPr/>
          <p:nvPr/>
        </p:nvGrpSpPr>
        <p:grpSpPr>
          <a:xfrm>
            <a:off x="1701138" y="4596355"/>
            <a:ext cx="1855578" cy="1413263"/>
            <a:chOff x="332936" y="2947244"/>
            <a:chExt cx="2926080" cy="1413263"/>
          </a:xfrm>
        </p:grpSpPr>
        <p:sp>
          <p:nvSpPr>
            <p:cNvPr id="89" name="TextBox 88">
              <a:extLst>
                <a:ext uri="{FF2B5EF4-FFF2-40B4-BE49-F238E27FC236}">
                  <a16:creationId xmlns:a16="http://schemas.microsoft.com/office/drawing/2014/main" id="{C9473BCF-B2B3-8265-7BA8-E4D1ABA6F8C1}"/>
                </a:ext>
              </a:extLst>
            </p:cNvPr>
            <p:cNvSpPr txBox="1"/>
            <p:nvPr/>
          </p:nvSpPr>
          <p:spPr>
            <a:xfrm>
              <a:off x="332936" y="2947244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dirty="0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90" name="TextBox 89">
              <a:extLst>
                <a:ext uri="{FF2B5EF4-FFF2-40B4-BE49-F238E27FC236}">
                  <a16:creationId xmlns:a16="http://schemas.microsoft.com/office/drawing/2014/main" id="{3A999F3E-5389-90C9-107F-085DF184C96A}"/>
                </a:ext>
              </a:extLst>
            </p:cNvPr>
            <p:cNvSpPr txBox="1"/>
            <p:nvPr/>
          </p:nvSpPr>
          <p:spPr>
            <a:xfrm>
              <a:off x="332936" y="3406400"/>
              <a:ext cx="2926080" cy="95410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1400" noProof="1">
                  <a:solidFill>
                    <a:schemeClr val="bg2"/>
                  </a:solidFill>
                </a:rPr>
                <a:t>Lorem ipsum dolor sit amet, nibh est. A magna maecenas, quam magna nec quis, lorem nunc.</a:t>
              </a:r>
            </a:p>
          </p:txBody>
        </p:sp>
      </p:grpSp>
      <p:grpSp>
        <p:nvGrpSpPr>
          <p:cNvPr id="91" name="Group 90">
            <a:extLst>
              <a:ext uri="{FF2B5EF4-FFF2-40B4-BE49-F238E27FC236}">
                <a16:creationId xmlns:a16="http://schemas.microsoft.com/office/drawing/2014/main" id="{8D5AF772-C6D4-4138-17C3-381543070DD1}"/>
              </a:ext>
            </a:extLst>
          </p:cNvPr>
          <p:cNvGrpSpPr/>
          <p:nvPr/>
        </p:nvGrpSpPr>
        <p:grpSpPr>
          <a:xfrm>
            <a:off x="3921768" y="4596355"/>
            <a:ext cx="1855578" cy="1413263"/>
            <a:chOff x="332936" y="2947244"/>
            <a:chExt cx="2926080" cy="1413263"/>
          </a:xfrm>
        </p:grpSpPr>
        <p:sp>
          <p:nvSpPr>
            <p:cNvPr id="92" name="TextBox 91">
              <a:extLst>
                <a:ext uri="{FF2B5EF4-FFF2-40B4-BE49-F238E27FC236}">
                  <a16:creationId xmlns:a16="http://schemas.microsoft.com/office/drawing/2014/main" id="{46EFE149-79CF-76C8-0AD5-C2282A96DD03}"/>
                </a:ext>
              </a:extLst>
            </p:cNvPr>
            <p:cNvSpPr txBox="1"/>
            <p:nvPr/>
          </p:nvSpPr>
          <p:spPr>
            <a:xfrm>
              <a:off x="332936" y="2947244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dirty="0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93" name="TextBox 92">
              <a:extLst>
                <a:ext uri="{FF2B5EF4-FFF2-40B4-BE49-F238E27FC236}">
                  <a16:creationId xmlns:a16="http://schemas.microsoft.com/office/drawing/2014/main" id="{41D4D951-CF68-B911-E90A-452451E2324F}"/>
                </a:ext>
              </a:extLst>
            </p:cNvPr>
            <p:cNvSpPr txBox="1"/>
            <p:nvPr/>
          </p:nvSpPr>
          <p:spPr>
            <a:xfrm>
              <a:off x="332936" y="3406400"/>
              <a:ext cx="2926080" cy="95410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1400" noProof="1">
                  <a:solidFill>
                    <a:schemeClr val="bg2"/>
                  </a:solidFill>
                </a:rPr>
                <a:t>Lorem ipsum dolor sit amet, nibh est. A magna maecenas, quam magna nec quis, lorem nunc.</a:t>
              </a:r>
            </a:p>
          </p:txBody>
        </p:sp>
      </p:grpSp>
      <p:grpSp>
        <p:nvGrpSpPr>
          <p:cNvPr id="94" name="Group 93">
            <a:extLst>
              <a:ext uri="{FF2B5EF4-FFF2-40B4-BE49-F238E27FC236}">
                <a16:creationId xmlns:a16="http://schemas.microsoft.com/office/drawing/2014/main" id="{C5469A31-EF92-632D-F9D7-236B9311D7CF}"/>
              </a:ext>
            </a:extLst>
          </p:cNvPr>
          <p:cNvGrpSpPr/>
          <p:nvPr/>
        </p:nvGrpSpPr>
        <p:grpSpPr>
          <a:xfrm>
            <a:off x="6142397" y="4596355"/>
            <a:ext cx="1855578" cy="1413263"/>
            <a:chOff x="332936" y="2947244"/>
            <a:chExt cx="2926080" cy="1413263"/>
          </a:xfrm>
        </p:grpSpPr>
        <p:sp>
          <p:nvSpPr>
            <p:cNvPr id="95" name="TextBox 94">
              <a:extLst>
                <a:ext uri="{FF2B5EF4-FFF2-40B4-BE49-F238E27FC236}">
                  <a16:creationId xmlns:a16="http://schemas.microsoft.com/office/drawing/2014/main" id="{909364B8-9BDC-1F6D-04E2-EB7E2EC24E0F}"/>
                </a:ext>
              </a:extLst>
            </p:cNvPr>
            <p:cNvSpPr txBox="1"/>
            <p:nvPr/>
          </p:nvSpPr>
          <p:spPr>
            <a:xfrm>
              <a:off x="332936" y="2947244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dirty="0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96" name="TextBox 95">
              <a:extLst>
                <a:ext uri="{FF2B5EF4-FFF2-40B4-BE49-F238E27FC236}">
                  <a16:creationId xmlns:a16="http://schemas.microsoft.com/office/drawing/2014/main" id="{2A7FC1C0-959D-F858-BA9D-A11360E3CF25}"/>
                </a:ext>
              </a:extLst>
            </p:cNvPr>
            <p:cNvSpPr txBox="1"/>
            <p:nvPr/>
          </p:nvSpPr>
          <p:spPr>
            <a:xfrm>
              <a:off x="332936" y="3406400"/>
              <a:ext cx="2926080" cy="95410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1400" noProof="1">
                  <a:solidFill>
                    <a:schemeClr val="bg2"/>
                  </a:solidFill>
                </a:rPr>
                <a:t>Lorem ipsum dolor sit amet, nibh est. A magna maecenas, quam magna nec quis, lorem nunc.</a:t>
              </a:r>
            </a:p>
          </p:txBody>
        </p:sp>
      </p:grpSp>
      <p:grpSp>
        <p:nvGrpSpPr>
          <p:cNvPr id="97" name="Group 96">
            <a:extLst>
              <a:ext uri="{FF2B5EF4-FFF2-40B4-BE49-F238E27FC236}">
                <a16:creationId xmlns:a16="http://schemas.microsoft.com/office/drawing/2014/main" id="{978CBAC7-781F-F34D-98AC-22F0C5A5EFA2}"/>
              </a:ext>
            </a:extLst>
          </p:cNvPr>
          <p:cNvGrpSpPr/>
          <p:nvPr/>
        </p:nvGrpSpPr>
        <p:grpSpPr>
          <a:xfrm>
            <a:off x="8363026" y="4596355"/>
            <a:ext cx="1855578" cy="1413263"/>
            <a:chOff x="332936" y="2947244"/>
            <a:chExt cx="2926080" cy="1413263"/>
          </a:xfrm>
        </p:grpSpPr>
        <p:sp>
          <p:nvSpPr>
            <p:cNvPr id="98" name="TextBox 97">
              <a:extLst>
                <a:ext uri="{FF2B5EF4-FFF2-40B4-BE49-F238E27FC236}">
                  <a16:creationId xmlns:a16="http://schemas.microsoft.com/office/drawing/2014/main" id="{C200D809-9DF0-A4AB-2BBD-207AD428CD89}"/>
                </a:ext>
              </a:extLst>
            </p:cNvPr>
            <p:cNvSpPr txBox="1"/>
            <p:nvPr/>
          </p:nvSpPr>
          <p:spPr>
            <a:xfrm>
              <a:off x="332936" y="2947244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dirty="0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99" name="TextBox 98">
              <a:extLst>
                <a:ext uri="{FF2B5EF4-FFF2-40B4-BE49-F238E27FC236}">
                  <a16:creationId xmlns:a16="http://schemas.microsoft.com/office/drawing/2014/main" id="{202D563F-1701-98D1-3F67-57644E752AC1}"/>
                </a:ext>
              </a:extLst>
            </p:cNvPr>
            <p:cNvSpPr txBox="1"/>
            <p:nvPr/>
          </p:nvSpPr>
          <p:spPr>
            <a:xfrm>
              <a:off x="332936" y="3406400"/>
              <a:ext cx="2926080" cy="95410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1400" noProof="1">
                  <a:solidFill>
                    <a:schemeClr val="bg2"/>
                  </a:solidFill>
                </a:rPr>
                <a:t>Lorem ipsum dolor sit amet, nibh est. A magna maecenas, quam magna nec quis, lorem nunc.</a:t>
              </a:r>
            </a:p>
          </p:txBody>
        </p:sp>
      </p:grpSp>
      <p:pic>
        <p:nvPicPr>
          <p:cNvPr id="100" name="Graphic 99" descr="Lights On with solid fill">
            <a:extLst>
              <a:ext uri="{FF2B5EF4-FFF2-40B4-BE49-F238E27FC236}">
                <a16:creationId xmlns:a16="http://schemas.microsoft.com/office/drawing/2014/main" id="{2C5E9F00-7896-DD15-872F-C065F48A2199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2235918" y="2732035"/>
            <a:ext cx="822960" cy="822960"/>
          </a:xfrm>
          <a:prstGeom prst="rect">
            <a:avLst/>
          </a:prstGeom>
        </p:spPr>
      </p:pic>
      <p:pic>
        <p:nvPicPr>
          <p:cNvPr id="101" name="Graphic 100" descr="Gears with solid fill">
            <a:extLst>
              <a:ext uri="{FF2B5EF4-FFF2-40B4-BE49-F238E27FC236}">
                <a16:creationId xmlns:a16="http://schemas.microsoft.com/office/drawing/2014/main" id="{80B3F92D-6034-C7F0-4569-3A1FB8715F5F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4456548" y="2732035"/>
            <a:ext cx="822960" cy="822960"/>
          </a:xfrm>
          <a:prstGeom prst="rect">
            <a:avLst/>
          </a:prstGeom>
        </p:spPr>
      </p:pic>
      <p:pic>
        <p:nvPicPr>
          <p:cNvPr id="102" name="Graphic 101" descr="Signal with solid fill">
            <a:extLst>
              <a:ext uri="{FF2B5EF4-FFF2-40B4-BE49-F238E27FC236}">
                <a16:creationId xmlns:a16="http://schemas.microsoft.com/office/drawing/2014/main" id="{46E01408-FB49-E1DD-F1C3-C635D32617A0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6677177" y="2732035"/>
            <a:ext cx="822960" cy="8229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290916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4">
            <a:extLst>
              <a:ext uri="{FF2B5EF4-FFF2-40B4-BE49-F238E27FC236}">
                <a16:creationId xmlns:a16="http://schemas.microsoft.com/office/drawing/2014/main" id="{BA46F724-D3C0-8C2C-8F9E-DABDEC9945EC}"/>
              </a:ext>
            </a:extLst>
          </p:cNvPr>
          <p:cNvSpPr txBox="1"/>
          <p:nvPr/>
        </p:nvSpPr>
        <p:spPr>
          <a:xfrm>
            <a:off x="667330" y="5930556"/>
            <a:ext cx="39871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Visit our </a:t>
            </a:r>
            <a:r>
              <a:rPr kumimoji="0" lang="en-CA" sz="16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FAQ</a:t>
            </a: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 : </a:t>
            </a: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  <a:hlinkClick r:id="rId3"/>
              </a:rPr>
              <a:t>www.presentationgo.com/faq/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FFFFFF">
                  <a:alpha val="41000"/>
                </a:srgbClr>
              </a:solidFill>
              <a:effectLst/>
              <a:uLnTx/>
              <a:uFillTx/>
              <a:latin typeface="Calibri Light" panose="020F03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323247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Designed by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0345_T_PGO_Hibiscus-Muse-Faces.pptx" id="{FD44498F-482F-4F9E-81B1-5997801C5709}" vid="{D77A0240-FC3B-48C6-9788-DF5B8B2B41D3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9564</TotalTime>
  <Words>264</Words>
  <Application>Microsoft Office PowerPoint</Application>
  <PresentationFormat>Widescreen</PresentationFormat>
  <Paragraphs>33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0" baseType="lpstr">
      <vt:lpstr>Arial</vt:lpstr>
      <vt:lpstr>Calibri</vt:lpstr>
      <vt:lpstr>Calibri Light</vt:lpstr>
      <vt:lpstr>Helvetica</vt:lpstr>
      <vt:lpstr>Template PresentationGO</vt:lpstr>
      <vt:lpstr>Template PresentationGO Dark</vt:lpstr>
      <vt:lpstr>Designed by PresentationGO</vt:lpstr>
      <vt:lpstr>Pipeline Stage Flow – Slide Template</vt:lpstr>
      <vt:lpstr>Pipeline Stage Flow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Pipeline Stage Flow</dc:title>
  <dc:creator>PresentationGO.com</dc:creator>
  <dc:description>© Copyright PresentationGO.com - Do not distribute or sale without written permission.</dc:description>
  <cp:lastModifiedBy>Christophe Barroche</cp:lastModifiedBy>
  <cp:revision>58</cp:revision>
  <dcterms:created xsi:type="dcterms:W3CDTF">2014-11-26T05:14:11Z</dcterms:created>
  <dcterms:modified xsi:type="dcterms:W3CDTF">2026-08-06T20:10:24Z</dcterms:modified>
  <cp:category>Charts &amp; Diagrams;Graphics &amp; Metaphors</cp:category>
</cp:coreProperties>
</file>