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59" r:id="rId4"/>
    <p:sldId id="360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BA94"/>
    <a:srgbClr val="F595A6"/>
    <a:srgbClr val="CEBA8B"/>
    <a:srgbClr val="941651"/>
    <a:srgbClr val="A26700"/>
    <a:srgbClr val="FF9BA4"/>
    <a:srgbClr val="805AAB"/>
    <a:srgbClr val="254470"/>
    <a:srgbClr val="3BC7E2"/>
    <a:srgbClr val="FFD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91" autoAdjust="0"/>
    <p:restoredTop sz="96292" autoAdjust="0"/>
  </p:normalViewPr>
  <p:slideViewPr>
    <p:cSldViewPr snapToGrid="0" showGuides="1">
      <p:cViewPr varScale="1">
        <p:scale>
          <a:sx n="81" d="100"/>
          <a:sy n="81" d="100"/>
        </p:scale>
        <p:origin x="60" y="68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013A6-AD66-8468-1B50-10E58B691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3F1CD1-2318-09C6-E82F-0A98843C69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9FEFEA-C403-347A-A04E-E4A2287E34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E121-FEEF-11AC-4E81-4B5326D45A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73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EE1A4C-D727-1BCD-F327-5AFD1853D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1D5F47-CFED-C09F-07A5-EC40D0B4C7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45AB4A-BC2A-713A-8DCA-AB115393D2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048CF0-6FCC-0ACA-60CC-A417121F48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09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C5B36-5C76-C8B3-EFD9-749191109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50554-DC4C-1756-1D76-46DDA5E8A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Four-Step Infinity Loop – Slide Template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E96169F-5D61-01BF-85F2-4F25936648ED}"/>
              </a:ext>
            </a:extLst>
          </p:cNvPr>
          <p:cNvSpPr/>
          <p:nvPr/>
        </p:nvSpPr>
        <p:spPr>
          <a:xfrm>
            <a:off x="9327291" y="1336079"/>
            <a:ext cx="735286" cy="730601"/>
          </a:xfrm>
          <a:custGeom>
            <a:avLst/>
            <a:gdLst>
              <a:gd name="csX0" fmla="*/ 375007 w 735286"/>
              <a:gd name="csY0" fmla="*/ 19 h 730601"/>
              <a:gd name="csX1" fmla="*/ 452866 w 735286"/>
              <a:gd name="csY1" fmla="*/ 9327 h 730601"/>
              <a:gd name="csX2" fmla="*/ 554862 w 735286"/>
              <a:gd name="csY2" fmla="*/ 679770 h 730601"/>
              <a:gd name="csX3" fmla="*/ 436557 w 735286"/>
              <a:gd name="csY3" fmla="*/ 724374 h 730601"/>
              <a:gd name="csX4" fmla="*/ 285479 w 735286"/>
              <a:gd name="csY4" fmla="*/ 721454 h 730601"/>
              <a:gd name="csX5" fmla="*/ 170179 w 735286"/>
              <a:gd name="csY5" fmla="*/ 58237 h 730601"/>
              <a:gd name="csX6" fmla="*/ 296753 w 735286"/>
              <a:gd name="csY6" fmla="*/ 6917 h 730601"/>
              <a:gd name="csX7" fmla="*/ 375007 w 735286"/>
              <a:gd name="csY7" fmla="*/ 19 h 7306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5286" h="730601">
                <a:moveTo>
                  <a:pt x="375007" y="19"/>
                </a:moveTo>
                <a:cubicBezTo>
                  <a:pt x="401437" y="275"/>
                  <a:pt x="427799" y="3231"/>
                  <a:pt x="452866" y="9327"/>
                </a:cubicBezTo>
                <a:cubicBezTo>
                  <a:pt x="775014" y="87437"/>
                  <a:pt x="838603" y="513620"/>
                  <a:pt x="554862" y="679770"/>
                </a:cubicBezTo>
                <a:cubicBezTo>
                  <a:pt x="518409" y="701087"/>
                  <a:pt x="478572" y="716855"/>
                  <a:pt x="436557" y="724374"/>
                </a:cubicBezTo>
                <a:cubicBezTo>
                  <a:pt x="386272" y="733280"/>
                  <a:pt x="335386" y="732915"/>
                  <a:pt x="285479" y="721454"/>
                </a:cubicBezTo>
                <a:cubicBezTo>
                  <a:pt x="-32912" y="648015"/>
                  <a:pt x="-104391" y="230228"/>
                  <a:pt x="170179" y="58237"/>
                </a:cubicBezTo>
                <a:cubicBezTo>
                  <a:pt x="208737" y="34000"/>
                  <a:pt x="251355" y="15312"/>
                  <a:pt x="296753" y="6917"/>
                </a:cubicBezTo>
                <a:cubicBezTo>
                  <a:pt x="322083" y="2208"/>
                  <a:pt x="348578" y="-237"/>
                  <a:pt x="375007" y="19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03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C05B2CF-C3B9-32B9-8AED-BF4E1374F95E}"/>
              </a:ext>
            </a:extLst>
          </p:cNvPr>
          <p:cNvSpPr/>
          <p:nvPr/>
        </p:nvSpPr>
        <p:spPr>
          <a:xfrm>
            <a:off x="2155306" y="1339529"/>
            <a:ext cx="737970" cy="728634"/>
          </a:xfrm>
          <a:custGeom>
            <a:avLst/>
            <a:gdLst>
              <a:gd name="csX0" fmla="*/ 395474 w 737970"/>
              <a:gd name="csY0" fmla="*/ 866 h 728634"/>
              <a:gd name="csX1" fmla="*/ 469190 w 737970"/>
              <a:gd name="csY1" fmla="*/ 13832 h 728634"/>
              <a:gd name="csX2" fmla="*/ 548412 w 737970"/>
              <a:gd name="csY2" fmla="*/ 683328 h 728634"/>
              <a:gd name="csX3" fmla="*/ 400491 w 737970"/>
              <a:gd name="csY3" fmla="*/ 727421 h 728634"/>
              <a:gd name="csX4" fmla="*/ 257230 w 737970"/>
              <a:gd name="csY4" fmla="*/ 709755 h 728634"/>
              <a:gd name="csX5" fmla="*/ 1000 w 737970"/>
              <a:gd name="csY5" fmla="*/ 339711 h 728634"/>
              <a:gd name="csX6" fmla="*/ 320518 w 737970"/>
              <a:gd name="csY6" fmla="*/ 3394 h 728634"/>
              <a:gd name="csX7" fmla="*/ 395474 w 737970"/>
              <a:gd name="csY7" fmla="*/ 866 h 72863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7970" h="728634">
                <a:moveTo>
                  <a:pt x="395474" y="866"/>
                </a:moveTo>
                <a:cubicBezTo>
                  <a:pt x="420504" y="2591"/>
                  <a:pt x="445326" y="6897"/>
                  <a:pt x="469190" y="13832"/>
                </a:cubicBezTo>
                <a:cubicBezTo>
                  <a:pt x="784348" y="105230"/>
                  <a:pt x="837187" y="525718"/>
                  <a:pt x="548412" y="683328"/>
                </a:cubicBezTo>
                <a:cubicBezTo>
                  <a:pt x="503389" y="707929"/>
                  <a:pt x="451977" y="722748"/>
                  <a:pt x="400491" y="727421"/>
                </a:cubicBezTo>
                <a:cubicBezTo>
                  <a:pt x="352462" y="731727"/>
                  <a:pt x="302929" y="724281"/>
                  <a:pt x="257230" y="709755"/>
                </a:cubicBezTo>
                <a:cubicBezTo>
                  <a:pt x="100666" y="660186"/>
                  <a:pt x="-11852" y="500021"/>
                  <a:pt x="1000" y="339711"/>
                </a:cubicBezTo>
                <a:cubicBezTo>
                  <a:pt x="14154" y="174727"/>
                  <a:pt x="150349" y="26681"/>
                  <a:pt x="320518" y="3394"/>
                </a:cubicBezTo>
                <a:cubicBezTo>
                  <a:pt x="345209" y="0"/>
                  <a:pt x="370445" y="-859"/>
                  <a:pt x="395474" y="86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01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7A8B235-E011-C10C-33AF-3E361166D1B2}"/>
              </a:ext>
            </a:extLst>
          </p:cNvPr>
          <p:cNvSpPr/>
          <p:nvPr/>
        </p:nvSpPr>
        <p:spPr>
          <a:xfrm>
            <a:off x="9326672" y="3310392"/>
            <a:ext cx="734550" cy="728298"/>
          </a:xfrm>
          <a:custGeom>
            <a:avLst/>
            <a:gdLst>
              <a:gd name="csX0" fmla="*/ 382870 w 734550"/>
              <a:gd name="csY0" fmla="*/ 219 h 728298"/>
              <a:gd name="csX1" fmla="*/ 445367 w 734550"/>
              <a:gd name="csY1" fmla="*/ 7948 h 728298"/>
              <a:gd name="csX2" fmla="*/ 546161 w 734550"/>
              <a:gd name="csY2" fmla="*/ 682187 h 728298"/>
              <a:gd name="csX3" fmla="*/ 403877 w 734550"/>
              <a:gd name="csY3" fmla="*/ 726645 h 728298"/>
              <a:gd name="csX4" fmla="*/ 255280 w 734550"/>
              <a:gd name="csY4" fmla="*/ 711242 h 728298"/>
              <a:gd name="csX5" fmla="*/ 129082 w 734550"/>
              <a:gd name="csY5" fmla="*/ 643351 h 728298"/>
              <a:gd name="csX6" fmla="*/ 319921 w 734550"/>
              <a:gd name="csY6" fmla="*/ 3713 h 728298"/>
              <a:gd name="csX7" fmla="*/ 382870 w 734550"/>
              <a:gd name="csY7" fmla="*/ 219 h 7282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4550" h="728298">
                <a:moveTo>
                  <a:pt x="382870" y="219"/>
                </a:moveTo>
                <a:cubicBezTo>
                  <a:pt x="403858" y="957"/>
                  <a:pt x="424772" y="3567"/>
                  <a:pt x="445367" y="7948"/>
                </a:cubicBezTo>
                <a:cubicBezTo>
                  <a:pt x="775333" y="77882"/>
                  <a:pt x="841852" y="523045"/>
                  <a:pt x="546161" y="682187"/>
                </a:cubicBezTo>
                <a:cubicBezTo>
                  <a:pt x="501890" y="705986"/>
                  <a:pt x="454387" y="721827"/>
                  <a:pt x="403877" y="726645"/>
                </a:cubicBezTo>
                <a:cubicBezTo>
                  <a:pt x="354570" y="731317"/>
                  <a:pt x="302332" y="726061"/>
                  <a:pt x="255280" y="711242"/>
                </a:cubicBezTo>
                <a:cubicBezTo>
                  <a:pt x="210032" y="696933"/>
                  <a:pt x="164709" y="674376"/>
                  <a:pt x="129082" y="643351"/>
                </a:cubicBezTo>
                <a:cubicBezTo>
                  <a:pt x="-110237" y="435077"/>
                  <a:pt x="328" y="51383"/>
                  <a:pt x="319921" y="3713"/>
                </a:cubicBezTo>
                <a:cubicBezTo>
                  <a:pt x="340816" y="611"/>
                  <a:pt x="361880" y="-521"/>
                  <a:pt x="382870" y="219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4">
                    <a:lumMod val="75000"/>
                  </a:schemeClr>
                </a:solidFill>
              </a:rPr>
              <a:t>04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DFBF1DC-4D7D-CFB4-447F-44BE8B8744BE}"/>
              </a:ext>
            </a:extLst>
          </p:cNvPr>
          <p:cNvSpPr/>
          <p:nvPr/>
        </p:nvSpPr>
        <p:spPr>
          <a:xfrm>
            <a:off x="2131754" y="3310397"/>
            <a:ext cx="736299" cy="728463"/>
          </a:xfrm>
          <a:custGeom>
            <a:avLst/>
            <a:gdLst>
              <a:gd name="csX0" fmla="*/ 399382 w 736299"/>
              <a:gd name="csY0" fmla="*/ 1080 h 728463"/>
              <a:gd name="csX1" fmla="*/ 476960 w 736299"/>
              <a:gd name="csY1" fmla="*/ 15535 h 728463"/>
              <a:gd name="csX2" fmla="*/ 567681 w 736299"/>
              <a:gd name="csY2" fmla="*/ 672036 h 728463"/>
              <a:gd name="csX3" fmla="*/ 439528 w 736299"/>
              <a:gd name="csY3" fmla="*/ 722188 h 728463"/>
              <a:gd name="csX4" fmla="*/ 274471 w 736299"/>
              <a:gd name="csY4" fmla="*/ 715837 h 728463"/>
              <a:gd name="csX5" fmla="*/ 9671 w 736299"/>
              <a:gd name="csY5" fmla="*/ 448214 h 728463"/>
              <a:gd name="csX6" fmla="*/ 320395 w 736299"/>
              <a:gd name="csY6" fmla="*/ 3052 h 728463"/>
              <a:gd name="csX7" fmla="*/ 399382 w 736299"/>
              <a:gd name="csY7" fmla="*/ 1080 h 7284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6299" h="728463">
                <a:moveTo>
                  <a:pt x="399382" y="1080"/>
                </a:moveTo>
                <a:cubicBezTo>
                  <a:pt x="425774" y="3052"/>
                  <a:pt x="451931" y="7760"/>
                  <a:pt x="476960" y="15535"/>
                </a:cubicBezTo>
                <a:cubicBezTo>
                  <a:pt x="775582" y="108246"/>
                  <a:pt x="830300" y="505446"/>
                  <a:pt x="567681" y="672036"/>
                </a:cubicBezTo>
                <a:cubicBezTo>
                  <a:pt x="528747" y="696710"/>
                  <a:pt x="485528" y="714449"/>
                  <a:pt x="439528" y="722188"/>
                </a:cubicBezTo>
                <a:cubicBezTo>
                  <a:pt x="384810" y="731313"/>
                  <a:pt x="328062" y="731532"/>
                  <a:pt x="274471" y="715837"/>
                </a:cubicBezTo>
                <a:cubicBezTo>
                  <a:pt x="144589" y="677876"/>
                  <a:pt x="41390" y="577718"/>
                  <a:pt x="9671" y="448214"/>
                </a:cubicBezTo>
                <a:cubicBezTo>
                  <a:pt x="-39711" y="246438"/>
                  <a:pt x="105504" y="29405"/>
                  <a:pt x="320395" y="3052"/>
                </a:cubicBezTo>
                <a:cubicBezTo>
                  <a:pt x="346364" y="-124"/>
                  <a:pt x="372990" y="-890"/>
                  <a:pt x="399382" y="108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02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5B11132-40C1-3194-AA50-14194348B964}"/>
              </a:ext>
            </a:extLst>
          </p:cNvPr>
          <p:cNvSpPr/>
          <p:nvPr/>
        </p:nvSpPr>
        <p:spPr>
          <a:xfrm>
            <a:off x="6192781" y="1056072"/>
            <a:ext cx="4118603" cy="1751840"/>
          </a:xfrm>
          <a:custGeom>
            <a:avLst/>
            <a:gdLst>
              <a:gd name="csX0" fmla="*/ 1646811 w 4118603"/>
              <a:gd name="csY0" fmla="*/ 541633 h 1751840"/>
              <a:gd name="csX1" fmla="*/ 1609765 w 4118603"/>
              <a:gd name="csY1" fmla="*/ 549709 h 1751840"/>
              <a:gd name="csX2" fmla="*/ 1458988 w 4118603"/>
              <a:gd name="csY2" fmla="*/ 592926 h 1751840"/>
              <a:gd name="csX3" fmla="*/ 1065360 w 4118603"/>
              <a:gd name="csY3" fmla="*/ 758566 h 1751840"/>
              <a:gd name="csX4" fmla="*/ 843329 w 4118603"/>
              <a:gd name="csY4" fmla="*/ 887486 h 1751840"/>
              <a:gd name="csX5" fmla="*/ 828295 w 4118603"/>
              <a:gd name="csY5" fmla="*/ 797256 h 1751840"/>
              <a:gd name="csX6" fmla="*/ 776734 w 4118603"/>
              <a:gd name="csY6" fmla="*/ 969978 h 1751840"/>
              <a:gd name="csX7" fmla="*/ 895491 w 4118603"/>
              <a:gd name="csY7" fmla="*/ 983921 h 1751840"/>
              <a:gd name="csX8" fmla="*/ 920540 w 4118603"/>
              <a:gd name="csY8" fmla="*/ 986923 h 1751840"/>
              <a:gd name="csX9" fmla="*/ 945024 w 4118603"/>
              <a:gd name="csY9" fmla="*/ 984505 h 1751840"/>
              <a:gd name="csX10" fmla="*/ 957877 w 4118603"/>
              <a:gd name="csY10" fmla="*/ 955377 h 1751840"/>
              <a:gd name="csX11" fmla="*/ 879406 w 4118603"/>
              <a:gd name="csY11" fmla="*/ 933477 h 1751840"/>
              <a:gd name="csX12" fmla="*/ 1025673 w 4118603"/>
              <a:gd name="csY12" fmla="*/ 836969 h 1751840"/>
              <a:gd name="csX13" fmla="*/ 1463799 w 4118603"/>
              <a:gd name="csY13" fmla="*/ 641618 h 1751840"/>
              <a:gd name="csX14" fmla="*/ 1618333 w 4118603"/>
              <a:gd name="csY14" fmla="*/ 595626 h 1751840"/>
              <a:gd name="csX15" fmla="*/ 1679742 w 4118603"/>
              <a:gd name="csY15" fmla="*/ 553870 h 1751840"/>
              <a:gd name="csX16" fmla="*/ 1646811 w 4118603"/>
              <a:gd name="csY16" fmla="*/ 541633 h 1751840"/>
              <a:gd name="csX17" fmla="*/ 3509517 w 4118603"/>
              <a:gd name="csY17" fmla="*/ 280025 h 1751840"/>
              <a:gd name="csX18" fmla="*/ 3431263 w 4118603"/>
              <a:gd name="csY18" fmla="*/ 286923 h 1751840"/>
              <a:gd name="csX19" fmla="*/ 3304689 w 4118603"/>
              <a:gd name="csY19" fmla="*/ 338243 h 1751840"/>
              <a:gd name="csX20" fmla="*/ 3419989 w 4118603"/>
              <a:gd name="csY20" fmla="*/ 1001460 h 1751840"/>
              <a:gd name="csX21" fmla="*/ 3571067 w 4118603"/>
              <a:gd name="csY21" fmla="*/ 1004380 h 1751840"/>
              <a:gd name="csX22" fmla="*/ 3689372 w 4118603"/>
              <a:gd name="csY22" fmla="*/ 959776 h 1751840"/>
              <a:gd name="csX23" fmla="*/ 3587376 w 4118603"/>
              <a:gd name="csY23" fmla="*/ 289333 h 1751840"/>
              <a:gd name="csX24" fmla="*/ 3509517 w 4118603"/>
              <a:gd name="csY24" fmla="*/ 280025 h 1751840"/>
              <a:gd name="csX25" fmla="*/ 2441931 w 4118603"/>
              <a:gd name="csY25" fmla="*/ 1317 h 1751840"/>
              <a:gd name="csX26" fmla="*/ 2969387 w 4118603"/>
              <a:gd name="csY26" fmla="*/ 88067 h 1751840"/>
              <a:gd name="csX27" fmla="*/ 3353770 w 4118603"/>
              <a:gd name="csY27" fmla="*/ 265826 h 1751840"/>
              <a:gd name="csX28" fmla="*/ 3569112 w 4118603"/>
              <a:gd name="csY28" fmla="*/ 243268 h 1751840"/>
              <a:gd name="csX29" fmla="*/ 3912907 w 4118603"/>
              <a:gd name="csY29" fmla="*/ 674195 h 1751840"/>
              <a:gd name="csX30" fmla="*/ 3875776 w 4118603"/>
              <a:gd name="csY30" fmla="*/ 812897 h 1751840"/>
              <a:gd name="csX31" fmla="*/ 3954923 w 4118603"/>
              <a:gd name="csY31" fmla="*/ 955469 h 1751840"/>
              <a:gd name="csX32" fmla="*/ 4115320 w 4118603"/>
              <a:gd name="csY32" fmla="*/ 1691907 h 1751840"/>
              <a:gd name="csX33" fmla="*/ 3343473 w 4118603"/>
              <a:gd name="csY33" fmla="*/ 1692490 h 1751840"/>
              <a:gd name="csX34" fmla="*/ 3271242 w 4118603"/>
              <a:gd name="csY34" fmla="*/ 1349238 h 1751840"/>
              <a:gd name="csX35" fmla="*/ 2376652 w 4118603"/>
              <a:gd name="csY35" fmla="*/ 829688 h 1751840"/>
              <a:gd name="csX36" fmla="*/ 1018759 w 4118603"/>
              <a:gd name="csY36" fmla="*/ 1286457 h 1751840"/>
              <a:gd name="csX37" fmla="*/ 661660 w 4118603"/>
              <a:gd name="csY37" fmla="*/ 1589048 h 1751840"/>
              <a:gd name="csX38" fmla="*/ 546962 w 4118603"/>
              <a:gd name="csY38" fmla="*/ 1703733 h 1751840"/>
              <a:gd name="csX39" fmla="*/ 496301 w 4118603"/>
              <a:gd name="csY39" fmla="*/ 1751840 h 1751840"/>
              <a:gd name="csX40" fmla="*/ 491942 w 4118603"/>
              <a:gd name="csY40" fmla="*/ 1601531 h 1751840"/>
              <a:gd name="csX41" fmla="*/ 217297 w 4118603"/>
              <a:gd name="csY41" fmla="*/ 1198491 h 1751840"/>
              <a:gd name="csX42" fmla="*/ 0 w 4118603"/>
              <a:gd name="csY42" fmla="*/ 1119503 h 1751840"/>
              <a:gd name="csX43" fmla="*/ 164683 w 4118603"/>
              <a:gd name="csY43" fmla="*/ 967588 h 1751840"/>
              <a:gd name="csX44" fmla="*/ 488635 w 4118603"/>
              <a:gd name="csY44" fmla="*/ 698578 h 1751840"/>
              <a:gd name="csX45" fmla="*/ 1107076 w 4118603"/>
              <a:gd name="csY45" fmla="*/ 306049 h 1751840"/>
              <a:gd name="csX46" fmla="*/ 2261243 w 4118603"/>
              <a:gd name="csY46" fmla="*/ 2204 h 1751840"/>
              <a:gd name="csX47" fmla="*/ 2441931 w 4118603"/>
              <a:gd name="csY47" fmla="*/ 1317 h 1751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</a:cxnLst>
            <a:rect l="l" t="t" r="r" b="b"/>
            <a:pathLst>
              <a:path w="4118603" h="1751840">
                <a:moveTo>
                  <a:pt x="1646811" y="541633"/>
                </a:moveTo>
                <a:cubicBezTo>
                  <a:pt x="1635151" y="542245"/>
                  <a:pt x="1622806" y="546242"/>
                  <a:pt x="1609765" y="549709"/>
                </a:cubicBezTo>
                <a:cubicBezTo>
                  <a:pt x="1559256" y="563068"/>
                  <a:pt x="1508595" y="576792"/>
                  <a:pt x="1458988" y="592926"/>
                </a:cubicBezTo>
                <a:cubicBezTo>
                  <a:pt x="1323319" y="636945"/>
                  <a:pt x="1191183" y="692500"/>
                  <a:pt x="1065360" y="758566"/>
                </a:cubicBezTo>
                <a:cubicBezTo>
                  <a:pt x="989445" y="798351"/>
                  <a:pt x="919017" y="847846"/>
                  <a:pt x="843329" y="887486"/>
                </a:cubicBezTo>
                <a:cubicBezTo>
                  <a:pt x="844907" y="850328"/>
                  <a:pt x="882940" y="809374"/>
                  <a:pt x="828295" y="797256"/>
                </a:cubicBezTo>
                <a:cubicBezTo>
                  <a:pt x="801763" y="817624"/>
                  <a:pt x="764633" y="939244"/>
                  <a:pt x="776734" y="969978"/>
                </a:cubicBezTo>
                <a:cubicBezTo>
                  <a:pt x="811084" y="985746"/>
                  <a:pt x="857384" y="981073"/>
                  <a:pt x="895491" y="983921"/>
                </a:cubicBezTo>
                <a:cubicBezTo>
                  <a:pt x="903308" y="984504"/>
                  <a:pt x="911971" y="986165"/>
                  <a:pt x="920540" y="986923"/>
                </a:cubicBezTo>
                <a:cubicBezTo>
                  <a:pt x="929108" y="987680"/>
                  <a:pt x="937583" y="987534"/>
                  <a:pt x="945024" y="984505"/>
                </a:cubicBezTo>
                <a:cubicBezTo>
                  <a:pt x="959531" y="978592"/>
                  <a:pt x="956975" y="967423"/>
                  <a:pt x="957877" y="955377"/>
                </a:cubicBezTo>
                <a:cubicBezTo>
                  <a:pt x="936230" y="936032"/>
                  <a:pt x="907067" y="939025"/>
                  <a:pt x="879406" y="933477"/>
                </a:cubicBezTo>
                <a:cubicBezTo>
                  <a:pt x="912779" y="891136"/>
                  <a:pt x="978998" y="864490"/>
                  <a:pt x="1025673" y="836969"/>
                </a:cubicBezTo>
                <a:cubicBezTo>
                  <a:pt x="1162695" y="756011"/>
                  <a:pt x="1312195" y="692061"/>
                  <a:pt x="1463799" y="641618"/>
                </a:cubicBezTo>
                <a:cubicBezTo>
                  <a:pt x="1514759" y="624681"/>
                  <a:pt x="1566321" y="609205"/>
                  <a:pt x="1618333" y="595626"/>
                </a:cubicBezTo>
                <a:cubicBezTo>
                  <a:pt x="1649601" y="587524"/>
                  <a:pt x="1675307" y="588837"/>
                  <a:pt x="1679742" y="553870"/>
                </a:cubicBezTo>
                <a:cubicBezTo>
                  <a:pt x="1669445" y="543796"/>
                  <a:pt x="1658471" y="541022"/>
                  <a:pt x="1646811" y="541633"/>
                </a:cubicBezTo>
                <a:close/>
                <a:moveTo>
                  <a:pt x="3509517" y="280025"/>
                </a:moveTo>
                <a:cubicBezTo>
                  <a:pt x="3483088" y="279769"/>
                  <a:pt x="3456593" y="282214"/>
                  <a:pt x="3431263" y="286923"/>
                </a:cubicBezTo>
                <a:cubicBezTo>
                  <a:pt x="3385865" y="295318"/>
                  <a:pt x="3343247" y="314006"/>
                  <a:pt x="3304689" y="338243"/>
                </a:cubicBezTo>
                <a:cubicBezTo>
                  <a:pt x="3030119" y="510234"/>
                  <a:pt x="3101598" y="928021"/>
                  <a:pt x="3419989" y="1001460"/>
                </a:cubicBezTo>
                <a:cubicBezTo>
                  <a:pt x="3469896" y="1012921"/>
                  <a:pt x="3520782" y="1013286"/>
                  <a:pt x="3571067" y="1004380"/>
                </a:cubicBezTo>
                <a:cubicBezTo>
                  <a:pt x="3613082" y="996861"/>
                  <a:pt x="3652919" y="981093"/>
                  <a:pt x="3689372" y="959776"/>
                </a:cubicBezTo>
                <a:cubicBezTo>
                  <a:pt x="3973113" y="793626"/>
                  <a:pt x="3909524" y="367443"/>
                  <a:pt x="3587376" y="289333"/>
                </a:cubicBezTo>
                <a:cubicBezTo>
                  <a:pt x="3562309" y="283237"/>
                  <a:pt x="3535947" y="280281"/>
                  <a:pt x="3509517" y="280025"/>
                </a:cubicBezTo>
                <a:close/>
                <a:moveTo>
                  <a:pt x="2441931" y="1317"/>
                </a:moveTo>
                <a:cubicBezTo>
                  <a:pt x="2622021" y="7425"/>
                  <a:pt x="2799700" y="34973"/>
                  <a:pt x="2969387" y="88067"/>
                </a:cubicBezTo>
                <a:cubicBezTo>
                  <a:pt x="3105657" y="130773"/>
                  <a:pt x="3230879" y="195379"/>
                  <a:pt x="3353770" y="265826"/>
                </a:cubicBezTo>
                <a:cubicBezTo>
                  <a:pt x="3423897" y="244363"/>
                  <a:pt x="3495376" y="231223"/>
                  <a:pt x="3569112" y="243268"/>
                </a:cubicBezTo>
                <a:cubicBezTo>
                  <a:pt x="3777915" y="277360"/>
                  <a:pt x="3925234" y="472200"/>
                  <a:pt x="3912907" y="674195"/>
                </a:cubicBezTo>
                <a:cubicBezTo>
                  <a:pt x="3909975" y="723179"/>
                  <a:pt x="3893891" y="767710"/>
                  <a:pt x="3875776" y="812897"/>
                </a:cubicBezTo>
                <a:cubicBezTo>
                  <a:pt x="3901106" y="860787"/>
                  <a:pt x="3931773" y="906340"/>
                  <a:pt x="3954923" y="955469"/>
                </a:cubicBezTo>
                <a:cubicBezTo>
                  <a:pt x="4052484" y="1162866"/>
                  <a:pt x="4136442" y="1464070"/>
                  <a:pt x="4115320" y="1691907"/>
                </a:cubicBezTo>
                <a:cubicBezTo>
                  <a:pt x="3858037" y="1692053"/>
                  <a:pt x="3600755" y="1692271"/>
                  <a:pt x="3343473" y="1692490"/>
                </a:cubicBezTo>
                <a:cubicBezTo>
                  <a:pt x="3331522" y="1570870"/>
                  <a:pt x="3324607" y="1462683"/>
                  <a:pt x="3271242" y="1349238"/>
                </a:cubicBezTo>
                <a:cubicBezTo>
                  <a:pt x="3112497" y="1011754"/>
                  <a:pt x="2745928" y="841077"/>
                  <a:pt x="2376652" y="829688"/>
                </a:cubicBezTo>
                <a:cubicBezTo>
                  <a:pt x="1880877" y="814358"/>
                  <a:pt x="1410583" y="1000000"/>
                  <a:pt x="1018759" y="1286457"/>
                </a:cubicBezTo>
                <a:cubicBezTo>
                  <a:pt x="892410" y="1378877"/>
                  <a:pt x="773652" y="1480495"/>
                  <a:pt x="661660" y="1589048"/>
                </a:cubicBezTo>
                <a:cubicBezTo>
                  <a:pt x="629190" y="1620584"/>
                  <a:pt x="565977" y="1665188"/>
                  <a:pt x="546962" y="1703733"/>
                </a:cubicBezTo>
                <a:cubicBezTo>
                  <a:pt x="530050" y="1719793"/>
                  <a:pt x="513213" y="1735781"/>
                  <a:pt x="496301" y="1751840"/>
                </a:cubicBezTo>
                <a:cubicBezTo>
                  <a:pt x="497580" y="1701251"/>
                  <a:pt x="499233" y="1651902"/>
                  <a:pt x="491942" y="1601531"/>
                </a:cubicBezTo>
                <a:cubicBezTo>
                  <a:pt x="468416" y="1438884"/>
                  <a:pt x="361534" y="1283099"/>
                  <a:pt x="217297" y="1198491"/>
                </a:cubicBezTo>
                <a:cubicBezTo>
                  <a:pt x="142209" y="1154471"/>
                  <a:pt x="80200" y="1144980"/>
                  <a:pt x="0" y="1119503"/>
                </a:cubicBezTo>
                <a:cubicBezTo>
                  <a:pt x="47954" y="1064241"/>
                  <a:pt x="109664" y="1016279"/>
                  <a:pt x="164683" y="967588"/>
                </a:cubicBezTo>
                <a:cubicBezTo>
                  <a:pt x="269610" y="874511"/>
                  <a:pt x="376416" y="783259"/>
                  <a:pt x="488635" y="698578"/>
                </a:cubicBezTo>
                <a:cubicBezTo>
                  <a:pt x="683457" y="551480"/>
                  <a:pt x="886397" y="414529"/>
                  <a:pt x="1107076" y="306049"/>
                </a:cubicBezTo>
                <a:cubicBezTo>
                  <a:pt x="1453718" y="135683"/>
                  <a:pt x="1858846" y="19383"/>
                  <a:pt x="2261243" y="2204"/>
                </a:cubicBezTo>
                <a:cubicBezTo>
                  <a:pt x="2321603" y="-373"/>
                  <a:pt x="2381901" y="-719"/>
                  <a:pt x="2441931" y="1317"/>
                </a:cubicBezTo>
                <a:close/>
              </a:path>
            </a:pathLst>
          </a:custGeom>
          <a:solidFill>
            <a:schemeClr val="accent5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EA08D37-D9BD-D099-255A-B86A238C0C48}"/>
              </a:ext>
            </a:extLst>
          </p:cNvPr>
          <p:cNvSpPr/>
          <p:nvPr/>
        </p:nvSpPr>
        <p:spPr>
          <a:xfrm>
            <a:off x="1880616" y="1062523"/>
            <a:ext cx="4165371" cy="1761669"/>
          </a:xfrm>
          <a:custGeom>
            <a:avLst/>
            <a:gdLst>
              <a:gd name="csX0" fmla="*/ 2471650 w 4165371"/>
              <a:gd name="csY0" fmla="*/ 470641 h 1761669"/>
              <a:gd name="csX1" fmla="*/ 2469695 w 4165371"/>
              <a:gd name="csY1" fmla="*/ 505536 h 1761669"/>
              <a:gd name="csX2" fmla="*/ 2519003 w 4165371"/>
              <a:gd name="csY2" fmla="*/ 523129 h 1761669"/>
              <a:gd name="csX3" fmla="*/ 2632573 w 4165371"/>
              <a:gd name="csY3" fmla="*/ 558972 h 1761669"/>
              <a:gd name="csX4" fmla="*/ 3020941 w 4165371"/>
              <a:gd name="csY4" fmla="*/ 744396 h 1761669"/>
              <a:gd name="csX5" fmla="*/ 3156158 w 4165371"/>
              <a:gd name="csY5" fmla="*/ 840028 h 1761669"/>
              <a:gd name="csX6" fmla="*/ 3072653 w 4165371"/>
              <a:gd name="csY6" fmla="*/ 872148 h 1761669"/>
              <a:gd name="csX7" fmla="*/ 3089263 w 4165371"/>
              <a:gd name="csY7" fmla="*/ 890252 h 1761669"/>
              <a:gd name="csX8" fmla="*/ 3242972 w 4165371"/>
              <a:gd name="csY8" fmla="*/ 886603 h 1761669"/>
              <a:gd name="csX9" fmla="*/ 3261386 w 4165371"/>
              <a:gd name="csY9" fmla="*/ 874046 h 1761669"/>
              <a:gd name="csX10" fmla="*/ 3236958 w 4165371"/>
              <a:gd name="csY10" fmla="*/ 754105 h 1761669"/>
              <a:gd name="csX11" fmla="*/ 3222452 w 4165371"/>
              <a:gd name="csY11" fmla="*/ 709209 h 1761669"/>
              <a:gd name="csX12" fmla="*/ 3193740 w 4165371"/>
              <a:gd name="csY12" fmla="*/ 701471 h 1761669"/>
              <a:gd name="csX13" fmla="*/ 3193740 w 4165371"/>
              <a:gd name="csY13" fmla="*/ 796300 h 1761669"/>
              <a:gd name="csX14" fmla="*/ 2675266 w 4165371"/>
              <a:gd name="csY14" fmla="*/ 525246 h 1761669"/>
              <a:gd name="csX15" fmla="*/ 2471650 w 4165371"/>
              <a:gd name="csY15" fmla="*/ 470641 h 1761669"/>
              <a:gd name="csX16" fmla="*/ 670164 w 4165371"/>
              <a:gd name="csY16" fmla="*/ 277872 h 1761669"/>
              <a:gd name="csX17" fmla="*/ 595208 w 4165371"/>
              <a:gd name="csY17" fmla="*/ 280400 h 1761669"/>
              <a:gd name="csX18" fmla="*/ 275690 w 4165371"/>
              <a:gd name="csY18" fmla="*/ 616717 h 1761669"/>
              <a:gd name="csX19" fmla="*/ 531920 w 4165371"/>
              <a:gd name="csY19" fmla="*/ 986761 h 1761669"/>
              <a:gd name="csX20" fmla="*/ 675181 w 4165371"/>
              <a:gd name="csY20" fmla="*/ 1004427 h 1761669"/>
              <a:gd name="csX21" fmla="*/ 823102 w 4165371"/>
              <a:gd name="csY21" fmla="*/ 960334 h 1761669"/>
              <a:gd name="csX22" fmla="*/ 743880 w 4165371"/>
              <a:gd name="csY22" fmla="*/ 290838 h 1761669"/>
              <a:gd name="csX23" fmla="*/ 670164 w 4165371"/>
              <a:gd name="csY23" fmla="*/ 277872 h 1761669"/>
              <a:gd name="csX24" fmla="*/ 1704575 w 4165371"/>
              <a:gd name="csY24" fmla="*/ 923 h 1761669"/>
              <a:gd name="csX25" fmla="*/ 2036232 w 4165371"/>
              <a:gd name="csY25" fmla="*/ 13579 h 1761669"/>
              <a:gd name="csX26" fmla="*/ 3533175 w 4165371"/>
              <a:gd name="csY26" fmla="*/ 575544 h 1761669"/>
              <a:gd name="csX27" fmla="*/ 4009409 w 4165371"/>
              <a:gd name="csY27" fmla="*/ 959458 h 1761669"/>
              <a:gd name="csX28" fmla="*/ 4165371 w 4165371"/>
              <a:gd name="csY28" fmla="*/ 1113053 h 1761669"/>
              <a:gd name="csX29" fmla="*/ 3950330 w 4165371"/>
              <a:gd name="csY29" fmla="*/ 1187076 h 1761669"/>
              <a:gd name="csX30" fmla="*/ 3667943 w 4165371"/>
              <a:gd name="csY30" fmla="*/ 1761669 h 1761669"/>
              <a:gd name="csX31" fmla="*/ 3588420 w 4165371"/>
              <a:gd name="csY31" fmla="*/ 1701443 h 1761669"/>
              <a:gd name="csX32" fmla="*/ 3517617 w 4165371"/>
              <a:gd name="csY32" fmla="*/ 1634428 h 1761669"/>
              <a:gd name="csX33" fmla="*/ 3306635 w 4165371"/>
              <a:gd name="csY33" fmla="*/ 1445136 h 1761669"/>
              <a:gd name="csX34" fmla="*/ 1908454 w 4165371"/>
              <a:gd name="csY34" fmla="*/ 826960 h 1761669"/>
              <a:gd name="csX35" fmla="*/ 883081 w 4165371"/>
              <a:gd name="csY35" fmla="*/ 1317968 h 1761669"/>
              <a:gd name="csX36" fmla="*/ 798523 w 4165371"/>
              <a:gd name="csY36" fmla="*/ 1685748 h 1761669"/>
              <a:gd name="csX37" fmla="*/ 3976 w 4165371"/>
              <a:gd name="csY37" fmla="*/ 1685675 h 1761669"/>
              <a:gd name="csX38" fmla="*/ 163246 w 4165371"/>
              <a:gd name="csY38" fmla="*/ 954493 h 1761669"/>
              <a:gd name="csX39" fmla="*/ 263364 w 4165371"/>
              <a:gd name="csY39" fmla="*/ 784547 h 1761669"/>
              <a:gd name="csX40" fmla="*/ 253517 w 4165371"/>
              <a:gd name="csY40" fmla="*/ 523348 h 1761669"/>
              <a:gd name="csX41" fmla="*/ 788527 w 4165371"/>
              <a:gd name="csY41" fmla="*/ 261930 h 1761669"/>
              <a:gd name="csX42" fmla="*/ 1014165 w 4165371"/>
              <a:gd name="csY42" fmla="*/ 146004 h 1761669"/>
              <a:gd name="csX43" fmla="*/ 1374948 w 4165371"/>
              <a:gd name="csY43" fmla="*/ 36940 h 1761669"/>
              <a:gd name="csX44" fmla="*/ 1704575 w 4165371"/>
              <a:gd name="csY44" fmla="*/ 923 h 17616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</a:cxnLst>
            <a:rect l="l" t="t" r="r" b="b"/>
            <a:pathLst>
              <a:path w="4165371" h="1761669">
                <a:moveTo>
                  <a:pt x="2471650" y="470641"/>
                </a:moveTo>
                <a:cubicBezTo>
                  <a:pt x="2464810" y="482540"/>
                  <a:pt x="2456918" y="493344"/>
                  <a:pt x="2469695" y="505536"/>
                </a:cubicBezTo>
                <a:cubicBezTo>
                  <a:pt x="2481346" y="516631"/>
                  <a:pt x="2504045" y="518529"/>
                  <a:pt x="2519003" y="523129"/>
                </a:cubicBezTo>
                <a:cubicBezTo>
                  <a:pt x="2556885" y="534663"/>
                  <a:pt x="2595368" y="545394"/>
                  <a:pt x="2632573" y="558972"/>
                </a:cubicBezTo>
                <a:cubicBezTo>
                  <a:pt x="2768543" y="608540"/>
                  <a:pt x="2896321" y="672416"/>
                  <a:pt x="3020941" y="744396"/>
                </a:cubicBezTo>
                <a:cubicBezTo>
                  <a:pt x="3057319" y="765347"/>
                  <a:pt x="3135564" y="807250"/>
                  <a:pt x="3156158" y="840028"/>
                </a:cubicBezTo>
                <a:cubicBezTo>
                  <a:pt x="3123914" y="848496"/>
                  <a:pt x="3087008" y="836743"/>
                  <a:pt x="3072653" y="872148"/>
                </a:cubicBezTo>
                <a:cubicBezTo>
                  <a:pt x="3077313" y="879594"/>
                  <a:pt x="3080169" y="886821"/>
                  <a:pt x="3089263" y="890252"/>
                </a:cubicBezTo>
                <a:cubicBezTo>
                  <a:pt x="3108881" y="897626"/>
                  <a:pt x="3221400" y="892953"/>
                  <a:pt x="3242972" y="886603"/>
                </a:cubicBezTo>
                <a:cubicBezTo>
                  <a:pt x="3251089" y="884193"/>
                  <a:pt x="3255073" y="879010"/>
                  <a:pt x="3261386" y="874046"/>
                </a:cubicBezTo>
                <a:cubicBezTo>
                  <a:pt x="3269504" y="837473"/>
                  <a:pt x="3248759" y="789729"/>
                  <a:pt x="3236958" y="754105"/>
                </a:cubicBezTo>
                <a:cubicBezTo>
                  <a:pt x="3232675" y="741038"/>
                  <a:pt x="3231021" y="720086"/>
                  <a:pt x="3222452" y="709209"/>
                </a:cubicBezTo>
                <a:cubicBezTo>
                  <a:pt x="3214034" y="698551"/>
                  <a:pt x="3205540" y="701982"/>
                  <a:pt x="3193740" y="701471"/>
                </a:cubicBezTo>
                <a:cubicBezTo>
                  <a:pt x="3168786" y="728189"/>
                  <a:pt x="3195920" y="764398"/>
                  <a:pt x="3193740" y="796300"/>
                </a:cubicBezTo>
                <a:cubicBezTo>
                  <a:pt x="3029133" y="689864"/>
                  <a:pt x="2861220" y="592626"/>
                  <a:pt x="2675266" y="525246"/>
                </a:cubicBezTo>
                <a:cubicBezTo>
                  <a:pt x="2625057" y="507069"/>
                  <a:pt x="2522009" y="460348"/>
                  <a:pt x="2471650" y="470641"/>
                </a:cubicBezTo>
                <a:close/>
                <a:moveTo>
                  <a:pt x="670164" y="277872"/>
                </a:moveTo>
                <a:cubicBezTo>
                  <a:pt x="645135" y="276147"/>
                  <a:pt x="619899" y="277006"/>
                  <a:pt x="595208" y="280400"/>
                </a:cubicBezTo>
                <a:cubicBezTo>
                  <a:pt x="425039" y="303687"/>
                  <a:pt x="288844" y="451733"/>
                  <a:pt x="275690" y="616717"/>
                </a:cubicBezTo>
                <a:cubicBezTo>
                  <a:pt x="262838" y="777027"/>
                  <a:pt x="375356" y="937192"/>
                  <a:pt x="531920" y="986761"/>
                </a:cubicBezTo>
                <a:cubicBezTo>
                  <a:pt x="577619" y="1001287"/>
                  <a:pt x="627152" y="1008733"/>
                  <a:pt x="675181" y="1004427"/>
                </a:cubicBezTo>
                <a:cubicBezTo>
                  <a:pt x="726667" y="999754"/>
                  <a:pt x="778079" y="984935"/>
                  <a:pt x="823102" y="960334"/>
                </a:cubicBezTo>
                <a:cubicBezTo>
                  <a:pt x="1111877" y="802724"/>
                  <a:pt x="1059038" y="382236"/>
                  <a:pt x="743880" y="290838"/>
                </a:cubicBezTo>
                <a:cubicBezTo>
                  <a:pt x="720016" y="283903"/>
                  <a:pt x="695194" y="279597"/>
                  <a:pt x="670164" y="277872"/>
                </a:cubicBezTo>
                <a:close/>
                <a:moveTo>
                  <a:pt x="1704575" y="923"/>
                </a:moveTo>
                <a:cubicBezTo>
                  <a:pt x="1815535" y="-2207"/>
                  <a:pt x="1926832" y="2776"/>
                  <a:pt x="2036232" y="13579"/>
                </a:cubicBezTo>
                <a:cubicBezTo>
                  <a:pt x="2580486" y="67163"/>
                  <a:pt x="3088587" y="268792"/>
                  <a:pt x="3533175" y="575544"/>
                </a:cubicBezTo>
                <a:cubicBezTo>
                  <a:pt x="3700864" y="691251"/>
                  <a:pt x="3862540" y="819514"/>
                  <a:pt x="4009409" y="959458"/>
                </a:cubicBezTo>
                <a:cubicBezTo>
                  <a:pt x="4053153" y="1001141"/>
                  <a:pt x="4134630" y="1065967"/>
                  <a:pt x="4165371" y="1113053"/>
                </a:cubicBezTo>
                <a:cubicBezTo>
                  <a:pt x="4090584" y="1133712"/>
                  <a:pt x="4018202" y="1147437"/>
                  <a:pt x="3950330" y="1187076"/>
                </a:cubicBezTo>
                <a:cubicBezTo>
                  <a:pt x="3743106" y="1308258"/>
                  <a:pt x="3644868" y="1532080"/>
                  <a:pt x="3667943" y="1761669"/>
                </a:cubicBezTo>
                <a:cubicBezTo>
                  <a:pt x="3641485" y="1741594"/>
                  <a:pt x="3614953" y="1721518"/>
                  <a:pt x="3588420" y="1701443"/>
                </a:cubicBezTo>
                <a:cubicBezTo>
                  <a:pt x="3568728" y="1675674"/>
                  <a:pt x="3541143" y="1656840"/>
                  <a:pt x="3517617" y="1634428"/>
                </a:cubicBezTo>
                <a:cubicBezTo>
                  <a:pt x="3449143" y="1569238"/>
                  <a:pt x="3377964" y="1507333"/>
                  <a:pt x="3306635" y="1445136"/>
                </a:cubicBezTo>
                <a:cubicBezTo>
                  <a:pt x="2916840" y="1105533"/>
                  <a:pt x="2439029" y="855139"/>
                  <a:pt x="1908454" y="826960"/>
                </a:cubicBezTo>
                <a:cubicBezTo>
                  <a:pt x="1515803" y="806155"/>
                  <a:pt x="1063924" y="953106"/>
                  <a:pt x="883081" y="1317968"/>
                </a:cubicBezTo>
                <a:cubicBezTo>
                  <a:pt x="820546" y="1444114"/>
                  <a:pt x="810851" y="1549236"/>
                  <a:pt x="798523" y="1685748"/>
                </a:cubicBezTo>
                <a:cubicBezTo>
                  <a:pt x="533649" y="1685748"/>
                  <a:pt x="268775" y="1685675"/>
                  <a:pt x="3976" y="1685675"/>
                </a:cubicBezTo>
                <a:cubicBezTo>
                  <a:pt x="-18874" y="1453895"/>
                  <a:pt x="59747" y="1163204"/>
                  <a:pt x="163246" y="954493"/>
                </a:cubicBezTo>
                <a:cubicBezTo>
                  <a:pt x="192410" y="895582"/>
                  <a:pt x="234125" y="843021"/>
                  <a:pt x="263364" y="784547"/>
                </a:cubicBezTo>
                <a:cubicBezTo>
                  <a:pt x="234576" y="696872"/>
                  <a:pt x="227360" y="612848"/>
                  <a:pt x="253517" y="523348"/>
                </a:cubicBezTo>
                <a:cubicBezTo>
                  <a:pt x="317481" y="304198"/>
                  <a:pt x="571531" y="185717"/>
                  <a:pt x="788527" y="261930"/>
                </a:cubicBezTo>
                <a:cubicBezTo>
                  <a:pt x="864817" y="225721"/>
                  <a:pt x="935996" y="179950"/>
                  <a:pt x="1014165" y="146004"/>
                </a:cubicBezTo>
                <a:cubicBezTo>
                  <a:pt x="1129240" y="96071"/>
                  <a:pt x="1251756" y="61615"/>
                  <a:pt x="1374948" y="36940"/>
                </a:cubicBezTo>
                <a:cubicBezTo>
                  <a:pt x="1482995" y="15295"/>
                  <a:pt x="1593616" y="4053"/>
                  <a:pt x="1704575" y="923"/>
                </a:cubicBezTo>
                <a:close/>
              </a:path>
            </a:pathLst>
          </a:custGeom>
          <a:solidFill>
            <a:schemeClr val="accent1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4752491-A15D-CDB8-98D7-38D50CDDB3CA}"/>
              </a:ext>
            </a:extLst>
          </p:cNvPr>
          <p:cNvSpPr/>
          <p:nvPr/>
        </p:nvSpPr>
        <p:spPr>
          <a:xfrm>
            <a:off x="6163468" y="2747980"/>
            <a:ext cx="4146431" cy="1616564"/>
          </a:xfrm>
          <a:custGeom>
            <a:avLst/>
            <a:gdLst>
              <a:gd name="csX0" fmla="*/ 949853 w 4146431"/>
              <a:gd name="csY0" fmla="*/ 731975 h 1616564"/>
              <a:gd name="csX1" fmla="*/ 924804 w 4146431"/>
              <a:gd name="csY1" fmla="*/ 734977 h 1616564"/>
              <a:gd name="csX2" fmla="*/ 806047 w 4146431"/>
              <a:gd name="csY2" fmla="*/ 748920 h 1616564"/>
              <a:gd name="csX3" fmla="*/ 857608 w 4146431"/>
              <a:gd name="csY3" fmla="*/ 921642 h 1616564"/>
              <a:gd name="csX4" fmla="*/ 872642 w 4146431"/>
              <a:gd name="csY4" fmla="*/ 831412 h 1616564"/>
              <a:gd name="csX5" fmla="*/ 1094673 w 4146431"/>
              <a:gd name="csY5" fmla="*/ 960332 h 1616564"/>
              <a:gd name="csX6" fmla="*/ 1488301 w 4146431"/>
              <a:gd name="csY6" fmla="*/ 1125972 h 1616564"/>
              <a:gd name="csX7" fmla="*/ 1639078 w 4146431"/>
              <a:gd name="csY7" fmla="*/ 1169189 h 1616564"/>
              <a:gd name="csX8" fmla="*/ 1709055 w 4146431"/>
              <a:gd name="csY8" fmla="*/ 1165028 h 1616564"/>
              <a:gd name="csX9" fmla="*/ 1647646 w 4146431"/>
              <a:gd name="csY9" fmla="*/ 1123272 h 1616564"/>
              <a:gd name="csX10" fmla="*/ 1493112 w 4146431"/>
              <a:gd name="csY10" fmla="*/ 1077280 h 1616564"/>
              <a:gd name="csX11" fmla="*/ 1054986 w 4146431"/>
              <a:gd name="csY11" fmla="*/ 881929 h 1616564"/>
              <a:gd name="csX12" fmla="*/ 908719 w 4146431"/>
              <a:gd name="csY12" fmla="*/ 785421 h 1616564"/>
              <a:gd name="csX13" fmla="*/ 987190 w 4146431"/>
              <a:gd name="csY13" fmla="*/ 763521 h 1616564"/>
              <a:gd name="csX14" fmla="*/ 974337 w 4146431"/>
              <a:gd name="csY14" fmla="*/ 734393 h 1616564"/>
              <a:gd name="csX15" fmla="*/ 949853 w 4146431"/>
              <a:gd name="csY15" fmla="*/ 731975 h 1616564"/>
              <a:gd name="csX16" fmla="*/ 3546074 w 4146431"/>
              <a:gd name="csY16" fmla="*/ 562631 h 1616564"/>
              <a:gd name="csX17" fmla="*/ 3483125 w 4146431"/>
              <a:gd name="csY17" fmla="*/ 566125 h 1616564"/>
              <a:gd name="csX18" fmla="*/ 3292286 w 4146431"/>
              <a:gd name="csY18" fmla="*/ 1205763 h 1616564"/>
              <a:gd name="csX19" fmla="*/ 3418484 w 4146431"/>
              <a:gd name="csY19" fmla="*/ 1273654 h 1616564"/>
              <a:gd name="csX20" fmla="*/ 3567081 w 4146431"/>
              <a:gd name="csY20" fmla="*/ 1289057 h 1616564"/>
              <a:gd name="csX21" fmla="*/ 3709365 w 4146431"/>
              <a:gd name="csY21" fmla="*/ 1244599 h 1616564"/>
              <a:gd name="csX22" fmla="*/ 3608571 w 4146431"/>
              <a:gd name="csY22" fmla="*/ 570360 h 1616564"/>
              <a:gd name="csX23" fmla="*/ 3546074 w 4146431"/>
              <a:gd name="csY23" fmla="*/ 562631 h 1616564"/>
              <a:gd name="csX24" fmla="*/ 4144633 w 4146431"/>
              <a:gd name="csY24" fmla="*/ 0 h 1616564"/>
              <a:gd name="csX25" fmla="*/ 4039555 w 4146431"/>
              <a:gd name="csY25" fmla="*/ 572695 h 1616564"/>
              <a:gd name="csX26" fmla="*/ 3963866 w 4146431"/>
              <a:gd name="csY26" fmla="*/ 732714 h 1616564"/>
              <a:gd name="csX27" fmla="*/ 3924932 w 4146431"/>
              <a:gd name="csY27" fmla="*/ 804036 h 1616564"/>
              <a:gd name="csX28" fmla="*/ 3942296 w 4146431"/>
              <a:gd name="csY28" fmla="*/ 931424 h 1616564"/>
              <a:gd name="csX29" fmla="*/ 3816172 w 4146431"/>
              <a:gd name="csY29" fmla="*/ 1217078 h 1616564"/>
              <a:gd name="csX30" fmla="*/ 3563474 w 4146431"/>
              <a:gd name="csY30" fmla="*/ 1329354 h 1616564"/>
              <a:gd name="csX31" fmla="*/ 3474105 w 4146431"/>
              <a:gd name="csY31" fmla="*/ 1326872 h 1616564"/>
              <a:gd name="csX32" fmla="*/ 3412171 w 4146431"/>
              <a:gd name="csY32" fmla="*/ 1321032 h 1616564"/>
              <a:gd name="csX33" fmla="*/ 3362262 w 4146431"/>
              <a:gd name="csY33" fmla="*/ 1353006 h 1616564"/>
              <a:gd name="csX34" fmla="*/ 3237642 w 4146431"/>
              <a:gd name="csY34" fmla="*/ 1421408 h 1616564"/>
              <a:gd name="csX35" fmla="*/ 2803876 w 4146431"/>
              <a:gd name="csY35" fmla="*/ 1568360 h 1616564"/>
              <a:gd name="csX36" fmla="*/ 563421 w 4146431"/>
              <a:gd name="csY36" fmla="*/ 1037933 h 1616564"/>
              <a:gd name="csX37" fmla="*/ 187156 w 4146431"/>
              <a:gd name="csY37" fmla="*/ 739138 h 1616564"/>
              <a:gd name="csX38" fmla="*/ 0 w 4146431"/>
              <a:gd name="csY38" fmla="*/ 566417 h 1616564"/>
              <a:gd name="csX39" fmla="*/ 81401 w 4146431"/>
              <a:gd name="csY39" fmla="*/ 552620 h 1616564"/>
              <a:gd name="csX40" fmla="*/ 201737 w 4146431"/>
              <a:gd name="csY40" fmla="*/ 509549 h 1616564"/>
              <a:gd name="csX41" fmla="*/ 525614 w 4146431"/>
              <a:gd name="csY41" fmla="*/ 59935 h 1616564"/>
              <a:gd name="csX42" fmla="*/ 576274 w 4146431"/>
              <a:gd name="csY42" fmla="*/ 11827 h 1616564"/>
              <a:gd name="csX43" fmla="*/ 872792 w 4146431"/>
              <a:gd name="csY43" fmla="*/ 292589 h 1616564"/>
              <a:gd name="csX44" fmla="*/ 1860808 w 4146431"/>
              <a:gd name="csY44" fmla="*/ 807394 h 1616564"/>
              <a:gd name="csX45" fmla="*/ 3041618 w 4146431"/>
              <a:gd name="csY45" fmla="*/ 632411 h 1616564"/>
              <a:gd name="csX46" fmla="*/ 3279508 w 4146431"/>
              <a:gd name="csY46" fmla="*/ 367415 h 1616564"/>
              <a:gd name="csX47" fmla="*/ 3372785 w 4146431"/>
              <a:gd name="csY47" fmla="*/ 584 h 1616564"/>
              <a:gd name="csX48" fmla="*/ 4144633 w 4146431"/>
              <a:gd name="csY48" fmla="*/ 0 h 16165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</a:cxnLst>
            <a:rect l="l" t="t" r="r" b="b"/>
            <a:pathLst>
              <a:path w="4146431" h="1616564">
                <a:moveTo>
                  <a:pt x="949853" y="731975"/>
                </a:moveTo>
                <a:cubicBezTo>
                  <a:pt x="941284" y="732733"/>
                  <a:pt x="932621" y="734394"/>
                  <a:pt x="924804" y="734977"/>
                </a:cubicBezTo>
                <a:cubicBezTo>
                  <a:pt x="886697" y="737825"/>
                  <a:pt x="840397" y="733152"/>
                  <a:pt x="806047" y="748920"/>
                </a:cubicBezTo>
                <a:cubicBezTo>
                  <a:pt x="793946" y="779654"/>
                  <a:pt x="831076" y="901274"/>
                  <a:pt x="857608" y="921642"/>
                </a:cubicBezTo>
                <a:cubicBezTo>
                  <a:pt x="912253" y="909524"/>
                  <a:pt x="874220" y="868570"/>
                  <a:pt x="872642" y="831412"/>
                </a:cubicBezTo>
                <a:cubicBezTo>
                  <a:pt x="948330" y="871052"/>
                  <a:pt x="1018758" y="920547"/>
                  <a:pt x="1094673" y="960332"/>
                </a:cubicBezTo>
                <a:cubicBezTo>
                  <a:pt x="1220496" y="1026398"/>
                  <a:pt x="1352632" y="1081953"/>
                  <a:pt x="1488301" y="1125972"/>
                </a:cubicBezTo>
                <a:cubicBezTo>
                  <a:pt x="1537908" y="1142106"/>
                  <a:pt x="1588569" y="1155830"/>
                  <a:pt x="1639078" y="1169189"/>
                </a:cubicBezTo>
                <a:cubicBezTo>
                  <a:pt x="1665159" y="1176124"/>
                  <a:pt x="1688460" y="1185177"/>
                  <a:pt x="1709055" y="1165028"/>
                </a:cubicBezTo>
                <a:cubicBezTo>
                  <a:pt x="1704620" y="1130061"/>
                  <a:pt x="1678914" y="1131374"/>
                  <a:pt x="1647646" y="1123272"/>
                </a:cubicBezTo>
                <a:cubicBezTo>
                  <a:pt x="1595634" y="1109693"/>
                  <a:pt x="1544072" y="1094217"/>
                  <a:pt x="1493112" y="1077280"/>
                </a:cubicBezTo>
                <a:cubicBezTo>
                  <a:pt x="1341508" y="1026837"/>
                  <a:pt x="1192008" y="962887"/>
                  <a:pt x="1054986" y="881929"/>
                </a:cubicBezTo>
                <a:cubicBezTo>
                  <a:pt x="1008311" y="854408"/>
                  <a:pt x="942092" y="827762"/>
                  <a:pt x="908719" y="785421"/>
                </a:cubicBezTo>
                <a:cubicBezTo>
                  <a:pt x="936380" y="779873"/>
                  <a:pt x="965543" y="782866"/>
                  <a:pt x="987190" y="763521"/>
                </a:cubicBezTo>
                <a:cubicBezTo>
                  <a:pt x="986288" y="751475"/>
                  <a:pt x="988844" y="740306"/>
                  <a:pt x="974337" y="734393"/>
                </a:cubicBezTo>
                <a:cubicBezTo>
                  <a:pt x="966896" y="731364"/>
                  <a:pt x="958421" y="731218"/>
                  <a:pt x="949853" y="731975"/>
                </a:cubicBezTo>
                <a:close/>
                <a:moveTo>
                  <a:pt x="3546074" y="562631"/>
                </a:moveTo>
                <a:cubicBezTo>
                  <a:pt x="3525084" y="561891"/>
                  <a:pt x="3504020" y="563023"/>
                  <a:pt x="3483125" y="566125"/>
                </a:cubicBezTo>
                <a:cubicBezTo>
                  <a:pt x="3163532" y="613795"/>
                  <a:pt x="3052967" y="997489"/>
                  <a:pt x="3292286" y="1205763"/>
                </a:cubicBezTo>
                <a:cubicBezTo>
                  <a:pt x="3327913" y="1236788"/>
                  <a:pt x="3373236" y="1259345"/>
                  <a:pt x="3418484" y="1273654"/>
                </a:cubicBezTo>
                <a:cubicBezTo>
                  <a:pt x="3465536" y="1288473"/>
                  <a:pt x="3517774" y="1293729"/>
                  <a:pt x="3567081" y="1289057"/>
                </a:cubicBezTo>
                <a:cubicBezTo>
                  <a:pt x="3617591" y="1284239"/>
                  <a:pt x="3665094" y="1268398"/>
                  <a:pt x="3709365" y="1244599"/>
                </a:cubicBezTo>
                <a:cubicBezTo>
                  <a:pt x="4005056" y="1085457"/>
                  <a:pt x="3938537" y="640294"/>
                  <a:pt x="3608571" y="570360"/>
                </a:cubicBezTo>
                <a:cubicBezTo>
                  <a:pt x="3587976" y="565979"/>
                  <a:pt x="3567062" y="563369"/>
                  <a:pt x="3546074" y="562631"/>
                </a:cubicBezTo>
                <a:close/>
                <a:moveTo>
                  <a:pt x="4144633" y="0"/>
                </a:moveTo>
                <a:cubicBezTo>
                  <a:pt x="4156133" y="190826"/>
                  <a:pt x="4111487" y="395594"/>
                  <a:pt x="4039555" y="572695"/>
                </a:cubicBezTo>
                <a:cubicBezTo>
                  <a:pt x="4017383" y="627301"/>
                  <a:pt x="3991903" y="680810"/>
                  <a:pt x="3963866" y="732714"/>
                </a:cubicBezTo>
                <a:cubicBezTo>
                  <a:pt x="3952140" y="754395"/>
                  <a:pt x="3930419" y="780238"/>
                  <a:pt x="3924932" y="804036"/>
                </a:cubicBezTo>
                <a:cubicBezTo>
                  <a:pt x="3922001" y="816520"/>
                  <a:pt x="3942370" y="904559"/>
                  <a:pt x="3942296" y="931424"/>
                </a:cubicBezTo>
                <a:cubicBezTo>
                  <a:pt x="3942145" y="1035596"/>
                  <a:pt x="3893514" y="1144807"/>
                  <a:pt x="3816172" y="1217078"/>
                </a:cubicBezTo>
                <a:cubicBezTo>
                  <a:pt x="3748751" y="1280078"/>
                  <a:pt x="3657578" y="1324025"/>
                  <a:pt x="3563474" y="1329354"/>
                </a:cubicBezTo>
                <a:cubicBezTo>
                  <a:pt x="3533860" y="1331033"/>
                  <a:pt x="3503494" y="1330960"/>
                  <a:pt x="3474105" y="1326872"/>
                </a:cubicBezTo>
                <a:cubicBezTo>
                  <a:pt x="3454713" y="1324171"/>
                  <a:pt x="3430811" y="1313002"/>
                  <a:pt x="3412171" y="1321032"/>
                </a:cubicBezTo>
                <a:cubicBezTo>
                  <a:pt x="3394733" y="1328551"/>
                  <a:pt x="3378423" y="1343005"/>
                  <a:pt x="3362262" y="1353006"/>
                </a:cubicBezTo>
                <a:cubicBezTo>
                  <a:pt x="3322201" y="1377608"/>
                  <a:pt x="3279960" y="1400750"/>
                  <a:pt x="3237642" y="1421408"/>
                </a:cubicBezTo>
                <a:cubicBezTo>
                  <a:pt x="3101147" y="1487913"/>
                  <a:pt x="2953526" y="1538721"/>
                  <a:pt x="2803876" y="1568360"/>
                </a:cubicBezTo>
                <a:cubicBezTo>
                  <a:pt x="2016922" y="1724218"/>
                  <a:pt x="1202080" y="1490248"/>
                  <a:pt x="563421" y="1037933"/>
                </a:cubicBezTo>
                <a:cubicBezTo>
                  <a:pt x="432036" y="944856"/>
                  <a:pt x="308318" y="844406"/>
                  <a:pt x="187156" y="739138"/>
                </a:cubicBezTo>
                <a:cubicBezTo>
                  <a:pt x="136796" y="695484"/>
                  <a:pt x="35101" y="616715"/>
                  <a:pt x="0" y="566417"/>
                </a:cubicBezTo>
                <a:cubicBezTo>
                  <a:pt x="26457" y="559701"/>
                  <a:pt x="54493" y="558387"/>
                  <a:pt x="81401" y="552620"/>
                </a:cubicBezTo>
                <a:cubicBezTo>
                  <a:pt x="122140" y="543933"/>
                  <a:pt x="164231" y="527143"/>
                  <a:pt x="201737" y="509549"/>
                </a:cubicBezTo>
                <a:cubicBezTo>
                  <a:pt x="387089" y="422677"/>
                  <a:pt x="493971" y="252949"/>
                  <a:pt x="525614" y="59935"/>
                </a:cubicBezTo>
                <a:cubicBezTo>
                  <a:pt x="542526" y="43874"/>
                  <a:pt x="559363" y="27887"/>
                  <a:pt x="576274" y="11827"/>
                </a:cubicBezTo>
                <a:cubicBezTo>
                  <a:pt x="677668" y="102786"/>
                  <a:pt x="768090" y="204477"/>
                  <a:pt x="872792" y="292589"/>
                </a:cubicBezTo>
                <a:cubicBezTo>
                  <a:pt x="1153450" y="528748"/>
                  <a:pt x="1495592" y="727312"/>
                  <a:pt x="1860808" y="807394"/>
                </a:cubicBezTo>
                <a:cubicBezTo>
                  <a:pt x="2254963" y="893828"/>
                  <a:pt x="2707970" y="876892"/>
                  <a:pt x="3041618" y="632411"/>
                </a:cubicBezTo>
                <a:cubicBezTo>
                  <a:pt x="3138052" y="561818"/>
                  <a:pt x="3224640" y="472903"/>
                  <a:pt x="3279508" y="367415"/>
                </a:cubicBezTo>
                <a:cubicBezTo>
                  <a:pt x="3345050" y="241343"/>
                  <a:pt x="3359031" y="138849"/>
                  <a:pt x="3372785" y="584"/>
                </a:cubicBezTo>
                <a:cubicBezTo>
                  <a:pt x="3630068" y="365"/>
                  <a:pt x="3887350" y="146"/>
                  <a:pt x="4144633" y="0"/>
                </a:cubicBezTo>
                <a:close/>
              </a:path>
            </a:pathLst>
          </a:custGeom>
          <a:solidFill>
            <a:schemeClr val="accent4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921C4C2-27A7-A921-25F4-F620BFD31C48}"/>
              </a:ext>
            </a:extLst>
          </p:cNvPr>
          <p:cNvSpPr/>
          <p:nvPr/>
        </p:nvSpPr>
        <p:spPr>
          <a:xfrm>
            <a:off x="1881584" y="2748198"/>
            <a:ext cx="4167035" cy="1614149"/>
          </a:xfrm>
          <a:custGeom>
            <a:avLst/>
            <a:gdLst>
              <a:gd name="csX0" fmla="*/ 3145572 w 4167035"/>
              <a:gd name="csY0" fmla="*/ 761735 h 1614149"/>
              <a:gd name="csX1" fmla="*/ 3118964 w 4167035"/>
              <a:gd name="csY1" fmla="*/ 761769 h 1614149"/>
              <a:gd name="csX2" fmla="*/ 3102578 w 4167035"/>
              <a:gd name="csY2" fmla="*/ 787392 h 1614149"/>
              <a:gd name="csX3" fmla="*/ 3182176 w 4167035"/>
              <a:gd name="csY3" fmla="*/ 814403 h 1614149"/>
              <a:gd name="csX4" fmla="*/ 3070634 w 4167035"/>
              <a:gd name="csY4" fmla="*/ 889083 h 1614149"/>
              <a:gd name="csX5" fmla="*/ 2668963 w 4167035"/>
              <a:gd name="csY5" fmla="*/ 1076259 h 1614149"/>
              <a:gd name="csX6" fmla="*/ 2522546 w 4167035"/>
              <a:gd name="csY6" fmla="*/ 1122615 h 1614149"/>
              <a:gd name="csX7" fmla="*/ 2462566 w 4167035"/>
              <a:gd name="csY7" fmla="*/ 1157510 h 1614149"/>
              <a:gd name="csX8" fmla="*/ 2525177 w 4167035"/>
              <a:gd name="csY8" fmla="*/ 1170503 h 1614149"/>
              <a:gd name="csX9" fmla="*/ 2658440 w 4167035"/>
              <a:gd name="csY9" fmla="*/ 1130353 h 1614149"/>
              <a:gd name="csX10" fmla="*/ 3207806 w 4167035"/>
              <a:gd name="csY10" fmla="*/ 862292 h 1614149"/>
              <a:gd name="csX11" fmla="*/ 3222839 w 4167035"/>
              <a:gd name="csY11" fmla="*/ 951573 h 1614149"/>
              <a:gd name="csX12" fmla="*/ 3242005 w 4167035"/>
              <a:gd name="csY12" fmla="*/ 938286 h 1614149"/>
              <a:gd name="csX13" fmla="*/ 3282594 w 4167035"/>
              <a:gd name="csY13" fmla="*/ 792502 h 1614149"/>
              <a:gd name="csX14" fmla="*/ 3265983 w 4167035"/>
              <a:gd name="csY14" fmla="*/ 776662 h 1614149"/>
              <a:gd name="csX15" fmla="*/ 3145572 w 4167035"/>
              <a:gd name="csY15" fmla="*/ 761735 h 1614149"/>
              <a:gd name="csX16" fmla="*/ 649552 w 4167035"/>
              <a:gd name="csY16" fmla="*/ 563278 h 1614149"/>
              <a:gd name="csX17" fmla="*/ 570565 w 4167035"/>
              <a:gd name="csY17" fmla="*/ 565250 h 1614149"/>
              <a:gd name="csX18" fmla="*/ 259841 w 4167035"/>
              <a:gd name="csY18" fmla="*/ 1010412 h 1614149"/>
              <a:gd name="csX19" fmla="*/ 524641 w 4167035"/>
              <a:gd name="csY19" fmla="*/ 1278035 h 1614149"/>
              <a:gd name="csX20" fmla="*/ 689698 w 4167035"/>
              <a:gd name="csY20" fmla="*/ 1284386 h 1614149"/>
              <a:gd name="csX21" fmla="*/ 817851 w 4167035"/>
              <a:gd name="csY21" fmla="*/ 1234234 h 1614149"/>
              <a:gd name="csX22" fmla="*/ 727130 w 4167035"/>
              <a:gd name="csY22" fmla="*/ 577733 h 1614149"/>
              <a:gd name="csX23" fmla="*/ 649552 w 4167035"/>
              <a:gd name="csY23" fmla="*/ 563278 h 1614149"/>
              <a:gd name="csX24" fmla="*/ 3010 w 4167035"/>
              <a:gd name="csY24" fmla="*/ 0 h 1614149"/>
              <a:gd name="csX25" fmla="*/ 797557 w 4167035"/>
              <a:gd name="csY25" fmla="*/ 74 h 1614149"/>
              <a:gd name="csX26" fmla="*/ 853403 w 4167035"/>
              <a:gd name="csY26" fmla="*/ 294415 h 1614149"/>
              <a:gd name="csX27" fmla="*/ 1975134 w 4167035"/>
              <a:gd name="csY27" fmla="*/ 852948 h 1614149"/>
              <a:gd name="csX28" fmla="*/ 3426380 w 4167035"/>
              <a:gd name="csY28" fmla="*/ 168852 h 1614149"/>
              <a:gd name="csX29" fmla="*/ 3587455 w 4167035"/>
              <a:gd name="csY29" fmla="*/ 15768 h 1614149"/>
              <a:gd name="csX30" fmla="*/ 3666976 w 4167035"/>
              <a:gd name="csY30" fmla="*/ 75994 h 1614149"/>
              <a:gd name="csX31" fmla="*/ 3982586 w 4167035"/>
              <a:gd name="csY31" fmla="*/ 510864 h 1614149"/>
              <a:gd name="csX32" fmla="*/ 4167035 w 4167035"/>
              <a:gd name="csY32" fmla="*/ 566198 h 1614149"/>
              <a:gd name="csX33" fmla="*/ 4005586 w 4167035"/>
              <a:gd name="csY33" fmla="*/ 724101 h 1614149"/>
              <a:gd name="csX34" fmla="*/ 3701401 w 4167035"/>
              <a:gd name="csY34" fmla="*/ 983328 h 1614149"/>
              <a:gd name="csX35" fmla="*/ 1711388 w 4167035"/>
              <a:gd name="csY35" fmla="*/ 1609680 h 1614149"/>
              <a:gd name="csX36" fmla="*/ 742463 w 4167035"/>
              <a:gd name="csY36" fmla="*/ 1315411 h 1614149"/>
              <a:gd name="csX37" fmla="*/ 569889 w 4167035"/>
              <a:gd name="csY37" fmla="*/ 1327310 h 1614149"/>
              <a:gd name="csX38" fmla="*/ 221133 w 4167035"/>
              <a:gd name="csY38" fmla="*/ 1018514 h 1614149"/>
              <a:gd name="csX39" fmla="*/ 212489 w 4167035"/>
              <a:gd name="csY39" fmla="*/ 880104 h 1614149"/>
              <a:gd name="csX40" fmla="*/ 223764 w 4167035"/>
              <a:gd name="csY40" fmla="*/ 803161 h 1614149"/>
              <a:gd name="csX41" fmla="*/ 184002 w 4167035"/>
              <a:gd name="csY41" fmla="*/ 732641 h 1614149"/>
              <a:gd name="csX42" fmla="*/ 116280 w 4167035"/>
              <a:gd name="csY42" fmla="*/ 594231 h 1614149"/>
              <a:gd name="csX43" fmla="*/ 3010 w 4167035"/>
              <a:gd name="csY43" fmla="*/ 0 h 161414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</a:cxnLst>
            <a:rect l="l" t="t" r="r" b="b"/>
            <a:pathLst>
              <a:path w="4167035" h="1614149">
                <a:moveTo>
                  <a:pt x="3145572" y="761735"/>
                </a:moveTo>
                <a:cubicBezTo>
                  <a:pt x="3132291" y="760966"/>
                  <a:pt x="3122327" y="760857"/>
                  <a:pt x="3118964" y="761769"/>
                </a:cubicBezTo>
                <a:cubicBezTo>
                  <a:pt x="3105585" y="765346"/>
                  <a:pt x="3103631" y="776223"/>
                  <a:pt x="3102578" y="787392"/>
                </a:cubicBezTo>
                <a:cubicBezTo>
                  <a:pt x="3120391" y="813162"/>
                  <a:pt x="3152787" y="807833"/>
                  <a:pt x="3182176" y="814403"/>
                </a:cubicBezTo>
                <a:cubicBezTo>
                  <a:pt x="3153689" y="847546"/>
                  <a:pt x="3107614" y="865285"/>
                  <a:pt x="3070634" y="889083"/>
                </a:cubicBezTo>
                <a:cubicBezTo>
                  <a:pt x="2948194" y="967925"/>
                  <a:pt x="2807112" y="1028589"/>
                  <a:pt x="2668963" y="1076259"/>
                </a:cubicBezTo>
                <a:cubicBezTo>
                  <a:pt x="2620559" y="1092903"/>
                  <a:pt x="2572003" y="1109182"/>
                  <a:pt x="2522546" y="1122615"/>
                </a:cubicBezTo>
                <a:cubicBezTo>
                  <a:pt x="2495788" y="1129915"/>
                  <a:pt x="2472863" y="1130061"/>
                  <a:pt x="2462566" y="1157510"/>
                </a:cubicBezTo>
                <a:cubicBezTo>
                  <a:pt x="2476546" y="1187586"/>
                  <a:pt x="2496915" y="1177950"/>
                  <a:pt x="2525177" y="1170503"/>
                </a:cubicBezTo>
                <a:cubicBezTo>
                  <a:pt x="2570049" y="1158604"/>
                  <a:pt x="2614170" y="1144150"/>
                  <a:pt x="2658440" y="1130353"/>
                </a:cubicBezTo>
                <a:cubicBezTo>
                  <a:pt x="2856570" y="1068594"/>
                  <a:pt x="3031474" y="966538"/>
                  <a:pt x="3207806" y="862292"/>
                </a:cubicBezTo>
                <a:cubicBezTo>
                  <a:pt x="3214420" y="893829"/>
                  <a:pt x="3186235" y="932665"/>
                  <a:pt x="3222839" y="951573"/>
                </a:cubicBezTo>
                <a:cubicBezTo>
                  <a:pt x="3231332" y="946974"/>
                  <a:pt x="3236143" y="946462"/>
                  <a:pt x="3242005" y="938286"/>
                </a:cubicBezTo>
                <a:cubicBezTo>
                  <a:pt x="3254632" y="920547"/>
                  <a:pt x="3282367" y="815060"/>
                  <a:pt x="3282594" y="792502"/>
                </a:cubicBezTo>
                <a:cubicBezTo>
                  <a:pt x="3277031" y="786224"/>
                  <a:pt x="3274325" y="780020"/>
                  <a:pt x="3265983" y="776662"/>
                </a:cubicBezTo>
                <a:cubicBezTo>
                  <a:pt x="3255103" y="772281"/>
                  <a:pt x="3185412" y="764042"/>
                  <a:pt x="3145572" y="761735"/>
                </a:cubicBezTo>
                <a:close/>
                <a:moveTo>
                  <a:pt x="649552" y="563278"/>
                </a:moveTo>
                <a:cubicBezTo>
                  <a:pt x="623160" y="561308"/>
                  <a:pt x="596534" y="562074"/>
                  <a:pt x="570565" y="565250"/>
                </a:cubicBezTo>
                <a:cubicBezTo>
                  <a:pt x="355674" y="591603"/>
                  <a:pt x="210459" y="808636"/>
                  <a:pt x="259841" y="1010412"/>
                </a:cubicBezTo>
                <a:cubicBezTo>
                  <a:pt x="291560" y="1139916"/>
                  <a:pt x="394759" y="1240074"/>
                  <a:pt x="524641" y="1278035"/>
                </a:cubicBezTo>
                <a:cubicBezTo>
                  <a:pt x="578232" y="1293730"/>
                  <a:pt x="634980" y="1293511"/>
                  <a:pt x="689698" y="1284386"/>
                </a:cubicBezTo>
                <a:cubicBezTo>
                  <a:pt x="735698" y="1276647"/>
                  <a:pt x="778917" y="1258908"/>
                  <a:pt x="817851" y="1234234"/>
                </a:cubicBezTo>
                <a:cubicBezTo>
                  <a:pt x="1080470" y="1067644"/>
                  <a:pt x="1025752" y="670444"/>
                  <a:pt x="727130" y="577733"/>
                </a:cubicBezTo>
                <a:cubicBezTo>
                  <a:pt x="702101" y="569958"/>
                  <a:pt x="675944" y="565250"/>
                  <a:pt x="649552" y="563278"/>
                </a:cubicBezTo>
                <a:close/>
                <a:moveTo>
                  <a:pt x="3010" y="0"/>
                </a:moveTo>
                <a:cubicBezTo>
                  <a:pt x="267809" y="0"/>
                  <a:pt x="532683" y="74"/>
                  <a:pt x="797557" y="74"/>
                </a:cubicBezTo>
                <a:cubicBezTo>
                  <a:pt x="805900" y="100377"/>
                  <a:pt x="813567" y="199950"/>
                  <a:pt x="853403" y="294415"/>
                </a:cubicBezTo>
                <a:cubicBezTo>
                  <a:pt x="1035373" y="725341"/>
                  <a:pt x="1530997" y="874045"/>
                  <a:pt x="1975134" y="852948"/>
                </a:cubicBezTo>
                <a:cubicBezTo>
                  <a:pt x="2534497" y="826375"/>
                  <a:pt x="3030271" y="535830"/>
                  <a:pt x="3426380" y="168852"/>
                </a:cubicBezTo>
                <a:cubicBezTo>
                  <a:pt x="3480572" y="118700"/>
                  <a:pt x="3537321" y="69790"/>
                  <a:pt x="3587455" y="15768"/>
                </a:cubicBezTo>
                <a:cubicBezTo>
                  <a:pt x="3613986" y="35843"/>
                  <a:pt x="3640520" y="55919"/>
                  <a:pt x="3666976" y="75994"/>
                </a:cubicBezTo>
                <a:cubicBezTo>
                  <a:pt x="3691856" y="260469"/>
                  <a:pt x="3808809" y="428664"/>
                  <a:pt x="3982586" y="510864"/>
                </a:cubicBezTo>
                <a:cubicBezTo>
                  <a:pt x="4042265" y="539042"/>
                  <a:pt x="4105327" y="546780"/>
                  <a:pt x="4167035" y="566198"/>
                </a:cubicBezTo>
                <a:cubicBezTo>
                  <a:pt x="4122689" y="624380"/>
                  <a:pt x="4059703" y="674240"/>
                  <a:pt x="4005586" y="724101"/>
                </a:cubicBezTo>
                <a:cubicBezTo>
                  <a:pt x="3907724" y="814184"/>
                  <a:pt x="3807155" y="902004"/>
                  <a:pt x="3701401" y="983328"/>
                </a:cubicBezTo>
                <a:cubicBezTo>
                  <a:pt x="3142490" y="1413160"/>
                  <a:pt x="2426713" y="1650195"/>
                  <a:pt x="1711388" y="1609680"/>
                </a:cubicBezTo>
                <a:cubicBezTo>
                  <a:pt x="1375936" y="1590699"/>
                  <a:pt x="1018386" y="1512295"/>
                  <a:pt x="742463" y="1315411"/>
                </a:cubicBezTo>
                <a:cubicBezTo>
                  <a:pt x="684286" y="1323004"/>
                  <a:pt x="629568" y="1334903"/>
                  <a:pt x="569889" y="1327310"/>
                </a:cubicBezTo>
                <a:cubicBezTo>
                  <a:pt x="398893" y="1305556"/>
                  <a:pt x="260518" y="1181016"/>
                  <a:pt x="221133" y="1018514"/>
                </a:cubicBezTo>
                <a:cubicBezTo>
                  <a:pt x="210083" y="973035"/>
                  <a:pt x="207979" y="926606"/>
                  <a:pt x="212489" y="880104"/>
                </a:cubicBezTo>
                <a:cubicBezTo>
                  <a:pt x="214819" y="857036"/>
                  <a:pt x="229927" y="825353"/>
                  <a:pt x="223764" y="803161"/>
                </a:cubicBezTo>
                <a:cubicBezTo>
                  <a:pt x="217374" y="779728"/>
                  <a:pt x="195728" y="754250"/>
                  <a:pt x="184002" y="732641"/>
                </a:cubicBezTo>
                <a:cubicBezTo>
                  <a:pt x="159424" y="687453"/>
                  <a:pt x="136649" y="641390"/>
                  <a:pt x="116280" y="594231"/>
                </a:cubicBezTo>
                <a:cubicBezTo>
                  <a:pt x="37360" y="410924"/>
                  <a:pt x="-13150" y="199585"/>
                  <a:pt x="3010" y="0"/>
                </a:cubicBezTo>
                <a:close/>
              </a:path>
            </a:pathLst>
          </a:custGeom>
          <a:solidFill>
            <a:schemeClr val="accent2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EFF8357-7C53-29A5-026E-67B68618E710}"/>
              </a:ext>
            </a:extLst>
          </p:cNvPr>
          <p:cNvSpPr/>
          <p:nvPr/>
        </p:nvSpPr>
        <p:spPr>
          <a:xfrm>
            <a:off x="5604797" y="2234794"/>
            <a:ext cx="1025595" cy="1019577"/>
          </a:xfrm>
          <a:prstGeom prst="ellipse">
            <a:avLst/>
          </a:prstGeom>
          <a:solidFill>
            <a:schemeClr val="accent6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pic>
        <p:nvPicPr>
          <p:cNvPr id="20" name="Graphic 19" descr="Single gear with solid fill">
            <a:extLst>
              <a:ext uri="{FF2B5EF4-FFF2-40B4-BE49-F238E27FC236}">
                <a16:creationId xmlns:a16="http://schemas.microsoft.com/office/drawing/2014/main" id="{51475248-4AF9-988B-7EB2-B268F1F238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312504" y="3610289"/>
            <a:ext cx="640080" cy="640080"/>
          </a:xfrm>
          <a:prstGeom prst="rect">
            <a:avLst/>
          </a:prstGeom>
        </p:spPr>
      </p:pic>
      <p:pic>
        <p:nvPicPr>
          <p:cNvPr id="21" name="Graphic 20" descr="Lights On with solid fill">
            <a:extLst>
              <a:ext uri="{FF2B5EF4-FFF2-40B4-BE49-F238E27FC236}">
                <a16:creationId xmlns:a16="http://schemas.microsoft.com/office/drawing/2014/main" id="{D57E38C3-CC56-177C-A1DF-11242865E09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312504" y="1153120"/>
            <a:ext cx="640080" cy="64008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id="{2374BFFF-CB3E-533E-DC2C-53165C4AED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236683" y="3648014"/>
            <a:ext cx="640080" cy="640080"/>
          </a:xfrm>
          <a:prstGeom prst="rect">
            <a:avLst/>
          </a:prstGeom>
        </p:spPr>
      </p:pic>
      <p:pic>
        <p:nvPicPr>
          <p:cNvPr id="23" name="Graphic 22" descr="Signal with solid fill">
            <a:extLst>
              <a:ext uri="{FF2B5EF4-FFF2-40B4-BE49-F238E27FC236}">
                <a16:creationId xmlns:a16="http://schemas.microsoft.com/office/drawing/2014/main" id="{D4E6DDB9-6F03-55A3-54C9-0E546AA6D9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8236683" y="1188491"/>
            <a:ext cx="640080" cy="640080"/>
          </a:xfrm>
          <a:prstGeom prst="rect">
            <a:avLst/>
          </a:prstGeom>
        </p:spPr>
      </p:pic>
      <p:pic>
        <p:nvPicPr>
          <p:cNvPr id="30" name="Graphic 29" descr="Repeat with solid fill">
            <a:extLst>
              <a:ext uri="{FF2B5EF4-FFF2-40B4-BE49-F238E27FC236}">
                <a16:creationId xmlns:a16="http://schemas.microsoft.com/office/drawing/2014/main" id="{923764F7-4BE8-56D9-977D-E168626BC8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5797554" y="2433743"/>
            <a:ext cx="640080" cy="640080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51F19E49-97A9-4868-337E-179CC437AB23}"/>
              </a:ext>
            </a:extLst>
          </p:cNvPr>
          <p:cNvSpPr/>
          <p:nvPr/>
        </p:nvSpPr>
        <p:spPr>
          <a:xfrm>
            <a:off x="1535532" y="4566786"/>
            <a:ext cx="559397" cy="55939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19DCAF9-869C-EE6B-7412-F3A50D06012F}"/>
              </a:ext>
            </a:extLst>
          </p:cNvPr>
          <p:cNvGrpSpPr/>
          <p:nvPr/>
        </p:nvGrpSpPr>
        <p:grpSpPr>
          <a:xfrm>
            <a:off x="1535532" y="5139642"/>
            <a:ext cx="1869779" cy="1000899"/>
            <a:chOff x="332936" y="2990276"/>
            <a:chExt cx="2926080" cy="1000899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A1A625C-49FF-7E86-3A78-C14C29BB12B8}"/>
                </a:ext>
              </a:extLst>
            </p:cNvPr>
            <p:cNvSpPr txBox="1"/>
            <p:nvPr/>
          </p:nvSpPr>
          <p:spPr>
            <a:xfrm>
              <a:off x="332936" y="299027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tx2"/>
                  </a:solidFill>
                </a:rPr>
                <a:t>Lorem Ipsum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6A7EAA4-F05D-C1C8-A9E5-3405BC1C90DE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 magna.</a:t>
              </a:r>
            </a:p>
          </p:txBody>
        </p:sp>
      </p:grpSp>
      <p:sp>
        <p:nvSpPr>
          <p:cNvPr id="37" name="Oval 36">
            <a:extLst>
              <a:ext uri="{FF2B5EF4-FFF2-40B4-BE49-F238E27FC236}">
                <a16:creationId xmlns:a16="http://schemas.microsoft.com/office/drawing/2014/main" id="{2D724F03-8F7B-4F2E-F8BC-68DEED92178C}"/>
              </a:ext>
            </a:extLst>
          </p:cNvPr>
          <p:cNvSpPr/>
          <p:nvPr/>
        </p:nvSpPr>
        <p:spPr>
          <a:xfrm>
            <a:off x="3952584" y="4566786"/>
            <a:ext cx="559397" cy="55939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1768D90-E5C6-28A7-34AD-11E0D8508751}"/>
              </a:ext>
            </a:extLst>
          </p:cNvPr>
          <p:cNvGrpSpPr/>
          <p:nvPr/>
        </p:nvGrpSpPr>
        <p:grpSpPr>
          <a:xfrm>
            <a:off x="3952584" y="5148130"/>
            <a:ext cx="1869779" cy="1000899"/>
            <a:chOff x="332936" y="2990276"/>
            <a:chExt cx="2926080" cy="1000899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B532416-F015-E75B-7DAD-5DB05A0E88BF}"/>
                </a:ext>
              </a:extLst>
            </p:cNvPr>
            <p:cNvSpPr txBox="1"/>
            <p:nvPr/>
          </p:nvSpPr>
          <p:spPr>
            <a:xfrm>
              <a:off x="332936" y="299027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tx2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BDEDDEA-5DD7-EF70-E145-A830A59A144E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 magna.</a:t>
              </a:r>
            </a:p>
          </p:txBody>
        </p:sp>
      </p:grpSp>
      <p:sp>
        <p:nvSpPr>
          <p:cNvPr id="47" name="Oval 46">
            <a:extLst>
              <a:ext uri="{FF2B5EF4-FFF2-40B4-BE49-F238E27FC236}">
                <a16:creationId xmlns:a16="http://schemas.microsoft.com/office/drawing/2014/main" id="{7BB154F9-EA86-4ACD-EB80-C8B1B8491ED6}"/>
              </a:ext>
            </a:extLst>
          </p:cNvPr>
          <p:cNvSpPr/>
          <p:nvPr/>
        </p:nvSpPr>
        <p:spPr>
          <a:xfrm>
            <a:off x="6369636" y="4566786"/>
            <a:ext cx="559397" cy="55939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7E8F045-EFC2-FC52-8FC3-48EA40554B77}"/>
              </a:ext>
            </a:extLst>
          </p:cNvPr>
          <p:cNvGrpSpPr/>
          <p:nvPr/>
        </p:nvGrpSpPr>
        <p:grpSpPr>
          <a:xfrm>
            <a:off x="6369636" y="5143886"/>
            <a:ext cx="1869779" cy="1000899"/>
            <a:chOff x="332936" y="2990276"/>
            <a:chExt cx="2926080" cy="1000899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629F8E3-10DA-0306-EC55-B3C0362F129E}"/>
                </a:ext>
              </a:extLst>
            </p:cNvPr>
            <p:cNvSpPr txBox="1"/>
            <p:nvPr/>
          </p:nvSpPr>
          <p:spPr>
            <a:xfrm>
              <a:off x="332936" y="299027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tx2"/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C45AE609-D9EB-A908-4E79-17E7080A246C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 magna.</a:t>
              </a:r>
            </a:p>
          </p:txBody>
        </p:sp>
      </p:grpSp>
      <p:sp>
        <p:nvSpPr>
          <p:cNvPr id="55" name="Oval 54">
            <a:extLst>
              <a:ext uri="{FF2B5EF4-FFF2-40B4-BE49-F238E27FC236}">
                <a16:creationId xmlns:a16="http://schemas.microsoft.com/office/drawing/2014/main" id="{14698978-375C-A6F5-6A45-9105D0C08492}"/>
              </a:ext>
            </a:extLst>
          </p:cNvPr>
          <p:cNvSpPr/>
          <p:nvPr/>
        </p:nvSpPr>
        <p:spPr>
          <a:xfrm>
            <a:off x="8786689" y="4566786"/>
            <a:ext cx="559397" cy="55939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AB80BC7-A974-8516-43DE-83BA0E55DB79}"/>
              </a:ext>
            </a:extLst>
          </p:cNvPr>
          <p:cNvGrpSpPr/>
          <p:nvPr/>
        </p:nvGrpSpPr>
        <p:grpSpPr>
          <a:xfrm>
            <a:off x="8786689" y="5141617"/>
            <a:ext cx="1869779" cy="1011657"/>
            <a:chOff x="332936" y="2979518"/>
            <a:chExt cx="2926080" cy="1011657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7095D5BD-9489-4F27-79E8-ED14D33EBA0F}"/>
                </a:ext>
              </a:extLst>
            </p:cNvPr>
            <p:cNvSpPr txBox="1"/>
            <p:nvPr/>
          </p:nvSpPr>
          <p:spPr>
            <a:xfrm>
              <a:off x="332936" y="297951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tx2"/>
                  </a:solidFill>
                </a:rPr>
                <a:t>Lorem Ipsum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1668B032-6EDE-09B0-3677-44645738FCE4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 magna.</a:t>
              </a:r>
            </a:p>
          </p:txBody>
        </p:sp>
      </p:grpSp>
      <p:pic>
        <p:nvPicPr>
          <p:cNvPr id="60" name="Graphic 59" descr="Lights On with solid fill">
            <a:extLst>
              <a:ext uri="{FF2B5EF4-FFF2-40B4-BE49-F238E27FC236}">
                <a16:creationId xmlns:a16="http://schemas.microsoft.com/office/drawing/2014/main" id="{8900664C-A890-A2C6-BDB1-1C2F1B0CC4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586630" y="4617884"/>
            <a:ext cx="457200" cy="457200"/>
          </a:xfrm>
          <a:prstGeom prst="rect">
            <a:avLst/>
          </a:prstGeom>
        </p:spPr>
      </p:pic>
      <p:pic>
        <p:nvPicPr>
          <p:cNvPr id="61" name="Graphic 60" descr="Single gear with solid fill">
            <a:extLst>
              <a:ext uri="{FF2B5EF4-FFF2-40B4-BE49-F238E27FC236}">
                <a16:creationId xmlns:a16="http://schemas.microsoft.com/office/drawing/2014/main" id="{BD3E3C38-B48F-32E4-7917-1FA1BF93F5A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003682" y="4617884"/>
            <a:ext cx="457200" cy="457200"/>
          </a:xfrm>
          <a:prstGeom prst="rect">
            <a:avLst/>
          </a:prstGeom>
        </p:spPr>
      </p:pic>
      <p:pic>
        <p:nvPicPr>
          <p:cNvPr id="62" name="Graphic 61" descr="Signal with solid fill">
            <a:extLst>
              <a:ext uri="{FF2B5EF4-FFF2-40B4-BE49-F238E27FC236}">
                <a16:creationId xmlns:a16="http://schemas.microsoft.com/office/drawing/2014/main" id="{AEE3F74B-A138-23F1-F6F6-D4851F4AA4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420734" y="4617884"/>
            <a:ext cx="457200" cy="457200"/>
          </a:xfrm>
          <a:prstGeom prst="rect">
            <a:avLst/>
          </a:prstGeom>
        </p:spPr>
      </p:pic>
      <p:pic>
        <p:nvPicPr>
          <p:cNvPr id="63" name="Graphic 62" descr="Bullseye with solid fill">
            <a:extLst>
              <a:ext uri="{FF2B5EF4-FFF2-40B4-BE49-F238E27FC236}">
                <a16:creationId xmlns:a16="http://schemas.microsoft.com/office/drawing/2014/main" id="{0ED0C9E5-A34A-216F-5E69-60676C2696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837787" y="4617884"/>
            <a:ext cx="457200" cy="457200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4FC29EA3-2486-DDC9-E6A8-2F800B701719}"/>
              </a:ext>
            </a:extLst>
          </p:cNvPr>
          <p:cNvSpPr txBox="1"/>
          <p:nvPr/>
        </p:nvSpPr>
        <p:spPr>
          <a:xfrm>
            <a:off x="2094928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15F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01</a:t>
            </a:r>
            <a:endParaRPr lang="en-US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C97A4DD-1D4C-FB81-A1E6-A25E18E6CE4A}"/>
              </a:ext>
            </a:extLst>
          </p:cNvPr>
          <p:cNvSpPr txBox="1"/>
          <p:nvPr/>
        </p:nvSpPr>
        <p:spPr>
          <a:xfrm>
            <a:off x="4511980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02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B9921F0-40EF-D46B-BF71-8FD86AFD2E8A}"/>
              </a:ext>
            </a:extLst>
          </p:cNvPr>
          <p:cNvSpPr txBox="1"/>
          <p:nvPr/>
        </p:nvSpPr>
        <p:spPr>
          <a:xfrm>
            <a:off x="6929032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03</a:t>
            </a:r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0ADDA4C-4535-962D-A23E-A18A61B8F76E}"/>
              </a:ext>
            </a:extLst>
          </p:cNvPr>
          <p:cNvSpPr txBox="1"/>
          <p:nvPr/>
        </p:nvSpPr>
        <p:spPr>
          <a:xfrm>
            <a:off x="9346085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04</a:t>
            </a: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1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669B2-ACF4-C7E8-52A4-3E183D995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1A0C3-785F-3112-0073-C53726277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Four-Step Infinity Loop </a:t>
            </a:r>
            <a:r>
              <a:rPr lang="en-US" dirty="0"/>
              <a:t>– Slide Template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25AB52A-E1A2-7C85-80B5-87073134112F}"/>
              </a:ext>
            </a:extLst>
          </p:cNvPr>
          <p:cNvSpPr/>
          <p:nvPr/>
        </p:nvSpPr>
        <p:spPr>
          <a:xfrm>
            <a:off x="9327291" y="1336079"/>
            <a:ext cx="735286" cy="730601"/>
          </a:xfrm>
          <a:custGeom>
            <a:avLst/>
            <a:gdLst>
              <a:gd name="csX0" fmla="*/ 375007 w 735286"/>
              <a:gd name="csY0" fmla="*/ 19 h 730601"/>
              <a:gd name="csX1" fmla="*/ 452866 w 735286"/>
              <a:gd name="csY1" fmla="*/ 9327 h 730601"/>
              <a:gd name="csX2" fmla="*/ 554862 w 735286"/>
              <a:gd name="csY2" fmla="*/ 679770 h 730601"/>
              <a:gd name="csX3" fmla="*/ 436557 w 735286"/>
              <a:gd name="csY3" fmla="*/ 724374 h 730601"/>
              <a:gd name="csX4" fmla="*/ 285479 w 735286"/>
              <a:gd name="csY4" fmla="*/ 721454 h 730601"/>
              <a:gd name="csX5" fmla="*/ 170179 w 735286"/>
              <a:gd name="csY5" fmla="*/ 58237 h 730601"/>
              <a:gd name="csX6" fmla="*/ 296753 w 735286"/>
              <a:gd name="csY6" fmla="*/ 6917 h 730601"/>
              <a:gd name="csX7" fmla="*/ 375007 w 735286"/>
              <a:gd name="csY7" fmla="*/ 19 h 7306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5286" h="730601">
                <a:moveTo>
                  <a:pt x="375007" y="19"/>
                </a:moveTo>
                <a:cubicBezTo>
                  <a:pt x="401437" y="275"/>
                  <a:pt x="427799" y="3231"/>
                  <a:pt x="452866" y="9327"/>
                </a:cubicBezTo>
                <a:cubicBezTo>
                  <a:pt x="775014" y="87437"/>
                  <a:pt x="838603" y="513620"/>
                  <a:pt x="554862" y="679770"/>
                </a:cubicBezTo>
                <a:cubicBezTo>
                  <a:pt x="518409" y="701087"/>
                  <a:pt x="478572" y="716855"/>
                  <a:pt x="436557" y="724374"/>
                </a:cubicBezTo>
                <a:cubicBezTo>
                  <a:pt x="386272" y="733280"/>
                  <a:pt x="335386" y="732915"/>
                  <a:pt x="285479" y="721454"/>
                </a:cubicBezTo>
                <a:cubicBezTo>
                  <a:pt x="-32912" y="648015"/>
                  <a:pt x="-104391" y="230228"/>
                  <a:pt x="170179" y="58237"/>
                </a:cubicBezTo>
                <a:cubicBezTo>
                  <a:pt x="208737" y="34000"/>
                  <a:pt x="251355" y="15312"/>
                  <a:pt x="296753" y="6917"/>
                </a:cubicBezTo>
                <a:cubicBezTo>
                  <a:pt x="322083" y="2208"/>
                  <a:pt x="348578" y="-237"/>
                  <a:pt x="375007" y="19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03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910601-7C73-4565-2620-CDB2F7E57E47}"/>
              </a:ext>
            </a:extLst>
          </p:cNvPr>
          <p:cNvSpPr/>
          <p:nvPr/>
        </p:nvSpPr>
        <p:spPr>
          <a:xfrm>
            <a:off x="2155306" y="1339529"/>
            <a:ext cx="737970" cy="728634"/>
          </a:xfrm>
          <a:custGeom>
            <a:avLst/>
            <a:gdLst>
              <a:gd name="csX0" fmla="*/ 395474 w 737970"/>
              <a:gd name="csY0" fmla="*/ 866 h 728634"/>
              <a:gd name="csX1" fmla="*/ 469190 w 737970"/>
              <a:gd name="csY1" fmla="*/ 13832 h 728634"/>
              <a:gd name="csX2" fmla="*/ 548412 w 737970"/>
              <a:gd name="csY2" fmla="*/ 683328 h 728634"/>
              <a:gd name="csX3" fmla="*/ 400491 w 737970"/>
              <a:gd name="csY3" fmla="*/ 727421 h 728634"/>
              <a:gd name="csX4" fmla="*/ 257230 w 737970"/>
              <a:gd name="csY4" fmla="*/ 709755 h 728634"/>
              <a:gd name="csX5" fmla="*/ 1000 w 737970"/>
              <a:gd name="csY5" fmla="*/ 339711 h 728634"/>
              <a:gd name="csX6" fmla="*/ 320518 w 737970"/>
              <a:gd name="csY6" fmla="*/ 3394 h 728634"/>
              <a:gd name="csX7" fmla="*/ 395474 w 737970"/>
              <a:gd name="csY7" fmla="*/ 866 h 72863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7970" h="728634">
                <a:moveTo>
                  <a:pt x="395474" y="866"/>
                </a:moveTo>
                <a:cubicBezTo>
                  <a:pt x="420504" y="2591"/>
                  <a:pt x="445326" y="6897"/>
                  <a:pt x="469190" y="13832"/>
                </a:cubicBezTo>
                <a:cubicBezTo>
                  <a:pt x="784348" y="105230"/>
                  <a:pt x="837187" y="525718"/>
                  <a:pt x="548412" y="683328"/>
                </a:cubicBezTo>
                <a:cubicBezTo>
                  <a:pt x="503389" y="707929"/>
                  <a:pt x="451977" y="722748"/>
                  <a:pt x="400491" y="727421"/>
                </a:cubicBezTo>
                <a:cubicBezTo>
                  <a:pt x="352462" y="731727"/>
                  <a:pt x="302929" y="724281"/>
                  <a:pt x="257230" y="709755"/>
                </a:cubicBezTo>
                <a:cubicBezTo>
                  <a:pt x="100666" y="660186"/>
                  <a:pt x="-11852" y="500021"/>
                  <a:pt x="1000" y="339711"/>
                </a:cubicBezTo>
                <a:cubicBezTo>
                  <a:pt x="14154" y="174727"/>
                  <a:pt x="150349" y="26681"/>
                  <a:pt x="320518" y="3394"/>
                </a:cubicBezTo>
                <a:cubicBezTo>
                  <a:pt x="345209" y="0"/>
                  <a:pt x="370445" y="-859"/>
                  <a:pt x="395474" y="86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01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6D70622-9252-B20A-EED4-719D325B4A18}"/>
              </a:ext>
            </a:extLst>
          </p:cNvPr>
          <p:cNvSpPr/>
          <p:nvPr/>
        </p:nvSpPr>
        <p:spPr>
          <a:xfrm>
            <a:off x="9326672" y="3310392"/>
            <a:ext cx="734550" cy="728298"/>
          </a:xfrm>
          <a:custGeom>
            <a:avLst/>
            <a:gdLst>
              <a:gd name="csX0" fmla="*/ 382870 w 734550"/>
              <a:gd name="csY0" fmla="*/ 219 h 728298"/>
              <a:gd name="csX1" fmla="*/ 445367 w 734550"/>
              <a:gd name="csY1" fmla="*/ 7948 h 728298"/>
              <a:gd name="csX2" fmla="*/ 546161 w 734550"/>
              <a:gd name="csY2" fmla="*/ 682187 h 728298"/>
              <a:gd name="csX3" fmla="*/ 403877 w 734550"/>
              <a:gd name="csY3" fmla="*/ 726645 h 728298"/>
              <a:gd name="csX4" fmla="*/ 255280 w 734550"/>
              <a:gd name="csY4" fmla="*/ 711242 h 728298"/>
              <a:gd name="csX5" fmla="*/ 129082 w 734550"/>
              <a:gd name="csY5" fmla="*/ 643351 h 728298"/>
              <a:gd name="csX6" fmla="*/ 319921 w 734550"/>
              <a:gd name="csY6" fmla="*/ 3713 h 728298"/>
              <a:gd name="csX7" fmla="*/ 382870 w 734550"/>
              <a:gd name="csY7" fmla="*/ 219 h 7282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4550" h="728298">
                <a:moveTo>
                  <a:pt x="382870" y="219"/>
                </a:moveTo>
                <a:cubicBezTo>
                  <a:pt x="403858" y="957"/>
                  <a:pt x="424772" y="3567"/>
                  <a:pt x="445367" y="7948"/>
                </a:cubicBezTo>
                <a:cubicBezTo>
                  <a:pt x="775333" y="77882"/>
                  <a:pt x="841852" y="523045"/>
                  <a:pt x="546161" y="682187"/>
                </a:cubicBezTo>
                <a:cubicBezTo>
                  <a:pt x="501890" y="705986"/>
                  <a:pt x="454387" y="721827"/>
                  <a:pt x="403877" y="726645"/>
                </a:cubicBezTo>
                <a:cubicBezTo>
                  <a:pt x="354570" y="731317"/>
                  <a:pt x="302332" y="726061"/>
                  <a:pt x="255280" y="711242"/>
                </a:cubicBezTo>
                <a:cubicBezTo>
                  <a:pt x="210032" y="696933"/>
                  <a:pt x="164709" y="674376"/>
                  <a:pt x="129082" y="643351"/>
                </a:cubicBezTo>
                <a:cubicBezTo>
                  <a:pt x="-110237" y="435077"/>
                  <a:pt x="328" y="51383"/>
                  <a:pt x="319921" y="3713"/>
                </a:cubicBezTo>
                <a:cubicBezTo>
                  <a:pt x="340816" y="611"/>
                  <a:pt x="361880" y="-521"/>
                  <a:pt x="382870" y="219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4">
                    <a:lumMod val="75000"/>
                  </a:schemeClr>
                </a:solidFill>
              </a:rPr>
              <a:t>04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A98AC6C-C51C-0179-4084-62BD19152298}"/>
              </a:ext>
            </a:extLst>
          </p:cNvPr>
          <p:cNvSpPr/>
          <p:nvPr/>
        </p:nvSpPr>
        <p:spPr>
          <a:xfrm>
            <a:off x="2131754" y="3310397"/>
            <a:ext cx="736299" cy="728463"/>
          </a:xfrm>
          <a:custGeom>
            <a:avLst/>
            <a:gdLst>
              <a:gd name="csX0" fmla="*/ 399382 w 736299"/>
              <a:gd name="csY0" fmla="*/ 1080 h 728463"/>
              <a:gd name="csX1" fmla="*/ 476960 w 736299"/>
              <a:gd name="csY1" fmla="*/ 15535 h 728463"/>
              <a:gd name="csX2" fmla="*/ 567681 w 736299"/>
              <a:gd name="csY2" fmla="*/ 672036 h 728463"/>
              <a:gd name="csX3" fmla="*/ 439528 w 736299"/>
              <a:gd name="csY3" fmla="*/ 722188 h 728463"/>
              <a:gd name="csX4" fmla="*/ 274471 w 736299"/>
              <a:gd name="csY4" fmla="*/ 715837 h 728463"/>
              <a:gd name="csX5" fmla="*/ 9671 w 736299"/>
              <a:gd name="csY5" fmla="*/ 448214 h 728463"/>
              <a:gd name="csX6" fmla="*/ 320395 w 736299"/>
              <a:gd name="csY6" fmla="*/ 3052 h 728463"/>
              <a:gd name="csX7" fmla="*/ 399382 w 736299"/>
              <a:gd name="csY7" fmla="*/ 1080 h 7284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736299" h="728463">
                <a:moveTo>
                  <a:pt x="399382" y="1080"/>
                </a:moveTo>
                <a:cubicBezTo>
                  <a:pt x="425774" y="3052"/>
                  <a:pt x="451931" y="7760"/>
                  <a:pt x="476960" y="15535"/>
                </a:cubicBezTo>
                <a:cubicBezTo>
                  <a:pt x="775582" y="108246"/>
                  <a:pt x="830300" y="505446"/>
                  <a:pt x="567681" y="672036"/>
                </a:cubicBezTo>
                <a:cubicBezTo>
                  <a:pt x="528747" y="696710"/>
                  <a:pt x="485528" y="714449"/>
                  <a:pt x="439528" y="722188"/>
                </a:cubicBezTo>
                <a:cubicBezTo>
                  <a:pt x="384810" y="731313"/>
                  <a:pt x="328062" y="731532"/>
                  <a:pt x="274471" y="715837"/>
                </a:cubicBezTo>
                <a:cubicBezTo>
                  <a:pt x="144589" y="677876"/>
                  <a:pt x="41390" y="577718"/>
                  <a:pt x="9671" y="448214"/>
                </a:cubicBezTo>
                <a:cubicBezTo>
                  <a:pt x="-39711" y="246438"/>
                  <a:pt x="105504" y="29405"/>
                  <a:pt x="320395" y="3052"/>
                </a:cubicBezTo>
                <a:cubicBezTo>
                  <a:pt x="346364" y="-124"/>
                  <a:pt x="372990" y="-890"/>
                  <a:pt x="399382" y="108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02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157B570-A8AC-BB2B-95B1-82972EDABE87}"/>
              </a:ext>
            </a:extLst>
          </p:cNvPr>
          <p:cNvSpPr/>
          <p:nvPr/>
        </p:nvSpPr>
        <p:spPr>
          <a:xfrm>
            <a:off x="6192781" y="1056072"/>
            <a:ext cx="4118603" cy="1751840"/>
          </a:xfrm>
          <a:custGeom>
            <a:avLst/>
            <a:gdLst>
              <a:gd name="csX0" fmla="*/ 1646811 w 4118603"/>
              <a:gd name="csY0" fmla="*/ 541633 h 1751840"/>
              <a:gd name="csX1" fmla="*/ 1609765 w 4118603"/>
              <a:gd name="csY1" fmla="*/ 549709 h 1751840"/>
              <a:gd name="csX2" fmla="*/ 1458988 w 4118603"/>
              <a:gd name="csY2" fmla="*/ 592926 h 1751840"/>
              <a:gd name="csX3" fmla="*/ 1065360 w 4118603"/>
              <a:gd name="csY3" fmla="*/ 758566 h 1751840"/>
              <a:gd name="csX4" fmla="*/ 843329 w 4118603"/>
              <a:gd name="csY4" fmla="*/ 887486 h 1751840"/>
              <a:gd name="csX5" fmla="*/ 828295 w 4118603"/>
              <a:gd name="csY5" fmla="*/ 797256 h 1751840"/>
              <a:gd name="csX6" fmla="*/ 776734 w 4118603"/>
              <a:gd name="csY6" fmla="*/ 969978 h 1751840"/>
              <a:gd name="csX7" fmla="*/ 895491 w 4118603"/>
              <a:gd name="csY7" fmla="*/ 983921 h 1751840"/>
              <a:gd name="csX8" fmla="*/ 920540 w 4118603"/>
              <a:gd name="csY8" fmla="*/ 986923 h 1751840"/>
              <a:gd name="csX9" fmla="*/ 945024 w 4118603"/>
              <a:gd name="csY9" fmla="*/ 984505 h 1751840"/>
              <a:gd name="csX10" fmla="*/ 957877 w 4118603"/>
              <a:gd name="csY10" fmla="*/ 955377 h 1751840"/>
              <a:gd name="csX11" fmla="*/ 879406 w 4118603"/>
              <a:gd name="csY11" fmla="*/ 933477 h 1751840"/>
              <a:gd name="csX12" fmla="*/ 1025673 w 4118603"/>
              <a:gd name="csY12" fmla="*/ 836969 h 1751840"/>
              <a:gd name="csX13" fmla="*/ 1463799 w 4118603"/>
              <a:gd name="csY13" fmla="*/ 641618 h 1751840"/>
              <a:gd name="csX14" fmla="*/ 1618333 w 4118603"/>
              <a:gd name="csY14" fmla="*/ 595626 h 1751840"/>
              <a:gd name="csX15" fmla="*/ 1679742 w 4118603"/>
              <a:gd name="csY15" fmla="*/ 553870 h 1751840"/>
              <a:gd name="csX16" fmla="*/ 1646811 w 4118603"/>
              <a:gd name="csY16" fmla="*/ 541633 h 1751840"/>
              <a:gd name="csX17" fmla="*/ 3509517 w 4118603"/>
              <a:gd name="csY17" fmla="*/ 280025 h 1751840"/>
              <a:gd name="csX18" fmla="*/ 3431263 w 4118603"/>
              <a:gd name="csY18" fmla="*/ 286923 h 1751840"/>
              <a:gd name="csX19" fmla="*/ 3304689 w 4118603"/>
              <a:gd name="csY19" fmla="*/ 338243 h 1751840"/>
              <a:gd name="csX20" fmla="*/ 3419989 w 4118603"/>
              <a:gd name="csY20" fmla="*/ 1001460 h 1751840"/>
              <a:gd name="csX21" fmla="*/ 3571067 w 4118603"/>
              <a:gd name="csY21" fmla="*/ 1004380 h 1751840"/>
              <a:gd name="csX22" fmla="*/ 3689372 w 4118603"/>
              <a:gd name="csY22" fmla="*/ 959776 h 1751840"/>
              <a:gd name="csX23" fmla="*/ 3587376 w 4118603"/>
              <a:gd name="csY23" fmla="*/ 289333 h 1751840"/>
              <a:gd name="csX24" fmla="*/ 3509517 w 4118603"/>
              <a:gd name="csY24" fmla="*/ 280025 h 1751840"/>
              <a:gd name="csX25" fmla="*/ 2441931 w 4118603"/>
              <a:gd name="csY25" fmla="*/ 1317 h 1751840"/>
              <a:gd name="csX26" fmla="*/ 2969387 w 4118603"/>
              <a:gd name="csY26" fmla="*/ 88067 h 1751840"/>
              <a:gd name="csX27" fmla="*/ 3353770 w 4118603"/>
              <a:gd name="csY27" fmla="*/ 265826 h 1751840"/>
              <a:gd name="csX28" fmla="*/ 3569112 w 4118603"/>
              <a:gd name="csY28" fmla="*/ 243268 h 1751840"/>
              <a:gd name="csX29" fmla="*/ 3912907 w 4118603"/>
              <a:gd name="csY29" fmla="*/ 674195 h 1751840"/>
              <a:gd name="csX30" fmla="*/ 3875776 w 4118603"/>
              <a:gd name="csY30" fmla="*/ 812897 h 1751840"/>
              <a:gd name="csX31" fmla="*/ 3954923 w 4118603"/>
              <a:gd name="csY31" fmla="*/ 955469 h 1751840"/>
              <a:gd name="csX32" fmla="*/ 4115320 w 4118603"/>
              <a:gd name="csY32" fmla="*/ 1691907 h 1751840"/>
              <a:gd name="csX33" fmla="*/ 3343473 w 4118603"/>
              <a:gd name="csY33" fmla="*/ 1692490 h 1751840"/>
              <a:gd name="csX34" fmla="*/ 3271242 w 4118603"/>
              <a:gd name="csY34" fmla="*/ 1349238 h 1751840"/>
              <a:gd name="csX35" fmla="*/ 2376652 w 4118603"/>
              <a:gd name="csY35" fmla="*/ 829688 h 1751840"/>
              <a:gd name="csX36" fmla="*/ 1018759 w 4118603"/>
              <a:gd name="csY36" fmla="*/ 1286457 h 1751840"/>
              <a:gd name="csX37" fmla="*/ 661660 w 4118603"/>
              <a:gd name="csY37" fmla="*/ 1589048 h 1751840"/>
              <a:gd name="csX38" fmla="*/ 546962 w 4118603"/>
              <a:gd name="csY38" fmla="*/ 1703733 h 1751840"/>
              <a:gd name="csX39" fmla="*/ 496301 w 4118603"/>
              <a:gd name="csY39" fmla="*/ 1751840 h 1751840"/>
              <a:gd name="csX40" fmla="*/ 491942 w 4118603"/>
              <a:gd name="csY40" fmla="*/ 1601531 h 1751840"/>
              <a:gd name="csX41" fmla="*/ 217297 w 4118603"/>
              <a:gd name="csY41" fmla="*/ 1198491 h 1751840"/>
              <a:gd name="csX42" fmla="*/ 0 w 4118603"/>
              <a:gd name="csY42" fmla="*/ 1119503 h 1751840"/>
              <a:gd name="csX43" fmla="*/ 164683 w 4118603"/>
              <a:gd name="csY43" fmla="*/ 967588 h 1751840"/>
              <a:gd name="csX44" fmla="*/ 488635 w 4118603"/>
              <a:gd name="csY44" fmla="*/ 698578 h 1751840"/>
              <a:gd name="csX45" fmla="*/ 1107076 w 4118603"/>
              <a:gd name="csY45" fmla="*/ 306049 h 1751840"/>
              <a:gd name="csX46" fmla="*/ 2261243 w 4118603"/>
              <a:gd name="csY46" fmla="*/ 2204 h 1751840"/>
              <a:gd name="csX47" fmla="*/ 2441931 w 4118603"/>
              <a:gd name="csY47" fmla="*/ 1317 h 1751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</a:cxnLst>
            <a:rect l="l" t="t" r="r" b="b"/>
            <a:pathLst>
              <a:path w="4118603" h="1751840">
                <a:moveTo>
                  <a:pt x="1646811" y="541633"/>
                </a:moveTo>
                <a:cubicBezTo>
                  <a:pt x="1635151" y="542245"/>
                  <a:pt x="1622806" y="546242"/>
                  <a:pt x="1609765" y="549709"/>
                </a:cubicBezTo>
                <a:cubicBezTo>
                  <a:pt x="1559256" y="563068"/>
                  <a:pt x="1508595" y="576792"/>
                  <a:pt x="1458988" y="592926"/>
                </a:cubicBezTo>
                <a:cubicBezTo>
                  <a:pt x="1323319" y="636945"/>
                  <a:pt x="1191183" y="692500"/>
                  <a:pt x="1065360" y="758566"/>
                </a:cubicBezTo>
                <a:cubicBezTo>
                  <a:pt x="989445" y="798351"/>
                  <a:pt x="919017" y="847846"/>
                  <a:pt x="843329" y="887486"/>
                </a:cubicBezTo>
                <a:cubicBezTo>
                  <a:pt x="844907" y="850328"/>
                  <a:pt x="882940" y="809374"/>
                  <a:pt x="828295" y="797256"/>
                </a:cubicBezTo>
                <a:cubicBezTo>
                  <a:pt x="801763" y="817624"/>
                  <a:pt x="764633" y="939244"/>
                  <a:pt x="776734" y="969978"/>
                </a:cubicBezTo>
                <a:cubicBezTo>
                  <a:pt x="811084" y="985746"/>
                  <a:pt x="857384" y="981073"/>
                  <a:pt x="895491" y="983921"/>
                </a:cubicBezTo>
                <a:cubicBezTo>
                  <a:pt x="903308" y="984504"/>
                  <a:pt x="911971" y="986165"/>
                  <a:pt x="920540" y="986923"/>
                </a:cubicBezTo>
                <a:cubicBezTo>
                  <a:pt x="929108" y="987680"/>
                  <a:pt x="937583" y="987534"/>
                  <a:pt x="945024" y="984505"/>
                </a:cubicBezTo>
                <a:cubicBezTo>
                  <a:pt x="959531" y="978592"/>
                  <a:pt x="956975" y="967423"/>
                  <a:pt x="957877" y="955377"/>
                </a:cubicBezTo>
                <a:cubicBezTo>
                  <a:pt x="936230" y="936032"/>
                  <a:pt x="907067" y="939025"/>
                  <a:pt x="879406" y="933477"/>
                </a:cubicBezTo>
                <a:cubicBezTo>
                  <a:pt x="912779" y="891136"/>
                  <a:pt x="978998" y="864490"/>
                  <a:pt x="1025673" y="836969"/>
                </a:cubicBezTo>
                <a:cubicBezTo>
                  <a:pt x="1162695" y="756011"/>
                  <a:pt x="1312195" y="692061"/>
                  <a:pt x="1463799" y="641618"/>
                </a:cubicBezTo>
                <a:cubicBezTo>
                  <a:pt x="1514759" y="624681"/>
                  <a:pt x="1566321" y="609205"/>
                  <a:pt x="1618333" y="595626"/>
                </a:cubicBezTo>
                <a:cubicBezTo>
                  <a:pt x="1649601" y="587524"/>
                  <a:pt x="1675307" y="588837"/>
                  <a:pt x="1679742" y="553870"/>
                </a:cubicBezTo>
                <a:cubicBezTo>
                  <a:pt x="1669445" y="543796"/>
                  <a:pt x="1658471" y="541022"/>
                  <a:pt x="1646811" y="541633"/>
                </a:cubicBezTo>
                <a:close/>
                <a:moveTo>
                  <a:pt x="3509517" y="280025"/>
                </a:moveTo>
                <a:cubicBezTo>
                  <a:pt x="3483088" y="279769"/>
                  <a:pt x="3456593" y="282214"/>
                  <a:pt x="3431263" y="286923"/>
                </a:cubicBezTo>
                <a:cubicBezTo>
                  <a:pt x="3385865" y="295318"/>
                  <a:pt x="3343247" y="314006"/>
                  <a:pt x="3304689" y="338243"/>
                </a:cubicBezTo>
                <a:cubicBezTo>
                  <a:pt x="3030119" y="510234"/>
                  <a:pt x="3101598" y="928021"/>
                  <a:pt x="3419989" y="1001460"/>
                </a:cubicBezTo>
                <a:cubicBezTo>
                  <a:pt x="3469896" y="1012921"/>
                  <a:pt x="3520782" y="1013286"/>
                  <a:pt x="3571067" y="1004380"/>
                </a:cubicBezTo>
                <a:cubicBezTo>
                  <a:pt x="3613082" y="996861"/>
                  <a:pt x="3652919" y="981093"/>
                  <a:pt x="3689372" y="959776"/>
                </a:cubicBezTo>
                <a:cubicBezTo>
                  <a:pt x="3973113" y="793626"/>
                  <a:pt x="3909524" y="367443"/>
                  <a:pt x="3587376" y="289333"/>
                </a:cubicBezTo>
                <a:cubicBezTo>
                  <a:pt x="3562309" y="283237"/>
                  <a:pt x="3535947" y="280281"/>
                  <a:pt x="3509517" y="280025"/>
                </a:cubicBezTo>
                <a:close/>
                <a:moveTo>
                  <a:pt x="2441931" y="1317"/>
                </a:moveTo>
                <a:cubicBezTo>
                  <a:pt x="2622021" y="7425"/>
                  <a:pt x="2799700" y="34973"/>
                  <a:pt x="2969387" y="88067"/>
                </a:cubicBezTo>
                <a:cubicBezTo>
                  <a:pt x="3105657" y="130773"/>
                  <a:pt x="3230879" y="195379"/>
                  <a:pt x="3353770" y="265826"/>
                </a:cubicBezTo>
                <a:cubicBezTo>
                  <a:pt x="3423897" y="244363"/>
                  <a:pt x="3495376" y="231223"/>
                  <a:pt x="3569112" y="243268"/>
                </a:cubicBezTo>
                <a:cubicBezTo>
                  <a:pt x="3777915" y="277360"/>
                  <a:pt x="3925234" y="472200"/>
                  <a:pt x="3912907" y="674195"/>
                </a:cubicBezTo>
                <a:cubicBezTo>
                  <a:pt x="3909975" y="723179"/>
                  <a:pt x="3893891" y="767710"/>
                  <a:pt x="3875776" y="812897"/>
                </a:cubicBezTo>
                <a:cubicBezTo>
                  <a:pt x="3901106" y="860787"/>
                  <a:pt x="3931773" y="906340"/>
                  <a:pt x="3954923" y="955469"/>
                </a:cubicBezTo>
                <a:cubicBezTo>
                  <a:pt x="4052484" y="1162866"/>
                  <a:pt x="4136442" y="1464070"/>
                  <a:pt x="4115320" y="1691907"/>
                </a:cubicBezTo>
                <a:cubicBezTo>
                  <a:pt x="3858037" y="1692053"/>
                  <a:pt x="3600755" y="1692271"/>
                  <a:pt x="3343473" y="1692490"/>
                </a:cubicBezTo>
                <a:cubicBezTo>
                  <a:pt x="3331522" y="1570870"/>
                  <a:pt x="3324607" y="1462683"/>
                  <a:pt x="3271242" y="1349238"/>
                </a:cubicBezTo>
                <a:cubicBezTo>
                  <a:pt x="3112497" y="1011754"/>
                  <a:pt x="2745928" y="841077"/>
                  <a:pt x="2376652" y="829688"/>
                </a:cubicBezTo>
                <a:cubicBezTo>
                  <a:pt x="1880877" y="814358"/>
                  <a:pt x="1410583" y="1000000"/>
                  <a:pt x="1018759" y="1286457"/>
                </a:cubicBezTo>
                <a:cubicBezTo>
                  <a:pt x="892410" y="1378877"/>
                  <a:pt x="773652" y="1480495"/>
                  <a:pt x="661660" y="1589048"/>
                </a:cubicBezTo>
                <a:cubicBezTo>
                  <a:pt x="629190" y="1620584"/>
                  <a:pt x="565977" y="1665188"/>
                  <a:pt x="546962" y="1703733"/>
                </a:cubicBezTo>
                <a:cubicBezTo>
                  <a:pt x="530050" y="1719793"/>
                  <a:pt x="513213" y="1735781"/>
                  <a:pt x="496301" y="1751840"/>
                </a:cubicBezTo>
                <a:cubicBezTo>
                  <a:pt x="497580" y="1701251"/>
                  <a:pt x="499233" y="1651902"/>
                  <a:pt x="491942" y="1601531"/>
                </a:cubicBezTo>
                <a:cubicBezTo>
                  <a:pt x="468416" y="1438884"/>
                  <a:pt x="361534" y="1283099"/>
                  <a:pt x="217297" y="1198491"/>
                </a:cubicBezTo>
                <a:cubicBezTo>
                  <a:pt x="142209" y="1154471"/>
                  <a:pt x="80200" y="1144980"/>
                  <a:pt x="0" y="1119503"/>
                </a:cubicBezTo>
                <a:cubicBezTo>
                  <a:pt x="47954" y="1064241"/>
                  <a:pt x="109664" y="1016279"/>
                  <a:pt x="164683" y="967588"/>
                </a:cubicBezTo>
                <a:cubicBezTo>
                  <a:pt x="269610" y="874511"/>
                  <a:pt x="376416" y="783259"/>
                  <a:pt x="488635" y="698578"/>
                </a:cubicBezTo>
                <a:cubicBezTo>
                  <a:pt x="683457" y="551480"/>
                  <a:pt x="886397" y="414529"/>
                  <a:pt x="1107076" y="306049"/>
                </a:cubicBezTo>
                <a:cubicBezTo>
                  <a:pt x="1453718" y="135683"/>
                  <a:pt x="1858846" y="19383"/>
                  <a:pt x="2261243" y="2204"/>
                </a:cubicBezTo>
                <a:cubicBezTo>
                  <a:pt x="2321603" y="-373"/>
                  <a:pt x="2381901" y="-719"/>
                  <a:pt x="2441931" y="1317"/>
                </a:cubicBezTo>
                <a:close/>
              </a:path>
            </a:pathLst>
          </a:custGeom>
          <a:solidFill>
            <a:schemeClr val="accent5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6BE3229-0932-3BA5-5FEF-52C5D5B9AEC7}"/>
              </a:ext>
            </a:extLst>
          </p:cNvPr>
          <p:cNvSpPr/>
          <p:nvPr/>
        </p:nvSpPr>
        <p:spPr>
          <a:xfrm>
            <a:off x="1880616" y="1062523"/>
            <a:ext cx="4165371" cy="1761669"/>
          </a:xfrm>
          <a:custGeom>
            <a:avLst/>
            <a:gdLst>
              <a:gd name="csX0" fmla="*/ 2471650 w 4165371"/>
              <a:gd name="csY0" fmla="*/ 470641 h 1761669"/>
              <a:gd name="csX1" fmla="*/ 2469695 w 4165371"/>
              <a:gd name="csY1" fmla="*/ 505536 h 1761669"/>
              <a:gd name="csX2" fmla="*/ 2519003 w 4165371"/>
              <a:gd name="csY2" fmla="*/ 523129 h 1761669"/>
              <a:gd name="csX3" fmla="*/ 2632573 w 4165371"/>
              <a:gd name="csY3" fmla="*/ 558972 h 1761669"/>
              <a:gd name="csX4" fmla="*/ 3020941 w 4165371"/>
              <a:gd name="csY4" fmla="*/ 744396 h 1761669"/>
              <a:gd name="csX5" fmla="*/ 3156158 w 4165371"/>
              <a:gd name="csY5" fmla="*/ 840028 h 1761669"/>
              <a:gd name="csX6" fmla="*/ 3072653 w 4165371"/>
              <a:gd name="csY6" fmla="*/ 872148 h 1761669"/>
              <a:gd name="csX7" fmla="*/ 3089263 w 4165371"/>
              <a:gd name="csY7" fmla="*/ 890252 h 1761669"/>
              <a:gd name="csX8" fmla="*/ 3242972 w 4165371"/>
              <a:gd name="csY8" fmla="*/ 886603 h 1761669"/>
              <a:gd name="csX9" fmla="*/ 3261386 w 4165371"/>
              <a:gd name="csY9" fmla="*/ 874046 h 1761669"/>
              <a:gd name="csX10" fmla="*/ 3236958 w 4165371"/>
              <a:gd name="csY10" fmla="*/ 754105 h 1761669"/>
              <a:gd name="csX11" fmla="*/ 3222452 w 4165371"/>
              <a:gd name="csY11" fmla="*/ 709209 h 1761669"/>
              <a:gd name="csX12" fmla="*/ 3193740 w 4165371"/>
              <a:gd name="csY12" fmla="*/ 701471 h 1761669"/>
              <a:gd name="csX13" fmla="*/ 3193740 w 4165371"/>
              <a:gd name="csY13" fmla="*/ 796300 h 1761669"/>
              <a:gd name="csX14" fmla="*/ 2675266 w 4165371"/>
              <a:gd name="csY14" fmla="*/ 525246 h 1761669"/>
              <a:gd name="csX15" fmla="*/ 2471650 w 4165371"/>
              <a:gd name="csY15" fmla="*/ 470641 h 1761669"/>
              <a:gd name="csX16" fmla="*/ 670164 w 4165371"/>
              <a:gd name="csY16" fmla="*/ 277872 h 1761669"/>
              <a:gd name="csX17" fmla="*/ 595208 w 4165371"/>
              <a:gd name="csY17" fmla="*/ 280400 h 1761669"/>
              <a:gd name="csX18" fmla="*/ 275690 w 4165371"/>
              <a:gd name="csY18" fmla="*/ 616717 h 1761669"/>
              <a:gd name="csX19" fmla="*/ 531920 w 4165371"/>
              <a:gd name="csY19" fmla="*/ 986761 h 1761669"/>
              <a:gd name="csX20" fmla="*/ 675181 w 4165371"/>
              <a:gd name="csY20" fmla="*/ 1004427 h 1761669"/>
              <a:gd name="csX21" fmla="*/ 823102 w 4165371"/>
              <a:gd name="csY21" fmla="*/ 960334 h 1761669"/>
              <a:gd name="csX22" fmla="*/ 743880 w 4165371"/>
              <a:gd name="csY22" fmla="*/ 290838 h 1761669"/>
              <a:gd name="csX23" fmla="*/ 670164 w 4165371"/>
              <a:gd name="csY23" fmla="*/ 277872 h 1761669"/>
              <a:gd name="csX24" fmla="*/ 1704575 w 4165371"/>
              <a:gd name="csY24" fmla="*/ 923 h 1761669"/>
              <a:gd name="csX25" fmla="*/ 2036232 w 4165371"/>
              <a:gd name="csY25" fmla="*/ 13579 h 1761669"/>
              <a:gd name="csX26" fmla="*/ 3533175 w 4165371"/>
              <a:gd name="csY26" fmla="*/ 575544 h 1761669"/>
              <a:gd name="csX27" fmla="*/ 4009409 w 4165371"/>
              <a:gd name="csY27" fmla="*/ 959458 h 1761669"/>
              <a:gd name="csX28" fmla="*/ 4165371 w 4165371"/>
              <a:gd name="csY28" fmla="*/ 1113053 h 1761669"/>
              <a:gd name="csX29" fmla="*/ 3950330 w 4165371"/>
              <a:gd name="csY29" fmla="*/ 1187076 h 1761669"/>
              <a:gd name="csX30" fmla="*/ 3667943 w 4165371"/>
              <a:gd name="csY30" fmla="*/ 1761669 h 1761669"/>
              <a:gd name="csX31" fmla="*/ 3588420 w 4165371"/>
              <a:gd name="csY31" fmla="*/ 1701443 h 1761669"/>
              <a:gd name="csX32" fmla="*/ 3517617 w 4165371"/>
              <a:gd name="csY32" fmla="*/ 1634428 h 1761669"/>
              <a:gd name="csX33" fmla="*/ 3306635 w 4165371"/>
              <a:gd name="csY33" fmla="*/ 1445136 h 1761669"/>
              <a:gd name="csX34" fmla="*/ 1908454 w 4165371"/>
              <a:gd name="csY34" fmla="*/ 826960 h 1761669"/>
              <a:gd name="csX35" fmla="*/ 883081 w 4165371"/>
              <a:gd name="csY35" fmla="*/ 1317968 h 1761669"/>
              <a:gd name="csX36" fmla="*/ 798523 w 4165371"/>
              <a:gd name="csY36" fmla="*/ 1685748 h 1761669"/>
              <a:gd name="csX37" fmla="*/ 3976 w 4165371"/>
              <a:gd name="csY37" fmla="*/ 1685675 h 1761669"/>
              <a:gd name="csX38" fmla="*/ 163246 w 4165371"/>
              <a:gd name="csY38" fmla="*/ 954493 h 1761669"/>
              <a:gd name="csX39" fmla="*/ 263364 w 4165371"/>
              <a:gd name="csY39" fmla="*/ 784547 h 1761669"/>
              <a:gd name="csX40" fmla="*/ 253517 w 4165371"/>
              <a:gd name="csY40" fmla="*/ 523348 h 1761669"/>
              <a:gd name="csX41" fmla="*/ 788527 w 4165371"/>
              <a:gd name="csY41" fmla="*/ 261930 h 1761669"/>
              <a:gd name="csX42" fmla="*/ 1014165 w 4165371"/>
              <a:gd name="csY42" fmla="*/ 146004 h 1761669"/>
              <a:gd name="csX43" fmla="*/ 1374948 w 4165371"/>
              <a:gd name="csY43" fmla="*/ 36940 h 1761669"/>
              <a:gd name="csX44" fmla="*/ 1704575 w 4165371"/>
              <a:gd name="csY44" fmla="*/ 923 h 17616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</a:cxnLst>
            <a:rect l="l" t="t" r="r" b="b"/>
            <a:pathLst>
              <a:path w="4165371" h="1761669">
                <a:moveTo>
                  <a:pt x="2471650" y="470641"/>
                </a:moveTo>
                <a:cubicBezTo>
                  <a:pt x="2464810" y="482540"/>
                  <a:pt x="2456918" y="493344"/>
                  <a:pt x="2469695" y="505536"/>
                </a:cubicBezTo>
                <a:cubicBezTo>
                  <a:pt x="2481346" y="516631"/>
                  <a:pt x="2504045" y="518529"/>
                  <a:pt x="2519003" y="523129"/>
                </a:cubicBezTo>
                <a:cubicBezTo>
                  <a:pt x="2556885" y="534663"/>
                  <a:pt x="2595368" y="545394"/>
                  <a:pt x="2632573" y="558972"/>
                </a:cubicBezTo>
                <a:cubicBezTo>
                  <a:pt x="2768543" y="608540"/>
                  <a:pt x="2896321" y="672416"/>
                  <a:pt x="3020941" y="744396"/>
                </a:cubicBezTo>
                <a:cubicBezTo>
                  <a:pt x="3057319" y="765347"/>
                  <a:pt x="3135564" y="807250"/>
                  <a:pt x="3156158" y="840028"/>
                </a:cubicBezTo>
                <a:cubicBezTo>
                  <a:pt x="3123914" y="848496"/>
                  <a:pt x="3087008" y="836743"/>
                  <a:pt x="3072653" y="872148"/>
                </a:cubicBezTo>
                <a:cubicBezTo>
                  <a:pt x="3077313" y="879594"/>
                  <a:pt x="3080169" y="886821"/>
                  <a:pt x="3089263" y="890252"/>
                </a:cubicBezTo>
                <a:cubicBezTo>
                  <a:pt x="3108881" y="897626"/>
                  <a:pt x="3221400" y="892953"/>
                  <a:pt x="3242972" y="886603"/>
                </a:cubicBezTo>
                <a:cubicBezTo>
                  <a:pt x="3251089" y="884193"/>
                  <a:pt x="3255073" y="879010"/>
                  <a:pt x="3261386" y="874046"/>
                </a:cubicBezTo>
                <a:cubicBezTo>
                  <a:pt x="3269504" y="837473"/>
                  <a:pt x="3248759" y="789729"/>
                  <a:pt x="3236958" y="754105"/>
                </a:cubicBezTo>
                <a:cubicBezTo>
                  <a:pt x="3232675" y="741038"/>
                  <a:pt x="3231021" y="720086"/>
                  <a:pt x="3222452" y="709209"/>
                </a:cubicBezTo>
                <a:cubicBezTo>
                  <a:pt x="3214034" y="698551"/>
                  <a:pt x="3205540" y="701982"/>
                  <a:pt x="3193740" y="701471"/>
                </a:cubicBezTo>
                <a:cubicBezTo>
                  <a:pt x="3168786" y="728189"/>
                  <a:pt x="3195920" y="764398"/>
                  <a:pt x="3193740" y="796300"/>
                </a:cubicBezTo>
                <a:cubicBezTo>
                  <a:pt x="3029133" y="689864"/>
                  <a:pt x="2861220" y="592626"/>
                  <a:pt x="2675266" y="525246"/>
                </a:cubicBezTo>
                <a:cubicBezTo>
                  <a:pt x="2625057" y="507069"/>
                  <a:pt x="2522009" y="460348"/>
                  <a:pt x="2471650" y="470641"/>
                </a:cubicBezTo>
                <a:close/>
                <a:moveTo>
                  <a:pt x="670164" y="277872"/>
                </a:moveTo>
                <a:cubicBezTo>
                  <a:pt x="645135" y="276147"/>
                  <a:pt x="619899" y="277006"/>
                  <a:pt x="595208" y="280400"/>
                </a:cubicBezTo>
                <a:cubicBezTo>
                  <a:pt x="425039" y="303687"/>
                  <a:pt x="288844" y="451733"/>
                  <a:pt x="275690" y="616717"/>
                </a:cubicBezTo>
                <a:cubicBezTo>
                  <a:pt x="262838" y="777027"/>
                  <a:pt x="375356" y="937192"/>
                  <a:pt x="531920" y="986761"/>
                </a:cubicBezTo>
                <a:cubicBezTo>
                  <a:pt x="577619" y="1001287"/>
                  <a:pt x="627152" y="1008733"/>
                  <a:pt x="675181" y="1004427"/>
                </a:cubicBezTo>
                <a:cubicBezTo>
                  <a:pt x="726667" y="999754"/>
                  <a:pt x="778079" y="984935"/>
                  <a:pt x="823102" y="960334"/>
                </a:cubicBezTo>
                <a:cubicBezTo>
                  <a:pt x="1111877" y="802724"/>
                  <a:pt x="1059038" y="382236"/>
                  <a:pt x="743880" y="290838"/>
                </a:cubicBezTo>
                <a:cubicBezTo>
                  <a:pt x="720016" y="283903"/>
                  <a:pt x="695194" y="279597"/>
                  <a:pt x="670164" y="277872"/>
                </a:cubicBezTo>
                <a:close/>
                <a:moveTo>
                  <a:pt x="1704575" y="923"/>
                </a:moveTo>
                <a:cubicBezTo>
                  <a:pt x="1815535" y="-2207"/>
                  <a:pt x="1926832" y="2776"/>
                  <a:pt x="2036232" y="13579"/>
                </a:cubicBezTo>
                <a:cubicBezTo>
                  <a:pt x="2580486" y="67163"/>
                  <a:pt x="3088587" y="268792"/>
                  <a:pt x="3533175" y="575544"/>
                </a:cubicBezTo>
                <a:cubicBezTo>
                  <a:pt x="3700864" y="691251"/>
                  <a:pt x="3862540" y="819514"/>
                  <a:pt x="4009409" y="959458"/>
                </a:cubicBezTo>
                <a:cubicBezTo>
                  <a:pt x="4053153" y="1001141"/>
                  <a:pt x="4134630" y="1065967"/>
                  <a:pt x="4165371" y="1113053"/>
                </a:cubicBezTo>
                <a:cubicBezTo>
                  <a:pt x="4090584" y="1133712"/>
                  <a:pt x="4018202" y="1147437"/>
                  <a:pt x="3950330" y="1187076"/>
                </a:cubicBezTo>
                <a:cubicBezTo>
                  <a:pt x="3743106" y="1308258"/>
                  <a:pt x="3644868" y="1532080"/>
                  <a:pt x="3667943" y="1761669"/>
                </a:cubicBezTo>
                <a:cubicBezTo>
                  <a:pt x="3641485" y="1741594"/>
                  <a:pt x="3614953" y="1721518"/>
                  <a:pt x="3588420" y="1701443"/>
                </a:cubicBezTo>
                <a:cubicBezTo>
                  <a:pt x="3568728" y="1675674"/>
                  <a:pt x="3541143" y="1656840"/>
                  <a:pt x="3517617" y="1634428"/>
                </a:cubicBezTo>
                <a:cubicBezTo>
                  <a:pt x="3449143" y="1569238"/>
                  <a:pt x="3377964" y="1507333"/>
                  <a:pt x="3306635" y="1445136"/>
                </a:cubicBezTo>
                <a:cubicBezTo>
                  <a:pt x="2916840" y="1105533"/>
                  <a:pt x="2439029" y="855139"/>
                  <a:pt x="1908454" y="826960"/>
                </a:cubicBezTo>
                <a:cubicBezTo>
                  <a:pt x="1515803" y="806155"/>
                  <a:pt x="1063924" y="953106"/>
                  <a:pt x="883081" y="1317968"/>
                </a:cubicBezTo>
                <a:cubicBezTo>
                  <a:pt x="820546" y="1444114"/>
                  <a:pt x="810851" y="1549236"/>
                  <a:pt x="798523" y="1685748"/>
                </a:cubicBezTo>
                <a:cubicBezTo>
                  <a:pt x="533649" y="1685748"/>
                  <a:pt x="268775" y="1685675"/>
                  <a:pt x="3976" y="1685675"/>
                </a:cubicBezTo>
                <a:cubicBezTo>
                  <a:pt x="-18874" y="1453895"/>
                  <a:pt x="59747" y="1163204"/>
                  <a:pt x="163246" y="954493"/>
                </a:cubicBezTo>
                <a:cubicBezTo>
                  <a:pt x="192410" y="895582"/>
                  <a:pt x="234125" y="843021"/>
                  <a:pt x="263364" y="784547"/>
                </a:cubicBezTo>
                <a:cubicBezTo>
                  <a:pt x="234576" y="696872"/>
                  <a:pt x="227360" y="612848"/>
                  <a:pt x="253517" y="523348"/>
                </a:cubicBezTo>
                <a:cubicBezTo>
                  <a:pt x="317481" y="304198"/>
                  <a:pt x="571531" y="185717"/>
                  <a:pt x="788527" y="261930"/>
                </a:cubicBezTo>
                <a:cubicBezTo>
                  <a:pt x="864817" y="225721"/>
                  <a:pt x="935996" y="179950"/>
                  <a:pt x="1014165" y="146004"/>
                </a:cubicBezTo>
                <a:cubicBezTo>
                  <a:pt x="1129240" y="96071"/>
                  <a:pt x="1251756" y="61615"/>
                  <a:pt x="1374948" y="36940"/>
                </a:cubicBezTo>
                <a:cubicBezTo>
                  <a:pt x="1482995" y="15295"/>
                  <a:pt x="1593616" y="4053"/>
                  <a:pt x="1704575" y="923"/>
                </a:cubicBezTo>
                <a:close/>
              </a:path>
            </a:pathLst>
          </a:custGeom>
          <a:solidFill>
            <a:schemeClr val="accent1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6535A89-300D-F1EC-A620-40AA9F1DDB7D}"/>
              </a:ext>
            </a:extLst>
          </p:cNvPr>
          <p:cNvSpPr/>
          <p:nvPr/>
        </p:nvSpPr>
        <p:spPr>
          <a:xfrm>
            <a:off x="6163468" y="2747980"/>
            <a:ext cx="4146431" cy="1616564"/>
          </a:xfrm>
          <a:custGeom>
            <a:avLst/>
            <a:gdLst>
              <a:gd name="csX0" fmla="*/ 949853 w 4146431"/>
              <a:gd name="csY0" fmla="*/ 731975 h 1616564"/>
              <a:gd name="csX1" fmla="*/ 924804 w 4146431"/>
              <a:gd name="csY1" fmla="*/ 734977 h 1616564"/>
              <a:gd name="csX2" fmla="*/ 806047 w 4146431"/>
              <a:gd name="csY2" fmla="*/ 748920 h 1616564"/>
              <a:gd name="csX3" fmla="*/ 857608 w 4146431"/>
              <a:gd name="csY3" fmla="*/ 921642 h 1616564"/>
              <a:gd name="csX4" fmla="*/ 872642 w 4146431"/>
              <a:gd name="csY4" fmla="*/ 831412 h 1616564"/>
              <a:gd name="csX5" fmla="*/ 1094673 w 4146431"/>
              <a:gd name="csY5" fmla="*/ 960332 h 1616564"/>
              <a:gd name="csX6" fmla="*/ 1488301 w 4146431"/>
              <a:gd name="csY6" fmla="*/ 1125972 h 1616564"/>
              <a:gd name="csX7" fmla="*/ 1639078 w 4146431"/>
              <a:gd name="csY7" fmla="*/ 1169189 h 1616564"/>
              <a:gd name="csX8" fmla="*/ 1709055 w 4146431"/>
              <a:gd name="csY8" fmla="*/ 1165028 h 1616564"/>
              <a:gd name="csX9" fmla="*/ 1647646 w 4146431"/>
              <a:gd name="csY9" fmla="*/ 1123272 h 1616564"/>
              <a:gd name="csX10" fmla="*/ 1493112 w 4146431"/>
              <a:gd name="csY10" fmla="*/ 1077280 h 1616564"/>
              <a:gd name="csX11" fmla="*/ 1054986 w 4146431"/>
              <a:gd name="csY11" fmla="*/ 881929 h 1616564"/>
              <a:gd name="csX12" fmla="*/ 908719 w 4146431"/>
              <a:gd name="csY12" fmla="*/ 785421 h 1616564"/>
              <a:gd name="csX13" fmla="*/ 987190 w 4146431"/>
              <a:gd name="csY13" fmla="*/ 763521 h 1616564"/>
              <a:gd name="csX14" fmla="*/ 974337 w 4146431"/>
              <a:gd name="csY14" fmla="*/ 734393 h 1616564"/>
              <a:gd name="csX15" fmla="*/ 949853 w 4146431"/>
              <a:gd name="csY15" fmla="*/ 731975 h 1616564"/>
              <a:gd name="csX16" fmla="*/ 3546074 w 4146431"/>
              <a:gd name="csY16" fmla="*/ 562631 h 1616564"/>
              <a:gd name="csX17" fmla="*/ 3483125 w 4146431"/>
              <a:gd name="csY17" fmla="*/ 566125 h 1616564"/>
              <a:gd name="csX18" fmla="*/ 3292286 w 4146431"/>
              <a:gd name="csY18" fmla="*/ 1205763 h 1616564"/>
              <a:gd name="csX19" fmla="*/ 3418484 w 4146431"/>
              <a:gd name="csY19" fmla="*/ 1273654 h 1616564"/>
              <a:gd name="csX20" fmla="*/ 3567081 w 4146431"/>
              <a:gd name="csY20" fmla="*/ 1289057 h 1616564"/>
              <a:gd name="csX21" fmla="*/ 3709365 w 4146431"/>
              <a:gd name="csY21" fmla="*/ 1244599 h 1616564"/>
              <a:gd name="csX22" fmla="*/ 3608571 w 4146431"/>
              <a:gd name="csY22" fmla="*/ 570360 h 1616564"/>
              <a:gd name="csX23" fmla="*/ 3546074 w 4146431"/>
              <a:gd name="csY23" fmla="*/ 562631 h 1616564"/>
              <a:gd name="csX24" fmla="*/ 4144633 w 4146431"/>
              <a:gd name="csY24" fmla="*/ 0 h 1616564"/>
              <a:gd name="csX25" fmla="*/ 4039555 w 4146431"/>
              <a:gd name="csY25" fmla="*/ 572695 h 1616564"/>
              <a:gd name="csX26" fmla="*/ 3963866 w 4146431"/>
              <a:gd name="csY26" fmla="*/ 732714 h 1616564"/>
              <a:gd name="csX27" fmla="*/ 3924932 w 4146431"/>
              <a:gd name="csY27" fmla="*/ 804036 h 1616564"/>
              <a:gd name="csX28" fmla="*/ 3942296 w 4146431"/>
              <a:gd name="csY28" fmla="*/ 931424 h 1616564"/>
              <a:gd name="csX29" fmla="*/ 3816172 w 4146431"/>
              <a:gd name="csY29" fmla="*/ 1217078 h 1616564"/>
              <a:gd name="csX30" fmla="*/ 3563474 w 4146431"/>
              <a:gd name="csY30" fmla="*/ 1329354 h 1616564"/>
              <a:gd name="csX31" fmla="*/ 3474105 w 4146431"/>
              <a:gd name="csY31" fmla="*/ 1326872 h 1616564"/>
              <a:gd name="csX32" fmla="*/ 3412171 w 4146431"/>
              <a:gd name="csY32" fmla="*/ 1321032 h 1616564"/>
              <a:gd name="csX33" fmla="*/ 3362262 w 4146431"/>
              <a:gd name="csY33" fmla="*/ 1353006 h 1616564"/>
              <a:gd name="csX34" fmla="*/ 3237642 w 4146431"/>
              <a:gd name="csY34" fmla="*/ 1421408 h 1616564"/>
              <a:gd name="csX35" fmla="*/ 2803876 w 4146431"/>
              <a:gd name="csY35" fmla="*/ 1568360 h 1616564"/>
              <a:gd name="csX36" fmla="*/ 563421 w 4146431"/>
              <a:gd name="csY36" fmla="*/ 1037933 h 1616564"/>
              <a:gd name="csX37" fmla="*/ 187156 w 4146431"/>
              <a:gd name="csY37" fmla="*/ 739138 h 1616564"/>
              <a:gd name="csX38" fmla="*/ 0 w 4146431"/>
              <a:gd name="csY38" fmla="*/ 566417 h 1616564"/>
              <a:gd name="csX39" fmla="*/ 81401 w 4146431"/>
              <a:gd name="csY39" fmla="*/ 552620 h 1616564"/>
              <a:gd name="csX40" fmla="*/ 201737 w 4146431"/>
              <a:gd name="csY40" fmla="*/ 509549 h 1616564"/>
              <a:gd name="csX41" fmla="*/ 525614 w 4146431"/>
              <a:gd name="csY41" fmla="*/ 59935 h 1616564"/>
              <a:gd name="csX42" fmla="*/ 576274 w 4146431"/>
              <a:gd name="csY42" fmla="*/ 11827 h 1616564"/>
              <a:gd name="csX43" fmla="*/ 872792 w 4146431"/>
              <a:gd name="csY43" fmla="*/ 292589 h 1616564"/>
              <a:gd name="csX44" fmla="*/ 1860808 w 4146431"/>
              <a:gd name="csY44" fmla="*/ 807394 h 1616564"/>
              <a:gd name="csX45" fmla="*/ 3041618 w 4146431"/>
              <a:gd name="csY45" fmla="*/ 632411 h 1616564"/>
              <a:gd name="csX46" fmla="*/ 3279508 w 4146431"/>
              <a:gd name="csY46" fmla="*/ 367415 h 1616564"/>
              <a:gd name="csX47" fmla="*/ 3372785 w 4146431"/>
              <a:gd name="csY47" fmla="*/ 584 h 1616564"/>
              <a:gd name="csX48" fmla="*/ 4144633 w 4146431"/>
              <a:gd name="csY48" fmla="*/ 0 h 16165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</a:cxnLst>
            <a:rect l="l" t="t" r="r" b="b"/>
            <a:pathLst>
              <a:path w="4146431" h="1616564">
                <a:moveTo>
                  <a:pt x="949853" y="731975"/>
                </a:moveTo>
                <a:cubicBezTo>
                  <a:pt x="941284" y="732733"/>
                  <a:pt x="932621" y="734394"/>
                  <a:pt x="924804" y="734977"/>
                </a:cubicBezTo>
                <a:cubicBezTo>
                  <a:pt x="886697" y="737825"/>
                  <a:pt x="840397" y="733152"/>
                  <a:pt x="806047" y="748920"/>
                </a:cubicBezTo>
                <a:cubicBezTo>
                  <a:pt x="793946" y="779654"/>
                  <a:pt x="831076" y="901274"/>
                  <a:pt x="857608" y="921642"/>
                </a:cubicBezTo>
                <a:cubicBezTo>
                  <a:pt x="912253" y="909524"/>
                  <a:pt x="874220" y="868570"/>
                  <a:pt x="872642" y="831412"/>
                </a:cubicBezTo>
                <a:cubicBezTo>
                  <a:pt x="948330" y="871052"/>
                  <a:pt x="1018758" y="920547"/>
                  <a:pt x="1094673" y="960332"/>
                </a:cubicBezTo>
                <a:cubicBezTo>
                  <a:pt x="1220496" y="1026398"/>
                  <a:pt x="1352632" y="1081953"/>
                  <a:pt x="1488301" y="1125972"/>
                </a:cubicBezTo>
                <a:cubicBezTo>
                  <a:pt x="1537908" y="1142106"/>
                  <a:pt x="1588569" y="1155830"/>
                  <a:pt x="1639078" y="1169189"/>
                </a:cubicBezTo>
                <a:cubicBezTo>
                  <a:pt x="1665159" y="1176124"/>
                  <a:pt x="1688460" y="1185177"/>
                  <a:pt x="1709055" y="1165028"/>
                </a:cubicBezTo>
                <a:cubicBezTo>
                  <a:pt x="1704620" y="1130061"/>
                  <a:pt x="1678914" y="1131374"/>
                  <a:pt x="1647646" y="1123272"/>
                </a:cubicBezTo>
                <a:cubicBezTo>
                  <a:pt x="1595634" y="1109693"/>
                  <a:pt x="1544072" y="1094217"/>
                  <a:pt x="1493112" y="1077280"/>
                </a:cubicBezTo>
                <a:cubicBezTo>
                  <a:pt x="1341508" y="1026837"/>
                  <a:pt x="1192008" y="962887"/>
                  <a:pt x="1054986" y="881929"/>
                </a:cubicBezTo>
                <a:cubicBezTo>
                  <a:pt x="1008311" y="854408"/>
                  <a:pt x="942092" y="827762"/>
                  <a:pt x="908719" y="785421"/>
                </a:cubicBezTo>
                <a:cubicBezTo>
                  <a:pt x="936380" y="779873"/>
                  <a:pt x="965543" y="782866"/>
                  <a:pt x="987190" y="763521"/>
                </a:cubicBezTo>
                <a:cubicBezTo>
                  <a:pt x="986288" y="751475"/>
                  <a:pt x="988844" y="740306"/>
                  <a:pt x="974337" y="734393"/>
                </a:cubicBezTo>
                <a:cubicBezTo>
                  <a:pt x="966896" y="731364"/>
                  <a:pt x="958421" y="731218"/>
                  <a:pt x="949853" y="731975"/>
                </a:cubicBezTo>
                <a:close/>
                <a:moveTo>
                  <a:pt x="3546074" y="562631"/>
                </a:moveTo>
                <a:cubicBezTo>
                  <a:pt x="3525084" y="561891"/>
                  <a:pt x="3504020" y="563023"/>
                  <a:pt x="3483125" y="566125"/>
                </a:cubicBezTo>
                <a:cubicBezTo>
                  <a:pt x="3163532" y="613795"/>
                  <a:pt x="3052967" y="997489"/>
                  <a:pt x="3292286" y="1205763"/>
                </a:cubicBezTo>
                <a:cubicBezTo>
                  <a:pt x="3327913" y="1236788"/>
                  <a:pt x="3373236" y="1259345"/>
                  <a:pt x="3418484" y="1273654"/>
                </a:cubicBezTo>
                <a:cubicBezTo>
                  <a:pt x="3465536" y="1288473"/>
                  <a:pt x="3517774" y="1293729"/>
                  <a:pt x="3567081" y="1289057"/>
                </a:cubicBezTo>
                <a:cubicBezTo>
                  <a:pt x="3617591" y="1284239"/>
                  <a:pt x="3665094" y="1268398"/>
                  <a:pt x="3709365" y="1244599"/>
                </a:cubicBezTo>
                <a:cubicBezTo>
                  <a:pt x="4005056" y="1085457"/>
                  <a:pt x="3938537" y="640294"/>
                  <a:pt x="3608571" y="570360"/>
                </a:cubicBezTo>
                <a:cubicBezTo>
                  <a:pt x="3587976" y="565979"/>
                  <a:pt x="3567062" y="563369"/>
                  <a:pt x="3546074" y="562631"/>
                </a:cubicBezTo>
                <a:close/>
                <a:moveTo>
                  <a:pt x="4144633" y="0"/>
                </a:moveTo>
                <a:cubicBezTo>
                  <a:pt x="4156133" y="190826"/>
                  <a:pt x="4111487" y="395594"/>
                  <a:pt x="4039555" y="572695"/>
                </a:cubicBezTo>
                <a:cubicBezTo>
                  <a:pt x="4017383" y="627301"/>
                  <a:pt x="3991903" y="680810"/>
                  <a:pt x="3963866" y="732714"/>
                </a:cubicBezTo>
                <a:cubicBezTo>
                  <a:pt x="3952140" y="754395"/>
                  <a:pt x="3930419" y="780238"/>
                  <a:pt x="3924932" y="804036"/>
                </a:cubicBezTo>
                <a:cubicBezTo>
                  <a:pt x="3922001" y="816520"/>
                  <a:pt x="3942370" y="904559"/>
                  <a:pt x="3942296" y="931424"/>
                </a:cubicBezTo>
                <a:cubicBezTo>
                  <a:pt x="3942145" y="1035596"/>
                  <a:pt x="3893514" y="1144807"/>
                  <a:pt x="3816172" y="1217078"/>
                </a:cubicBezTo>
                <a:cubicBezTo>
                  <a:pt x="3748751" y="1280078"/>
                  <a:pt x="3657578" y="1324025"/>
                  <a:pt x="3563474" y="1329354"/>
                </a:cubicBezTo>
                <a:cubicBezTo>
                  <a:pt x="3533860" y="1331033"/>
                  <a:pt x="3503494" y="1330960"/>
                  <a:pt x="3474105" y="1326872"/>
                </a:cubicBezTo>
                <a:cubicBezTo>
                  <a:pt x="3454713" y="1324171"/>
                  <a:pt x="3430811" y="1313002"/>
                  <a:pt x="3412171" y="1321032"/>
                </a:cubicBezTo>
                <a:cubicBezTo>
                  <a:pt x="3394733" y="1328551"/>
                  <a:pt x="3378423" y="1343005"/>
                  <a:pt x="3362262" y="1353006"/>
                </a:cubicBezTo>
                <a:cubicBezTo>
                  <a:pt x="3322201" y="1377608"/>
                  <a:pt x="3279960" y="1400750"/>
                  <a:pt x="3237642" y="1421408"/>
                </a:cubicBezTo>
                <a:cubicBezTo>
                  <a:pt x="3101147" y="1487913"/>
                  <a:pt x="2953526" y="1538721"/>
                  <a:pt x="2803876" y="1568360"/>
                </a:cubicBezTo>
                <a:cubicBezTo>
                  <a:pt x="2016922" y="1724218"/>
                  <a:pt x="1202080" y="1490248"/>
                  <a:pt x="563421" y="1037933"/>
                </a:cubicBezTo>
                <a:cubicBezTo>
                  <a:pt x="432036" y="944856"/>
                  <a:pt x="308318" y="844406"/>
                  <a:pt x="187156" y="739138"/>
                </a:cubicBezTo>
                <a:cubicBezTo>
                  <a:pt x="136796" y="695484"/>
                  <a:pt x="35101" y="616715"/>
                  <a:pt x="0" y="566417"/>
                </a:cubicBezTo>
                <a:cubicBezTo>
                  <a:pt x="26457" y="559701"/>
                  <a:pt x="54493" y="558387"/>
                  <a:pt x="81401" y="552620"/>
                </a:cubicBezTo>
                <a:cubicBezTo>
                  <a:pt x="122140" y="543933"/>
                  <a:pt x="164231" y="527143"/>
                  <a:pt x="201737" y="509549"/>
                </a:cubicBezTo>
                <a:cubicBezTo>
                  <a:pt x="387089" y="422677"/>
                  <a:pt x="493971" y="252949"/>
                  <a:pt x="525614" y="59935"/>
                </a:cubicBezTo>
                <a:cubicBezTo>
                  <a:pt x="542526" y="43874"/>
                  <a:pt x="559363" y="27887"/>
                  <a:pt x="576274" y="11827"/>
                </a:cubicBezTo>
                <a:cubicBezTo>
                  <a:pt x="677668" y="102786"/>
                  <a:pt x="768090" y="204477"/>
                  <a:pt x="872792" y="292589"/>
                </a:cubicBezTo>
                <a:cubicBezTo>
                  <a:pt x="1153450" y="528748"/>
                  <a:pt x="1495592" y="727312"/>
                  <a:pt x="1860808" y="807394"/>
                </a:cubicBezTo>
                <a:cubicBezTo>
                  <a:pt x="2254963" y="893828"/>
                  <a:pt x="2707970" y="876892"/>
                  <a:pt x="3041618" y="632411"/>
                </a:cubicBezTo>
                <a:cubicBezTo>
                  <a:pt x="3138052" y="561818"/>
                  <a:pt x="3224640" y="472903"/>
                  <a:pt x="3279508" y="367415"/>
                </a:cubicBezTo>
                <a:cubicBezTo>
                  <a:pt x="3345050" y="241343"/>
                  <a:pt x="3359031" y="138849"/>
                  <a:pt x="3372785" y="584"/>
                </a:cubicBezTo>
                <a:cubicBezTo>
                  <a:pt x="3630068" y="365"/>
                  <a:pt x="3887350" y="146"/>
                  <a:pt x="4144633" y="0"/>
                </a:cubicBezTo>
                <a:close/>
              </a:path>
            </a:pathLst>
          </a:custGeom>
          <a:solidFill>
            <a:schemeClr val="accent4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D941DA7-B89D-B459-5706-2B50549F6A7A}"/>
              </a:ext>
            </a:extLst>
          </p:cNvPr>
          <p:cNvSpPr/>
          <p:nvPr/>
        </p:nvSpPr>
        <p:spPr>
          <a:xfrm>
            <a:off x="1881584" y="2748198"/>
            <a:ext cx="4167035" cy="1614149"/>
          </a:xfrm>
          <a:custGeom>
            <a:avLst/>
            <a:gdLst>
              <a:gd name="csX0" fmla="*/ 3145572 w 4167035"/>
              <a:gd name="csY0" fmla="*/ 761735 h 1614149"/>
              <a:gd name="csX1" fmla="*/ 3118964 w 4167035"/>
              <a:gd name="csY1" fmla="*/ 761769 h 1614149"/>
              <a:gd name="csX2" fmla="*/ 3102578 w 4167035"/>
              <a:gd name="csY2" fmla="*/ 787392 h 1614149"/>
              <a:gd name="csX3" fmla="*/ 3182176 w 4167035"/>
              <a:gd name="csY3" fmla="*/ 814403 h 1614149"/>
              <a:gd name="csX4" fmla="*/ 3070634 w 4167035"/>
              <a:gd name="csY4" fmla="*/ 889083 h 1614149"/>
              <a:gd name="csX5" fmla="*/ 2668963 w 4167035"/>
              <a:gd name="csY5" fmla="*/ 1076259 h 1614149"/>
              <a:gd name="csX6" fmla="*/ 2522546 w 4167035"/>
              <a:gd name="csY6" fmla="*/ 1122615 h 1614149"/>
              <a:gd name="csX7" fmla="*/ 2462566 w 4167035"/>
              <a:gd name="csY7" fmla="*/ 1157510 h 1614149"/>
              <a:gd name="csX8" fmla="*/ 2525177 w 4167035"/>
              <a:gd name="csY8" fmla="*/ 1170503 h 1614149"/>
              <a:gd name="csX9" fmla="*/ 2658440 w 4167035"/>
              <a:gd name="csY9" fmla="*/ 1130353 h 1614149"/>
              <a:gd name="csX10" fmla="*/ 3207806 w 4167035"/>
              <a:gd name="csY10" fmla="*/ 862292 h 1614149"/>
              <a:gd name="csX11" fmla="*/ 3222839 w 4167035"/>
              <a:gd name="csY11" fmla="*/ 951573 h 1614149"/>
              <a:gd name="csX12" fmla="*/ 3242005 w 4167035"/>
              <a:gd name="csY12" fmla="*/ 938286 h 1614149"/>
              <a:gd name="csX13" fmla="*/ 3282594 w 4167035"/>
              <a:gd name="csY13" fmla="*/ 792502 h 1614149"/>
              <a:gd name="csX14" fmla="*/ 3265983 w 4167035"/>
              <a:gd name="csY14" fmla="*/ 776662 h 1614149"/>
              <a:gd name="csX15" fmla="*/ 3145572 w 4167035"/>
              <a:gd name="csY15" fmla="*/ 761735 h 1614149"/>
              <a:gd name="csX16" fmla="*/ 649552 w 4167035"/>
              <a:gd name="csY16" fmla="*/ 563278 h 1614149"/>
              <a:gd name="csX17" fmla="*/ 570565 w 4167035"/>
              <a:gd name="csY17" fmla="*/ 565250 h 1614149"/>
              <a:gd name="csX18" fmla="*/ 259841 w 4167035"/>
              <a:gd name="csY18" fmla="*/ 1010412 h 1614149"/>
              <a:gd name="csX19" fmla="*/ 524641 w 4167035"/>
              <a:gd name="csY19" fmla="*/ 1278035 h 1614149"/>
              <a:gd name="csX20" fmla="*/ 689698 w 4167035"/>
              <a:gd name="csY20" fmla="*/ 1284386 h 1614149"/>
              <a:gd name="csX21" fmla="*/ 817851 w 4167035"/>
              <a:gd name="csY21" fmla="*/ 1234234 h 1614149"/>
              <a:gd name="csX22" fmla="*/ 727130 w 4167035"/>
              <a:gd name="csY22" fmla="*/ 577733 h 1614149"/>
              <a:gd name="csX23" fmla="*/ 649552 w 4167035"/>
              <a:gd name="csY23" fmla="*/ 563278 h 1614149"/>
              <a:gd name="csX24" fmla="*/ 3010 w 4167035"/>
              <a:gd name="csY24" fmla="*/ 0 h 1614149"/>
              <a:gd name="csX25" fmla="*/ 797557 w 4167035"/>
              <a:gd name="csY25" fmla="*/ 74 h 1614149"/>
              <a:gd name="csX26" fmla="*/ 853403 w 4167035"/>
              <a:gd name="csY26" fmla="*/ 294415 h 1614149"/>
              <a:gd name="csX27" fmla="*/ 1975134 w 4167035"/>
              <a:gd name="csY27" fmla="*/ 852948 h 1614149"/>
              <a:gd name="csX28" fmla="*/ 3426380 w 4167035"/>
              <a:gd name="csY28" fmla="*/ 168852 h 1614149"/>
              <a:gd name="csX29" fmla="*/ 3587455 w 4167035"/>
              <a:gd name="csY29" fmla="*/ 15768 h 1614149"/>
              <a:gd name="csX30" fmla="*/ 3666976 w 4167035"/>
              <a:gd name="csY30" fmla="*/ 75994 h 1614149"/>
              <a:gd name="csX31" fmla="*/ 3982586 w 4167035"/>
              <a:gd name="csY31" fmla="*/ 510864 h 1614149"/>
              <a:gd name="csX32" fmla="*/ 4167035 w 4167035"/>
              <a:gd name="csY32" fmla="*/ 566198 h 1614149"/>
              <a:gd name="csX33" fmla="*/ 4005586 w 4167035"/>
              <a:gd name="csY33" fmla="*/ 724101 h 1614149"/>
              <a:gd name="csX34" fmla="*/ 3701401 w 4167035"/>
              <a:gd name="csY34" fmla="*/ 983328 h 1614149"/>
              <a:gd name="csX35" fmla="*/ 1711388 w 4167035"/>
              <a:gd name="csY35" fmla="*/ 1609680 h 1614149"/>
              <a:gd name="csX36" fmla="*/ 742463 w 4167035"/>
              <a:gd name="csY36" fmla="*/ 1315411 h 1614149"/>
              <a:gd name="csX37" fmla="*/ 569889 w 4167035"/>
              <a:gd name="csY37" fmla="*/ 1327310 h 1614149"/>
              <a:gd name="csX38" fmla="*/ 221133 w 4167035"/>
              <a:gd name="csY38" fmla="*/ 1018514 h 1614149"/>
              <a:gd name="csX39" fmla="*/ 212489 w 4167035"/>
              <a:gd name="csY39" fmla="*/ 880104 h 1614149"/>
              <a:gd name="csX40" fmla="*/ 223764 w 4167035"/>
              <a:gd name="csY40" fmla="*/ 803161 h 1614149"/>
              <a:gd name="csX41" fmla="*/ 184002 w 4167035"/>
              <a:gd name="csY41" fmla="*/ 732641 h 1614149"/>
              <a:gd name="csX42" fmla="*/ 116280 w 4167035"/>
              <a:gd name="csY42" fmla="*/ 594231 h 1614149"/>
              <a:gd name="csX43" fmla="*/ 3010 w 4167035"/>
              <a:gd name="csY43" fmla="*/ 0 h 161414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</a:cxnLst>
            <a:rect l="l" t="t" r="r" b="b"/>
            <a:pathLst>
              <a:path w="4167035" h="1614149">
                <a:moveTo>
                  <a:pt x="3145572" y="761735"/>
                </a:moveTo>
                <a:cubicBezTo>
                  <a:pt x="3132291" y="760966"/>
                  <a:pt x="3122327" y="760857"/>
                  <a:pt x="3118964" y="761769"/>
                </a:cubicBezTo>
                <a:cubicBezTo>
                  <a:pt x="3105585" y="765346"/>
                  <a:pt x="3103631" y="776223"/>
                  <a:pt x="3102578" y="787392"/>
                </a:cubicBezTo>
                <a:cubicBezTo>
                  <a:pt x="3120391" y="813162"/>
                  <a:pt x="3152787" y="807833"/>
                  <a:pt x="3182176" y="814403"/>
                </a:cubicBezTo>
                <a:cubicBezTo>
                  <a:pt x="3153689" y="847546"/>
                  <a:pt x="3107614" y="865285"/>
                  <a:pt x="3070634" y="889083"/>
                </a:cubicBezTo>
                <a:cubicBezTo>
                  <a:pt x="2948194" y="967925"/>
                  <a:pt x="2807112" y="1028589"/>
                  <a:pt x="2668963" y="1076259"/>
                </a:cubicBezTo>
                <a:cubicBezTo>
                  <a:pt x="2620559" y="1092903"/>
                  <a:pt x="2572003" y="1109182"/>
                  <a:pt x="2522546" y="1122615"/>
                </a:cubicBezTo>
                <a:cubicBezTo>
                  <a:pt x="2495788" y="1129915"/>
                  <a:pt x="2472863" y="1130061"/>
                  <a:pt x="2462566" y="1157510"/>
                </a:cubicBezTo>
                <a:cubicBezTo>
                  <a:pt x="2476546" y="1187586"/>
                  <a:pt x="2496915" y="1177950"/>
                  <a:pt x="2525177" y="1170503"/>
                </a:cubicBezTo>
                <a:cubicBezTo>
                  <a:pt x="2570049" y="1158604"/>
                  <a:pt x="2614170" y="1144150"/>
                  <a:pt x="2658440" y="1130353"/>
                </a:cubicBezTo>
                <a:cubicBezTo>
                  <a:pt x="2856570" y="1068594"/>
                  <a:pt x="3031474" y="966538"/>
                  <a:pt x="3207806" y="862292"/>
                </a:cubicBezTo>
                <a:cubicBezTo>
                  <a:pt x="3214420" y="893829"/>
                  <a:pt x="3186235" y="932665"/>
                  <a:pt x="3222839" y="951573"/>
                </a:cubicBezTo>
                <a:cubicBezTo>
                  <a:pt x="3231332" y="946974"/>
                  <a:pt x="3236143" y="946462"/>
                  <a:pt x="3242005" y="938286"/>
                </a:cubicBezTo>
                <a:cubicBezTo>
                  <a:pt x="3254632" y="920547"/>
                  <a:pt x="3282367" y="815060"/>
                  <a:pt x="3282594" y="792502"/>
                </a:cubicBezTo>
                <a:cubicBezTo>
                  <a:pt x="3277031" y="786224"/>
                  <a:pt x="3274325" y="780020"/>
                  <a:pt x="3265983" y="776662"/>
                </a:cubicBezTo>
                <a:cubicBezTo>
                  <a:pt x="3255103" y="772281"/>
                  <a:pt x="3185412" y="764042"/>
                  <a:pt x="3145572" y="761735"/>
                </a:cubicBezTo>
                <a:close/>
                <a:moveTo>
                  <a:pt x="649552" y="563278"/>
                </a:moveTo>
                <a:cubicBezTo>
                  <a:pt x="623160" y="561308"/>
                  <a:pt x="596534" y="562074"/>
                  <a:pt x="570565" y="565250"/>
                </a:cubicBezTo>
                <a:cubicBezTo>
                  <a:pt x="355674" y="591603"/>
                  <a:pt x="210459" y="808636"/>
                  <a:pt x="259841" y="1010412"/>
                </a:cubicBezTo>
                <a:cubicBezTo>
                  <a:pt x="291560" y="1139916"/>
                  <a:pt x="394759" y="1240074"/>
                  <a:pt x="524641" y="1278035"/>
                </a:cubicBezTo>
                <a:cubicBezTo>
                  <a:pt x="578232" y="1293730"/>
                  <a:pt x="634980" y="1293511"/>
                  <a:pt x="689698" y="1284386"/>
                </a:cubicBezTo>
                <a:cubicBezTo>
                  <a:pt x="735698" y="1276647"/>
                  <a:pt x="778917" y="1258908"/>
                  <a:pt x="817851" y="1234234"/>
                </a:cubicBezTo>
                <a:cubicBezTo>
                  <a:pt x="1080470" y="1067644"/>
                  <a:pt x="1025752" y="670444"/>
                  <a:pt x="727130" y="577733"/>
                </a:cubicBezTo>
                <a:cubicBezTo>
                  <a:pt x="702101" y="569958"/>
                  <a:pt x="675944" y="565250"/>
                  <a:pt x="649552" y="563278"/>
                </a:cubicBezTo>
                <a:close/>
                <a:moveTo>
                  <a:pt x="3010" y="0"/>
                </a:moveTo>
                <a:cubicBezTo>
                  <a:pt x="267809" y="0"/>
                  <a:pt x="532683" y="74"/>
                  <a:pt x="797557" y="74"/>
                </a:cubicBezTo>
                <a:cubicBezTo>
                  <a:pt x="805900" y="100377"/>
                  <a:pt x="813567" y="199950"/>
                  <a:pt x="853403" y="294415"/>
                </a:cubicBezTo>
                <a:cubicBezTo>
                  <a:pt x="1035373" y="725341"/>
                  <a:pt x="1530997" y="874045"/>
                  <a:pt x="1975134" y="852948"/>
                </a:cubicBezTo>
                <a:cubicBezTo>
                  <a:pt x="2534497" y="826375"/>
                  <a:pt x="3030271" y="535830"/>
                  <a:pt x="3426380" y="168852"/>
                </a:cubicBezTo>
                <a:cubicBezTo>
                  <a:pt x="3480572" y="118700"/>
                  <a:pt x="3537321" y="69790"/>
                  <a:pt x="3587455" y="15768"/>
                </a:cubicBezTo>
                <a:cubicBezTo>
                  <a:pt x="3613986" y="35843"/>
                  <a:pt x="3640520" y="55919"/>
                  <a:pt x="3666976" y="75994"/>
                </a:cubicBezTo>
                <a:cubicBezTo>
                  <a:pt x="3691856" y="260469"/>
                  <a:pt x="3808809" y="428664"/>
                  <a:pt x="3982586" y="510864"/>
                </a:cubicBezTo>
                <a:cubicBezTo>
                  <a:pt x="4042265" y="539042"/>
                  <a:pt x="4105327" y="546780"/>
                  <a:pt x="4167035" y="566198"/>
                </a:cubicBezTo>
                <a:cubicBezTo>
                  <a:pt x="4122689" y="624380"/>
                  <a:pt x="4059703" y="674240"/>
                  <a:pt x="4005586" y="724101"/>
                </a:cubicBezTo>
                <a:cubicBezTo>
                  <a:pt x="3907724" y="814184"/>
                  <a:pt x="3807155" y="902004"/>
                  <a:pt x="3701401" y="983328"/>
                </a:cubicBezTo>
                <a:cubicBezTo>
                  <a:pt x="3142490" y="1413160"/>
                  <a:pt x="2426713" y="1650195"/>
                  <a:pt x="1711388" y="1609680"/>
                </a:cubicBezTo>
                <a:cubicBezTo>
                  <a:pt x="1375936" y="1590699"/>
                  <a:pt x="1018386" y="1512295"/>
                  <a:pt x="742463" y="1315411"/>
                </a:cubicBezTo>
                <a:cubicBezTo>
                  <a:pt x="684286" y="1323004"/>
                  <a:pt x="629568" y="1334903"/>
                  <a:pt x="569889" y="1327310"/>
                </a:cubicBezTo>
                <a:cubicBezTo>
                  <a:pt x="398893" y="1305556"/>
                  <a:pt x="260518" y="1181016"/>
                  <a:pt x="221133" y="1018514"/>
                </a:cubicBezTo>
                <a:cubicBezTo>
                  <a:pt x="210083" y="973035"/>
                  <a:pt x="207979" y="926606"/>
                  <a:pt x="212489" y="880104"/>
                </a:cubicBezTo>
                <a:cubicBezTo>
                  <a:pt x="214819" y="857036"/>
                  <a:pt x="229927" y="825353"/>
                  <a:pt x="223764" y="803161"/>
                </a:cubicBezTo>
                <a:cubicBezTo>
                  <a:pt x="217374" y="779728"/>
                  <a:pt x="195728" y="754250"/>
                  <a:pt x="184002" y="732641"/>
                </a:cubicBezTo>
                <a:cubicBezTo>
                  <a:pt x="159424" y="687453"/>
                  <a:pt x="136649" y="641390"/>
                  <a:pt x="116280" y="594231"/>
                </a:cubicBezTo>
                <a:cubicBezTo>
                  <a:pt x="37360" y="410924"/>
                  <a:pt x="-13150" y="199585"/>
                  <a:pt x="3010" y="0"/>
                </a:cubicBezTo>
                <a:close/>
              </a:path>
            </a:pathLst>
          </a:custGeom>
          <a:solidFill>
            <a:schemeClr val="accent2"/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48EB162-CD79-F397-F1EF-FB16B4F27CCF}"/>
              </a:ext>
            </a:extLst>
          </p:cNvPr>
          <p:cNvSpPr/>
          <p:nvPr/>
        </p:nvSpPr>
        <p:spPr>
          <a:xfrm>
            <a:off x="5604797" y="2234794"/>
            <a:ext cx="1025595" cy="101957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2084" cap="flat">
            <a:noFill/>
            <a:prstDash val="solid"/>
            <a:rou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pic>
        <p:nvPicPr>
          <p:cNvPr id="20" name="Graphic 19" descr="Single gear with solid fill">
            <a:extLst>
              <a:ext uri="{FF2B5EF4-FFF2-40B4-BE49-F238E27FC236}">
                <a16:creationId xmlns:a16="http://schemas.microsoft.com/office/drawing/2014/main" id="{A58F8CF1-2D39-FEF8-54B3-AC96DC72B8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312504" y="3610289"/>
            <a:ext cx="640080" cy="640080"/>
          </a:xfrm>
          <a:prstGeom prst="rect">
            <a:avLst/>
          </a:prstGeom>
        </p:spPr>
      </p:pic>
      <p:pic>
        <p:nvPicPr>
          <p:cNvPr id="21" name="Graphic 20" descr="Lights On with solid fill">
            <a:extLst>
              <a:ext uri="{FF2B5EF4-FFF2-40B4-BE49-F238E27FC236}">
                <a16:creationId xmlns:a16="http://schemas.microsoft.com/office/drawing/2014/main" id="{34898F31-44DF-5979-CE6C-61158846457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312504" y="1153120"/>
            <a:ext cx="640080" cy="64008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id="{6BC38075-A5F9-12FF-1B0E-EBF1313A565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236683" y="3648014"/>
            <a:ext cx="640080" cy="640080"/>
          </a:xfrm>
          <a:prstGeom prst="rect">
            <a:avLst/>
          </a:prstGeom>
        </p:spPr>
      </p:pic>
      <p:pic>
        <p:nvPicPr>
          <p:cNvPr id="23" name="Graphic 22" descr="Signal with solid fill">
            <a:extLst>
              <a:ext uri="{FF2B5EF4-FFF2-40B4-BE49-F238E27FC236}">
                <a16:creationId xmlns:a16="http://schemas.microsoft.com/office/drawing/2014/main" id="{34A6DBFC-DE7F-1666-991B-AC5656DE846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8236683" y="1188491"/>
            <a:ext cx="640080" cy="640080"/>
          </a:xfrm>
          <a:prstGeom prst="rect">
            <a:avLst/>
          </a:prstGeom>
        </p:spPr>
      </p:pic>
      <p:pic>
        <p:nvPicPr>
          <p:cNvPr id="30" name="Graphic 29" descr="Repeat with solid fill">
            <a:extLst>
              <a:ext uri="{FF2B5EF4-FFF2-40B4-BE49-F238E27FC236}">
                <a16:creationId xmlns:a16="http://schemas.microsoft.com/office/drawing/2014/main" id="{9709E914-53B7-F343-88B9-1F4E38B353F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5797554" y="2433743"/>
            <a:ext cx="640080" cy="640080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8E7B2099-DF8C-36A2-1E2E-512C8BA4BE07}"/>
              </a:ext>
            </a:extLst>
          </p:cNvPr>
          <p:cNvSpPr/>
          <p:nvPr/>
        </p:nvSpPr>
        <p:spPr>
          <a:xfrm>
            <a:off x="1535532" y="4566786"/>
            <a:ext cx="559397" cy="55939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AB25B69-AD44-0B8D-EE58-20C9E1314319}"/>
              </a:ext>
            </a:extLst>
          </p:cNvPr>
          <p:cNvGrpSpPr/>
          <p:nvPr/>
        </p:nvGrpSpPr>
        <p:grpSpPr>
          <a:xfrm>
            <a:off x="1535532" y="5139642"/>
            <a:ext cx="1869779" cy="1000899"/>
            <a:chOff x="332936" y="2990276"/>
            <a:chExt cx="2926080" cy="1000899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4EE6C67-8F64-5070-E90A-AF9C6A7079EF}"/>
                </a:ext>
              </a:extLst>
            </p:cNvPr>
            <p:cNvSpPr txBox="1"/>
            <p:nvPr/>
          </p:nvSpPr>
          <p:spPr>
            <a:xfrm>
              <a:off x="332936" y="299027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bg2"/>
                  </a:solidFill>
                </a:rPr>
                <a:t>Lorem Ipsum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AFCC443-EDC4-A7AB-7667-25C345C2A375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bg2"/>
                  </a:solidFill>
                </a:rPr>
                <a:t>Lorem ipsum dolor sit amet, nibh est magna.</a:t>
              </a:r>
            </a:p>
          </p:txBody>
        </p:sp>
      </p:grpSp>
      <p:sp>
        <p:nvSpPr>
          <p:cNvPr id="37" name="Oval 36">
            <a:extLst>
              <a:ext uri="{FF2B5EF4-FFF2-40B4-BE49-F238E27FC236}">
                <a16:creationId xmlns:a16="http://schemas.microsoft.com/office/drawing/2014/main" id="{19C3E516-12B5-852C-AED8-CBFFBEBF1EA4}"/>
              </a:ext>
            </a:extLst>
          </p:cNvPr>
          <p:cNvSpPr/>
          <p:nvPr/>
        </p:nvSpPr>
        <p:spPr>
          <a:xfrm>
            <a:off x="3952584" y="4566786"/>
            <a:ext cx="559397" cy="55939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DD47725-D54A-F94C-ED49-BC6E15C43EE1}"/>
              </a:ext>
            </a:extLst>
          </p:cNvPr>
          <p:cNvGrpSpPr/>
          <p:nvPr/>
        </p:nvGrpSpPr>
        <p:grpSpPr>
          <a:xfrm>
            <a:off x="3952584" y="5148130"/>
            <a:ext cx="1869779" cy="1000899"/>
            <a:chOff x="332936" y="2990276"/>
            <a:chExt cx="2926080" cy="1000899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2DA2FB7-0CCB-F77B-6C93-4C821A4D9506}"/>
                </a:ext>
              </a:extLst>
            </p:cNvPr>
            <p:cNvSpPr txBox="1"/>
            <p:nvPr/>
          </p:nvSpPr>
          <p:spPr>
            <a:xfrm>
              <a:off x="332936" y="299027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bg2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6179AED0-498A-48DB-FBAB-9BA5D809EACE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bg2"/>
                  </a:solidFill>
                </a:rPr>
                <a:t>Lorem ipsum dolor sit amet, nibh est magna.</a:t>
              </a:r>
            </a:p>
          </p:txBody>
        </p:sp>
      </p:grpSp>
      <p:sp>
        <p:nvSpPr>
          <p:cNvPr id="47" name="Oval 46">
            <a:extLst>
              <a:ext uri="{FF2B5EF4-FFF2-40B4-BE49-F238E27FC236}">
                <a16:creationId xmlns:a16="http://schemas.microsoft.com/office/drawing/2014/main" id="{6C989353-F484-CDC5-F042-659A685001D9}"/>
              </a:ext>
            </a:extLst>
          </p:cNvPr>
          <p:cNvSpPr/>
          <p:nvPr/>
        </p:nvSpPr>
        <p:spPr>
          <a:xfrm>
            <a:off x="6369636" y="4566786"/>
            <a:ext cx="559397" cy="55939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B4F34371-F6AD-2A27-F4AB-0099922F2B77}"/>
              </a:ext>
            </a:extLst>
          </p:cNvPr>
          <p:cNvGrpSpPr/>
          <p:nvPr/>
        </p:nvGrpSpPr>
        <p:grpSpPr>
          <a:xfrm>
            <a:off x="6369636" y="5143886"/>
            <a:ext cx="1869779" cy="1000899"/>
            <a:chOff x="332936" y="2990276"/>
            <a:chExt cx="2926080" cy="1000899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23B0F72-8581-56DF-0011-B3D5D5D2F67A}"/>
                </a:ext>
              </a:extLst>
            </p:cNvPr>
            <p:cNvSpPr txBox="1"/>
            <p:nvPr/>
          </p:nvSpPr>
          <p:spPr>
            <a:xfrm>
              <a:off x="332936" y="299027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bg2"/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85CBCA2F-F100-4E6D-15A8-CB2CFD8D31B9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bg2"/>
                  </a:solidFill>
                </a:rPr>
                <a:t>Lorem ipsum dolor sit amet, nibh est magna.</a:t>
              </a:r>
            </a:p>
          </p:txBody>
        </p:sp>
      </p:grpSp>
      <p:sp>
        <p:nvSpPr>
          <p:cNvPr id="55" name="Oval 54">
            <a:extLst>
              <a:ext uri="{FF2B5EF4-FFF2-40B4-BE49-F238E27FC236}">
                <a16:creationId xmlns:a16="http://schemas.microsoft.com/office/drawing/2014/main" id="{7FCF71D6-1E05-C06C-0D61-5FD26841B5E4}"/>
              </a:ext>
            </a:extLst>
          </p:cNvPr>
          <p:cNvSpPr/>
          <p:nvPr/>
        </p:nvSpPr>
        <p:spPr>
          <a:xfrm>
            <a:off x="8786689" y="4566786"/>
            <a:ext cx="559397" cy="55939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FA22623C-3B02-567E-7722-6ABA04B23BFD}"/>
              </a:ext>
            </a:extLst>
          </p:cNvPr>
          <p:cNvGrpSpPr/>
          <p:nvPr/>
        </p:nvGrpSpPr>
        <p:grpSpPr>
          <a:xfrm>
            <a:off x="8786689" y="5141617"/>
            <a:ext cx="1869779" cy="1011657"/>
            <a:chOff x="332936" y="2979518"/>
            <a:chExt cx="2926080" cy="1011657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623E316-E14F-E9E0-810A-66A85D3FF66F}"/>
                </a:ext>
              </a:extLst>
            </p:cNvPr>
            <p:cNvSpPr txBox="1"/>
            <p:nvPr/>
          </p:nvSpPr>
          <p:spPr>
            <a:xfrm>
              <a:off x="332936" y="297951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bg2"/>
                  </a:solidFill>
                </a:rPr>
                <a:t>Lorem Ipsum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9495223-F35D-1CB3-C26C-63A62C7E121B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solidFill>
                    <a:schemeClr val="bg2"/>
                  </a:solidFill>
                </a:rPr>
                <a:t>Lorem ipsum dolor sit amet, nibh est magna.</a:t>
              </a:r>
            </a:p>
          </p:txBody>
        </p:sp>
      </p:grpSp>
      <p:pic>
        <p:nvPicPr>
          <p:cNvPr id="60" name="Graphic 59" descr="Lights On with solid fill">
            <a:extLst>
              <a:ext uri="{FF2B5EF4-FFF2-40B4-BE49-F238E27FC236}">
                <a16:creationId xmlns:a16="http://schemas.microsoft.com/office/drawing/2014/main" id="{E20216EF-01ED-DBF3-D790-8E7767D7E9F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586630" y="4617884"/>
            <a:ext cx="457200" cy="457200"/>
          </a:xfrm>
          <a:prstGeom prst="rect">
            <a:avLst/>
          </a:prstGeom>
        </p:spPr>
      </p:pic>
      <p:pic>
        <p:nvPicPr>
          <p:cNvPr id="61" name="Graphic 60" descr="Single gear with solid fill">
            <a:extLst>
              <a:ext uri="{FF2B5EF4-FFF2-40B4-BE49-F238E27FC236}">
                <a16:creationId xmlns:a16="http://schemas.microsoft.com/office/drawing/2014/main" id="{57DDDE8A-89B8-98C9-6250-457E131FB7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003682" y="4617884"/>
            <a:ext cx="457200" cy="457200"/>
          </a:xfrm>
          <a:prstGeom prst="rect">
            <a:avLst/>
          </a:prstGeom>
        </p:spPr>
      </p:pic>
      <p:pic>
        <p:nvPicPr>
          <p:cNvPr id="62" name="Graphic 61" descr="Signal with solid fill">
            <a:extLst>
              <a:ext uri="{FF2B5EF4-FFF2-40B4-BE49-F238E27FC236}">
                <a16:creationId xmlns:a16="http://schemas.microsoft.com/office/drawing/2014/main" id="{01F330FA-368C-298D-47BE-854AABF8B8B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420734" y="4617884"/>
            <a:ext cx="457200" cy="457200"/>
          </a:xfrm>
          <a:prstGeom prst="rect">
            <a:avLst/>
          </a:prstGeom>
        </p:spPr>
      </p:pic>
      <p:pic>
        <p:nvPicPr>
          <p:cNvPr id="63" name="Graphic 62" descr="Bullseye with solid fill">
            <a:extLst>
              <a:ext uri="{FF2B5EF4-FFF2-40B4-BE49-F238E27FC236}">
                <a16:creationId xmlns:a16="http://schemas.microsoft.com/office/drawing/2014/main" id="{23554258-2BA1-C05B-7008-E852C82624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837787" y="4617884"/>
            <a:ext cx="457200" cy="457200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3C11D335-027F-9137-F500-D78AEC9F3424}"/>
              </a:ext>
            </a:extLst>
          </p:cNvPr>
          <p:cNvSpPr txBox="1"/>
          <p:nvPr/>
        </p:nvSpPr>
        <p:spPr>
          <a:xfrm>
            <a:off x="2094928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01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D8FF3F7-F932-43A1-3708-2B36F7BB52D4}"/>
              </a:ext>
            </a:extLst>
          </p:cNvPr>
          <p:cNvSpPr txBox="1"/>
          <p:nvPr/>
        </p:nvSpPr>
        <p:spPr>
          <a:xfrm>
            <a:off x="4511980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02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49DDB43-28C7-1910-8CA0-04E398A04BE2}"/>
              </a:ext>
            </a:extLst>
          </p:cNvPr>
          <p:cNvSpPr txBox="1"/>
          <p:nvPr/>
        </p:nvSpPr>
        <p:spPr>
          <a:xfrm>
            <a:off x="6929032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03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C9BC461-D1F7-7A81-DA80-A28E26FE7173}"/>
              </a:ext>
            </a:extLst>
          </p:cNvPr>
          <p:cNvSpPr txBox="1"/>
          <p:nvPr/>
        </p:nvSpPr>
        <p:spPr>
          <a:xfrm>
            <a:off x="9346085" y="4584874"/>
            <a:ext cx="64008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04</a:t>
            </a:r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089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9494</TotalTime>
  <Words>184</Words>
  <Application>Microsoft Office PowerPoint</Application>
  <PresentationFormat>Widescreen</PresentationFormat>
  <Paragraphs>41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Four-Step Infinity Loop – Slide Template</vt:lpstr>
      <vt:lpstr>Four-Step Infinity Loop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Four-Step Infinity Loop</dc:title>
  <dc:creator>PresentationGO.com</dc:creator>
  <dc:description>© Copyright PresentationGO.com - Do not distribute or sale without written permission.</dc:description>
  <cp:lastModifiedBy>Christophe Barroche</cp:lastModifiedBy>
  <cp:revision>56</cp:revision>
  <dcterms:created xsi:type="dcterms:W3CDTF">2014-11-26T05:14:11Z</dcterms:created>
  <dcterms:modified xsi:type="dcterms:W3CDTF">2026-08-06T19:58:47Z</dcterms:modified>
  <cp:category>Charts &amp; Diagrams;Graphics &amp; Metaphors</cp:category>
</cp:coreProperties>
</file>