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42B19-6E47-5F4F-5BA3-DE8E6C32A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308FF3-BACC-C84F-FA7F-A43C2C1FC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26080A-1628-4122-462B-0E8CEB3AA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3D51B-626E-C40A-173F-CBBDA2810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255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Leaning Cards Process 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29049C4-7CF2-8D7C-BA7C-C5F4EDF56DD9}"/>
              </a:ext>
            </a:extLst>
          </p:cNvPr>
          <p:cNvGrpSpPr/>
          <p:nvPr/>
        </p:nvGrpSpPr>
        <p:grpSpPr>
          <a:xfrm>
            <a:off x="323410" y="4439305"/>
            <a:ext cx="11441047" cy="4172"/>
            <a:chOff x="323410" y="4668083"/>
            <a:chExt cx="11441047" cy="4172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24E3F52-2A72-F411-734E-505FF803CCC6}"/>
                </a:ext>
              </a:extLst>
            </p:cNvPr>
            <p:cNvCxnSpPr>
              <a:cxnSpLocks/>
            </p:cNvCxnSpPr>
            <p:nvPr/>
          </p:nvCxnSpPr>
          <p:spPr>
            <a:xfrm>
              <a:off x="1113140" y="4668083"/>
              <a:ext cx="9861587" cy="4172"/>
            </a:xfrm>
            <a:prstGeom prst="line">
              <a:avLst/>
            </a:prstGeom>
            <a:ln w="85725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5F308D1-D1C0-A1B4-2D92-A71CBAE647BB}"/>
                </a:ext>
              </a:extLst>
            </p:cNvPr>
            <p:cNvCxnSpPr>
              <a:cxnSpLocks/>
            </p:cNvCxnSpPr>
            <p:nvPr/>
          </p:nvCxnSpPr>
          <p:spPr>
            <a:xfrm>
              <a:off x="323410" y="4670169"/>
              <a:ext cx="536336" cy="0"/>
            </a:xfrm>
            <a:prstGeom prst="line">
              <a:avLst/>
            </a:prstGeom>
            <a:ln w="85725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961BE10-57BE-459C-4B5B-F87A6C376A23}"/>
                </a:ext>
              </a:extLst>
            </p:cNvPr>
            <p:cNvCxnSpPr>
              <a:cxnSpLocks/>
            </p:cNvCxnSpPr>
            <p:nvPr/>
          </p:nvCxnSpPr>
          <p:spPr>
            <a:xfrm>
              <a:off x="11228121" y="4670169"/>
              <a:ext cx="536336" cy="0"/>
            </a:xfrm>
            <a:prstGeom prst="line">
              <a:avLst/>
            </a:prstGeom>
            <a:ln w="85725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0EB43B5-3009-BA81-495A-D2F8E4BF0CF8}"/>
              </a:ext>
            </a:extLst>
          </p:cNvPr>
          <p:cNvGrpSpPr/>
          <p:nvPr/>
        </p:nvGrpSpPr>
        <p:grpSpPr>
          <a:xfrm>
            <a:off x="1200102" y="1257546"/>
            <a:ext cx="1574357" cy="3193642"/>
            <a:chOff x="1200102" y="1257546"/>
            <a:chExt cx="1574357" cy="3193642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7026456-DA23-97DA-26FA-154B9863E465}"/>
                </a:ext>
              </a:extLst>
            </p:cNvPr>
            <p:cNvSpPr/>
            <p:nvPr/>
          </p:nvSpPr>
          <p:spPr>
            <a:xfrm>
              <a:off x="1433383" y="1257546"/>
              <a:ext cx="1341076" cy="3193642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6350" cap="flat">
              <a:solidFill>
                <a:schemeClr val="accent1">
                  <a:lumMod val="50000"/>
                </a:schemeClr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FFBDEE7-9B1F-0CF5-C3D4-DF3A916F944C}"/>
                </a:ext>
              </a:extLst>
            </p:cNvPr>
            <p:cNvSpPr/>
            <p:nvPr/>
          </p:nvSpPr>
          <p:spPr>
            <a:xfrm>
              <a:off x="1200102" y="1257546"/>
              <a:ext cx="1341076" cy="3193642"/>
            </a:xfrm>
            <a:prstGeom prst="roundRect">
              <a:avLst/>
            </a:prstGeom>
            <a:solidFill>
              <a:srgbClr val="F7513B"/>
            </a:solidFill>
            <a:ln w="6350" cap="flat">
              <a:solidFill>
                <a:schemeClr val="accent1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A8DA77D-A241-53B4-216B-6AAF4B7464DD}"/>
              </a:ext>
            </a:extLst>
          </p:cNvPr>
          <p:cNvGrpSpPr/>
          <p:nvPr/>
        </p:nvGrpSpPr>
        <p:grpSpPr>
          <a:xfrm>
            <a:off x="8558776" y="2044108"/>
            <a:ext cx="2577007" cy="2519233"/>
            <a:chOff x="8558776" y="2044108"/>
            <a:chExt cx="2577007" cy="2519233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805209E-3D18-AE3F-EFDF-33DF89C5C140}"/>
                </a:ext>
              </a:extLst>
            </p:cNvPr>
            <p:cNvSpPr/>
            <p:nvPr/>
          </p:nvSpPr>
          <p:spPr>
            <a:xfrm>
              <a:off x="8699989" y="2044108"/>
              <a:ext cx="2435794" cy="2381508"/>
            </a:xfrm>
            <a:custGeom>
              <a:avLst/>
              <a:gdLst>
                <a:gd name="csX0" fmla="*/ 859901 w 2435794"/>
                <a:gd name="csY0" fmla="*/ 810 h 2381508"/>
                <a:gd name="csX1" fmla="*/ 963761 w 2435794"/>
                <a:gd name="csY1" fmla="*/ 15598 h 2381508"/>
                <a:gd name="csX2" fmla="*/ 1116941 w 2435794"/>
                <a:gd name="csY2" fmla="*/ 170528 h 2381508"/>
                <a:gd name="csX3" fmla="*/ 1286137 w 2435794"/>
                <a:gd name="csY3" fmla="*/ 402215 h 2381508"/>
                <a:gd name="csX4" fmla="*/ 1702958 w 2435794"/>
                <a:gd name="csY4" fmla="*/ 978638 h 2381508"/>
                <a:gd name="csX5" fmla="*/ 1992629 w 2435794"/>
                <a:gd name="csY5" fmla="*/ 1397376 h 2381508"/>
                <a:gd name="csX6" fmla="*/ 2327352 w 2435794"/>
                <a:gd name="csY6" fmla="*/ 1872013 h 2381508"/>
                <a:gd name="csX7" fmla="*/ 2427302 w 2435794"/>
                <a:gd name="csY7" fmla="*/ 2157930 h 2381508"/>
                <a:gd name="csX8" fmla="*/ 2332525 w 2435794"/>
                <a:gd name="csY8" fmla="*/ 2197560 h 2381508"/>
                <a:gd name="csX9" fmla="*/ 1800071 w 2435794"/>
                <a:gd name="csY9" fmla="*/ 2326293 h 2381508"/>
                <a:gd name="csX10" fmla="*/ 1508564 w 2435794"/>
                <a:gd name="csY10" fmla="*/ 2373181 h 2381508"/>
                <a:gd name="csX11" fmla="*/ 1357638 w 2435794"/>
                <a:gd name="csY11" fmla="*/ 2232684 h 2381508"/>
                <a:gd name="csX12" fmla="*/ 1134711 w 2435794"/>
                <a:gd name="csY12" fmla="*/ 1913478 h 2381508"/>
                <a:gd name="csX13" fmla="*/ 284720 w 2435794"/>
                <a:gd name="csY13" fmla="*/ 728012 h 2381508"/>
                <a:gd name="csX14" fmla="*/ 105260 w 2435794"/>
                <a:gd name="csY14" fmla="*/ 481891 h 2381508"/>
                <a:gd name="csX15" fmla="*/ 5310 w 2435794"/>
                <a:gd name="csY15" fmla="*/ 324208 h 2381508"/>
                <a:gd name="csX16" fmla="*/ 8314 w 2435794"/>
                <a:gd name="csY16" fmla="*/ 212995 h 2381508"/>
                <a:gd name="csX17" fmla="*/ 146141 w 2435794"/>
                <a:gd name="csY17" fmla="*/ 161267 h 2381508"/>
                <a:gd name="csX18" fmla="*/ 470603 w 2435794"/>
                <a:gd name="csY18" fmla="*/ 85345 h 2381508"/>
                <a:gd name="csX19" fmla="*/ 755853 w 2435794"/>
                <a:gd name="csY19" fmla="*/ 19686 h 2381508"/>
                <a:gd name="csX20" fmla="*/ 859901 w 2435794"/>
                <a:gd name="csY20" fmla="*/ 810 h 2381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435794" h="2381508">
                  <a:moveTo>
                    <a:pt x="859901" y="810"/>
                  </a:moveTo>
                  <a:cubicBezTo>
                    <a:pt x="894097" y="-1735"/>
                    <a:pt x="928262" y="1331"/>
                    <a:pt x="963761" y="15598"/>
                  </a:cubicBezTo>
                  <a:cubicBezTo>
                    <a:pt x="1037931" y="45299"/>
                    <a:pt x="1072472" y="109207"/>
                    <a:pt x="1116941" y="170528"/>
                  </a:cubicBezTo>
                  <a:cubicBezTo>
                    <a:pt x="1173089" y="247868"/>
                    <a:pt x="1230490" y="324375"/>
                    <a:pt x="1286137" y="402215"/>
                  </a:cubicBezTo>
                  <a:cubicBezTo>
                    <a:pt x="1424048" y="595107"/>
                    <a:pt x="1565297" y="785496"/>
                    <a:pt x="1702958" y="978638"/>
                  </a:cubicBezTo>
                  <a:cubicBezTo>
                    <a:pt x="1801405" y="1116882"/>
                    <a:pt x="1892846" y="1260049"/>
                    <a:pt x="1992629" y="1397376"/>
                  </a:cubicBezTo>
                  <a:cubicBezTo>
                    <a:pt x="2106345" y="1553975"/>
                    <a:pt x="2213970" y="1715163"/>
                    <a:pt x="2327352" y="1872013"/>
                  </a:cubicBezTo>
                  <a:cubicBezTo>
                    <a:pt x="2399604" y="1971963"/>
                    <a:pt x="2458338" y="2025359"/>
                    <a:pt x="2427302" y="2157930"/>
                  </a:cubicBezTo>
                  <a:cubicBezTo>
                    <a:pt x="2395765" y="2164688"/>
                    <a:pt x="2368901" y="2189300"/>
                    <a:pt x="2332525" y="2197560"/>
                  </a:cubicBezTo>
                  <a:cubicBezTo>
                    <a:pt x="2154401" y="2238023"/>
                    <a:pt x="1977194" y="2281324"/>
                    <a:pt x="1800071" y="2326293"/>
                  </a:cubicBezTo>
                  <a:cubicBezTo>
                    <a:pt x="1709298" y="2349320"/>
                    <a:pt x="1602006" y="2401798"/>
                    <a:pt x="1508564" y="2373181"/>
                  </a:cubicBezTo>
                  <a:cubicBezTo>
                    <a:pt x="1438065" y="2351656"/>
                    <a:pt x="1397768" y="2289584"/>
                    <a:pt x="1357638" y="2232684"/>
                  </a:cubicBezTo>
                  <a:cubicBezTo>
                    <a:pt x="1282883" y="2126644"/>
                    <a:pt x="1210717" y="2018768"/>
                    <a:pt x="1134711" y="1913478"/>
                  </a:cubicBezTo>
                  <a:cubicBezTo>
                    <a:pt x="850212" y="1519268"/>
                    <a:pt x="569802" y="1121971"/>
                    <a:pt x="284720" y="728012"/>
                  </a:cubicBezTo>
                  <a:cubicBezTo>
                    <a:pt x="225234" y="645749"/>
                    <a:pt x="164663" y="564321"/>
                    <a:pt x="105260" y="481891"/>
                  </a:cubicBezTo>
                  <a:cubicBezTo>
                    <a:pt x="69468" y="432250"/>
                    <a:pt x="22413" y="384361"/>
                    <a:pt x="5310" y="324208"/>
                  </a:cubicBezTo>
                  <a:cubicBezTo>
                    <a:pt x="-5870" y="284912"/>
                    <a:pt x="3307" y="251206"/>
                    <a:pt x="8314" y="212995"/>
                  </a:cubicBezTo>
                  <a:cubicBezTo>
                    <a:pt x="39767" y="173699"/>
                    <a:pt x="100004" y="172114"/>
                    <a:pt x="146141" y="161267"/>
                  </a:cubicBezTo>
                  <a:cubicBezTo>
                    <a:pt x="254267" y="135988"/>
                    <a:pt x="361976" y="108206"/>
                    <a:pt x="470603" y="85345"/>
                  </a:cubicBezTo>
                  <a:cubicBezTo>
                    <a:pt x="565964" y="65155"/>
                    <a:pt x="660741" y="41378"/>
                    <a:pt x="755853" y="19686"/>
                  </a:cubicBezTo>
                  <a:cubicBezTo>
                    <a:pt x="791478" y="11510"/>
                    <a:pt x="825705" y="3354"/>
                    <a:pt x="859901" y="810"/>
                  </a:cubicBezTo>
                  <a:close/>
                </a:path>
              </a:pathLst>
            </a:custGeom>
            <a:solidFill>
              <a:schemeClr val="accent5"/>
            </a:solidFill>
            <a:ln w="6350" cap="flat">
              <a:solidFill>
                <a:schemeClr val="accent5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DFE6165-DC61-4C82-1DBD-9050818BF7AC}"/>
                </a:ext>
              </a:extLst>
            </p:cNvPr>
            <p:cNvSpPr/>
            <p:nvPr/>
          </p:nvSpPr>
          <p:spPr>
            <a:xfrm>
              <a:off x="8558776" y="2245600"/>
              <a:ext cx="2574265" cy="2317741"/>
            </a:xfrm>
            <a:custGeom>
              <a:avLst/>
              <a:gdLst>
                <a:gd name="csX0" fmla="*/ 155278 w 2574265"/>
                <a:gd name="csY0" fmla="*/ 0 h 2317741"/>
                <a:gd name="csX1" fmla="*/ 152273 w 2574265"/>
                <a:gd name="csY1" fmla="*/ 111213 h 2317741"/>
                <a:gd name="csX2" fmla="*/ 252224 w 2574265"/>
                <a:gd name="csY2" fmla="*/ 268897 h 2317741"/>
                <a:gd name="csX3" fmla="*/ 431684 w 2574265"/>
                <a:gd name="csY3" fmla="*/ 515017 h 2317741"/>
                <a:gd name="csX4" fmla="*/ 1281675 w 2574265"/>
                <a:gd name="csY4" fmla="*/ 1700484 h 2317741"/>
                <a:gd name="csX5" fmla="*/ 1504602 w 2574265"/>
                <a:gd name="csY5" fmla="*/ 2019690 h 2317741"/>
                <a:gd name="csX6" fmla="*/ 1655527 w 2574265"/>
                <a:gd name="csY6" fmla="*/ 2160187 h 2317741"/>
                <a:gd name="csX7" fmla="*/ 1947035 w 2574265"/>
                <a:gd name="csY7" fmla="*/ 2113299 h 2317741"/>
                <a:gd name="csX8" fmla="*/ 2479489 w 2574265"/>
                <a:gd name="csY8" fmla="*/ 1984565 h 2317741"/>
                <a:gd name="csX9" fmla="*/ 2574266 w 2574265"/>
                <a:gd name="csY9" fmla="*/ 1944935 h 2317741"/>
                <a:gd name="csX10" fmla="*/ 2379539 w 2574265"/>
                <a:gd name="csY10" fmla="*/ 2143500 h 2317741"/>
                <a:gd name="csX11" fmla="*/ 2236288 w 2574265"/>
                <a:gd name="csY11" fmla="*/ 2179459 h 2317741"/>
                <a:gd name="csX12" fmla="*/ 2041060 w 2574265"/>
                <a:gd name="csY12" fmla="*/ 2222593 h 2317741"/>
                <a:gd name="csX13" fmla="*/ 1992421 w 2574265"/>
                <a:gd name="csY13" fmla="*/ 2228016 h 2317741"/>
                <a:gd name="csX14" fmla="*/ 1697660 w 2574265"/>
                <a:gd name="csY14" fmla="*/ 2289421 h 2317741"/>
                <a:gd name="csX15" fmla="*/ 1487916 w 2574265"/>
                <a:gd name="csY15" fmla="*/ 2311697 h 2317741"/>
                <a:gd name="csX16" fmla="*/ 1399729 w 2574265"/>
                <a:gd name="csY16" fmla="*/ 2266561 h 2317741"/>
                <a:gd name="csX17" fmla="*/ 1350004 w 2574265"/>
                <a:gd name="csY17" fmla="*/ 2226263 h 2317741"/>
                <a:gd name="csX18" fmla="*/ 1352257 w 2574265"/>
                <a:gd name="csY18" fmla="*/ 2216085 h 2317741"/>
                <a:gd name="csX19" fmla="*/ 1316632 w 2574265"/>
                <a:gd name="csY19" fmla="*/ 2180961 h 2317741"/>
                <a:gd name="csX20" fmla="*/ 1251806 w 2574265"/>
                <a:gd name="csY20" fmla="*/ 2072334 h 2317741"/>
                <a:gd name="csX21" fmla="*/ 1026878 w 2574265"/>
                <a:gd name="csY21" fmla="*/ 1755131 h 2317741"/>
                <a:gd name="csX22" fmla="*/ 367775 w 2574265"/>
                <a:gd name="csY22" fmla="*/ 837393 h 2317741"/>
                <a:gd name="csX23" fmla="*/ 136922 w 2574265"/>
                <a:gd name="csY23" fmla="*/ 525530 h 2317741"/>
                <a:gd name="csX24" fmla="*/ 30548 w 2574265"/>
                <a:gd name="csY24" fmla="*/ 381862 h 2317741"/>
                <a:gd name="csX25" fmla="*/ 155278 w 2574265"/>
                <a:gd name="csY25" fmla="*/ 0 h 23177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574265" h="2317741">
                  <a:moveTo>
                    <a:pt x="155278" y="0"/>
                  </a:moveTo>
                  <a:cubicBezTo>
                    <a:pt x="150271" y="38211"/>
                    <a:pt x="141094" y="71917"/>
                    <a:pt x="152273" y="111213"/>
                  </a:cubicBezTo>
                  <a:cubicBezTo>
                    <a:pt x="169377" y="171367"/>
                    <a:pt x="216432" y="219256"/>
                    <a:pt x="252224" y="268897"/>
                  </a:cubicBezTo>
                  <a:cubicBezTo>
                    <a:pt x="311627" y="351326"/>
                    <a:pt x="372197" y="432755"/>
                    <a:pt x="431684" y="515017"/>
                  </a:cubicBezTo>
                  <a:cubicBezTo>
                    <a:pt x="716766" y="908977"/>
                    <a:pt x="997176" y="1306274"/>
                    <a:pt x="1281675" y="1700484"/>
                  </a:cubicBezTo>
                  <a:cubicBezTo>
                    <a:pt x="1357680" y="1805773"/>
                    <a:pt x="1429847" y="1913649"/>
                    <a:pt x="1504602" y="2019690"/>
                  </a:cubicBezTo>
                  <a:cubicBezTo>
                    <a:pt x="1544731" y="2076589"/>
                    <a:pt x="1585029" y="2138661"/>
                    <a:pt x="1655527" y="2160187"/>
                  </a:cubicBezTo>
                  <a:cubicBezTo>
                    <a:pt x="1748969" y="2188803"/>
                    <a:pt x="1856262" y="2136326"/>
                    <a:pt x="1947035" y="2113299"/>
                  </a:cubicBezTo>
                  <a:cubicBezTo>
                    <a:pt x="2124158" y="2068329"/>
                    <a:pt x="2301365" y="2025029"/>
                    <a:pt x="2479489" y="1984565"/>
                  </a:cubicBezTo>
                  <a:cubicBezTo>
                    <a:pt x="2515864" y="1976306"/>
                    <a:pt x="2542729" y="1951693"/>
                    <a:pt x="2574266" y="1944935"/>
                  </a:cubicBezTo>
                  <a:cubicBezTo>
                    <a:pt x="2549571" y="2036542"/>
                    <a:pt x="2471896" y="2118054"/>
                    <a:pt x="2379539" y="2143500"/>
                  </a:cubicBezTo>
                  <a:cubicBezTo>
                    <a:pt x="2336489" y="2155431"/>
                    <a:pt x="2270829" y="2154513"/>
                    <a:pt x="2236288" y="2179459"/>
                  </a:cubicBezTo>
                  <a:cubicBezTo>
                    <a:pt x="2194239" y="2202319"/>
                    <a:pt x="2081358" y="2194560"/>
                    <a:pt x="2041060" y="2222593"/>
                  </a:cubicBezTo>
                  <a:cubicBezTo>
                    <a:pt x="2024875" y="2224345"/>
                    <a:pt x="2008606" y="2226180"/>
                    <a:pt x="1992421" y="2228016"/>
                  </a:cubicBezTo>
                  <a:cubicBezTo>
                    <a:pt x="1898394" y="2258969"/>
                    <a:pt x="1794523" y="2269648"/>
                    <a:pt x="1697660" y="2289421"/>
                  </a:cubicBezTo>
                  <a:cubicBezTo>
                    <a:pt x="1629998" y="2303270"/>
                    <a:pt x="1556996" y="2329634"/>
                    <a:pt x="1487916" y="2311697"/>
                  </a:cubicBezTo>
                  <a:cubicBezTo>
                    <a:pt x="1456295" y="2303604"/>
                    <a:pt x="1424508" y="2287919"/>
                    <a:pt x="1399729" y="2266561"/>
                  </a:cubicBezTo>
                  <a:cubicBezTo>
                    <a:pt x="1382209" y="2251460"/>
                    <a:pt x="1371613" y="2234941"/>
                    <a:pt x="1350004" y="2226263"/>
                  </a:cubicBezTo>
                  <a:cubicBezTo>
                    <a:pt x="1350755" y="2222927"/>
                    <a:pt x="1351507" y="2219506"/>
                    <a:pt x="1352257" y="2216085"/>
                  </a:cubicBezTo>
                  <a:cubicBezTo>
                    <a:pt x="1340326" y="2204405"/>
                    <a:pt x="1328480" y="2192725"/>
                    <a:pt x="1316632" y="2180961"/>
                  </a:cubicBezTo>
                  <a:cubicBezTo>
                    <a:pt x="1324725" y="2157851"/>
                    <a:pt x="1268409" y="2096112"/>
                    <a:pt x="1251806" y="2072334"/>
                  </a:cubicBezTo>
                  <a:cubicBezTo>
                    <a:pt x="1177553" y="1966210"/>
                    <a:pt x="1099629" y="1862256"/>
                    <a:pt x="1026878" y="1755131"/>
                  </a:cubicBezTo>
                  <a:cubicBezTo>
                    <a:pt x="815547" y="1443935"/>
                    <a:pt x="591536" y="1139579"/>
                    <a:pt x="367775" y="837393"/>
                  </a:cubicBezTo>
                  <a:cubicBezTo>
                    <a:pt x="290769" y="733439"/>
                    <a:pt x="213845" y="629568"/>
                    <a:pt x="136922" y="525530"/>
                  </a:cubicBezTo>
                  <a:cubicBezTo>
                    <a:pt x="101965" y="478308"/>
                    <a:pt x="60500" y="432505"/>
                    <a:pt x="30548" y="381862"/>
                  </a:cubicBezTo>
                  <a:cubicBezTo>
                    <a:pt x="-45624" y="253129"/>
                    <a:pt x="29881" y="69498"/>
                    <a:pt x="155278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350" cap="flat">
              <a:solidFill>
                <a:schemeClr val="accent5">
                  <a:lumMod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C261A6D-DDE2-0726-2F85-496989666339}"/>
              </a:ext>
            </a:extLst>
          </p:cNvPr>
          <p:cNvGrpSpPr/>
          <p:nvPr/>
        </p:nvGrpSpPr>
        <p:grpSpPr>
          <a:xfrm>
            <a:off x="3152066" y="1324096"/>
            <a:ext cx="2053216" cy="3174117"/>
            <a:chOff x="3152066" y="1324096"/>
            <a:chExt cx="2053216" cy="317411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4E33DDC-97FB-F3F9-80D8-3B569B915275}"/>
                </a:ext>
              </a:extLst>
            </p:cNvPr>
            <p:cNvSpPr/>
            <p:nvPr/>
          </p:nvSpPr>
          <p:spPr>
            <a:xfrm>
              <a:off x="3152066" y="1427980"/>
              <a:ext cx="2010679" cy="3070233"/>
            </a:xfrm>
            <a:custGeom>
              <a:avLst/>
              <a:gdLst>
                <a:gd name="csX0" fmla="*/ 258802 w 2010679"/>
                <a:gd name="csY0" fmla="*/ 0 h 3070233"/>
                <a:gd name="csX1" fmla="*/ 209661 w 2010679"/>
                <a:gd name="csY1" fmla="*/ 122309 h 3070233"/>
                <a:gd name="csX2" fmla="*/ 256299 w 2010679"/>
                <a:gd name="csY2" fmla="*/ 347739 h 3070233"/>
                <a:gd name="csX3" fmla="*/ 388203 w 2010679"/>
                <a:gd name="csY3" fmla="*/ 841398 h 3070233"/>
                <a:gd name="csX4" fmla="*/ 765810 w 2010679"/>
                <a:gd name="csY4" fmla="*/ 2266477 h 3070233"/>
                <a:gd name="csX5" fmla="*/ 890121 w 2010679"/>
                <a:gd name="csY5" fmla="*/ 2742115 h 3070233"/>
                <a:gd name="csX6" fmla="*/ 994327 w 2010679"/>
                <a:gd name="csY6" fmla="*/ 2955865 h 3070233"/>
                <a:gd name="csX7" fmla="*/ 1279576 w 2010679"/>
                <a:gd name="csY7" fmla="*/ 2956115 h 3070233"/>
                <a:gd name="csX8" fmla="*/ 1921909 w 2010679"/>
                <a:gd name="csY8" fmla="*/ 2870849 h 3070233"/>
                <a:gd name="csX9" fmla="*/ 2010679 w 2010679"/>
                <a:gd name="csY9" fmla="*/ 2847488 h 3070233"/>
                <a:gd name="csX10" fmla="*/ 1704989 w 2010679"/>
                <a:gd name="csY10" fmla="*/ 2980560 h 3070233"/>
                <a:gd name="csX11" fmla="*/ 1583847 w 2010679"/>
                <a:gd name="csY11" fmla="*/ 2999332 h 3070233"/>
                <a:gd name="csX12" fmla="*/ 1209911 w 2010679"/>
                <a:gd name="csY12" fmla="*/ 3043050 h 3070233"/>
                <a:gd name="csX13" fmla="*/ 1012514 w 2010679"/>
                <a:gd name="csY13" fmla="*/ 3056733 h 3070233"/>
                <a:gd name="csX14" fmla="*/ 870766 w 2010679"/>
                <a:gd name="csY14" fmla="*/ 3069581 h 3070233"/>
                <a:gd name="csX15" fmla="*/ 775905 w 2010679"/>
                <a:gd name="csY15" fmla="*/ 3043884 h 3070233"/>
                <a:gd name="csX16" fmla="*/ 732521 w 2010679"/>
                <a:gd name="csY16" fmla="*/ 2996996 h 3070233"/>
                <a:gd name="csX17" fmla="*/ 605206 w 2010679"/>
                <a:gd name="csY17" fmla="*/ 2576589 h 3070233"/>
                <a:gd name="csX18" fmla="*/ 438094 w 2010679"/>
                <a:gd name="csY18" fmla="*/ 1951109 h 3070233"/>
                <a:gd name="csX19" fmla="*/ 137994 w 2010679"/>
                <a:gd name="csY19" fmla="*/ 824712 h 3070233"/>
                <a:gd name="csX20" fmla="*/ 45970 w 2010679"/>
                <a:gd name="csY20" fmla="*/ 474220 h 3070233"/>
                <a:gd name="csX21" fmla="*/ 0 w 2010679"/>
                <a:gd name="csY21" fmla="*/ 284665 h 3070233"/>
                <a:gd name="csX22" fmla="*/ 334 w 2010679"/>
                <a:gd name="csY22" fmla="*/ 234607 h 3070233"/>
                <a:gd name="csX23" fmla="*/ 157016 w 2010679"/>
                <a:gd name="csY23" fmla="*/ 54814 h 3070233"/>
                <a:gd name="csX24" fmla="*/ 258802 w 2010679"/>
                <a:gd name="csY24" fmla="*/ 0 h 30702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10679" h="3070233">
                  <a:moveTo>
                    <a:pt x="258802" y="0"/>
                  </a:moveTo>
                  <a:cubicBezTo>
                    <a:pt x="249374" y="41548"/>
                    <a:pt x="215335" y="61321"/>
                    <a:pt x="209661" y="122309"/>
                  </a:cubicBezTo>
                  <a:cubicBezTo>
                    <a:pt x="202653" y="196229"/>
                    <a:pt x="237944" y="277157"/>
                    <a:pt x="256299" y="347739"/>
                  </a:cubicBezTo>
                  <a:cubicBezTo>
                    <a:pt x="299266" y="512514"/>
                    <a:pt x="342149" y="677457"/>
                    <a:pt x="388203" y="841398"/>
                  </a:cubicBezTo>
                  <a:cubicBezTo>
                    <a:pt x="521191" y="1314450"/>
                    <a:pt x="634657" y="1792841"/>
                    <a:pt x="765810" y="2266477"/>
                  </a:cubicBezTo>
                  <a:cubicBezTo>
                    <a:pt x="809444" y="2424245"/>
                    <a:pt x="850659" y="2583264"/>
                    <a:pt x="890121" y="2742115"/>
                  </a:cubicBezTo>
                  <a:cubicBezTo>
                    <a:pt x="908727" y="2817286"/>
                    <a:pt x="921658" y="2911563"/>
                    <a:pt x="994327" y="2955865"/>
                  </a:cubicBezTo>
                  <a:cubicBezTo>
                    <a:pt x="1076839" y="3006090"/>
                    <a:pt x="1190806" y="2967378"/>
                    <a:pt x="1279576" y="2956115"/>
                  </a:cubicBezTo>
                  <a:cubicBezTo>
                    <a:pt x="1493575" y="2929000"/>
                    <a:pt x="1708743" y="2904305"/>
                    <a:pt x="1921909" y="2870849"/>
                  </a:cubicBezTo>
                  <a:cubicBezTo>
                    <a:pt x="1952277" y="2866093"/>
                    <a:pt x="1981478" y="2851910"/>
                    <a:pt x="2010679" y="2847488"/>
                  </a:cubicBezTo>
                  <a:cubicBezTo>
                    <a:pt x="1963957" y="2945019"/>
                    <a:pt x="1799015" y="2969964"/>
                    <a:pt x="1704989" y="2980560"/>
                  </a:cubicBezTo>
                  <a:cubicBezTo>
                    <a:pt x="1666527" y="2984899"/>
                    <a:pt x="1618221" y="2981645"/>
                    <a:pt x="1583847" y="2999332"/>
                  </a:cubicBezTo>
                  <a:lnTo>
                    <a:pt x="1209911" y="3043050"/>
                  </a:lnTo>
                  <a:cubicBezTo>
                    <a:pt x="1144085" y="3046637"/>
                    <a:pt x="1078174" y="3049891"/>
                    <a:pt x="1012514" y="3056733"/>
                  </a:cubicBezTo>
                  <a:cubicBezTo>
                    <a:pt x="966628" y="3061572"/>
                    <a:pt x="916819" y="3073085"/>
                    <a:pt x="870766" y="3069581"/>
                  </a:cubicBezTo>
                  <a:cubicBezTo>
                    <a:pt x="837143" y="3066994"/>
                    <a:pt x="808193" y="3050141"/>
                    <a:pt x="775905" y="3043884"/>
                  </a:cubicBezTo>
                  <a:lnTo>
                    <a:pt x="732521" y="2996996"/>
                  </a:lnTo>
                  <a:cubicBezTo>
                    <a:pt x="665026" y="2871683"/>
                    <a:pt x="639997" y="2715084"/>
                    <a:pt x="605206" y="2576589"/>
                  </a:cubicBezTo>
                  <a:cubicBezTo>
                    <a:pt x="552645" y="2367345"/>
                    <a:pt x="492574" y="2159936"/>
                    <a:pt x="438094" y="1951109"/>
                  </a:cubicBezTo>
                  <a:cubicBezTo>
                    <a:pt x="340063" y="1575254"/>
                    <a:pt x="234357" y="1201068"/>
                    <a:pt x="137994" y="824712"/>
                  </a:cubicBezTo>
                  <a:cubicBezTo>
                    <a:pt x="108043" y="707742"/>
                    <a:pt x="76255" y="591106"/>
                    <a:pt x="45970" y="474220"/>
                  </a:cubicBezTo>
                  <a:cubicBezTo>
                    <a:pt x="30118" y="412815"/>
                    <a:pt x="4755" y="347822"/>
                    <a:pt x="0" y="284665"/>
                  </a:cubicBezTo>
                  <a:cubicBezTo>
                    <a:pt x="111" y="267979"/>
                    <a:pt x="223" y="251293"/>
                    <a:pt x="334" y="234607"/>
                  </a:cubicBezTo>
                  <a:cubicBezTo>
                    <a:pt x="7091" y="133823"/>
                    <a:pt x="82513" y="102536"/>
                    <a:pt x="157016" y="54814"/>
                  </a:cubicBezTo>
                  <a:cubicBezTo>
                    <a:pt x="191223" y="32872"/>
                    <a:pt x="217587" y="6508"/>
                    <a:pt x="258802" y="0"/>
                  </a:cubicBezTo>
                  <a:close/>
                </a:path>
              </a:pathLst>
            </a:custGeom>
            <a:solidFill>
              <a:srgbClr val="CB6905"/>
            </a:solidFill>
            <a:ln w="6350" cap="flat">
              <a:solidFill>
                <a:srgbClr val="CB6905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1F97FD5-9B1C-CC79-7F56-911CB26D77E1}"/>
                </a:ext>
              </a:extLst>
            </p:cNvPr>
            <p:cNvSpPr/>
            <p:nvPr/>
          </p:nvSpPr>
          <p:spPr>
            <a:xfrm>
              <a:off x="3355068" y="1324096"/>
              <a:ext cx="1850214" cy="3090620"/>
            </a:xfrm>
            <a:custGeom>
              <a:avLst/>
              <a:gdLst>
                <a:gd name="csX0" fmla="*/ 988143 w 1850214"/>
                <a:gd name="csY0" fmla="*/ 28 h 3090620"/>
                <a:gd name="csX1" fmla="*/ 1099523 w 1850214"/>
                <a:gd name="csY1" fmla="*/ 31794 h 3090620"/>
                <a:gd name="csX2" fmla="*/ 1208316 w 1850214"/>
                <a:gd name="csY2" fmla="*/ 239953 h 3090620"/>
                <a:gd name="csX3" fmla="*/ 1278398 w 1850214"/>
                <a:gd name="csY3" fmla="*/ 521365 h 3090620"/>
                <a:gd name="csX4" fmla="*/ 1512004 w 1850214"/>
                <a:gd name="csY4" fmla="*/ 1455872 h 3090620"/>
                <a:gd name="csX5" fmla="*/ 1627722 w 1850214"/>
                <a:gd name="csY5" fmla="*/ 1924752 h 3090620"/>
                <a:gd name="csX6" fmla="*/ 1722833 w 1850214"/>
                <a:gd name="csY6" fmla="*/ 2294350 h 3090620"/>
                <a:gd name="csX7" fmla="*/ 1815775 w 1850214"/>
                <a:gd name="csY7" fmla="*/ 2668453 h 3090620"/>
                <a:gd name="csX8" fmla="*/ 1801926 w 1850214"/>
                <a:gd name="csY8" fmla="*/ 2957123 h 3090620"/>
                <a:gd name="csX9" fmla="*/ 1713155 w 1850214"/>
                <a:gd name="csY9" fmla="*/ 2980483 h 3090620"/>
                <a:gd name="csX10" fmla="*/ 1070823 w 1850214"/>
                <a:gd name="csY10" fmla="*/ 3065750 h 3090620"/>
                <a:gd name="csX11" fmla="*/ 785573 w 1850214"/>
                <a:gd name="csY11" fmla="*/ 3065499 h 3090620"/>
                <a:gd name="csX12" fmla="*/ 681368 w 1850214"/>
                <a:gd name="csY12" fmla="*/ 2851750 h 3090620"/>
                <a:gd name="csX13" fmla="*/ 557057 w 1850214"/>
                <a:gd name="csY13" fmla="*/ 2376112 h 3090620"/>
                <a:gd name="csX14" fmla="*/ 179450 w 1850214"/>
                <a:gd name="csY14" fmla="*/ 951033 h 3090620"/>
                <a:gd name="csX15" fmla="*/ 47546 w 1850214"/>
                <a:gd name="csY15" fmla="*/ 457374 h 3090620"/>
                <a:gd name="csX16" fmla="*/ 908 w 1850214"/>
                <a:gd name="csY16" fmla="*/ 231944 h 3090620"/>
                <a:gd name="csX17" fmla="*/ 50049 w 1850214"/>
                <a:gd name="csY17" fmla="*/ 109635 h 3090620"/>
                <a:gd name="csX18" fmla="*/ 165683 w 1850214"/>
                <a:gd name="csY18" fmla="*/ 89778 h 3090620"/>
                <a:gd name="csX19" fmla="*/ 478382 w 1850214"/>
                <a:gd name="csY19" fmla="*/ 53069 h 3090620"/>
                <a:gd name="csX20" fmla="*/ 870506 w 1850214"/>
                <a:gd name="csY20" fmla="*/ 9935 h 3090620"/>
                <a:gd name="csX21" fmla="*/ 988143 w 1850214"/>
                <a:gd name="csY21" fmla="*/ 28 h 30906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850214" h="3090620">
                  <a:moveTo>
                    <a:pt x="988143" y="28"/>
                  </a:moveTo>
                  <a:cubicBezTo>
                    <a:pt x="1025979" y="528"/>
                    <a:pt x="1062772" y="7975"/>
                    <a:pt x="1099523" y="31794"/>
                  </a:cubicBezTo>
                  <a:cubicBezTo>
                    <a:pt x="1174194" y="80267"/>
                    <a:pt x="1188460" y="159359"/>
                    <a:pt x="1208316" y="239953"/>
                  </a:cubicBezTo>
                  <a:cubicBezTo>
                    <a:pt x="1231427" y="333813"/>
                    <a:pt x="1254454" y="427672"/>
                    <a:pt x="1278398" y="521365"/>
                  </a:cubicBezTo>
                  <a:cubicBezTo>
                    <a:pt x="1357824" y="832478"/>
                    <a:pt x="1436666" y="1143674"/>
                    <a:pt x="1512004" y="1455872"/>
                  </a:cubicBezTo>
                  <a:cubicBezTo>
                    <a:pt x="1549798" y="1612304"/>
                    <a:pt x="1592681" y="1767652"/>
                    <a:pt x="1627722" y="1924752"/>
                  </a:cubicBezTo>
                  <a:cubicBezTo>
                    <a:pt x="1655338" y="2048647"/>
                    <a:pt x="1691464" y="2171206"/>
                    <a:pt x="1722833" y="2294350"/>
                  </a:cubicBezTo>
                  <a:cubicBezTo>
                    <a:pt x="1754454" y="2418912"/>
                    <a:pt x="1783320" y="2544141"/>
                    <a:pt x="1815775" y="2668453"/>
                  </a:cubicBezTo>
                  <a:cubicBezTo>
                    <a:pt x="1838134" y="2753969"/>
                    <a:pt x="1887192" y="2889794"/>
                    <a:pt x="1801926" y="2957123"/>
                  </a:cubicBezTo>
                  <a:cubicBezTo>
                    <a:pt x="1772725" y="2961545"/>
                    <a:pt x="1743524" y="2975728"/>
                    <a:pt x="1713155" y="2980483"/>
                  </a:cubicBezTo>
                  <a:cubicBezTo>
                    <a:pt x="1499990" y="3013939"/>
                    <a:pt x="1284822" y="3038635"/>
                    <a:pt x="1070823" y="3065750"/>
                  </a:cubicBezTo>
                  <a:cubicBezTo>
                    <a:pt x="982052" y="3077013"/>
                    <a:pt x="868086" y="3115725"/>
                    <a:pt x="785573" y="3065499"/>
                  </a:cubicBezTo>
                  <a:cubicBezTo>
                    <a:pt x="712905" y="3021198"/>
                    <a:pt x="699973" y="2926921"/>
                    <a:pt x="681368" y="2851750"/>
                  </a:cubicBezTo>
                  <a:cubicBezTo>
                    <a:pt x="641906" y="2692898"/>
                    <a:pt x="600691" y="2533879"/>
                    <a:pt x="557057" y="2376112"/>
                  </a:cubicBezTo>
                  <a:cubicBezTo>
                    <a:pt x="425904" y="1902476"/>
                    <a:pt x="312438" y="1424085"/>
                    <a:pt x="179450" y="951033"/>
                  </a:cubicBezTo>
                  <a:cubicBezTo>
                    <a:pt x="133396" y="787091"/>
                    <a:pt x="90513" y="622149"/>
                    <a:pt x="47546" y="457374"/>
                  </a:cubicBezTo>
                  <a:cubicBezTo>
                    <a:pt x="29191" y="386791"/>
                    <a:pt x="-6100" y="305863"/>
                    <a:pt x="908" y="231944"/>
                  </a:cubicBezTo>
                  <a:cubicBezTo>
                    <a:pt x="6581" y="170956"/>
                    <a:pt x="40621" y="151183"/>
                    <a:pt x="50049" y="109635"/>
                  </a:cubicBezTo>
                  <a:cubicBezTo>
                    <a:pt x="80334" y="90112"/>
                    <a:pt x="128640" y="94534"/>
                    <a:pt x="165683" y="89778"/>
                  </a:cubicBezTo>
                  <a:cubicBezTo>
                    <a:pt x="269638" y="76346"/>
                    <a:pt x="374010" y="64165"/>
                    <a:pt x="478382" y="53069"/>
                  </a:cubicBezTo>
                  <a:cubicBezTo>
                    <a:pt x="609201" y="39136"/>
                    <a:pt x="739603" y="22700"/>
                    <a:pt x="870506" y="9935"/>
                  </a:cubicBezTo>
                  <a:cubicBezTo>
                    <a:pt x="911429" y="5972"/>
                    <a:pt x="950308" y="-473"/>
                    <a:pt x="988143" y="2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solidFill>
                <a:schemeClr val="accent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F6761F9-70BB-627B-8844-10BCA67B9FC5}"/>
              </a:ext>
            </a:extLst>
          </p:cNvPr>
          <p:cNvGrpSpPr/>
          <p:nvPr/>
        </p:nvGrpSpPr>
        <p:grpSpPr>
          <a:xfrm>
            <a:off x="4964869" y="1480139"/>
            <a:ext cx="2238113" cy="3043049"/>
            <a:chOff x="4964869" y="1480139"/>
            <a:chExt cx="2238113" cy="304304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87B0CF3-5062-A725-C806-14A6F41DA71C}"/>
                </a:ext>
              </a:extLst>
            </p:cNvPr>
            <p:cNvSpPr/>
            <p:nvPr/>
          </p:nvSpPr>
          <p:spPr>
            <a:xfrm>
              <a:off x="4964869" y="1637057"/>
              <a:ext cx="2231081" cy="2886131"/>
            </a:xfrm>
            <a:custGeom>
              <a:avLst/>
              <a:gdLst>
                <a:gd name="csX0" fmla="*/ 245097 w 2231081"/>
                <a:gd name="csY0" fmla="*/ 0 h 2886131"/>
                <a:gd name="csX1" fmla="*/ 200962 w 2231081"/>
                <a:gd name="csY1" fmla="*/ 75505 h 2886131"/>
                <a:gd name="csX2" fmla="*/ 292820 w 2231081"/>
                <a:gd name="csY2" fmla="*/ 417320 h 2886131"/>
                <a:gd name="csX3" fmla="*/ 568141 w 2231081"/>
                <a:gd name="csY3" fmla="*/ 1160020 h 2886131"/>
                <a:gd name="csX4" fmla="*/ 982124 w 2231081"/>
                <a:gd name="csY4" fmla="*/ 2298681 h 2886131"/>
                <a:gd name="csX5" fmla="*/ 1081072 w 2231081"/>
                <a:gd name="csY5" fmla="*/ 2574503 h 2886131"/>
                <a:gd name="csX6" fmla="*/ 1182441 w 2231081"/>
                <a:gd name="csY6" fmla="*/ 2748289 h 2886131"/>
                <a:gd name="csX7" fmla="*/ 1469025 w 2231081"/>
                <a:gd name="csY7" fmla="*/ 2743868 h 2886131"/>
                <a:gd name="csX8" fmla="*/ 1902864 w 2231081"/>
                <a:gd name="csY8" fmla="*/ 2669197 h 2886131"/>
                <a:gd name="csX9" fmla="*/ 2157495 w 2231081"/>
                <a:gd name="csY9" fmla="*/ 2624395 h 2886131"/>
                <a:gd name="csX10" fmla="*/ 2231081 w 2231081"/>
                <a:gd name="csY10" fmla="*/ 2566995 h 2886131"/>
                <a:gd name="csX11" fmla="*/ 1996724 w 2231081"/>
                <a:gd name="csY11" fmla="*/ 2757133 h 2886131"/>
                <a:gd name="csX12" fmla="*/ 1822688 w 2231081"/>
                <a:gd name="csY12" fmla="*/ 2787836 h 2886131"/>
                <a:gd name="csX13" fmla="*/ 1539941 w 2231081"/>
                <a:gd name="csY13" fmla="*/ 2825963 h 2886131"/>
                <a:gd name="csX14" fmla="*/ 1535769 w 2231081"/>
                <a:gd name="csY14" fmla="*/ 2819956 h 2886131"/>
                <a:gd name="csX15" fmla="*/ 1496557 w 2231081"/>
                <a:gd name="csY15" fmla="*/ 2829718 h 2886131"/>
                <a:gd name="csX16" fmla="*/ 1497642 w 2231081"/>
                <a:gd name="csY16" fmla="*/ 2834724 h 2886131"/>
                <a:gd name="csX17" fmla="*/ 1244096 w 2231081"/>
                <a:gd name="csY17" fmla="*/ 2864091 h 2886131"/>
                <a:gd name="csX18" fmla="*/ 1068641 w 2231081"/>
                <a:gd name="csY18" fmla="*/ 2885533 h 2886131"/>
                <a:gd name="csX19" fmla="*/ 940241 w 2231081"/>
                <a:gd name="csY19" fmla="*/ 2834473 h 2886131"/>
                <a:gd name="csX20" fmla="*/ 940408 w 2231081"/>
                <a:gd name="csY20" fmla="*/ 2824628 h 2886131"/>
                <a:gd name="csX21" fmla="*/ 907036 w 2231081"/>
                <a:gd name="csY21" fmla="*/ 2788086 h 2886131"/>
                <a:gd name="csX22" fmla="*/ 823855 w 2231081"/>
                <a:gd name="csY22" fmla="*/ 2556816 h 2886131"/>
                <a:gd name="csX23" fmla="*/ 607186 w 2231081"/>
                <a:gd name="csY23" fmla="*/ 1955364 h 2886131"/>
                <a:gd name="csX24" fmla="*/ 149569 w 2231081"/>
                <a:gd name="csY24" fmla="*/ 719756 h 2886131"/>
                <a:gd name="csX25" fmla="*/ 53040 w 2231081"/>
                <a:gd name="csY25" fmla="*/ 456783 h 2886131"/>
                <a:gd name="csX26" fmla="*/ 7737 w 2231081"/>
                <a:gd name="csY26" fmla="*/ 207158 h 2886131"/>
                <a:gd name="csX27" fmla="*/ 140141 w 2231081"/>
                <a:gd name="csY27" fmla="*/ 56232 h 2886131"/>
                <a:gd name="csX28" fmla="*/ 245097 w 2231081"/>
                <a:gd name="csY28" fmla="*/ 0 h 28861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231081" h="2886131">
                  <a:moveTo>
                    <a:pt x="245097" y="0"/>
                  </a:moveTo>
                  <a:cubicBezTo>
                    <a:pt x="231248" y="26197"/>
                    <a:pt x="208471" y="44969"/>
                    <a:pt x="200962" y="75505"/>
                  </a:cubicBezTo>
                  <a:cubicBezTo>
                    <a:pt x="177768" y="170449"/>
                    <a:pt x="258112" y="325713"/>
                    <a:pt x="292820" y="417320"/>
                  </a:cubicBezTo>
                  <a:cubicBezTo>
                    <a:pt x="386345" y="664358"/>
                    <a:pt x="475449" y="912731"/>
                    <a:pt x="568141" y="1160020"/>
                  </a:cubicBezTo>
                  <a:cubicBezTo>
                    <a:pt x="709722" y="1538211"/>
                    <a:pt x="843628" y="1919322"/>
                    <a:pt x="982124" y="2298681"/>
                  </a:cubicBezTo>
                  <a:cubicBezTo>
                    <a:pt x="1015662" y="2390455"/>
                    <a:pt x="1048034" y="2482563"/>
                    <a:pt x="1081072" y="2574503"/>
                  </a:cubicBezTo>
                  <a:cubicBezTo>
                    <a:pt x="1104183" y="2638745"/>
                    <a:pt x="1121536" y="2708493"/>
                    <a:pt x="1182441" y="2748289"/>
                  </a:cubicBezTo>
                  <a:cubicBezTo>
                    <a:pt x="1268791" y="2804688"/>
                    <a:pt x="1376083" y="2757383"/>
                    <a:pt x="1469025" y="2743868"/>
                  </a:cubicBezTo>
                  <a:cubicBezTo>
                    <a:pt x="1613944" y="2722843"/>
                    <a:pt x="1757862" y="2690889"/>
                    <a:pt x="1902864" y="2669197"/>
                  </a:cubicBezTo>
                  <a:cubicBezTo>
                    <a:pt x="1979120" y="2657851"/>
                    <a:pt x="2088081" y="2652761"/>
                    <a:pt x="2157495" y="2624395"/>
                  </a:cubicBezTo>
                  <a:cubicBezTo>
                    <a:pt x="2189031" y="2611463"/>
                    <a:pt x="2205551" y="2580427"/>
                    <a:pt x="2231081" y="2566995"/>
                  </a:cubicBezTo>
                  <a:cubicBezTo>
                    <a:pt x="2203966" y="2661438"/>
                    <a:pt x="2089749" y="2739112"/>
                    <a:pt x="1996724" y="2757133"/>
                  </a:cubicBezTo>
                  <a:cubicBezTo>
                    <a:pt x="1952005" y="2765810"/>
                    <a:pt x="1856644" y="2768813"/>
                    <a:pt x="1822688" y="2787836"/>
                  </a:cubicBezTo>
                  <a:cubicBezTo>
                    <a:pt x="1728411" y="2800517"/>
                    <a:pt x="1634218" y="2813282"/>
                    <a:pt x="1539941" y="2825963"/>
                  </a:cubicBezTo>
                  <a:cubicBezTo>
                    <a:pt x="1538523" y="2823961"/>
                    <a:pt x="1537188" y="2821959"/>
                    <a:pt x="1535769" y="2819956"/>
                  </a:cubicBezTo>
                  <a:cubicBezTo>
                    <a:pt x="1522671" y="2823210"/>
                    <a:pt x="1509656" y="2826464"/>
                    <a:pt x="1496557" y="2829718"/>
                  </a:cubicBezTo>
                  <a:cubicBezTo>
                    <a:pt x="1496974" y="2831386"/>
                    <a:pt x="1497308" y="2833055"/>
                    <a:pt x="1497642" y="2834724"/>
                  </a:cubicBezTo>
                  <a:cubicBezTo>
                    <a:pt x="1412793" y="2841231"/>
                    <a:pt x="1328527" y="2851660"/>
                    <a:pt x="1244096" y="2864091"/>
                  </a:cubicBezTo>
                  <a:cubicBezTo>
                    <a:pt x="1187196" y="2872434"/>
                    <a:pt x="1126292" y="2889538"/>
                    <a:pt x="1068641" y="2885533"/>
                  </a:cubicBezTo>
                  <a:cubicBezTo>
                    <a:pt x="1016914" y="2881862"/>
                    <a:pt x="986379" y="2846237"/>
                    <a:pt x="940241" y="2834473"/>
                  </a:cubicBezTo>
                  <a:cubicBezTo>
                    <a:pt x="940325" y="2831219"/>
                    <a:pt x="940408" y="2827882"/>
                    <a:pt x="940408" y="2824628"/>
                  </a:cubicBezTo>
                  <a:cubicBezTo>
                    <a:pt x="929312" y="2812447"/>
                    <a:pt x="918132" y="2800267"/>
                    <a:pt x="907036" y="2788086"/>
                  </a:cubicBezTo>
                  <a:cubicBezTo>
                    <a:pt x="884843" y="2710829"/>
                    <a:pt x="850804" y="2633322"/>
                    <a:pt x="823855" y="2556816"/>
                  </a:cubicBezTo>
                  <a:cubicBezTo>
                    <a:pt x="753273" y="2355832"/>
                    <a:pt x="684360" y="2154013"/>
                    <a:pt x="607186" y="1955364"/>
                  </a:cubicBezTo>
                  <a:cubicBezTo>
                    <a:pt x="448251" y="1546220"/>
                    <a:pt x="302414" y="1131320"/>
                    <a:pt x="149569" y="719756"/>
                  </a:cubicBezTo>
                  <a:cubicBezTo>
                    <a:pt x="117115" y="632238"/>
                    <a:pt x="86579" y="543968"/>
                    <a:pt x="53040" y="456783"/>
                  </a:cubicBezTo>
                  <a:cubicBezTo>
                    <a:pt x="21252" y="373936"/>
                    <a:pt x="-16541" y="297347"/>
                    <a:pt x="7737" y="207158"/>
                  </a:cubicBezTo>
                  <a:cubicBezTo>
                    <a:pt x="25424" y="141248"/>
                    <a:pt x="87163" y="94110"/>
                    <a:pt x="140141" y="56232"/>
                  </a:cubicBezTo>
                  <a:cubicBezTo>
                    <a:pt x="172596" y="33038"/>
                    <a:pt x="205802" y="8844"/>
                    <a:pt x="245097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 cap="flat">
              <a:solidFill>
                <a:schemeClr val="accent3">
                  <a:lumMod val="50000"/>
                </a:schemeClr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E6F0DDA-1F5D-75A8-9030-3BF842E5F3A7}"/>
                </a:ext>
              </a:extLst>
            </p:cNvPr>
            <p:cNvSpPr/>
            <p:nvPr/>
          </p:nvSpPr>
          <p:spPr>
            <a:xfrm>
              <a:off x="5155943" y="1480139"/>
              <a:ext cx="2047039" cy="2937966"/>
            </a:xfrm>
            <a:custGeom>
              <a:avLst/>
              <a:gdLst>
                <a:gd name="csX0" fmla="*/ 973852 w 2047039"/>
                <a:gd name="csY0" fmla="*/ 136 h 2937966"/>
                <a:gd name="csX1" fmla="*/ 1109176 w 2047039"/>
                <a:gd name="csY1" fmla="*/ 42445 h 2937966"/>
                <a:gd name="csX2" fmla="*/ 1212964 w 2047039"/>
                <a:gd name="csY2" fmla="*/ 231499 h 2937966"/>
                <a:gd name="csX3" fmla="*/ 1303570 w 2047039"/>
                <a:gd name="csY3" fmla="*/ 482625 h 2937966"/>
                <a:gd name="csX4" fmla="*/ 1713715 w 2047039"/>
                <a:gd name="csY4" fmla="*/ 1657746 h 2937966"/>
                <a:gd name="csX5" fmla="*/ 1979191 w 2047039"/>
                <a:gd name="csY5" fmla="*/ 2426977 h 2937966"/>
                <a:gd name="csX6" fmla="*/ 2034256 w 2047039"/>
                <a:gd name="csY6" fmla="*/ 2729663 h 2937966"/>
                <a:gd name="csX7" fmla="*/ 1960670 w 2047039"/>
                <a:gd name="csY7" fmla="*/ 2787064 h 2937966"/>
                <a:gd name="csX8" fmla="*/ 1706039 w 2047039"/>
                <a:gd name="csY8" fmla="*/ 2831866 h 2937966"/>
                <a:gd name="csX9" fmla="*/ 1272200 w 2047039"/>
                <a:gd name="csY9" fmla="*/ 2906536 h 2937966"/>
                <a:gd name="csX10" fmla="*/ 985616 w 2047039"/>
                <a:gd name="csY10" fmla="*/ 2910958 h 2937966"/>
                <a:gd name="csX11" fmla="*/ 884247 w 2047039"/>
                <a:gd name="csY11" fmla="*/ 2737172 h 2937966"/>
                <a:gd name="csX12" fmla="*/ 785298 w 2047039"/>
                <a:gd name="csY12" fmla="*/ 2461350 h 2937966"/>
                <a:gd name="csX13" fmla="*/ 371316 w 2047039"/>
                <a:gd name="csY13" fmla="*/ 1322689 h 2937966"/>
                <a:gd name="csX14" fmla="*/ 95994 w 2047039"/>
                <a:gd name="csY14" fmla="*/ 579989 h 2937966"/>
                <a:gd name="csX15" fmla="*/ 4137 w 2047039"/>
                <a:gd name="csY15" fmla="*/ 238174 h 2937966"/>
                <a:gd name="csX16" fmla="*/ 48272 w 2047039"/>
                <a:gd name="csY16" fmla="*/ 162669 h 2937966"/>
                <a:gd name="csX17" fmla="*/ 320757 w 2047039"/>
                <a:gd name="csY17" fmla="*/ 111359 h 2937966"/>
                <a:gd name="csX18" fmla="*/ 830017 w 2047039"/>
                <a:gd name="csY18" fmla="*/ 21838 h 2937966"/>
                <a:gd name="csX19" fmla="*/ 973852 w 2047039"/>
                <a:gd name="csY19" fmla="*/ 136 h 2937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047039" h="2937966">
                  <a:moveTo>
                    <a:pt x="973852" y="136"/>
                  </a:moveTo>
                  <a:cubicBezTo>
                    <a:pt x="1019343" y="-1272"/>
                    <a:pt x="1063415" y="7989"/>
                    <a:pt x="1109176" y="42445"/>
                  </a:cubicBezTo>
                  <a:cubicBezTo>
                    <a:pt x="1170665" y="88749"/>
                    <a:pt x="1189603" y="162252"/>
                    <a:pt x="1212964" y="231499"/>
                  </a:cubicBezTo>
                  <a:cubicBezTo>
                    <a:pt x="1241414" y="315764"/>
                    <a:pt x="1273117" y="399111"/>
                    <a:pt x="1303570" y="482625"/>
                  </a:cubicBezTo>
                  <a:cubicBezTo>
                    <a:pt x="1445652" y="872497"/>
                    <a:pt x="1575553" y="1266456"/>
                    <a:pt x="1713715" y="1657746"/>
                  </a:cubicBezTo>
                  <a:cubicBezTo>
                    <a:pt x="1804070" y="1913545"/>
                    <a:pt x="1892173" y="2170011"/>
                    <a:pt x="1979191" y="2426977"/>
                  </a:cubicBezTo>
                  <a:cubicBezTo>
                    <a:pt x="2006473" y="2507571"/>
                    <a:pt x="2075387" y="2648986"/>
                    <a:pt x="2034256" y="2729663"/>
                  </a:cubicBezTo>
                  <a:cubicBezTo>
                    <a:pt x="2008726" y="2743096"/>
                    <a:pt x="1992206" y="2774132"/>
                    <a:pt x="1960670" y="2787064"/>
                  </a:cubicBezTo>
                  <a:cubicBezTo>
                    <a:pt x="1891255" y="2815430"/>
                    <a:pt x="1782295" y="2820519"/>
                    <a:pt x="1706039" y="2831866"/>
                  </a:cubicBezTo>
                  <a:cubicBezTo>
                    <a:pt x="1561037" y="2853558"/>
                    <a:pt x="1417119" y="2885512"/>
                    <a:pt x="1272200" y="2906536"/>
                  </a:cubicBezTo>
                  <a:cubicBezTo>
                    <a:pt x="1179258" y="2920052"/>
                    <a:pt x="1071966" y="2967357"/>
                    <a:pt x="985616" y="2910958"/>
                  </a:cubicBezTo>
                  <a:cubicBezTo>
                    <a:pt x="924711" y="2871162"/>
                    <a:pt x="907358" y="2801413"/>
                    <a:pt x="884247" y="2737172"/>
                  </a:cubicBezTo>
                  <a:cubicBezTo>
                    <a:pt x="851208" y="2645232"/>
                    <a:pt x="818837" y="2553124"/>
                    <a:pt x="785298" y="2461350"/>
                  </a:cubicBezTo>
                  <a:cubicBezTo>
                    <a:pt x="646803" y="2081991"/>
                    <a:pt x="512897" y="1700880"/>
                    <a:pt x="371316" y="1322689"/>
                  </a:cubicBezTo>
                  <a:cubicBezTo>
                    <a:pt x="278624" y="1075400"/>
                    <a:pt x="189520" y="827027"/>
                    <a:pt x="95994" y="579989"/>
                  </a:cubicBezTo>
                  <a:cubicBezTo>
                    <a:pt x="61287" y="488382"/>
                    <a:pt x="-19057" y="333118"/>
                    <a:pt x="4137" y="238174"/>
                  </a:cubicBezTo>
                  <a:cubicBezTo>
                    <a:pt x="11646" y="207638"/>
                    <a:pt x="34423" y="188866"/>
                    <a:pt x="48272" y="162669"/>
                  </a:cubicBezTo>
                  <a:cubicBezTo>
                    <a:pt x="110011" y="133134"/>
                    <a:pt x="247254" y="124708"/>
                    <a:pt x="320757" y="111359"/>
                  </a:cubicBezTo>
                  <a:cubicBezTo>
                    <a:pt x="490204" y="80573"/>
                    <a:pt x="659985" y="49036"/>
                    <a:pt x="830017" y="21838"/>
                  </a:cubicBezTo>
                  <a:cubicBezTo>
                    <a:pt x="881452" y="13620"/>
                    <a:pt x="928361" y="1544"/>
                    <a:pt x="973852" y="136"/>
                  </a:cubicBezTo>
                  <a:close/>
                </a:path>
              </a:pathLst>
            </a:custGeom>
            <a:solidFill>
              <a:srgbClr val="FDCB1A"/>
            </a:solidFill>
            <a:ln w="6350" cap="flat">
              <a:solidFill>
                <a:srgbClr val="FDCB1A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CC85C7-3881-1EFB-5C88-B32C6744B23C}"/>
              </a:ext>
            </a:extLst>
          </p:cNvPr>
          <p:cNvGrpSpPr/>
          <p:nvPr/>
        </p:nvGrpSpPr>
        <p:grpSpPr>
          <a:xfrm>
            <a:off x="6760593" y="1706728"/>
            <a:ext cx="2393635" cy="2826253"/>
            <a:chOff x="6760593" y="1706728"/>
            <a:chExt cx="2393635" cy="282625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A071438-7E88-C726-E3EA-4D8534ECA843}"/>
                </a:ext>
              </a:extLst>
            </p:cNvPr>
            <p:cNvSpPr/>
            <p:nvPr/>
          </p:nvSpPr>
          <p:spPr>
            <a:xfrm>
              <a:off x="6760593" y="1896193"/>
              <a:ext cx="2386465" cy="2636788"/>
            </a:xfrm>
            <a:custGeom>
              <a:avLst/>
              <a:gdLst>
                <a:gd name="csX0" fmla="*/ 212680 w 2386465"/>
                <a:gd name="csY0" fmla="*/ 0 h 2636788"/>
                <a:gd name="csX1" fmla="*/ 185815 w 2386465"/>
                <a:gd name="csY1" fmla="*/ 54230 h 2636788"/>
                <a:gd name="csX2" fmla="*/ 189820 w 2386465"/>
                <a:gd name="csY2" fmla="*/ 176706 h 2636788"/>
                <a:gd name="csX3" fmla="*/ 314299 w 2386465"/>
                <a:gd name="csY3" fmla="*/ 418822 h 2636788"/>
                <a:gd name="csX4" fmla="*/ 492340 w 2386465"/>
                <a:gd name="csY4" fmla="*/ 757550 h 2636788"/>
                <a:gd name="csX5" fmla="*/ 1061170 w 2386465"/>
                <a:gd name="csY5" fmla="*/ 1891039 h 2636788"/>
                <a:gd name="csX6" fmla="*/ 1255981 w 2386465"/>
                <a:gd name="csY6" fmla="*/ 2288837 h 2636788"/>
                <a:gd name="csX7" fmla="*/ 1417919 w 2386465"/>
                <a:gd name="csY7" fmla="*/ 2502002 h 2636788"/>
                <a:gd name="csX8" fmla="*/ 1715600 w 2386465"/>
                <a:gd name="csY8" fmla="*/ 2466711 h 2636788"/>
                <a:gd name="csX9" fmla="*/ 2306372 w 2386465"/>
                <a:gd name="csY9" fmla="*/ 2340397 h 2636788"/>
                <a:gd name="csX10" fmla="*/ 2386466 w 2386465"/>
                <a:gd name="csY10" fmla="*/ 2302686 h 2636788"/>
                <a:gd name="csX11" fmla="*/ 2175720 w 2386465"/>
                <a:gd name="csY11" fmla="*/ 2484398 h 2636788"/>
                <a:gd name="csX12" fmla="*/ 1964891 w 2386465"/>
                <a:gd name="csY12" fmla="*/ 2528867 h 2636788"/>
                <a:gd name="csX13" fmla="*/ 1713181 w 2386465"/>
                <a:gd name="csY13" fmla="*/ 2573335 h 2636788"/>
                <a:gd name="csX14" fmla="*/ 1671465 w 2386465"/>
                <a:gd name="csY14" fmla="*/ 2576255 h 2636788"/>
                <a:gd name="csX15" fmla="*/ 1417002 w 2386465"/>
                <a:gd name="csY15" fmla="*/ 2619055 h 2636788"/>
                <a:gd name="csX16" fmla="*/ 1266910 w 2386465"/>
                <a:gd name="csY16" fmla="*/ 2635575 h 2636788"/>
                <a:gd name="csX17" fmla="*/ 1129166 w 2386465"/>
                <a:gd name="csY17" fmla="*/ 2575838 h 2636788"/>
                <a:gd name="csX18" fmla="*/ 1135423 w 2386465"/>
                <a:gd name="csY18" fmla="*/ 2565493 h 2636788"/>
                <a:gd name="csX19" fmla="*/ 1103636 w 2386465"/>
                <a:gd name="csY19" fmla="*/ 2528867 h 2636788"/>
                <a:gd name="csX20" fmla="*/ 1040396 w 2386465"/>
                <a:gd name="csY20" fmla="*/ 2387702 h 2636788"/>
                <a:gd name="csX21" fmla="*/ 867778 w 2386465"/>
                <a:gd name="csY21" fmla="*/ 2034039 h 2636788"/>
                <a:gd name="csX22" fmla="*/ 227114 w 2386465"/>
                <a:gd name="csY22" fmla="*/ 772735 h 2636788"/>
                <a:gd name="csX23" fmla="*/ 55664 w 2386465"/>
                <a:gd name="csY23" fmla="*/ 443851 h 2636788"/>
                <a:gd name="csX24" fmla="*/ 1183 w 2386465"/>
                <a:gd name="csY24" fmla="*/ 254464 h 2636788"/>
                <a:gd name="csX25" fmla="*/ 212680 w 2386465"/>
                <a:gd name="csY25" fmla="*/ 0 h 2636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386465" h="2636788">
                  <a:moveTo>
                    <a:pt x="212680" y="0"/>
                  </a:moveTo>
                  <a:cubicBezTo>
                    <a:pt x="217269" y="13599"/>
                    <a:pt x="191489" y="35708"/>
                    <a:pt x="185815" y="54230"/>
                  </a:cubicBezTo>
                  <a:cubicBezTo>
                    <a:pt x="173801" y="94026"/>
                    <a:pt x="177889" y="137494"/>
                    <a:pt x="189820" y="176706"/>
                  </a:cubicBezTo>
                  <a:cubicBezTo>
                    <a:pt x="209927" y="242616"/>
                    <a:pt x="278674" y="354997"/>
                    <a:pt x="314299" y="418822"/>
                  </a:cubicBezTo>
                  <a:cubicBezTo>
                    <a:pt x="376371" y="530118"/>
                    <a:pt x="434022" y="644335"/>
                    <a:pt x="492340" y="757550"/>
                  </a:cubicBezTo>
                  <a:cubicBezTo>
                    <a:pt x="685982" y="1133572"/>
                    <a:pt x="870698" y="1513516"/>
                    <a:pt x="1061170" y="1891039"/>
                  </a:cubicBezTo>
                  <a:cubicBezTo>
                    <a:pt x="1127581" y="2022526"/>
                    <a:pt x="1195493" y="2154597"/>
                    <a:pt x="1255981" y="2288837"/>
                  </a:cubicBezTo>
                  <a:cubicBezTo>
                    <a:pt x="1292940" y="2370932"/>
                    <a:pt x="1328983" y="2464875"/>
                    <a:pt x="1417919" y="2502002"/>
                  </a:cubicBezTo>
                  <a:cubicBezTo>
                    <a:pt x="1487417" y="2531036"/>
                    <a:pt x="1640012" y="2484732"/>
                    <a:pt x="1715600" y="2466711"/>
                  </a:cubicBezTo>
                  <a:cubicBezTo>
                    <a:pt x="1911495" y="2419823"/>
                    <a:pt x="2110143" y="2384782"/>
                    <a:pt x="2306372" y="2340397"/>
                  </a:cubicBezTo>
                  <a:cubicBezTo>
                    <a:pt x="2336741" y="2333556"/>
                    <a:pt x="2358350" y="2310696"/>
                    <a:pt x="2386466" y="2302686"/>
                  </a:cubicBezTo>
                  <a:cubicBezTo>
                    <a:pt x="2351759" y="2386367"/>
                    <a:pt x="2264657" y="2463624"/>
                    <a:pt x="2175720" y="2484398"/>
                  </a:cubicBezTo>
                  <a:cubicBezTo>
                    <a:pt x="2128582" y="2495411"/>
                    <a:pt x="1995677" y="2508677"/>
                    <a:pt x="1964891" y="2528867"/>
                  </a:cubicBezTo>
                  <a:cubicBezTo>
                    <a:pt x="1881043" y="2543718"/>
                    <a:pt x="1797112" y="2558484"/>
                    <a:pt x="1713181" y="2573335"/>
                  </a:cubicBezTo>
                  <a:cubicBezTo>
                    <a:pt x="1699248" y="2574253"/>
                    <a:pt x="1685398" y="2575254"/>
                    <a:pt x="1671465" y="2576255"/>
                  </a:cubicBezTo>
                  <a:cubicBezTo>
                    <a:pt x="1586449" y="2589104"/>
                    <a:pt x="1501767" y="2604455"/>
                    <a:pt x="1417002" y="2619055"/>
                  </a:cubicBezTo>
                  <a:cubicBezTo>
                    <a:pt x="1368529" y="2627398"/>
                    <a:pt x="1316217" y="2640914"/>
                    <a:pt x="1266910" y="2635575"/>
                  </a:cubicBezTo>
                  <a:cubicBezTo>
                    <a:pt x="1201667" y="2628566"/>
                    <a:pt x="1177639" y="2586100"/>
                    <a:pt x="1129166" y="2575838"/>
                  </a:cubicBezTo>
                  <a:cubicBezTo>
                    <a:pt x="1131252" y="2572334"/>
                    <a:pt x="1133338" y="2568913"/>
                    <a:pt x="1135423" y="2565493"/>
                  </a:cubicBezTo>
                  <a:cubicBezTo>
                    <a:pt x="1124827" y="2553312"/>
                    <a:pt x="1114232" y="2541048"/>
                    <a:pt x="1103636" y="2528867"/>
                  </a:cubicBezTo>
                  <a:cubicBezTo>
                    <a:pt x="1093124" y="2479309"/>
                    <a:pt x="1061504" y="2434090"/>
                    <a:pt x="1040396" y="2387702"/>
                  </a:cubicBezTo>
                  <a:cubicBezTo>
                    <a:pt x="985916" y="2268313"/>
                    <a:pt x="925261" y="2151844"/>
                    <a:pt x="867778" y="2034039"/>
                  </a:cubicBezTo>
                  <a:cubicBezTo>
                    <a:pt x="660870" y="1610212"/>
                    <a:pt x="436608" y="1195228"/>
                    <a:pt x="227114" y="772735"/>
                  </a:cubicBezTo>
                  <a:cubicBezTo>
                    <a:pt x="172216" y="662022"/>
                    <a:pt x="110311" y="554647"/>
                    <a:pt x="55664" y="443851"/>
                  </a:cubicBezTo>
                  <a:cubicBezTo>
                    <a:pt x="23793" y="379276"/>
                    <a:pt x="-6409" y="330385"/>
                    <a:pt x="1183" y="254464"/>
                  </a:cubicBezTo>
                  <a:cubicBezTo>
                    <a:pt x="10194" y="163941"/>
                    <a:pt x="137259" y="44802"/>
                    <a:pt x="21268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350" cap="flat">
              <a:solidFill>
                <a:schemeClr val="accent4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94361DC-D0CB-851D-E36D-445E257430A7}"/>
                </a:ext>
              </a:extLst>
            </p:cNvPr>
            <p:cNvSpPr/>
            <p:nvPr/>
          </p:nvSpPr>
          <p:spPr>
            <a:xfrm>
              <a:off x="6933429" y="1706728"/>
              <a:ext cx="2220799" cy="2706555"/>
            </a:xfrm>
            <a:custGeom>
              <a:avLst/>
              <a:gdLst>
                <a:gd name="csX0" fmla="*/ 966133 w 2220799"/>
                <a:gd name="csY0" fmla="*/ 743 h 2706555"/>
                <a:gd name="csX1" fmla="*/ 1019660 w 2220799"/>
                <a:gd name="csY1" fmla="*/ 13670 h 2706555"/>
                <a:gd name="csX2" fmla="*/ 1169585 w 2220799"/>
                <a:gd name="csY2" fmla="*/ 189208 h 2706555"/>
                <a:gd name="csX3" fmla="*/ 1287722 w 2220799"/>
                <a:gd name="csY3" fmla="*/ 429989 h 2706555"/>
                <a:gd name="csX4" fmla="*/ 1836196 w 2220799"/>
                <a:gd name="csY4" fmla="*/ 1574908 h 2706555"/>
                <a:gd name="csX5" fmla="*/ 2132124 w 2220799"/>
                <a:gd name="csY5" fmla="*/ 2188124 h 2706555"/>
                <a:gd name="csX6" fmla="*/ 2207879 w 2220799"/>
                <a:gd name="csY6" fmla="*/ 2497902 h 2706555"/>
                <a:gd name="csX7" fmla="*/ 2127786 w 2220799"/>
                <a:gd name="csY7" fmla="*/ 2535612 h 2706555"/>
                <a:gd name="csX8" fmla="*/ 1537013 w 2220799"/>
                <a:gd name="csY8" fmla="*/ 2661926 h 2706555"/>
                <a:gd name="csX9" fmla="*/ 1239333 w 2220799"/>
                <a:gd name="csY9" fmla="*/ 2697218 h 2706555"/>
                <a:gd name="csX10" fmla="*/ 1077394 w 2220799"/>
                <a:gd name="csY10" fmla="*/ 2484052 h 2706555"/>
                <a:gd name="csX11" fmla="*/ 882583 w 2220799"/>
                <a:gd name="csY11" fmla="*/ 2086255 h 2706555"/>
                <a:gd name="csX12" fmla="*/ 313753 w 2220799"/>
                <a:gd name="csY12" fmla="*/ 952766 h 2706555"/>
                <a:gd name="csX13" fmla="*/ 135712 w 2220799"/>
                <a:gd name="csY13" fmla="*/ 614037 h 2706555"/>
                <a:gd name="csX14" fmla="*/ 11233 w 2220799"/>
                <a:gd name="csY14" fmla="*/ 371921 h 2706555"/>
                <a:gd name="csX15" fmla="*/ 7229 w 2220799"/>
                <a:gd name="csY15" fmla="*/ 249445 h 2706555"/>
                <a:gd name="csX16" fmla="*/ 34094 w 2220799"/>
                <a:gd name="csY16" fmla="*/ 195215 h 2706555"/>
                <a:gd name="csX17" fmla="*/ 169168 w 2220799"/>
                <a:gd name="csY17" fmla="*/ 159257 h 2706555"/>
                <a:gd name="csX18" fmla="*/ 445323 w 2220799"/>
                <a:gd name="csY18" fmla="*/ 101106 h 2706555"/>
                <a:gd name="csX19" fmla="*/ 802406 w 2220799"/>
                <a:gd name="csY19" fmla="*/ 25017 h 2706555"/>
                <a:gd name="csX20" fmla="*/ 966133 w 2220799"/>
                <a:gd name="csY20" fmla="*/ 743 h 2706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20799" h="2706555">
                  <a:moveTo>
                    <a:pt x="966133" y="743"/>
                  </a:moveTo>
                  <a:cubicBezTo>
                    <a:pt x="984270" y="2261"/>
                    <a:pt x="1002182" y="6224"/>
                    <a:pt x="1019660" y="13670"/>
                  </a:cubicBezTo>
                  <a:cubicBezTo>
                    <a:pt x="1102673" y="49045"/>
                    <a:pt x="1131874" y="113453"/>
                    <a:pt x="1169585" y="189208"/>
                  </a:cubicBezTo>
                  <a:cubicBezTo>
                    <a:pt x="1209381" y="269218"/>
                    <a:pt x="1248427" y="349646"/>
                    <a:pt x="1287722" y="429989"/>
                  </a:cubicBezTo>
                  <a:cubicBezTo>
                    <a:pt x="1473522" y="809849"/>
                    <a:pt x="1659573" y="1190627"/>
                    <a:pt x="1836196" y="1574908"/>
                  </a:cubicBezTo>
                  <a:cubicBezTo>
                    <a:pt x="1930722" y="1780732"/>
                    <a:pt x="2032341" y="1984636"/>
                    <a:pt x="2132124" y="2188124"/>
                  </a:cubicBezTo>
                  <a:cubicBezTo>
                    <a:pt x="2179346" y="2284403"/>
                    <a:pt x="2250095" y="2388107"/>
                    <a:pt x="2207879" y="2497902"/>
                  </a:cubicBezTo>
                  <a:cubicBezTo>
                    <a:pt x="2179763" y="2505911"/>
                    <a:pt x="2158154" y="2528771"/>
                    <a:pt x="2127786" y="2535612"/>
                  </a:cubicBezTo>
                  <a:cubicBezTo>
                    <a:pt x="1931556" y="2579998"/>
                    <a:pt x="1732909" y="2615038"/>
                    <a:pt x="1537013" y="2661926"/>
                  </a:cubicBezTo>
                  <a:cubicBezTo>
                    <a:pt x="1461425" y="2679947"/>
                    <a:pt x="1308830" y="2726251"/>
                    <a:pt x="1239333" y="2697218"/>
                  </a:cubicBezTo>
                  <a:cubicBezTo>
                    <a:pt x="1150396" y="2660091"/>
                    <a:pt x="1114354" y="2566148"/>
                    <a:pt x="1077394" y="2484052"/>
                  </a:cubicBezTo>
                  <a:cubicBezTo>
                    <a:pt x="1016907" y="2349812"/>
                    <a:pt x="948994" y="2217742"/>
                    <a:pt x="882583" y="2086255"/>
                  </a:cubicBezTo>
                  <a:cubicBezTo>
                    <a:pt x="692111" y="1708731"/>
                    <a:pt x="507395" y="1328788"/>
                    <a:pt x="313753" y="952766"/>
                  </a:cubicBezTo>
                  <a:cubicBezTo>
                    <a:pt x="255435" y="839550"/>
                    <a:pt x="197784" y="725334"/>
                    <a:pt x="135712" y="614037"/>
                  </a:cubicBezTo>
                  <a:cubicBezTo>
                    <a:pt x="100087" y="550213"/>
                    <a:pt x="31340" y="437832"/>
                    <a:pt x="11233" y="371921"/>
                  </a:cubicBezTo>
                  <a:cubicBezTo>
                    <a:pt x="-697" y="332709"/>
                    <a:pt x="-4785" y="289242"/>
                    <a:pt x="7229" y="249445"/>
                  </a:cubicBezTo>
                  <a:cubicBezTo>
                    <a:pt x="12902" y="230924"/>
                    <a:pt x="38682" y="208815"/>
                    <a:pt x="34094" y="195215"/>
                  </a:cubicBezTo>
                  <a:cubicBezTo>
                    <a:pt x="71137" y="166599"/>
                    <a:pt x="124616" y="168601"/>
                    <a:pt x="169168" y="159257"/>
                  </a:cubicBezTo>
                  <a:cubicBezTo>
                    <a:pt x="261108" y="139901"/>
                    <a:pt x="353132" y="120044"/>
                    <a:pt x="445323" y="101106"/>
                  </a:cubicBezTo>
                  <a:cubicBezTo>
                    <a:pt x="564462" y="76577"/>
                    <a:pt x="683518" y="50797"/>
                    <a:pt x="802406" y="25017"/>
                  </a:cubicBezTo>
                  <a:cubicBezTo>
                    <a:pt x="855281" y="13628"/>
                    <a:pt x="911722" y="-3814"/>
                    <a:pt x="966133" y="743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687D81D-93DC-113B-792D-520384C964A2}"/>
              </a:ext>
            </a:extLst>
          </p:cNvPr>
          <p:cNvSpPr/>
          <p:nvPr/>
        </p:nvSpPr>
        <p:spPr>
          <a:xfrm>
            <a:off x="1621092" y="3515904"/>
            <a:ext cx="499096" cy="462995"/>
          </a:xfrm>
          <a:custGeom>
            <a:avLst/>
            <a:gdLst>
              <a:gd name="csX0" fmla="*/ 145100 w 499096"/>
              <a:gd name="csY0" fmla="*/ 86446 h 462995"/>
              <a:gd name="csX1" fmla="*/ 96627 w 499096"/>
              <a:gd name="csY1" fmla="*/ 319968 h 462995"/>
              <a:gd name="csX2" fmla="*/ 166708 w 499096"/>
              <a:gd name="csY2" fmla="*/ 375282 h 462995"/>
              <a:gd name="csX3" fmla="*/ 193239 w 499096"/>
              <a:gd name="csY3" fmla="*/ 170043 h 462995"/>
              <a:gd name="csX4" fmla="*/ 145100 w 499096"/>
              <a:gd name="csY4" fmla="*/ 86446 h 462995"/>
              <a:gd name="csX5" fmla="*/ 467413 w 499096"/>
              <a:gd name="csY5" fmla="*/ 6529 h 462995"/>
              <a:gd name="csX6" fmla="*/ 499096 w 499096"/>
              <a:gd name="csY6" fmla="*/ 11358 h 462995"/>
              <a:gd name="csX7" fmla="*/ 499096 w 499096"/>
              <a:gd name="csY7" fmla="*/ 455876 h 462995"/>
              <a:gd name="csX8" fmla="*/ 411160 w 499096"/>
              <a:gd name="csY8" fmla="*/ 455876 h 462995"/>
              <a:gd name="csX9" fmla="*/ 411160 w 499096"/>
              <a:gd name="csY9" fmla="*/ 118817 h 462995"/>
              <a:gd name="csX10" fmla="*/ 329315 w 499096"/>
              <a:gd name="csY10" fmla="*/ 148685 h 462995"/>
              <a:gd name="csX11" fmla="*/ 329315 w 499096"/>
              <a:gd name="csY11" fmla="*/ 78102 h 462995"/>
              <a:gd name="csX12" fmla="*/ 435605 w 499096"/>
              <a:gd name="csY12" fmla="*/ 9522 h 462995"/>
              <a:gd name="csX13" fmla="*/ 467413 w 499096"/>
              <a:gd name="csY13" fmla="*/ 6529 h 462995"/>
              <a:gd name="csX14" fmla="*/ 118652 w 499096"/>
              <a:gd name="csY14" fmla="*/ 2014 h 462995"/>
              <a:gd name="csX15" fmla="*/ 264739 w 499096"/>
              <a:gd name="csY15" fmla="*/ 93287 h 462995"/>
              <a:gd name="csX16" fmla="*/ 156363 w 499096"/>
              <a:gd name="csY16" fmla="*/ 462384 h 462995"/>
              <a:gd name="csX17" fmla="*/ 23959 w 499096"/>
              <a:gd name="csY17" fmla="*/ 375700 h 462995"/>
              <a:gd name="csX18" fmla="*/ 118652 w 499096"/>
              <a:gd name="csY18" fmla="*/ 2014 h 4629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499096" h="462995">
                <a:moveTo>
                  <a:pt x="145100" y="86446"/>
                </a:moveTo>
                <a:cubicBezTo>
                  <a:pt x="70513" y="96207"/>
                  <a:pt x="86448" y="265488"/>
                  <a:pt x="96627" y="319968"/>
                </a:cubicBezTo>
                <a:cubicBezTo>
                  <a:pt x="104052" y="359931"/>
                  <a:pt x="123825" y="387547"/>
                  <a:pt x="166708" y="375282"/>
                </a:cubicBezTo>
                <a:cubicBezTo>
                  <a:pt x="211260" y="325641"/>
                  <a:pt x="198913" y="232115"/>
                  <a:pt x="193239" y="170043"/>
                </a:cubicBezTo>
                <a:cubicBezTo>
                  <a:pt x="189735" y="132332"/>
                  <a:pt x="182727" y="100045"/>
                  <a:pt x="145100" y="86446"/>
                </a:cubicBezTo>
                <a:close/>
                <a:moveTo>
                  <a:pt x="467413" y="6529"/>
                </a:moveTo>
                <a:cubicBezTo>
                  <a:pt x="478280" y="7395"/>
                  <a:pt x="489126" y="9564"/>
                  <a:pt x="499096" y="11358"/>
                </a:cubicBezTo>
                <a:cubicBezTo>
                  <a:pt x="499096" y="159531"/>
                  <a:pt x="499096" y="307704"/>
                  <a:pt x="499096" y="455876"/>
                </a:cubicBezTo>
                <a:cubicBezTo>
                  <a:pt x="469812" y="455876"/>
                  <a:pt x="440444" y="455876"/>
                  <a:pt x="411160" y="455876"/>
                </a:cubicBezTo>
                <a:cubicBezTo>
                  <a:pt x="411160" y="343495"/>
                  <a:pt x="411160" y="231198"/>
                  <a:pt x="411160" y="118817"/>
                </a:cubicBezTo>
                <a:cubicBezTo>
                  <a:pt x="383878" y="128745"/>
                  <a:pt x="356597" y="138756"/>
                  <a:pt x="329315" y="148685"/>
                </a:cubicBezTo>
                <a:cubicBezTo>
                  <a:pt x="329315" y="125157"/>
                  <a:pt x="329315" y="101630"/>
                  <a:pt x="329315" y="78102"/>
                </a:cubicBezTo>
                <a:cubicBezTo>
                  <a:pt x="340828" y="69009"/>
                  <a:pt x="425594" y="12943"/>
                  <a:pt x="435605" y="9522"/>
                </a:cubicBezTo>
                <a:cubicBezTo>
                  <a:pt x="445659" y="6102"/>
                  <a:pt x="456546" y="5664"/>
                  <a:pt x="467413" y="6529"/>
                </a:cubicBezTo>
                <a:close/>
                <a:moveTo>
                  <a:pt x="118652" y="2014"/>
                </a:moveTo>
                <a:cubicBezTo>
                  <a:pt x="183895" y="-9917"/>
                  <a:pt x="243798" y="32549"/>
                  <a:pt x="264739" y="93287"/>
                </a:cubicBezTo>
                <a:cubicBezTo>
                  <a:pt x="301866" y="200746"/>
                  <a:pt x="311544" y="446532"/>
                  <a:pt x="156363" y="462384"/>
                </a:cubicBezTo>
                <a:cubicBezTo>
                  <a:pt x="96710" y="468391"/>
                  <a:pt x="45150" y="429429"/>
                  <a:pt x="23959" y="375700"/>
                </a:cubicBezTo>
                <a:cubicBezTo>
                  <a:pt x="-15170" y="276167"/>
                  <a:pt x="-20510" y="27543"/>
                  <a:pt x="118652" y="20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23FEF7B-D831-B130-6B3E-A303F733C25C}"/>
              </a:ext>
            </a:extLst>
          </p:cNvPr>
          <p:cNvSpPr/>
          <p:nvPr/>
        </p:nvSpPr>
        <p:spPr>
          <a:xfrm>
            <a:off x="4202625" y="3472516"/>
            <a:ext cx="622477" cy="497816"/>
          </a:xfrm>
          <a:custGeom>
            <a:avLst/>
            <a:gdLst>
              <a:gd name="csX0" fmla="*/ 122249 w 622477"/>
              <a:gd name="csY0" fmla="*/ 122657 h 497816"/>
              <a:gd name="csX1" fmla="*/ 95445 w 622477"/>
              <a:gd name="csY1" fmla="*/ 127247 h 497816"/>
              <a:gd name="csX2" fmla="*/ 131154 w 622477"/>
              <a:gd name="csY2" fmla="*/ 356431 h 497816"/>
              <a:gd name="csX3" fmla="*/ 203905 w 622477"/>
              <a:gd name="csY3" fmla="*/ 410244 h 497816"/>
              <a:gd name="csX4" fmla="*/ 173953 w 622477"/>
              <a:gd name="csY4" fmla="*/ 172133 h 497816"/>
              <a:gd name="csX5" fmla="*/ 122249 w 622477"/>
              <a:gd name="csY5" fmla="*/ 122657 h 497816"/>
              <a:gd name="csX6" fmla="*/ 97782 w 622477"/>
              <a:gd name="csY6" fmla="*/ 37643 h 497816"/>
              <a:gd name="csX7" fmla="*/ 300351 w 622477"/>
              <a:gd name="csY7" fmla="*/ 338410 h 497816"/>
              <a:gd name="csX8" fmla="*/ 235776 w 622477"/>
              <a:gd name="csY8" fmla="*/ 490671 h 497816"/>
              <a:gd name="csX9" fmla="*/ 15602 w 622477"/>
              <a:gd name="csY9" fmla="*/ 255063 h 497816"/>
              <a:gd name="csX10" fmla="*/ 1 w 622477"/>
              <a:gd name="csY10" fmla="*/ 163206 h 497816"/>
              <a:gd name="csX11" fmla="*/ 97782 w 622477"/>
              <a:gd name="csY11" fmla="*/ 37643 h 497816"/>
              <a:gd name="csX12" fmla="*/ 419645 w 622477"/>
              <a:gd name="csY12" fmla="*/ 418 h 497816"/>
              <a:gd name="csX13" fmla="*/ 494494 w 622477"/>
              <a:gd name="csY13" fmla="*/ 35223 h 497816"/>
              <a:gd name="csX14" fmla="*/ 542467 w 622477"/>
              <a:gd name="csY14" fmla="*/ 121407 h 497816"/>
              <a:gd name="csX15" fmla="*/ 470883 w 622477"/>
              <a:gd name="csY15" fmla="*/ 362438 h 497816"/>
              <a:gd name="csX16" fmla="*/ 604372 w 622477"/>
              <a:gd name="csY16" fmla="*/ 362438 h 497816"/>
              <a:gd name="csX17" fmla="*/ 622477 w 622477"/>
              <a:gd name="csY17" fmla="*/ 430184 h 497816"/>
              <a:gd name="csX18" fmla="*/ 382780 w 622477"/>
              <a:gd name="csY18" fmla="*/ 463556 h 497816"/>
              <a:gd name="csX19" fmla="*/ 367346 w 622477"/>
              <a:gd name="csY19" fmla="*/ 397145 h 497816"/>
              <a:gd name="csX20" fmla="*/ 464375 w 622477"/>
              <a:gd name="csY20" fmla="*/ 170381 h 497816"/>
              <a:gd name="csX21" fmla="*/ 390372 w 622477"/>
              <a:gd name="csY21" fmla="*/ 88118 h 497816"/>
              <a:gd name="csX22" fmla="*/ 370766 w 622477"/>
              <a:gd name="csY22" fmla="*/ 157199 h 497816"/>
              <a:gd name="csX23" fmla="*/ 304022 w 622477"/>
              <a:gd name="csY23" fmla="*/ 157199 h 497816"/>
              <a:gd name="csX24" fmla="*/ 419645 w 622477"/>
              <a:gd name="csY24" fmla="*/ 418 h 497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22477" h="497816">
                <a:moveTo>
                  <a:pt x="122249" y="122657"/>
                </a:moveTo>
                <a:cubicBezTo>
                  <a:pt x="114275" y="121954"/>
                  <a:pt x="105395" y="123326"/>
                  <a:pt x="95445" y="127247"/>
                </a:cubicBezTo>
                <a:cubicBezTo>
                  <a:pt x="64910" y="181310"/>
                  <a:pt x="109879" y="300115"/>
                  <a:pt x="131154" y="356431"/>
                </a:cubicBezTo>
                <a:cubicBezTo>
                  <a:pt x="144670" y="392139"/>
                  <a:pt x="162190" y="421674"/>
                  <a:pt x="203905" y="410244"/>
                </a:cubicBezTo>
                <a:cubicBezTo>
                  <a:pt x="240031" y="363606"/>
                  <a:pt x="197731" y="224778"/>
                  <a:pt x="173953" y="172133"/>
                </a:cubicBezTo>
                <a:cubicBezTo>
                  <a:pt x="161940" y="145540"/>
                  <a:pt x="146172" y="124765"/>
                  <a:pt x="122249" y="122657"/>
                </a:cubicBezTo>
                <a:close/>
                <a:moveTo>
                  <a:pt x="97782" y="37643"/>
                </a:moveTo>
                <a:cubicBezTo>
                  <a:pt x="237945" y="23293"/>
                  <a:pt x="288754" y="237125"/>
                  <a:pt x="300351" y="338410"/>
                </a:cubicBezTo>
                <a:cubicBezTo>
                  <a:pt x="306775" y="395060"/>
                  <a:pt x="301185" y="470147"/>
                  <a:pt x="235776" y="490671"/>
                </a:cubicBezTo>
                <a:cubicBezTo>
                  <a:pt x="92025" y="535640"/>
                  <a:pt x="40965" y="357683"/>
                  <a:pt x="15602" y="255063"/>
                </a:cubicBezTo>
                <a:cubicBezTo>
                  <a:pt x="8344" y="225779"/>
                  <a:pt x="-83" y="193408"/>
                  <a:pt x="1" y="163206"/>
                </a:cubicBezTo>
                <a:cubicBezTo>
                  <a:pt x="167" y="102218"/>
                  <a:pt x="32372" y="44401"/>
                  <a:pt x="97782" y="37643"/>
                </a:cubicBezTo>
                <a:close/>
                <a:moveTo>
                  <a:pt x="419645" y="418"/>
                </a:moveTo>
                <a:cubicBezTo>
                  <a:pt x="444999" y="2607"/>
                  <a:pt x="471092" y="13489"/>
                  <a:pt x="494494" y="35223"/>
                </a:cubicBezTo>
                <a:cubicBezTo>
                  <a:pt x="519440" y="58417"/>
                  <a:pt x="534624" y="88619"/>
                  <a:pt x="542467" y="121407"/>
                </a:cubicBezTo>
                <a:cubicBezTo>
                  <a:pt x="564910" y="215183"/>
                  <a:pt x="493493" y="284514"/>
                  <a:pt x="470883" y="362438"/>
                </a:cubicBezTo>
                <a:cubicBezTo>
                  <a:pt x="515352" y="362438"/>
                  <a:pt x="559904" y="362438"/>
                  <a:pt x="604372" y="362438"/>
                </a:cubicBezTo>
                <a:cubicBezTo>
                  <a:pt x="610379" y="385048"/>
                  <a:pt x="616386" y="407574"/>
                  <a:pt x="622477" y="430184"/>
                </a:cubicBezTo>
                <a:cubicBezTo>
                  <a:pt x="542550" y="441280"/>
                  <a:pt x="462707" y="452460"/>
                  <a:pt x="382780" y="463556"/>
                </a:cubicBezTo>
                <a:cubicBezTo>
                  <a:pt x="374854" y="443950"/>
                  <a:pt x="365260" y="418921"/>
                  <a:pt x="367346" y="397145"/>
                </a:cubicBezTo>
                <a:cubicBezTo>
                  <a:pt x="373603" y="330818"/>
                  <a:pt x="454531" y="243132"/>
                  <a:pt x="464375" y="170381"/>
                </a:cubicBezTo>
                <a:cubicBezTo>
                  <a:pt x="471134" y="120072"/>
                  <a:pt x="441933" y="77356"/>
                  <a:pt x="390372" y="88118"/>
                </a:cubicBezTo>
                <a:cubicBezTo>
                  <a:pt x="373186" y="108642"/>
                  <a:pt x="374687" y="131335"/>
                  <a:pt x="370766" y="157199"/>
                </a:cubicBezTo>
                <a:cubicBezTo>
                  <a:pt x="348491" y="157199"/>
                  <a:pt x="326298" y="157199"/>
                  <a:pt x="304022" y="157199"/>
                </a:cubicBezTo>
                <a:cubicBezTo>
                  <a:pt x="274175" y="65530"/>
                  <a:pt x="343584" y="-6148"/>
                  <a:pt x="419645" y="4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7052A0A-AABF-BF4A-4F62-4B7593186E31}"/>
              </a:ext>
            </a:extLst>
          </p:cNvPr>
          <p:cNvSpPr/>
          <p:nvPr/>
        </p:nvSpPr>
        <p:spPr>
          <a:xfrm>
            <a:off x="6173764" y="3503065"/>
            <a:ext cx="606621" cy="484776"/>
          </a:xfrm>
          <a:custGeom>
            <a:avLst/>
            <a:gdLst>
              <a:gd name="csX0" fmla="*/ 115229 w 606621"/>
              <a:gd name="csY0" fmla="*/ 126205 h 484776"/>
              <a:gd name="csX1" fmla="*/ 90515 w 606621"/>
              <a:gd name="csY1" fmla="*/ 132657 h 484776"/>
              <a:gd name="csX2" fmla="*/ 144745 w 606621"/>
              <a:gd name="csY2" fmla="*/ 351996 h 484776"/>
              <a:gd name="csX3" fmla="*/ 218414 w 606621"/>
              <a:gd name="csY3" fmla="*/ 397799 h 484776"/>
              <a:gd name="csX4" fmla="*/ 168940 w 606621"/>
              <a:gd name="csY4" fmla="*/ 169533 h 484776"/>
              <a:gd name="csX5" fmla="*/ 115229 w 606621"/>
              <a:gd name="csY5" fmla="*/ 126205 h 484776"/>
              <a:gd name="csX6" fmla="*/ 119270 w 606621"/>
              <a:gd name="csY6" fmla="*/ 45857 h 484776"/>
              <a:gd name="csX7" fmla="*/ 306684 w 606621"/>
              <a:gd name="csY7" fmla="*/ 316121 h 484776"/>
              <a:gd name="csX8" fmla="*/ 267805 w 606621"/>
              <a:gd name="csY8" fmla="*/ 469800 h 484776"/>
              <a:gd name="csX9" fmla="*/ 20267 w 606621"/>
              <a:gd name="csY9" fmla="*/ 250795 h 484776"/>
              <a:gd name="csX10" fmla="*/ 2829 w 606621"/>
              <a:gd name="csY10" fmla="*/ 183216 h 484776"/>
              <a:gd name="csX11" fmla="*/ 69657 w 606621"/>
              <a:gd name="csY11" fmla="*/ 47474 h 484776"/>
              <a:gd name="csX12" fmla="*/ 119270 w 606621"/>
              <a:gd name="csY12" fmla="*/ 45857 h 484776"/>
              <a:gd name="csX13" fmla="*/ 371974 w 606621"/>
              <a:gd name="csY13" fmla="*/ 1110 h 484776"/>
              <a:gd name="csX14" fmla="*/ 410305 w 606621"/>
              <a:gd name="csY14" fmla="*/ 1420 h 484776"/>
              <a:gd name="csX15" fmla="*/ 511506 w 606621"/>
              <a:gd name="csY15" fmla="*/ 191058 h 484776"/>
              <a:gd name="csX16" fmla="*/ 585926 w 606621"/>
              <a:gd name="csY16" fmla="*/ 261223 h 484776"/>
              <a:gd name="csX17" fmla="*/ 606283 w 606621"/>
              <a:gd name="csY17" fmla="*/ 324547 h 484776"/>
              <a:gd name="csX18" fmla="*/ 360247 w 606621"/>
              <a:gd name="csY18" fmla="*/ 331472 h 484776"/>
              <a:gd name="csX19" fmla="*/ 418648 w 606621"/>
              <a:gd name="csY19" fmla="*/ 311115 h 484776"/>
              <a:gd name="csX20" fmla="*/ 514844 w 606621"/>
              <a:gd name="csY20" fmla="*/ 341233 h 484776"/>
              <a:gd name="csX21" fmla="*/ 468373 w 606621"/>
              <a:gd name="csY21" fmla="*/ 245455 h 484776"/>
              <a:gd name="csX22" fmla="*/ 418648 w 606621"/>
              <a:gd name="csY22" fmla="*/ 248542 h 484776"/>
              <a:gd name="csX23" fmla="*/ 396873 w 606621"/>
              <a:gd name="csY23" fmla="*/ 182715 h 484776"/>
              <a:gd name="csX24" fmla="*/ 438922 w 606621"/>
              <a:gd name="csY24" fmla="*/ 166029 h 484776"/>
              <a:gd name="csX25" fmla="*/ 379519 w 606621"/>
              <a:gd name="csY25" fmla="*/ 82598 h 484776"/>
              <a:gd name="csX26" fmla="*/ 360247 w 606621"/>
              <a:gd name="csY26" fmla="*/ 136244 h 484776"/>
              <a:gd name="csX27" fmla="*/ 289163 w 606621"/>
              <a:gd name="csY27" fmla="*/ 136244 h 484776"/>
              <a:gd name="csX28" fmla="*/ 284074 w 606621"/>
              <a:gd name="csY28" fmla="*/ 67914 h 484776"/>
              <a:gd name="csX29" fmla="*/ 371974 w 606621"/>
              <a:gd name="csY29" fmla="*/ 1110 h 4847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06621" h="484776">
                <a:moveTo>
                  <a:pt x="115229" y="126205"/>
                </a:moveTo>
                <a:cubicBezTo>
                  <a:pt x="107666" y="126029"/>
                  <a:pt x="99463" y="127985"/>
                  <a:pt x="90515" y="132657"/>
                </a:cubicBezTo>
                <a:cubicBezTo>
                  <a:pt x="70074" y="185802"/>
                  <a:pt x="117046" y="302188"/>
                  <a:pt x="144745" y="351996"/>
                </a:cubicBezTo>
                <a:cubicBezTo>
                  <a:pt x="161598" y="382365"/>
                  <a:pt x="181955" y="406226"/>
                  <a:pt x="218414" y="397799"/>
                </a:cubicBezTo>
                <a:cubicBezTo>
                  <a:pt x="253038" y="352663"/>
                  <a:pt x="197724" y="216671"/>
                  <a:pt x="168940" y="169533"/>
                </a:cubicBezTo>
                <a:cubicBezTo>
                  <a:pt x="154861" y="146444"/>
                  <a:pt x="137920" y="126733"/>
                  <a:pt x="115229" y="126205"/>
                </a:cubicBezTo>
                <a:close/>
                <a:moveTo>
                  <a:pt x="119270" y="45857"/>
                </a:moveTo>
                <a:cubicBezTo>
                  <a:pt x="227797" y="63817"/>
                  <a:pt x="286244" y="223920"/>
                  <a:pt x="306684" y="316121"/>
                </a:cubicBezTo>
                <a:cubicBezTo>
                  <a:pt x="318281" y="368682"/>
                  <a:pt x="323704" y="440349"/>
                  <a:pt x="267805" y="469800"/>
                </a:cubicBezTo>
                <a:cubicBezTo>
                  <a:pt x="134483" y="540049"/>
                  <a:pt x="49217" y="345572"/>
                  <a:pt x="20267" y="250795"/>
                </a:cubicBezTo>
                <a:cubicBezTo>
                  <a:pt x="13425" y="228352"/>
                  <a:pt x="7001" y="206243"/>
                  <a:pt x="2829" y="183216"/>
                </a:cubicBezTo>
                <a:cubicBezTo>
                  <a:pt x="-7015" y="129236"/>
                  <a:pt x="7335" y="61157"/>
                  <a:pt x="69657" y="47474"/>
                </a:cubicBezTo>
                <a:cubicBezTo>
                  <a:pt x="87240" y="43626"/>
                  <a:pt x="103766" y="43291"/>
                  <a:pt x="119270" y="45857"/>
                </a:cubicBezTo>
                <a:close/>
                <a:moveTo>
                  <a:pt x="371974" y="1110"/>
                </a:moveTo>
                <a:cubicBezTo>
                  <a:pt x="385167" y="-494"/>
                  <a:pt x="398333" y="-332"/>
                  <a:pt x="410305" y="1420"/>
                </a:cubicBezTo>
                <a:cubicBezTo>
                  <a:pt x="492734" y="13434"/>
                  <a:pt x="557226" y="118056"/>
                  <a:pt x="511506" y="191058"/>
                </a:cubicBezTo>
                <a:cubicBezTo>
                  <a:pt x="539622" y="213501"/>
                  <a:pt x="568323" y="227351"/>
                  <a:pt x="585926" y="261223"/>
                </a:cubicBezTo>
                <a:cubicBezTo>
                  <a:pt x="595938" y="280412"/>
                  <a:pt x="604782" y="302772"/>
                  <a:pt x="606283" y="324547"/>
                </a:cubicBezTo>
                <a:cubicBezTo>
                  <a:pt x="616462" y="471302"/>
                  <a:pt x="394286" y="462625"/>
                  <a:pt x="360247" y="331472"/>
                </a:cubicBezTo>
                <a:cubicBezTo>
                  <a:pt x="379686" y="324714"/>
                  <a:pt x="399208" y="317956"/>
                  <a:pt x="418648" y="311115"/>
                </a:cubicBezTo>
                <a:cubicBezTo>
                  <a:pt x="447682" y="339314"/>
                  <a:pt x="472461" y="372186"/>
                  <a:pt x="514844" y="341233"/>
                </a:cubicBezTo>
                <a:cubicBezTo>
                  <a:pt x="527942" y="304774"/>
                  <a:pt x="512174" y="253548"/>
                  <a:pt x="468373" y="245455"/>
                </a:cubicBezTo>
                <a:cubicBezTo>
                  <a:pt x="451186" y="242285"/>
                  <a:pt x="435418" y="248459"/>
                  <a:pt x="418648" y="248542"/>
                </a:cubicBezTo>
                <a:cubicBezTo>
                  <a:pt x="411390" y="226600"/>
                  <a:pt x="404131" y="204657"/>
                  <a:pt x="396873" y="182715"/>
                </a:cubicBezTo>
                <a:cubicBezTo>
                  <a:pt x="410889" y="177125"/>
                  <a:pt x="424905" y="171619"/>
                  <a:pt x="438922" y="166029"/>
                </a:cubicBezTo>
                <a:cubicBezTo>
                  <a:pt x="461531" y="118724"/>
                  <a:pt x="429744" y="76842"/>
                  <a:pt x="379519" y="82598"/>
                </a:cubicBezTo>
                <a:cubicBezTo>
                  <a:pt x="360497" y="98867"/>
                  <a:pt x="359829" y="112216"/>
                  <a:pt x="360247" y="136244"/>
                </a:cubicBezTo>
                <a:cubicBezTo>
                  <a:pt x="336552" y="136244"/>
                  <a:pt x="312858" y="136244"/>
                  <a:pt x="289163" y="136244"/>
                </a:cubicBezTo>
                <a:cubicBezTo>
                  <a:pt x="285409" y="114052"/>
                  <a:pt x="279402" y="90524"/>
                  <a:pt x="284074" y="67914"/>
                </a:cubicBezTo>
                <a:cubicBezTo>
                  <a:pt x="292585" y="26616"/>
                  <a:pt x="332397" y="5920"/>
                  <a:pt x="371974" y="1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4C7445F-4738-1208-E171-AE348212F925}"/>
              </a:ext>
            </a:extLst>
          </p:cNvPr>
          <p:cNvSpPr/>
          <p:nvPr/>
        </p:nvSpPr>
        <p:spPr>
          <a:xfrm>
            <a:off x="8118295" y="3517000"/>
            <a:ext cx="618703" cy="480894"/>
          </a:xfrm>
          <a:custGeom>
            <a:avLst/>
            <a:gdLst>
              <a:gd name="csX0" fmla="*/ 418219 w 618703"/>
              <a:gd name="csY0" fmla="*/ 143751 h 480894"/>
              <a:gd name="csX1" fmla="*/ 418219 w 618703"/>
              <a:gd name="csY1" fmla="*/ 267145 h 480894"/>
              <a:gd name="csX2" fmla="*/ 475536 w 618703"/>
              <a:gd name="csY2" fmla="*/ 252211 h 480894"/>
              <a:gd name="csX3" fmla="*/ 418219 w 618703"/>
              <a:gd name="csY3" fmla="*/ 143751 h 480894"/>
              <a:gd name="csX4" fmla="*/ 114834 w 618703"/>
              <a:gd name="csY4" fmla="*/ 138378 h 480894"/>
              <a:gd name="csX5" fmla="*/ 92672 w 618703"/>
              <a:gd name="csY5" fmla="*/ 140414 h 480894"/>
              <a:gd name="csX6" fmla="*/ 88918 w 618703"/>
              <a:gd name="csY6" fmla="*/ 210078 h 480894"/>
              <a:gd name="csX7" fmla="*/ 241763 w 618703"/>
              <a:gd name="csY7" fmla="*/ 394043 h 480894"/>
              <a:gd name="csX8" fmla="*/ 165423 w 618703"/>
              <a:gd name="csY8" fmla="*/ 175288 h 480894"/>
              <a:gd name="csX9" fmla="*/ 114834 w 618703"/>
              <a:gd name="csY9" fmla="*/ 138378 h 480894"/>
              <a:gd name="csX10" fmla="*/ 108941 w 618703"/>
              <a:gd name="csY10" fmla="*/ 62492 h 480894"/>
              <a:gd name="csX11" fmla="*/ 311928 w 618703"/>
              <a:gd name="csY11" fmla="*/ 303771 h 480894"/>
              <a:gd name="csX12" fmla="*/ 286815 w 618703"/>
              <a:gd name="csY12" fmla="*/ 467462 h 480894"/>
              <a:gd name="csX13" fmla="*/ 7406 w 618703"/>
              <a:gd name="csY13" fmla="*/ 208994 h 480894"/>
              <a:gd name="csX14" fmla="*/ 60134 w 618703"/>
              <a:gd name="csY14" fmla="*/ 66244 h 480894"/>
              <a:gd name="csX15" fmla="*/ 108941 w 618703"/>
              <a:gd name="csY15" fmla="*/ 62492 h 480894"/>
              <a:gd name="csX16" fmla="*/ 434738 w 618703"/>
              <a:gd name="csY16" fmla="*/ 0 h 480894"/>
              <a:gd name="csX17" fmla="*/ 551541 w 618703"/>
              <a:gd name="csY17" fmla="*/ 235608 h 480894"/>
              <a:gd name="csX18" fmla="*/ 586915 w 618703"/>
              <a:gd name="csY18" fmla="*/ 235608 h 480894"/>
              <a:gd name="csX19" fmla="*/ 618703 w 618703"/>
              <a:gd name="csY19" fmla="*/ 302269 h 480894"/>
              <a:gd name="csX20" fmla="*/ 588667 w 618703"/>
              <a:gd name="csY20" fmla="*/ 318955 h 480894"/>
              <a:gd name="csX21" fmla="*/ 616200 w 618703"/>
              <a:gd name="csY21" fmla="*/ 385700 h 480894"/>
              <a:gd name="csX22" fmla="*/ 551541 w 618703"/>
              <a:gd name="csY22" fmla="*/ 405223 h 480894"/>
              <a:gd name="csX23" fmla="*/ 518169 w 618703"/>
              <a:gd name="csY23" fmla="*/ 335558 h 480894"/>
              <a:gd name="csX24" fmla="*/ 376336 w 618703"/>
              <a:gd name="csY24" fmla="*/ 355832 h 480894"/>
              <a:gd name="csX25" fmla="*/ 348554 w 618703"/>
              <a:gd name="csY25" fmla="*/ 301769 h 480894"/>
              <a:gd name="csX26" fmla="*/ 353644 w 618703"/>
              <a:gd name="csY26" fmla="*/ 160437 h 480894"/>
              <a:gd name="csX27" fmla="*/ 359650 w 618703"/>
              <a:gd name="csY27" fmla="*/ 18271 h 480894"/>
              <a:gd name="csX28" fmla="*/ 434738 w 618703"/>
              <a:gd name="csY28" fmla="*/ 0 h 4808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8703" h="480894">
                <a:moveTo>
                  <a:pt x="418219" y="143751"/>
                </a:moveTo>
                <a:cubicBezTo>
                  <a:pt x="418219" y="184882"/>
                  <a:pt x="418219" y="226013"/>
                  <a:pt x="418219" y="267145"/>
                </a:cubicBezTo>
                <a:cubicBezTo>
                  <a:pt x="437325" y="262139"/>
                  <a:pt x="456430" y="257217"/>
                  <a:pt x="475536" y="252211"/>
                </a:cubicBezTo>
                <a:cubicBezTo>
                  <a:pt x="456430" y="216085"/>
                  <a:pt x="437325" y="179960"/>
                  <a:pt x="418219" y="143751"/>
                </a:cubicBezTo>
                <a:close/>
                <a:moveTo>
                  <a:pt x="114834" y="138378"/>
                </a:moveTo>
                <a:cubicBezTo>
                  <a:pt x="107977" y="137530"/>
                  <a:pt x="100619" y="138099"/>
                  <a:pt x="92672" y="140414"/>
                </a:cubicBezTo>
                <a:cubicBezTo>
                  <a:pt x="77071" y="163107"/>
                  <a:pt x="80575" y="184465"/>
                  <a:pt x="88918" y="210078"/>
                </a:cubicBezTo>
                <a:cubicBezTo>
                  <a:pt x="106355" y="263641"/>
                  <a:pt x="170597" y="429167"/>
                  <a:pt x="241763" y="394043"/>
                </a:cubicBezTo>
                <a:cubicBezTo>
                  <a:pt x="258949" y="340147"/>
                  <a:pt x="198796" y="220841"/>
                  <a:pt x="165423" y="175288"/>
                </a:cubicBezTo>
                <a:cubicBezTo>
                  <a:pt x="151470" y="156203"/>
                  <a:pt x="135405" y="140920"/>
                  <a:pt x="114834" y="138378"/>
                </a:cubicBezTo>
                <a:close/>
                <a:moveTo>
                  <a:pt x="108941" y="62492"/>
                </a:moveTo>
                <a:cubicBezTo>
                  <a:pt x="216159" y="73532"/>
                  <a:pt x="277617" y="214490"/>
                  <a:pt x="311928" y="303771"/>
                </a:cubicBezTo>
                <a:cubicBezTo>
                  <a:pt x="331367" y="354330"/>
                  <a:pt x="345550" y="437427"/>
                  <a:pt x="286815" y="467462"/>
                </a:cubicBezTo>
                <a:cubicBezTo>
                  <a:pt x="148654" y="538211"/>
                  <a:pt x="35856" y="311363"/>
                  <a:pt x="7406" y="208994"/>
                </a:cubicBezTo>
                <a:cubicBezTo>
                  <a:pt x="-7278" y="156265"/>
                  <a:pt x="-5025" y="82346"/>
                  <a:pt x="60134" y="66244"/>
                </a:cubicBezTo>
                <a:cubicBezTo>
                  <a:pt x="77373" y="61989"/>
                  <a:pt x="93624" y="60915"/>
                  <a:pt x="108941" y="62492"/>
                </a:cubicBezTo>
                <a:close/>
                <a:moveTo>
                  <a:pt x="434738" y="0"/>
                </a:moveTo>
                <a:cubicBezTo>
                  <a:pt x="473700" y="78508"/>
                  <a:pt x="512578" y="157100"/>
                  <a:pt x="551541" y="235608"/>
                </a:cubicBezTo>
                <a:cubicBezTo>
                  <a:pt x="563305" y="235608"/>
                  <a:pt x="575151" y="235608"/>
                  <a:pt x="586915" y="235608"/>
                </a:cubicBezTo>
                <a:cubicBezTo>
                  <a:pt x="597511" y="257884"/>
                  <a:pt x="608107" y="280076"/>
                  <a:pt x="618703" y="302269"/>
                </a:cubicBezTo>
                <a:cubicBezTo>
                  <a:pt x="608691" y="307859"/>
                  <a:pt x="598679" y="313365"/>
                  <a:pt x="588667" y="318955"/>
                </a:cubicBezTo>
                <a:cubicBezTo>
                  <a:pt x="597845" y="341231"/>
                  <a:pt x="607022" y="363424"/>
                  <a:pt x="616200" y="385700"/>
                </a:cubicBezTo>
                <a:cubicBezTo>
                  <a:pt x="594591" y="392207"/>
                  <a:pt x="573066" y="398715"/>
                  <a:pt x="551541" y="405223"/>
                </a:cubicBezTo>
                <a:cubicBezTo>
                  <a:pt x="540445" y="382029"/>
                  <a:pt x="529264" y="358835"/>
                  <a:pt x="518169" y="335558"/>
                </a:cubicBezTo>
                <a:cubicBezTo>
                  <a:pt x="471364" y="329885"/>
                  <a:pt x="423558" y="350158"/>
                  <a:pt x="376336" y="355832"/>
                </a:cubicBezTo>
                <a:cubicBezTo>
                  <a:pt x="364906" y="340480"/>
                  <a:pt x="352058" y="321125"/>
                  <a:pt x="348554" y="301769"/>
                </a:cubicBezTo>
                <a:cubicBezTo>
                  <a:pt x="340461" y="256883"/>
                  <a:pt x="350640" y="205740"/>
                  <a:pt x="353644" y="160437"/>
                </a:cubicBezTo>
                <a:cubicBezTo>
                  <a:pt x="356813" y="113132"/>
                  <a:pt x="355812" y="65660"/>
                  <a:pt x="359650" y="18271"/>
                </a:cubicBezTo>
                <a:cubicBezTo>
                  <a:pt x="384679" y="12181"/>
                  <a:pt x="409709" y="6090"/>
                  <a:pt x="4347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BBA6D97-AD5B-DEDD-7DD4-9D80A5843B14}"/>
              </a:ext>
            </a:extLst>
          </p:cNvPr>
          <p:cNvSpPr/>
          <p:nvPr/>
        </p:nvSpPr>
        <p:spPr>
          <a:xfrm>
            <a:off x="10073232" y="3600479"/>
            <a:ext cx="616880" cy="453768"/>
          </a:xfrm>
          <a:custGeom>
            <a:avLst/>
            <a:gdLst>
              <a:gd name="csX0" fmla="*/ 91347 w 616880"/>
              <a:gd name="csY0" fmla="*/ 152046 h 453768"/>
              <a:gd name="csX1" fmla="*/ 109535 w 616880"/>
              <a:gd name="csY1" fmla="*/ 236978 h 453768"/>
              <a:gd name="csX2" fmla="*/ 267302 w 616880"/>
              <a:gd name="csY2" fmla="*/ 377309 h 453768"/>
              <a:gd name="csX3" fmla="*/ 251450 w 616880"/>
              <a:gd name="csY3" fmla="*/ 303389 h 453768"/>
              <a:gd name="csX4" fmla="*/ 91347 w 616880"/>
              <a:gd name="csY4" fmla="*/ 152046 h 453768"/>
              <a:gd name="csX5" fmla="*/ 74911 w 616880"/>
              <a:gd name="csY5" fmla="*/ 76124 h 453768"/>
              <a:gd name="csX6" fmla="*/ 323869 w 616880"/>
              <a:gd name="csY6" fmla="*/ 289373 h 453768"/>
              <a:gd name="csX7" fmla="*/ 321616 w 616880"/>
              <a:gd name="csY7" fmla="*/ 437796 h 453768"/>
              <a:gd name="csX8" fmla="*/ 184122 w 616880"/>
              <a:gd name="csY8" fmla="*/ 428869 h 453768"/>
              <a:gd name="csX9" fmla="*/ 7083 w 616880"/>
              <a:gd name="csY9" fmla="*/ 197349 h 453768"/>
              <a:gd name="csX10" fmla="*/ 74911 w 616880"/>
              <a:gd name="csY10" fmla="*/ 76124 h 453768"/>
              <a:gd name="csX11" fmla="*/ 423735 w 616880"/>
              <a:gd name="csY11" fmla="*/ 119 h 453768"/>
              <a:gd name="csX12" fmla="*/ 454520 w 616880"/>
              <a:gd name="csY12" fmla="*/ 51929 h 453768"/>
              <a:gd name="csX13" fmla="*/ 343892 w 616880"/>
              <a:gd name="csY13" fmla="*/ 93645 h 453768"/>
              <a:gd name="csX14" fmla="*/ 373676 w 616880"/>
              <a:gd name="csY14" fmla="*/ 155801 h 453768"/>
              <a:gd name="csX15" fmla="*/ 448764 w 616880"/>
              <a:gd name="csY15" fmla="*/ 130187 h 453768"/>
              <a:gd name="csX16" fmla="*/ 615291 w 616880"/>
              <a:gd name="csY16" fmla="*/ 322495 h 453768"/>
              <a:gd name="csX17" fmla="*/ 444509 w 616880"/>
              <a:gd name="csY17" fmla="*/ 368799 h 453768"/>
              <a:gd name="csX18" fmla="*/ 386358 w 616880"/>
              <a:gd name="csY18" fmla="*/ 310564 h 453768"/>
              <a:gd name="csX19" fmla="*/ 448764 w 616880"/>
              <a:gd name="csY19" fmla="*/ 289540 h 453768"/>
              <a:gd name="csX20" fmla="*/ 525687 w 616880"/>
              <a:gd name="csY20" fmla="*/ 310564 h 453768"/>
              <a:gd name="csX21" fmla="*/ 428657 w 616880"/>
              <a:gd name="csY21" fmla="*/ 202104 h 453768"/>
              <a:gd name="csX22" fmla="*/ 407049 w 616880"/>
              <a:gd name="csY22" fmla="*/ 234809 h 453768"/>
              <a:gd name="csX23" fmla="*/ 348647 w 616880"/>
              <a:gd name="csY23" fmla="*/ 234809 h 453768"/>
              <a:gd name="csX24" fmla="*/ 242273 w 616880"/>
              <a:gd name="csY24" fmla="*/ 43586 h 453768"/>
              <a:gd name="csX25" fmla="*/ 423735 w 616880"/>
              <a:gd name="csY25" fmla="*/ 119 h 4537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16880" h="453768">
                <a:moveTo>
                  <a:pt x="91347" y="152046"/>
                </a:moveTo>
                <a:cubicBezTo>
                  <a:pt x="76162" y="183666"/>
                  <a:pt x="92349" y="208946"/>
                  <a:pt x="109535" y="236978"/>
                </a:cubicBezTo>
                <a:cubicBezTo>
                  <a:pt x="140988" y="288372"/>
                  <a:pt x="193633" y="402088"/>
                  <a:pt x="267302" y="377309"/>
                </a:cubicBezTo>
                <a:cubicBezTo>
                  <a:pt x="277481" y="349777"/>
                  <a:pt x="264883" y="328419"/>
                  <a:pt x="251450" y="303389"/>
                </a:cubicBezTo>
                <a:cubicBezTo>
                  <a:pt x="221833" y="247908"/>
                  <a:pt x="163181" y="138697"/>
                  <a:pt x="91347" y="152046"/>
                </a:cubicBezTo>
                <a:close/>
                <a:moveTo>
                  <a:pt x="74911" y="76124"/>
                </a:moveTo>
                <a:cubicBezTo>
                  <a:pt x="192716" y="63526"/>
                  <a:pt x="275562" y="202772"/>
                  <a:pt x="323869" y="289373"/>
                </a:cubicBezTo>
                <a:cubicBezTo>
                  <a:pt x="348564" y="333758"/>
                  <a:pt x="374678" y="402839"/>
                  <a:pt x="321616" y="437796"/>
                </a:cubicBezTo>
                <a:cubicBezTo>
                  <a:pt x="279150" y="465745"/>
                  <a:pt x="224753" y="453314"/>
                  <a:pt x="184122" y="428869"/>
                </a:cubicBezTo>
                <a:cubicBezTo>
                  <a:pt x="106281" y="382064"/>
                  <a:pt x="36950" y="282615"/>
                  <a:pt x="7083" y="197349"/>
                </a:cubicBezTo>
                <a:cubicBezTo>
                  <a:pt x="-12857" y="140032"/>
                  <a:pt x="9168" y="83049"/>
                  <a:pt x="74911" y="76124"/>
                </a:cubicBezTo>
                <a:close/>
                <a:moveTo>
                  <a:pt x="423735" y="119"/>
                </a:moveTo>
                <a:cubicBezTo>
                  <a:pt x="433997" y="17389"/>
                  <a:pt x="444258" y="34659"/>
                  <a:pt x="454520" y="51929"/>
                </a:cubicBezTo>
                <a:cubicBezTo>
                  <a:pt x="417645" y="65862"/>
                  <a:pt x="380768" y="79712"/>
                  <a:pt x="343892" y="93645"/>
                </a:cubicBezTo>
                <a:cubicBezTo>
                  <a:pt x="353820" y="114336"/>
                  <a:pt x="363749" y="135026"/>
                  <a:pt x="373676" y="155801"/>
                </a:cubicBezTo>
                <a:cubicBezTo>
                  <a:pt x="398539" y="143953"/>
                  <a:pt x="418729" y="129186"/>
                  <a:pt x="448764" y="130187"/>
                </a:cubicBezTo>
                <a:cubicBezTo>
                  <a:pt x="527273" y="132690"/>
                  <a:pt x="630976" y="241734"/>
                  <a:pt x="615291" y="322495"/>
                </a:cubicBezTo>
                <a:cubicBezTo>
                  <a:pt x="600524" y="398333"/>
                  <a:pt x="498155" y="398000"/>
                  <a:pt x="444509" y="368799"/>
                </a:cubicBezTo>
                <a:cubicBezTo>
                  <a:pt x="418896" y="354866"/>
                  <a:pt x="401793" y="334843"/>
                  <a:pt x="386358" y="310564"/>
                </a:cubicBezTo>
                <a:cubicBezTo>
                  <a:pt x="407132" y="303556"/>
                  <a:pt x="427990" y="296548"/>
                  <a:pt x="448764" y="289540"/>
                </a:cubicBezTo>
                <a:cubicBezTo>
                  <a:pt x="472542" y="314903"/>
                  <a:pt x="492732" y="325331"/>
                  <a:pt x="525687" y="310564"/>
                </a:cubicBezTo>
                <a:cubicBezTo>
                  <a:pt x="549048" y="252914"/>
                  <a:pt x="485724" y="191425"/>
                  <a:pt x="428657" y="202104"/>
                </a:cubicBezTo>
                <a:cubicBezTo>
                  <a:pt x="421482" y="213034"/>
                  <a:pt x="414224" y="223880"/>
                  <a:pt x="407049" y="234809"/>
                </a:cubicBezTo>
                <a:cubicBezTo>
                  <a:pt x="387610" y="234809"/>
                  <a:pt x="368086" y="234809"/>
                  <a:pt x="348647" y="234809"/>
                </a:cubicBezTo>
                <a:cubicBezTo>
                  <a:pt x="313189" y="171068"/>
                  <a:pt x="277731" y="107327"/>
                  <a:pt x="242273" y="43586"/>
                </a:cubicBezTo>
                <a:cubicBezTo>
                  <a:pt x="293333" y="19975"/>
                  <a:pt x="368003" y="-1800"/>
                  <a:pt x="423735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37602EA-1387-2B47-5B39-9E326499469B}"/>
              </a:ext>
            </a:extLst>
          </p:cNvPr>
          <p:cNvSpPr/>
          <p:nvPr/>
        </p:nvSpPr>
        <p:spPr>
          <a:xfrm>
            <a:off x="1359359" y="3082293"/>
            <a:ext cx="1022562" cy="92980"/>
          </a:xfrm>
          <a:custGeom>
            <a:avLst/>
            <a:gdLst>
              <a:gd name="csX0" fmla="*/ 904790 w 1022562"/>
              <a:gd name="csY0" fmla="*/ 2 h 92980"/>
              <a:gd name="csX1" fmla="*/ 1017807 w 1022562"/>
              <a:gd name="csY1" fmla="*/ 19473 h 92980"/>
              <a:gd name="csX2" fmla="*/ 814070 w 1022562"/>
              <a:gd name="csY2" fmla="*/ 88470 h 92980"/>
              <a:gd name="csX3" fmla="*/ 179996 w 1022562"/>
              <a:gd name="csY3" fmla="*/ 88470 h 92980"/>
              <a:gd name="csX4" fmla="*/ 4792 w 1022562"/>
              <a:gd name="csY4" fmla="*/ 19055 h 92980"/>
              <a:gd name="csX5" fmla="*/ 221712 w 1022562"/>
              <a:gd name="csY5" fmla="*/ 4038 h 92980"/>
              <a:gd name="csX6" fmla="*/ 780697 w 1022562"/>
              <a:gd name="csY6" fmla="*/ 4121 h 92980"/>
              <a:gd name="csX7" fmla="*/ 904790 w 1022562"/>
              <a:gd name="csY7" fmla="*/ 2 h 92980"/>
              <a:gd name="csX0" fmla="*/ 904790 w 1022562"/>
              <a:gd name="csY0" fmla="*/ 2 h 92980"/>
              <a:gd name="csX1" fmla="*/ 1017807 w 1022562"/>
              <a:gd name="csY1" fmla="*/ 19473 h 92980"/>
              <a:gd name="csX2" fmla="*/ 814070 w 1022562"/>
              <a:gd name="csY2" fmla="*/ 88470 h 92980"/>
              <a:gd name="csX3" fmla="*/ 179996 w 1022562"/>
              <a:gd name="csY3" fmla="*/ 88470 h 92980"/>
              <a:gd name="csX4" fmla="*/ 4792 w 1022562"/>
              <a:gd name="csY4" fmla="*/ 19055 h 92980"/>
              <a:gd name="csX5" fmla="*/ 221712 w 1022562"/>
              <a:gd name="csY5" fmla="*/ 4038 h 92980"/>
              <a:gd name="csX6" fmla="*/ 904790 w 1022562"/>
              <a:gd name="csY6" fmla="*/ 2 h 92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22562" h="92980">
                <a:moveTo>
                  <a:pt x="904790" y="2"/>
                </a:moveTo>
                <a:cubicBezTo>
                  <a:pt x="951918" y="-92"/>
                  <a:pt x="997200" y="3746"/>
                  <a:pt x="1017807" y="19473"/>
                </a:cubicBezTo>
                <a:cubicBezTo>
                  <a:pt x="1054433" y="119089"/>
                  <a:pt x="869217" y="88637"/>
                  <a:pt x="814070" y="88470"/>
                </a:cubicBezTo>
                <a:lnTo>
                  <a:pt x="179996" y="88470"/>
                </a:lnTo>
                <a:cubicBezTo>
                  <a:pt x="122763" y="88470"/>
                  <a:pt x="-28747" y="118755"/>
                  <a:pt x="4792" y="19055"/>
                </a:cubicBezTo>
                <a:cubicBezTo>
                  <a:pt x="48510" y="-10896"/>
                  <a:pt x="165897" y="4038"/>
                  <a:pt x="221712" y="4038"/>
                </a:cubicBezTo>
                <a:lnTo>
                  <a:pt x="90479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6989F36-CA62-5D6C-BC04-27AF2E4E9F2B}"/>
              </a:ext>
            </a:extLst>
          </p:cNvPr>
          <p:cNvSpPr/>
          <p:nvPr/>
        </p:nvSpPr>
        <p:spPr>
          <a:xfrm>
            <a:off x="3932455" y="3024127"/>
            <a:ext cx="869385" cy="188380"/>
          </a:xfrm>
          <a:custGeom>
            <a:avLst/>
            <a:gdLst>
              <a:gd name="csX0" fmla="*/ 826066 w 869385"/>
              <a:gd name="csY0" fmla="*/ 98 h 188380"/>
              <a:gd name="csX1" fmla="*/ 849512 w 869385"/>
              <a:gd name="csY1" fmla="*/ 2634 h 188380"/>
              <a:gd name="csX2" fmla="*/ 861193 w 869385"/>
              <a:gd name="csY2" fmla="*/ 69295 h 188380"/>
              <a:gd name="csX3" fmla="*/ 677728 w 869385"/>
              <a:gd name="csY3" fmla="*/ 102501 h 188380"/>
              <a:gd name="csX4" fmla="*/ 215439 w 869385"/>
              <a:gd name="csY4" fmla="*/ 166325 h 188380"/>
              <a:gd name="csX5" fmla="*/ 15205 w 869385"/>
              <a:gd name="csY5" fmla="*/ 181009 h 188380"/>
              <a:gd name="csX6" fmla="*/ 15205 w 869385"/>
              <a:gd name="csY6" fmla="*/ 114598 h 188380"/>
              <a:gd name="csX7" fmla="*/ 181566 w 869385"/>
              <a:gd name="csY7" fmla="*/ 87650 h 188380"/>
              <a:gd name="csX8" fmla="*/ 590877 w 869385"/>
              <a:gd name="csY8" fmla="*/ 30333 h 188380"/>
              <a:gd name="csX9" fmla="*/ 826066 w 869385"/>
              <a:gd name="csY9" fmla="*/ 98 h 1883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69385" h="188380">
                <a:moveTo>
                  <a:pt x="826066" y="98"/>
                </a:moveTo>
                <a:cubicBezTo>
                  <a:pt x="835143" y="361"/>
                  <a:pt x="843078" y="1164"/>
                  <a:pt x="849512" y="2634"/>
                </a:cubicBezTo>
                <a:cubicBezTo>
                  <a:pt x="871454" y="24326"/>
                  <a:pt x="875042" y="41012"/>
                  <a:pt x="861193" y="69295"/>
                </a:cubicBezTo>
                <a:cubicBezTo>
                  <a:pt x="820478" y="96911"/>
                  <a:pt x="728121" y="95159"/>
                  <a:pt x="677728" y="102501"/>
                </a:cubicBezTo>
                <a:cubicBezTo>
                  <a:pt x="523882" y="124860"/>
                  <a:pt x="369535" y="145301"/>
                  <a:pt x="215439" y="166325"/>
                </a:cubicBezTo>
                <a:cubicBezTo>
                  <a:pt x="161126" y="173667"/>
                  <a:pt x="64597" y="201450"/>
                  <a:pt x="15205" y="181009"/>
                </a:cubicBezTo>
                <a:cubicBezTo>
                  <a:pt x="-5068" y="156230"/>
                  <a:pt x="-5068" y="138960"/>
                  <a:pt x="15205" y="114598"/>
                </a:cubicBezTo>
                <a:cubicBezTo>
                  <a:pt x="66015" y="96911"/>
                  <a:pt x="127920" y="96077"/>
                  <a:pt x="181566" y="87650"/>
                </a:cubicBezTo>
                <a:cubicBezTo>
                  <a:pt x="317558" y="66292"/>
                  <a:pt x="454551" y="49773"/>
                  <a:pt x="590877" y="30333"/>
                </a:cubicBezTo>
                <a:cubicBezTo>
                  <a:pt x="643074" y="22887"/>
                  <a:pt x="762532" y="-1742"/>
                  <a:pt x="826066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AC130FF-CEC0-FD47-61AC-1795C3C372C7}"/>
              </a:ext>
            </a:extLst>
          </p:cNvPr>
          <p:cNvSpPr/>
          <p:nvPr/>
        </p:nvSpPr>
        <p:spPr>
          <a:xfrm>
            <a:off x="5851010" y="3072852"/>
            <a:ext cx="868531" cy="215561"/>
          </a:xfrm>
          <a:custGeom>
            <a:avLst/>
            <a:gdLst>
              <a:gd name="csX0" fmla="*/ 836659 w 868531"/>
              <a:gd name="csY0" fmla="*/ 798 h 215561"/>
              <a:gd name="csX1" fmla="*/ 866548 w 868531"/>
              <a:gd name="csY1" fmla="*/ 58866 h 215561"/>
              <a:gd name="csX2" fmla="*/ 658055 w 868531"/>
              <a:gd name="csY2" fmla="*/ 109842 h 215561"/>
              <a:gd name="csX3" fmla="*/ 225217 w 868531"/>
              <a:gd name="csY3" fmla="*/ 185847 h 215561"/>
              <a:gd name="csX4" fmla="*/ 21312 w 868531"/>
              <a:gd name="csY4" fmla="*/ 212462 h 215561"/>
              <a:gd name="csX5" fmla="*/ 15555 w 868531"/>
              <a:gd name="csY5" fmla="*/ 140211 h 215561"/>
              <a:gd name="csX6" fmla="*/ 290876 w 868531"/>
              <a:gd name="csY6" fmla="*/ 91654 h 215561"/>
              <a:gd name="csX7" fmla="*/ 674240 w 868531"/>
              <a:gd name="csY7" fmla="*/ 22574 h 215561"/>
              <a:gd name="csX8" fmla="*/ 758088 w 868531"/>
              <a:gd name="csY8" fmla="*/ 9558 h 215561"/>
              <a:gd name="csX9" fmla="*/ 836659 w 868531"/>
              <a:gd name="csY9" fmla="*/ 798 h 2155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68531" h="215561">
                <a:moveTo>
                  <a:pt x="836659" y="798"/>
                </a:moveTo>
                <a:cubicBezTo>
                  <a:pt x="859415" y="4115"/>
                  <a:pt x="874057" y="18569"/>
                  <a:pt x="866548" y="58866"/>
                </a:cubicBezTo>
                <a:cubicBezTo>
                  <a:pt x="835345" y="95325"/>
                  <a:pt x="708447" y="101332"/>
                  <a:pt x="658055" y="109842"/>
                </a:cubicBezTo>
                <a:cubicBezTo>
                  <a:pt x="513636" y="134204"/>
                  <a:pt x="369969" y="163238"/>
                  <a:pt x="225217" y="185847"/>
                </a:cubicBezTo>
                <a:cubicBezTo>
                  <a:pt x="166732" y="195025"/>
                  <a:pt x="77127" y="225227"/>
                  <a:pt x="21312" y="212462"/>
                </a:cubicBezTo>
                <a:cubicBezTo>
                  <a:pt x="-5302" y="188100"/>
                  <a:pt x="-6721" y="168244"/>
                  <a:pt x="15555" y="140211"/>
                </a:cubicBezTo>
                <a:cubicBezTo>
                  <a:pt x="105243" y="117518"/>
                  <a:pt x="199770" y="108257"/>
                  <a:pt x="290876" y="91654"/>
                </a:cubicBezTo>
                <a:cubicBezTo>
                  <a:pt x="418525" y="68377"/>
                  <a:pt x="546341" y="44349"/>
                  <a:pt x="674240" y="22574"/>
                </a:cubicBezTo>
                <a:cubicBezTo>
                  <a:pt x="702106" y="17818"/>
                  <a:pt x="730222" y="14314"/>
                  <a:pt x="758088" y="9558"/>
                </a:cubicBezTo>
                <a:cubicBezTo>
                  <a:pt x="783034" y="5304"/>
                  <a:pt x="813903" y="-2518"/>
                  <a:pt x="836659" y="7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21DE1F6-C429-9F0B-F76F-624526D1607B}"/>
              </a:ext>
            </a:extLst>
          </p:cNvPr>
          <p:cNvSpPr/>
          <p:nvPr/>
        </p:nvSpPr>
        <p:spPr>
          <a:xfrm>
            <a:off x="7753442" y="3116226"/>
            <a:ext cx="817594" cy="239456"/>
          </a:xfrm>
          <a:custGeom>
            <a:avLst/>
            <a:gdLst>
              <a:gd name="csX0" fmla="*/ 755101 w 817594"/>
              <a:gd name="csY0" fmla="*/ 390 h 239456"/>
              <a:gd name="csX1" fmla="*/ 816277 w 817594"/>
              <a:gd name="csY1" fmla="*/ 58458 h 239456"/>
              <a:gd name="csX2" fmla="*/ 624053 w 817594"/>
              <a:gd name="csY2" fmla="*/ 113439 h 239456"/>
              <a:gd name="csX3" fmla="*/ 190881 w 817594"/>
              <a:gd name="csY3" fmla="*/ 208216 h 239456"/>
              <a:gd name="csX4" fmla="*/ 19765 w 817594"/>
              <a:gd name="csY4" fmla="*/ 235831 h 239456"/>
              <a:gd name="csX5" fmla="*/ 2995 w 817594"/>
              <a:gd name="csY5" fmla="*/ 177430 h 239456"/>
              <a:gd name="csX6" fmla="*/ 206983 w 817594"/>
              <a:gd name="csY6" fmla="*/ 122366 h 239456"/>
              <a:gd name="csX7" fmla="*/ 641740 w 817594"/>
              <a:gd name="csY7" fmla="*/ 25169 h 239456"/>
              <a:gd name="csX8" fmla="*/ 755101 w 817594"/>
              <a:gd name="csY8" fmla="*/ 390 h 2394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17594" h="239456">
                <a:moveTo>
                  <a:pt x="755101" y="390"/>
                </a:moveTo>
                <a:cubicBezTo>
                  <a:pt x="794084" y="-2363"/>
                  <a:pt x="824370" y="8692"/>
                  <a:pt x="816277" y="58458"/>
                </a:cubicBezTo>
                <a:cubicBezTo>
                  <a:pt x="778817" y="95251"/>
                  <a:pt x="676698" y="101425"/>
                  <a:pt x="624053" y="113439"/>
                </a:cubicBezTo>
                <a:cubicBezTo>
                  <a:pt x="479968" y="146227"/>
                  <a:pt x="335466" y="177430"/>
                  <a:pt x="190881" y="208216"/>
                </a:cubicBezTo>
                <a:cubicBezTo>
                  <a:pt x="138152" y="219479"/>
                  <a:pt x="72492" y="249848"/>
                  <a:pt x="19765" y="235831"/>
                </a:cubicBezTo>
                <a:cubicBezTo>
                  <a:pt x="1159" y="216392"/>
                  <a:pt x="-4013" y="203460"/>
                  <a:pt x="2995" y="177430"/>
                </a:cubicBezTo>
                <a:cubicBezTo>
                  <a:pt x="41289" y="144475"/>
                  <a:pt x="154421" y="133295"/>
                  <a:pt x="206983" y="122366"/>
                </a:cubicBezTo>
                <a:cubicBezTo>
                  <a:pt x="352403" y="92247"/>
                  <a:pt x="496321" y="55121"/>
                  <a:pt x="641740" y="25169"/>
                </a:cubicBezTo>
                <a:cubicBezTo>
                  <a:pt x="668438" y="19705"/>
                  <a:pt x="716119" y="3144"/>
                  <a:pt x="755101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3599D1F-7278-C736-05F8-14C0D69199CA}"/>
              </a:ext>
            </a:extLst>
          </p:cNvPr>
          <p:cNvSpPr/>
          <p:nvPr/>
        </p:nvSpPr>
        <p:spPr>
          <a:xfrm>
            <a:off x="9670586" y="3254947"/>
            <a:ext cx="770995" cy="251797"/>
          </a:xfrm>
          <a:custGeom>
            <a:avLst/>
            <a:gdLst>
              <a:gd name="csX0" fmla="*/ 727995 w 770995"/>
              <a:gd name="csY0" fmla="*/ 20 h 251797"/>
              <a:gd name="csX1" fmla="*/ 767979 w 770995"/>
              <a:gd name="csY1" fmla="*/ 60736 h 251797"/>
              <a:gd name="csX2" fmla="*/ 595945 w 770995"/>
              <a:gd name="csY2" fmla="*/ 113381 h 251797"/>
              <a:gd name="csX3" fmla="*/ 211830 w 770995"/>
              <a:gd name="csY3" fmla="*/ 213248 h 251797"/>
              <a:gd name="csX4" fmla="*/ 20608 w 770995"/>
              <a:gd name="csY4" fmla="*/ 247287 h 251797"/>
              <a:gd name="csX5" fmla="*/ 0 w 770995"/>
              <a:gd name="csY5" fmla="*/ 205572 h 251797"/>
              <a:gd name="csX6" fmla="*/ 14934 w 770995"/>
              <a:gd name="csY6" fmla="*/ 182545 h 251797"/>
              <a:gd name="csX7" fmla="*/ 164692 w 770995"/>
              <a:gd name="csY7" fmla="*/ 139495 h 251797"/>
              <a:gd name="csX8" fmla="*/ 634824 w 770995"/>
              <a:gd name="csY8" fmla="*/ 18520 h 251797"/>
              <a:gd name="csX9" fmla="*/ 727995 w 770995"/>
              <a:gd name="csY9" fmla="*/ 20 h 2517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70995" h="251797">
                <a:moveTo>
                  <a:pt x="727995" y="20"/>
                </a:moveTo>
                <a:cubicBezTo>
                  <a:pt x="757989" y="604"/>
                  <a:pt x="779117" y="14391"/>
                  <a:pt x="767979" y="60736"/>
                </a:cubicBezTo>
                <a:cubicBezTo>
                  <a:pt x="730102" y="89520"/>
                  <a:pt x="644085" y="101367"/>
                  <a:pt x="595945" y="113381"/>
                </a:cubicBezTo>
                <a:cubicBezTo>
                  <a:pt x="467629" y="145418"/>
                  <a:pt x="340063" y="180793"/>
                  <a:pt x="211830" y="213248"/>
                </a:cubicBezTo>
                <a:cubicBezTo>
                  <a:pt x="154681" y="227681"/>
                  <a:pt x="77925" y="264557"/>
                  <a:pt x="20608" y="247287"/>
                </a:cubicBezTo>
                <a:cubicBezTo>
                  <a:pt x="13683" y="233354"/>
                  <a:pt x="6842" y="219505"/>
                  <a:pt x="0" y="205572"/>
                </a:cubicBezTo>
                <a:cubicBezTo>
                  <a:pt x="4005" y="196895"/>
                  <a:pt x="6758" y="188385"/>
                  <a:pt x="14934" y="182545"/>
                </a:cubicBezTo>
                <a:cubicBezTo>
                  <a:pt x="37794" y="166026"/>
                  <a:pt x="132404" y="148171"/>
                  <a:pt x="164692" y="139495"/>
                </a:cubicBezTo>
                <a:cubicBezTo>
                  <a:pt x="321042" y="97863"/>
                  <a:pt x="478475" y="60152"/>
                  <a:pt x="634824" y="18520"/>
                </a:cubicBezTo>
                <a:cubicBezTo>
                  <a:pt x="659144" y="12054"/>
                  <a:pt x="698002" y="-565"/>
                  <a:pt x="72799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2" name="Graphic 51" descr="Lights On with solid fill">
            <a:extLst>
              <a:ext uri="{FF2B5EF4-FFF2-40B4-BE49-F238E27FC236}">
                <a16:creationId xmlns:a16="http://schemas.microsoft.com/office/drawing/2014/main" id="{6C251A24-B14B-0AF9-AAA9-776FE82090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24396" y="1495468"/>
            <a:ext cx="1097280" cy="1097280"/>
          </a:xfrm>
          <a:prstGeom prst="rect">
            <a:avLst/>
          </a:prstGeom>
        </p:spPr>
      </p:pic>
      <p:pic>
        <p:nvPicPr>
          <p:cNvPr id="54" name="Graphic 53" descr="Users with solid fill">
            <a:extLst>
              <a:ext uri="{FF2B5EF4-FFF2-40B4-BE49-F238E27FC236}">
                <a16:creationId xmlns:a16="http://schemas.microsoft.com/office/drawing/2014/main" id="{0D662309-DD13-BF75-5CF8-8AF29285C6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681876" y="1754692"/>
            <a:ext cx="914400" cy="914400"/>
          </a:xfrm>
          <a:prstGeom prst="rect">
            <a:avLst/>
          </a:prstGeom>
          <a:scene3d>
            <a:camera prst="isometricOffAxis1Right">
              <a:rot lat="21410599" lon="20894109" rev="597817"/>
            </a:camera>
            <a:lightRig rig="threePt" dir="t"/>
          </a:scene3d>
          <a:sp3d prstMaterial="matte">
            <a:bevelT w="0" h="0"/>
          </a:sp3d>
        </p:spPr>
      </p:pic>
      <p:pic>
        <p:nvPicPr>
          <p:cNvPr id="55" name="Graphic 54" descr="Single gear with solid fill">
            <a:extLst>
              <a:ext uri="{FF2B5EF4-FFF2-40B4-BE49-F238E27FC236}">
                <a16:creationId xmlns:a16="http://schemas.microsoft.com/office/drawing/2014/main" id="{F2DD8047-6669-23D5-478E-332513A443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579037" y="1895323"/>
            <a:ext cx="914400" cy="914400"/>
          </a:xfrm>
          <a:prstGeom prst="rect">
            <a:avLst/>
          </a:prstGeom>
          <a:scene3d>
            <a:camera prst="isometricOffAxis1Right">
              <a:rot lat="20566642" lon="20575615" rev="954629"/>
            </a:camera>
            <a:lightRig rig="threePt" dir="t"/>
          </a:scene3d>
          <a:sp3d prstMaterial="matte">
            <a:bevelT w="0" h="0"/>
          </a:sp3d>
        </p:spPr>
      </p:pic>
      <p:pic>
        <p:nvPicPr>
          <p:cNvPr id="56" name="Graphic 55" descr="Bar graph with upward trend with solid fill">
            <a:extLst>
              <a:ext uri="{FF2B5EF4-FFF2-40B4-BE49-F238E27FC236}">
                <a16:creationId xmlns:a16="http://schemas.microsoft.com/office/drawing/2014/main" id="{B636E878-77ED-6158-F782-B42F965DC8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44195" y="2001264"/>
            <a:ext cx="914400" cy="914400"/>
          </a:xfrm>
          <a:prstGeom prst="rect">
            <a:avLst/>
          </a:prstGeom>
          <a:scene3d>
            <a:camera prst="isometricOffAxis1Right">
              <a:rot lat="20057108" lon="20234689" rev="1679839"/>
            </a:camera>
            <a:lightRig rig="threePt" dir="t"/>
          </a:scene3d>
          <a:sp3d prstMaterial="matte">
            <a:bevelT w="0" h="0"/>
          </a:sp3d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6ACBAD01-1514-607D-D8DB-DB590702D8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49360" y="2234800"/>
            <a:ext cx="914400" cy="914400"/>
          </a:xfrm>
          <a:prstGeom prst="rect">
            <a:avLst/>
          </a:prstGeom>
          <a:scene3d>
            <a:camera prst="isometricOffAxis1Right">
              <a:rot lat="19324271" lon="19617050" rev="2308000"/>
            </a:camera>
            <a:lightRig rig="threePt" dir="t"/>
          </a:scene3d>
          <a:sp3d prstMaterial="matte">
            <a:bevelT w="0" h="0"/>
          </a:sp3d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8AED158F-3588-5A78-4D9A-C87A949E1ECD}"/>
              </a:ext>
            </a:extLst>
          </p:cNvPr>
          <p:cNvGrpSpPr/>
          <p:nvPr/>
        </p:nvGrpSpPr>
        <p:grpSpPr>
          <a:xfrm>
            <a:off x="942851" y="4605141"/>
            <a:ext cx="1855578" cy="1413263"/>
            <a:chOff x="332936" y="2947244"/>
            <a:chExt cx="2926080" cy="141326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B2208-A733-07B8-DD03-8E9E811D6FD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54ECC05-3A82-A9A1-5F0F-AD69D515B60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3BFA9FE-AE47-DDF2-8388-6221C3EFCF55}"/>
              </a:ext>
            </a:extLst>
          </p:cNvPr>
          <p:cNvGrpSpPr/>
          <p:nvPr/>
        </p:nvGrpSpPr>
        <p:grpSpPr>
          <a:xfrm>
            <a:off x="3117316" y="4605141"/>
            <a:ext cx="1855578" cy="1413263"/>
            <a:chOff x="332936" y="2947244"/>
            <a:chExt cx="2926080" cy="141326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FC258B4-1A85-C847-DF87-F3A92ED6CF0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93779D3-D8B9-AA6C-A6BC-6626F8EC2E9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A4864B2-75AE-25E1-057B-9D1C0A9ECAAB}"/>
              </a:ext>
            </a:extLst>
          </p:cNvPr>
          <p:cNvGrpSpPr/>
          <p:nvPr/>
        </p:nvGrpSpPr>
        <p:grpSpPr>
          <a:xfrm>
            <a:off x="5291781" y="4605141"/>
            <a:ext cx="1855578" cy="1413263"/>
            <a:chOff x="332936" y="2947244"/>
            <a:chExt cx="2926080" cy="141326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DAFDFE3-FDB7-010F-BADC-84044AC9988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EA5D72C-886D-79A1-0655-72EBED10658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A984F33-7A01-571D-BD3E-52233CA3405D}"/>
              </a:ext>
            </a:extLst>
          </p:cNvPr>
          <p:cNvGrpSpPr/>
          <p:nvPr/>
        </p:nvGrpSpPr>
        <p:grpSpPr>
          <a:xfrm>
            <a:off x="7466246" y="4605141"/>
            <a:ext cx="1855578" cy="1413263"/>
            <a:chOff x="332936" y="2947244"/>
            <a:chExt cx="2926080" cy="141326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9739D9-D1F0-DC0C-92EF-1F8CCE506B4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E41056E-7258-EC3F-FF2D-FBBE1798BE8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0F66FAE-1116-BCA7-CBF9-36785392D285}"/>
              </a:ext>
            </a:extLst>
          </p:cNvPr>
          <p:cNvGrpSpPr/>
          <p:nvPr/>
        </p:nvGrpSpPr>
        <p:grpSpPr>
          <a:xfrm>
            <a:off x="9640711" y="4605141"/>
            <a:ext cx="1855578" cy="1413263"/>
            <a:chOff x="332936" y="2947244"/>
            <a:chExt cx="2926080" cy="141326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45A1A3B-1077-BAB8-4FBA-6FB4F6A2A94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232444C-5A49-59DA-6A8B-02BC33907C3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D63AE-A3DB-BFC6-7E23-5524BE37E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175BE-D2D6-914F-8D2F-C2C6AF8D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Leaning Cards Process </a:t>
            </a:r>
            <a:r>
              <a:rPr lang="en-US" dirty="0"/>
              <a:t>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0D00A4-2F0B-1CC7-3041-8B541D020D6C}"/>
              </a:ext>
            </a:extLst>
          </p:cNvPr>
          <p:cNvGrpSpPr/>
          <p:nvPr/>
        </p:nvGrpSpPr>
        <p:grpSpPr>
          <a:xfrm>
            <a:off x="323410" y="4439305"/>
            <a:ext cx="11441047" cy="4172"/>
            <a:chOff x="323410" y="4668083"/>
            <a:chExt cx="11441047" cy="4172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47A8AA2-B7AD-E9C5-BFAC-38BD1723C721}"/>
                </a:ext>
              </a:extLst>
            </p:cNvPr>
            <p:cNvCxnSpPr>
              <a:cxnSpLocks/>
            </p:cNvCxnSpPr>
            <p:nvPr/>
          </p:nvCxnSpPr>
          <p:spPr>
            <a:xfrm>
              <a:off x="1113140" y="4668083"/>
              <a:ext cx="9861587" cy="4172"/>
            </a:xfrm>
            <a:prstGeom prst="line">
              <a:avLst/>
            </a:prstGeom>
            <a:ln w="85725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FAE25AC-1B67-7747-30C2-3E9DAF22543F}"/>
                </a:ext>
              </a:extLst>
            </p:cNvPr>
            <p:cNvCxnSpPr>
              <a:cxnSpLocks/>
            </p:cNvCxnSpPr>
            <p:nvPr/>
          </p:nvCxnSpPr>
          <p:spPr>
            <a:xfrm>
              <a:off x="323410" y="4670169"/>
              <a:ext cx="536336" cy="0"/>
            </a:xfrm>
            <a:prstGeom prst="line">
              <a:avLst/>
            </a:prstGeom>
            <a:ln w="85725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DF67351-B811-FFE6-A9E8-29D0BB4D8E2E}"/>
                </a:ext>
              </a:extLst>
            </p:cNvPr>
            <p:cNvCxnSpPr>
              <a:cxnSpLocks/>
            </p:cNvCxnSpPr>
            <p:nvPr/>
          </p:nvCxnSpPr>
          <p:spPr>
            <a:xfrm>
              <a:off x="11228121" y="4670169"/>
              <a:ext cx="536336" cy="0"/>
            </a:xfrm>
            <a:prstGeom prst="line">
              <a:avLst/>
            </a:prstGeom>
            <a:ln w="85725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8273B30-CF78-5806-524E-73F7ED67B72C}"/>
              </a:ext>
            </a:extLst>
          </p:cNvPr>
          <p:cNvGrpSpPr/>
          <p:nvPr/>
        </p:nvGrpSpPr>
        <p:grpSpPr>
          <a:xfrm>
            <a:off x="942851" y="4605141"/>
            <a:ext cx="1855578" cy="1413263"/>
            <a:chOff x="332936" y="2947244"/>
            <a:chExt cx="2926080" cy="141326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C5B1B25-D5A1-A4BF-139F-4429CEC0F3E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C735C37-4E91-E18B-B8B6-DB956BACEEE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72E5534-551B-E95C-6CD7-E2E6F63290F8}"/>
              </a:ext>
            </a:extLst>
          </p:cNvPr>
          <p:cNvGrpSpPr/>
          <p:nvPr/>
        </p:nvGrpSpPr>
        <p:grpSpPr>
          <a:xfrm>
            <a:off x="3117316" y="4605141"/>
            <a:ext cx="1855578" cy="1413263"/>
            <a:chOff x="332936" y="2947244"/>
            <a:chExt cx="2926080" cy="141326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1ECC592-18C1-B4F5-653F-CCE5470CC3C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AAA9372-8183-CEB0-DF7C-8C04796E5EC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B5030A0-EC91-F85C-A420-F1BB62A04111}"/>
              </a:ext>
            </a:extLst>
          </p:cNvPr>
          <p:cNvGrpSpPr/>
          <p:nvPr/>
        </p:nvGrpSpPr>
        <p:grpSpPr>
          <a:xfrm>
            <a:off x="5291781" y="4605141"/>
            <a:ext cx="1855578" cy="1413263"/>
            <a:chOff x="332936" y="2947244"/>
            <a:chExt cx="2926080" cy="141326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E9B750A-A305-F7D2-F1C2-2EE9A94FFE7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62D1823-9654-91B1-EB78-A54BFD473F0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910D59E-759D-71B3-5221-0AC7F564359E}"/>
              </a:ext>
            </a:extLst>
          </p:cNvPr>
          <p:cNvGrpSpPr/>
          <p:nvPr/>
        </p:nvGrpSpPr>
        <p:grpSpPr>
          <a:xfrm>
            <a:off x="7466246" y="4605141"/>
            <a:ext cx="1855578" cy="1413263"/>
            <a:chOff x="332936" y="2947244"/>
            <a:chExt cx="2926080" cy="141326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0393450-D3B9-B103-91E3-4AD2CF19BE8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C720954-4E51-EE34-9794-2A74FD8CDD0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29AF072-37EC-25F1-E7F8-B24AE88EDFB6}"/>
              </a:ext>
            </a:extLst>
          </p:cNvPr>
          <p:cNvGrpSpPr/>
          <p:nvPr/>
        </p:nvGrpSpPr>
        <p:grpSpPr>
          <a:xfrm>
            <a:off x="9640711" y="4605141"/>
            <a:ext cx="1855578" cy="1413263"/>
            <a:chOff x="332936" y="2947244"/>
            <a:chExt cx="2926080" cy="141326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0C23872-F42C-BD89-EA3E-11F4E40D2E3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8A4E489-79B4-0240-58F2-5540F52F84E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0AB93D5-8CAF-BBF7-C747-BD62E1AD16FB}"/>
              </a:ext>
            </a:extLst>
          </p:cNvPr>
          <p:cNvGrpSpPr/>
          <p:nvPr/>
        </p:nvGrpSpPr>
        <p:grpSpPr>
          <a:xfrm>
            <a:off x="1200102" y="1257546"/>
            <a:ext cx="1574357" cy="3193642"/>
            <a:chOff x="1200102" y="1257546"/>
            <a:chExt cx="1574357" cy="3193642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BFCC1D3-331D-2C79-A112-B21FC2EDDCA1}"/>
                </a:ext>
              </a:extLst>
            </p:cNvPr>
            <p:cNvSpPr/>
            <p:nvPr/>
          </p:nvSpPr>
          <p:spPr>
            <a:xfrm>
              <a:off x="1433383" y="1257546"/>
              <a:ext cx="1341076" cy="3193642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6350" cap="flat">
              <a:solidFill>
                <a:schemeClr val="accent1">
                  <a:lumMod val="50000"/>
                </a:schemeClr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9430B3E2-882F-B9DA-58B0-A9ECAF3AA6BD}"/>
                </a:ext>
              </a:extLst>
            </p:cNvPr>
            <p:cNvSpPr/>
            <p:nvPr/>
          </p:nvSpPr>
          <p:spPr>
            <a:xfrm>
              <a:off x="1200102" y="1257546"/>
              <a:ext cx="1341076" cy="3193642"/>
            </a:xfrm>
            <a:prstGeom prst="roundRect">
              <a:avLst/>
            </a:prstGeom>
            <a:solidFill>
              <a:srgbClr val="F7513B"/>
            </a:solidFill>
            <a:ln w="6350" cap="flat">
              <a:solidFill>
                <a:schemeClr val="accent1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439840C-93F5-8DB5-FA0F-6BBB46A5B601}"/>
              </a:ext>
            </a:extLst>
          </p:cNvPr>
          <p:cNvGrpSpPr/>
          <p:nvPr/>
        </p:nvGrpSpPr>
        <p:grpSpPr>
          <a:xfrm>
            <a:off x="8558776" y="2044108"/>
            <a:ext cx="2577007" cy="2519233"/>
            <a:chOff x="8558776" y="2044108"/>
            <a:chExt cx="2577007" cy="2519233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ACD29AA-2842-DD8D-4D36-908F99C22042}"/>
                </a:ext>
              </a:extLst>
            </p:cNvPr>
            <p:cNvSpPr/>
            <p:nvPr/>
          </p:nvSpPr>
          <p:spPr>
            <a:xfrm>
              <a:off x="8699989" y="2044108"/>
              <a:ext cx="2435794" cy="2381508"/>
            </a:xfrm>
            <a:custGeom>
              <a:avLst/>
              <a:gdLst>
                <a:gd name="csX0" fmla="*/ 859901 w 2435794"/>
                <a:gd name="csY0" fmla="*/ 810 h 2381508"/>
                <a:gd name="csX1" fmla="*/ 963761 w 2435794"/>
                <a:gd name="csY1" fmla="*/ 15598 h 2381508"/>
                <a:gd name="csX2" fmla="*/ 1116941 w 2435794"/>
                <a:gd name="csY2" fmla="*/ 170528 h 2381508"/>
                <a:gd name="csX3" fmla="*/ 1286137 w 2435794"/>
                <a:gd name="csY3" fmla="*/ 402215 h 2381508"/>
                <a:gd name="csX4" fmla="*/ 1702958 w 2435794"/>
                <a:gd name="csY4" fmla="*/ 978638 h 2381508"/>
                <a:gd name="csX5" fmla="*/ 1992629 w 2435794"/>
                <a:gd name="csY5" fmla="*/ 1397376 h 2381508"/>
                <a:gd name="csX6" fmla="*/ 2327352 w 2435794"/>
                <a:gd name="csY6" fmla="*/ 1872013 h 2381508"/>
                <a:gd name="csX7" fmla="*/ 2427302 w 2435794"/>
                <a:gd name="csY7" fmla="*/ 2157930 h 2381508"/>
                <a:gd name="csX8" fmla="*/ 2332525 w 2435794"/>
                <a:gd name="csY8" fmla="*/ 2197560 h 2381508"/>
                <a:gd name="csX9" fmla="*/ 1800071 w 2435794"/>
                <a:gd name="csY9" fmla="*/ 2326293 h 2381508"/>
                <a:gd name="csX10" fmla="*/ 1508564 w 2435794"/>
                <a:gd name="csY10" fmla="*/ 2373181 h 2381508"/>
                <a:gd name="csX11" fmla="*/ 1357638 w 2435794"/>
                <a:gd name="csY11" fmla="*/ 2232684 h 2381508"/>
                <a:gd name="csX12" fmla="*/ 1134711 w 2435794"/>
                <a:gd name="csY12" fmla="*/ 1913478 h 2381508"/>
                <a:gd name="csX13" fmla="*/ 284720 w 2435794"/>
                <a:gd name="csY13" fmla="*/ 728012 h 2381508"/>
                <a:gd name="csX14" fmla="*/ 105260 w 2435794"/>
                <a:gd name="csY14" fmla="*/ 481891 h 2381508"/>
                <a:gd name="csX15" fmla="*/ 5310 w 2435794"/>
                <a:gd name="csY15" fmla="*/ 324208 h 2381508"/>
                <a:gd name="csX16" fmla="*/ 8314 w 2435794"/>
                <a:gd name="csY16" fmla="*/ 212995 h 2381508"/>
                <a:gd name="csX17" fmla="*/ 146141 w 2435794"/>
                <a:gd name="csY17" fmla="*/ 161267 h 2381508"/>
                <a:gd name="csX18" fmla="*/ 470603 w 2435794"/>
                <a:gd name="csY18" fmla="*/ 85345 h 2381508"/>
                <a:gd name="csX19" fmla="*/ 755853 w 2435794"/>
                <a:gd name="csY19" fmla="*/ 19686 h 2381508"/>
                <a:gd name="csX20" fmla="*/ 859901 w 2435794"/>
                <a:gd name="csY20" fmla="*/ 810 h 2381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435794" h="2381508">
                  <a:moveTo>
                    <a:pt x="859901" y="810"/>
                  </a:moveTo>
                  <a:cubicBezTo>
                    <a:pt x="894097" y="-1735"/>
                    <a:pt x="928262" y="1331"/>
                    <a:pt x="963761" y="15598"/>
                  </a:cubicBezTo>
                  <a:cubicBezTo>
                    <a:pt x="1037931" y="45299"/>
                    <a:pt x="1072472" y="109207"/>
                    <a:pt x="1116941" y="170528"/>
                  </a:cubicBezTo>
                  <a:cubicBezTo>
                    <a:pt x="1173089" y="247868"/>
                    <a:pt x="1230490" y="324375"/>
                    <a:pt x="1286137" y="402215"/>
                  </a:cubicBezTo>
                  <a:cubicBezTo>
                    <a:pt x="1424048" y="595107"/>
                    <a:pt x="1565297" y="785496"/>
                    <a:pt x="1702958" y="978638"/>
                  </a:cubicBezTo>
                  <a:cubicBezTo>
                    <a:pt x="1801405" y="1116882"/>
                    <a:pt x="1892846" y="1260049"/>
                    <a:pt x="1992629" y="1397376"/>
                  </a:cubicBezTo>
                  <a:cubicBezTo>
                    <a:pt x="2106345" y="1553975"/>
                    <a:pt x="2213970" y="1715163"/>
                    <a:pt x="2327352" y="1872013"/>
                  </a:cubicBezTo>
                  <a:cubicBezTo>
                    <a:pt x="2399604" y="1971963"/>
                    <a:pt x="2458338" y="2025359"/>
                    <a:pt x="2427302" y="2157930"/>
                  </a:cubicBezTo>
                  <a:cubicBezTo>
                    <a:pt x="2395765" y="2164688"/>
                    <a:pt x="2368901" y="2189300"/>
                    <a:pt x="2332525" y="2197560"/>
                  </a:cubicBezTo>
                  <a:cubicBezTo>
                    <a:pt x="2154401" y="2238023"/>
                    <a:pt x="1977194" y="2281324"/>
                    <a:pt x="1800071" y="2326293"/>
                  </a:cubicBezTo>
                  <a:cubicBezTo>
                    <a:pt x="1709298" y="2349320"/>
                    <a:pt x="1602006" y="2401798"/>
                    <a:pt x="1508564" y="2373181"/>
                  </a:cubicBezTo>
                  <a:cubicBezTo>
                    <a:pt x="1438065" y="2351656"/>
                    <a:pt x="1397768" y="2289584"/>
                    <a:pt x="1357638" y="2232684"/>
                  </a:cubicBezTo>
                  <a:cubicBezTo>
                    <a:pt x="1282883" y="2126644"/>
                    <a:pt x="1210717" y="2018768"/>
                    <a:pt x="1134711" y="1913478"/>
                  </a:cubicBezTo>
                  <a:cubicBezTo>
                    <a:pt x="850212" y="1519268"/>
                    <a:pt x="569802" y="1121971"/>
                    <a:pt x="284720" y="728012"/>
                  </a:cubicBezTo>
                  <a:cubicBezTo>
                    <a:pt x="225234" y="645749"/>
                    <a:pt x="164663" y="564321"/>
                    <a:pt x="105260" y="481891"/>
                  </a:cubicBezTo>
                  <a:cubicBezTo>
                    <a:pt x="69468" y="432250"/>
                    <a:pt x="22413" y="384361"/>
                    <a:pt x="5310" y="324208"/>
                  </a:cubicBezTo>
                  <a:cubicBezTo>
                    <a:pt x="-5870" y="284912"/>
                    <a:pt x="3307" y="251206"/>
                    <a:pt x="8314" y="212995"/>
                  </a:cubicBezTo>
                  <a:cubicBezTo>
                    <a:pt x="39767" y="173699"/>
                    <a:pt x="100004" y="172114"/>
                    <a:pt x="146141" y="161267"/>
                  </a:cubicBezTo>
                  <a:cubicBezTo>
                    <a:pt x="254267" y="135988"/>
                    <a:pt x="361976" y="108206"/>
                    <a:pt x="470603" y="85345"/>
                  </a:cubicBezTo>
                  <a:cubicBezTo>
                    <a:pt x="565964" y="65155"/>
                    <a:pt x="660741" y="41378"/>
                    <a:pt x="755853" y="19686"/>
                  </a:cubicBezTo>
                  <a:cubicBezTo>
                    <a:pt x="791478" y="11510"/>
                    <a:pt x="825705" y="3354"/>
                    <a:pt x="859901" y="810"/>
                  </a:cubicBezTo>
                  <a:close/>
                </a:path>
              </a:pathLst>
            </a:custGeom>
            <a:solidFill>
              <a:schemeClr val="accent5"/>
            </a:solidFill>
            <a:ln w="6350" cap="flat">
              <a:solidFill>
                <a:schemeClr val="accent5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7545693-EB8B-10BB-7DB0-6F70A2970176}"/>
                </a:ext>
              </a:extLst>
            </p:cNvPr>
            <p:cNvSpPr/>
            <p:nvPr/>
          </p:nvSpPr>
          <p:spPr>
            <a:xfrm>
              <a:off x="8558776" y="2245600"/>
              <a:ext cx="2574265" cy="2317741"/>
            </a:xfrm>
            <a:custGeom>
              <a:avLst/>
              <a:gdLst>
                <a:gd name="csX0" fmla="*/ 155278 w 2574265"/>
                <a:gd name="csY0" fmla="*/ 0 h 2317741"/>
                <a:gd name="csX1" fmla="*/ 152273 w 2574265"/>
                <a:gd name="csY1" fmla="*/ 111213 h 2317741"/>
                <a:gd name="csX2" fmla="*/ 252224 w 2574265"/>
                <a:gd name="csY2" fmla="*/ 268897 h 2317741"/>
                <a:gd name="csX3" fmla="*/ 431684 w 2574265"/>
                <a:gd name="csY3" fmla="*/ 515017 h 2317741"/>
                <a:gd name="csX4" fmla="*/ 1281675 w 2574265"/>
                <a:gd name="csY4" fmla="*/ 1700484 h 2317741"/>
                <a:gd name="csX5" fmla="*/ 1504602 w 2574265"/>
                <a:gd name="csY5" fmla="*/ 2019690 h 2317741"/>
                <a:gd name="csX6" fmla="*/ 1655527 w 2574265"/>
                <a:gd name="csY6" fmla="*/ 2160187 h 2317741"/>
                <a:gd name="csX7" fmla="*/ 1947035 w 2574265"/>
                <a:gd name="csY7" fmla="*/ 2113299 h 2317741"/>
                <a:gd name="csX8" fmla="*/ 2479489 w 2574265"/>
                <a:gd name="csY8" fmla="*/ 1984565 h 2317741"/>
                <a:gd name="csX9" fmla="*/ 2574266 w 2574265"/>
                <a:gd name="csY9" fmla="*/ 1944935 h 2317741"/>
                <a:gd name="csX10" fmla="*/ 2379539 w 2574265"/>
                <a:gd name="csY10" fmla="*/ 2143500 h 2317741"/>
                <a:gd name="csX11" fmla="*/ 2236288 w 2574265"/>
                <a:gd name="csY11" fmla="*/ 2179459 h 2317741"/>
                <a:gd name="csX12" fmla="*/ 2041060 w 2574265"/>
                <a:gd name="csY12" fmla="*/ 2222593 h 2317741"/>
                <a:gd name="csX13" fmla="*/ 1992421 w 2574265"/>
                <a:gd name="csY13" fmla="*/ 2228016 h 2317741"/>
                <a:gd name="csX14" fmla="*/ 1697660 w 2574265"/>
                <a:gd name="csY14" fmla="*/ 2289421 h 2317741"/>
                <a:gd name="csX15" fmla="*/ 1487916 w 2574265"/>
                <a:gd name="csY15" fmla="*/ 2311697 h 2317741"/>
                <a:gd name="csX16" fmla="*/ 1399729 w 2574265"/>
                <a:gd name="csY16" fmla="*/ 2266561 h 2317741"/>
                <a:gd name="csX17" fmla="*/ 1350004 w 2574265"/>
                <a:gd name="csY17" fmla="*/ 2226263 h 2317741"/>
                <a:gd name="csX18" fmla="*/ 1352257 w 2574265"/>
                <a:gd name="csY18" fmla="*/ 2216085 h 2317741"/>
                <a:gd name="csX19" fmla="*/ 1316632 w 2574265"/>
                <a:gd name="csY19" fmla="*/ 2180961 h 2317741"/>
                <a:gd name="csX20" fmla="*/ 1251806 w 2574265"/>
                <a:gd name="csY20" fmla="*/ 2072334 h 2317741"/>
                <a:gd name="csX21" fmla="*/ 1026878 w 2574265"/>
                <a:gd name="csY21" fmla="*/ 1755131 h 2317741"/>
                <a:gd name="csX22" fmla="*/ 367775 w 2574265"/>
                <a:gd name="csY22" fmla="*/ 837393 h 2317741"/>
                <a:gd name="csX23" fmla="*/ 136922 w 2574265"/>
                <a:gd name="csY23" fmla="*/ 525530 h 2317741"/>
                <a:gd name="csX24" fmla="*/ 30548 w 2574265"/>
                <a:gd name="csY24" fmla="*/ 381862 h 2317741"/>
                <a:gd name="csX25" fmla="*/ 155278 w 2574265"/>
                <a:gd name="csY25" fmla="*/ 0 h 23177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574265" h="2317741">
                  <a:moveTo>
                    <a:pt x="155278" y="0"/>
                  </a:moveTo>
                  <a:cubicBezTo>
                    <a:pt x="150271" y="38211"/>
                    <a:pt x="141094" y="71917"/>
                    <a:pt x="152273" y="111213"/>
                  </a:cubicBezTo>
                  <a:cubicBezTo>
                    <a:pt x="169377" y="171367"/>
                    <a:pt x="216432" y="219256"/>
                    <a:pt x="252224" y="268897"/>
                  </a:cubicBezTo>
                  <a:cubicBezTo>
                    <a:pt x="311627" y="351326"/>
                    <a:pt x="372197" y="432755"/>
                    <a:pt x="431684" y="515017"/>
                  </a:cubicBezTo>
                  <a:cubicBezTo>
                    <a:pt x="716766" y="908977"/>
                    <a:pt x="997176" y="1306274"/>
                    <a:pt x="1281675" y="1700484"/>
                  </a:cubicBezTo>
                  <a:cubicBezTo>
                    <a:pt x="1357680" y="1805773"/>
                    <a:pt x="1429847" y="1913649"/>
                    <a:pt x="1504602" y="2019690"/>
                  </a:cubicBezTo>
                  <a:cubicBezTo>
                    <a:pt x="1544731" y="2076589"/>
                    <a:pt x="1585029" y="2138661"/>
                    <a:pt x="1655527" y="2160187"/>
                  </a:cubicBezTo>
                  <a:cubicBezTo>
                    <a:pt x="1748969" y="2188803"/>
                    <a:pt x="1856262" y="2136326"/>
                    <a:pt x="1947035" y="2113299"/>
                  </a:cubicBezTo>
                  <a:cubicBezTo>
                    <a:pt x="2124158" y="2068329"/>
                    <a:pt x="2301365" y="2025029"/>
                    <a:pt x="2479489" y="1984565"/>
                  </a:cubicBezTo>
                  <a:cubicBezTo>
                    <a:pt x="2515864" y="1976306"/>
                    <a:pt x="2542729" y="1951693"/>
                    <a:pt x="2574266" y="1944935"/>
                  </a:cubicBezTo>
                  <a:cubicBezTo>
                    <a:pt x="2549571" y="2036542"/>
                    <a:pt x="2471896" y="2118054"/>
                    <a:pt x="2379539" y="2143500"/>
                  </a:cubicBezTo>
                  <a:cubicBezTo>
                    <a:pt x="2336489" y="2155431"/>
                    <a:pt x="2270829" y="2154513"/>
                    <a:pt x="2236288" y="2179459"/>
                  </a:cubicBezTo>
                  <a:cubicBezTo>
                    <a:pt x="2194239" y="2202319"/>
                    <a:pt x="2081358" y="2194560"/>
                    <a:pt x="2041060" y="2222593"/>
                  </a:cubicBezTo>
                  <a:cubicBezTo>
                    <a:pt x="2024875" y="2224345"/>
                    <a:pt x="2008606" y="2226180"/>
                    <a:pt x="1992421" y="2228016"/>
                  </a:cubicBezTo>
                  <a:cubicBezTo>
                    <a:pt x="1898394" y="2258969"/>
                    <a:pt x="1794523" y="2269648"/>
                    <a:pt x="1697660" y="2289421"/>
                  </a:cubicBezTo>
                  <a:cubicBezTo>
                    <a:pt x="1629998" y="2303270"/>
                    <a:pt x="1556996" y="2329634"/>
                    <a:pt x="1487916" y="2311697"/>
                  </a:cubicBezTo>
                  <a:cubicBezTo>
                    <a:pt x="1456295" y="2303604"/>
                    <a:pt x="1424508" y="2287919"/>
                    <a:pt x="1399729" y="2266561"/>
                  </a:cubicBezTo>
                  <a:cubicBezTo>
                    <a:pt x="1382209" y="2251460"/>
                    <a:pt x="1371613" y="2234941"/>
                    <a:pt x="1350004" y="2226263"/>
                  </a:cubicBezTo>
                  <a:cubicBezTo>
                    <a:pt x="1350755" y="2222927"/>
                    <a:pt x="1351507" y="2219506"/>
                    <a:pt x="1352257" y="2216085"/>
                  </a:cubicBezTo>
                  <a:cubicBezTo>
                    <a:pt x="1340326" y="2204405"/>
                    <a:pt x="1328480" y="2192725"/>
                    <a:pt x="1316632" y="2180961"/>
                  </a:cubicBezTo>
                  <a:cubicBezTo>
                    <a:pt x="1324725" y="2157851"/>
                    <a:pt x="1268409" y="2096112"/>
                    <a:pt x="1251806" y="2072334"/>
                  </a:cubicBezTo>
                  <a:cubicBezTo>
                    <a:pt x="1177553" y="1966210"/>
                    <a:pt x="1099629" y="1862256"/>
                    <a:pt x="1026878" y="1755131"/>
                  </a:cubicBezTo>
                  <a:cubicBezTo>
                    <a:pt x="815547" y="1443935"/>
                    <a:pt x="591536" y="1139579"/>
                    <a:pt x="367775" y="837393"/>
                  </a:cubicBezTo>
                  <a:cubicBezTo>
                    <a:pt x="290769" y="733439"/>
                    <a:pt x="213845" y="629568"/>
                    <a:pt x="136922" y="525530"/>
                  </a:cubicBezTo>
                  <a:cubicBezTo>
                    <a:pt x="101965" y="478308"/>
                    <a:pt x="60500" y="432505"/>
                    <a:pt x="30548" y="381862"/>
                  </a:cubicBezTo>
                  <a:cubicBezTo>
                    <a:pt x="-45624" y="253129"/>
                    <a:pt x="29881" y="69498"/>
                    <a:pt x="155278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350" cap="flat">
              <a:solidFill>
                <a:schemeClr val="accent5">
                  <a:lumMod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7220AED-A6CC-10A2-1F3C-DE28A97FC920}"/>
              </a:ext>
            </a:extLst>
          </p:cNvPr>
          <p:cNvGrpSpPr/>
          <p:nvPr/>
        </p:nvGrpSpPr>
        <p:grpSpPr>
          <a:xfrm>
            <a:off x="3152066" y="1324096"/>
            <a:ext cx="2053216" cy="3174117"/>
            <a:chOff x="3152066" y="1324096"/>
            <a:chExt cx="2053216" cy="3174117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E5BF038-E422-D0F9-7193-6B2535535BB7}"/>
                </a:ext>
              </a:extLst>
            </p:cNvPr>
            <p:cNvSpPr/>
            <p:nvPr/>
          </p:nvSpPr>
          <p:spPr>
            <a:xfrm>
              <a:off x="3152066" y="1427980"/>
              <a:ext cx="2010679" cy="3070233"/>
            </a:xfrm>
            <a:custGeom>
              <a:avLst/>
              <a:gdLst>
                <a:gd name="csX0" fmla="*/ 258802 w 2010679"/>
                <a:gd name="csY0" fmla="*/ 0 h 3070233"/>
                <a:gd name="csX1" fmla="*/ 209661 w 2010679"/>
                <a:gd name="csY1" fmla="*/ 122309 h 3070233"/>
                <a:gd name="csX2" fmla="*/ 256299 w 2010679"/>
                <a:gd name="csY2" fmla="*/ 347739 h 3070233"/>
                <a:gd name="csX3" fmla="*/ 388203 w 2010679"/>
                <a:gd name="csY3" fmla="*/ 841398 h 3070233"/>
                <a:gd name="csX4" fmla="*/ 765810 w 2010679"/>
                <a:gd name="csY4" fmla="*/ 2266477 h 3070233"/>
                <a:gd name="csX5" fmla="*/ 890121 w 2010679"/>
                <a:gd name="csY5" fmla="*/ 2742115 h 3070233"/>
                <a:gd name="csX6" fmla="*/ 994327 w 2010679"/>
                <a:gd name="csY6" fmla="*/ 2955865 h 3070233"/>
                <a:gd name="csX7" fmla="*/ 1279576 w 2010679"/>
                <a:gd name="csY7" fmla="*/ 2956115 h 3070233"/>
                <a:gd name="csX8" fmla="*/ 1921909 w 2010679"/>
                <a:gd name="csY8" fmla="*/ 2870849 h 3070233"/>
                <a:gd name="csX9" fmla="*/ 2010679 w 2010679"/>
                <a:gd name="csY9" fmla="*/ 2847488 h 3070233"/>
                <a:gd name="csX10" fmla="*/ 1704989 w 2010679"/>
                <a:gd name="csY10" fmla="*/ 2980560 h 3070233"/>
                <a:gd name="csX11" fmla="*/ 1583847 w 2010679"/>
                <a:gd name="csY11" fmla="*/ 2999332 h 3070233"/>
                <a:gd name="csX12" fmla="*/ 1209911 w 2010679"/>
                <a:gd name="csY12" fmla="*/ 3043050 h 3070233"/>
                <a:gd name="csX13" fmla="*/ 1012514 w 2010679"/>
                <a:gd name="csY13" fmla="*/ 3056733 h 3070233"/>
                <a:gd name="csX14" fmla="*/ 870766 w 2010679"/>
                <a:gd name="csY14" fmla="*/ 3069581 h 3070233"/>
                <a:gd name="csX15" fmla="*/ 775905 w 2010679"/>
                <a:gd name="csY15" fmla="*/ 3043884 h 3070233"/>
                <a:gd name="csX16" fmla="*/ 732521 w 2010679"/>
                <a:gd name="csY16" fmla="*/ 2996996 h 3070233"/>
                <a:gd name="csX17" fmla="*/ 605206 w 2010679"/>
                <a:gd name="csY17" fmla="*/ 2576589 h 3070233"/>
                <a:gd name="csX18" fmla="*/ 438094 w 2010679"/>
                <a:gd name="csY18" fmla="*/ 1951109 h 3070233"/>
                <a:gd name="csX19" fmla="*/ 137994 w 2010679"/>
                <a:gd name="csY19" fmla="*/ 824712 h 3070233"/>
                <a:gd name="csX20" fmla="*/ 45970 w 2010679"/>
                <a:gd name="csY20" fmla="*/ 474220 h 3070233"/>
                <a:gd name="csX21" fmla="*/ 0 w 2010679"/>
                <a:gd name="csY21" fmla="*/ 284665 h 3070233"/>
                <a:gd name="csX22" fmla="*/ 334 w 2010679"/>
                <a:gd name="csY22" fmla="*/ 234607 h 3070233"/>
                <a:gd name="csX23" fmla="*/ 157016 w 2010679"/>
                <a:gd name="csY23" fmla="*/ 54814 h 3070233"/>
                <a:gd name="csX24" fmla="*/ 258802 w 2010679"/>
                <a:gd name="csY24" fmla="*/ 0 h 30702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10679" h="3070233">
                  <a:moveTo>
                    <a:pt x="258802" y="0"/>
                  </a:moveTo>
                  <a:cubicBezTo>
                    <a:pt x="249374" y="41548"/>
                    <a:pt x="215335" y="61321"/>
                    <a:pt x="209661" y="122309"/>
                  </a:cubicBezTo>
                  <a:cubicBezTo>
                    <a:pt x="202653" y="196229"/>
                    <a:pt x="237944" y="277157"/>
                    <a:pt x="256299" y="347739"/>
                  </a:cubicBezTo>
                  <a:cubicBezTo>
                    <a:pt x="299266" y="512514"/>
                    <a:pt x="342149" y="677457"/>
                    <a:pt x="388203" y="841398"/>
                  </a:cubicBezTo>
                  <a:cubicBezTo>
                    <a:pt x="521191" y="1314450"/>
                    <a:pt x="634657" y="1792841"/>
                    <a:pt x="765810" y="2266477"/>
                  </a:cubicBezTo>
                  <a:cubicBezTo>
                    <a:pt x="809444" y="2424245"/>
                    <a:pt x="850659" y="2583264"/>
                    <a:pt x="890121" y="2742115"/>
                  </a:cubicBezTo>
                  <a:cubicBezTo>
                    <a:pt x="908727" y="2817286"/>
                    <a:pt x="921658" y="2911563"/>
                    <a:pt x="994327" y="2955865"/>
                  </a:cubicBezTo>
                  <a:cubicBezTo>
                    <a:pt x="1076839" y="3006090"/>
                    <a:pt x="1190806" y="2967378"/>
                    <a:pt x="1279576" y="2956115"/>
                  </a:cubicBezTo>
                  <a:cubicBezTo>
                    <a:pt x="1493575" y="2929000"/>
                    <a:pt x="1708743" y="2904305"/>
                    <a:pt x="1921909" y="2870849"/>
                  </a:cubicBezTo>
                  <a:cubicBezTo>
                    <a:pt x="1952277" y="2866093"/>
                    <a:pt x="1981478" y="2851910"/>
                    <a:pt x="2010679" y="2847488"/>
                  </a:cubicBezTo>
                  <a:cubicBezTo>
                    <a:pt x="1963957" y="2945019"/>
                    <a:pt x="1799015" y="2969964"/>
                    <a:pt x="1704989" y="2980560"/>
                  </a:cubicBezTo>
                  <a:cubicBezTo>
                    <a:pt x="1666527" y="2984899"/>
                    <a:pt x="1618221" y="2981645"/>
                    <a:pt x="1583847" y="2999332"/>
                  </a:cubicBezTo>
                  <a:lnTo>
                    <a:pt x="1209911" y="3043050"/>
                  </a:lnTo>
                  <a:cubicBezTo>
                    <a:pt x="1144085" y="3046637"/>
                    <a:pt x="1078174" y="3049891"/>
                    <a:pt x="1012514" y="3056733"/>
                  </a:cubicBezTo>
                  <a:cubicBezTo>
                    <a:pt x="966628" y="3061572"/>
                    <a:pt x="916819" y="3073085"/>
                    <a:pt x="870766" y="3069581"/>
                  </a:cubicBezTo>
                  <a:cubicBezTo>
                    <a:pt x="837143" y="3066994"/>
                    <a:pt x="808193" y="3050141"/>
                    <a:pt x="775905" y="3043884"/>
                  </a:cubicBezTo>
                  <a:lnTo>
                    <a:pt x="732521" y="2996996"/>
                  </a:lnTo>
                  <a:cubicBezTo>
                    <a:pt x="665026" y="2871683"/>
                    <a:pt x="639997" y="2715084"/>
                    <a:pt x="605206" y="2576589"/>
                  </a:cubicBezTo>
                  <a:cubicBezTo>
                    <a:pt x="552645" y="2367345"/>
                    <a:pt x="492574" y="2159936"/>
                    <a:pt x="438094" y="1951109"/>
                  </a:cubicBezTo>
                  <a:cubicBezTo>
                    <a:pt x="340063" y="1575254"/>
                    <a:pt x="234357" y="1201068"/>
                    <a:pt x="137994" y="824712"/>
                  </a:cubicBezTo>
                  <a:cubicBezTo>
                    <a:pt x="108043" y="707742"/>
                    <a:pt x="76255" y="591106"/>
                    <a:pt x="45970" y="474220"/>
                  </a:cubicBezTo>
                  <a:cubicBezTo>
                    <a:pt x="30118" y="412815"/>
                    <a:pt x="4755" y="347822"/>
                    <a:pt x="0" y="284665"/>
                  </a:cubicBezTo>
                  <a:cubicBezTo>
                    <a:pt x="111" y="267979"/>
                    <a:pt x="223" y="251293"/>
                    <a:pt x="334" y="234607"/>
                  </a:cubicBezTo>
                  <a:cubicBezTo>
                    <a:pt x="7091" y="133823"/>
                    <a:pt x="82513" y="102536"/>
                    <a:pt x="157016" y="54814"/>
                  </a:cubicBezTo>
                  <a:cubicBezTo>
                    <a:pt x="191223" y="32872"/>
                    <a:pt x="217587" y="6508"/>
                    <a:pt x="258802" y="0"/>
                  </a:cubicBezTo>
                  <a:close/>
                </a:path>
              </a:pathLst>
            </a:custGeom>
            <a:solidFill>
              <a:srgbClr val="CB6905"/>
            </a:solidFill>
            <a:ln w="6350" cap="flat">
              <a:solidFill>
                <a:srgbClr val="CB6905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F16B3E4-E3AA-531B-BBC6-221D30221E17}"/>
                </a:ext>
              </a:extLst>
            </p:cNvPr>
            <p:cNvSpPr/>
            <p:nvPr/>
          </p:nvSpPr>
          <p:spPr>
            <a:xfrm>
              <a:off x="3355068" y="1324096"/>
              <a:ext cx="1850214" cy="3090620"/>
            </a:xfrm>
            <a:custGeom>
              <a:avLst/>
              <a:gdLst>
                <a:gd name="csX0" fmla="*/ 988143 w 1850214"/>
                <a:gd name="csY0" fmla="*/ 28 h 3090620"/>
                <a:gd name="csX1" fmla="*/ 1099523 w 1850214"/>
                <a:gd name="csY1" fmla="*/ 31794 h 3090620"/>
                <a:gd name="csX2" fmla="*/ 1208316 w 1850214"/>
                <a:gd name="csY2" fmla="*/ 239953 h 3090620"/>
                <a:gd name="csX3" fmla="*/ 1278398 w 1850214"/>
                <a:gd name="csY3" fmla="*/ 521365 h 3090620"/>
                <a:gd name="csX4" fmla="*/ 1512004 w 1850214"/>
                <a:gd name="csY4" fmla="*/ 1455872 h 3090620"/>
                <a:gd name="csX5" fmla="*/ 1627722 w 1850214"/>
                <a:gd name="csY5" fmla="*/ 1924752 h 3090620"/>
                <a:gd name="csX6" fmla="*/ 1722833 w 1850214"/>
                <a:gd name="csY6" fmla="*/ 2294350 h 3090620"/>
                <a:gd name="csX7" fmla="*/ 1815775 w 1850214"/>
                <a:gd name="csY7" fmla="*/ 2668453 h 3090620"/>
                <a:gd name="csX8" fmla="*/ 1801926 w 1850214"/>
                <a:gd name="csY8" fmla="*/ 2957123 h 3090620"/>
                <a:gd name="csX9" fmla="*/ 1713155 w 1850214"/>
                <a:gd name="csY9" fmla="*/ 2980483 h 3090620"/>
                <a:gd name="csX10" fmla="*/ 1070823 w 1850214"/>
                <a:gd name="csY10" fmla="*/ 3065750 h 3090620"/>
                <a:gd name="csX11" fmla="*/ 785573 w 1850214"/>
                <a:gd name="csY11" fmla="*/ 3065499 h 3090620"/>
                <a:gd name="csX12" fmla="*/ 681368 w 1850214"/>
                <a:gd name="csY12" fmla="*/ 2851750 h 3090620"/>
                <a:gd name="csX13" fmla="*/ 557057 w 1850214"/>
                <a:gd name="csY13" fmla="*/ 2376112 h 3090620"/>
                <a:gd name="csX14" fmla="*/ 179450 w 1850214"/>
                <a:gd name="csY14" fmla="*/ 951033 h 3090620"/>
                <a:gd name="csX15" fmla="*/ 47546 w 1850214"/>
                <a:gd name="csY15" fmla="*/ 457374 h 3090620"/>
                <a:gd name="csX16" fmla="*/ 908 w 1850214"/>
                <a:gd name="csY16" fmla="*/ 231944 h 3090620"/>
                <a:gd name="csX17" fmla="*/ 50049 w 1850214"/>
                <a:gd name="csY17" fmla="*/ 109635 h 3090620"/>
                <a:gd name="csX18" fmla="*/ 165683 w 1850214"/>
                <a:gd name="csY18" fmla="*/ 89778 h 3090620"/>
                <a:gd name="csX19" fmla="*/ 478382 w 1850214"/>
                <a:gd name="csY19" fmla="*/ 53069 h 3090620"/>
                <a:gd name="csX20" fmla="*/ 870506 w 1850214"/>
                <a:gd name="csY20" fmla="*/ 9935 h 3090620"/>
                <a:gd name="csX21" fmla="*/ 988143 w 1850214"/>
                <a:gd name="csY21" fmla="*/ 28 h 30906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850214" h="3090620">
                  <a:moveTo>
                    <a:pt x="988143" y="28"/>
                  </a:moveTo>
                  <a:cubicBezTo>
                    <a:pt x="1025979" y="528"/>
                    <a:pt x="1062772" y="7975"/>
                    <a:pt x="1099523" y="31794"/>
                  </a:cubicBezTo>
                  <a:cubicBezTo>
                    <a:pt x="1174194" y="80267"/>
                    <a:pt x="1188460" y="159359"/>
                    <a:pt x="1208316" y="239953"/>
                  </a:cubicBezTo>
                  <a:cubicBezTo>
                    <a:pt x="1231427" y="333813"/>
                    <a:pt x="1254454" y="427672"/>
                    <a:pt x="1278398" y="521365"/>
                  </a:cubicBezTo>
                  <a:cubicBezTo>
                    <a:pt x="1357824" y="832478"/>
                    <a:pt x="1436666" y="1143674"/>
                    <a:pt x="1512004" y="1455872"/>
                  </a:cubicBezTo>
                  <a:cubicBezTo>
                    <a:pt x="1549798" y="1612304"/>
                    <a:pt x="1592681" y="1767652"/>
                    <a:pt x="1627722" y="1924752"/>
                  </a:cubicBezTo>
                  <a:cubicBezTo>
                    <a:pt x="1655338" y="2048647"/>
                    <a:pt x="1691464" y="2171206"/>
                    <a:pt x="1722833" y="2294350"/>
                  </a:cubicBezTo>
                  <a:cubicBezTo>
                    <a:pt x="1754454" y="2418912"/>
                    <a:pt x="1783320" y="2544141"/>
                    <a:pt x="1815775" y="2668453"/>
                  </a:cubicBezTo>
                  <a:cubicBezTo>
                    <a:pt x="1838134" y="2753969"/>
                    <a:pt x="1887192" y="2889794"/>
                    <a:pt x="1801926" y="2957123"/>
                  </a:cubicBezTo>
                  <a:cubicBezTo>
                    <a:pt x="1772725" y="2961545"/>
                    <a:pt x="1743524" y="2975728"/>
                    <a:pt x="1713155" y="2980483"/>
                  </a:cubicBezTo>
                  <a:cubicBezTo>
                    <a:pt x="1499990" y="3013939"/>
                    <a:pt x="1284822" y="3038635"/>
                    <a:pt x="1070823" y="3065750"/>
                  </a:cubicBezTo>
                  <a:cubicBezTo>
                    <a:pt x="982052" y="3077013"/>
                    <a:pt x="868086" y="3115725"/>
                    <a:pt x="785573" y="3065499"/>
                  </a:cubicBezTo>
                  <a:cubicBezTo>
                    <a:pt x="712905" y="3021198"/>
                    <a:pt x="699973" y="2926921"/>
                    <a:pt x="681368" y="2851750"/>
                  </a:cubicBezTo>
                  <a:cubicBezTo>
                    <a:pt x="641906" y="2692898"/>
                    <a:pt x="600691" y="2533879"/>
                    <a:pt x="557057" y="2376112"/>
                  </a:cubicBezTo>
                  <a:cubicBezTo>
                    <a:pt x="425904" y="1902476"/>
                    <a:pt x="312438" y="1424085"/>
                    <a:pt x="179450" y="951033"/>
                  </a:cubicBezTo>
                  <a:cubicBezTo>
                    <a:pt x="133396" y="787091"/>
                    <a:pt x="90513" y="622149"/>
                    <a:pt x="47546" y="457374"/>
                  </a:cubicBezTo>
                  <a:cubicBezTo>
                    <a:pt x="29191" y="386791"/>
                    <a:pt x="-6100" y="305863"/>
                    <a:pt x="908" y="231944"/>
                  </a:cubicBezTo>
                  <a:cubicBezTo>
                    <a:pt x="6581" y="170956"/>
                    <a:pt x="40621" y="151183"/>
                    <a:pt x="50049" y="109635"/>
                  </a:cubicBezTo>
                  <a:cubicBezTo>
                    <a:pt x="80334" y="90112"/>
                    <a:pt x="128640" y="94534"/>
                    <a:pt x="165683" y="89778"/>
                  </a:cubicBezTo>
                  <a:cubicBezTo>
                    <a:pt x="269638" y="76346"/>
                    <a:pt x="374010" y="64165"/>
                    <a:pt x="478382" y="53069"/>
                  </a:cubicBezTo>
                  <a:cubicBezTo>
                    <a:pt x="609201" y="39136"/>
                    <a:pt x="739603" y="22700"/>
                    <a:pt x="870506" y="9935"/>
                  </a:cubicBezTo>
                  <a:cubicBezTo>
                    <a:pt x="911429" y="5972"/>
                    <a:pt x="950308" y="-473"/>
                    <a:pt x="988143" y="28"/>
                  </a:cubicBezTo>
                  <a:close/>
                </a:path>
              </a:pathLst>
            </a:custGeom>
            <a:solidFill>
              <a:schemeClr val="accent2"/>
            </a:solidFill>
            <a:ln w="6350" cap="flat">
              <a:solidFill>
                <a:schemeClr val="accent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DB03D8C-0C29-50EA-96DA-ED9B868199E1}"/>
              </a:ext>
            </a:extLst>
          </p:cNvPr>
          <p:cNvGrpSpPr/>
          <p:nvPr/>
        </p:nvGrpSpPr>
        <p:grpSpPr>
          <a:xfrm>
            <a:off x="4964869" y="1480139"/>
            <a:ext cx="2238113" cy="3043049"/>
            <a:chOff x="4964869" y="1480139"/>
            <a:chExt cx="2238113" cy="304304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D5C1981-32D6-E4E2-9DB6-510EEFE556E4}"/>
                </a:ext>
              </a:extLst>
            </p:cNvPr>
            <p:cNvSpPr/>
            <p:nvPr/>
          </p:nvSpPr>
          <p:spPr>
            <a:xfrm>
              <a:off x="4964869" y="1637057"/>
              <a:ext cx="2231081" cy="2886131"/>
            </a:xfrm>
            <a:custGeom>
              <a:avLst/>
              <a:gdLst>
                <a:gd name="csX0" fmla="*/ 245097 w 2231081"/>
                <a:gd name="csY0" fmla="*/ 0 h 2886131"/>
                <a:gd name="csX1" fmla="*/ 200962 w 2231081"/>
                <a:gd name="csY1" fmla="*/ 75505 h 2886131"/>
                <a:gd name="csX2" fmla="*/ 292820 w 2231081"/>
                <a:gd name="csY2" fmla="*/ 417320 h 2886131"/>
                <a:gd name="csX3" fmla="*/ 568141 w 2231081"/>
                <a:gd name="csY3" fmla="*/ 1160020 h 2886131"/>
                <a:gd name="csX4" fmla="*/ 982124 w 2231081"/>
                <a:gd name="csY4" fmla="*/ 2298681 h 2886131"/>
                <a:gd name="csX5" fmla="*/ 1081072 w 2231081"/>
                <a:gd name="csY5" fmla="*/ 2574503 h 2886131"/>
                <a:gd name="csX6" fmla="*/ 1182441 w 2231081"/>
                <a:gd name="csY6" fmla="*/ 2748289 h 2886131"/>
                <a:gd name="csX7" fmla="*/ 1469025 w 2231081"/>
                <a:gd name="csY7" fmla="*/ 2743868 h 2886131"/>
                <a:gd name="csX8" fmla="*/ 1902864 w 2231081"/>
                <a:gd name="csY8" fmla="*/ 2669197 h 2886131"/>
                <a:gd name="csX9" fmla="*/ 2157495 w 2231081"/>
                <a:gd name="csY9" fmla="*/ 2624395 h 2886131"/>
                <a:gd name="csX10" fmla="*/ 2231081 w 2231081"/>
                <a:gd name="csY10" fmla="*/ 2566995 h 2886131"/>
                <a:gd name="csX11" fmla="*/ 1996724 w 2231081"/>
                <a:gd name="csY11" fmla="*/ 2757133 h 2886131"/>
                <a:gd name="csX12" fmla="*/ 1822688 w 2231081"/>
                <a:gd name="csY12" fmla="*/ 2787836 h 2886131"/>
                <a:gd name="csX13" fmla="*/ 1539941 w 2231081"/>
                <a:gd name="csY13" fmla="*/ 2825963 h 2886131"/>
                <a:gd name="csX14" fmla="*/ 1535769 w 2231081"/>
                <a:gd name="csY14" fmla="*/ 2819956 h 2886131"/>
                <a:gd name="csX15" fmla="*/ 1496557 w 2231081"/>
                <a:gd name="csY15" fmla="*/ 2829718 h 2886131"/>
                <a:gd name="csX16" fmla="*/ 1497642 w 2231081"/>
                <a:gd name="csY16" fmla="*/ 2834724 h 2886131"/>
                <a:gd name="csX17" fmla="*/ 1244096 w 2231081"/>
                <a:gd name="csY17" fmla="*/ 2864091 h 2886131"/>
                <a:gd name="csX18" fmla="*/ 1068641 w 2231081"/>
                <a:gd name="csY18" fmla="*/ 2885533 h 2886131"/>
                <a:gd name="csX19" fmla="*/ 940241 w 2231081"/>
                <a:gd name="csY19" fmla="*/ 2834473 h 2886131"/>
                <a:gd name="csX20" fmla="*/ 940408 w 2231081"/>
                <a:gd name="csY20" fmla="*/ 2824628 h 2886131"/>
                <a:gd name="csX21" fmla="*/ 907036 w 2231081"/>
                <a:gd name="csY21" fmla="*/ 2788086 h 2886131"/>
                <a:gd name="csX22" fmla="*/ 823855 w 2231081"/>
                <a:gd name="csY22" fmla="*/ 2556816 h 2886131"/>
                <a:gd name="csX23" fmla="*/ 607186 w 2231081"/>
                <a:gd name="csY23" fmla="*/ 1955364 h 2886131"/>
                <a:gd name="csX24" fmla="*/ 149569 w 2231081"/>
                <a:gd name="csY24" fmla="*/ 719756 h 2886131"/>
                <a:gd name="csX25" fmla="*/ 53040 w 2231081"/>
                <a:gd name="csY25" fmla="*/ 456783 h 2886131"/>
                <a:gd name="csX26" fmla="*/ 7737 w 2231081"/>
                <a:gd name="csY26" fmla="*/ 207158 h 2886131"/>
                <a:gd name="csX27" fmla="*/ 140141 w 2231081"/>
                <a:gd name="csY27" fmla="*/ 56232 h 2886131"/>
                <a:gd name="csX28" fmla="*/ 245097 w 2231081"/>
                <a:gd name="csY28" fmla="*/ 0 h 28861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231081" h="2886131">
                  <a:moveTo>
                    <a:pt x="245097" y="0"/>
                  </a:moveTo>
                  <a:cubicBezTo>
                    <a:pt x="231248" y="26197"/>
                    <a:pt x="208471" y="44969"/>
                    <a:pt x="200962" y="75505"/>
                  </a:cubicBezTo>
                  <a:cubicBezTo>
                    <a:pt x="177768" y="170449"/>
                    <a:pt x="258112" y="325713"/>
                    <a:pt x="292820" y="417320"/>
                  </a:cubicBezTo>
                  <a:cubicBezTo>
                    <a:pt x="386345" y="664358"/>
                    <a:pt x="475449" y="912731"/>
                    <a:pt x="568141" y="1160020"/>
                  </a:cubicBezTo>
                  <a:cubicBezTo>
                    <a:pt x="709722" y="1538211"/>
                    <a:pt x="843628" y="1919322"/>
                    <a:pt x="982124" y="2298681"/>
                  </a:cubicBezTo>
                  <a:cubicBezTo>
                    <a:pt x="1015662" y="2390455"/>
                    <a:pt x="1048034" y="2482563"/>
                    <a:pt x="1081072" y="2574503"/>
                  </a:cubicBezTo>
                  <a:cubicBezTo>
                    <a:pt x="1104183" y="2638745"/>
                    <a:pt x="1121536" y="2708493"/>
                    <a:pt x="1182441" y="2748289"/>
                  </a:cubicBezTo>
                  <a:cubicBezTo>
                    <a:pt x="1268791" y="2804688"/>
                    <a:pt x="1376083" y="2757383"/>
                    <a:pt x="1469025" y="2743868"/>
                  </a:cubicBezTo>
                  <a:cubicBezTo>
                    <a:pt x="1613944" y="2722843"/>
                    <a:pt x="1757862" y="2690889"/>
                    <a:pt x="1902864" y="2669197"/>
                  </a:cubicBezTo>
                  <a:cubicBezTo>
                    <a:pt x="1979120" y="2657851"/>
                    <a:pt x="2088081" y="2652761"/>
                    <a:pt x="2157495" y="2624395"/>
                  </a:cubicBezTo>
                  <a:cubicBezTo>
                    <a:pt x="2189031" y="2611463"/>
                    <a:pt x="2205551" y="2580427"/>
                    <a:pt x="2231081" y="2566995"/>
                  </a:cubicBezTo>
                  <a:cubicBezTo>
                    <a:pt x="2203966" y="2661438"/>
                    <a:pt x="2089749" y="2739112"/>
                    <a:pt x="1996724" y="2757133"/>
                  </a:cubicBezTo>
                  <a:cubicBezTo>
                    <a:pt x="1952005" y="2765810"/>
                    <a:pt x="1856644" y="2768813"/>
                    <a:pt x="1822688" y="2787836"/>
                  </a:cubicBezTo>
                  <a:cubicBezTo>
                    <a:pt x="1728411" y="2800517"/>
                    <a:pt x="1634218" y="2813282"/>
                    <a:pt x="1539941" y="2825963"/>
                  </a:cubicBezTo>
                  <a:cubicBezTo>
                    <a:pt x="1538523" y="2823961"/>
                    <a:pt x="1537188" y="2821959"/>
                    <a:pt x="1535769" y="2819956"/>
                  </a:cubicBezTo>
                  <a:cubicBezTo>
                    <a:pt x="1522671" y="2823210"/>
                    <a:pt x="1509656" y="2826464"/>
                    <a:pt x="1496557" y="2829718"/>
                  </a:cubicBezTo>
                  <a:cubicBezTo>
                    <a:pt x="1496974" y="2831386"/>
                    <a:pt x="1497308" y="2833055"/>
                    <a:pt x="1497642" y="2834724"/>
                  </a:cubicBezTo>
                  <a:cubicBezTo>
                    <a:pt x="1412793" y="2841231"/>
                    <a:pt x="1328527" y="2851660"/>
                    <a:pt x="1244096" y="2864091"/>
                  </a:cubicBezTo>
                  <a:cubicBezTo>
                    <a:pt x="1187196" y="2872434"/>
                    <a:pt x="1126292" y="2889538"/>
                    <a:pt x="1068641" y="2885533"/>
                  </a:cubicBezTo>
                  <a:cubicBezTo>
                    <a:pt x="1016914" y="2881862"/>
                    <a:pt x="986379" y="2846237"/>
                    <a:pt x="940241" y="2834473"/>
                  </a:cubicBezTo>
                  <a:cubicBezTo>
                    <a:pt x="940325" y="2831219"/>
                    <a:pt x="940408" y="2827882"/>
                    <a:pt x="940408" y="2824628"/>
                  </a:cubicBezTo>
                  <a:cubicBezTo>
                    <a:pt x="929312" y="2812447"/>
                    <a:pt x="918132" y="2800267"/>
                    <a:pt x="907036" y="2788086"/>
                  </a:cubicBezTo>
                  <a:cubicBezTo>
                    <a:pt x="884843" y="2710829"/>
                    <a:pt x="850804" y="2633322"/>
                    <a:pt x="823855" y="2556816"/>
                  </a:cubicBezTo>
                  <a:cubicBezTo>
                    <a:pt x="753273" y="2355832"/>
                    <a:pt x="684360" y="2154013"/>
                    <a:pt x="607186" y="1955364"/>
                  </a:cubicBezTo>
                  <a:cubicBezTo>
                    <a:pt x="448251" y="1546220"/>
                    <a:pt x="302414" y="1131320"/>
                    <a:pt x="149569" y="719756"/>
                  </a:cubicBezTo>
                  <a:cubicBezTo>
                    <a:pt x="117115" y="632238"/>
                    <a:pt x="86579" y="543968"/>
                    <a:pt x="53040" y="456783"/>
                  </a:cubicBezTo>
                  <a:cubicBezTo>
                    <a:pt x="21252" y="373936"/>
                    <a:pt x="-16541" y="297347"/>
                    <a:pt x="7737" y="207158"/>
                  </a:cubicBezTo>
                  <a:cubicBezTo>
                    <a:pt x="25424" y="141248"/>
                    <a:pt x="87163" y="94110"/>
                    <a:pt x="140141" y="56232"/>
                  </a:cubicBezTo>
                  <a:cubicBezTo>
                    <a:pt x="172596" y="33038"/>
                    <a:pt x="205802" y="8844"/>
                    <a:pt x="245097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 cap="flat">
              <a:solidFill>
                <a:schemeClr val="accent3">
                  <a:lumMod val="50000"/>
                </a:schemeClr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EC316D-E787-9490-5BB8-5FAC3316ACEE}"/>
                </a:ext>
              </a:extLst>
            </p:cNvPr>
            <p:cNvSpPr/>
            <p:nvPr/>
          </p:nvSpPr>
          <p:spPr>
            <a:xfrm>
              <a:off x="5155943" y="1480139"/>
              <a:ext cx="2047039" cy="2937966"/>
            </a:xfrm>
            <a:custGeom>
              <a:avLst/>
              <a:gdLst>
                <a:gd name="csX0" fmla="*/ 973852 w 2047039"/>
                <a:gd name="csY0" fmla="*/ 136 h 2937966"/>
                <a:gd name="csX1" fmla="*/ 1109176 w 2047039"/>
                <a:gd name="csY1" fmla="*/ 42445 h 2937966"/>
                <a:gd name="csX2" fmla="*/ 1212964 w 2047039"/>
                <a:gd name="csY2" fmla="*/ 231499 h 2937966"/>
                <a:gd name="csX3" fmla="*/ 1303570 w 2047039"/>
                <a:gd name="csY3" fmla="*/ 482625 h 2937966"/>
                <a:gd name="csX4" fmla="*/ 1713715 w 2047039"/>
                <a:gd name="csY4" fmla="*/ 1657746 h 2937966"/>
                <a:gd name="csX5" fmla="*/ 1979191 w 2047039"/>
                <a:gd name="csY5" fmla="*/ 2426977 h 2937966"/>
                <a:gd name="csX6" fmla="*/ 2034256 w 2047039"/>
                <a:gd name="csY6" fmla="*/ 2729663 h 2937966"/>
                <a:gd name="csX7" fmla="*/ 1960670 w 2047039"/>
                <a:gd name="csY7" fmla="*/ 2787064 h 2937966"/>
                <a:gd name="csX8" fmla="*/ 1706039 w 2047039"/>
                <a:gd name="csY8" fmla="*/ 2831866 h 2937966"/>
                <a:gd name="csX9" fmla="*/ 1272200 w 2047039"/>
                <a:gd name="csY9" fmla="*/ 2906536 h 2937966"/>
                <a:gd name="csX10" fmla="*/ 985616 w 2047039"/>
                <a:gd name="csY10" fmla="*/ 2910958 h 2937966"/>
                <a:gd name="csX11" fmla="*/ 884247 w 2047039"/>
                <a:gd name="csY11" fmla="*/ 2737172 h 2937966"/>
                <a:gd name="csX12" fmla="*/ 785298 w 2047039"/>
                <a:gd name="csY12" fmla="*/ 2461350 h 2937966"/>
                <a:gd name="csX13" fmla="*/ 371316 w 2047039"/>
                <a:gd name="csY13" fmla="*/ 1322689 h 2937966"/>
                <a:gd name="csX14" fmla="*/ 95994 w 2047039"/>
                <a:gd name="csY14" fmla="*/ 579989 h 2937966"/>
                <a:gd name="csX15" fmla="*/ 4137 w 2047039"/>
                <a:gd name="csY15" fmla="*/ 238174 h 2937966"/>
                <a:gd name="csX16" fmla="*/ 48272 w 2047039"/>
                <a:gd name="csY16" fmla="*/ 162669 h 2937966"/>
                <a:gd name="csX17" fmla="*/ 320757 w 2047039"/>
                <a:gd name="csY17" fmla="*/ 111359 h 2937966"/>
                <a:gd name="csX18" fmla="*/ 830017 w 2047039"/>
                <a:gd name="csY18" fmla="*/ 21838 h 2937966"/>
                <a:gd name="csX19" fmla="*/ 973852 w 2047039"/>
                <a:gd name="csY19" fmla="*/ 136 h 2937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047039" h="2937966">
                  <a:moveTo>
                    <a:pt x="973852" y="136"/>
                  </a:moveTo>
                  <a:cubicBezTo>
                    <a:pt x="1019343" y="-1272"/>
                    <a:pt x="1063415" y="7989"/>
                    <a:pt x="1109176" y="42445"/>
                  </a:cubicBezTo>
                  <a:cubicBezTo>
                    <a:pt x="1170665" y="88749"/>
                    <a:pt x="1189603" y="162252"/>
                    <a:pt x="1212964" y="231499"/>
                  </a:cubicBezTo>
                  <a:cubicBezTo>
                    <a:pt x="1241414" y="315764"/>
                    <a:pt x="1273117" y="399111"/>
                    <a:pt x="1303570" y="482625"/>
                  </a:cubicBezTo>
                  <a:cubicBezTo>
                    <a:pt x="1445652" y="872497"/>
                    <a:pt x="1575553" y="1266456"/>
                    <a:pt x="1713715" y="1657746"/>
                  </a:cubicBezTo>
                  <a:cubicBezTo>
                    <a:pt x="1804070" y="1913545"/>
                    <a:pt x="1892173" y="2170011"/>
                    <a:pt x="1979191" y="2426977"/>
                  </a:cubicBezTo>
                  <a:cubicBezTo>
                    <a:pt x="2006473" y="2507571"/>
                    <a:pt x="2075387" y="2648986"/>
                    <a:pt x="2034256" y="2729663"/>
                  </a:cubicBezTo>
                  <a:cubicBezTo>
                    <a:pt x="2008726" y="2743096"/>
                    <a:pt x="1992206" y="2774132"/>
                    <a:pt x="1960670" y="2787064"/>
                  </a:cubicBezTo>
                  <a:cubicBezTo>
                    <a:pt x="1891255" y="2815430"/>
                    <a:pt x="1782295" y="2820519"/>
                    <a:pt x="1706039" y="2831866"/>
                  </a:cubicBezTo>
                  <a:cubicBezTo>
                    <a:pt x="1561037" y="2853558"/>
                    <a:pt x="1417119" y="2885512"/>
                    <a:pt x="1272200" y="2906536"/>
                  </a:cubicBezTo>
                  <a:cubicBezTo>
                    <a:pt x="1179258" y="2920052"/>
                    <a:pt x="1071966" y="2967357"/>
                    <a:pt x="985616" y="2910958"/>
                  </a:cubicBezTo>
                  <a:cubicBezTo>
                    <a:pt x="924711" y="2871162"/>
                    <a:pt x="907358" y="2801413"/>
                    <a:pt x="884247" y="2737172"/>
                  </a:cubicBezTo>
                  <a:cubicBezTo>
                    <a:pt x="851208" y="2645232"/>
                    <a:pt x="818837" y="2553124"/>
                    <a:pt x="785298" y="2461350"/>
                  </a:cubicBezTo>
                  <a:cubicBezTo>
                    <a:pt x="646803" y="2081991"/>
                    <a:pt x="512897" y="1700880"/>
                    <a:pt x="371316" y="1322689"/>
                  </a:cubicBezTo>
                  <a:cubicBezTo>
                    <a:pt x="278624" y="1075400"/>
                    <a:pt x="189520" y="827027"/>
                    <a:pt x="95994" y="579989"/>
                  </a:cubicBezTo>
                  <a:cubicBezTo>
                    <a:pt x="61287" y="488382"/>
                    <a:pt x="-19057" y="333118"/>
                    <a:pt x="4137" y="238174"/>
                  </a:cubicBezTo>
                  <a:cubicBezTo>
                    <a:pt x="11646" y="207638"/>
                    <a:pt x="34423" y="188866"/>
                    <a:pt x="48272" y="162669"/>
                  </a:cubicBezTo>
                  <a:cubicBezTo>
                    <a:pt x="110011" y="133134"/>
                    <a:pt x="247254" y="124708"/>
                    <a:pt x="320757" y="111359"/>
                  </a:cubicBezTo>
                  <a:cubicBezTo>
                    <a:pt x="490204" y="80573"/>
                    <a:pt x="659985" y="49036"/>
                    <a:pt x="830017" y="21838"/>
                  </a:cubicBezTo>
                  <a:cubicBezTo>
                    <a:pt x="881452" y="13620"/>
                    <a:pt x="928361" y="1544"/>
                    <a:pt x="973852" y="136"/>
                  </a:cubicBezTo>
                  <a:close/>
                </a:path>
              </a:pathLst>
            </a:custGeom>
            <a:solidFill>
              <a:srgbClr val="FDCB1A"/>
            </a:solidFill>
            <a:ln w="6350" cap="flat">
              <a:solidFill>
                <a:srgbClr val="FDCB1A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CA01CC9-BDCA-0F45-D5EE-ED0C4038E6F4}"/>
              </a:ext>
            </a:extLst>
          </p:cNvPr>
          <p:cNvGrpSpPr/>
          <p:nvPr/>
        </p:nvGrpSpPr>
        <p:grpSpPr>
          <a:xfrm>
            <a:off x="6760593" y="1706728"/>
            <a:ext cx="2393635" cy="2826253"/>
            <a:chOff x="6760593" y="1706728"/>
            <a:chExt cx="2393635" cy="2826253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E50C58E-3408-6044-480C-A39F2B7947A6}"/>
                </a:ext>
              </a:extLst>
            </p:cNvPr>
            <p:cNvSpPr/>
            <p:nvPr/>
          </p:nvSpPr>
          <p:spPr>
            <a:xfrm>
              <a:off x="6760593" y="1896193"/>
              <a:ext cx="2386465" cy="2636788"/>
            </a:xfrm>
            <a:custGeom>
              <a:avLst/>
              <a:gdLst>
                <a:gd name="csX0" fmla="*/ 212680 w 2386465"/>
                <a:gd name="csY0" fmla="*/ 0 h 2636788"/>
                <a:gd name="csX1" fmla="*/ 185815 w 2386465"/>
                <a:gd name="csY1" fmla="*/ 54230 h 2636788"/>
                <a:gd name="csX2" fmla="*/ 189820 w 2386465"/>
                <a:gd name="csY2" fmla="*/ 176706 h 2636788"/>
                <a:gd name="csX3" fmla="*/ 314299 w 2386465"/>
                <a:gd name="csY3" fmla="*/ 418822 h 2636788"/>
                <a:gd name="csX4" fmla="*/ 492340 w 2386465"/>
                <a:gd name="csY4" fmla="*/ 757550 h 2636788"/>
                <a:gd name="csX5" fmla="*/ 1061170 w 2386465"/>
                <a:gd name="csY5" fmla="*/ 1891039 h 2636788"/>
                <a:gd name="csX6" fmla="*/ 1255981 w 2386465"/>
                <a:gd name="csY6" fmla="*/ 2288837 h 2636788"/>
                <a:gd name="csX7" fmla="*/ 1417919 w 2386465"/>
                <a:gd name="csY7" fmla="*/ 2502002 h 2636788"/>
                <a:gd name="csX8" fmla="*/ 1715600 w 2386465"/>
                <a:gd name="csY8" fmla="*/ 2466711 h 2636788"/>
                <a:gd name="csX9" fmla="*/ 2306372 w 2386465"/>
                <a:gd name="csY9" fmla="*/ 2340397 h 2636788"/>
                <a:gd name="csX10" fmla="*/ 2386466 w 2386465"/>
                <a:gd name="csY10" fmla="*/ 2302686 h 2636788"/>
                <a:gd name="csX11" fmla="*/ 2175720 w 2386465"/>
                <a:gd name="csY11" fmla="*/ 2484398 h 2636788"/>
                <a:gd name="csX12" fmla="*/ 1964891 w 2386465"/>
                <a:gd name="csY12" fmla="*/ 2528867 h 2636788"/>
                <a:gd name="csX13" fmla="*/ 1713181 w 2386465"/>
                <a:gd name="csY13" fmla="*/ 2573335 h 2636788"/>
                <a:gd name="csX14" fmla="*/ 1671465 w 2386465"/>
                <a:gd name="csY14" fmla="*/ 2576255 h 2636788"/>
                <a:gd name="csX15" fmla="*/ 1417002 w 2386465"/>
                <a:gd name="csY15" fmla="*/ 2619055 h 2636788"/>
                <a:gd name="csX16" fmla="*/ 1266910 w 2386465"/>
                <a:gd name="csY16" fmla="*/ 2635575 h 2636788"/>
                <a:gd name="csX17" fmla="*/ 1129166 w 2386465"/>
                <a:gd name="csY17" fmla="*/ 2575838 h 2636788"/>
                <a:gd name="csX18" fmla="*/ 1135423 w 2386465"/>
                <a:gd name="csY18" fmla="*/ 2565493 h 2636788"/>
                <a:gd name="csX19" fmla="*/ 1103636 w 2386465"/>
                <a:gd name="csY19" fmla="*/ 2528867 h 2636788"/>
                <a:gd name="csX20" fmla="*/ 1040396 w 2386465"/>
                <a:gd name="csY20" fmla="*/ 2387702 h 2636788"/>
                <a:gd name="csX21" fmla="*/ 867778 w 2386465"/>
                <a:gd name="csY21" fmla="*/ 2034039 h 2636788"/>
                <a:gd name="csX22" fmla="*/ 227114 w 2386465"/>
                <a:gd name="csY22" fmla="*/ 772735 h 2636788"/>
                <a:gd name="csX23" fmla="*/ 55664 w 2386465"/>
                <a:gd name="csY23" fmla="*/ 443851 h 2636788"/>
                <a:gd name="csX24" fmla="*/ 1183 w 2386465"/>
                <a:gd name="csY24" fmla="*/ 254464 h 2636788"/>
                <a:gd name="csX25" fmla="*/ 212680 w 2386465"/>
                <a:gd name="csY25" fmla="*/ 0 h 2636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386465" h="2636788">
                  <a:moveTo>
                    <a:pt x="212680" y="0"/>
                  </a:moveTo>
                  <a:cubicBezTo>
                    <a:pt x="217269" y="13599"/>
                    <a:pt x="191489" y="35708"/>
                    <a:pt x="185815" y="54230"/>
                  </a:cubicBezTo>
                  <a:cubicBezTo>
                    <a:pt x="173801" y="94026"/>
                    <a:pt x="177889" y="137494"/>
                    <a:pt x="189820" y="176706"/>
                  </a:cubicBezTo>
                  <a:cubicBezTo>
                    <a:pt x="209927" y="242616"/>
                    <a:pt x="278674" y="354997"/>
                    <a:pt x="314299" y="418822"/>
                  </a:cubicBezTo>
                  <a:cubicBezTo>
                    <a:pt x="376371" y="530118"/>
                    <a:pt x="434022" y="644335"/>
                    <a:pt x="492340" y="757550"/>
                  </a:cubicBezTo>
                  <a:cubicBezTo>
                    <a:pt x="685982" y="1133572"/>
                    <a:pt x="870698" y="1513516"/>
                    <a:pt x="1061170" y="1891039"/>
                  </a:cubicBezTo>
                  <a:cubicBezTo>
                    <a:pt x="1127581" y="2022526"/>
                    <a:pt x="1195493" y="2154597"/>
                    <a:pt x="1255981" y="2288837"/>
                  </a:cubicBezTo>
                  <a:cubicBezTo>
                    <a:pt x="1292940" y="2370932"/>
                    <a:pt x="1328983" y="2464875"/>
                    <a:pt x="1417919" y="2502002"/>
                  </a:cubicBezTo>
                  <a:cubicBezTo>
                    <a:pt x="1487417" y="2531036"/>
                    <a:pt x="1640012" y="2484732"/>
                    <a:pt x="1715600" y="2466711"/>
                  </a:cubicBezTo>
                  <a:cubicBezTo>
                    <a:pt x="1911495" y="2419823"/>
                    <a:pt x="2110143" y="2384782"/>
                    <a:pt x="2306372" y="2340397"/>
                  </a:cubicBezTo>
                  <a:cubicBezTo>
                    <a:pt x="2336741" y="2333556"/>
                    <a:pt x="2358350" y="2310696"/>
                    <a:pt x="2386466" y="2302686"/>
                  </a:cubicBezTo>
                  <a:cubicBezTo>
                    <a:pt x="2351759" y="2386367"/>
                    <a:pt x="2264657" y="2463624"/>
                    <a:pt x="2175720" y="2484398"/>
                  </a:cubicBezTo>
                  <a:cubicBezTo>
                    <a:pt x="2128582" y="2495411"/>
                    <a:pt x="1995677" y="2508677"/>
                    <a:pt x="1964891" y="2528867"/>
                  </a:cubicBezTo>
                  <a:cubicBezTo>
                    <a:pt x="1881043" y="2543718"/>
                    <a:pt x="1797112" y="2558484"/>
                    <a:pt x="1713181" y="2573335"/>
                  </a:cubicBezTo>
                  <a:cubicBezTo>
                    <a:pt x="1699248" y="2574253"/>
                    <a:pt x="1685398" y="2575254"/>
                    <a:pt x="1671465" y="2576255"/>
                  </a:cubicBezTo>
                  <a:cubicBezTo>
                    <a:pt x="1586449" y="2589104"/>
                    <a:pt x="1501767" y="2604455"/>
                    <a:pt x="1417002" y="2619055"/>
                  </a:cubicBezTo>
                  <a:cubicBezTo>
                    <a:pt x="1368529" y="2627398"/>
                    <a:pt x="1316217" y="2640914"/>
                    <a:pt x="1266910" y="2635575"/>
                  </a:cubicBezTo>
                  <a:cubicBezTo>
                    <a:pt x="1201667" y="2628566"/>
                    <a:pt x="1177639" y="2586100"/>
                    <a:pt x="1129166" y="2575838"/>
                  </a:cubicBezTo>
                  <a:cubicBezTo>
                    <a:pt x="1131252" y="2572334"/>
                    <a:pt x="1133338" y="2568913"/>
                    <a:pt x="1135423" y="2565493"/>
                  </a:cubicBezTo>
                  <a:cubicBezTo>
                    <a:pt x="1124827" y="2553312"/>
                    <a:pt x="1114232" y="2541048"/>
                    <a:pt x="1103636" y="2528867"/>
                  </a:cubicBezTo>
                  <a:cubicBezTo>
                    <a:pt x="1093124" y="2479309"/>
                    <a:pt x="1061504" y="2434090"/>
                    <a:pt x="1040396" y="2387702"/>
                  </a:cubicBezTo>
                  <a:cubicBezTo>
                    <a:pt x="985916" y="2268313"/>
                    <a:pt x="925261" y="2151844"/>
                    <a:pt x="867778" y="2034039"/>
                  </a:cubicBezTo>
                  <a:cubicBezTo>
                    <a:pt x="660870" y="1610212"/>
                    <a:pt x="436608" y="1195228"/>
                    <a:pt x="227114" y="772735"/>
                  </a:cubicBezTo>
                  <a:cubicBezTo>
                    <a:pt x="172216" y="662022"/>
                    <a:pt x="110311" y="554647"/>
                    <a:pt x="55664" y="443851"/>
                  </a:cubicBezTo>
                  <a:cubicBezTo>
                    <a:pt x="23793" y="379276"/>
                    <a:pt x="-6409" y="330385"/>
                    <a:pt x="1183" y="254464"/>
                  </a:cubicBezTo>
                  <a:cubicBezTo>
                    <a:pt x="10194" y="163941"/>
                    <a:pt x="137259" y="44802"/>
                    <a:pt x="21268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350" cap="flat">
              <a:solidFill>
                <a:schemeClr val="accent4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A0C86B0-9BB5-22B7-7421-7F4E8179B031}"/>
                </a:ext>
              </a:extLst>
            </p:cNvPr>
            <p:cNvSpPr/>
            <p:nvPr/>
          </p:nvSpPr>
          <p:spPr>
            <a:xfrm>
              <a:off x="6933429" y="1706728"/>
              <a:ext cx="2220799" cy="2706555"/>
            </a:xfrm>
            <a:custGeom>
              <a:avLst/>
              <a:gdLst>
                <a:gd name="csX0" fmla="*/ 966133 w 2220799"/>
                <a:gd name="csY0" fmla="*/ 743 h 2706555"/>
                <a:gd name="csX1" fmla="*/ 1019660 w 2220799"/>
                <a:gd name="csY1" fmla="*/ 13670 h 2706555"/>
                <a:gd name="csX2" fmla="*/ 1169585 w 2220799"/>
                <a:gd name="csY2" fmla="*/ 189208 h 2706555"/>
                <a:gd name="csX3" fmla="*/ 1287722 w 2220799"/>
                <a:gd name="csY3" fmla="*/ 429989 h 2706555"/>
                <a:gd name="csX4" fmla="*/ 1836196 w 2220799"/>
                <a:gd name="csY4" fmla="*/ 1574908 h 2706555"/>
                <a:gd name="csX5" fmla="*/ 2132124 w 2220799"/>
                <a:gd name="csY5" fmla="*/ 2188124 h 2706555"/>
                <a:gd name="csX6" fmla="*/ 2207879 w 2220799"/>
                <a:gd name="csY6" fmla="*/ 2497902 h 2706555"/>
                <a:gd name="csX7" fmla="*/ 2127786 w 2220799"/>
                <a:gd name="csY7" fmla="*/ 2535612 h 2706555"/>
                <a:gd name="csX8" fmla="*/ 1537013 w 2220799"/>
                <a:gd name="csY8" fmla="*/ 2661926 h 2706555"/>
                <a:gd name="csX9" fmla="*/ 1239333 w 2220799"/>
                <a:gd name="csY9" fmla="*/ 2697218 h 2706555"/>
                <a:gd name="csX10" fmla="*/ 1077394 w 2220799"/>
                <a:gd name="csY10" fmla="*/ 2484052 h 2706555"/>
                <a:gd name="csX11" fmla="*/ 882583 w 2220799"/>
                <a:gd name="csY11" fmla="*/ 2086255 h 2706555"/>
                <a:gd name="csX12" fmla="*/ 313753 w 2220799"/>
                <a:gd name="csY12" fmla="*/ 952766 h 2706555"/>
                <a:gd name="csX13" fmla="*/ 135712 w 2220799"/>
                <a:gd name="csY13" fmla="*/ 614037 h 2706555"/>
                <a:gd name="csX14" fmla="*/ 11233 w 2220799"/>
                <a:gd name="csY14" fmla="*/ 371921 h 2706555"/>
                <a:gd name="csX15" fmla="*/ 7229 w 2220799"/>
                <a:gd name="csY15" fmla="*/ 249445 h 2706555"/>
                <a:gd name="csX16" fmla="*/ 34094 w 2220799"/>
                <a:gd name="csY16" fmla="*/ 195215 h 2706555"/>
                <a:gd name="csX17" fmla="*/ 169168 w 2220799"/>
                <a:gd name="csY17" fmla="*/ 159257 h 2706555"/>
                <a:gd name="csX18" fmla="*/ 445323 w 2220799"/>
                <a:gd name="csY18" fmla="*/ 101106 h 2706555"/>
                <a:gd name="csX19" fmla="*/ 802406 w 2220799"/>
                <a:gd name="csY19" fmla="*/ 25017 h 2706555"/>
                <a:gd name="csX20" fmla="*/ 966133 w 2220799"/>
                <a:gd name="csY20" fmla="*/ 743 h 2706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20799" h="2706555">
                  <a:moveTo>
                    <a:pt x="966133" y="743"/>
                  </a:moveTo>
                  <a:cubicBezTo>
                    <a:pt x="984270" y="2261"/>
                    <a:pt x="1002182" y="6224"/>
                    <a:pt x="1019660" y="13670"/>
                  </a:cubicBezTo>
                  <a:cubicBezTo>
                    <a:pt x="1102673" y="49045"/>
                    <a:pt x="1131874" y="113453"/>
                    <a:pt x="1169585" y="189208"/>
                  </a:cubicBezTo>
                  <a:cubicBezTo>
                    <a:pt x="1209381" y="269218"/>
                    <a:pt x="1248427" y="349646"/>
                    <a:pt x="1287722" y="429989"/>
                  </a:cubicBezTo>
                  <a:cubicBezTo>
                    <a:pt x="1473522" y="809849"/>
                    <a:pt x="1659573" y="1190627"/>
                    <a:pt x="1836196" y="1574908"/>
                  </a:cubicBezTo>
                  <a:cubicBezTo>
                    <a:pt x="1930722" y="1780732"/>
                    <a:pt x="2032341" y="1984636"/>
                    <a:pt x="2132124" y="2188124"/>
                  </a:cubicBezTo>
                  <a:cubicBezTo>
                    <a:pt x="2179346" y="2284403"/>
                    <a:pt x="2250095" y="2388107"/>
                    <a:pt x="2207879" y="2497902"/>
                  </a:cubicBezTo>
                  <a:cubicBezTo>
                    <a:pt x="2179763" y="2505911"/>
                    <a:pt x="2158154" y="2528771"/>
                    <a:pt x="2127786" y="2535612"/>
                  </a:cubicBezTo>
                  <a:cubicBezTo>
                    <a:pt x="1931556" y="2579998"/>
                    <a:pt x="1732909" y="2615038"/>
                    <a:pt x="1537013" y="2661926"/>
                  </a:cubicBezTo>
                  <a:cubicBezTo>
                    <a:pt x="1461425" y="2679947"/>
                    <a:pt x="1308830" y="2726251"/>
                    <a:pt x="1239333" y="2697218"/>
                  </a:cubicBezTo>
                  <a:cubicBezTo>
                    <a:pt x="1150396" y="2660091"/>
                    <a:pt x="1114354" y="2566148"/>
                    <a:pt x="1077394" y="2484052"/>
                  </a:cubicBezTo>
                  <a:cubicBezTo>
                    <a:pt x="1016907" y="2349812"/>
                    <a:pt x="948994" y="2217742"/>
                    <a:pt x="882583" y="2086255"/>
                  </a:cubicBezTo>
                  <a:cubicBezTo>
                    <a:pt x="692111" y="1708731"/>
                    <a:pt x="507395" y="1328788"/>
                    <a:pt x="313753" y="952766"/>
                  </a:cubicBezTo>
                  <a:cubicBezTo>
                    <a:pt x="255435" y="839550"/>
                    <a:pt x="197784" y="725334"/>
                    <a:pt x="135712" y="614037"/>
                  </a:cubicBezTo>
                  <a:cubicBezTo>
                    <a:pt x="100087" y="550213"/>
                    <a:pt x="31340" y="437832"/>
                    <a:pt x="11233" y="371921"/>
                  </a:cubicBezTo>
                  <a:cubicBezTo>
                    <a:pt x="-697" y="332709"/>
                    <a:pt x="-4785" y="289242"/>
                    <a:pt x="7229" y="249445"/>
                  </a:cubicBezTo>
                  <a:cubicBezTo>
                    <a:pt x="12902" y="230924"/>
                    <a:pt x="38682" y="208815"/>
                    <a:pt x="34094" y="195215"/>
                  </a:cubicBezTo>
                  <a:cubicBezTo>
                    <a:pt x="71137" y="166599"/>
                    <a:pt x="124616" y="168601"/>
                    <a:pt x="169168" y="159257"/>
                  </a:cubicBezTo>
                  <a:cubicBezTo>
                    <a:pt x="261108" y="139901"/>
                    <a:pt x="353132" y="120044"/>
                    <a:pt x="445323" y="101106"/>
                  </a:cubicBezTo>
                  <a:cubicBezTo>
                    <a:pt x="564462" y="76577"/>
                    <a:pt x="683518" y="50797"/>
                    <a:pt x="802406" y="25017"/>
                  </a:cubicBezTo>
                  <a:cubicBezTo>
                    <a:pt x="855281" y="13628"/>
                    <a:pt x="911722" y="-3814"/>
                    <a:pt x="966133" y="743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7D5E516-90FC-82E7-3EBA-24C310E6D905}"/>
              </a:ext>
            </a:extLst>
          </p:cNvPr>
          <p:cNvSpPr/>
          <p:nvPr/>
        </p:nvSpPr>
        <p:spPr>
          <a:xfrm>
            <a:off x="1621092" y="3515904"/>
            <a:ext cx="499096" cy="462995"/>
          </a:xfrm>
          <a:custGeom>
            <a:avLst/>
            <a:gdLst>
              <a:gd name="csX0" fmla="*/ 145100 w 499096"/>
              <a:gd name="csY0" fmla="*/ 86446 h 462995"/>
              <a:gd name="csX1" fmla="*/ 96627 w 499096"/>
              <a:gd name="csY1" fmla="*/ 319968 h 462995"/>
              <a:gd name="csX2" fmla="*/ 166708 w 499096"/>
              <a:gd name="csY2" fmla="*/ 375282 h 462995"/>
              <a:gd name="csX3" fmla="*/ 193239 w 499096"/>
              <a:gd name="csY3" fmla="*/ 170043 h 462995"/>
              <a:gd name="csX4" fmla="*/ 145100 w 499096"/>
              <a:gd name="csY4" fmla="*/ 86446 h 462995"/>
              <a:gd name="csX5" fmla="*/ 467413 w 499096"/>
              <a:gd name="csY5" fmla="*/ 6529 h 462995"/>
              <a:gd name="csX6" fmla="*/ 499096 w 499096"/>
              <a:gd name="csY6" fmla="*/ 11358 h 462995"/>
              <a:gd name="csX7" fmla="*/ 499096 w 499096"/>
              <a:gd name="csY7" fmla="*/ 455876 h 462995"/>
              <a:gd name="csX8" fmla="*/ 411160 w 499096"/>
              <a:gd name="csY8" fmla="*/ 455876 h 462995"/>
              <a:gd name="csX9" fmla="*/ 411160 w 499096"/>
              <a:gd name="csY9" fmla="*/ 118817 h 462995"/>
              <a:gd name="csX10" fmla="*/ 329315 w 499096"/>
              <a:gd name="csY10" fmla="*/ 148685 h 462995"/>
              <a:gd name="csX11" fmla="*/ 329315 w 499096"/>
              <a:gd name="csY11" fmla="*/ 78102 h 462995"/>
              <a:gd name="csX12" fmla="*/ 435605 w 499096"/>
              <a:gd name="csY12" fmla="*/ 9522 h 462995"/>
              <a:gd name="csX13" fmla="*/ 467413 w 499096"/>
              <a:gd name="csY13" fmla="*/ 6529 h 462995"/>
              <a:gd name="csX14" fmla="*/ 118652 w 499096"/>
              <a:gd name="csY14" fmla="*/ 2014 h 462995"/>
              <a:gd name="csX15" fmla="*/ 264739 w 499096"/>
              <a:gd name="csY15" fmla="*/ 93287 h 462995"/>
              <a:gd name="csX16" fmla="*/ 156363 w 499096"/>
              <a:gd name="csY16" fmla="*/ 462384 h 462995"/>
              <a:gd name="csX17" fmla="*/ 23959 w 499096"/>
              <a:gd name="csY17" fmla="*/ 375700 h 462995"/>
              <a:gd name="csX18" fmla="*/ 118652 w 499096"/>
              <a:gd name="csY18" fmla="*/ 2014 h 4629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499096" h="462995">
                <a:moveTo>
                  <a:pt x="145100" y="86446"/>
                </a:moveTo>
                <a:cubicBezTo>
                  <a:pt x="70513" y="96207"/>
                  <a:pt x="86448" y="265488"/>
                  <a:pt x="96627" y="319968"/>
                </a:cubicBezTo>
                <a:cubicBezTo>
                  <a:pt x="104052" y="359931"/>
                  <a:pt x="123825" y="387547"/>
                  <a:pt x="166708" y="375282"/>
                </a:cubicBezTo>
                <a:cubicBezTo>
                  <a:pt x="211260" y="325641"/>
                  <a:pt x="198913" y="232115"/>
                  <a:pt x="193239" y="170043"/>
                </a:cubicBezTo>
                <a:cubicBezTo>
                  <a:pt x="189735" y="132332"/>
                  <a:pt x="182727" y="100045"/>
                  <a:pt x="145100" y="86446"/>
                </a:cubicBezTo>
                <a:close/>
                <a:moveTo>
                  <a:pt x="467413" y="6529"/>
                </a:moveTo>
                <a:cubicBezTo>
                  <a:pt x="478280" y="7395"/>
                  <a:pt x="489126" y="9564"/>
                  <a:pt x="499096" y="11358"/>
                </a:cubicBezTo>
                <a:cubicBezTo>
                  <a:pt x="499096" y="159531"/>
                  <a:pt x="499096" y="307704"/>
                  <a:pt x="499096" y="455876"/>
                </a:cubicBezTo>
                <a:cubicBezTo>
                  <a:pt x="469812" y="455876"/>
                  <a:pt x="440444" y="455876"/>
                  <a:pt x="411160" y="455876"/>
                </a:cubicBezTo>
                <a:cubicBezTo>
                  <a:pt x="411160" y="343495"/>
                  <a:pt x="411160" y="231198"/>
                  <a:pt x="411160" y="118817"/>
                </a:cubicBezTo>
                <a:cubicBezTo>
                  <a:pt x="383878" y="128745"/>
                  <a:pt x="356597" y="138756"/>
                  <a:pt x="329315" y="148685"/>
                </a:cubicBezTo>
                <a:cubicBezTo>
                  <a:pt x="329315" y="125157"/>
                  <a:pt x="329315" y="101630"/>
                  <a:pt x="329315" y="78102"/>
                </a:cubicBezTo>
                <a:cubicBezTo>
                  <a:pt x="340828" y="69009"/>
                  <a:pt x="425594" y="12943"/>
                  <a:pt x="435605" y="9522"/>
                </a:cubicBezTo>
                <a:cubicBezTo>
                  <a:pt x="445659" y="6102"/>
                  <a:pt x="456546" y="5664"/>
                  <a:pt x="467413" y="6529"/>
                </a:cubicBezTo>
                <a:close/>
                <a:moveTo>
                  <a:pt x="118652" y="2014"/>
                </a:moveTo>
                <a:cubicBezTo>
                  <a:pt x="183895" y="-9917"/>
                  <a:pt x="243798" y="32549"/>
                  <a:pt x="264739" y="93287"/>
                </a:cubicBezTo>
                <a:cubicBezTo>
                  <a:pt x="301866" y="200746"/>
                  <a:pt x="311544" y="446532"/>
                  <a:pt x="156363" y="462384"/>
                </a:cubicBezTo>
                <a:cubicBezTo>
                  <a:pt x="96710" y="468391"/>
                  <a:pt x="45150" y="429429"/>
                  <a:pt x="23959" y="375700"/>
                </a:cubicBezTo>
                <a:cubicBezTo>
                  <a:pt x="-15170" y="276167"/>
                  <a:pt x="-20510" y="27543"/>
                  <a:pt x="118652" y="20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AD9681F-6353-8ACA-ABB8-0C7CEE726161}"/>
              </a:ext>
            </a:extLst>
          </p:cNvPr>
          <p:cNvSpPr/>
          <p:nvPr/>
        </p:nvSpPr>
        <p:spPr>
          <a:xfrm>
            <a:off x="4202625" y="3472516"/>
            <a:ext cx="622477" cy="497816"/>
          </a:xfrm>
          <a:custGeom>
            <a:avLst/>
            <a:gdLst>
              <a:gd name="csX0" fmla="*/ 122249 w 622477"/>
              <a:gd name="csY0" fmla="*/ 122657 h 497816"/>
              <a:gd name="csX1" fmla="*/ 95445 w 622477"/>
              <a:gd name="csY1" fmla="*/ 127247 h 497816"/>
              <a:gd name="csX2" fmla="*/ 131154 w 622477"/>
              <a:gd name="csY2" fmla="*/ 356431 h 497816"/>
              <a:gd name="csX3" fmla="*/ 203905 w 622477"/>
              <a:gd name="csY3" fmla="*/ 410244 h 497816"/>
              <a:gd name="csX4" fmla="*/ 173953 w 622477"/>
              <a:gd name="csY4" fmla="*/ 172133 h 497816"/>
              <a:gd name="csX5" fmla="*/ 122249 w 622477"/>
              <a:gd name="csY5" fmla="*/ 122657 h 497816"/>
              <a:gd name="csX6" fmla="*/ 97782 w 622477"/>
              <a:gd name="csY6" fmla="*/ 37643 h 497816"/>
              <a:gd name="csX7" fmla="*/ 300351 w 622477"/>
              <a:gd name="csY7" fmla="*/ 338410 h 497816"/>
              <a:gd name="csX8" fmla="*/ 235776 w 622477"/>
              <a:gd name="csY8" fmla="*/ 490671 h 497816"/>
              <a:gd name="csX9" fmla="*/ 15602 w 622477"/>
              <a:gd name="csY9" fmla="*/ 255063 h 497816"/>
              <a:gd name="csX10" fmla="*/ 1 w 622477"/>
              <a:gd name="csY10" fmla="*/ 163206 h 497816"/>
              <a:gd name="csX11" fmla="*/ 97782 w 622477"/>
              <a:gd name="csY11" fmla="*/ 37643 h 497816"/>
              <a:gd name="csX12" fmla="*/ 419645 w 622477"/>
              <a:gd name="csY12" fmla="*/ 418 h 497816"/>
              <a:gd name="csX13" fmla="*/ 494494 w 622477"/>
              <a:gd name="csY13" fmla="*/ 35223 h 497816"/>
              <a:gd name="csX14" fmla="*/ 542467 w 622477"/>
              <a:gd name="csY14" fmla="*/ 121407 h 497816"/>
              <a:gd name="csX15" fmla="*/ 470883 w 622477"/>
              <a:gd name="csY15" fmla="*/ 362438 h 497816"/>
              <a:gd name="csX16" fmla="*/ 604372 w 622477"/>
              <a:gd name="csY16" fmla="*/ 362438 h 497816"/>
              <a:gd name="csX17" fmla="*/ 622477 w 622477"/>
              <a:gd name="csY17" fmla="*/ 430184 h 497816"/>
              <a:gd name="csX18" fmla="*/ 382780 w 622477"/>
              <a:gd name="csY18" fmla="*/ 463556 h 497816"/>
              <a:gd name="csX19" fmla="*/ 367346 w 622477"/>
              <a:gd name="csY19" fmla="*/ 397145 h 497816"/>
              <a:gd name="csX20" fmla="*/ 464375 w 622477"/>
              <a:gd name="csY20" fmla="*/ 170381 h 497816"/>
              <a:gd name="csX21" fmla="*/ 390372 w 622477"/>
              <a:gd name="csY21" fmla="*/ 88118 h 497816"/>
              <a:gd name="csX22" fmla="*/ 370766 w 622477"/>
              <a:gd name="csY22" fmla="*/ 157199 h 497816"/>
              <a:gd name="csX23" fmla="*/ 304022 w 622477"/>
              <a:gd name="csY23" fmla="*/ 157199 h 497816"/>
              <a:gd name="csX24" fmla="*/ 419645 w 622477"/>
              <a:gd name="csY24" fmla="*/ 418 h 497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22477" h="497816">
                <a:moveTo>
                  <a:pt x="122249" y="122657"/>
                </a:moveTo>
                <a:cubicBezTo>
                  <a:pt x="114275" y="121954"/>
                  <a:pt x="105395" y="123326"/>
                  <a:pt x="95445" y="127247"/>
                </a:cubicBezTo>
                <a:cubicBezTo>
                  <a:pt x="64910" y="181310"/>
                  <a:pt x="109879" y="300115"/>
                  <a:pt x="131154" y="356431"/>
                </a:cubicBezTo>
                <a:cubicBezTo>
                  <a:pt x="144670" y="392139"/>
                  <a:pt x="162190" y="421674"/>
                  <a:pt x="203905" y="410244"/>
                </a:cubicBezTo>
                <a:cubicBezTo>
                  <a:pt x="240031" y="363606"/>
                  <a:pt x="197731" y="224778"/>
                  <a:pt x="173953" y="172133"/>
                </a:cubicBezTo>
                <a:cubicBezTo>
                  <a:pt x="161940" y="145540"/>
                  <a:pt x="146172" y="124765"/>
                  <a:pt x="122249" y="122657"/>
                </a:cubicBezTo>
                <a:close/>
                <a:moveTo>
                  <a:pt x="97782" y="37643"/>
                </a:moveTo>
                <a:cubicBezTo>
                  <a:pt x="237945" y="23293"/>
                  <a:pt x="288754" y="237125"/>
                  <a:pt x="300351" y="338410"/>
                </a:cubicBezTo>
                <a:cubicBezTo>
                  <a:pt x="306775" y="395060"/>
                  <a:pt x="301185" y="470147"/>
                  <a:pt x="235776" y="490671"/>
                </a:cubicBezTo>
                <a:cubicBezTo>
                  <a:pt x="92025" y="535640"/>
                  <a:pt x="40965" y="357683"/>
                  <a:pt x="15602" y="255063"/>
                </a:cubicBezTo>
                <a:cubicBezTo>
                  <a:pt x="8344" y="225779"/>
                  <a:pt x="-83" y="193408"/>
                  <a:pt x="1" y="163206"/>
                </a:cubicBezTo>
                <a:cubicBezTo>
                  <a:pt x="167" y="102218"/>
                  <a:pt x="32372" y="44401"/>
                  <a:pt x="97782" y="37643"/>
                </a:cubicBezTo>
                <a:close/>
                <a:moveTo>
                  <a:pt x="419645" y="418"/>
                </a:moveTo>
                <a:cubicBezTo>
                  <a:pt x="444999" y="2607"/>
                  <a:pt x="471092" y="13489"/>
                  <a:pt x="494494" y="35223"/>
                </a:cubicBezTo>
                <a:cubicBezTo>
                  <a:pt x="519440" y="58417"/>
                  <a:pt x="534624" y="88619"/>
                  <a:pt x="542467" y="121407"/>
                </a:cubicBezTo>
                <a:cubicBezTo>
                  <a:pt x="564910" y="215183"/>
                  <a:pt x="493493" y="284514"/>
                  <a:pt x="470883" y="362438"/>
                </a:cubicBezTo>
                <a:cubicBezTo>
                  <a:pt x="515352" y="362438"/>
                  <a:pt x="559904" y="362438"/>
                  <a:pt x="604372" y="362438"/>
                </a:cubicBezTo>
                <a:cubicBezTo>
                  <a:pt x="610379" y="385048"/>
                  <a:pt x="616386" y="407574"/>
                  <a:pt x="622477" y="430184"/>
                </a:cubicBezTo>
                <a:cubicBezTo>
                  <a:pt x="542550" y="441280"/>
                  <a:pt x="462707" y="452460"/>
                  <a:pt x="382780" y="463556"/>
                </a:cubicBezTo>
                <a:cubicBezTo>
                  <a:pt x="374854" y="443950"/>
                  <a:pt x="365260" y="418921"/>
                  <a:pt x="367346" y="397145"/>
                </a:cubicBezTo>
                <a:cubicBezTo>
                  <a:pt x="373603" y="330818"/>
                  <a:pt x="454531" y="243132"/>
                  <a:pt x="464375" y="170381"/>
                </a:cubicBezTo>
                <a:cubicBezTo>
                  <a:pt x="471134" y="120072"/>
                  <a:pt x="441933" y="77356"/>
                  <a:pt x="390372" y="88118"/>
                </a:cubicBezTo>
                <a:cubicBezTo>
                  <a:pt x="373186" y="108642"/>
                  <a:pt x="374687" y="131335"/>
                  <a:pt x="370766" y="157199"/>
                </a:cubicBezTo>
                <a:cubicBezTo>
                  <a:pt x="348491" y="157199"/>
                  <a:pt x="326298" y="157199"/>
                  <a:pt x="304022" y="157199"/>
                </a:cubicBezTo>
                <a:cubicBezTo>
                  <a:pt x="274175" y="65530"/>
                  <a:pt x="343584" y="-6148"/>
                  <a:pt x="419645" y="4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EF6424F9-530E-A287-01C0-0F772B7ED40C}"/>
              </a:ext>
            </a:extLst>
          </p:cNvPr>
          <p:cNvSpPr/>
          <p:nvPr/>
        </p:nvSpPr>
        <p:spPr>
          <a:xfrm>
            <a:off x="6173764" y="3503065"/>
            <a:ext cx="606621" cy="484776"/>
          </a:xfrm>
          <a:custGeom>
            <a:avLst/>
            <a:gdLst>
              <a:gd name="csX0" fmla="*/ 115229 w 606621"/>
              <a:gd name="csY0" fmla="*/ 126205 h 484776"/>
              <a:gd name="csX1" fmla="*/ 90515 w 606621"/>
              <a:gd name="csY1" fmla="*/ 132657 h 484776"/>
              <a:gd name="csX2" fmla="*/ 144745 w 606621"/>
              <a:gd name="csY2" fmla="*/ 351996 h 484776"/>
              <a:gd name="csX3" fmla="*/ 218414 w 606621"/>
              <a:gd name="csY3" fmla="*/ 397799 h 484776"/>
              <a:gd name="csX4" fmla="*/ 168940 w 606621"/>
              <a:gd name="csY4" fmla="*/ 169533 h 484776"/>
              <a:gd name="csX5" fmla="*/ 115229 w 606621"/>
              <a:gd name="csY5" fmla="*/ 126205 h 484776"/>
              <a:gd name="csX6" fmla="*/ 119270 w 606621"/>
              <a:gd name="csY6" fmla="*/ 45857 h 484776"/>
              <a:gd name="csX7" fmla="*/ 306684 w 606621"/>
              <a:gd name="csY7" fmla="*/ 316121 h 484776"/>
              <a:gd name="csX8" fmla="*/ 267805 w 606621"/>
              <a:gd name="csY8" fmla="*/ 469800 h 484776"/>
              <a:gd name="csX9" fmla="*/ 20267 w 606621"/>
              <a:gd name="csY9" fmla="*/ 250795 h 484776"/>
              <a:gd name="csX10" fmla="*/ 2829 w 606621"/>
              <a:gd name="csY10" fmla="*/ 183216 h 484776"/>
              <a:gd name="csX11" fmla="*/ 69657 w 606621"/>
              <a:gd name="csY11" fmla="*/ 47474 h 484776"/>
              <a:gd name="csX12" fmla="*/ 119270 w 606621"/>
              <a:gd name="csY12" fmla="*/ 45857 h 484776"/>
              <a:gd name="csX13" fmla="*/ 371974 w 606621"/>
              <a:gd name="csY13" fmla="*/ 1110 h 484776"/>
              <a:gd name="csX14" fmla="*/ 410305 w 606621"/>
              <a:gd name="csY14" fmla="*/ 1420 h 484776"/>
              <a:gd name="csX15" fmla="*/ 511506 w 606621"/>
              <a:gd name="csY15" fmla="*/ 191058 h 484776"/>
              <a:gd name="csX16" fmla="*/ 585926 w 606621"/>
              <a:gd name="csY16" fmla="*/ 261223 h 484776"/>
              <a:gd name="csX17" fmla="*/ 606283 w 606621"/>
              <a:gd name="csY17" fmla="*/ 324547 h 484776"/>
              <a:gd name="csX18" fmla="*/ 360247 w 606621"/>
              <a:gd name="csY18" fmla="*/ 331472 h 484776"/>
              <a:gd name="csX19" fmla="*/ 418648 w 606621"/>
              <a:gd name="csY19" fmla="*/ 311115 h 484776"/>
              <a:gd name="csX20" fmla="*/ 514844 w 606621"/>
              <a:gd name="csY20" fmla="*/ 341233 h 484776"/>
              <a:gd name="csX21" fmla="*/ 468373 w 606621"/>
              <a:gd name="csY21" fmla="*/ 245455 h 484776"/>
              <a:gd name="csX22" fmla="*/ 418648 w 606621"/>
              <a:gd name="csY22" fmla="*/ 248542 h 484776"/>
              <a:gd name="csX23" fmla="*/ 396873 w 606621"/>
              <a:gd name="csY23" fmla="*/ 182715 h 484776"/>
              <a:gd name="csX24" fmla="*/ 438922 w 606621"/>
              <a:gd name="csY24" fmla="*/ 166029 h 484776"/>
              <a:gd name="csX25" fmla="*/ 379519 w 606621"/>
              <a:gd name="csY25" fmla="*/ 82598 h 484776"/>
              <a:gd name="csX26" fmla="*/ 360247 w 606621"/>
              <a:gd name="csY26" fmla="*/ 136244 h 484776"/>
              <a:gd name="csX27" fmla="*/ 289163 w 606621"/>
              <a:gd name="csY27" fmla="*/ 136244 h 484776"/>
              <a:gd name="csX28" fmla="*/ 284074 w 606621"/>
              <a:gd name="csY28" fmla="*/ 67914 h 484776"/>
              <a:gd name="csX29" fmla="*/ 371974 w 606621"/>
              <a:gd name="csY29" fmla="*/ 1110 h 4847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06621" h="484776">
                <a:moveTo>
                  <a:pt x="115229" y="126205"/>
                </a:moveTo>
                <a:cubicBezTo>
                  <a:pt x="107666" y="126029"/>
                  <a:pt x="99463" y="127985"/>
                  <a:pt x="90515" y="132657"/>
                </a:cubicBezTo>
                <a:cubicBezTo>
                  <a:pt x="70074" y="185802"/>
                  <a:pt x="117046" y="302188"/>
                  <a:pt x="144745" y="351996"/>
                </a:cubicBezTo>
                <a:cubicBezTo>
                  <a:pt x="161598" y="382365"/>
                  <a:pt x="181955" y="406226"/>
                  <a:pt x="218414" y="397799"/>
                </a:cubicBezTo>
                <a:cubicBezTo>
                  <a:pt x="253038" y="352663"/>
                  <a:pt x="197724" y="216671"/>
                  <a:pt x="168940" y="169533"/>
                </a:cubicBezTo>
                <a:cubicBezTo>
                  <a:pt x="154861" y="146444"/>
                  <a:pt x="137920" y="126733"/>
                  <a:pt x="115229" y="126205"/>
                </a:cubicBezTo>
                <a:close/>
                <a:moveTo>
                  <a:pt x="119270" y="45857"/>
                </a:moveTo>
                <a:cubicBezTo>
                  <a:pt x="227797" y="63817"/>
                  <a:pt x="286244" y="223920"/>
                  <a:pt x="306684" y="316121"/>
                </a:cubicBezTo>
                <a:cubicBezTo>
                  <a:pt x="318281" y="368682"/>
                  <a:pt x="323704" y="440349"/>
                  <a:pt x="267805" y="469800"/>
                </a:cubicBezTo>
                <a:cubicBezTo>
                  <a:pt x="134483" y="540049"/>
                  <a:pt x="49217" y="345572"/>
                  <a:pt x="20267" y="250795"/>
                </a:cubicBezTo>
                <a:cubicBezTo>
                  <a:pt x="13425" y="228352"/>
                  <a:pt x="7001" y="206243"/>
                  <a:pt x="2829" y="183216"/>
                </a:cubicBezTo>
                <a:cubicBezTo>
                  <a:pt x="-7015" y="129236"/>
                  <a:pt x="7335" y="61157"/>
                  <a:pt x="69657" y="47474"/>
                </a:cubicBezTo>
                <a:cubicBezTo>
                  <a:pt x="87240" y="43626"/>
                  <a:pt x="103766" y="43291"/>
                  <a:pt x="119270" y="45857"/>
                </a:cubicBezTo>
                <a:close/>
                <a:moveTo>
                  <a:pt x="371974" y="1110"/>
                </a:moveTo>
                <a:cubicBezTo>
                  <a:pt x="385167" y="-494"/>
                  <a:pt x="398333" y="-332"/>
                  <a:pt x="410305" y="1420"/>
                </a:cubicBezTo>
                <a:cubicBezTo>
                  <a:pt x="492734" y="13434"/>
                  <a:pt x="557226" y="118056"/>
                  <a:pt x="511506" y="191058"/>
                </a:cubicBezTo>
                <a:cubicBezTo>
                  <a:pt x="539622" y="213501"/>
                  <a:pt x="568323" y="227351"/>
                  <a:pt x="585926" y="261223"/>
                </a:cubicBezTo>
                <a:cubicBezTo>
                  <a:pt x="595938" y="280412"/>
                  <a:pt x="604782" y="302772"/>
                  <a:pt x="606283" y="324547"/>
                </a:cubicBezTo>
                <a:cubicBezTo>
                  <a:pt x="616462" y="471302"/>
                  <a:pt x="394286" y="462625"/>
                  <a:pt x="360247" y="331472"/>
                </a:cubicBezTo>
                <a:cubicBezTo>
                  <a:pt x="379686" y="324714"/>
                  <a:pt x="399208" y="317956"/>
                  <a:pt x="418648" y="311115"/>
                </a:cubicBezTo>
                <a:cubicBezTo>
                  <a:pt x="447682" y="339314"/>
                  <a:pt x="472461" y="372186"/>
                  <a:pt x="514844" y="341233"/>
                </a:cubicBezTo>
                <a:cubicBezTo>
                  <a:pt x="527942" y="304774"/>
                  <a:pt x="512174" y="253548"/>
                  <a:pt x="468373" y="245455"/>
                </a:cubicBezTo>
                <a:cubicBezTo>
                  <a:pt x="451186" y="242285"/>
                  <a:pt x="435418" y="248459"/>
                  <a:pt x="418648" y="248542"/>
                </a:cubicBezTo>
                <a:cubicBezTo>
                  <a:pt x="411390" y="226600"/>
                  <a:pt x="404131" y="204657"/>
                  <a:pt x="396873" y="182715"/>
                </a:cubicBezTo>
                <a:cubicBezTo>
                  <a:pt x="410889" y="177125"/>
                  <a:pt x="424905" y="171619"/>
                  <a:pt x="438922" y="166029"/>
                </a:cubicBezTo>
                <a:cubicBezTo>
                  <a:pt x="461531" y="118724"/>
                  <a:pt x="429744" y="76842"/>
                  <a:pt x="379519" y="82598"/>
                </a:cubicBezTo>
                <a:cubicBezTo>
                  <a:pt x="360497" y="98867"/>
                  <a:pt x="359829" y="112216"/>
                  <a:pt x="360247" y="136244"/>
                </a:cubicBezTo>
                <a:cubicBezTo>
                  <a:pt x="336552" y="136244"/>
                  <a:pt x="312858" y="136244"/>
                  <a:pt x="289163" y="136244"/>
                </a:cubicBezTo>
                <a:cubicBezTo>
                  <a:pt x="285409" y="114052"/>
                  <a:pt x="279402" y="90524"/>
                  <a:pt x="284074" y="67914"/>
                </a:cubicBezTo>
                <a:cubicBezTo>
                  <a:pt x="292585" y="26616"/>
                  <a:pt x="332397" y="5920"/>
                  <a:pt x="371974" y="1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2868EE1-016B-B0CD-0CDE-D5B36713163E}"/>
              </a:ext>
            </a:extLst>
          </p:cNvPr>
          <p:cNvSpPr/>
          <p:nvPr/>
        </p:nvSpPr>
        <p:spPr>
          <a:xfrm>
            <a:off x="8118295" y="3517000"/>
            <a:ext cx="618703" cy="480894"/>
          </a:xfrm>
          <a:custGeom>
            <a:avLst/>
            <a:gdLst>
              <a:gd name="csX0" fmla="*/ 418219 w 618703"/>
              <a:gd name="csY0" fmla="*/ 143751 h 480894"/>
              <a:gd name="csX1" fmla="*/ 418219 w 618703"/>
              <a:gd name="csY1" fmla="*/ 267145 h 480894"/>
              <a:gd name="csX2" fmla="*/ 475536 w 618703"/>
              <a:gd name="csY2" fmla="*/ 252211 h 480894"/>
              <a:gd name="csX3" fmla="*/ 418219 w 618703"/>
              <a:gd name="csY3" fmla="*/ 143751 h 480894"/>
              <a:gd name="csX4" fmla="*/ 114834 w 618703"/>
              <a:gd name="csY4" fmla="*/ 138378 h 480894"/>
              <a:gd name="csX5" fmla="*/ 92672 w 618703"/>
              <a:gd name="csY5" fmla="*/ 140414 h 480894"/>
              <a:gd name="csX6" fmla="*/ 88918 w 618703"/>
              <a:gd name="csY6" fmla="*/ 210078 h 480894"/>
              <a:gd name="csX7" fmla="*/ 241763 w 618703"/>
              <a:gd name="csY7" fmla="*/ 394043 h 480894"/>
              <a:gd name="csX8" fmla="*/ 165423 w 618703"/>
              <a:gd name="csY8" fmla="*/ 175288 h 480894"/>
              <a:gd name="csX9" fmla="*/ 114834 w 618703"/>
              <a:gd name="csY9" fmla="*/ 138378 h 480894"/>
              <a:gd name="csX10" fmla="*/ 108941 w 618703"/>
              <a:gd name="csY10" fmla="*/ 62492 h 480894"/>
              <a:gd name="csX11" fmla="*/ 311928 w 618703"/>
              <a:gd name="csY11" fmla="*/ 303771 h 480894"/>
              <a:gd name="csX12" fmla="*/ 286815 w 618703"/>
              <a:gd name="csY12" fmla="*/ 467462 h 480894"/>
              <a:gd name="csX13" fmla="*/ 7406 w 618703"/>
              <a:gd name="csY13" fmla="*/ 208994 h 480894"/>
              <a:gd name="csX14" fmla="*/ 60134 w 618703"/>
              <a:gd name="csY14" fmla="*/ 66244 h 480894"/>
              <a:gd name="csX15" fmla="*/ 108941 w 618703"/>
              <a:gd name="csY15" fmla="*/ 62492 h 480894"/>
              <a:gd name="csX16" fmla="*/ 434738 w 618703"/>
              <a:gd name="csY16" fmla="*/ 0 h 480894"/>
              <a:gd name="csX17" fmla="*/ 551541 w 618703"/>
              <a:gd name="csY17" fmla="*/ 235608 h 480894"/>
              <a:gd name="csX18" fmla="*/ 586915 w 618703"/>
              <a:gd name="csY18" fmla="*/ 235608 h 480894"/>
              <a:gd name="csX19" fmla="*/ 618703 w 618703"/>
              <a:gd name="csY19" fmla="*/ 302269 h 480894"/>
              <a:gd name="csX20" fmla="*/ 588667 w 618703"/>
              <a:gd name="csY20" fmla="*/ 318955 h 480894"/>
              <a:gd name="csX21" fmla="*/ 616200 w 618703"/>
              <a:gd name="csY21" fmla="*/ 385700 h 480894"/>
              <a:gd name="csX22" fmla="*/ 551541 w 618703"/>
              <a:gd name="csY22" fmla="*/ 405223 h 480894"/>
              <a:gd name="csX23" fmla="*/ 518169 w 618703"/>
              <a:gd name="csY23" fmla="*/ 335558 h 480894"/>
              <a:gd name="csX24" fmla="*/ 376336 w 618703"/>
              <a:gd name="csY24" fmla="*/ 355832 h 480894"/>
              <a:gd name="csX25" fmla="*/ 348554 w 618703"/>
              <a:gd name="csY25" fmla="*/ 301769 h 480894"/>
              <a:gd name="csX26" fmla="*/ 353644 w 618703"/>
              <a:gd name="csY26" fmla="*/ 160437 h 480894"/>
              <a:gd name="csX27" fmla="*/ 359650 w 618703"/>
              <a:gd name="csY27" fmla="*/ 18271 h 480894"/>
              <a:gd name="csX28" fmla="*/ 434738 w 618703"/>
              <a:gd name="csY28" fmla="*/ 0 h 4808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8703" h="480894">
                <a:moveTo>
                  <a:pt x="418219" y="143751"/>
                </a:moveTo>
                <a:cubicBezTo>
                  <a:pt x="418219" y="184882"/>
                  <a:pt x="418219" y="226013"/>
                  <a:pt x="418219" y="267145"/>
                </a:cubicBezTo>
                <a:cubicBezTo>
                  <a:pt x="437325" y="262139"/>
                  <a:pt x="456430" y="257217"/>
                  <a:pt x="475536" y="252211"/>
                </a:cubicBezTo>
                <a:cubicBezTo>
                  <a:pt x="456430" y="216085"/>
                  <a:pt x="437325" y="179960"/>
                  <a:pt x="418219" y="143751"/>
                </a:cubicBezTo>
                <a:close/>
                <a:moveTo>
                  <a:pt x="114834" y="138378"/>
                </a:moveTo>
                <a:cubicBezTo>
                  <a:pt x="107977" y="137530"/>
                  <a:pt x="100619" y="138099"/>
                  <a:pt x="92672" y="140414"/>
                </a:cubicBezTo>
                <a:cubicBezTo>
                  <a:pt x="77071" y="163107"/>
                  <a:pt x="80575" y="184465"/>
                  <a:pt x="88918" y="210078"/>
                </a:cubicBezTo>
                <a:cubicBezTo>
                  <a:pt x="106355" y="263641"/>
                  <a:pt x="170597" y="429167"/>
                  <a:pt x="241763" y="394043"/>
                </a:cubicBezTo>
                <a:cubicBezTo>
                  <a:pt x="258949" y="340147"/>
                  <a:pt x="198796" y="220841"/>
                  <a:pt x="165423" y="175288"/>
                </a:cubicBezTo>
                <a:cubicBezTo>
                  <a:pt x="151470" y="156203"/>
                  <a:pt x="135405" y="140920"/>
                  <a:pt x="114834" y="138378"/>
                </a:cubicBezTo>
                <a:close/>
                <a:moveTo>
                  <a:pt x="108941" y="62492"/>
                </a:moveTo>
                <a:cubicBezTo>
                  <a:pt x="216159" y="73532"/>
                  <a:pt x="277617" y="214490"/>
                  <a:pt x="311928" y="303771"/>
                </a:cubicBezTo>
                <a:cubicBezTo>
                  <a:pt x="331367" y="354330"/>
                  <a:pt x="345550" y="437427"/>
                  <a:pt x="286815" y="467462"/>
                </a:cubicBezTo>
                <a:cubicBezTo>
                  <a:pt x="148654" y="538211"/>
                  <a:pt x="35856" y="311363"/>
                  <a:pt x="7406" y="208994"/>
                </a:cubicBezTo>
                <a:cubicBezTo>
                  <a:pt x="-7278" y="156265"/>
                  <a:pt x="-5025" y="82346"/>
                  <a:pt x="60134" y="66244"/>
                </a:cubicBezTo>
                <a:cubicBezTo>
                  <a:pt x="77373" y="61989"/>
                  <a:pt x="93624" y="60915"/>
                  <a:pt x="108941" y="62492"/>
                </a:cubicBezTo>
                <a:close/>
                <a:moveTo>
                  <a:pt x="434738" y="0"/>
                </a:moveTo>
                <a:cubicBezTo>
                  <a:pt x="473700" y="78508"/>
                  <a:pt x="512578" y="157100"/>
                  <a:pt x="551541" y="235608"/>
                </a:cubicBezTo>
                <a:cubicBezTo>
                  <a:pt x="563305" y="235608"/>
                  <a:pt x="575151" y="235608"/>
                  <a:pt x="586915" y="235608"/>
                </a:cubicBezTo>
                <a:cubicBezTo>
                  <a:pt x="597511" y="257884"/>
                  <a:pt x="608107" y="280076"/>
                  <a:pt x="618703" y="302269"/>
                </a:cubicBezTo>
                <a:cubicBezTo>
                  <a:pt x="608691" y="307859"/>
                  <a:pt x="598679" y="313365"/>
                  <a:pt x="588667" y="318955"/>
                </a:cubicBezTo>
                <a:cubicBezTo>
                  <a:pt x="597845" y="341231"/>
                  <a:pt x="607022" y="363424"/>
                  <a:pt x="616200" y="385700"/>
                </a:cubicBezTo>
                <a:cubicBezTo>
                  <a:pt x="594591" y="392207"/>
                  <a:pt x="573066" y="398715"/>
                  <a:pt x="551541" y="405223"/>
                </a:cubicBezTo>
                <a:cubicBezTo>
                  <a:pt x="540445" y="382029"/>
                  <a:pt x="529264" y="358835"/>
                  <a:pt x="518169" y="335558"/>
                </a:cubicBezTo>
                <a:cubicBezTo>
                  <a:pt x="471364" y="329885"/>
                  <a:pt x="423558" y="350158"/>
                  <a:pt x="376336" y="355832"/>
                </a:cubicBezTo>
                <a:cubicBezTo>
                  <a:pt x="364906" y="340480"/>
                  <a:pt x="352058" y="321125"/>
                  <a:pt x="348554" y="301769"/>
                </a:cubicBezTo>
                <a:cubicBezTo>
                  <a:pt x="340461" y="256883"/>
                  <a:pt x="350640" y="205740"/>
                  <a:pt x="353644" y="160437"/>
                </a:cubicBezTo>
                <a:cubicBezTo>
                  <a:pt x="356813" y="113132"/>
                  <a:pt x="355812" y="65660"/>
                  <a:pt x="359650" y="18271"/>
                </a:cubicBezTo>
                <a:cubicBezTo>
                  <a:pt x="384679" y="12181"/>
                  <a:pt x="409709" y="6090"/>
                  <a:pt x="4347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4DDF42C-7C50-BB6A-777E-6820581B07F0}"/>
              </a:ext>
            </a:extLst>
          </p:cNvPr>
          <p:cNvSpPr/>
          <p:nvPr/>
        </p:nvSpPr>
        <p:spPr>
          <a:xfrm>
            <a:off x="10073232" y="3600479"/>
            <a:ext cx="616880" cy="453768"/>
          </a:xfrm>
          <a:custGeom>
            <a:avLst/>
            <a:gdLst>
              <a:gd name="csX0" fmla="*/ 91347 w 616880"/>
              <a:gd name="csY0" fmla="*/ 152046 h 453768"/>
              <a:gd name="csX1" fmla="*/ 109535 w 616880"/>
              <a:gd name="csY1" fmla="*/ 236978 h 453768"/>
              <a:gd name="csX2" fmla="*/ 267302 w 616880"/>
              <a:gd name="csY2" fmla="*/ 377309 h 453768"/>
              <a:gd name="csX3" fmla="*/ 251450 w 616880"/>
              <a:gd name="csY3" fmla="*/ 303389 h 453768"/>
              <a:gd name="csX4" fmla="*/ 91347 w 616880"/>
              <a:gd name="csY4" fmla="*/ 152046 h 453768"/>
              <a:gd name="csX5" fmla="*/ 74911 w 616880"/>
              <a:gd name="csY5" fmla="*/ 76124 h 453768"/>
              <a:gd name="csX6" fmla="*/ 323869 w 616880"/>
              <a:gd name="csY6" fmla="*/ 289373 h 453768"/>
              <a:gd name="csX7" fmla="*/ 321616 w 616880"/>
              <a:gd name="csY7" fmla="*/ 437796 h 453768"/>
              <a:gd name="csX8" fmla="*/ 184122 w 616880"/>
              <a:gd name="csY8" fmla="*/ 428869 h 453768"/>
              <a:gd name="csX9" fmla="*/ 7083 w 616880"/>
              <a:gd name="csY9" fmla="*/ 197349 h 453768"/>
              <a:gd name="csX10" fmla="*/ 74911 w 616880"/>
              <a:gd name="csY10" fmla="*/ 76124 h 453768"/>
              <a:gd name="csX11" fmla="*/ 423735 w 616880"/>
              <a:gd name="csY11" fmla="*/ 119 h 453768"/>
              <a:gd name="csX12" fmla="*/ 454520 w 616880"/>
              <a:gd name="csY12" fmla="*/ 51929 h 453768"/>
              <a:gd name="csX13" fmla="*/ 343892 w 616880"/>
              <a:gd name="csY13" fmla="*/ 93645 h 453768"/>
              <a:gd name="csX14" fmla="*/ 373676 w 616880"/>
              <a:gd name="csY14" fmla="*/ 155801 h 453768"/>
              <a:gd name="csX15" fmla="*/ 448764 w 616880"/>
              <a:gd name="csY15" fmla="*/ 130187 h 453768"/>
              <a:gd name="csX16" fmla="*/ 615291 w 616880"/>
              <a:gd name="csY16" fmla="*/ 322495 h 453768"/>
              <a:gd name="csX17" fmla="*/ 444509 w 616880"/>
              <a:gd name="csY17" fmla="*/ 368799 h 453768"/>
              <a:gd name="csX18" fmla="*/ 386358 w 616880"/>
              <a:gd name="csY18" fmla="*/ 310564 h 453768"/>
              <a:gd name="csX19" fmla="*/ 448764 w 616880"/>
              <a:gd name="csY19" fmla="*/ 289540 h 453768"/>
              <a:gd name="csX20" fmla="*/ 525687 w 616880"/>
              <a:gd name="csY20" fmla="*/ 310564 h 453768"/>
              <a:gd name="csX21" fmla="*/ 428657 w 616880"/>
              <a:gd name="csY21" fmla="*/ 202104 h 453768"/>
              <a:gd name="csX22" fmla="*/ 407049 w 616880"/>
              <a:gd name="csY22" fmla="*/ 234809 h 453768"/>
              <a:gd name="csX23" fmla="*/ 348647 w 616880"/>
              <a:gd name="csY23" fmla="*/ 234809 h 453768"/>
              <a:gd name="csX24" fmla="*/ 242273 w 616880"/>
              <a:gd name="csY24" fmla="*/ 43586 h 453768"/>
              <a:gd name="csX25" fmla="*/ 423735 w 616880"/>
              <a:gd name="csY25" fmla="*/ 119 h 4537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16880" h="453768">
                <a:moveTo>
                  <a:pt x="91347" y="152046"/>
                </a:moveTo>
                <a:cubicBezTo>
                  <a:pt x="76162" y="183666"/>
                  <a:pt x="92349" y="208946"/>
                  <a:pt x="109535" y="236978"/>
                </a:cubicBezTo>
                <a:cubicBezTo>
                  <a:pt x="140988" y="288372"/>
                  <a:pt x="193633" y="402088"/>
                  <a:pt x="267302" y="377309"/>
                </a:cubicBezTo>
                <a:cubicBezTo>
                  <a:pt x="277481" y="349777"/>
                  <a:pt x="264883" y="328419"/>
                  <a:pt x="251450" y="303389"/>
                </a:cubicBezTo>
                <a:cubicBezTo>
                  <a:pt x="221833" y="247908"/>
                  <a:pt x="163181" y="138697"/>
                  <a:pt x="91347" y="152046"/>
                </a:cubicBezTo>
                <a:close/>
                <a:moveTo>
                  <a:pt x="74911" y="76124"/>
                </a:moveTo>
                <a:cubicBezTo>
                  <a:pt x="192716" y="63526"/>
                  <a:pt x="275562" y="202772"/>
                  <a:pt x="323869" y="289373"/>
                </a:cubicBezTo>
                <a:cubicBezTo>
                  <a:pt x="348564" y="333758"/>
                  <a:pt x="374678" y="402839"/>
                  <a:pt x="321616" y="437796"/>
                </a:cubicBezTo>
                <a:cubicBezTo>
                  <a:pt x="279150" y="465745"/>
                  <a:pt x="224753" y="453314"/>
                  <a:pt x="184122" y="428869"/>
                </a:cubicBezTo>
                <a:cubicBezTo>
                  <a:pt x="106281" y="382064"/>
                  <a:pt x="36950" y="282615"/>
                  <a:pt x="7083" y="197349"/>
                </a:cubicBezTo>
                <a:cubicBezTo>
                  <a:pt x="-12857" y="140032"/>
                  <a:pt x="9168" y="83049"/>
                  <a:pt x="74911" y="76124"/>
                </a:cubicBezTo>
                <a:close/>
                <a:moveTo>
                  <a:pt x="423735" y="119"/>
                </a:moveTo>
                <a:cubicBezTo>
                  <a:pt x="433997" y="17389"/>
                  <a:pt x="444258" y="34659"/>
                  <a:pt x="454520" y="51929"/>
                </a:cubicBezTo>
                <a:cubicBezTo>
                  <a:pt x="417645" y="65862"/>
                  <a:pt x="380768" y="79712"/>
                  <a:pt x="343892" y="93645"/>
                </a:cubicBezTo>
                <a:cubicBezTo>
                  <a:pt x="353820" y="114336"/>
                  <a:pt x="363749" y="135026"/>
                  <a:pt x="373676" y="155801"/>
                </a:cubicBezTo>
                <a:cubicBezTo>
                  <a:pt x="398539" y="143953"/>
                  <a:pt x="418729" y="129186"/>
                  <a:pt x="448764" y="130187"/>
                </a:cubicBezTo>
                <a:cubicBezTo>
                  <a:pt x="527273" y="132690"/>
                  <a:pt x="630976" y="241734"/>
                  <a:pt x="615291" y="322495"/>
                </a:cubicBezTo>
                <a:cubicBezTo>
                  <a:pt x="600524" y="398333"/>
                  <a:pt x="498155" y="398000"/>
                  <a:pt x="444509" y="368799"/>
                </a:cubicBezTo>
                <a:cubicBezTo>
                  <a:pt x="418896" y="354866"/>
                  <a:pt x="401793" y="334843"/>
                  <a:pt x="386358" y="310564"/>
                </a:cubicBezTo>
                <a:cubicBezTo>
                  <a:pt x="407132" y="303556"/>
                  <a:pt x="427990" y="296548"/>
                  <a:pt x="448764" y="289540"/>
                </a:cubicBezTo>
                <a:cubicBezTo>
                  <a:pt x="472542" y="314903"/>
                  <a:pt x="492732" y="325331"/>
                  <a:pt x="525687" y="310564"/>
                </a:cubicBezTo>
                <a:cubicBezTo>
                  <a:pt x="549048" y="252914"/>
                  <a:pt x="485724" y="191425"/>
                  <a:pt x="428657" y="202104"/>
                </a:cubicBezTo>
                <a:cubicBezTo>
                  <a:pt x="421482" y="213034"/>
                  <a:pt x="414224" y="223880"/>
                  <a:pt x="407049" y="234809"/>
                </a:cubicBezTo>
                <a:cubicBezTo>
                  <a:pt x="387610" y="234809"/>
                  <a:pt x="368086" y="234809"/>
                  <a:pt x="348647" y="234809"/>
                </a:cubicBezTo>
                <a:cubicBezTo>
                  <a:pt x="313189" y="171068"/>
                  <a:pt x="277731" y="107327"/>
                  <a:pt x="242273" y="43586"/>
                </a:cubicBezTo>
                <a:cubicBezTo>
                  <a:pt x="293333" y="19975"/>
                  <a:pt x="368003" y="-1800"/>
                  <a:pt x="423735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EF4B2CC-8BC4-AD85-C38A-F5FA6643EA9A}"/>
              </a:ext>
            </a:extLst>
          </p:cNvPr>
          <p:cNvSpPr/>
          <p:nvPr/>
        </p:nvSpPr>
        <p:spPr>
          <a:xfrm>
            <a:off x="1359359" y="3082293"/>
            <a:ext cx="1022562" cy="92980"/>
          </a:xfrm>
          <a:custGeom>
            <a:avLst/>
            <a:gdLst>
              <a:gd name="csX0" fmla="*/ 904790 w 1022562"/>
              <a:gd name="csY0" fmla="*/ 2 h 92980"/>
              <a:gd name="csX1" fmla="*/ 1017807 w 1022562"/>
              <a:gd name="csY1" fmla="*/ 19473 h 92980"/>
              <a:gd name="csX2" fmla="*/ 814070 w 1022562"/>
              <a:gd name="csY2" fmla="*/ 88470 h 92980"/>
              <a:gd name="csX3" fmla="*/ 179996 w 1022562"/>
              <a:gd name="csY3" fmla="*/ 88470 h 92980"/>
              <a:gd name="csX4" fmla="*/ 4792 w 1022562"/>
              <a:gd name="csY4" fmla="*/ 19055 h 92980"/>
              <a:gd name="csX5" fmla="*/ 221712 w 1022562"/>
              <a:gd name="csY5" fmla="*/ 4038 h 92980"/>
              <a:gd name="csX6" fmla="*/ 780697 w 1022562"/>
              <a:gd name="csY6" fmla="*/ 4121 h 92980"/>
              <a:gd name="csX7" fmla="*/ 904790 w 1022562"/>
              <a:gd name="csY7" fmla="*/ 2 h 92980"/>
              <a:gd name="csX0" fmla="*/ 904790 w 1022562"/>
              <a:gd name="csY0" fmla="*/ 2 h 92980"/>
              <a:gd name="csX1" fmla="*/ 1017807 w 1022562"/>
              <a:gd name="csY1" fmla="*/ 19473 h 92980"/>
              <a:gd name="csX2" fmla="*/ 814070 w 1022562"/>
              <a:gd name="csY2" fmla="*/ 88470 h 92980"/>
              <a:gd name="csX3" fmla="*/ 179996 w 1022562"/>
              <a:gd name="csY3" fmla="*/ 88470 h 92980"/>
              <a:gd name="csX4" fmla="*/ 4792 w 1022562"/>
              <a:gd name="csY4" fmla="*/ 19055 h 92980"/>
              <a:gd name="csX5" fmla="*/ 221712 w 1022562"/>
              <a:gd name="csY5" fmla="*/ 4038 h 92980"/>
              <a:gd name="csX6" fmla="*/ 904790 w 1022562"/>
              <a:gd name="csY6" fmla="*/ 2 h 92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22562" h="92980">
                <a:moveTo>
                  <a:pt x="904790" y="2"/>
                </a:moveTo>
                <a:cubicBezTo>
                  <a:pt x="951918" y="-92"/>
                  <a:pt x="997200" y="3746"/>
                  <a:pt x="1017807" y="19473"/>
                </a:cubicBezTo>
                <a:cubicBezTo>
                  <a:pt x="1054433" y="119089"/>
                  <a:pt x="869217" y="88637"/>
                  <a:pt x="814070" y="88470"/>
                </a:cubicBezTo>
                <a:lnTo>
                  <a:pt x="179996" y="88470"/>
                </a:lnTo>
                <a:cubicBezTo>
                  <a:pt x="122763" y="88470"/>
                  <a:pt x="-28747" y="118755"/>
                  <a:pt x="4792" y="19055"/>
                </a:cubicBezTo>
                <a:cubicBezTo>
                  <a:pt x="48510" y="-10896"/>
                  <a:pt x="165897" y="4038"/>
                  <a:pt x="221712" y="4038"/>
                </a:cubicBezTo>
                <a:lnTo>
                  <a:pt x="90479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CEF1C52-F819-1CA4-90D9-D002E0A4D994}"/>
              </a:ext>
            </a:extLst>
          </p:cNvPr>
          <p:cNvSpPr/>
          <p:nvPr/>
        </p:nvSpPr>
        <p:spPr>
          <a:xfrm>
            <a:off x="3932455" y="3024127"/>
            <a:ext cx="869385" cy="188380"/>
          </a:xfrm>
          <a:custGeom>
            <a:avLst/>
            <a:gdLst>
              <a:gd name="csX0" fmla="*/ 826066 w 869385"/>
              <a:gd name="csY0" fmla="*/ 98 h 188380"/>
              <a:gd name="csX1" fmla="*/ 849512 w 869385"/>
              <a:gd name="csY1" fmla="*/ 2634 h 188380"/>
              <a:gd name="csX2" fmla="*/ 861193 w 869385"/>
              <a:gd name="csY2" fmla="*/ 69295 h 188380"/>
              <a:gd name="csX3" fmla="*/ 677728 w 869385"/>
              <a:gd name="csY3" fmla="*/ 102501 h 188380"/>
              <a:gd name="csX4" fmla="*/ 215439 w 869385"/>
              <a:gd name="csY4" fmla="*/ 166325 h 188380"/>
              <a:gd name="csX5" fmla="*/ 15205 w 869385"/>
              <a:gd name="csY5" fmla="*/ 181009 h 188380"/>
              <a:gd name="csX6" fmla="*/ 15205 w 869385"/>
              <a:gd name="csY6" fmla="*/ 114598 h 188380"/>
              <a:gd name="csX7" fmla="*/ 181566 w 869385"/>
              <a:gd name="csY7" fmla="*/ 87650 h 188380"/>
              <a:gd name="csX8" fmla="*/ 590877 w 869385"/>
              <a:gd name="csY8" fmla="*/ 30333 h 188380"/>
              <a:gd name="csX9" fmla="*/ 826066 w 869385"/>
              <a:gd name="csY9" fmla="*/ 98 h 1883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69385" h="188380">
                <a:moveTo>
                  <a:pt x="826066" y="98"/>
                </a:moveTo>
                <a:cubicBezTo>
                  <a:pt x="835143" y="361"/>
                  <a:pt x="843078" y="1164"/>
                  <a:pt x="849512" y="2634"/>
                </a:cubicBezTo>
                <a:cubicBezTo>
                  <a:pt x="871454" y="24326"/>
                  <a:pt x="875042" y="41012"/>
                  <a:pt x="861193" y="69295"/>
                </a:cubicBezTo>
                <a:cubicBezTo>
                  <a:pt x="820478" y="96911"/>
                  <a:pt x="728121" y="95159"/>
                  <a:pt x="677728" y="102501"/>
                </a:cubicBezTo>
                <a:cubicBezTo>
                  <a:pt x="523882" y="124860"/>
                  <a:pt x="369535" y="145301"/>
                  <a:pt x="215439" y="166325"/>
                </a:cubicBezTo>
                <a:cubicBezTo>
                  <a:pt x="161126" y="173667"/>
                  <a:pt x="64597" y="201450"/>
                  <a:pt x="15205" y="181009"/>
                </a:cubicBezTo>
                <a:cubicBezTo>
                  <a:pt x="-5068" y="156230"/>
                  <a:pt x="-5068" y="138960"/>
                  <a:pt x="15205" y="114598"/>
                </a:cubicBezTo>
                <a:cubicBezTo>
                  <a:pt x="66015" y="96911"/>
                  <a:pt x="127920" y="96077"/>
                  <a:pt x="181566" y="87650"/>
                </a:cubicBezTo>
                <a:cubicBezTo>
                  <a:pt x="317558" y="66292"/>
                  <a:pt x="454551" y="49773"/>
                  <a:pt x="590877" y="30333"/>
                </a:cubicBezTo>
                <a:cubicBezTo>
                  <a:pt x="643074" y="22887"/>
                  <a:pt x="762532" y="-1742"/>
                  <a:pt x="826066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EF402B8-167C-7D03-0391-3FD8AFCC121A}"/>
              </a:ext>
            </a:extLst>
          </p:cNvPr>
          <p:cNvSpPr/>
          <p:nvPr/>
        </p:nvSpPr>
        <p:spPr>
          <a:xfrm>
            <a:off x="5851010" y="3072852"/>
            <a:ext cx="868531" cy="215561"/>
          </a:xfrm>
          <a:custGeom>
            <a:avLst/>
            <a:gdLst>
              <a:gd name="csX0" fmla="*/ 836659 w 868531"/>
              <a:gd name="csY0" fmla="*/ 798 h 215561"/>
              <a:gd name="csX1" fmla="*/ 866548 w 868531"/>
              <a:gd name="csY1" fmla="*/ 58866 h 215561"/>
              <a:gd name="csX2" fmla="*/ 658055 w 868531"/>
              <a:gd name="csY2" fmla="*/ 109842 h 215561"/>
              <a:gd name="csX3" fmla="*/ 225217 w 868531"/>
              <a:gd name="csY3" fmla="*/ 185847 h 215561"/>
              <a:gd name="csX4" fmla="*/ 21312 w 868531"/>
              <a:gd name="csY4" fmla="*/ 212462 h 215561"/>
              <a:gd name="csX5" fmla="*/ 15555 w 868531"/>
              <a:gd name="csY5" fmla="*/ 140211 h 215561"/>
              <a:gd name="csX6" fmla="*/ 290876 w 868531"/>
              <a:gd name="csY6" fmla="*/ 91654 h 215561"/>
              <a:gd name="csX7" fmla="*/ 674240 w 868531"/>
              <a:gd name="csY7" fmla="*/ 22574 h 215561"/>
              <a:gd name="csX8" fmla="*/ 758088 w 868531"/>
              <a:gd name="csY8" fmla="*/ 9558 h 215561"/>
              <a:gd name="csX9" fmla="*/ 836659 w 868531"/>
              <a:gd name="csY9" fmla="*/ 798 h 2155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68531" h="215561">
                <a:moveTo>
                  <a:pt x="836659" y="798"/>
                </a:moveTo>
                <a:cubicBezTo>
                  <a:pt x="859415" y="4115"/>
                  <a:pt x="874057" y="18569"/>
                  <a:pt x="866548" y="58866"/>
                </a:cubicBezTo>
                <a:cubicBezTo>
                  <a:pt x="835345" y="95325"/>
                  <a:pt x="708447" y="101332"/>
                  <a:pt x="658055" y="109842"/>
                </a:cubicBezTo>
                <a:cubicBezTo>
                  <a:pt x="513636" y="134204"/>
                  <a:pt x="369969" y="163238"/>
                  <a:pt x="225217" y="185847"/>
                </a:cubicBezTo>
                <a:cubicBezTo>
                  <a:pt x="166732" y="195025"/>
                  <a:pt x="77127" y="225227"/>
                  <a:pt x="21312" y="212462"/>
                </a:cubicBezTo>
                <a:cubicBezTo>
                  <a:pt x="-5302" y="188100"/>
                  <a:pt x="-6721" y="168244"/>
                  <a:pt x="15555" y="140211"/>
                </a:cubicBezTo>
                <a:cubicBezTo>
                  <a:pt x="105243" y="117518"/>
                  <a:pt x="199770" y="108257"/>
                  <a:pt x="290876" y="91654"/>
                </a:cubicBezTo>
                <a:cubicBezTo>
                  <a:pt x="418525" y="68377"/>
                  <a:pt x="546341" y="44349"/>
                  <a:pt x="674240" y="22574"/>
                </a:cubicBezTo>
                <a:cubicBezTo>
                  <a:pt x="702106" y="17818"/>
                  <a:pt x="730222" y="14314"/>
                  <a:pt x="758088" y="9558"/>
                </a:cubicBezTo>
                <a:cubicBezTo>
                  <a:pt x="783034" y="5304"/>
                  <a:pt x="813903" y="-2518"/>
                  <a:pt x="836659" y="7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1EC8F25-5A47-8C4F-EFA2-5A08563A4ECD}"/>
              </a:ext>
            </a:extLst>
          </p:cNvPr>
          <p:cNvSpPr/>
          <p:nvPr/>
        </p:nvSpPr>
        <p:spPr>
          <a:xfrm>
            <a:off x="7753442" y="3116226"/>
            <a:ext cx="817594" cy="239456"/>
          </a:xfrm>
          <a:custGeom>
            <a:avLst/>
            <a:gdLst>
              <a:gd name="csX0" fmla="*/ 755101 w 817594"/>
              <a:gd name="csY0" fmla="*/ 390 h 239456"/>
              <a:gd name="csX1" fmla="*/ 816277 w 817594"/>
              <a:gd name="csY1" fmla="*/ 58458 h 239456"/>
              <a:gd name="csX2" fmla="*/ 624053 w 817594"/>
              <a:gd name="csY2" fmla="*/ 113439 h 239456"/>
              <a:gd name="csX3" fmla="*/ 190881 w 817594"/>
              <a:gd name="csY3" fmla="*/ 208216 h 239456"/>
              <a:gd name="csX4" fmla="*/ 19765 w 817594"/>
              <a:gd name="csY4" fmla="*/ 235831 h 239456"/>
              <a:gd name="csX5" fmla="*/ 2995 w 817594"/>
              <a:gd name="csY5" fmla="*/ 177430 h 239456"/>
              <a:gd name="csX6" fmla="*/ 206983 w 817594"/>
              <a:gd name="csY6" fmla="*/ 122366 h 239456"/>
              <a:gd name="csX7" fmla="*/ 641740 w 817594"/>
              <a:gd name="csY7" fmla="*/ 25169 h 239456"/>
              <a:gd name="csX8" fmla="*/ 755101 w 817594"/>
              <a:gd name="csY8" fmla="*/ 390 h 2394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17594" h="239456">
                <a:moveTo>
                  <a:pt x="755101" y="390"/>
                </a:moveTo>
                <a:cubicBezTo>
                  <a:pt x="794084" y="-2363"/>
                  <a:pt x="824370" y="8692"/>
                  <a:pt x="816277" y="58458"/>
                </a:cubicBezTo>
                <a:cubicBezTo>
                  <a:pt x="778817" y="95251"/>
                  <a:pt x="676698" y="101425"/>
                  <a:pt x="624053" y="113439"/>
                </a:cubicBezTo>
                <a:cubicBezTo>
                  <a:pt x="479968" y="146227"/>
                  <a:pt x="335466" y="177430"/>
                  <a:pt x="190881" y="208216"/>
                </a:cubicBezTo>
                <a:cubicBezTo>
                  <a:pt x="138152" y="219479"/>
                  <a:pt x="72492" y="249848"/>
                  <a:pt x="19765" y="235831"/>
                </a:cubicBezTo>
                <a:cubicBezTo>
                  <a:pt x="1159" y="216392"/>
                  <a:pt x="-4013" y="203460"/>
                  <a:pt x="2995" y="177430"/>
                </a:cubicBezTo>
                <a:cubicBezTo>
                  <a:pt x="41289" y="144475"/>
                  <a:pt x="154421" y="133295"/>
                  <a:pt x="206983" y="122366"/>
                </a:cubicBezTo>
                <a:cubicBezTo>
                  <a:pt x="352403" y="92247"/>
                  <a:pt x="496321" y="55121"/>
                  <a:pt x="641740" y="25169"/>
                </a:cubicBezTo>
                <a:cubicBezTo>
                  <a:pt x="668438" y="19705"/>
                  <a:pt x="716119" y="3144"/>
                  <a:pt x="755101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720314F-FD75-476F-AF7C-F7248381F23E}"/>
              </a:ext>
            </a:extLst>
          </p:cNvPr>
          <p:cNvSpPr/>
          <p:nvPr/>
        </p:nvSpPr>
        <p:spPr>
          <a:xfrm>
            <a:off x="9670586" y="3254947"/>
            <a:ext cx="770995" cy="251797"/>
          </a:xfrm>
          <a:custGeom>
            <a:avLst/>
            <a:gdLst>
              <a:gd name="csX0" fmla="*/ 727995 w 770995"/>
              <a:gd name="csY0" fmla="*/ 20 h 251797"/>
              <a:gd name="csX1" fmla="*/ 767979 w 770995"/>
              <a:gd name="csY1" fmla="*/ 60736 h 251797"/>
              <a:gd name="csX2" fmla="*/ 595945 w 770995"/>
              <a:gd name="csY2" fmla="*/ 113381 h 251797"/>
              <a:gd name="csX3" fmla="*/ 211830 w 770995"/>
              <a:gd name="csY3" fmla="*/ 213248 h 251797"/>
              <a:gd name="csX4" fmla="*/ 20608 w 770995"/>
              <a:gd name="csY4" fmla="*/ 247287 h 251797"/>
              <a:gd name="csX5" fmla="*/ 0 w 770995"/>
              <a:gd name="csY5" fmla="*/ 205572 h 251797"/>
              <a:gd name="csX6" fmla="*/ 14934 w 770995"/>
              <a:gd name="csY6" fmla="*/ 182545 h 251797"/>
              <a:gd name="csX7" fmla="*/ 164692 w 770995"/>
              <a:gd name="csY7" fmla="*/ 139495 h 251797"/>
              <a:gd name="csX8" fmla="*/ 634824 w 770995"/>
              <a:gd name="csY8" fmla="*/ 18520 h 251797"/>
              <a:gd name="csX9" fmla="*/ 727995 w 770995"/>
              <a:gd name="csY9" fmla="*/ 20 h 2517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70995" h="251797">
                <a:moveTo>
                  <a:pt x="727995" y="20"/>
                </a:moveTo>
                <a:cubicBezTo>
                  <a:pt x="757989" y="604"/>
                  <a:pt x="779117" y="14391"/>
                  <a:pt x="767979" y="60736"/>
                </a:cubicBezTo>
                <a:cubicBezTo>
                  <a:pt x="730102" y="89520"/>
                  <a:pt x="644085" y="101367"/>
                  <a:pt x="595945" y="113381"/>
                </a:cubicBezTo>
                <a:cubicBezTo>
                  <a:pt x="467629" y="145418"/>
                  <a:pt x="340063" y="180793"/>
                  <a:pt x="211830" y="213248"/>
                </a:cubicBezTo>
                <a:cubicBezTo>
                  <a:pt x="154681" y="227681"/>
                  <a:pt x="77925" y="264557"/>
                  <a:pt x="20608" y="247287"/>
                </a:cubicBezTo>
                <a:cubicBezTo>
                  <a:pt x="13683" y="233354"/>
                  <a:pt x="6842" y="219505"/>
                  <a:pt x="0" y="205572"/>
                </a:cubicBezTo>
                <a:cubicBezTo>
                  <a:pt x="4005" y="196895"/>
                  <a:pt x="6758" y="188385"/>
                  <a:pt x="14934" y="182545"/>
                </a:cubicBezTo>
                <a:cubicBezTo>
                  <a:pt x="37794" y="166026"/>
                  <a:pt x="132404" y="148171"/>
                  <a:pt x="164692" y="139495"/>
                </a:cubicBezTo>
                <a:cubicBezTo>
                  <a:pt x="321042" y="97863"/>
                  <a:pt x="478475" y="60152"/>
                  <a:pt x="634824" y="18520"/>
                </a:cubicBezTo>
                <a:cubicBezTo>
                  <a:pt x="659144" y="12054"/>
                  <a:pt x="698002" y="-565"/>
                  <a:pt x="72799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1" name="Graphic 80" descr="Lights On with solid fill">
            <a:extLst>
              <a:ext uri="{FF2B5EF4-FFF2-40B4-BE49-F238E27FC236}">
                <a16:creationId xmlns:a16="http://schemas.microsoft.com/office/drawing/2014/main" id="{3E4C642B-77D1-77ED-98AB-A06356F287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24396" y="1495468"/>
            <a:ext cx="1097280" cy="1097280"/>
          </a:xfrm>
          <a:prstGeom prst="rect">
            <a:avLst/>
          </a:prstGeom>
        </p:spPr>
      </p:pic>
      <p:pic>
        <p:nvPicPr>
          <p:cNvPr id="82" name="Graphic 81" descr="Users with solid fill">
            <a:extLst>
              <a:ext uri="{FF2B5EF4-FFF2-40B4-BE49-F238E27FC236}">
                <a16:creationId xmlns:a16="http://schemas.microsoft.com/office/drawing/2014/main" id="{19F4B2FF-F2F1-D106-D5E0-DE0A201814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681876" y="1754692"/>
            <a:ext cx="914400" cy="914400"/>
          </a:xfrm>
          <a:prstGeom prst="rect">
            <a:avLst/>
          </a:prstGeom>
          <a:scene3d>
            <a:camera prst="isometricOffAxis1Right">
              <a:rot lat="21410599" lon="20894109" rev="597817"/>
            </a:camera>
            <a:lightRig rig="threePt" dir="t"/>
          </a:scene3d>
          <a:sp3d prstMaterial="matte">
            <a:bevelT w="0" h="0"/>
          </a:sp3d>
        </p:spPr>
      </p:pic>
      <p:pic>
        <p:nvPicPr>
          <p:cNvPr id="83" name="Graphic 82" descr="Single gear with solid fill">
            <a:extLst>
              <a:ext uri="{FF2B5EF4-FFF2-40B4-BE49-F238E27FC236}">
                <a16:creationId xmlns:a16="http://schemas.microsoft.com/office/drawing/2014/main" id="{664733E6-4A63-F164-1E0F-CD1F8E06AC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579037" y="1895323"/>
            <a:ext cx="914400" cy="914400"/>
          </a:xfrm>
          <a:prstGeom prst="rect">
            <a:avLst/>
          </a:prstGeom>
          <a:scene3d>
            <a:camera prst="isometricOffAxis1Right">
              <a:rot lat="20566642" lon="20575615" rev="954629"/>
            </a:camera>
            <a:lightRig rig="threePt" dir="t"/>
          </a:scene3d>
          <a:sp3d prstMaterial="matte">
            <a:bevelT w="0" h="0"/>
          </a:sp3d>
        </p:spPr>
      </p:pic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DD6C32CB-9193-2E7C-6EAC-CA493DC6EB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44195" y="2001264"/>
            <a:ext cx="914400" cy="914400"/>
          </a:xfrm>
          <a:prstGeom prst="rect">
            <a:avLst/>
          </a:prstGeom>
          <a:scene3d>
            <a:camera prst="isometricOffAxis1Right">
              <a:rot lat="20057108" lon="20234689" rev="1679839"/>
            </a:camera>
            <a:lightRig rig="threePt" dir="t"/>
          </a:scene3d>
          <a:sp3d prstMaterial="matte">
            <a:bevelT w="0" h="0"/>
          </a:sp3d>
        </p:spPr>
      </p:pic>
      <p:pic>
        <p:nvPicPr>
          <p:cNvPr id="85" name="Graphic 84" descr="Bullseye with solid fill">
            <a:extLst>
              <a:ext uri="{FF2B5EF4-FFF2-40B4-BE49-F238E27FC236}">
                <a16:creationId xmlns:a16="http://schemas.microsoft.com/office/drawing/2014/main" id="{4F14D40F-1BE5-F581-4FF0-6A431E8357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49360" y="2234800"/>
            <a:ext cx="914400" cy="914400"/>
          </a:xfrm>
          <a:prstGeom prst="rect">
            <a:avLst/>
          </a:prstGeom>
          <a:scene3d>
            <a:camera prst="isometricOffAxis1Right">
              <a:rot lat="19324271" lon="19617050" rev="2308000"/>
            </a:camera>
            <a:lightRig rig="threePt" dir="t"/>
          </a:scene3d>
          <a:sp3d prstMaterial="matte">
            <a:bevelT w="0" h="0"/>
          </a:sp3d>
        </p:spPr>
      </p:pic>
    </p:spTree>
    <p:extLst>
      <p:ext uri="{BB962C8B-B14F-4D97-AF65-F5344CB8AC3E}">
        <p14:creationId xmlns:p14="http://schemas.microsoft.com/office/powerpoint/2010/main" val="2549257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302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Leaning Cards Process  – Slide Template</vt:lpstr>
      <vt:lpstr>Leaning Cards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Leaning Cards Process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2026-08-06T19:48:06Z</dcterms:modified>
  <cp:category>Text &amp; Tables;Graphics &amp; Metaphors</cp:category>
</cp:coreProperties>
</file>