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120"/>
    <a:srgbClr val="FB8C06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C724B-85C8-74F5-39CB-F9144D145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D85F91-E095-CF03-20DE-2F15289567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EF46B7-45C1-1664-306C-75E63B78A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3BEFE7-72BD-B41F-CC5C-0C508F4D4C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07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Five-Stage Zigzag Timeline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7B2EE96-F3B2-386B-1A1B-1D5CCA55EAFF}"/>
              </a:ext>
            </a:extLst>
          </p:cNvPr>
          <p:cNvSpPr/>
          <p:nvPr/>
        </p:nvSpPr>
        <p:spPr>
          <a:xfrm>
            <a:off x="350134" y="3383634"/>
            <a:ext cx="11420276" cy="1050419"/>
          </a:xfrm>
          <a:custGeom>
            <a:avLst/>
            <a:gdLst>
              <a:gd name="csX0" fmla="*/ 2312694 w 11420276"/>
              <a:gd name="csY0" fmla="*/ 777784 h 1050419"/>
              <a:gd name="csX1" fmla="*/ 2629647 w 11420276"/>
              <a:gd name="csY1" fmla="*/ 550102 h 1050419"/>
              <a:gd name="csX2" fmla="*/ 3124141 w 11420276"/>
              <a:gd name="csY2" fmla="*/ 193853 h 1050419"/>
              <a:gd name="csX3" fmla="*/ 3308689 w 11420276"/>
              <a:gd name="csY3" fmla="*/ 61448 h 1050419"/>
              <a:gd name="csX4" fmla="*/ 3447351 w 11420276"/>
              <a:gd name="csY4" fmla="*/ 127 h 1050419"/>
              <a:gd name="csX5" fmla="*/ 3564988 w 11420276"/>
              <a:gd name="csY5" fmla="*/ 57527 h 1050419"/>
              <a:gd name="csX6" fmla="*/ 3766223 w 11420276"/>
              <a:gd name="csY6" fmla="*/ 197941 h 1050419"/>
              <a:gd name="csX7" fmla="*/ 4318284 w 11420276"/>
              <a:gd name="csY7" fmla="*/ 588563 h 1050419"/>
              <a:gd name="csX8" fmla="*/ 4494322 w 11420276"/>
              <a:gd name="csY8" fmla="*/ 712958 h 1050419"/>
              <a:gd name="csX9" fmla="*/ 4590351 w 11420276"/>
              <a:gd name="csY9" fmla="*/ 776032 h 1050419"/>
              <a:gd name="csX10" fmla="*/ 4900630 w 11420276"/>
              <a:gd name="csY10" fmla="*/ 551604 h 1050419"/>
              <a:gd name="csX11" fmla="*/ 5361167 w 11420276"/>
              <a:gd name="csY11" fmla="*/ 219967 h 1050419"/>
              <a:gd name="csX12" fmla="*/ 5574582 w 11420276"/>
              <a:gd name="csY12" fmla="*/ 66287 h 1050419"/>
              <a:gd name="csX13" fmla="*/ 5708155 w 11420276"/>
              <a:gd name="csY13" fmla="*/ 2880 h 1050419"/>
              <a:gd name="csX14" fmla="*/ 5835303 w 11420276"/>
              <a:gd name="csY14" fmla="*/ 64535 h 1050419"/>
              <a:gd name="csX15" fmla="*/ 6030448 w 11420276"/>
              <a:gd name="csY15" fmla="*/ 203114 h 1050419"/>
              <a:gd name="csX16" fmla="*/ 6521854 w 11420276"/>
              <a:gd name="csY16" fmla="*/ 554190 h 1050419"/>
              <a:gd name="csX17" fmla="*/ 6834636 w 11420276"/>
              <a:gd name="csY17" fmla="*/ 777033 h 1050419"/>
              <a:gd name="csX18" fmla="*/ 6935420 w 11420276"/>
              <a:gd name="csY18" fmla="*/ 709204 h 1050419"/>
              <a:gd name="csX19" fmla="*/ 7148669 w 11420276"/>
              <a:gd name="csY19" fmla="*/ 555358 h 1050419"/>
              <a:gd name="csX20" fmla="*/ 7621470 w 11420276"/>
              <a:gd name="csY20" fmla="*/ 219383 h 1050419"/>
              <a:gd name="csX21" fmla="*/ 7831716 w 11420276"/>
              <a:gd name="csY21" fmla="*/ 70626 h 1050419"/>
              <a:gd name="csX22" fmla="*/ 7963035 w 11420276"/>
              <a:gd name="csY22" fmla="*/ 3548 h 1050419"/>
              <a:gd name="csX23" fmla="*/ 8092269 w 11420276"/>
              <a:gd name="csY23" fmla="*/ 60280 h 1050419"/>
              <a:gd name="csX24" fmla="*/ 8303015 w 11420276"/>
              <a:gd name="csY24" fmla="*/ 208203 h 1050419"/>
              <a:gd name="csX25" fmla="*/ 8791586 w 11420276"/>
              <a:gd name="csY25" fmla="*/ 553940 h 1050419"/>
              <a:gd name="csX26" fmla="*/ 9103949 w 11420276"/>
              <a:gd name="csY26" fmla="*/ 776700 h 1050419"/>
              <a:gd name="csX27" fmla="*/ 9180205 w 11420276"/>
              <a:gd name="csY27" fmla="*/ 726140 h 1050419"/>
              <a:gd name="csX28" fmla="*/ 9359247 w 11420276"/>
              <a:gd name="csY28" fmla="*/ 596823 h 1050419"/>
              <a:gd name="csX29" fmla="*/ 9911892 w 11420276"/>
              <a:gd name="csY29" fmla="*/ 198775 h 1050419"/>
              <a:gd name="csX30" fmla="*/ 10106620 w 11420276"/>
              <a:gd name="csY30" fmla="*/ 59279 h 1050419"/>
              <a:gd name="csX31" fmla="*/ 10236020 w 11420276"/>
              <a:gd name="csY31" fmla="*/ 3714 h 1050419"/>
              <a:gd name="csX32" fmla="*/ 10445348 w 11420276"/>
              <a:gd name="csY32" fmla="*/ 126524 h 1050419"/>
              <a:gd name="csX33" fmla="*/ 10940175 w 11420276"/>
              <a:gd name="csY33" fmla="*/ 474764 h 1050419"/>
              <a:gd name="csX34" fmla="*/ 11302848 w 11420276"/>
              <a:gd name="csY34" fmla="*/ 729144 h 1050419"/>
              <a:gd name="csX35" fmla="*/ 11419067 w 11420276"/>
              <a:gd name="csY35" fmla="*/ 896506 h 1050419"/>
              <a:gd name="csX36" fmla="*/ 11249869 w 11420276"/>
              <a:gd name="csY36" fmla="*/ 990532 h 1050419"/>
              <a:gd name="csX37" fmla="*/ 11111207 w 11420276"/>
              <a:gd name="csY37" fmla="*/ 895839 h 1050419"/>
              <a:gd name="csX38" fmla="*/ 10230180 w 11420276"/>
              <a:gd name="csY38" fmla="*/ 270776 h 1050419"/>
              <a:gd name="csX39" fmla="*/ 9887531 w 11420276"/>
              <a:gd name="csY39" fmla="*/ 516563 h 1050419"/>
              <a:gd name="csX40" fmla="*/ 9422571 w 11420276"/>
              <a:gd name="csY40" fmla="*/ 852121 h 1050419"/>
              <a:gd name="csX41" fmla="*/ 9213577 w 11420276"/>
              <a:gd name="csY41" fmla="*/ 1001629 h 1050419"/>
              <a:gd name="csX42" fmla="*/ 9103949 w 11420276"/>
              <a:gd name="csY42" fmla="*/ 1049851 h 1050419"/>
              <a:gd name="csX43" fmla="*/ 8981890 w 11420276"/>
              <a:gd name="csY43" fmla="*/ 989281 h 1050419"/>
              <a:gd name="csX44" fmla="*/ 8777986 w 11420276"/>
              <a:gd name="csY44" fmla="*/ 842526 h 1050419"/>
              <a:gd name="csX45" fmla="*/ 8251538 w 11420276"/>
              <a:gd name="csY45" fmla="*/ 467923 h 1050419"/>
              <a:gd name="csX46" fmla="*/ 7969293 w 11420276"/>
              <a:gd name="csY46" fmla="*/ 272361 h 1050419"/>
              <a:gd name="csX47" fmla="*/ 7697476 w 11420276"/>
              <a:gd name="csY47" fmla="*/ 462249 h 1050419"/>
              <a:gd name="csX48" fmla="*/ 7166189 w 11420276"/>
              <a:gd name="csY48" fmla="*/ 839856 h 1050419"/>
              <a:gd name="csX49" fmla="*/ 6953024 w 11420276"/>
              <a:gd name="csY49" fmla="*/ 993870 h 1050419"/>
              <a:gd name="csX50" fmla="*/ 6842979 w 11420276"/>
              <a:gd name="csY50" fmla="*/ 1050269 h 1050419"/>
              <a:gd name="csX51" fmla="*/ 6721671 w 11420276"/>
              <a:gd name="csY51" fmla="*/ 996873 h 1050419"/>
              <a:gd name="csX52" fmla="*/ 6512260 w 11420276"/>
              <a:gd name="csY52" fmla="*/ 847449 h 1050419"/>
              <a:gd name="csX53" fmla="*/ 6118634 w 11420276"/>
              <a:gd name="csY53" fmla="*/ 565787 h 1050419"/>
              <a:gd name="csX54" fmla="*/ 5708322 w 11420276"/>
              <a:gd name="csY54" fmla="*/ 272027 h 1050419"/>
              <a:gd name="csX55" fmla="*/ 5361084 w 11420276"/>
              <a:gd name="csY55" fmla="*/ 520234 h 1050419"/>
              <a:gd name="csX56" fmla="*/ 4904885 w 11420276"/>
              <a:gd name="csY56" fmla="*/ 847866 h 1050419"/>
              <a:gd name="csX57" fmla="*/ 4696642 w 11420276"/>
              <a:gd name="csY57" fmla="*/ 998458 h 1050419"/>
              <a:gd name="csX58" fmla="*/ 4582008 w 11420276"/>
              <a:gd name="csY58" fmla="*/ 1050352 h 1050419"/>
              <a:gd name="csX59" fmla="*/ 4464037 w 11420276"/>
              <a:gd name="csY59" fmla="*/ 993202 h 1050419"/>
              <a:gd name="csX60" fmla="*/ 4255043 w 11420276"/>
              <a:gd name="csY60" fmla="*/ 843694 h 1050419"/>
              <a:gd name="csX61" fmla="*/ 3723924 w 11420276"/>
              <a:gd name="csY61" fmla="*/ 465920 h 1050419"/>
              <a:gd name="csX62" fmla="*/ 3439008 w 11420276"/>
              <a:gd name="csY62" fmla="*/ 268106 h 1050419"/>
              <a:gd name="csX63" fmla="*/ 2639075 w 11420276"/>
              <a:gd name="csY63" fmla="*/ 842943 h 1050419"/>
              <a:gd name="csX64" fmla="*/ 2445766 w 11420276"/>
              <a:gd name="csY64" fmla="*/ 983774 h 1050419"/>
              <a:gd name="csX65" fmla="*/ 2312694 w 11420276"/>
              <a:gd name="csY65" fmla="*/ 1050102 h 1050419"/>
              <a:gd name="csX66" fmla="*/ 2198477 w 11420276"/>
              <a:gd name="csY66" fmla="*/ 997958 h 1050419"/>
              <a:gd name="csX67" fmla="*/ 1985813 w 11420276"/>
              <a:gd name="csY67" fmla="*/ 843277 h 1050419"/>
              <a:gd name="csX68" fmla="*/ 1616632 w 11420276"/>
              <a:gd name="csY68" fmla="*/ 579136 h 1050419"/>
              <a:gd name="csX69" fmla="*/ 1186380 w 11420276"/>
              <a:gd name="csY69" fmla="*/ 272611 h 1050419"/>
              <a:gd name="csX70" fmla="*/ 914980 w 11420276"/>
              <a:gd name="csY70" fmla="*/ 462583 h 1050419"/>
              <a:gd name="csX71" fmla="*/ 315614 w 11420276"/>
              <a:gd name="csY71" fmla="*/ 889080 h 1050419"/>
              <a:gd name="csX72" fmla="*/ 167191 w 11420276"/>
              <a:gd name="csY72" fmla="*/ 990782 h 1050419"/>
              <a:gd name="csX73" fmla="*/ 747 w 11420276"/>
              <a:gd name="csY73" fmla="*/ 886578 h 1050419"/>
              <a:gd name="csX74" fmla="*/ 115798 w 11420276"/>
              <a:gd name="csY74" fmla="*/ 730813 h 1050419"/>
              <a:gd name="csX75" fmla="*/ 492404 w 11420276"/>
              <a:gd name="csY75" fmla="*/ 465587 h 1050419"/>
              <a:gd name="csX76" fmla="*/ 965789 w 11420276"/>
              <a:gd name="csY76" fmla="*/ 129278 h 1050419"/>
              <a:gd name="csX77" fmla="*/ 1177370 w 11420276"/>
              <a:gd name="csY77" fmla="*/ 4215 h 1050419"/>
              <a:gd name="csX78" fmla="*/ 1288249 w 11420276"/>
              <a:gd name="csY78" fmla="*/ 48099 h 1050419"/>
              <a:gd name="csX79" fmla="*/ 1483310 w 11420276"/>
              <a:gd name="csY79" fmla="*/ 186678 h 1050419"/>
              <a:gd name="csX80" fmla="*/ 2082175 w 11420276"/>
              <a:gd name="csY80" fmla="*/ 613759 h 1050419"/>
              <a:gd name="csX81" fmla="*/ 2312694 w 11420276"/>
              <a:gd name="csY81" fmla="*/ 777784 h 10504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11420276" h="1050419">
                <a:moveTo>
                  <a:pt x="2312694" y="777784"/>
                </a:moveTo>
                <a:cubicBezTo>
                  <a:pt x="2423824" y="712208"/>
                  <a:pt x="2524608" y="625106"/>
                  <a:pt x="2629647" y="550102"/>
                </a:cubicBezTo>
                <a:cubicBezTo>
                  <a:pt x="2794923" y="431964"/>
                  <a:pt x="2958197" y="311073"/>
                  <a:pt x="3124141" y="193853"/>
                </a:cubicBezTo>
                <a:cubicBezTo>
                  <a:pt x="3186046" y="150219"/>
                  <a:pt x="3246951" y="105333"/>
                  <a:pt x="3308689" y="61448"/>
                </a:cubicBezTo>
                <a:cubicBezTo>
                  <a:pt x="3352407" y="30329"/>
                  <a:pt x="3390368" y="-2293"/>
                  <a:pt x="3447351" y="127"/>
                </a:cubicBezTo>
                <a:cubicBezTo>
                  <a:pt x="3494323" y="2046"/>
                  <a:pt x="3528195" y="32164"/>
                  <a:pt x="3564988" y="57527"/>
                </a:cubicBezTo>
                <a:cubicBezTo>
                  <a:pt x="3632317" y="103915"/>
                  <a:pt x="3699145" y="151053"/>
                  <a:pt x="3766223" y="197941"/>
                </a:cubicBezTo>
                <a:cubicBezTo>
                  <a:pt x="3951105" y="327008"/>
                  <a:pt x="4134236" y="458411"/>
                  <a:pt x="4318284" y="588563"/>
                </a:cubicBezTo>
                <a:cubicBezTo>
                  <a:pt x="4376935" y="630112"/>
                  <a:pt x="4435170" y="672161"/>
                  <a:pt x="4494322" y="712958"/>
                </a:cubicBezTo>
                <a:cubicBezTo>
                  <a:pt x="4526026" y="734817"/>
                  <a:pt x="4555060" y="760430"/>
                  <a:pt x="4590351" y="776032"/>
                </a:cubicBezTo>
                <a:cubicBezTo>
                  <a:pt x="4697059" y="707368"/>
                  <a:pt x="4797927" y="626274"/>
                  <a:pt x="4900630" y="551604"/>
                </a:cubicBezTo>
                <a:cubicBezTo>
                  <a:pt x="5053642" y="440474"/>
                  <a:pt x="5210157" y="333683"/>
                  <a:pt x="5361167" y="219967"/>
                </a:cubicBezTo>
                <a:cubicBezTo>
                  <a:pt x="5431166" y="167238"/>
                  <a:pt x="5503083" y="116846"/>
                  <a:pt x="5574582" y="66287"/>
                </a:cubicBezTo>
                <a:cubicBezTo>
                  <a:pt x="5616715" y="36503"/>
                  <a:pt x="5653007" y="1796"/>
                  <a:pt x="5708155" y="2880"/>
                </a:cubicBezTo>
                <a:cubicBezTo>
                  <a:pt x="5759381" y="3798"/>
                  <a:pt x="5796008" y="36169"/>
                  <a:pt x="5835303" y="64535"/>
                </a:cubicBezTo>
                <a:cubicBezTo>
                  <a:pt x="5899879" y="111257"/>
                  <a:pt x="5965122" y="157394"/>
                  <a:pt x="6030448" y="203114"/>
                </a:cubicBezTo>
                <a:cubicBezTo>
                  <a:pt x="6195223" y="318665"/>
                  <a:pt x="6357746" y="437721"/>
                  <a:pt x="6521854" y="554190"/>
                </a:cubicBezTo>
                <a:cubicBezTo>
                  <a:pt x="6625559" y="627859"/>
                  <a:pt x="6725592" y="711624"/>
                  <a:pt x="6834636" y="777033"/>
                </a:cubicBezTo>
                <a:cubicBezTo>
                  <a:pt x="6871095" y="760931"/>
                  <a:pt x="6902715" y="732231"/>
                  <a:pt x="6935420" y="709204"/>
                </a:cubicBezTo>
                <a:cubicBezTo>
                  <a:pt x="7007087" y="658729"/>
                  <a:pt x="7078086" y="607252"/>
                  <a:pt x="7148669" y="555358"/>
                </a:cubicBezTo>
                <a:cubicBezTo>
                  <a:pt x="7304434" y="441141"/>
                  <a:pt x="7468208" y="336770"/>
                  <a:pt x="7621470" y="219383"/>
                </a:cubicBezTo>
                <a:cubicBezTo>
                  <a:pt x="7689383" y="167322"/>
                  <a:pt x="7761550" y="119600"/>
                  <a:pt x="7831716" y="70626"/>
                </a:cubicBezTo>
                <a:cubicBezTo>
                  <a:pt x="7873348" y="41592"/>
                  <a:pt x="7909640" y="6885"/>
                  <a:pt x="7963035" y="3548"/>
                </a:cubicBezTo>
                <a:cubicBezTo>
                  <a:pt x="8015931" y="210"/>
                  <a:pt x="8051806" y="31830"/>
                  <a:pt x="8092269" y="60280"/>
                </a:cubicBezTo>
                <a:cubicBezTo>
                  <a:pt x="8162435" y="109671"/>
                  <a:pt x="8233518" y="157811"/>
                  <a:pt x="8303015" y="208203"/>
                </a:cubicBezTo>
                <a:cubicBezTo>
                  <a:pt x="8464453" y="325173"/>
                  <a:pt x="8628645" y="438972"/>
                  <a:pt x="8791586" y="553940"/>
                </a:cubicBezTo>
                <a:cubicBezTo>
                  <a:pt x="8895623" y="627442"/>
                  <a:pt x="8995991" y="709121"/>
                  <a:pt x="9103949" y="776700"/>
                </a:cubicBezTo>
                <a:cubicBezTo>
                  <a:pt x="9132567" y="764602"/>
                  <a:pt x="9155093" y="744412"/>
                  <a:pt x="9180205" y="726140"/>
                </a:cubicBezTo>
                <a:cubicBezTo>
                  <a:pt x="9239691" y="682840"/>
                  <a:pt x="9299177" y="639289"/>
                  <a:pt x="9359247" y="596823"/>
                </a:cubicBezTo>
                <a:cubicBezTo>
                  <a:pt x="9544713" y="465920"/>
                  <a:pt x="9727260" y="330846"/>
                  <a:pt x="9911892" y="198775"/>
                </a:cubicBezTo>
                <a:cubicBezTo>
                  <a:pt x="9976884" y="152388"/>
                  <a:pt x="10041877" y="106000"/>
                  <a:pt x="10106620" y="59279"/>
                </a:cubicBezTo>
                <a:cubicBezTo>
                  <a:pt x="10146749" y="30245"/>
                  <a:pt x="10182541" y="-708"/>
                  <a:pt x="10236020" y="3714"/>
                </a:cubicBezTo>
                <a:cubicBezTo>
                  <a:pt x="10305351" y="9555"/>
                  <a:pt x="10387947" y="87479"/>
                  <a:pt x="10445348" y="126524"/>
                </a:cubicBezTo>
                <a:cubicBezTo>
                  <a:pt x="10611959" y="239823"/>
                  <a:pt x="10775900" y="357961"/>
                  <a:pt x="10940175" y="474764"/>
                </a:cubicBezTo>
                <a:cubicBezTo>
                  <a:pt x="11060482" y="560280"/>
                  <a:pt x="11180622" y="646381"/>
                  <a:pt x="11302848" y="729144"/>
                </a:cubicBezTo>
                <a:cubicBezTo>
                  <a:pt x="11365921" y="771777"/>
                  <a:pt x="11429913" y="808653"/>
                  <a:pt x="11419067" y="896506"/>
                </a:cubicBezTo>
                <a:cubicBezTo>
                  <a:pt x="11409388" y="975098"/>
                  <a:pt x="11321036" y="1019983"/>
                  <a:pt x="11249869" y="990532"/>
                </a:cubicBezTo>
                <a:cubicBezTo>
                  <a:pt x="11200061" y="970008"/>
                  <a:pt x="11155259" y="926374"/>
                  <a:pt x="11111207" y="895839"/>
                </a:cubicBezTo>
                <a:cubicBezTo>
                  <a:pt x="10815363" y="690766"/>
                  <a:pt x="10524106" y="478602"/>
                  <a:pt x="10230180" y="270776"/>
                </a:cubicBezTo>
                <a:cubicBezTo>
                  <a:pt x="10112292" y="346030"/>
                  <a:pt x="10000662" y="434133"/>
                  <a:pt x="9887531" y="516563"/>
                </a:cubicBezTo>
                <a:cubicBezTo>
                  <a:pt x="9733017" y="629111"/>
                  <a:pt x="9576668" y="738905"/>
                  <a:pt x="9422571" y="852121"/>
                </a:cubicBezTo>
                <a:cubicBezTo>
                  <a:pt x="9353658" y="902680"/>
                  <a:pt x="9283992" y="953155"/>
                  <a:pt x="9213577" y="1001629"/>
                </a:cubicBezTo>
                <a:cubicBezTo>
                  <a:pt x="9178954" y="1025490"/>
                  <a:pt x="9148418" y="1050436"/>
                  <a:pt x="9103949" y="1049851"/>
                </a:cubicBezTo>
                <a:cubicBezTo>
                  <a:pt x="9055226" y="1049267"/>
                  <a:pt x="9019351" y="1015979"/>
                  <a:pt x="8981890" y="989281"/>
                </a:cubicBezTo>
                <a:cubicBezTo>
                  <a:pt x="8913644" y="940724"/>
                  <a:pt x="8846483" y="890666"/>
                  <a:pt x="8777986" y="842526"/>
                </a:cubicBezTo>
                <a:cubicBezTo>
                  <a:pt x="8601697" y="718799"/>
                  <a:pt x="8428662" y="590566"/>
                  <a:pt x="8251538" y="467923"/>
                </a:cubicBezTo>
                <a:cubicBezTo>
                  <a:pt x="8158430" y="403431"/>
                  <a:pt x="8068993" y="326257"/>
                  <a:pt x="7969293" y="272361"/>
                </a:cubicBezTo>
                <a:cubicBezTo>
                  <a:pt x="7872680" y="323087"/>
                  <a:pt x="7787414" y="400594"/>
                  <a:pt x="7697476" y="462249"/>
                </a:cubicBezTo>
                <a:cubicBezTo>
                  <a:pt x="7518350" y="585143"/>
                  <a:pt x="7341811" y="712041"/>
                  <a:pt x="7166189" y="839856"/>
                </a:cubicBezTo>
                <a:cubicBezTo>
                  <a:pt x="7095357" y="891417"/>
                  <a:pt x="7024858" y="943644"/>
                  <a:pt x="6953024" y="993870"/>
                </a:cubicBezTo>
                <a:cubicBezTo>
                  <a:pt x="6918567" y="1017897"/>
                  <a:pt x="6887364" y="1048016"/>
                  <a:pt x="6842979" y="1050269"/>
                </a:cubicBezTo>
                <a:cubicBezTo>
                  <a:pt x="6792420" y="1052772"/>
                  <a:pt x="6760633" y="1023654"/>
                  <a:pt x="6721671" y="996873"/>
                </a:cubicBezTo>
                <a:cubicBezTo>
                  <a:pt x="6651172" y="948233"/>
                  <a:pt x="6581006" y="898508"/>
                  <a:pt x="6512260" y="847449"/>
                </a:cubicBezTo>
                <a:cubicBezTo>
                  <a:pt x="6382859" y="751170"/>
                  <a:pt x="6247451" y="662817"/>
                  <a:pt x="6118634" y="565787"/>
                </a:cubicBezTo>
                <a:cubicBezTo>
                  <a:pt x="5984811" y="465002"/>
                  <a:pt x="5848652" y="363467"/>
                  <a:pt x="5708322" y="272027"/>
                </a:cubicBezTo>
                <a:cubicBezTo>
                  <a:pt x="5586096" y="341859"/>
                  <a:pt x="5476218" y="439139"/>
                  <a:pt x="5361084" y="520234"/>
                </a:cubicBezTo>
                <a:cubicBezTo>
                  <a:pt x="5208155" y="627859"/>
                  <a:pt x="5054893" y="736236"/>
                  <a:pt x="4904885" y="847866"/>
                </a:cubicBezTo>
                <a:cubicBezTo>
                  <a:pt x="4836305" y="898925"/>
                  <a:pt x="4766807" y="949484"/>
                  <a:pt x="4696642" y="998458"/>
                </a:cubicBezTo>
                <a:cubicBezTo>
                  <a:pt x="4660934" y="1023487"/>
                  <a:pt x="4628145" y="1050853"/>
                  <a:pt x="4582008" y="1050352"/>
                </a:cubicBezTo>
                <a:cubicBezTo>
                  <a:pt x="4534703" y="1049851"/>
                  <a:pt x="4500747" y="1018982"/>
                  <a:pt x="4464037" y="993202"/>
                </a:cubicBezTo>
                <a:cubicBezTo>
                  <a:pt x="4393956" y="943978"/>
                  <a:pt x="4324458" y="893836"/>
                  <a:pt x="4255043" y="843694"/>
                </a:cubicBezTo>
                <a:cubicBezTo>
                  <a:pt x="4078921" y="716546"/>
                  <a:pt x="3901047" y="591734"/>
                  <a:pt x="3723924" y="465920"/>
                </a:cubicBezTo>
                <a:cubicBezTo>
                  <a:pt x="3630565" y="399593"/>
                  <a:pt x="3538207" y="325340"/>
                  <a:pt x="3439008" y="268106"/>
                </a:cubicBezTo>
                <a:cubicBezTo>
                  <a:pt x="3170695" y="457244"/>
                  <a:pt x="2902966" y="647883"/>
                  <a:pt x="2639075" y="842943"/>
                </a:cubicBezTo>
                <a:cubicBezTo>
                  <a:pt x="2574917" y="890332"/>
                  <a:pt x="2509924" y="936386"/>
                  <a:pt x="2445766" y="983774"/>
                </a:cubicBezTo>
                <a:cubicBezTo>
                  <a:pt x="2405135" y="1013726"/>
                  <a:pt x="2366090" y="1050185"/>
                  <a:pt x="2312694" y="1050102"/>
                </a:cubicBezTo>
                <a:cubicBezTo>
                  <a:pt x="2266640" y="1050102"/>
                  <a:pt x="2234436" y="1022569"/>
                  <a:pt x="2198477" y="997958"/>
                </a:cubicBezTo>
                <a:cubicBezTo>
                  <a:pt x="2126394" y="948650"/>
                  <a:pt x="2055310" y="896256"/>
                  <a:pt x="1985813" y="843277"/>
                </a:cubicBezTo>
                <a:cubicBezTo>
                  <a:pt x="1865673" y="751754"/>
                  <a:pt x="1739859" y="666404"/>
                  <a:pt x="1616632" y="579136"/>
                </a:cubicBezTo>
                <a:cubicBezTo>
                  <a:pt x="1473215" y="477517"/>
                  <a:pt x="1334303" y="367222"/>
                  <a:pt x="1186380" y="272611"/>
                </a:cubicBezTo>
                <a:cubicBezTo>
                  <a:pt x="1089434" y="321335"/>
                  <a:pt x="1003917" y="400678"/>
                  <a:pt x="914980" y="462583"/>
                </a:cubicBezTo>
                <a:cubicBezTo>
                  <a:pt x="713829" y="602747"/>
                  <a:pt x="516348" y="748250"/>
                  <a:pt x="315614" y="889080"/>
                </a:cubicBezTo>
                <a:cubicBezTo>
                  <a:pt x="272397" y="919366"/>
                  <a:pt x="215664" y="973846"/>
                  <a:pt x="167191" y="990782"/>
                </a:cubicBezTo>
                <a:cubicBezTo>
                  <a:pt x="90602" y="1017480"/>
                  <a:pt x="9674" y="968089"/>
                  <a:pt x="747" y="886578"/>
                </a:cubicBezTo>
                <a:cubicBezTo>
                  <a:pt x="-7930" y="807068"/>
                  <a:pt x="60734" y="769441"/>
                  <a:pt x="115798" y="730813"/>
                </a:cubicBezTo>
                <a:cubicBezTo>
                  <a:pt x="241444" y="642626"/>
                  <a:pt x="367842" y="555358"/>
                  <a:pt x="492404" y="465587"/>
                </a:cubicBezTo>
                <a:cubicBezTo>
                  <a:pt x="649420" y="352371"/>
                  <a:pt x="806604" y="239406"/>
                  <a:pt x="965789" y="129278"/>
                </a:cubicBezTo>
                <a:cubicBezTo>
                  <a:pt x="1029030" y="85560"/>
                  <a:pt x="1098528" y="12725"/>
                  <a:pt x="1177370" y="4215"/>
                </a:cubicBezTo>
                <a:cubicBezTo>
                  <a:pt x="1220336" y="-374"/>
                  <a:pt x="1255377" y="24489"/>
                  <a:pt x="1288249" y="48099"/>
                </a:cubicBezTo>
                <a:cubicBezTo>
                  <a:pt x="1352824" y="94487"/>
                  <a:pt x="1417066" y="142627"/>
                  <a:pt x="1483310" y="186678"/>
                </a:cubicBezTo>
                <a:cubicBezTo>
                  <a:pt x="1687298" y="322169"/>
                  <a:pt x="1882692" y="471844"/>
                  <a:pt x="2082175" y="613759"/>
                </a:cubicBezTo>
                <a:cubicBezTo>
                  <a:pt x="2158514" y="667989"/>
                  <a:pt x="2231850" y="730479"/>
                  <a:pt x="2312694" y="777784"/>
                </a:cubicBezTo>
                <a:close/>
              </a:path>
            </a:pathLst>
          </a:custGeom>
          <a:solidFill>
            <a:schemeClr val="accent6"/>
          </a:solidFill>
          <a:ln w="2084" cap="flat">
            <a:solidFill>
              <a:srgbClr val="0C3570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9E8860B-2017-55BE-6F66-95672A5A4953}"/>
              </a:ext>
            </a:extLst>
          </p:cNvPr>
          <p:cNvGrpSpPr/>
          <p:nvPr/>
        </p:nvGrpSpPr>
        <p:grpSpPr>
          <a:xfrm>
            <a:off x="937809" y="2890413"/>
            <a:ext cx="1188720" cy="1188720"/>
            <a:chOff x="937809" y="2410570"/>
            <a:chExt cx="1188720" cy="118872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0709416-B87F-E928-3F7A-250147D6B1F3}"/>
                </a:ext>
              </a:extLst>
            </p:cNvPr>
            <p:cNvSpPr/>
            <p:nvPr/>
          </p:nvSpPr>
          <p:spPr>
            <a:xfrm>
              <a:off x="937809" y="2410570"/>
              <a:ext cx="1188720" cy="11887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6D1246A-0539-2E25-7397-F398B10E9987}"/>
                </a:ext>
              </a:extLst>
            </p:cNvPr>
            <p:cNvSpPr/>
            <p:nvPr/>
          </p:nvSpPr>
          <p:spPr>
            <a:xfrm>
              <a:off x="1074969" y="2547730"/>
              <a:ext cx="914400" cy="9144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A4C4E8-095E-EDE9-5884-8D6BC41BB2D3}"/>
              </a:ext>
            </a:extLst>
          </p:cNvPr>
          <p:cNvGrpSpPr/>
          <p:nvPr/>
        </p:nvGrpSpPr>
        <p:grpSpPr>
          <a:xfrm>
            <a:off x="3199604" y="2890413"/>
            <a:ext cx="1188720" cy="1188720"/>
            <a:chOff x="3199605" y="2410570"/>
            <a:chExt cx="1188720" cy="118872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DC6993-F664-654D-7585-5B26B7B89786}"/>
                </a:ext>
              </a:extLst>
            </p:cNvPr>
            <p:cNvSpPr/>
            <p:nvPr/>
          </p:nvSpPr>
          <p:spPr>
            <a:xfrm>
              <a:off x="3199605" y="2410570"/>
              <a:ext cx="1188720" cy="1188720"/>
            </a:xfrm>
            <a:prstGeom prst="ellipse">
              <a:avLst/>
            </a:prstGeom>
            <a:solidFill>
              <a:srgbClr val="FB8C0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38A3938-ADD7-727C-7312-9D42B886B23B}"/>
                </a:ext>
              </a:extLst>
            </p:cNvPr>
            <p:cNvSpPr/>
            <p:nvPr/>
          </p:nvSpPr>
          <p:spPr>
            <a:xfrm>
              <a:off x="3336765" y="2547730"/>
              <a:ext cx="914400" cy="9144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9ECD06A-6E52-5AF3-8321-289204185616}"/>
              </a:ext>
            </a:extLst>
          </p:cNvPr>
          <p:cNvGrpSpPr/>
          <p:nvPr/>
        </p:nvGrpSpPr>
        <p:grpSpPr>
          <a:xfrm>
            <a:off x="5461400" y="2890413"/>
            <a:ext cx="1188720" cy="1188720"/>
            <a:chOff x="5461401" y="2410570"/>
            <a:chExt cx="1188720" cy="118872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4BBC92C-5AF2-0092-22EA-76AFFA7D53E1}"/>
                </a:ext>
              </a:extLst>
            </p:cNvPr>
            <p:cNvSpPr/>
            <p:nvPr/>
          </p:nvSpPr>
          <p:spPr>
            <a:xfrm>
              <a:off x="5461401" y="2410570"/>
              <a:ext cx="1188720" cy="1188720"/>
            </a:xfrm>
            <a:prstGeom prst="ellipse">
              <a:avLst/>
            </a:prstGeom>
            <a:solidFill>
              <a:srgbClr val="FDC1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C22115D-8BE3-31C4-708E-7DFB436CC8F8}"/>
                </a:ext>
              </a:extLst>
            </p:cNvPr>
            <p:cNvSpPr/>
            <p:nvPr/>
          </p:nvSpPr>
          <p:spPr>
            <a:xfrm>
              <a:off x="5598561" y="2547730"/>
              <a:ext cx="914400" cy="9144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D7D0027-58EE-D4FC-62C2-A8113EB15FB7}"/>
              </a:ext>
            </a:extLst>
          </p:cNvPr>
          <p:cNvGrpSpPr/>
          <p:nvPr/>
        </p:nvGrpSpPr>
        <p:grpSpPr>
          <a:xfrm>
            <a:off x="7723196" y="2890413"/>
            <a:ext cx="1188720" cy="1188720"/>
            <a:chOff x="7723197" y="2410570"/>
            <a:chExt cx="1188720" cy="118872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415DA1B-064E-2AB9-5015-09BCB9734378}"/>
                </a:ext>
              </a:extLst>
            </p:cNvPr>
            <p:cNvSpPr/>
            <p:nvPr/>
          </p:nvSpPr>
          <p:spPr>
            <a:xfrm>
              <a:off x="7723197" y="2410570"/>
              <a:ext cx="1188720" cy="11887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6F4D550-967E-A18F-2A5F-7FC92A06E58C}"/>
                </a:ext>
              </a:extLst>
            </p:cNvPr>
            <p:cNvSpPr/>
            <p:nvPr/>
          </p:nvSpPr>
          <p:spPr>
            <a:xfrm>
              <a:off x="7860357" y="2547730"/>
              <a:ext cx="914400" cy="9144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425D336-C048-D138-66F6-A2E9567F1738}"/>
              </a:ext>
            </a:extLst>
          </p:cNvPr>
          <p:cNvGrpSpPr/>
          <p:nvPr/>
        </p:nvGrpSpPr>
        <p:grpSpPr>
          <a:xfrm>
            <a:off x="9984993" y="2890413"/>
            <a:ext cx="1188720" cy="1188720"/>
            <a:chOff x="9984994" y="2410570"/>
            <a:chExt cx="1188720" cy="118872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63BBF9D-E58E-7945-053C-BD6993FA8E2A}"/>
                </a:ext>
              </a:extLst>
            </p:cNvPr>
            <p:cNvSpPr/>
            <p:nvPr/>
          </p:nvSpPr>
          <p:spPr>
            <a:xfrm>
              <a:off x="9984994" y="2410570"/>
              <a:ext cx="1188720" cy="11887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AA6F58-A52E-E521-C63B-E02C45814196}"/>
                </a:ext>
              </a:extLst>
            </p:cNvPr>
            <p:cNvSpPr/>
            <p:nvPr/>
          </p:nvSpPr>
          <p:spPr>
            <a:xfrm>
              <a:off x="10122154" y="2547730"/>
              <a:ext cx="914400" cy="9144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5" name="Graphic 34" descr="Checklist with solid fill">
            <a:extLst>
              <a:ext uri="{FF2B5EF4-FFF2-40B4-BE49-F238E27FC236}">
                <a16:creationId xmlns:a16="http://schemas.microsoft.com/office/drawing/2014/main" id="{2F6ACF6C-CAE8-516C-3355-670469A5E6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12129" y="3164733"/>
            <a:ext cx="640080" cy="640080"/>
          </a:xfrm>
          <a:prstGeom prst="rect">
            <a:avLst/>
          </a:prstGeom>
        </p:spPr>
      </p:pic>
      <p:pic>
        <p:nvPicPr>
          <p:cNvPr id="36" name="Graphic 35" descr="Rocket with solid fill">
            <a:extLst>
              <a:ext uri="{FF2B5EF4-FFF2-40B4-BE49-F238E27FC236}">
                <a16:creationId xmlns:a16="http://schemas.microsoft.com/office/drawing/2014/main" id="{53FFE64B-4BF4-BA3E-78CD-92594B7F1F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73924" y="3164733"/>
            <a:ext cx="640080" cy="640080"/>
          </a:xfrm>
          <a:prstGeom prst="rect">
            <a:avLst/>
          </a:prstGeom>
        </p:spPr>
      </p:pic>
      <p:pic>
        <p:nvPicPr>
          <p:cNvPr id="37" name="Graphic 36" descr="Single gear with solid fill">
            <a:extLst>
              <a:ext uri="{FF2B5EF4-FFF2-40B4-BE49-F238E27FC236}">
                <a16:creationId xmlns:a16="http://schemas.microsoft.com/office/drawing/2014/main" id="{CBF9B6B8-8BE0-B4FE-4D23-A8CD8F8340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35720" y="3164733"/>
            <a:ext cx="640080" cy="640080"/>
          </a:xfrm>
          <a:prstGeom prst="rect">
            <a:avLst/>
          </a:prstGeom>
        </p:spPr>
      </p:pic>
      <p:pic>
        <p:nvPicPr>
          <p:cNvPr id="38" name="Graphic 37" descr="Bar chart with solid fill">
            <a:extLst>
              <a:ext uri="{FF2B5EF4-FFF2-40B4-BE49-F238E27FC236}">
                <a16:creationId xmlns:a16="http://schemas.microsoft.com/office/drawing/2014/main" id="{C3959C75-75C7-AA44-B007-3DBD32EE8E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97516" y="3164733"/>
            <a:ext cx="640080" cy="640080"/>
          </a:xfrm>
          <a:prstGeom prst="rect">
            <a:avLst/>
          </a:prstGeom>
        </p:spPr>
      </p:pic>
      <p:pic>
        <p:nvPicPr>
          <p:cNvPr id="39" name="Graphic 38" descr="Trophy with solid fill">
            <a:extLst>
              <a:ext uri="{FF2B5EF4-FFF2-40B4-BE49-F238E27FC236}">
                <a16:creationId xmlns:a16="http://schemas.microsoft.com/office/drawing/2014/main" id="{62B670AB-AC0A-0054-F0C3-DE628E9D4F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259313" y="3164733"/>
            <a:ext cx="640080" cy="64008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A564B107-AF14-837D-ACD7-FF0E8AFAFAE6}"/>
              </a:ext>
            </a:extLst>
          </p:cNvPr>
          <p:cNvGrpSpPr/>
          <p:nvPr/>
        </p:nvGrpSpPr>
        <p:grpSpPr>
          <a:xfrm>
            <a:off x="1472733" y="2189821"/>
            <a:ext cx="118872" cy="563432"/>
            <a:chOff x="1348886" y="1928150"/>
            <a:chExt cx="118872" cy="563432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09767CF-D609-8DA7-4DE5-BB56274A94AB}"/>
                </a:ext>
              </a:extLst>
            </p:cNvPr>
            <p:cNvSpPr/>
            <p:nvPr/>
          </p:nvSpPr>
          <p:spPr>
            <a:xfrm>
              <a:off x="1348886" y="1928150"/>
              <a:ext cx="118872" cy="11887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3781A1C-C095-2210-68BB-713425962E5B}"/>
                </a:ext>
              </a:extLst>
            </p:cNvPr>
            <p:cNvSpPr/>
            <p:nvPr/>
          </p:nvSpPr>
          <p:spPr>
            <a:xfrm>
              <a:off x="1348886" y="2150430"/>
              <a:ext cx="118872" cy="11887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3A1C2A6-6C18-D9FA-32D3-50E77A58D9B4}"/>
                </a:ext>
              </a:extLst>
            </p:cNvPr>
            <p:cNvSpPr/>
            <p:nvPr/>
          </p:nvSpPr>
          <p:spPr>
            <a:xfrm>
              <a:off x="1348886" y="2372710"/>
              <a:ext cx="118872" cy="11887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DECAB11-0D9F-65F6-671C-13F2AF63188D}"/>
              </a:ext>
            </a:extLst>
          </p:cNvPr>
          <p:cNvSpPr/>
          <p:nvPr/>
        </p:nvSpPr>
        <p:spPr>
          <a:xfrm>
            <a:off x="864724" y="1558770"/>
            <a:ext cx="1334890" cy="493891"/>
          </a:xfrm>
          <a:custGeom>
            <a:avLst/>
            <a:gdLst>
              <a:gd name="csX0" fmla="*/ 307929 w 8860622"/>
              <a:gd name="csY0" fmla="*/ 3899 h 3278313"/>
              <a:gd name="csX1" fmla="*/ 463400 w 8860622"/>
              <a:gd name="csY1" fmla="*/ 2909 h 3278313"/>
              <a:gd name="csX2" fmla="*/ 776649 w 8860622"/>
              <a:gd name="csY2" fmla="*/ 2909 h 3278313"/>
              <a:gd name="csX3" fmla="*/ 1724641 w 8860622"/>
              <a:gd name="csY3" fmla="*/ 2909 h 3278313"/>
              <a:gd name="csX4" fmla="*/ 4609834 w 8860622"/>
              <a:gd name="csY4" fmla="*/ 2827 h 3278313"/>
              <a:gd name="csX5" fmla="*/ 6497575 w 8860622"/>
              <a:gd name="csY5" fmla="*/ 2744 h 3278313"/>
              <a:gd name="csX6" fmla="*/ 7082857 w 8860622"/>
              <a:gd name="csY6" fmla="*/ 2662 h 3278313"/>
              <a:gd name="csX7" fmla="*/ 7395776 w 8860622"/>
              <a:gd name="csY7" fmla="*/ 10081 h 3278313"/>
              <a:gd name="csX8" fmla="*/ 7873811 w 8860622"/>
              <a:gd name="csY8" fmla="*/ 371884 h 3278313"/>
              <a:gd name="csX9" fmla="*/ 8600467 w 8860622"/>
              <a:gd name="csY9" fmla="*/ 1202985 h 3278313"/>
              <a:gd name="csX10" fmla="*/ 8855684 w 8860622"/>
              <a:gd name="csY10" fmla="*/ 1699815 h 3278313"/>
              <a:gd name="csX11" fmla="*/ 8653556 w 8860622"/>
              <a:gd name="csY11" fmla="*/ 2008201 h 3278313"/>
              <a:gd name="csX12" fmla="*/ 8148317 w 8860622"/>
              <a:gd name="csY12" fmla="*/ 2582684 h 3278313"/>
              <a:gd name="csX13" fmla="*/ 7800692 w 8860622"/>
              <a:gd name="csY13" fmla="*/ 2985457 h 3278313"/>
              <a:gd name="csX14" fmla="*/ 7516460 w 8860622"/>
              <a:gd name="csY14" fmla="*/ 3228308 h 3278313"/>
              <a:gd name="csX15" fmla="*/ 6967449 w 8860622"/>
              <a:gd name="csY15" fmla="*/ 3274059 h 3278313"/>
              <a:gd name="csX16" fmla="*/ 5953510 w 8860622"/>
              <a:gd name="csY16" fmla="*/ 3274141 h 3278313"/>
              <a:gd name="csX17" fmla="*/ 2392357 w 8860622"/>
              <a:gd name="csY17" fmla="*/ 3274059 h 3278313"/>
              <a:gd name="csX18" fmla="*/ 669485 w 8860622"/>
              <a:gd name="csY18" fmla="*/ 3273812 h 3278313"/>
              <a:gd name="csX19" fmla="*/ 438670 w 8860622"/>
              <a:gd name="csY19" fmla="*/ 3273729 h 3278313"/>
              <a:gd name="csX20" fmla="*/ 39771 w 8860622"/>
              <a:gd name="csY20" fmla="*/ 3094847 h 3278313"/>
              <a:gd name="csX21" fmla="*/ 58978 w 8860622"/>
              <a:gd name="csY21" fmla="*/ 2769727 h 3278313"/>
              <a:gd name="csX22" fmla="*/ 190131 w 8860622"/>
              <a:gd name="csY22" fmla="*/ 2612113 h 3278313"/>
              <a:gd name="csX23" fmla="*/ 722655 w 8860622"/>
              <a:gd name="csY23" fmla="*/ 1990807 h 3278313"/>
              <a:gd name="csX24" fmla="*/ 886369 w 8860622"/>
              <a:gd name="csY24" fmla="*/ 1799890 h 3278313"/>
              <a:gd name="csX25" fmla="*/ 953058 w 8860622"/>
              <a:gd name="csY25" fmla="*/ 1702288 h 3278313"/>
              <a:gd name="csX26" fmla="*/ 847130 w 8860622"/>
              <a:gd name="csY26" fmla="*/ 1430173 h 3278313"/>
              <a:gd name="csX27" fmla="*/ 760080 w 8860622"/>
              <a:gd name="csY27" fmla="*/ 1327708 h 3278313"/>
              <a:gd name="csX28" fmla="*/ 301170 w 8860622"/>
              <a:gd name="csY28" fmla="*/ 797656 h 3278313"/>
              <a:gd name="csX29" fmla="*/ 130036 w 8860622"/>
              <a:gd name="csY29" fmla="*/ 597506 h 3278313"/>
              <a:gd name="csX30" fmla="*/ 57082 w 8860622"/>
              <a:gd name="csY30" fmla="*/ 513918 h 3278313"/>
              <a:gd name="csX31" fmla="*/ 307929 w 8860622"/>
              <a:gd name="csY31" fmla="*/ 3899 h 3278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860622" h="3278313">
                <a:moveTo>
                  <a:pt x="307929" y="3899"/>
                </a:moveTo>
                <a:cubicBezTo>
                  <a:pt x="359203" y="-470"/>
                  <a:pt x="411879" y="2909"/>
                  <a:pt x="463400" y="2909"/>
                </a:cubicBezTo>
                <a:cubicBezTo>
                  <a:pt x="567844" y="2909"/>
                  <a:pt x="672205" y="2827"/>
                  <a:pt x="776649" y="2909"/>
                </a:cubicBezTo>
                <a:cubicBezTo>
                  <a:pt x="1092619" y="2992"/>
                  <a:pt x="1408672" y="3074"/>
                  <a:pt x="1724641" y="2909"/>
                </a:cubicBezTo>
                <a:cubicBezTo>
                  <a:pt x="2686400" y="2250"/>
                  <a:pt x="3648076" y="2662"/>
                  <a:pt x="4609834" y="2827"/>
                </a:cubicBezTo>
                <a:cubicBezTo>
                  <a:pt x="5239054" y="2992"/>
                  <a:pt x="5868355" y="519"/>
                  <a:pt x="6497575" y="2744"/>
                </a:cubicBezTo>
                <a:cubicBezTo>
                  <a:pt x="6692696" y="3486"/>
                  <a:pt x="6887735" y="2332"/>
                  <a:pt x="7082857" y="2662"/>
                </a:cubicBezTo>
                <a:cubicBezTo>
                  <a:pt x="7185734" y="2909"/>
                  <a:pt x="7293970" y="-7065"/>
                  <a:pt x="7395776" y="10081"/>
                </a:cubicBezTo>
                <a:cubicBezTo>
                  <a:pt x="7620326" y="47836"/>
                  <a:pt x="7733344" y="214765"/>
                  <a:pt x="7873811" y="371884"/>
                </a:cubicBezTo>
                <a:cubicBezTo>
                  <a:pt x="8119052" y="646060"/>
                  <a:pt x="8353000" y="930375"/>
                  <a:pt x="8600467" y="1202985"/>
                </a:cubicBezTo>
                <a:cubicBezTo>
                  <a:pt x="8730054" y="1345678"/>
                  <a:pt x="8890965" y="1487217"/>
                  <a:pt x="8855684" y="1699815"/>
                </a:cubicBezTo>
                <a:cubicBezTo>
                  <a:pt x="8834498" y="1827423"/>
                  <a:pt x="8734835" y="1915792"/>
                  <a:pt x="8653556" y="2008201"/>
                </a:cubicBezTo>
                <a:cubicBezTo>
                  <a:pt x="8485225" y="2199778"/>
                  <a:pt x="8316153" y="2390613"/>
                  <a:pt x="8148317" y="2582684"/>
                </a:cubicBezTo>
                <a:cubicBezTo>
                  <a:pt x="8031673" y="2716227"/>
                  <a:pt x="7916842" y="2851501"/>
                  <a:pt x="7800692" y="2985457"/>
                </a:cubicBezTo>
                <a:cubicBezTo>
                  <a:pt x="7717846" y="3081081"/>
                  <a:pt x="7636319" y="3177693"/>
                  <a:pt x="7516460" y="3228308"/>
                </a:cubicBezTo>
                <a:cubicBezTo>
                  <a:pt x="7349037" y="3298954"/>
                  <a:pt x="7145671" y="3274059"/>
                  <a:pt x="6967449" y="3274059"/>
                </a:cubicBezTo>
                <a:cubicBezTo>
                  <a:pt x="6629469" y="3273976"/>
                  <a:pt x="6291489" y="3274224"/>
                  <a:pt x="5953510" y="3274141"/>
                </a:cubicBezTo>
                <a:cubicBezTo>
                  <a:pt x="4766459" y="3273812"/>
                  <a:pt x="3579408" y="3278510"/>
                  <a:pt x="2392357" y="3274059"/>
                </a:cubicBezTo>
                <a:cubicBezTo>
                  <a:pt x="1818039" y="3271833"/>
                  <a:pt x="1243803" y="3274718"/>
                  <a:pt x="669485" y="3273812"/>
                </a:cubicBezTo>
                <a:cubicBezTo>
                  <a:pt x="592574" y="3273647"/>
                  <a:pt x="515581" y="3273894"/>
                  <a:pt x="438670" y="3273729"/>
                </a:cubicBezTo>
                <a:cubicBezTo>
                  <a:pt x="267124" y="3273317"/>
                  <a:pt x="128470" y="3263425"/>
                  <a:pt x="39771" y="3094847"/>
                </a:cubicBezTo>
                <a:cubicBezTo>
                  <a:pt x="-14223" y="2992382"/>
                  <a:pt x="-1281" y="2866422"/>
                  <a:pt x="58978" y="2769727"/>
                </a:cubicBezTo>
                <a:cubicBezTo>
                  <a:pt x="94672" y="2712435"/>
                  <a:pt x="147018" y="2663882"/>
                  <a:pt x="190131" y="2612113"/>
                </a:cubicBezTo>
                <a:cubicBezTo>
                  <a:pt x="364562" y="2402566"/>
                  <a:pt x="544020" y="2196728"/>
                  <a:pt x="722655" y="1990807"/>
                </a:cubicBezTo>
                <a:cubicBezTo>
                  <a:pt x="777556" y="1927580"/>
                  <a:pt x="833694" y="1864930"/>
                  <a:pt x="886369" y="1799890"/>
                </a:cubicBezTo>
                <a:cubicBezTo>
                  <a:pt x="912171" y="1767906"/>
                  <a:pt x="940528" y="1742845"/>
                  <a:pt x="953058" y="1702288"/>
                </a:cubicBezTo>
                <a:cubicBezTo>
                  <a:pt x="989989" y="1582429"/>
                  <a:pt x="919673" y="1511865"/>
                  <a:pt x="847130" y="1430173"/>
                </a:cubicBezTo>
                <a:cubicBezTo>
                  <a:pt x="817372" y="1396622"/>
                  <a:pt x="789921" y="1361093"/>
                  <a:pt x="760080" y="1327708"/>
                </a:cubicBezTo>
                <a:cubicBezTo>
                  <a:pt x="604610" y="1153689"/>
                  <a:pt x="450952" y="976703"/>
                  <a:pt x="301170" y="797656"/>
                </a:cubicBezTo>
                <a:cubicBezTo>
                  <a:pt x="244867" y="730390"/>
                  <a:pt x="186669" y="664525"/>
                  <a:pt x="130036" y="597506"/>
                </a:cubicBezTo>
                <a:cubicBezTo>
                  <a:pt x="106625" y="569809"/>
                  <a:pt x="77279" y="543842"/>
                  <a:pt x="57082" y="513918"/>
                </a:cubicBezTo>
                <a:cubicBezTo>
                  <a:pt x="-86765" y="300991"/>
                  <a:pt x="57577" y="25084"/>
                  <a:pt x="307929" y="3899"/>
                </a:cubicBezTo>
                <a:close/>
              </a:path>
            </a:pathLst>
          </a:custGeom>
          <a:solidFill>
            <a:srgbClr val="F5553F"/>
          </a:solidFill>
          <a:ln w="2061" cap="flat">
            <a:noFill/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1600" b="1" cap="all" dirty="0">
                <a:solidFill>
                  <a:schemeClr val="bg1"/>
                </a:solidFill>
              </a:rPr>
              <a:t>January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CC3E5C2-F60A-9369-5802-50B1918AAF4E}"/>
              </a:ext>
            </a:extLst>
          </p:cNvPr>
          <p:cNvGrpSpPr/>
          <p:nvPr/>
        </p:nvGrpSpPr>
        <p:grpSpPr>
          <a:xfrm>
            <a:off x="3734528" y="4204857"/>
            <a:ext cx="118872" cy="563432"/>
            <a:chOff x="1348886" y="1928150"/>
            <a:chExt cx="118872" cy="563432"/>
          </a:xfrm>
          <a:solidFill>
            <a:srgbClr val="FB8C06"/>
          </a:solidFill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460583E4-8E26-203C-45FA-340B4860436F}"/>
                </a:ext>
              </a:extLst>
            </p:cNvPr>
            <p:cNvSpPr/>
            <p:nvPr/>
          </p:nvSpPr>
          <p:spPr>
            <a:xfrm>
              <a:off x="1348886" y="192815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029CF19-0D9F-F4BE-85FD-1FC721731D02}"/>
                </a:ext>
              </a:extLst>
            </p:cNvPr>
            <p:cNvSpPr/>
            <p:nvPr/>
          </p:nvSpPr>
          <p:spPr>
            <a:xfrm>
              <a:off x="1348886" y="215043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0DDBB56-42D5-B6FC-B7E5-C70483743555}"/>
                </a:ext>
              </a:extLst>
            </p:cNvPr>
            <p:cNvSpPr/>
            <p:nvPr/>
          </p:nvSpPr>
          <p:spPr>
            <a:xfrm>
              <a:off x="1348886" y="237271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9B79285-4B91-61EC-28A1-166216F823B6}"/>
              </a:ext>
            </a:extLst>
          </p:cNvPr>
          <p:cNvGrpSpPr/>
          <p:nvPr/>
        </p:nvGrpSpPr>
        <p:grpSpPr>
          <a:xfrm>
            <a:off x="8258120" y="4204857"/>
            <a:ext cx="118872" cy="563432"/>
            <a:chOff x="1348886" y="1928150"/>
            <a:chExt cx="118872" cy="563432"/>
          </a:xfrm>
          <a:solidFill>
            <a:schemeClr val="accent4"/>
          </a:solidFill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516D89C-1A8C-B158-7304-99B89A4011EC}"/>
                </a:ext>
              </a:extLst>
            </p:cNvPr>
            <p:cNvSpPr/>
            <p:nvPr/>
          </p:nvSpPr>
          <p:spPr>
            <a:xfrm>
              <a:off x="1348886" y="192815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32FA87B-5695-E36E-3D4C-6140F4C3ECD1}"/>
                </a:ext>
              </a:extLst>
            </p:cNvPr>
            <p:cNvSpPr/>
            <p:nvPr/>
          </p:nvSpPr>
          <p:spPr>
            <a:xfrm>
              <a:off x="1348886" y="215043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F98CC79-AC82-A6B7-ABEE-2DF14E7D8CFE}"/>
                </a:ext>
              </a:extLst>
            </p:cNvPr>
            <p:cNvSpPr/>
            <p:nvPr/>
          </p:nvSpPr>
          <p:spPr>
            <a:xfrm>
              <a:off x="1348886" y="237271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B9DF330-3476-3710-E5D8-8C81A9D18C4E}"/>
              </a:ext>
            </a:extLst>
          </p:cNvPr>
          <p:cNvGrpSpPr/>
          <p:nvPr/>
        </p:nvGrpSpPr>
        <p:grpSpPr>
          <a:xfrm>
            <a:off x="5996324" y="2189821"/>
            <a:ext cx="118872" cy="563432"/>
            <a:chOff x="1348886" y="1928150"/>
            <a:chExt cx="118872" cy="563432"/>
          </a:xfrm>
          <a:solidFill>
            <a:srgbClr val="FDC120"/>
          </a:solidFill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C7B9B8D-55D1-6D5C-F0BD-E6C3EB839C6C}"/>
                </a:ext>
              </a:extLst>
            </p:cNvPr>
            <p:cNvSpPr/>
            <p:nvPr/>
          </p:nvSpPr>
          <p:spPr>
            <a:xfrm>
              <a:off x="1348886" y="192815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1DEBDE9-7E04-F896-3CB0-61D5FF8F5DF5}"/>
                </a:ext>
              </a:extLst>
            </p:cNvPr>
            <p:cNvSpPr/>
            <p:nvPr/>
          </p:nvSpPr>
          <p:spPr>
            <a:xfrm>
              <a:off x="1348886" y="215043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E44BDB3-FEFA-3007-B53A-B6E216D62D60}"/>
                </a:ext>
              </a:extLst>
            </p:cNvPr>
            <p:cNvSpPr/>
            <p:nvPr/>
          </p:nvSpPr>
          <p:spPr>
            <a:xfrm>
              <a:off x="1348886" y="237271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BE8E83D-A6B8-246B-AF66-47FCBFCB15F6}"/>
              </a:ext>
            </a:extLst>
          </p:cNvPr>
          <p:cNvGrpSpPr/>
          <p:nvPr/>
        </p:nvGrpSpPr>
        <p:grpSpPr>
          <a:xfrm>
            <a:off x="10519917" y="2189821"/>
            <a:ext cx="118872" cy="563432"/>
            <a:chOff x="1348886" y="1928150"/>
            <a:chExt cx="118872" cy="563432"/>
          </a:xfrm>
          <a:solidFill>
            <a:schemeClr val="accent5"/>
          </a:solidFill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D6B874C8-6A3A-C437-FA76-4DEDCB157113}"/>
                </a:ext>
              </a:extLst>
            </p:cNvPr>
            <p:cNvSpPr/>
            <p:nvPr/>
          </p:nvSpPr>
          <p:spPr>
            <a:xfrm>
              <a:off x="1348886" y="192815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2D81A5F-3F87-AB8A-2DEE-C6C45854D871}"/>
                </a:ext>
              </a:extLst>
            </p:cNvPr>
            <p:cNvSpPr/>
            <p:nvPr/>
          </p:nvSpPr>
          <p:spPr>
            <a:xfrm>
              <a:off x="1348886" y="215043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BA0981BA-B29B-B606-ECF5-1DFBD6C38EAC}"/>
                </a:ext>
              </a:extLst>
            </p:cNvPr>
            <p:cNvSpPr/>
            <p:nvPr/>
          </p:nvSpPr>
          <p:spPr>
            <a:xfrm>
              <a:off x="1348886" y="237271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2088AB7C-CB9E-B01E-E2DB-A33864F04492}"/>
              </a:ext>
            </a:extLst>
          </p:cNvPr>
          <p:cNvSpPr/>
          <p:nvPr/>
        </p:nvSpPr>
        <p:spPr>
          <a:xfrm>
            <a:off x="3126519" y="4927274"/>
            <a:ext cx="1334890" cy="493891"/>
          </a:xfrm>
          <a:custGeom>
            <a:avLst/>
            <a:gdLst>
              <a:gd name="csX0" fmla="*/ 307929 w 8860622"/>
              <a:gd name="csY0" fmla="*/ 3899 h 3278313"/>
              <a:gd name="csX1" fmla="*/ 463400 w 8860622"/>
              <a:gd name="csY1" fmla="*/ 2909 h 3278313"/>
              <a:gd name="csX2" fmla="*/ 776649 w 8860622"/>
              <a:gd name="csY2" fmla="*/ 2909 h 3278313"/>
              <a:gd name="csX3" fmla="*/ 1724641 w 8860622"/>
              <a:gd name="csY3" fmla="*/ 2909 h 3278313"/>
              <a:gd name="csX4" fmla="*/ 4609834 w 8860622"/>
              <a:gd name="csY4" fmla="*/ 2827 h 3278313"/>
              <a:gd name="csX5" fmla="*/ 6497575 w 8860622"/>
              <a:gd name="csY5" fmla="*/ 2744 h 3278313"/>
              <a:gd name="csX6" fmla="*/ 7082857 w 8860622"/>
              <a:gd name="csY6" fmla="*/ 2662 h 3278313"/>
              <a:gd name="csX7" fmla="*/ 7395776 w 8860622"/>
              <a:gd name="csY7" fmla="*/ 10081 h 3278313"/>
              <a:gd name="csX8" fmla="*/ 7873811 w 8860622"/>
              <a:gd name="csY8" fmla="*/ 371884 h 3278313"/>
              <a:gd name="csX9" fmla="*/ 8600467 w 8860622"/>
              <a:gd name="csY9" fmla="*/ 1202985 h 3278313"/>
              <a:gd name="csX10" fmla="*/ 8855684 w 8860622"/>
              <a:gd name="csY10" fmla="*/ 1699815 h 3278313"/>
              <a:gd name="csX11" fmla="*/ 8653556 w 8860622"/>
              <a:gd name="csY11" fmla="*/ 2008201 h 3278313"/>
              <a:gd name="csX12" fmla="*/ 8148317 w 8860622"/>
              <a:gd name="csY12" fmla="*/ 2582684 h 3278313"/>
              <a:gd name="csX13" fmla="*/ 7800692 w 8860622"/>
              <a:gd name="csY13" fmla="*/ 2985457 h 3278313"/>
              <a:gd name="csX14" fmla="*/ 7516460 w 8860622"/>
              <a:gd name="csY14" fmla="*/ 3228308 h 3278313"/>
              <a:gd name="csX15" fmla="*/ 6967449 w 8860622"/>
              <a:gd name="csY15" fmla="*/ 3274059 h 3278313"/>
              <a:gd name="csX16" fmla="*/ 5953510 w 8860622"/>
              <a:gd name="csY16" fmla="*/ 3274141 h 3278313"/>
              <a:gd name="csX17" fmla="*/ 2392357 w 8860622"/>
              <a:gd name="csY17" fmla="*/ 3274059 h 3278313"/>
              <a:gd name="csX18" fmla="*/ 669485 w 8860622"/>
              <a:gd name="csY18" fmla="*/ 3273812 h 3278313"/>
              <a:gd name="csX19" fmla="*/ 438670 w 8860622"/>
              <a:gd name="csY19" fmla="*/ 3273729 h 3278313"/>
              <a:gd name="csX20" fmla="*/ 39771 w 8860622"/>
              <a:gd name="csY20" fmla="*/ 3094847 h 3278313"/>
              <a:gd name="csX21" fmla="*/ 58978 w 8860622"/>
              <a:gd name="csY21" fmla="*/ 2769727 h 3278313"/>
              <a:gd name="csX22" fmla="*/ 190131 w 8860622"/>
              <a:gd name="csY22" fmla="*/ 2612113 h 3278313"/>
              <a:gd name="csX23" fmla="*/ 722655 w 8860622"/>
              <a:gd name="csY23" fmla="*/ 1990807 h 3278313"/>
              <a:gd name="csX24" fmla="*/ 886369 w 8860622"/>
              <a:gd name="csY24" fmla="*/ 1799890 h 3278313"/>
              <a:gd name="csX25" fmla="*/ 953058 w 8860622"/>
              <a:gd name="csY25" fmla="*/ 1702288 h 3278313"/>
              <a:gd name="csX26" fmla="*/ 847130 w 8860622"/>
              <a:gd name="csY26" fmla="*/ 1430173 h 3278313"/>
              <a:gd name="csX27" fmla="*/ 760080 w 8860622"/>
              <a:gd name="csY27" fmla="*/ 1327708 h 3278313"/>
              <a:gd name="csX28" fmla="*/ 301170 w 8860622"/>
              <a:gd name="csY28" fmla="*/ 797656 h 3278313"/>
              <a:gd name="csX29" fmla="*/ 130036 w 8860622"/>
              <a:gd name="csY29" fmla="*/ 597506 h 3278313"/>
              <a:gd name="csX30" fmla="*/ 57082 w 8860622"/>
              <a:gd name="csY30" fmla="*/ 513918 h 3278313"/>
              <a:gd name="csX31" fmla="*/ 307929 w 8860622"/>
              <a:gd name="csY31" fmla="*/ 3899 h 3278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860622" h="3278313">
                <a:moveTo>
                  <a:pt x="307929" y="3899"/>
                </a:moveTo>
                <a:cubicBezTo>
                  <a:pt x="359203" y="-470"/>
                  <a:pt x="411879" y="2909"/>
                  <a:pt x="463400" y="2909"/>
                </a:cubicBezTo>
                <a:cubicBezTo>
                  <a:pt x="567844" y="2909"/>
                  <a:pt x="672205" y="2827"/>
                  <a:pt x="776649" y="2909"/>
                </a:cubicBezTo>
                <a:cubicBezTo>
                  <a:pt x="1092619" y="2992"/>
                  <a:pt x="1408672" y="3074"/>
                  <a:pt x="1724641" y="2909"/>
                </a:cubicBezTo>
                <a:cubicBezTo>
                  <a:pt x="2686400" y="2250"/>
                  <a:pt x="3648076" y="2662"/>
                  <a:pt x="4609834" y="2827"/>
                </a:cubicBezTo>
                <a:cubicBezTo>
                  <a:pt x="5239054" y="2992"/>
                  <a:pt x="5868355" y="519"/>
                  <a:pt x="6497575" y="2744"/>
                </a:cubicBezTo>
                <a:cubicBezTo>
                  <a:pt x="6692696" y="3486"/>
                  <a:pt x="6887735" y="2332"/>
                  <a:pt x="7082857" y="2662"/>
                </a:cubicBezTo>
                <a:cubicBezTo>
                  <a:pt x="7185734" y="2909"/>
                  <a:pt x="7293970" y="-7065"/>
                  <a:pt x="7395776" y="10081"/>
                </a:cubicBezTo>
                <a:cubicBezTo>
                  <a:pt x="7620326" y="47836"/>
                  <a:pt x="7733344" y="214765"/>
                  <a:pt x="7873811" y="371884"/>
                </a:cubicBezTo>
                <a:cubicBezTo>
                  <a:pt x="8119052" y="646060"/>
                  <a:pt x="8353000" y="930375"/>
                  <a:pt x="8600467" y="1202985"/>
                </a:cubicBezTo>
                <a:cubicBezTo>
                  <a:pt x="8730054" y="1345678"/>
                  <a:pt x="8890965" y="1487217"/>
                  <a:pt x="8855684" y="1699815"/>
                </a:cubicBezTo>
                <a:cubicBezTo>
                  <a:pt x="8834498" y="1827423"/>
                  <a:pt x="8734835" y="1915792"/>
                  <a:pt x="8653556" y="2008201"/>
                </a:cubicBezTo>
                <a:cubicBezTo>
                  <a:pt x="8485225" y="2199778"/>
                  <a:pt x="8316153" y="2390613"/>
                  <a:pt x="8148317" y="2582684"/>
                </a:cubicBezTo>
                <a:cubicBezTo>
                  <a:pt x="8031673" y="2716227"/>
                  <a:pt x="7916842" y="2851501"/>
                  <a:pt x="7800692" y="2985457"/>
                </a:cubicBezTo>
                <a:cubicBezTo>
                  <a:pt x="7717846" y="3081081"/>
                  <a:pt x="7636319" y="3177693"/>
                  <a:pt x="7516460" y="3228308"/>
                </a:cubicBezTo>
                <a:cubicBezTo>
                  <a:pt x="7349037" y="3298954"/>
                  <a:pt x="7145671" y="3274059"/>
                  <a:pt x="6967449" y="3274059"/>
                </a:cubicBezTo>
                <a:cubicBezTo>
                  <a:pt x="6629469" y="3273976"/>
                  <a:pt x="6291489" y="3274224"/>
                  <a:pt x="5953510" y="3274141"/>
                </a:cubicBezTo>
                <a:cubicBezTo>
                  <a:pt x="4766459" y="3273812"/>
                  <a:pt x="3579408" y="3278510"/>
                  <a:pt x="2392357" y="3274059"/>
                </a:cubicBezTo>
                <a:cubicBezTo>
                  <a:pt x="1818039" y="3271833"/>
                  <a:pt x="1243803" y="3274718"/>
                  <a:pt x="669485" y="3273812"/>
                </a:cubicBezTo>
                <a:cubicBezTo>
                  <a:pt x="592574" y="3273647"/>
                  <a:pt x="515581" y="3273894"/>
                  <a:pt x="438670" y="3273729"/>
                </a:cubicBezTo>
                <a:cubicBezTo>
                  <a:pt x="267124" y="3273317"/>
                  <a:pt x="128470" y="3263425"/>
                  <a:pt x="39771" y="3094847"/>
                </a:cubicBezTo>
                <a:cubicBezTo>
                  <a:pt x="-14223" y="2992382"/>
                  <a:pt x="-1281" y="2866422"/>
                  <a:pt x="58978" y="2769727"/>
                </a:cubicBezTo>
                <a:cubicBezTo>
                  <a:pt x="94672" y="2712435"/>
                  <a:pt x="147018" y="2663882"/>
                  <a:pt x="190131" y="2612113"/>
                </a:cubicBezTo>
                <a:cubicBezTo>
                  <a:pt x="364562" y="2402566"/>
                  <a:pt x="544020" y="2196728"/>
                  <a:pt x="722655" y="1990807"/>
                </a:cubicBezTo>
                <a:cubicBezTo>
                  <a:pt x="777556" y="1927580"/>
                  <a:pt x="833694" y="1864930"/>
                  <a:pt x="886369" y="1799890"/>
                </a:cubicBezTo>
                <a:cubicBezTo>
                  <a:pt x="912171" y="1767906"/>
                  <a:pt x="940528" y="1742845"/>
                  <a:pt x="953058" y="1702288"/>
                </a:cubicBezTo>
                <a:cubicBezTo>
                  <a:pt x="989989" y="1582429"/>
                  <a:pt x="919673" y="1511865"/>
                  <a:pt x="847130" y="1430173"/>
                </a:cubicBezTo>
                <a:cubicBezTo>
                  <a:pt x="817372" y="1396622"/>
                  <a:pt x="789921" y="1361093"/>
                  <a:pt x="760080" y="1327708"/>
                </a:cubicBezTo>
                <a:cubicBezTo>
                  <a:pt x="604610" y="1153689"/>
                  <a:pt x="450952" y="976703"/>
                  <a:pt x="301170" y="797656"/>
                </a:cubicBezTo>
                <a:cubicBezTo>
                  <a:pt x="244867" y="730390"/>
                  <a:pt x="186669" y="664525"/>
                  <a:pt x="130036" y="597506"/>
                </a:cubicBezTo>
                <a:cubicBezTo>
                  <a:pt x="106625" y="569809"/>
                  <a:pt x="77279" y="543842"/>
                  <a:pt x="57082" y="513918"/>
                </a:cubicBezTo>
                <a:cubicBezTo>
                  <a:pt x="-86765" y="300991"/>
                  <a:pt x="57577" y="25084"/>
                  <a:pt x="307929" y="3899"/>
                </a:cubicBezTo>
                <a:close/>
              </a:path>
            </a:pathLst>
          </a:custGeom>
          <a:solidFill>
            <a:srgbClr val="FB8C06"/>
          </a:solidFill>
          <a:ln w="2061" cap="flat">
            <a:noFill/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1600" b="1" cap="all" dirty="0">
                <a:solidFill>
                  <a:schemeClr val="bg1"/>
                </a:solidFill>
              </a:rPr>
              <a:t>February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5593107-8198-CEE3-AFB8-F0B9A9A18A7E}"/>
              </a:ext>
            </a:extLst>
          </p:cNvPr>
          <p:cNvSpPr/>
          <p:nvPr/>
        </p:nvSpPr>
        <p:spPr>
          <a:xfrm>
            <a:off x="7650111" y="4927274"/>
            <a:ext cx="1334890" cy="493891"/>
          </a:xfrm>
          <a:custGeom>
            <a:avLst/>
            <a:gdLst>
              <a:gd name="csX0" fmla="*/ 307929 w 8860622"/>
              <a:gd name="csY0" fmla="*/ 3899 h 3278313"/>
              <a:gd name="csX1" fmla="*/ 463400 w 8860622"/>
              <a:gd name="csY1" fmla="*/ 2909 h 3278313"/>
              <a:gd name="csX2" fmla="*/ 776649 w 8860622"/>
              <a:gd name="csY2" fmla="*/ 2909 h 3278313"/>
              <a:gd name="csX3" fmla="*/ 1724641 w 8860622"/>
              <a:gd name="csY3" fmla="*/ 2909 h 3278313"/>
              <a:gd name="csX4" fmla="*/ 4609834 w 8860622"/>
              <a:gd name="csY4" fmla="*/ 2827 h 3278313"/>
              <a:gd name="csX5" fmla="*/ 6497575 w 8860622"/>
              <a:gd name="csY5" fmla="*/ 2744 h 3278313"/>
              <a:gd name="csX6" fmla="*/ 7082857 w 8860622"/>
              <a:gd name="csY6" fmla="*/ 2662 h 3278313"/>
              <a:gd name="csX7" fmla="*/ 7395776 w 8860622"/>
              <a:gd name="csY7" fmla="*/ 10081 h 3278313"/>
              <a:gd name="csX8" fmla="*/ 7873811 w 8860622"/>
              <a:gd name="csY8" fmla="*/ 371884 h 3278313"/>
              <a:gd name="csX9" fmla="*/ 8600467 w 8860622"/>
              <a:gd name="csY9" fmla="*/ 1202985 h 3278313"/>
              <a:gd name="csX10" fmla="*/ 8855684 w 8860622"/>
              <a:gd name="csY10" fmla="*/ 1699815 h 3278313"/>
              <a:gd name="csX11" fmla="*/ 8653556 w 8860622"/>
              <a:gd name="csY11" fmla="*/ 2008201 h 3278313"/>
              <a:gd name="csX12" fmla="*/ 8148317 w 8860622"/>
              <a:gd name="csY12" fmla="*/ 2582684 h 3278313"/>
              <a:gd name="csX13" fmla="*/ 7800692 w 8860622"/>
              <a:gd name="csY13" fmla="*/ 2985457 h 3278313"/>
              <a:gd name="csX14" fmla="*/ 7516460 w 8860622"/>
              <a:gd name="csY14" fmla="*/ 3228308 h 3278313"/>
              <a:gd name="csX15" fmla="*/ 6967449 w 8860622"/>
              <a:gd name="csY15" fmla="*/ 3274059 h 3278313"/>
              <a:gd name="csX16" fmla="*/ 5953510 w 8860622"/>
              <a:gd name="csY16" fmla="*/ 3274141 h 3278313"/>
              <a:gd name="csX17" fmla="*/ 2392357 w 8860622"/>
              <a:gd name="csY17" fmla="*/ 3274059 h 3278313"/>
              <a:gd name="csX18" fmla="*/ 669485 w 8860622"/>
              <a:gd name="csY18" fmla="*/ 3273812 h 3278313"/>
              <a:gd name="csX19" fmla="*/ 438670 w 8860622"/>
              <a:gd name="csY19" fmla="*/ 3273729 h 3278313"/>
              <a:gd name="csX20" fmla="*/ 39771 w 8860622"/>
              <a:gd name="csY20" fmla="*/ 3094847 h 3278313"/>
              <a:gd name="csX21" fmla="*/ 58978 w 8860622"/>
              <a:gd name="csY21" fmla="*/ 2769727 h 3278313"/>
              <a:gd name="csX22" fmla="*/ 190131 w 8860622"/>
              <a:gd name="csY22" fmla="*/ 2612113 h 3278313"/>
              <a:gd name="csX23" fmla="*/ 722655 w 8860622"/>
              <a:gd name="csY23" fmla="*/ 1990807 h 3278313"/>
              <a:gd name="csX24" fmla="*/ 886369 w 8860622"/>
              <a:gd name="csY24" fmla="*/ 1799890 h 3278313"/>
              <a:gd name="csX25" fmla="*/ 953058 w 8860622"/>
              <a:gd name="csY25" fmla="*/ 1702288 h 3278313"/>
              <a:gd name="csX26" fmla="*/ 847130 w 8860622"/>
              <a:gd name="csY26" fmla="*/ 1430173 h 3278313"/>
              <a:gd name="csX27" fmla="*/ 760080 w 8860622"/>
              <a:gd name="csY27" fmla="*/ 1327708 h 3278313"/>
              <a:gd name="csX28" fmla="*/ 301170 w 8860622"/>
              <a:gd name="csY28" fmla="*/ 797656 h 3278313"/>
              <a:gd name="csX29" fmla="*/ 130036 w 8860622"/>
              <a:gd name="csY29" fmla="*/ 597506 h 3278313"/>
              <a:gd name="csX30" fmla="*/ 57082 w 8860622"/>
              <a:gd name="csY30" fmla="*/ 513918 h 3278313"/>
              <a:gd name="csX31" fmla="*/ 307929 w 8860622"/>
              <a:gd name="csY31" fmla="*/ 3899 h 3278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860622" h="3278313">
                <a:moveTo>
                  <a:pt x="307929" y="3899"/>
                </a:moveTo>
                <a:cubicBezTo>
                  <a:pt x="359203" y="-470"/>
                  <a:pt x="411879" y="2909"/>
                  <a:pt x="463400" y="2909"/>
                </a:cubicBezTo>
                <a:cubicBezTo>
                  <a:pt x="567844" y="2909"/>
                  <a:pt x="672205" y="2827"/>
                  <a:pt x="776649" y="2909"/>
                </a:cubicBezTo>
                <a:cubicBezTo>
                  <a:pt x="1092619" y="2992"/>
                  <a:pt x="1408672" y="3074"/>
                  <a:pt x="1724641" y="2909"/>
                </a:cubicBezTo>
                <a:cubicBezTo>
                  <a:pt x="2686400" y="2250"/>
                  <a:pt x="3648076" y="2662"/>
                  <a:pt x="4609834" y="2827"/>
                </a:cubicBezTo>
                <a:cubicBezTo>
                  <a:pt x="5239054" y="2992"/>
                  <a:pt x="5868355" y="519"/>
                  <a:pt x="6497575" y="2744"/>
                </a:cubicBezTo>
                <a:cubicBezTo>
                  <a:pt x="6692696" y="3486"/>
                  <a:pt x="6887735" y="2332"/>
                  <a:pt x="7082857" y="2662"/>
                </a:cubicBezTo>
                <a:cubicBezTo>
                  <a:pt x="7185734" y="2909"/>
                  <a:pt x="7293970" y="-7065"/>
                  <a:pt x="7395776" y="10081"/>
                </a:cubicBezTo>
                <a:cubicBezTo>
                  <a:pt x="7620326" y="47836"/>
                  <a:pt x="7733344" y="214765"/>
                  <a:pt x="7873811" y="371884"/>
                </a:cubicBezTo>
                <a:cubicBezTo>
                  <a:pt x="8119052" y="646060"/>
                  <a:pt x="8353000" y="930375"/>
                  <a:pt x="8600467" y="1202985"/>
                </a:cubicBezTo>
                <a:cubicBezTo>
                  <a:pt x="8730054" y="1345678"/>
                  <a:pt x="8890965" y="1487217"/>
                  <a:pt x="8855684" y="1699815"/>
                </a:cubicBezTo>
                <a:cubicBezTo>
                  <a:pt x="8834498" y="1827423"/>
                  <a:pt x="8734835" y="1915792"/>
                  <a:pt x="8653556" y="2008201"/>
                </a:cubicBezTo>
                <a:cubicBezTo>
                  <a:pt x="8485225" y="2199778"/>
                  <a:pt x="8316153" y="2390613"/>
                  <a:pt x="8148317" y="2582684"/>
                </a:cubicBezTo>
                <a:cubicBezTo>
                  <a:pt x="8031673" y="2716227"/>
                  <a:pt x="7916842" y="2851501"/>
                  <a:pt x="7800692" y="2985457"/>
                </a:cubicBezTo>
                <a:cubicBezTo>
                  <a:pt x="7717846" y="3081081"/>
                  <a:pt x="7636319" y="3177693"/>
                  <a:pt x="7516460" y="3228308"/>
                </a:cubicBezTo>
                <a:cubicBezTo>
                  <a:pt x="7349037" y="3298954"/>
                  <a:pt x="7145671" y="3274059"/>
                  <a:pt x="6967449" y="3274059"/>
                </a:cubicBezTo>
                <a:cubicBezTo>
                  <a:pt x="6629469" y="3273976"/>
                  <a:pt x="6291489" y="3274224"/>
                  <a:pt x="5953510" y="3274141"/>
                </a:cubicBezTo>
                <a:cubicBezTo>
                  <a:pt x="4766459" y="3273812"/>
                  <a:pt x="3579408" y="3278510"/>
                  <a:pt x="2392357" y="3274059"/>
                </a:cubicBezTo>
                <a:cubicBezTo>
                  <a:pt x="1818039" y="3271833"/>
                  <a:pt x="1243803" y="3274718"/>
                  <a:pt x="669485" y="3273812"/>
                </a:cubicBezTo>
                <a:cubicBezTo>
                  <a:pt x="592574" y="3273647"/>
                  <a:pt x="515581" y="3273894"/>
                  <a:pt x="438670" y="3273729"/>
                </a:cubicBezTo>
                <a:cubicBezTo>
                  <a:pt x="267124" y="3273317"/>
                  <a:pt x="128470" y="3263425"/>
                  <a:pt x="39771" y="3094847"/>
                </a:cubicBezTo>
                <a:cubicBezTo>
                  <a:pt x="-14223" y="2992382"/>
                  <a:pt x="-1281" y="2866422"/>
                  <a:pt x="58978" y="2769727"/>
                </a:cubicBezTo>
                <a:cubicBezTo>
                  <a:pt x="94672" y="2712435"/>
                  <a:pt x="147018" y="2663882"/>
                  <a:pt x="190131" y="2612113"/>
                </a:cubicBezTo>
                <a:cubicBezTo>
                  <a:pt x="364562" y="2402566"/>
                  <a:pt x="544020" y="2196728"/>
                  <a:pt x="722655" y="1990807"/>
                </a:cubicBezTo>
                <a:cubicBezTo>
                  <a:pt x="777556" y="1927580"/>
                  <a:pt x="833694" y="1864930"/>
                  <a:pt x="886369" y="1799890"/>
                </a:cubicBezTo>
                <a:cubicBezTo>
                  <a:pt x="912171" y="1767906"/>
                  <a:pt x="940528" y="1742845"/>
                  <a:pt x="953058" y="1702288"/>
                </a:cubicBezTo>
                <a:cubicBezTo>
                  <a:pt x="989989" y="1582429"/>
                  <a:pt x="919673" y="1511865"/>
                  <a:pt x="847130" y="1430173"/>
                </a:cubicBezTo>
                <a:cubicBezTo>
                  <a:pt x="817372" y="1396622"/>
                  <a:pt x="789921" y="1361093"/>
                  <a:pt x="760080" y="1327708"/>
                </a:cubicBezTo>
                <a:cubicBezTo>
                  <a:pt x="604610" y="1153689"/>
                  <a:pt x="450952" y="976703"/>
                  <a:pt x="301170" y="797656"/>
                </a:cubicBezTo>
                <a:cubicBezTo>
                  <a:pt x="244867" y="730390"/>
                  <a:pt x="186669" y="664525"/>
                  <a:pt x="130036" y="597506"/>
                </a:cubicBezTo>
                <a:cubicBezTo>
                  <a:pt x="106625" y="569809"/>
                  <a:pt x="77279" y="543842"/>
                  <a:pt x="57082" y="513918"/>
                </a:cubicBezTo>
                <a:cubicBezTo>
                  <a:pt x="-86765" y="300991"/>
                  <a:pt x="57577" y="25084"/>
                  <a:pt x="307929" y="3899"/>
                </a:cubicBezTo>
                <a:close/>
              </a:path>
            </a:pathLst>
          </a:custGeom>
          <a:solidFill>
            <a:schemeClr val="accent4"/>
          </a:solidFill>
          <a:ln w="2061" cap="flat">
            <a:noFill/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1600" b="1" cap="all" dirty="0">
                <a:solidFill>
                  <a:schemeClr val="bg1"/>
                </a:solidFill>
              </a:rPr>
              <a:t>April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3F8F66EB-ABA4-6D49-7277-DF18979CFEAA}"/>
              </a:ext>
            </a:extLst>
          </p:cNvPr>
          <p:cNvSpPr/>
          <p:nvPr/>
        </p:nvSpPr>
        <p:spPr>
          <a:xfrm>
            <a:off x="5388315" y="1558770"/>
            <a:ext cx="1334890" cy="493891"/>
          </a:xfrm>
          <a:custGeom>
            <a:avLst/>
            <a:gdLst>
              <a:gd name="csX0" fmla="*/ 307929 w 8860622"/>
              <a:gd name="csY0" fmla="*/ 3899 h 3278313"/>
              <a:gd name="csX1" fmla="*/ 463400 w 8860622"/>
              <a:gd name="csY1" fmla="*/ 2909 h 3278313"/>
              <a:gd name="csX2" fmla="*/ 776649 w 8860622"/>
              <a:gd name="csY2" fmla="*/ 2909 h 3278313"/>
              <a:gd name="csX3" fmla="*/ 1724641 w 8860622"/>
              <a:gd name="csY3" fmla="*/ 2909 h 3278313"/>
              <a:gd name="csX4" fmla="*/ 4609834 w 8860622"/>
              <a:gd name="csY4" fmla="*/ 2827 h 3278313"/>
              <a:gd name="csX5" fmla="*/ 6497575 w 8860622"/>
              <a:gd name="csY5" fmla="*/ 2744 h 3278313"/>
              <a:gd name="csX6" fmla="*/ 7082857 w 8860622"/>
              <a:gd name="csY6" fmla="*/ 2662 h 3278313"/>
              <a:gd name="csX7" fmla="*/ 7395776 w 8860622"/>
              <a:gd name="csY7" fmla="*/ 10081 h 3278313"/>
              <a:gd name="csX8" fmla="*/ 7873811 w 8860622"/>
              <a:gd name="csY8" fmla="*/ 371884 h 3278313"/>
              <a:gd name="csX9" fmla="*/ 8600467 w 8860622"/>
              <a:gd name="csY9" fmla="*/ 1202985 h 3278313"/>
              <a:gd name="csX10" fmla="*/ 8855684 w 8860622"/>
              <a:gd name="csY10" fmla="*/ 1699815 h 3278313"/>
              <a:gd name="csX11" fmla="*/ 8653556 w 8860622"/>
              <a:gd name="csY11" fmla="*/ 2008201 h 3278313"/>
              <a:gd name="csX12" fmla="*/ 8148317 w 8860622"/>
              <a:gd name="csY12" fmla="*/ 2582684 h 3278313"/>
              <a:gd name="csX13" fmla="*/ 7800692 w 8860622"/>
              <a:gd name="csY13" fmla="*/ 2985457 h 3278313"/>
              <a:gd name="csX14" fmla="*/ 7516460 w 8860622"/>
              <a:gd name="csY14" fmla="*/ 3228308 h 3278313"/>
              <a:gd name="csX15" fmla="*/ 6967449 w 8860622"/>
              <a:gd name="csY15" fmla="*/ 3274059 h 3278313"/>
              <a:gd name="csX16" fmla="*/ 5953510 w 8860622"/>
              <a:gd name="csY16" fmla="*/ 3274141 h 3278313"/>
              <a:gd name="csX17" fmla="*/ 2392357 w 8860622"/>
              <a:gd name="csY17" fmla="*/ 3274059 h 3278313"/>
              <a:gd name="csX18" fmla="*/ 669485 w 8860622"/>
              <a:gd name="csY18" fmla="*/ 3273812 h 3278313"/>
              <a:gd name="csX19" fmla="*/ 438670 w 8860622"/>
              <a:gd name="csY19" fmla="*/ 3273729 h 3278313"/>
              <a:gd name="csX20" fmla="*/ 39771 w 8860622"/>
              <a:gd name="csY20" fmla="*/ 3094847 h 3278313"/>
              <a:gd name="csX21" fmla="*/ 58978 w 8860622"/>
              <a:gd name="csY21" fmla="*/ 2769727 h 3278313"/>
              <a:gd name="csX22" fmla="*/ 190131 w 8860622"/>
              <a:gd name="csY22" fmla="*/ 2612113 h 3278313"/>
              <a:gd name="csX23" fmla="*/ 722655 w 8860622"/>
              <a:gd name="csY23" fmla="*/ 1990807 h 3278313"/>
              <a:gd name="csX24" fmla="*/ 886369 w 8860622"/>
              <a:gd name="csY24" fmla="*/ 1799890 h 3278313"/>
              <a:gd name="csX25" fmla="*/ 953058 w 8860622"/>
              <a:gd name="csY25" fmla="*/ 1702288 h 3278313"/>
              <a:gd name="csX26" fmla="*/ 847130 w 8860622"/>
              <a:gd name="csY26" fmla="*/ 1430173 h 3278313"/>
              <a:gd name="csX27" fmla="*/ 760080 w 8860622"/>
              <a:gd name="csY27" fmla="*/ 1327708 h 3278313"/>
              <a:gd name="csX28" fmla="*/ 301170 w 8860622"/>
              <a:gd name="csY28" fmla="*/ 797656 h 3278313"/>
              <a:gd name="csX29" fmla="*/ 130036 w 8860622"/>
              <a:gd name="csY29" fmla="*/ 597506 h 3278313"/>
              <a:gd name="csX30" fmla="*/ 57082 w 8860622"/>
              <a:gd name="csY30" fmla="*/ 513918 h 3278313"/>
              <a:gd name="csX31" fmla="*/ 307929 w 8860622"/>
              <a:gd name="csY31" fmla="*/ 3899 h 3278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860622" h="3278313">
                <a:moveTo>
                  <a:pt x="307929" y="3899"/>
                </a:moveTo>
                <a:cubicBezTo>
                  <a:pt x="359203" y="-470"/>
                  <a:pt x="411879" y="2909"/>
                  <a:pt x="463400" y="2909"/>
                </a:cubicBezTo>
                <a:cubicBezTo>
                  <a:pt x="567844" y="2909"/>
                  <a:pt x="672205" y="2827"/>
                  <a:pt x="776649" y="2909"/>
                </a:cubicBezTo>
                <a:cubicBezTo>
                  <a:pt x="1092619" y="2992"/>
                  <a:pt x="1408672" y="3074"/>
                  <a:pt x="1724641" y="2909"/>
                </a:cubicBezTo>
                <a:cubicBezTo>
                  <a:pt x="2686400" y="2250"/>
                  <a:pt x="3648076" y="2662"/>
                  <a:pt x="4609834" y="2827"/>
                </a:cubicBezTo>
                <a:cubicBezTo>
                  <a:pt x="5239054" y="2992"/>
                  <a:pt x="5868355" y="519"/>
                  <a:pt x="6497575" y="2744"/>
                </a:cubicBezTo>
                <a:cubicBezTo>
                  <a:pt x="6692696" y="3486"/>
                  <a:pt x="6887735" y="2332"/>
                  <a:pt x="7082857" y="2662"/>
                </a:cubicBezTo>
                <a:cubicBezTo>
                  <a:pt x="7185734" y="2909"/>
                  <a:pt x="7293970" y="-7065"/>
                  <a:pt x="7395776" y="10081"/>
                </a:cubicBezTo>
                <a:cubicBezTo>
                  <a:pt x="7620326" y="47836"/>
                  <a:pt x="7733344" y="214765"/>
                  <a:pt x="7873811" y="371884"/>
                </a:cubicBezTo>
                <a:cubicBezTo>
                  <a:pt x="8119052" y="646060"/>
                  <a:pt x="8353000" y="930375"/>
                  <a:pt x="8600467" y="1202985"/>
                </a:cubicBezTo>
                <a:cubicBezTo>
                  <a:pt x="8730054" y="1345678"/>
                  <a:pt x="8890965" y="1487217"/>
                  <a:pt x="8855684" y="1699815"/>
                </a:cubicBezTo>
                <a:cubicBezTo>
                  <a:pt x="8834498" y="1827423"/>
                  <a:pt x="8734835" y="1915792"/>
                  <a:pt x="8653556" y="2008201"/>
                </a:cubicBezTo>
                <a:cubicBezTo>
                  <a:pt x="8485225" y="2199778"/>
                  <a:pt x="8316153" y="2390613"/>
                  <a:pt x="8148317" y="2582684"/>
                </a:cubicBezTo>
                <a:cubicBezTo>
                  <a:pt x="8031673" y="2716227"/>
                  <a:pt x="7916842" y="2851501"/>
                  <a:pt x="7800692" y="2985457"/>
                </a:cubicBezTo>
                <a:cubicBezTo>
                  <a:pt x="7717846" y="3081081"/>
                  <a:pt x="7636319" y="3177693"/>
                  <a:pt x="7516460" y="3228308"/>
                </a:cubicBezTo>
                <a:cubicBezTo>
                  <a:pt x="7349037" y="3298954"/>
                  <a:pt x="7145671" y="3274059"/>
                  <a:pt x="6967449" y="3274059"/>
                </a:cubicBezTo>
                <a:cubicBezTo>
                  <a:pt x="6629469" y="3273976"/>
                  <a:pt x="6291489" y="3274224"/>
                  <a:pt x="5953510" y="3274141"/>
                </a:cubicBezTo>
                <a:cubicBezTo>
                  <a:pt x="4766459" y="3273812"/>
                  <a:pt x="3579408" y="3278510"/>
                  <a:pt x="2392357" y="3274059"/>
                </a:cubicBezTo>
                <a:cubicBezTo>
                  <a:pt x="1818039" y="3271833"/>
                  <a:pt x="1243803" y="3274718"/>
                  <a:pt x="669485" y="3273812"/>
                </a:cubicBezTo>
                <a:cubicBezTo>
                  <a:pt x="592574" y="3273647"/>
                  <a:pt x="515581" y="3273894"/>
                  <a:pt x="438670" y="3273729"/>
                </a:cubicBezTo>
                <a:cubicBezTo>
                  <a:pt x="267124" y="3273317"/>
                  <a:pt x="128470" y="3263425"/>
                  <a:pt x="39771" y="3094847"/>
                </a:cubicBezTo>
                <a:cubicBezTo>
                  <a:pt x="-14223" y="2992382"/>
                  <a:pt x="-1281" y="2866422"/>
                  <a:pt x="58978" y="2769727"/>
                </a:cubicBezTo>
                <a:cubicBezTo>
                  <a:pt x="94672" y="2712435"/>
                  <a:pt x="147018" y="2663882"/>
                  <a:pt x="190131" y="2612113"/>
                </a:cubicBezTo>
                <a:cubicBezTo>
                  <a:pt x="364562" y="2402566"/>
                  <a:pt x="544020" y="2196728"/>
                  <a:pt x="722655" y="1990807"/>
                </a:cubicBezTo>
                <a:cubicBezTo>
                  <a:pt x="777556" y="1927580"/>
                  <a:pt x="833694" y="1864930"/>
                  <a:pt x="886369" y="1799890"/>
                </a:cubicBezTo>
                <a:cubicBezTo>
                  <a:pt x="912171" y="1767906"/>
                  <a:pt x="940528" y="1742845"/>
                  <a:pt x="953058" y="1702288"/>
                </a:cubicBezTo>
                <a:cubicBezTo>
                  <a:pt x="989989" y="1582429"/>
                  <a:pt x="919673" y="1511865"/>
                  <a:pt x="847130" y="1430173"/>
                </a:cubicBezTo>
                <a:cubicBezTo>
                  <a:pt x="817372" y="1396622"/>
                  <a:pt x="789921" y="1361093"/>
                  <a:pt x="760080" y="1327708"/>
                </a:cubicBezTo>
                <a:cubicBezTo>
                  <a:pt x="604610" y="1153689"/>
                  <a:pt x="450952" y="976703"/>
                  <a:pt x="301170" y="797656"/>
                </a:cubicBezTo>
                <a:cubicBezTo>
                  <a:pt x="244867" y="730390"/>
                  <a:pt x="186669" y="664525"/>
                  <a:pt x="130036" y="597506"/>
                </a:cubicBezTo>
                <a:cubicBezTo>
                  <a:pt x="106625" y="569809"/>
                  <a:pt x="77279" y="543842"/>
                  <a:pt x="57082" y="513918"/>
                </a:cubicBezTo>
                <a:cubicBezTo>
                  <a:pt x="-86765" y="300991"/>
                  <a:pt x="57577" y="25084"/>
                  <a:pt x="307929" y="3899"/>
                </a:cubicBezTo>
                <a:close/>
              </a:path>
            </a:pathLst>
          </a:custGeom>
          <a:solidFill>
            <a:srgbClr val="FDC120"/>
          </a:solidFill>
          <a:ln w="2061" cap="flat">
            <a:noFill/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16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March</a:t>
            </a: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FFEE5D5-D813-7B14-41AC-DB98EE0D369F}"/>
              </a:ext>
            </a:extLst>
          </p:cNvPr>
          <p:cNvSpPr/>
          <p:nvPr/>
        </p:nvSpPr>
        <p:spPr>
          <a:xfrm>
            <a:off x="9911908" y="1558770"/>
            <a:ext cx="1334890" cy="493891"/>
          </a:xfrm>
          <a:custGeom>
            <a:avLst/>
            <a:gdLst>
              <a:gd name="csX0" fmla="*/ 307929 w 8860622"/>
              <a:gd name="csY0" fmla="*/ 3899 h 3278313"/>
              <a:gd name="csX1" fmla="*/ 463400 w 8860622"/>
              <a:gd name="csY1" fmla="*/ 2909 h 3278313"/>
              <a:gd name="csX2" fmla="*/ 776649 w 8860622"/>
              <a:gd name="csY2" fmla="*/ 2909 h 3278313"/>
              <a:gd name="csX3" fmla="*/ 1724641 w 8860622"/>
              <a:gd name="csY3" fmla="*/ 2909 h 3278313"/>
              <a:gd name="csX4" fmla="*/ 4609834 w 8860622"/>
              <a:gd name="csY4" fmla="*/ 2827 h 3278313"/>
              <a:gd name="csX5" fmla="*/ 6497575 w 8860622"/>
              <a:gd name="csY5" fmla="*/ 2744 h 3278313"/>
              <a:gd name="csX6" fmla="*/ 7082857 w 8860622"/>
              <a:gd name="csY6" fmla="*/ 2662 h 3278313"/>
              <a:gd name="csX7" fmla="*/ 7395776 w 8860622"/>
              <a:gd name="csY7" fmla="*/ 10081 h 3278313"/>
              <a:gd name="csX8" fmla="*/ 7873811 w 8860622"/>
              <a:gd name="csY8" fmla="*/ 371884 h 3278313"/>
              <a:gd name="csX9" fmla="*/ 8600467 w 8860622"/>
              <a:gd name="csY9" fmla="*/ 1202985 h 3278313"/>
              <a:gd name="csX10" fmla="*/ 8855684 w 8860622"/>
              <a:gd name="csY10" fmla="*/ 1699815 h 3278313"/>
              <a:gd name="csX11" fmla="*/ 8653556 w 8860622"/>
              <a:gd name="csY11" fmla="*/ 2008201 h 3278313"/>
              <a:gd name="csX12" fmla="*/ 8148317 w 8860622"/>
              <a:gd name="csY12" fmla="*/ 2582684 h 3278313"/>
              <a:gd name="csX13" fmla="*/ 7800692 w 8860622"/>
              <a:gd name="csY13" fmla="*/ 2985457 h 3278313"/>
              <a:gd name="csX14" fmla="*/ 7516460 w 8860622"/>
              <a:gd name="csY14" fmla="*/ 3228308 h 3278313"/>
              <a:gd name="csX15" fmla="*/ 6967449 w 8860622"/>
              <a:gd name="csY15" fmla="*/ 3274059 h 3278313"/>
              <a:gd name="csX16" fmla="*/ 5953510 w 8860622"/>
              <a:gd name="csY16" fmla="*/ 3274141 h 3278313"/>
              <a:gd name="csX17" fmla="*/ 2392357 w 8860622"/>
              <a:gd name="csY17" fmla="*/ 3274059 h 3278313"/>
              <a:gd name="csX18" fmla="*/ 669485 w 8860622"/>
              <a:gd name="csY18" fmla="*/ 3273812 h 3278313"/>
              <a:gd name="csX19" fmla="*/ 438670 w 8860622"/>
              <a:gd name="csY19" fmla="*/ 3273729 h 3278313"/>
              <a:gd name="csX20" fmla="*/ 39771 w 8860622"/>
              <a:gd name="csY20" fmla="*/ 3094847 h 3278313"/>
              <a:gd name="csX21" fmla="*/ 58978 w 8860622"/>
              <a:gd name="csY21" fmla="*/ 2769727 h 3278313"/>
              <a:gd name="csX22" fmla="*/ 190131 w 8860622"/>
              <a:gd name="csY22" fmla="*/ 2612113 h 3278313"/>
              <a:gd name="csX23" fmla="*/ 722655 w 8860622"/>
              <a:gd name="csY23" fmla="*/ 1990807 h 3278313"/>
              <a:gd name="csX24" fmla="*/ 886369 w 8860622"/>
              <a:gd name="csY24" fmla="*/ 1799890 h 3278313"/>
              <a:gd name="csX25" fmla="*/ 953058 w 8860622"/>
              <a:gd name="csY25" fmla="*/ 1702288 h 3278313"/>
              <a:gd name="csX26" fmla="*/ 847130 w 8860622"/>
              <a:gd name="csY26" fmla="*/ 1430173 h 3278313"/>
              <a:gd name="csX27" fmla="*/ 760080 w 8860622"/>
              <a:gd name="csY27" fmla="*/ 1327708 h 3278313"/>
              <a:gd name="csX28" fmla="*/ 301170 w 8860622"/>
              <a:gd name="csY28" fmla="*/ 797656 h 3278313"/>
              <a:gd name="csX29" fmla="*/ 130036 w 8860622"/>
              <a:gd name="csY29" fmla="*/ 597506 h 3278313"/>
              <a:gd name="csX30" fmla="*/ 57082 w 8860622"/>
              <a:gd name="csY30" fmla="*/ 513918 h 3278313"/>
              <a:gd name="csX31" fmla="*/ 307929 w 8860622"/>
              <a:gd name="csY31" fmla="*/ 3899 h 3278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860622" h="3278313">
                <a:moveTo>
                  <a:pt x="307929" y="3899"/>
                </a:moveTo>
                <a:cubicBezTo>
                  <a:pt x="359203" y="-470"/>
                  <a:pt x="411879" y="2909"/>
                  <a:pt x="463400" y="2909"/>
                </a:cubicBezTo>
                <a:cubicBezTo>
                  <a:pt x="567844" y="2909"/>
                  <a:pt x="672205" y="2827"/>
                  <a:pt x="776649" y="2909"/>
                </a:cubicBezTo>
                <a:cubicBezTo>
                  <a:pt x="1092619" y="2992"/>
                  <a:pt x="1408672" y="3074"/>
                  <a:pt x="1724641" y="2909"/>
                </a:cubicBezTo>
                <a:cubicBezTo>
                  <a:pt x="2686400" y="2250"/>
                  <a:pt x="3648076" y="2662"/>
                  <a:pt x="4609834" y="2827"/>
                </a:cubicBezTo>
                <a:cubicBezTo>
                  <a:pt x="5239054" y="2992"/>
                  <a:pt x="5868355" y="519"/>
                  <a:pt x="6497575" y="2744"/>
                </a:cubicBezTo>
                <a:cubicBezTo>
                  <a:pt x="6692696" y="3486"/>
                  <a:pt x="6887735" y="2332"/>
                  <a:pt x="7082857" y="2662"/>
                </a:cubicBezTo>
                <a:cubicBezTo>
                  <a:pt x="7185734" y="2909"/>
                  <a:pt x="7293970" y="-7065"/>
                  <a:pt x="7395776" y="10081"/>
                </a:cubicBezTo>
                <a:cubicBezTo>
                  <a:pt x="7620326" y="47836"/>
                  <a:pt x="7733344" y="214765"/>
                  <a:pt x="7873811" y="371884"/>
                </a:cubicBezTo>
                <a:cubicBezTo>
                  <a:pt x="8119052" y="646060"/>
                  <a:pt x="8353000" y="930375"/>
                  <a:pt x="8600467" y="1202985"/>
                </a:cubicBezTo>
                <a:cubicBezTo>
                  <a:pt x="8730054" y="1345678"/>
                  <a:pt x="8890965" y="1487217"/>
                  <a:pt x="8855684" y="1699815"/>
                </a:cubicBezTo>
                <a:cubicBezTo>
                  <a:pt x="8834498" y="1827423"/>
                  <a:pt x="8734835" y="1915792"/>
                  <a:pt x="8653556" y="2008201"/>
                </a:cubicBezTo>
                <a:cubicBezTo>
                  <a:pt x="8485225" y="2199778"/>
                  <a:pt x="8316153" y="2390613"/>
                  <a:pt x="8148317" y="2582684"/>
                </a:cubicBezTo>
                <a:cubicBezTo>
                  <a:pt x="8031673" y="2716227"/>
                  <a:pt x="7916842" y="2851501"/>
                  <a:pt x="7800692" y="2985457"/>
                </a:cubicBezTo>
                <a:cubicBezTo>
                  <a:pt x="7717846" y="3081081"/>
                  <a:pt x="7636319" y="3177693"/>
                  <a:pt x="7516460" y="3228308"/>
                </a:cubicBezTo>
                <a:cubicBezTo>
                  <a:pt x="7349037" y="3298954"/>
                  <a:pt x="7145671" y="3274059"/>
                  <a:pt x="6967449" y="3274059"/>
                </a:cubicBezTo>
                <a:cubicBezTo>
                  <a:pt x="6629469" y="3273976"/>
                  <a:pt x="6291489" y="3274224"/>
                  <a:pt x="5953510" y="3274141"/>
                </a:cubicBezTo>
                <a:cubicBezTo>
                  <a:pt x="4766459" y="3273812"/>
                  <a:pt x="3579408" y="3278510"/>
                  <a:pt x="2392357" y="3274059"/>
                </a:cubicBezTo>
                <a:cubicBezTo>
                  <a:pt x="1818039" y="3271833"/>
                  <a:pt x="1243803" y="3274718"/>
                  <a:pt x="669485" y="3273812"/>
                </a:cubicBezTo>
                <a:cubicBezTo>
                  <a:pt x="592574" y="3273647"/>
                  <a:pt x="515581" y="3273894"/>
                  <a:pt x="438670" y="3273729"/>
                </a:cubicBezTo>
                <a:cubicBezTo>
                  <a:pt x="267124" y="3273317"/>
                  <a:pt x="128470" y="3263425"/>
                  <a:pt x="39771" y="3094847"/>
                </a:cubicBezTo>
                <a:cubicBezTo>
                  <a:pt x="-14223" y="2992382"/>
                  <a:pt x="-1281" y="2866422"/>
                  <a:pt x="58978" y="2769727"/>
                </a:cubicBezTo>
                <a:cubicBezTo>
                  <a:pt x="94672" y="2712435"/>
                  <a:pt x="147018" y="2663882"/>
                  <a:pt x="190131" y="2612113"/>
                </a:cubicBezTo>
                <a:cubicBezTo>
                  <a:pt x="364562" y="2402566"/>
                  <a:pt x="544020" y="2196728"/>
                  <a:pt x="722655" y="1990807"/>
                </a:cubicBezTo>
                <a:cubicBezTo>
                  <a:pt x="777556" y="1927580"/>
                  <a:pt x="833694" y="1864930"/>
                  <a:pt x="886369" y="1799890"/>
                </a:cubicBezTo>
                <a:cubicBezTo>
                  <a:pt x="912171" y="1767906"/>
                  <a:pt x="940528" y="1742845"/>
                  <a:pt x="953058" y="1702288"/>
                </a:cubicBezTo>
                <a:cubicBezTo>
                  <a:pt x="989989" y="1582429"/>
                  <a:pt x="919673" y="1511865"/>
                  <a:pt x="847130" y="1430173"/>
                </a:cubicBezTo>
                <a:cubicBezTo>
                  <a:pt x="817372" y="1396622"/>
                  <a:pt x="789921" y="1361093"/>
                  <a:pt x="760080" y="1327708"/>
                </a:cubicBezTo>
                <a:cubicBezTo>
                  <a:pt x="604610" y="1153689"/>
                  <a:pt x="450952" y="976703"/>
                  <a:pt x="301170" y="797656"/>
                </a:cubicBezTo>
                <a:cubicBezTo>
                  <a:pt x="244867" y="730390"/>
                  <a:pt x="186669" y="664525"/>
                  <a:pt x="130036" y="597506"/>
                </a:cubicBezTo>
                <a:cubicBezTo>
                  <a:pt x="106625" y="569809"/>
                  <a:pt x="77279" y="543842"/>
                  <a:pt x="57082" y="513918"/>
                </a:cubicBezTo>
                <a:cubicBezTo>
                  <a:pt x="-86765" y="300991"/>
                  <a:pt x="57577" y="25084"/>
                  <a:pt x="307929" y="3899"/>
                </a:cubicBezTo>
                <a:close/>
              </a:path>
            </a:pathLst>
          </a:custGeom>
          <a:solidFill>
            <a:schemeClr val="accent5"/>
          </a:solidFill>
          <a:ln w="2061" cap="flat">
            <a:noFill/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16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May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52B0616-0B84-0A75-BF6B-AE688AB6DEA1}"/>
              </a:ext>
            </a:extLst>
          </p:cNvPr>
          <p:cNvGrpSpPr/>
          <p:nvPr/>
        </p:nvGrpSpPr>
        <p:grpSpPr>
          <a:xfrm>
            <a:off x="558682" y="4790114"/>
            <a:ext cx="1946975" cy="1290153"/>
            <a:chOff x="332936" y="2627766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954132C-BDC2-F200-9F5B-FC726026F3E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82238B8-A124-EF82-40F7-F9A4909A0B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AD1C605-E0DD-F1EE-8174-166B8030F254}"/>
              </a:ext>
            </a:extLst>
          </p:cNvPr>
          <p:cNvGrpSpPr/>
          <p:nvPr/>
        </p:nvGrpSpPr>
        <p:grpSpPr>
          <a:xfrm>
            <a:off x="5082273" y="4790114"/>
            <a:ext cx="1946975" cy="1290153"/>
            <a:chOff x="332936" y="2627766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5A6CF5A-C8D0-543F-7F44-072B3A519CD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DCA302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6D7E625-F214-C4CF-0F43-FCCEFA9CE6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EB7C4DD-3336-FEAA-83BE-8BD8021B1334}"/>
              </a:ext>
            </a:extLst>
          </p:cNvPr>
          <p:cNvGrpSpPr/>
          <p:nvPr/>
        </p:nvGrpSpPr>
        <p:grpSpPr>
          <a:xfrm>
            <a:off x="9605866" y="4790114"/>
            <a:ext cx="1946975" cy="1290153"/>
            <a:chOff x="332936" y="2627766"/>
            <a:chExt cx="2926080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71859E4-E972-9B43-040D-034ADD56842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2A9FE1D-6472-5630-2B19-CD07594FBA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3D07299-D364-606B-BE60-3793F40746D5}"/>
              </a:ext>
            </a:extLst>
          </p:cNvPr>
          <p:cNvGrpSpPr/>
          <p:nvPr/>
        </p:nvGrpSpPr>
        <p:grpSpPr>
          <a:xfrm>
            <a:off x="2820477" y="1201794"/>
            <a:ext cx="1946975" cy="1290153"/>
            <a:chOff x="332936" y="2627766"/>
            <a:chExt cx="2926080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3A54D8A-E43D-8143-72A3-F876F945EA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FB8C06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B1777CB-8AA2-C08A-46C9-26CA73FBF28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A8B1F39-216D-08CA-0114-727FBF8DF091}"/>
              </a:ext>
            </a:extLst>
          </p:cNvPr>
          <p:cNvGrpSpPr/>
          <p:nvPr/>
        </p:nvGrpSpPr>
        <p:grpSpPr>
          <a:xfrm>
            <a:off x="7344069" y="1201794"/>
            <a:ext cx="1946975" cy="1290153"/>
            <a:chOff x="332936" y="2627766"/>
            <a:chExt cx="2926080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E13CD9D-D69A-CA1C-953C-4BF00B1B5A1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ADA5DA2-E7DD-4FBB-AFCA-D48B0C4BCE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B8F6EB6-59C7-34B6-7B1E-599C9D2DFF0C}"/>
              </a:ext>
            </a:extLst>
          </p:cNvPr>
          <p:cNvCxnSpPr>
            <a:stCxn id="13" idx="4"/>
            <a:endCxn id="77" idx="0"/>
          </p:cNvCxnSpPr>
          <p:nvPr/>
        </p:nvCxnSpPr>
        <p:spPr>
          <a:xfrm>
            <a:off x="1532169" y="4079133"/>
            <a:ext cx="1" cy="710981"/>
          </a:xfrm>
          <a:prstGeom prst="line">
            <a:avLst/>
          </a:prstGeom>
          <a:ln w="381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9D67586-3787-CB90-D947-7BB0C5755E86}"/>
              </a:ext>
            </a:extLst>
          </p:cNvPr>
          <p:cNvCxnSpPr>
            <a:cxnSpLocks/>
            <a:stCxn id="87" idx="2"/>
            <a:endCxn id="16" idx="0"/>
          </p:cNvCxnSpPr>
          <p:nvPr/>
        </p:nvCxnSpPr>
        <p:spPr>
          <a:xfrm flipH="1">
            <a:off x="3793964" y="2491947"/>
            <a:ext cx="1" cy="398466"/>
          </a:xfrm>
          <a:prstGeom prst="line">
            <a:avLst/>
          </a:prstGeom>
          <a:ln w="38100" cap="rnd">
            <a:solidFill>
              <a:srgbClr val="FB8C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6907878-C3E6-4C3E-B54F-628741A0D7CE}"/>
              </a:ext>
            </a:extLst>
          </p:cNvPr>
          <p:cNvCxnSpPr>
            <a:cxnSpLocks/>
            <a:stCxn id="19" idx="4"/>
            <a:endCxn id="80" idx="0"/>
          </p:cNvCxnSpPr>
          <p:nvPr/>
        </p:nvCxnSpPr>
        <p:spPr>
          <a:xfrm>
            <a:off x="6055760" y="4079133"/>
            <a:ext cx="1" cy="710981"/>
          </a:xfrm>
          <a:prstGeom prst="line">
            <a:avLst/>
          </a:prstGeom>
          <a:ln w="38100" cap="rnd">
            <a:solidFill>
              <a:srgbClr val="FDC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15CE309-2BA4-F464-A488-5747D2363D6D}"/>
              </a:ext>
            </a:extLst>
          </p:cNvPr>
          <p:cNvCxnSpPr>
            <a:cxnSpLocks/>
            <a:stCxn id="90" idx="2"/>
            <a:endCxn id="22" idx="0"/>
          </p:cNvCxnSpPr>
          <p:nvPr/>
        </p:nvCxnSpPr>
        <p:spPr>
          <a:xfrm flipH="1">
            <a:off x="8317556" y="2491947"/>
            <a:ext cx="1" cy="398466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684BBAC-D48C-F259-5361-15C70D97E4C1}"/>
              </a:ext>
            </a:extLst>
          </p:cNvPr>
          <p:cNvCxnSpPr>
            <a:cxnSpLocks/>
            <a:stCxn id="31" idx="4"/>
            <a:endCxn id="83" idx="0"/>
          </p:cNvCxnSpPr>
          <p:nvPr/>
        </p:nvCxnSpPr>
        <p:spPr>
          <a:xfrm>
            <a:off x="10579353" y="4079133"/>
            <a:ext cx="1" cy="710981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0DF6F-1D51-4316-A9CD-2EFB5D427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F1F3-6D45-D435-5493-B90EDA135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Five-Stage Zigzag Timeline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3A46908-09EC-DF05-D7F2-25F271F7BC6E}"/>
              </a:ext>
            </a:extLst>
          </p:cNvPr>
          <p:cNvSpPr/>
          <p:nvPr/>
        </p:nvSpPr>
        <p:spPr>
          <a:xfrm>
            <a:off x="350134" y="3383634"/>
            <a:ext cx="11420276" cy="1050419"/>
          </a:xfrm>
          <a:custGeom>
            <a:avLst/>
            <a:gdLst>
              <a:gd name="csX0" fmla="*/ 2312694 w 11420276"/>
              <a:gd name="csY0" fmla="*/ 777784 h 1050419"/>
              <a:gd name="csX1" fmla="*/ 2629647 w 11420276"/>
              <a:gd name="csY1" fmla="*/ 550102 h 1050419"/>
              <a:gd name="csX2" fmla="*/ 3124141 w 11420276"/>
              <a:gd name="csY2" fmla="*/ 193853 h 1050419"/>
              <a:gd name="csX3" fmla="*/ 3308689 w 11420276"/>
              <a:gd name="csY3" fmla="*/ 61448 h 1050419"/>
              <a:gd name="csX4" fmla="*/ 3447351 w 11420276"/>
              <a:gd name="csY4" fmla="*/ 127 h 1050419"/>
              <a:gd name="csX5" fmla="*/ 3564988 w 11420276"/>
              <a:gd name="csY5" fmla="*/ 57527 h 1050419"/>
              <a:gd name="csX6" fmla="*/ 3766223 w 11420276"/>
              <a:gd name="csY6" fmla="*/ 197941 h 1050419"/>
              <a:gd name="csX7" fmla="*/ 4318284 w 11420276"/>
              <a:gd name="csY7" fmla="*/ 588563 h 1050419"/>
              <a:gd name="csX8" fmla="*/ 4494322 w 11420276"/>
              <a:gd name="csY8" fmla="*/ 712958 h 1050419"/>
              <a:gd name="csX9" fmla="*/ 4590351 w 11420276"/>
              <a:gd name="csY9" fmla="*/ 776032 h 1050419"/>
              <a:gd name="csX10" fmla="*/ 4900630 w 11420276"/>
              <a:gd name="csY10" fmla="*/ 551604 h 1050419"/>
              <a:gd name="csX11" fmla="*/ 5361167 w 11420276"/>
              <a:gd name="csY11" fmla="*/ 219967 h 1050419"/>
              <a:gd name="csX12" fmla="*/ 5574582 w 11420276"/>
              <a:gd name="csY12" fmla="*/ 66287 h 1050419"/>
              <a:gd name="csX13" fmla="*/ 5708155 w 11420276"/>
              <a:gd name="csY13" fmla="*/ 2880 h 1050419"/>
              <a:gd name="csX14" fmla="*/ 5835303 w 11420276"/>
              <a:gd name="csY14" fmla="*/ 64535 h 1050419"/>
              <a:gd name="csX15" fmla="*/ 6030448 w 11420276"/>
              <a:gd name="csY15" fmla="*/ 203114 h 1050419"/>
              <a:gd name="csX16" fmla="*/ 6521854 w 11420276"/>
              <a:gd name="csY16" fmla="*/ 554190 h 1050419"/>
              <a:gd name="csX17" fmla="*/ 6834636 w 11420276"/>
              <a:gd name="csY17" fmla="*/ 777033 h 1050419"/>
              <a:gd name="csX18" fmla="*/ 6935420 w 11420276"/>
              <a:gd name="csY18" fmla="*/ 709204 h 1050419"/>
              <a:gd name="csX19" fmla="*/ 7148669 w 11420276"/>
              <a:gd name="csY19" fmla="*/ 555358 h 1050419"/>
              <a:gd name="csX20" fmla="*/ 7621470 w 11420276"/>
              <a:gd name="csY20" fmla="*/ 219383 h 1050419"/>
              <a:gd name="csX21" fmla="*/ 7831716 w 11420276"/>
              <a:gd name="csY21" fmla="*/ 70626 h 1050419"/>
              <a:gd name="csX22" fmla="*/ 7963035 w 11420276"/>
              <a:gd name="csY22" fmla="*/ 3548 h 1050419"/>
              <a:gd name="csX23" fmla="*/ 8092269 w 11420276"/>
              <a:gd name="csY23" fmla="*/ 60280 h 1050419"/>
              <a:gd name="csX24" fmla="*/ 8303015 w 11420276"/>
              <a:gd name="csY24" fmla="*/ 208203 h 1050419"/>
              <a:gd name="csX25" fmla="*/ 8791586 w 11420276"/>
              <a:gd name="csY25" fmla="*/ 553940 h 1050419"/>
              <a:gd name="csX26" fmla="*/ 9103949 w 11420276"/>
              <a:gd name="csY26" fmla="*/ 776700 h 1050419"/>
              <a:gd name="csX27" fmla="*/ 9180205 w 11420276"/>
              <a:gd name="csY27" fmla="*/ 726140 h 1050419"/>
              <a:gd name="csX28" fmla="*/ 9359247 w 11420276"/>
              <a:gd name="csY28" fmla="*/ 596823 h 1050419"/>
              <a:gd name="csX29" fmla="*/ 9911892 w 11420276"/>
              <a:gd name="csY29" fmla="*/ 198775 h 1050419"/>
              <a:gd name="csX30" fmla="*/ 10106620 w 11420276"/>
              <a:gd name="csY30" fmla="*/ 59279 h 1050419"/>
              <a:gd name="csX31" fmla="*/ 10236020 w 11420276"/>
              <a:gd name="csY31" fmla="*/ 3714 h 1050419"/>
              <a:gd name="csX32" fmla="*/ 10445348 w 11420276"/>
              <a:gd name="csY32" fmla="*/ 126524 h 1050419"/>
              <a:gd name="csX33" fmla="*/ 10940175 w 11420276"/>
              <a:gd name="csY33" fmla="*/ 474764 h 1050419"/>
              <a:gd name="csX34" fmla="*/ 11302848 w 11420276"/>
              <a:gd name="csY34" fmla="*/ 729144 h 1050419"/>
              <a:gd name="csX35" fmla="*/ 11419067 w 11420276"/>
              <a:gd name="csY35" fmla="*/ 896506 h 1050419"/>
              <a:gd name="csX36" fmla="*/ 11249869 w 11420276"/>
              <a:gd name="csY36" fmla="*/ 990532 h 1050419"/>
              <a:gd name="csX37" fmla="*/ 11111207 w 11420276"/>
              <a:gd name="csY37" fmla="*/ 895839 h 1050419"/>
              <a:gd name="csX38" fmla="*/ 10230180 w 11420276"/>
              <a:gd name="csY38" fmla="*/ 270776 h 1050419"/>
              <a:gd name="csX39" fmla="*/ 9887531 w 11420276"/>
              <a:gd name="csY39" fmla="*/ 516563 h 1050419"/>
              <a:gd name="csX40" fmla="*/ 9422571 w 11420276"/>
              <a:gd name="csY40" fmla="*/ 852121 h 1050419"/>
              <a:gd name="csX41" fmla="*/ 9213577 w 11420276"/>
              <a:gd name="csY41" fmla="*/ 1001629 h 1050419"/>
              <a:gd name="csX42" fmla="*/ 9103949 w 11420276"/>
              <a:gd name="csY42" fmla="*/ 1049851 h 1050419"/>
              <a:gd name="csX43" fmla="*/ 8981890 w 11420276"/>
              <a:gd name="csY43" fmla="*/ 989281 h 1050419"/>
              <a:gd name="csX44" fmla="*/ 8777986 w 11420276"/>
              <a:gd name="csY44" fmla="*/ 842526 h 1050419"/>
              <a:gd name="csX45" fmla="*/ 8251538 w 11420276"/>
              <a:gd name="csY45" fmla="*/ 467923 h 1050419"/>
              <a:gd name="csX46" fmla="*/ 7969293 w 11420276"/>
              <a:gd name="csY46" fmla="*/ 272361 h 1050419"/>
              <a:gd name="csX47" fmla="*/ 7697476 w 11420276"/>
              <a:gd name="csY47" fmla="*/ 462249 h 1050419"/>
              <a:gd name="csX48" fmla="*/ 7166189 w 11420276"/>
              <a:gd name="csY48" fmla="*/ 839856 h 1050419"/>
              <a:gd name="csX49" fmla="*/ 6953024 w 11420276"/>
              <a:gd name="csY49" fmla="*/ 993870 h 1050419"/>
              <a:gd name="csX50" fmla="*/ 6842979 w 11420276"/>
              <a:gd name="csY50" fmla="*/ 1050269 h 1050419"/>
              <a:gd name="csX51" fmla="*/ 6721671 w 11420276"/>
              <a:gd name="csY51" fmla="*/ 996873 h 1050419"/>
              <a:gd name="csX52" fmla="*/ 6512260 w 11420276"/>
              <a:gd name="csY52" fmla="*/ 847449 h 1050419"/>
              <a:gd name="csX53" fmla="*/ 6118634 w 11420276"/>
              <a:gd name="csY53" fmla="*/ 565787 h 1050419"/>
              <a:gd name="csX54" fmla="*/ 5708322 w 11420276"/>
              <a:gd name="csY54" fmla="*/ 272027 h 1050419"/>
              <a:gd name="csX55" fmla="*/ 5361084 w 11420276"/>
              <a:gd name="csY55" fmla="*/ 520234 h 1050419"/>
              <a:gd name="csX56" fmla="*/ 4904885 w 11420276"/>
              <a:gd name="csY56" fmla="*/ 847866 h 1050419"/>
              <a:gd name="csX57" fmla="*/ 4696642 w 11420276"/>
              <a:gd name="csY57" fmla="*/ 998458 h 1050419"/>
              <a:gd name="csX58" fmla="*/ 4582008 w 11420276"/>
              <a:gd name="csY58" fmla="*/ 1050352 h 1050419"/>
              <a:gd name="csX59" fmla="*/ 4464037 w 11420276"/>
              <a:gd name="csY59" fmla="*/ 993202 h 1050419"/>
              <a:gd name="csX60" fmla="*/ 4255043 w 11420276"/>
              <a:gd name="csY60" fmla="*/ 843694 h 1050419"/>
              <a:gd name="csX61" fmla="*/ 3723924 w 11420276"/>
              <a:gd name="csY61" fmla="*/ 465920 h 1050419"/>
              <a:gd name="csX62" fmla="*/ 3439008 w 11420276"/>
              <a:gd name="csY62" fmla="*/ 268106 h 1050419"/>
              <a:gd name="csX63" fmla="*/ 2639075 w 11420276"/>
              <a:gd name="csY63" fmla="*/ 842943 h 1050419"/>
              <a:gd name="csX64" fmla="*/ 2445766 w 11420276"/>
              <a:gd name="csY64" fmla="*/ 983774 h 1050419"/>
              <a:gd name="csX65" fmla="*/ 2312694 w 11420276"/>
              <a:gd name="csY65" fmla="*/ 1050102 h 1050419"/>
              <a:gd name="csX66" fmla="*/ 2198477 w 11420276"/>
              <a:gd name="csY66" fmla="*/ 997958 h 1050419"/>
              <a:gd name="csX67" fmla="*/ 1985813 w 11420276"/>
              <a:gd name="csY67" fmla="*/ 843277 h 1050419"/>
              <a:gd name="csX68" fmla="*/ 1616632 w 11420276"/>
              <a:gd name="csY68" fmla="*/ 579136 h 1050419"/>
              <a:gd name="csX69" fmla="*/ 1186380 w 11420276"/>
              <a:gd name="csY69" fmla="*/ 272611 h 1050419"/>
              <a:gd name="csX70" fmla="*/ 914980 w 11420276"/>
              <a:gd name="csY70" fmla="*/ 462583 h 1050419"/>
              <a:gd name="csX71" fmla="*/ 315614 w 11420276"/>
              <a:gd name="csY71" fmla="*/ 889080 h 1050419"/>
              <a:gd name="csX72" fmla="*/ 167191 w 11420276"/>
              <a:gd name="csY72" fmla="*/ 990782 h 1050419"/>
              <a:gd name="csX73" fmla="*/ 747 w 11420276"/>
              <a:gd name="csY73" fmla="*/ 886578 h 1050419"/>
              <a:gd name="csX74" fmla="*/ 115798 w 11420276"/>
              <a:gd name="csY74" fmla="*/ 730813 h 1050419"/>
              <a:gd name="csX75" fmla="*/ 492404 w 11420276"/>
              <a:gd name="csY75" fmla="*/ 465587 h 1050419"/>
              <a:gd name="csX76" fmla="*/ 965789 w 11420276"/>
              <a:gd name="csY76" fmla="*/ 129278 h 1050419"/>
              <a:gd name="csX77" fmla="*/ 1177370 w 11420276"/>
              <a:gd name="csY77" fmla="*/ 4215 h 1050419"/>
              <a:gd name="csX78" fmla="*/ 1288249 w 11420276"/>
              <a:gd name="csY78" fmla="*/ 48099 h 1050419"/>
              <a:gd name="csX79" fmla="*/ 1483310 w 11420276"/>
              <a:gd name="csY79" fmla="*/ 186678 h 1050419"/>
              <a:gd name="csX80" fmla="*/ 2082175 w 11420276"/>
              <a:gd name="csY80" fmla="*/ 613759 h 1050419"/>
              <a:gd name="csX81" fmla="*/ 2312694 w 11420276"/>
              <a:gd name="csY81" fmla="*/ 777784 h 10504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11420276" h="1050419">
                <a:moveTo>
                  <a:pt x="2312694" y="777784"/>
                </a:moveTo>
                <a:cubicBezTo>
                  <a:pt x="2423824" y="712208"/>
                  <a:pt x="2524608" y="625106"/>
                  <a:pt x="2629647" y="550102"/>
                </a:cubicBezTo>
                <a:cubicBezTo>
                  <a:pt x="2794923" y="431964"/>
                  <a:pt x="2958197" y="311073"/>
                  <a:pt x="3124141" y="193853"/>
                </a:cubicBezTo>
                <a:cubicBezTo>
                  <a:pt x="3186046" y="150219"/>
                  <a:pt x="3246951" y="105333"/>
                  <a:pt x="3308689" y="61448"/>
                </a:cubicBezTo>
                <a:cubicBezTo>
                  <a:pt x="3352407" y="30329"/>
                  <a:pt x="3390368" y="-2293"/>
                  <a:pt x="3447351" y="127"/>
                </a:cubicBezTo>
                <a:cubicBezTo>
                  <a:pt x="3494323" y="2046"/>
                  <a:pt x="3528195" y="32164"/>
                  <a:pt x="3564988" y="57527"/>
                </a:cubicBezTo>
                <a:cubicBezTo>
                  <a:pt x="3632317" y="103915"/>
                  <a:pt x="3699145" y="151053"/>
                  <a:pt x="3766223" y="197941"/>
                </a:cubicBezTo>
                <a:cubicBezTo>
                  <a:pt x="3951105" y="327008"/>
                  <a:pt x="4134236" y="458411"/>
                  <a:pt x="4318284" y="588563"/>
                </a:cubicBezTo>
                <a:cubicBezTo>
                  <a:pt x="4376935" y="630112"/>
                  <a:pt x="4435170" y="672161"/>
                  <a:pt x="4494322" y="712958"/>
                </a:cubicBezTo>
                <a:cubicBezTo>
                  <a:pt x="4526026" y="734817"/>
                  <a:pt x="4555060" y="760430"/>
                  <a:pt x="4590351" y="776032"/>
                </a:cubicBezTo>
                <a:cubicBezTo>
                  <a:pt x="4697059" y="707368"/>
                  <a:pt x="4797927" y="626274"/>
                  <a:pt x="4900630" y="551604"/>
                </a:cubicBezTo>
                <a:cubicBezTo>
                  <a:pt x="5053642" y="440474"/>
                  <a:pt x="5210157" y="333683"/>
                  <a:pt x="5361167" y="219967"/>
                </a:cubicBezTo>
                <a:cubicBezTo>
                  <a:pt x="5431166" y="167238"/>
                  <a:pt x="5503083" y="116846"/>
                  <a:pt x="5574582" y="66287"/>
                </a:cubicBezTo>
                <a:cubicBezTo>
                  <a:pt x="5616715" y="36503"/>
                  <a:pt x="5653007" y="1796"/>
                  <a:pt x="5708155" y="2880"/>
                </a:cubicBezTo>
                <a:cubicBezTo>
                  <a:pt x="5759381" y="3798"/>
                  <a:pt x="5796008" y="36169"/>
                  <a:pt x="5835303" y="64535"/>
                </a:cubicBezTo>
                <a:cubicBezTo>
                  <a:pt x="5899879" y="111257"/>
                  <a:pt x="5965122" y="157394"/>
                  <a:pt x="6030448" y="203114"/>
                </a:cubicBezTo>
                <a:cubicBezTo>
                  <a:pt x="6195223" y="318665"/>
                  <a:pt x="6357746" y="437721"/>
                  <a:pt x="6521854" y="554190"/>
                </a:cubicBezTo>
                <a:cubicBezTo>
                  <a:pt x="6625559" y="627859"/>
                  <a:pt x="6725592" y="711624"/>
                  <a:pt x="6834636" y="777033"/>
                </a:cubicBezTo>
                <a:cubicBezTo>
                  <a:pt x="6871095" y="760931"/>
                  <a:pt x="6902715" y="732231"/>
                  <a:pt x="6935420" y="709204"/>
                </a:cubicBezTo>
                <a:cubicBezTo>
                  <a:pt x="7007087" y="658729"/>
                  <a:pt x="7078086" y="607252"/>
                  <a:pt x="7148669" y="555358"/>
                </a:cubicBezTo>
                <a:cubicBezTo>
                  <a:pt x="7304434" y="441141"/>
                  <a:pt x="7468208" y="336770"/>
                  <a:pt x="7621470" y="219383"/>
                </a:cubicBezTo>
                <a:cubicBezTo>
                  <a:pt x="7689383" y="167322"/>
                  <a:pt x="7761550" y="119600"/>
                  <a:pt x="7831716" y="70626"/>
                </a:cubicBezTo>
                <a:cubicBezTo>
                  <a:pt x="7873348" y="41592"/>
                  <a:pt x="7909640" y="6885"/>
                  <a:pt x="7963035" y="3548"/>
                </a:cubicBezTo>
                <a:cubicBezTo>
                  <a:pt x="8015931" y="210"/>
                  <a:pt x="8051806" y="31830"/>
                  <a:pt x="8092269" y="60280"/>
                </a:cubicBezTo>
                <a:cubicBezTo>
                  <a:pt x="8162435" y="109671"/>
                  <a:pt x="8233518" y="157811"/>
                  <a:pt x="8303015" y="208203"/>
                </a:cubicBezTo>
                <a:cubicBezTo>
                  <a:pt x="8464453" y="325173"/>
                  <a:pt x="8628645" y="438972"/>
                  <a:pt x="8791586" y="553940"/>
                </a:cubicBezTo>
                <a:cubicBezTo>
                  <a:pt x="8895623" y="627442"/>
                  <a:pt x="8995991" y="709121"/>
                  <a:pt x="9103949" y="776700"/>
                </a:cubicBezTo>
                <a:cubicBezTo>
                  <a:pt x="9132567" y="764602"/>
                  <a:pt x="9155093" y="744412"/>
                  <a:pt x="9180205" y="726140"/>
                </a:cubicBezTo>
                <a:cubicBezTo>
                  <a:pt x="9239691" y="682840"/>
                  <a:pt x="9299177" y="639289"/>
                  <a:pt x="9359247" y="596823"/>
                </a:cubicBezTo>
                <a:cubicBezTo>
                  <a:pt x="9544713" y="465920"/>
                  <a:pt x="9727260" y="330846"/>
                  <a:pt x="9911892" y="198775"/>
                </a:cubicBezTo>
                <a:cubicBezTo>
                  <a:pt x="9976884" y="152388"/>
                  <a:pt x="10041877" y="106000"/>
                  <a:pt x="10106620" y="59279"/>
                </a:cubicBezTo>
                <a:cubicBezTo>
                  <a:pt x="10146749" y="30245"/>
                  <a:pt x="10182541" y="-708"/>
                  <a:pt x="10236020" y="3714"/>
                </a:cubicBezTo>
                <a:cubicBezTo>
                  <a:pt x="10305351" y="9555"/>
                  <a:pt x="10387947" y="87479"/>
                  <a:pt x="10445348" y="126524"/>
                </a:cubicBezTo>
                <a:cubicBezTo>
                  <a:pt x="10611959" y="239823"/>
                  <a:pt x="10775900" y="357961"/>
                  <a:pt x="10940175" y="474764"/>
                </a:cubicBezTo>
                <a:cubicBezTo>
                  <a:pt x="11060482" y="560280"/>
                  <a:pt x="11180622" y="646381"/>
                  <a:pt x="11302848" y="729144"/>
                </a:cubicBezTo>
                <a:cubicBezTo>
                  <a:pt x="11365921" y="771777"/>
                  <a:pt x="11429913" y="808653"/>
                  <a:pt x="11419067" y="896506"/>
                </a:cubicBezTo>
                <a:cubicBezTo>
                  <a:pt x="11409388" y="975098"/>
                  <a:pt x="11321036" y="1019983"/>
                  <a:pt x="11249869" y="990532"/>
                </a:cubicBezTo>
                <a:cubicBezTo>
                  <a:pt x="11200061" y="970008"/>
                  <a:pt x="11155259" y="926374"/>
                  <a:pt x="11111207" y="895839"/>
                </a:cubicBezTo>
                <a:cubicBezTo>
                  <a:pt x="10815363" y="690766"/>
                  <a:pt x="10524106" y="478602"/>
                  <a:pt x="10230180" y="270776"/>
                </a:cubicBezTo>
                <a:cubicBezTo>
                  <a:pt x="10112292" y="346030"/>
                  <a:pt x="10000662" y="434133"/>
                  <a:pt x="9887531" y="516563"/>
                </a:cubicBezTo>
                <a:cubicBezTo>
                  <a:pt x="9733017" y="629111"/>
                  <a:pt x="9576668" y="738905"/>
                  <a:pt x="9422571" y="852121"/>
                </a:cubicBezTo>
                <a:cubicBezTo>
                  <a:pt x="9353658" y="902680"/>
                  <a:pt x="9283992" y="953155"/>
                  <a:pt x="9213577" y="1001629"/>
                </a:cubicBezTo>
                <a:cubicBezTo>
                  <a:pt x="9178954" y="1025490"/>
                  <a:pt x="9148418" y="1050436"/>
                  <a:pt x="9103949" y="1049851"/>
                </a:cubicBezTo>
                <a:cubicBezTo>
                  <a:pt x="9055226" y="1049267"/>
                  <a:pt x="9019351" y="1015979"/>
                  <a:pt x="8981890" y="989281"/>
                </a:cubicBezTo>
                <a:cubicBezTo>
                  <a:pt x="8913644" y="940724"/>
                  <a:pt x="8846483" y="890666"/>
                  <a:pt x="8777986" y="842526"/>
                </a:cubicBezTo>
                <a:cubicBezTo>
                  <a:pt x="8601697" y="718799"/>
                  <a:pt x="8428662" y="590566"/>
                  <a:pt x="8251538" y="467923"/>
                </a:cubicBezTo>
                <a:cubicBezTo>
                  <a:pt x="8158430" y="403431"/>
                  <a:pt x="8068993" y="326257"/>
                  <a:pt x="7969293" y="272361"/>
                </a:cubicBezTo>
                <a:cubicBezTo>
                  <a:pt x="7872680" y="323087"/>
                  <a:pt x="7787414" y="400594"/>
                  <a:pt x="7697476" y="462249"/>
                </a:cubicBezTo>
                <a:cubicBezTo>
                  <a:pt x="7518350" y="585143"/>
                  <a:pt x="7341811" y="712041"/>
                  <a:pt x="7166189" y="839856"/>
                </a:cubicBezTo>
                <a:cubicBezTo>
                  <a:pt x="7095357" y="891417"/>
                  <a:pt x="7024858" y="943644"/>
                  <a:pt x="6953024" y="993870"/>
                </a:cubicBezTo>
                <a:cubicBezTo>
                  <a:pt x="6918567" y="1017897"/>
                  <a:pt x="6887364" y="1048016"/>
                  <a:pt x="6842979" y="1050269"/>
                </a:cubicBezTo>
                <a:cubicBezTo>
                  <a:pt x="6792420" y="1052772"/>
                  <a:pt x="6760633" y="1023654"/>
                  <a:pt x="6721671" y="996873"/>
                </a:cubicBezTo>
                <a:cubicBezTo>
                  <a:pt x="6651172" y="948233"/>
                  <a:pt x="6581006" y="898508"/>
                  <a:pt x="6512260" y="847449"/>
                </a:cubicBezTo>
                <a:cubicBezTo>
                  <a:pt x="6382859" y="751170"/>
                  <a:pt x="6247451" y="662817"/>
                  <a:pt x="6118634" y="565787"/>
                </a:cubicBezTo>
                <a:cubicBezTo>
                  <a:pt x="5984811" y="465002"/>
                  <a:pt x="5848652" y="363467"/>
                  <a:pt x="5708322" y="272027"/>
                </a:cubicBezTo>
                <a:cubicBezTo>
                  <a:pt x="5586096" y="341859"/>
                  <a:pt x="5476218" y="439139"/>
                  <a:pt x="5361084" y="520234"/>
                </a:cubicBezTo>
                <a:cubicBezTo>
                  <a:pt x="5208155" y="627859"/>
                  <a:pt x="5054893" y="736236"/>
                  <a:pt x="4904885" y="847866"/>
                </a:cubicBezTo>
                <a:cubicBezTo>
                  <a:pt x="4836305" y="898925"/>
                  <a:pt x="4766807" y="949484"/>
                  <a:pt x="4696642" y="998458"/>
                </a:cubicBezTo>
                <a:cubicBezTo>
                  <a:pt x="4660934" y="1023487"/>
                  <a:pt x="4628145" y="1050853"/>
                  <a:pt x="4582008" y="1050352"/>
                </a:cubicBezTo>
                <a:cubicBezTo>
                  <a:pt x="4534703" y="1049851"/>
                  <a:pt x="4500747" y="1018982"/>
                  <a:pt x="4464037" y="993202"/>
                </a:cubicBezTo>
                <a:cubicBezTo>
                  <a:pt x="4393956" y="943978"/>
                  <a:pt x="4324458" y="893836"/>
                  <a:pt x="4255043" y="843694"/>
                </a:cubicBezTo>
                <a:cubicBezTo>
                  <a:pt x="4078921" y="716546"/>
                  <a:pt x="3901047" y="591734"/>
                  <a:pt x="3723924" y="465920"/>
                </a:cubicBezTo>
                <a:cubicBezTo>
                  <a:pt x="3630565" y="399593"/>
                  <a:pt x="3538207" y="325340"/>
                  <a:pt x="3439008" y="268106"/>
                </a:cubicBezTo>
                <a:cubicBezTo>
                  <a:pt x="3170695" y="457244"/>
                  <a:pt x="2902966" y="647883"/>
                  <a:pt x="2639075" y="842943"/>
                </a:cubicBezTo>
                <a:cubicBezTo>
                  <a:pt x="2574917" y="890332"/>
                  <a:pt x="2509924" y="936386"/>
                  <a:pt x="2445766" y="983774"/>
                </a:cubicBezTo>
                <a:cubicBezTo>
                  <a:pt x="2405135" y="1013726"/>
                  <a:pt x="2366090" y="1050185"/>
                  <a:pt x="2312694" y="1050102"/>
                </a:cubicBezTo>
                <a:cubicBezTo>
                  <a:pt x="2266640" y="1050102"/>
                  <a:pt x="2234436" y="1022569"/>
                  <a:pt x="2198477" y="997958"/>
                </a:cubicBezTo>
                <a:cubicBezTo>
                  <a:pt x="2126394" y="948650"/>
                  <a:pt x="2055310" y="896256"/>
                  <a:pt x="1985813" y="843277"/>
                </a:cubicBezTo>
                <a:cubicBezTo>
                  <a:pt x="1865673" y="751754"/>
                  <a:pt x="1739859" y="666404"/>
                  <a:pt x="1616632" y="579136"/>
                </a:cubicBezTo>
                <a:cubicBezTo>
                  <a:pt x="1473215" y="477517"/>
                  <a:pt x="1334303" y="367222"/>
                  <a:pt x="1186380" y="272611"/>
                </a:cubicBezTo>
                <a:cubicBezTo>
                  <a:pt x="1089434" y="321335"/>
                  <a:pt x="1003917" y="400678"/>
                  <a:pt x="914980" y="462583"/>
                </a:cubicBezTo>
                <a:cubicBezTo>
                  <a:pt x="713829" y="602747"/>
                  <a:pt x="516348" y="748250"/>
                  <a:pt x="315614" y="889080"/>
                </a:cubicBezTo>
                <a:cubicBezTo>
                  <a:pt x="272397" y="919366"/>
                  <a:pt x="215664" y="973846"/>
                  <a:pt x="167191" y="990782"/>
                </a:cubicBezTo>
                <a:cubicBezTo>
                  <a:pt x="90602" y="1017480"/>
                  <a:pt x="9674" y="968089"/>
                  <a:pt x="747" y="886578"/>
                </a:cubicBezTo>
                <a:cubicBezTo>
                  <a:pt x="-7930" y="807068"/>
                  <a:pt x="60734" y="769441"/>
                  <a:pt x="115798" y="730813"/>
                </a:cubicBezTo>
                <a:cubicBezTo>
                  <a:pt x="241444" y="642626"/>
                  <a:pt x="367842" y="555358"/>
                  <a:pt x="492404" y="465587"/>
                </a:cubicBezTo>
                <a:cubicBezTo>
                  <a:pt x="649420" y="352371"/>
                  <a:pt x="806604" y="239406"/>
                  <a:pt x="965789" y="129278"/>
                </a:cubicBezTo>
                <a:cubicBezTo>
                  <a:pt x="1029030" y="85560"/>
                  <a:pt x="1098528" y="12725"/>
                  <a:pt x="1177370" y="4215"/>
                </a:cubicBezTo>
                <a:cubicBezTo>
                  <a:pt x="1220336" y="-374"/>
                  <a:pt x="1255377" y="24489"/>
                  <a:pt x="1288249" y="48099"/>
                </a:cubicBezTo>
                <a:cubicBezTo>
                  <a:pt x="1352824" y="94487"/>
                  <a:pt x="1417066" y="142627"/>
                  <a:pt x="1483310" y="186678"/>
                </a:cubicBezTo>
                <a:cubicBezTo>
                  <a:pt x="1687298" y="322169"/>
                  <a:pt x="1882692" y="471844"/>
                  <a:pt x="2082175" y="613759"/>
                </a:cubicBezTo>
                <a:cubicBezTo>
                  <a:pt x="2158514" y="667989"/>
                  <a:pt x="2231850" y="730479"/>
                  <a:pt x="2312694" y="7777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084" cap="flat">
            <a:solidFill>
              <a:srgbClr val="0C3570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DAB836-6119-23E1-1D55-01BCD87514C6}"/>
              </a:ext>
            </a:extLst>
          </p:cNvPr>
          <p:cNvGrpSpPr/>
          <p:nvPr/>
        </p:nvGrpSpPr>
        <p:grpSpPr>
          <a:xfrm>
            <a:off x="937809" y="2890413"/>
            <a:ext cx="1188720" cy="1188720"/>
            <a:chOff x="937809" y="2410570"/>
            <a:chExt cx="1188720" cy="118872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ABCC1DC-66AB-8FA9-3237-16DB35E6844F}"/>
                </a:ext>
              </a:extLst>
            </p:cNvPr>
            <p:cNvSpPr/>
            <p:nvPr/>
          </p:nvSpPr>
          <p:spPr>
            <a:xfrm>
              <a:off x="937809" y="2410570"/>
              <a:ext cx="1188720" cy="11887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784C78F-D69E-D404-E12E-F22D3F0E5F13}"/>
                </a:ext>
              </a:extLst>
            </p:cNvPr>
            <p:cNvSpPr/>
            <p:nvPr/>
          </p:nvSpPr>
          <p:spPr>
            <a:xfrm>
              <a:off x="1074969" y="2547730"/>
              <a:ext cx="914400" cy="9144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BD3824-8898-5CDA-9B19-0BA9881DA74D}"/>
              </a:ext>
            </a:extLst>
          </p:cNvPr>
          <p:cNvGrpSpPr/>
          <p:nvPr/>
        </p:nvGrpSpPr>
        <p:grpSpPr>
          <a:xfrm>
            <a:off x="3199604" y="2890413"/>
            <a:ext cx="1188720" cy="1188720"/>
            <a:chOff x="3199605" y="2410570"/>
            <a:chExt cx="1188720" cy="118872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A5A8EF2-5D09-4F2B-2711-C6A681C8A81A}"/>
                </a:ext>
              </a:extLst>
            </p:cNvPr>
            <p:cNvSpPr/>
            <p:nvPr/>
          </p:nvSpPr>
          <p:spPr>
            <a:xfrm>
              <a:off x="3199605" y="2410570"/>
              <a:ext cx="1188720" cy="1188720"/>
            </a:xfrm>
            <a:prstGeom prst="ellipse">
              <a:avLst/>
            </a:prstGeom>
            <a:solidFill>
              <a:srgbClr val="FB8C0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5D9E8F5-2565-D3DA-7CC0-3D07BEAC2E9F}"/>
                </a:ext>
              </a:extLst>
            </p:cNvPr>
            <p:cNvSpPr/>
            <p:nvPr/>
          </p:nvSpPr>
          <p:spPr>
            <a:xfrm>
              <a:off x="3336765" y="2547730"/>
              <a:ext cx="914400" cy="9144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7B379A9-2251-25EB-0E2C-51B175A45BED}"/>
              </a:ext>
            </a:extLst>
          </p:cNvPr>
          <p:cNvGrpSpPr/>
          <p:nvPr/>
        </p:nvGrpSpPr>
        <p:grpSpPr>
          <a:xfrm>
            <a:off x="5461400" y="2890413"/>
            <a:ext cx="1188720" cy="1188720"/>
            <a:chOff x="5461401" y="2410570"/>
            <a:chExt cx="1188720" cy="118872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8A40AEB-FFB3-170D-FFB3-BCA3EEFC2A07}"/>
                </a:ext>
              </a:extLst>
            </p:cNvPr>
            <p:cNvSpPr/>
            <p:nvPr/>
          </p:nvSpPr>
          <p:spPr>
            <a:xfrm>
              <a:off x="5461401" y="2410570"/>
              <a:ext cx="1188720" cy="1188720"/>
            </a:xfrm>
            <a:prstGeom prst="ellipse">
              <a:avLst/>
            </a:prstGeom>
            <a:solidFill>
              <a:srgbClr val="FDC1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BFE2FFE-F908-66D8-7443-1CE2614E7301}"/>
                </a:ext>
              </a:extLst>
            </p:cNvPr>
            <p:cNvSpPr/>
            <p:nvPr/>
          </p:nvSpPr>
          <p:spPr>
            <a:xfrm>
              <a:off x="5598561" y="2547730"/>
              <a:ext cx="914400" cy="9144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423537E-8BEC-1579-2340-F26E9C7DC5AA}"/>
              </a:ext>
            </a:extLst>
          </p:cNvPr>
          <p:cNvGrpSpPr/>
          <p:nvPr/>
        </p:nvGrpSpPr>
        <p:grpSpPr>
          <a:xfrm>
            <a:off x="7723196" y="2890413"/>
            <a:ext cx="1188720" cy="1188720"/>
            <a:chOff x="7723197" y="2410570"/>
            <a:chExt cx="1188720" cy="118872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AE58B0D-15FF-4E47-780D-A7E3CA3EEFED}"/>
                </a:ext>
              </a:extLst>
            </p:cNvPr>
            <p:cNvSpPr/>
            <p:nvPr/>
          </p:nvSpPr>
          <p:spPr>
            <a:xfrm>
              <a:off x="7723197" y="2410570"/>
              <a:ext cx="1188720" cy="11887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4F01510-4D80-FA54-5630-5302C99BCF3C}"/>
                </a:ext>
              </a:extLst>
            </p:cNvPr>
            <p:cNvSpPr/>
            <p:nvPr/>
          </p:nvSpPr>
          <p:spPr>
            <a:xfrm>
              <a:off x="7860357" y="2547730"/>
              <a:ext cx="914400" cy="9144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3401850-9F5E-10B0-EBAD-846E2E1007E3}"/>
              </a:ext>
            </a:extLst>
          </p:cNvPr>
          <p:cNvGrpSpPr/>
          <p:nvPr/>
        </p:nvGrpSpPr>
        <p:grpSpPr>
          <a:xfrm>
            <a:off x="9984993" y="2890413"/>
            <a:ext cx="1188720" cy="1188720"/>
            <a:chOff x="9984994" y="2410570"/>
            <a:chExt cx="1188720" cy="118872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E3603BD4-1043-623D-B46D-EDFAC340B9E6}"/>
                </a:ext>
              </a:extLst>
            </p:cNvPr>
            <p:cNvSpPr/>
            <p:nvPr/>
          </p:nvSpPr>
          <p:spPr>
            <a:xfrm>
              <a:off x="9984994" y="2410570"/>
              <a:ext cx="1188720" cy="11887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D3A6F31-D5F1-E9AB-14D4-3491689AB907}"/>
                </a:ext>
              </a:extLst>
            </p:cNvPr>
            <p:cNvSpPr/>
            <p:nvPr/>
          </p:nvSpPr>
          <p:spPr>
            <a:xfrm>
              <a:off x="10122154" y="2547730"/>
              <a:ext cx="914400" cy="914400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5" name="Graphic 34" descr="Checklist with solid fill">
            <a:extLst>
              <a:ext uri="{FF2B5EF4-FFF2-40B4-BE49-F238E27FC236}">
                <a16:creationId xmlns:a16="http://schemas.microsoft.com/office/drawing/2014/main" id="{01C354EA-4B63-7072-F089-B624984AE2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12129" y="3164733"/>
            <a:ext cx="640080" cy="640080"/>
          </a:xfrm>
          <a:prstGeom prst="rect">
            <a:avLst/>
          </a:prstGeom>
        </p:spPr>
      </p:pic>
      <p:pic>
        <p:nvPicPr>
          <p:cNvPr id="36" name="Graphic 35" descr="Rocket with solid fill">
            <a:extLst>
              <a:ext uri="{FF2B5EF4-FFF2-40B4-BE49-F238E27FC236}">
                <a16:creationId xmlns:a16="http://schemas.microsoft.com/office/drawing/2014/main" id="{2204F609-4ACF-9AE8-3285-7B1E6108FE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73924" y="3164733"/>
            <a:ext cx="640080" cy="640080"/>
          </a:xfrm>
          <a:prstGeom prst="rect">
            <a:avLst/>
          </a:prstGeom>
        </p:spPr>
      </p:pic>
      <p:pic>
        <p:nvPicPr>
          <p:cNvPr id="37" name="Graphic 36" descr="Single gear with solid fill">
            <a:extLst>
              <a:ext uri="{FF2B5EF4-FFF2-40B4-BE49-F238E27FC236}">
                <a16:creationId xmlns:a16="http://schemas.microsoft.com/office/drawing/2014/main" id="{976412AD-9655-C823-CA59-2A26D9F1F9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35720" y="3164733"/>
            <a:ext cx="640080" cy="640080"/>
          </a:xfrm>
          <a:prstGeom prst="rect">
            <a:avLst/>
          </a:prstGeom>
        </p:spPr>
      </p:pic>
      <p:pic>
        <p:nvPicPr>
          <p:cNvPr id="38" name="Graphic 37" descr="Bar chart with solid fill">
            <a:extLst>
              <a:ext uri="{FF2B5EF4-FFF2-40B4-BE49-F238E27FC236}">
                <a16:creationId xmlns:a16="http://schemas.microsoft.com/office/drawing/2014/main" id="{529BF297-4F45-2D17-A225-49EE4196B0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97516" y="3164733"/>
            <a:ext cx="640080" cy="640080"/>
          </a:xfrm>
          <a:prstGeom prst="rect">
            <a:avLst/>
          </a:prstGeom>
        </p:spPr>
      </p:pic>
      <p:pic>
        <p:nvPicPr>
          <p:cNvPr id="39" name="Graphic 38" descr="Trophy with solid fill">
            <a:extLst>
              <a:ext uri="{FF2B5EF4-FFF2-40B4-BE49-F238E27FC236}">
                <a16:creationId xmlns:a16="http://schemas.microsoft.com/office/drawing/2014/main" id="{9E3398B5-BB5D-0F00-124C-09C1C5E181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259313" y="3164733"/>
            <a:ext cx="640080" cy="64008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9BD04055-262A-D31D-DA6D-E07A978C7B51}"/>
              </a:ext>
            </a:extLst>
          </p:cNvPr>
          <p:cNvGrpSpPr/>
          <p:nvPr/>
        </p:nvGrpSpPr>
        <p:grpSpPr>
          <a:xfrm>
            <a:off x="1472733" y="2189821"/>
            <a:ext cx="118872" cy="563432"/>
            <a:chOff x="1348886" y="1928150"/>
            <a:chExt cx="118872" cy="563432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CEEAAEA-E1BB-D93E-349B-4A16AA8591B2}"/>
                </a:ext>
              </a:extLst>
            </p:cNvPr>
            <p:cNvSpPr/>
            <p:nvPr/>
          </p:nvSpPr>
          <p:spPr>
            <a:xfrm>
              <a:off x="1348886" y="1928150"/>
              <a:ext cx="118872" cy="11887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39501BC-EB07-9C41-26AE-1A14D2B1E19F}"/>
                </a:ext>
              </a:extLst>
            </p:cNvPr>
            <p:cNvSpPr/>
            <p:nvPr/>
          </p:nvSpPr>
          <p:spPr>
            <a:xfrm>
              <a:off x="1348886" y="2150430"/>
              <a:ext cx="118872" cy="11887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1E5A5D8-268D-26E9-8074-368CBAB92689}"/>
                </a:ext>
              </a:extLst>
            </p:cNvPr>
            <p:cNvSpPr/>
            <p:nvPr/>
          </p:nvSpPr>
          <p:spPr>
            <a:xfrm>
              <a:off x="1348886" y="2372710"/>
              <a:ext cx="118872" cy="11887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7A3684A-103D-1F75-0E21-ABF086F862AE}"/>
              </a:ext>
            </a:extLst>
          </p:cNvPr>
          <p:cNvSpPr/>
          <p:nvPr/>
        </p:nvSpPr>
        <p:spPr>
          <a:xfrm>
            <a:off x="864724" y="1558770"/>
            <a:ext cx="1334890" cy="493891"/>
          </a:xfrm>
          <a:custGeom>
            <a:avLst/>
            <a:gdLst>
              <a:gd name="csX0" fmla="*/ 307929 w 8860622"/>
              <a:gd name="csY0" fmla="*/ 3899 h 3278313"/>
              <a:gd name="csX1" fmla="*/ 463400 w 8860622"/>
              <a:gd name="csY1" fmla="*/ 2909 h 3278313"/>
              <a:gd name="csX2" fmla="*/ 776649 w 8860622"/>
              <a:gd name="csY2" fmla="*/ 2909 h 3278313"/>
              <a:gd name="csX3" fmla="*/ 1724641 w 8860622"/>
              <a:gd name="csY3" fmla="*/ 2909 h 3278313"/>
              <a:gd name="csX4" fmla="*/ 4609834 w 8860622"/>
              <a:gd name="csY4" fmla="*/ 2827 h 3278313"/>
              <a:gd name="csX5" fmla="*/ 6497575 w 8860622"/>
              <a:gd name="csY5" fmla="*/ 2744 h 3278313"/>
              <a:gd name="csX6" fmla="*/ 7082857 w 8860622"/>
              <a:gd name="csY6" fmla="*/ 2662 h 3278313"/>
              <a:gd name="csX7" fmla="*/ 7395776 w 8860622"/>
              <a:gd name="csY7" fmla="*/ 10081 h 3278313"/>
              <a:gd name="csX8" fmla="*/ 7873811 w 8860622"/>
              <a:gd name="csY8" fmla="*/ 371884 h 3278313"/>
              <a:gd name="csX9" fmla="*/ 8600467 w 8860622"/>
              <a:gd name="csY9" fmla="*/ 1202985 h 3278313"/>
              <a:gd name="csX10" fmla="*/ 8855684 w 8860622"/>
              <a:gd name="csY10" fmla="*/ 1699815 h 3278313"/>
              <a:gd name="csX11" fmla="*/ 8653556 w 8860622"/>
              <a:gd name="csY11" fmla="*/ 2008201 h 3278313"/>
              <a:gd name="csX12" fmla="*/ 8148317 w 8860622"/>
              <a:gd name="csY12" fmla="*/ 2582684 h 3278313"/>
              <a:gd name="csX13" fmla="*/ 7800692 w 8860622"/>
              <a:gd name="csY13" fmla="*/ 2985457 h 3278313"/>
              <a:gd name="csX14" fmla="*/ 7516460 w 8860622"/>
              <a:gd name="csY14" fmla="*/ 3228308 h 3278313"/>
              <a:gd name="csX15" fmla="*/ 6967449 w 8860622"/>
              <a:gd name="csY15" fmla="*/ 3274059 h 3278313"/>
              <a:gd name="csX16" fmla="*/ 5953510 w 8860622"/>
              <a:gd name="csY16" fmla="*/ 3274141 h 3278313"/>
              <a:gd name="csX17" fmla="*/ 2392357 w 8860622"/>
              <a:gd name="csY17" fmla="*/ 3274059 h 3278313"/>
              <a:gd name="csX18" fmla="*/ 669485 w 8860622"/>
              <a:gd name="csY18" fmla="*/ 3273812 h 3278313"/>
              <a:gd name="csX19" fmla="*/ 438670 w 8860622"/>
              <a:gd name="csY19" fmla="*/ 3273729 h 3278313"/>
              <a:gd name="csX20" fmla="*/ 39771 w 8860622"/>
              <a:gd name="csY20" fmla="*/ 3094847 h 3278313"/>
              <a:gd name="csX21" fmla="*/ 58978 w 8860622"/>
              <a:gd name="csY21" fmla="*/ 2769727 h 3278313"/>
              <a:gd name="csX22" fmla="*/ 190131 w 8860622"/>
              <a:gd name="csY22" fmla="*/ 2612113 h 3278313"/>
              <a:gd name="csX23" fmla="*/ 722655 w 8860622"/>
              <a:gd name="csY23" fmla="*/ 1990807 h 3278313"/>
              <a:gd name="csX24" fmla="*/ 886369 w 8860622"/>
              <a:gd name="csY24" fmla="*/ 1799890 h 3278313"/>
              <a:gd name="csX25" fmla="*/ 953058 w 8860622"/>
              <a:gd name="csY25" fmla="*/ 1702288 h 3278313"/>
              <a:gd name="csX26" fmla="*/ 847130 w 8860622"/>
              <a:gd name="csY26" fmla="*/ 1430173 h 3278313"/>
              <a:gd name="csX27" fmla="*/ 760080 w 8860622"/>
              <a:gd name="csY27" fmla="*/ 1327708 h 3278313"/>
              <a:gd name="csX28" fmla="*/ 301170 w 8860622"/>
              <a:gd name="csY28" fmla="*/ 797656 h 3278313"/>
              <a:gd name="csX29" fmla="*/ 130036 w 8860622"/>
              <a:gd name="csY29" fmla="*/ 597506 h 3278313"/>
              <a:gd name="csX30" fmla="*/ 57082 w 8860622"/>
              <a:gd name="csY30" fmla="*/ 513918 h 3278313"/>
              <a:gd name="csX31" fmla="*/ 307929 w 8860622"/>
              <a:gd name="csY31" fmla="*/ 3899 h 3278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860622" h="3278313">
                <a:moveTo>
                  <a:pt x="307929" y="3899"/>
                </a:moveTo>
                <a:cubicBezTo>
                  <a:pt x="359203" y="-470"/>
                  <a:pt x="411879" y="2909"/>
                  <a:pt x="463400" y="2909"/>
                </a:cubicBezTo>
                <a:cubicBezTo>
                  <a:pt x="567844" y="2909"/>
                  <a:pt x="672205" y="2827"/>
                  <a:pt x="776649" y="2909"/>
                </a:cubicBezTo>
                <a:cubicBezTo>
                  <a:pt x="1092619" y="2992"/>
                  <a:pt x="1408672" y="3074"/>
                  <a:pt x="1724641" y="2909"/>
                </a:cubicBezTo>
                <a:cubicBezTo>
                  <a:pt x="2686400" y="2250"/>
                  <a:pt x="3648076" y="2662"/>
                  <a:pt x="4609834" y="2827"/>
                </a:cubicBezTo>
                <a:cubicBezTo>
                  <a:pt x="5239054" y="2992"/>
                  <a:pt x="5868355" y="519"/>
                  <a:pt x="6497575" y="2744"/>
                </a:cubicBezTo>
                <a:cubicBezTo>
                  <a:pt x="6692696" y="3486"/>
                  <a:pt x="6887735" y="2332"/>
                  <a:pt x="7082857" y="2662"/>
                </a:cubicBezTo>
                <a:cubicBezTo>
                  <a:pt x="7185734" y="2909"/>
                  <a:pt x="7293970" y="-7065"/>
                  <a:pt x="7395776" y="10081"/>
                </a:cubicBezTo>
                <a:cubicBezTo>
                  <a:pt x="7620326" y="47836"/>
                  <a:pt x="7733344" y="214765"/>
                  <a:pt x="7873811" y="371884"/>
                </a:cubicBezTo>
                <a:cubicBezTo>
                  <a:pt x="8119052" y="646060"/>
                  <a:pt x="8353000" y="930375"/>
                  <a:pt x="8600467" y="1202985"/>
                </a:cubicBezTo>
                <a:cubicBezTo>
                  <a:pt x="8730054" y="1345678"/>
                  <a:pt x="8890965" y="1487217"/>
                  <a:pt x="8855684" y="1699815"/>
                </a:cubicBezTo>
                <a:cubicBezTo>
                  <a:pt x="8834498" y="1827423"/>
                  <a:pt x="8734835" y="1915792"/>
                  <a:pt x="8653556" y="2008201"/>
                </a:cubicBezTo>
                <a:cubicBezTo>
                  <a:pt x="8485225" y="2199778"/>
                  <a:pt x="8316153" y="2390613"/>
                  <a:pt x="8148317" y="2582684"/>
                </a:cubicBezTo>
                <a:cubicBezTo>
                  <a:pt x="8031673" y="2716227"/>
                  <a:pt x="7916842" y="2851501"/>
                  <a:pt x="7800692" y="2985457"/>
                </a:cubicBezTo>
                <a:cubicBezTo>
                  <a:pt x="7717846" y="3081081"/>
                  <a:pt x="7636319" y="3177693"/>
                  <a:pt x="7516460" y="3228308"/>
                </a:cubicBezTo>
                <a:cubicBezTo>
                  <a:pt x="7349037" y="3298954"/>
                  <a:pt x="7145671" y="3274059"/>
                  <a:pt x="6967449" y="3274059"/>
                </a:cubicBezTo>
                <a:cubicBezTo>
                  <a:pt x="6629469" y="3273976"/>
                  <a:pt x="6291489" y="3274224"/>
                  <a:pt x="5953510" y="3274141"/>
                </a:cubicBezTo>
                <a:cubicBezTo>
                  <a:pt x="4766459" y="3273812"/>
                  <a:pt x="3579408" y="3278510"/>
                  <a:pt x="2392357" y="3274059"/>
                </a:cubicBezTo>
                <a:cubicBezTo>
                  <a:pt x="1818039" y="3271833"/>
                  <a:pt x="1243803" y="3274718"/>
                  <a:pt x="669485" y="3273812"/>
                </a:cubicBezTo>
                <a:cubicBezTo>
                  <a:pt x="592574" y="3273647"/>
                  <a:pt x="515581" y="3273894"/>
                  <a:pt x="438670" y="3273729"/>
                </a:cubicBezTo>
                <a:cubicBezTo>
                  <a:pt x="267124" y="3273317"/>
                  <a:pt x="128470" y="3263425"/>
                  <a:pt x="39771" y="3094847"/>
                </a:cubicBezTo>
                <a:cubicBezTo>
                  <a:pt x="-14223" y="2992382"/>
                  <a:pt x="-1281" y="2866422"/>
                  <a:pt x="58978" y="2769727"/>
                </a:cubicBezTo>
                <a:cubicBezTo>
                  <a:pt x="94672" y="2712435"/>
                  <a:pt x="147018" y="2663882"/>
                  <a:pt x="190131" y="2612113"/>
                </a:cubicBezTo>
                <a:cubicBezTo>
                  <a:pt x="364562" y="2402566"/>
                  <a:pt x="544020" y="2196728"/>
                  <a:pt x="722655" y="1990807"/>
                </a:cubicBezTo>
                <a:cubicBezTo>
                  <a:pt x="777556" y="1927580"/>
                  <a:pt x="833694" y="1864930"/>
                  <a:pt x="886369" y="1799890"/>
                </a:cubicBezTo>
                <a:cubicBezTo>
                  <a:pt x="912171" y="1767906"/>
                  <a:pt x="940528" y="1742845"/>
                  <a:pt x="953058" y="1702288"/>
                </a:cubicBezTo>
                <a:cubicBezTo>
                  <a:pt x="989989" y="1582429"/>
                  <a:pt x="919673" y="1511865"/>
                  <a:pt x="847130" y="1430173"/>
                </a:cubicBezTo>
                <a:cubicBezTo>
                  <a:pt x="817372" y="1396622"/>
                  <a:pt x="789921" y="1361093"/>
                  <a:pt x="760080" y="1327708"/>
                </a:cubicBezTo>
                <a:cubicBezTo>
                  <a:pt x="604610" y="1153689"/>
                  <a:pt x="450952" y="976703"/>
                  <a:pt x="301170" y="797656"/>
                </a:cubicBezTo>
                <a:cubicBezTo>
                  <a:pt x="244867" y="730390"/>
                  <a:pt x="186669" y="664525"/>
                  <a:pt x="130036" y="597506"/>
                </a:cubicBezTo>
                <a:cubicBezTo>
                  <a:pt x="106625" y="569809"/>
                  <a:pt x="77279" y="543842"/>
                  <a:pt x="57082" y="513918"/>
                </a:cubicBezTo>
                <a:cubicBezTo>
                  <a:pt x="-86765" y="300991"/>
                  <a:pt x="57577" y="25084"/>
                  <a:pt x="307929" y="3899"/>
                </a:cubicBezTo>
                <a:close/>
              </a:path>
            </a:pathLst>
          </a:custGeom>
          <a:solidFill>
            <a:srgbClr val="F5553F"/>
          </a:solidFill>
          <a:ln w="2061" cap="flat">
            <a:noFill/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1600" b="1" cap="all" dirty="0">
                <a:solidFill>
                  <a:schemeClr val="bg1"/>
                </a:solidFill>
              </a:rPr>
              <a:t>January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237942F-58CE-9F05-DBC2-030B79B3FC3D}"/>
              </a:ext>
            </a:extLst>
          </p:cNvPr>
          <p:cNvGrpSpPr/>
          <p:nvPr/>
        </p:nvGrpSpPr>
        <p:grpSpPr>
          <a:xfrm>
            <a:off x="3734528" y="4204857"/>
            <a:ext cx="118872" cy="563432"/>
            <a:chOff x="1348886" y="1928150"/>
            <a:chExt cx="118872" cy="563432"/>
          </a:xfrm>
          <a:solidFill>
            <a:srgbClr val="FB8C06"/>
          </a:solidFill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B0B579B6-630F-1138-5BB8-DA25F26B518A}"/>
                </a:ext>
              </a:extLst>
            </p:cNvPr>
            <p:cNvSpPr/>
            <p:nvPr/>
          </p:nvSpPr>
          <p:spPr>
            <a:xfrm>
              <a:off x="1348886" y="192815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3E57B97-65C5-6E38-B5C9-AF379FE07937}"/>
                </a:ext>
              </a:extLst>
            </p:cNvPr>
            <p:cNvSpPr/>
            <p:nvPr/>
          </p:nvSpPr>
          <p:spPr>
            <a:xfrm>
              <a:off x="1348886" y="215043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AA96648-C34A-DAB5-FA02-130970D57448}"/>
                </a:ext>
              </a:extLst>
            </p:cNvPr>
            <p:cNvSpPr/>
            <p:nvPr/>
          </p:nvSpPr>
          <p:spPr>
            <a:xfrm>
              <a:off x="1348886" y="237271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E1883C3-5FB2-3356-FBBF-22CEC5B1E686}"/>
              </a:ext>
            </a:extLst>
          </p:cNvPr>
          <p:cNvGrpSpPr/>
          <p:nvPr/>
        </p:nvGrpSpPr>
        <p:grpSpPr>
          <a:xfrm>
            <a:off x="8258120" y="4204857"/>
            <a:ext cx="118872" cy="563432"/>
            <a:chOff x="1348886" y="1928150"/>
            <a:chExt cx="118872" cy="563432"/>
          </a:xfrm>
          <a:solidFill>
            <a:schemeClr val="accent4"/>
          </a:solidFill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9F8C964-74A3-FAFA-4E79-3605C9F6096C}"/>
                </a:ext>
              </a:extLst>
            </p:cNvPr>
            <p:cNvSpPr/>
            <p:nvPr/>
          </p:nvSpPr>
          <p:spPr>
            <a:xfrm>
              <a:off x="1348886" y="192815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62C5614-8B05-8AA4-3AE4-AE812F76699B}"/>
                </a:ext>
              </a:extLst>
            </p:cNvPr>
            <p:cNvSpPr/>
            <p:nvPr/>
          </p:nvSpPr>
          <p:spPr>
            <a:xfrm>
              <a:off x="1348886" y="215043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EB25C19-95A8-078F-F723-078A73EFF8A2}"/>
                </a:ext>
              </a:extLst>
            </p:cNvPr>
            <p:cNvSpPr/>
            <p:nvPr/>
          </p:nvSpPr>
          <p:spPr>
            <a:xfrm>
              <a:off x="1348886" y="237271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05F6E72-FEA5-CE2D-FA9C-2254677A4618}"/>
              </a:ext>
            </a:extLst>
          </p:cNvPr>
          <p:cNvGrpSpPr/>
          <p:nvPr/>
        </p:nvGrpSpPr>
        <p:grpSpPr>
          <a:xfrm>
            <a:off x="5996324" y="2189821"/>
            <a:ext cx="118872" cy="563432"/>
            <a:chOff x="1348886" y="1928150"/>
            <a:chExt cx="118872" cy="563432"/>
          </a:xfrm>
          <a:solidFill>
            <a:srgbClr val="FDC120"/>
          </a:solidFill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1CBC1B7-33B4-672A-8CAD-9A5ABE234A10}"/>
                </a:ext>
              </a:extLst>
            </p:cNvPr>
            <p:cNvSpPr/>
            <p:nvPr/>
          </p:nvSpPr>
          <p:spPr>
            <a:xfrm>
              <a:off x="1348886" y="192815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257FE1A0-DCBE-3D56-60AB-9F243C96FEF0}"/>
                </a:ext>
              </a:extLst>
            </p:cNvPr>
            <p:cNvSpPr/>
            <p:nvPr/>
          </p:nvSpPr>
          <p:spPr>
            <a:xfrm>
              <a:off x="1348886" y="215043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491B6008-6EBA-39CB-CFD6-E830326BC3C3}"/>
                </a:ext>
              </a:extLst>
            </p:cNvPr>
            <p:cNvSpPr/>
            <p:nvPr/>
          </p:nvSpPr>
          <p:spPr>
            <a:xfrm>
              <a:off x="1348886" y="237271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3CE9CD7-2B1F-0FA4-F879-E6D67B323BD9}"/>
              </a:ext>
            </a:extLst>
          </p:cNvPr>
          <p:cNvGrpSpPr/>
          <p:nvPr/>
        </p:nvGrpSpPr>
        <p:grpSpPr>
          <a:xfrm>
            <a:off x="10519917" y="2189821"/>
            <a:ext cx="118872" cy="563432"/>
            <a:chOff x="1348886" y="1928150"/>
            <a:chExt cx="118872" cy="563432"/>
          </a:xfrm>
          <a:solidFill>
            <a:schemeClr val="accent5"/>
          </a:solidFill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9F8E26A-35B0-2739-FEB6-EC4A23613318}"/>
                </a:ext>
              </a:extLst>
            </p:cNvPr>
            <p:cNvSpPr/>
            <p:nvPr/>
          </p:nvSpPr>
          <p:spPr>
            <a:xfrm>
              <a:off x="1348886" y="192815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B775F29-13B3-3601-4521-ECD5B9A4217F}"/>
                </a:ext>
              </a:extLst>
            </p:cNvPr>
            <p:cNvSpPr/>
            <p:nvPr/>
          </p:nvSpPr>
          <p:spPr>
            <a:xfrm>
              <a:off x="1348886" y="215043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C25002F-D5CC-C39A-89D5-956E837BD392}"/>
                </a:ext>
              </a:extLst>
            </p:cNvPr>
            <p:cNvSpPr/>
            <p:nvPr/>
          </p:nvSpPr>
          <p:spPr>
            <a:xfrm>
              <a:off x="1348886" y="2372710"/>
              <a:ext cx="118872" cy="1188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D9152A2A-8C82-17B5-3DCB-34A8B0C567AA}"/>
              </a:ext>
            </a:extLst>
          </p:cNvPr>
          <p:cNvSpPr/>
          <p:nvPr/>
        </p:nvSpPr>
        <p:spPr>
          <a:xfrm>
            <a:off x="3126519" y="4927274"/>
            <a:ext cx="1334890" cy="493891"/>
          </a:xfrm>
          <a:custGeom>
            <a:avLst/>
            <a:gdLst>
              <a:gd name="csX0" fmla="*/ 307929 w 8860622"/>
              <a:gd name="csY0" fmla="*/ 3899 h 3278313"/>
              <a:gd name="csX1" fmla="*/ 463400 w 8860622"/>
              <a:gd name="csY1" fmla="*/ 2909 h 3278313"/>
              <a:gd name="csX2" fmla="*/ 776649 w 8860622"/>
              <a:gd name="csY2" fmla="*/ 2909 h 3278313"/>
              <a:gd name="csX3" fmla="*/ 1724641 w 8860622"/>
              <a:gd name="csY3" fmla="*/ 2909 h 3278313"/>
              <a:gd name="csX4" fmla="*/ 4609834 w 8860622"/>
              <a:gd name="csY4" fmla="*/ 2827 h 3278313"/>
              <a:gd name="csX5" fmla="*/ 6497575 w 8860622"/>
              <a:gd name="csY5" fmla="*/ 2744 h 3278313"/>
              <a:gd name="csX6" fmla="*/ 7082857 w 8860622"/>
              <a:gd name="csY6" fmla="*/ 2662 h 3278313"/>
              <a:gd name="csX7" fmla="*/ 7395776 w 8860622"/>
              <a:gd name="csY7" fmla="*/ 10081 h 3278313"/>
              <a:gd name="csX8" fmla="*/ 7873811 w 8860622"/>
              <a:gd name="csY8" fmla="*/ 371884 h 3278313"/>
              <a:gd name="csX9" fmla="*/ 8600467 w 8860622"/>
              <a:gd name="csY9" fmla="*/ 1202985 h 3278313"/>
              <a:gd name="csX10" fmla="*/ 8855684 w 8860622"/>
              <a:gd name="csY10" fmla="*/ 1699815 h 3278313"/>
              <a:gd name="csX11" fmla="*/ 8653556 w 8860622"/>
              <a:gd name="csY11" fmla="*/ 2008201 h 3278313"/>
              <a:gd name="csX12" fmla="*/ 8148317 w 8860622"/>
              <a:gd name="csY12" fmla="*/ 2582684 h 3278313"/>
              <a:gd name="csX13" fmla="*/ 7800692 w 8860622"/>
              <a:gd name="csY13" fmla="*/ 2985457 h 3278313"/>
              <a:gd name="csX14" fmla="*/ 7516460 w 8860622"/>
              <a:gd name="csY14" fmla="*/ 3228308 h 3278313"/>
              <a:gd name="csX15" fmla="*/ 6967449 w 8860622"/>
              <a:gd name="csY15" fmla="*/ 3274059 h 3278313"/>
              <a:gd name="csX16" fmla="*/ 5953510 w 8860622"/>
              <a:gd name="csY16" fmla="*/ 3274141 h 3278313"/>
              <a:gd name="csX17" fmla="*/ 2392357 w 8860622"/>
              <a:gd name="csY17" fmla="*/ 3274059 h 3278313"/>
              <a:gd name="csX18" fmla="*/ 669485 w 8860622"/>
              <a:gd name="csY18" fmla="*/ 3273812 h 3278313"/>
              <a:gd name="csX19" fmla="*/ 438670 w 8860622"/>
              <a:gd name="csY19" fmla="*/ 3273729 h 3278313"/>
              <a:gd name="csX20" fmla="*/ 39771 w 8860622"/>
              <a:gd name="csY20" fmla="*/ 3094847 h 3278313"/>
              <a:gd name="csX21" fmla="*/ 58978 w 8860622"/>
              <a:gd name="csY21" fmla="*/ 2769727 h 3278313"/>
              <a:gd name="csX22" fmla="*/ 190131 w 8860622"/>
              <a:gd name="csY22" fmla="*/ 2612113 h 3278313"/>
              <a:gd name="csX23" fmla="*/ 722655 w 8860622"/>
              <a:gd name="csY23" fmla="*/ 1990807 h 3278313"/>
              <a:gd name="csX24" fmla="*/ 886369 w 8860622"/>
              <a:gd name="csY24" fmla="*/ 1799890 h 3278313"/>
              <a:gd name="csX25" fmla="*/ 953058 w 8860622"/>
              <a:gd name="csY25" fmla="*/ 1702288 h 3278313"/>
              <a:gd name="csX26" fmla="*/ 847130 w 8860622"/>
              <a:gd name="csY26" fmla="*/ 1430173 h 3278313"/>
              <a:gd name="csX27" fmla="*/ 760080 w 8860622"/>
              <a:gd name="csY27" fmla="*/ 1327708 h 3278313"/>
              <a:gd name="csX28" fmla="*/ 301170 w 8860622"/>
              <a:gd name="csY28" fmla="*/ 797656 h 3278313"/>
              <a:gd name="csX29" fmla="*/ 130036 w 8860622"/>
              <a:gd name="csY29" fmla="*/ 597506 h 3278313"/>
              <a:gd name="csX30" fmla="*/ 57082 w 8860622"/>
              <a:gd name="csY30" fmla="*/ 513918 h 3278313"/>
              <a:gd name="csX31" fmla="*/ 307929 w 8860622"/>
              <a:gd name="csY31" fmla="*/ 3899 h 3278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860622" h="3278313">
                <a:moveTo>
                  <a:pt x="307929" y="3899"/>
                </a:moveTo>
                <a:cubicBezTo>
                  <a:pt x="359203" y="-470"/>
                  <a:pt x="411879" y="2909"/>
                  <a:pt x="463400" y="2909"/>
                </a:cubicBezTo>
                <a:cubicBezTo>
                  <a:pt x="567844" y="2909"/>
                  <a:pt x="672205" y="2827"/>
                  <a:pt x="776649" y="2909"/>
                </a:cubicBezTo>
                <a:cubicBezTo>
                  <a:pt x="1092619" y="2992"/>
                  <a:pt x="1408672" y="3074"/>
                  <a:pt x="1724641" y="2909"/>
                </a:cubicBezTo>
                <a:cubicBezTo>
                  <a:pt x="2686400" y="2250"/>
                  <a:pt x="3648076" y="2662"/>
                  <a:pt x="4609834" y="2827"/>
                </a:cubicBezTo>
                <a:cubicBezTo>
                  <a:pt x="5239054" y="2992"/>
                  <a:pt x="5868355" y="519"/>
                  <a:pt x="6497575" y="2744"/>
                </a:cubicBezTo>
                <a:cubicBezTo>
                  <a:pt x="6692696" y="3486"/>
                  <a:pt x="6887735" y="2332"/>
                  <a:pt x="7082857" y="2662"/>
                </a:cubicBezTo>
                <a:cubicBezTo>
                  <a:pt x="7185734" y="2909"/>
                  <a:pt x="7293970" y="-7065"/>
                  <a:pt x="7395776" y="10081"/>
                </a:cubicBezTo>
                <a:cubicBezTo>
                  <a:pt x="7620326" y="47836"/>
                  <a:pt x="7733344" y="214765"/>
                  <a:pt x="7873811" y="371884"/>
                </a:cubicBezTo>
                <a:cubicBezTo>
                  <a:pt x="8119052" y="646060"/>
                  <a:pt x="8353000" y="930375"/>
                  <a:pt x="8600467" y="1202985"/>
                </a:cubicBezTo>
                <a:cubicBezTo>
                  <a:pt x="8730054" y="1345678"/>
                  <a:pt x="8890965" y="1487217"/>
                  <a:pt x="8855684" y="1699815"/>
                </a:cubicBezTo>
                <a:cubicBezTo>
                  <a:pt x="8834498" y="1827423"/>
                  <a:pt x="8734835" y="1915792"/>
                  <a:pt x="8653556" y="2008201"/>
                </a:cubicBezTo>
                <a:cubicBezTo>
                  <a:pt x="8485225" y="2199778"/>
                  <a:pt x="8316153" y="2390613"/>
                  <a:pt x="8148317" y="2582684"/>
                </a:cubicBezTo>
                <a:cubicBezTo>
                  <a:pt x="8031673" y="2716227"/>
                  <a:pt x="7916842" y="2851501"/>
                  <a:pt x="7800692" y="2985457"/>
                </a:cubicBezTo>
                <a:cubicBezTo>
                  <a:pt x="7717846" y="3081081"/>
                  <a:pt x="7636319" y="3177693"/>
                  <a:pt x="7516460" y="3228308"/>
                </a:cubicBezTo>
                <a:cubicBezTo>
                  <a:pt x="7349037" y="3298954"/>
                  <a:pt x="7145671" y="3274059"/>
                  <a:pt x="6967449" y="3274059"/>
                </a:cubicBezTo>
                <a:cubicBezTo>
                  <a:pt x="6629469" y="3273976"/>
                  <a:pt x="6291489" y="3274224"/>
                  <a:pt x="5953510" y="3274141"/>
                </a:cubicBezTo>
                <a:cubicBezTo>
                  <a:pt x="4766459" y="3273812"/>
                  <a:pt x="3579408" y="3278510"/>
                  <a:pt x="2392357" y="3274059"/>
                </a:cubicBezTo>
                <a:cubicBezTo>
                  <a:pt x="1818039" y="3271833"/>
                  <a:pt x="1243803" y="3274718"/>
                  <a:pt x="669485" y="3273812"/>
                </a:cubicBezTo>
                <a:cubicBezTo>
                  <a:pt x="592574" y="3273647"/>
                  <a:pt x="515581" y="3273894"/>
                  <a:pt x="438670" y="3273729"/>
                </a:cubicBezTo>
                <a:cubicBezTo>
                  <a:pt x="267124" y="3273317"/>
                  <a:pt x="128470" y="3263425"/>
                  <a:pt x="39771" y="3094847"/>
                </a:cubicBezTo>
                <a:cubicBezTo>
                  <a:pt x="-14223" y="2992382"/>
                  <a:pt x="-1281" y="2866422"/>
                  <a:pt x="58978" y="2769727"/>
                </a:cubicBezTo>
                <a:cubicBezTo>
                  <a:pt x="94672" y="2712435"/>
                  <a:pt x="147018" y="2663882"/>
                  <a:pt x="190131" y="2612113"/>
                </a:cubicBezTo>
                <a:cubicBezTo>
                  <a:pt x="364562" y="2402566"/>
                  <a:pt x="544020" y="2196728"/>
                  <a:pt x="722655" y="1990807"/>
                </a:cubicBezTo>
                <a:cubicBezTo>
                  <a:pt x="777556" y="1927580"/>
                  <a:pt x="833694" y="1864930"/>
                  <a:pt x="886369" y="1799890"/>
                </a:cubicBezTo>
                <a:cubicBezTo>
                  <a:pt x="912171" y="1767906"/>
                  <a:pt x="940528" y="1742845"/>
                  <a:pt x="953058" y="1702288"/>
                </a:cubicBezTo>
                <a:cubicBezTo>
                  <a:pt x="989989" y="1582429"/>
                  <a:pt x="919673" y="1511865"/>
                  <a:pt x="847130" y="1430173"/>
                </a:cubicBezTo>
                <a:cubicBezTo>
                  <a:pt x="817372" y="1396622"/>
                  <a:pt x="789921" y="1361093"/>
                  <a:pt x="760080" y="1327708"/>
                </a:cubicBezTo>
                <a:cubicBezTo>
                  <a:pt x="604610" y="1153689"/>
                  <a:pt x="450952" y="976703"/>
                  <a:pt x="301170" y="797656"/>
                </a:cubicBezTo>
                <a:cubicBezTo>
                  <a:pt x="244867" y="730390"/>
                  <a:pt x="186669" y="664525"/>
                  <a:pt x="130036" y="597506"/>
                </a:cubicBezTo>
                <a:cubicBezTo>
                  <a:pt x="106625" y="569809"/>
                  <a:pt x="77279" y="543842"/>
                  <a:pt x="57082" y="513918"/>
                </a:cubicBezTo>
                <a:cubicBezTo>
                  <a:pt x="-86765" y="300991"/>
                  <a:pt x="57577" y="25084"/>
                  <a:pt x="307929" y="3899"/>
                </a:cubicBezTo>
                <a:close/>
              </a:path>
            </a:pathLst>
          </a:custGeom>
          <a:solidFill>
            <a:srgbClr val="FB8C06"/>
          </a:solidFill>
          <a:ln w="2061" cap="flat">
            <a:noFill/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1600" b="1" cap="all" dirty="0">
                <a:solidFill>
                  <a:schemeClr val="bg1"/>
                </a:solidFill>
              </a:rPr>
              <a:t>February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23681DB-1FA1-A4E3-77BC-8129DA07EFFD}"/>
              </a:ext>
            </a:extLst>
          </p:cNvPr>
          <p:cNvSpPr/>
          <p:nvPr/>
        </p:nvSpPr>
        <p:spPr>
          <a:xfrm>
            <a:off x="7650111" y="4927274"/>
            <a:ext cx="1334890" cy="493891"/>
          </a:xfrm>
          <a:custGeom>
            <a:avLst/>
            <a:gdLst>
              <a:gd name="csX0" fmla="*/ 307929 w 8860622"/>
              <a:gd name="csY0" fmla="*/ 3899 h 3278313"/>
              <a:gd name="csX1" fmla="*/ 463400 w 8860622"/>
              <a:gd name="csY1" fmla="*/ 2909 h 3278313"/>
              <a:gd name="csX2" fmla="*/ 776649 w 8860622"/>
              <a:gd name="csY2" fmla="*/ 2909 h 3278313"/>
              <a:gd name="csX3" fmla="*/ 1724641 w 8860622"/>
              <a:gd name="csY3" fmla="*/ 2909 h 3278313"/>
              <a:gd name="csX4" fmla="*/ 4609834 w 8860622"/>
              <a:gd name="csY4" fmla="*/ 2827 h 3278313"/>
              <a:gd name="csX5" fmla="*/ 6497575 w 8860622"/>
              <a:gd name="csY5" fmla="*/ 2744 h 3278313"/>
              <a:gd name="csX6" fmla="*/ 7082857 w 8860622"/>
              <a:gd name="csY6" fmla="*/ 2662 h 3278313"/>
              <a:gd name="csX7" fmla="*/ 7395776 w 8860622"/>
              <a:gd name="csY7" fmla="*/ 10081 h 3278313"/>
              <a:gd name="csX8" fmla="*/ 7873811 w 8860622"/>
              <a:gd name="csY8" fmla="*/ 371884 h 3278313"/>
              <a:gd name="csX9" fmla="*/ 8600467 w 8860622"/>
              <a:gd name="csY9" fmla="*/ 1202985 h 3278313"/>
              <a:gd name="csX10" fmla="*/ 8855684 w 8860622"/>
              <a:gd name="csY10" fmla="*/ 1699815 h 3278313"/>
              <a:gd name="csX11" fmla="*/ 8653556 w 8860622"/>
              <a:gd name="csY11" fmla="*/ 2008201 h 3278313"/>
              <a:gd name="csX12" fmla="*/ 8148317 w 8860622"/>
              <a:gd name="csY12" fmla="*/ 2582684 h 3278313"/>
              <a:gd name="csX13" fmla="*/ 7800692 w 8860622"/>
              <a:gd name="csY13" fmla="*/ 2985457 h 3278313"/>
              <a:gd name="csX14" fmla="*/ 7516460 w 8860622"/>
              <a:gd name="csY14" fmla="*/ 3228308 h 3278313"/>
              <a:gd name="csX15" fmla="*/ 6967449 w 8860622"/>
              <a:gd name="csY15" fmla="*/ 3274059 h 3278313"/>
              <a:gd name="csX16" fmla="*/ 5953510 w 8860622"/>
              <a:gd name="csY16" fmla="*/ 3274141 h 3278313"/>
              <a:gd name="csX17" fmla="*/ 2392357 w 8860622"/>
              <a:gd name="csY17" fmla="*/ 3274059 h 3278313"/>
              <a:gd name="csX18" fmla="*/ 669485 w 8860622"/>
              <a:gd name="csY18" fmla="*/ 3273812 h 3278313"/>
              <a:gd name="csX19" fmla="*/ 438670 w 8860622"/>
              <a:gd name="csY19" fmla="*/ 3273729 h 3278313"/>
              <a:gd name="csX20" fmla="*/ 39771 w 8860622"/>
              <a:gd name="csY20" fmla="*/ 3094847 h 3278313"/>
              <a:gd name="csX21" fmla="*/ 58978 w 8860622"/>
              <a:gd name="csY21" fmla="*/ 2769727 h 3278313"/>
              <a:gd name="csX22" fmla="*/ 190131 w 8860622"/>
              <a:gd name="csY22" fmla="*/ 2612113 h 3278313"/>
              <a:gd name="csX23" fmla="*/ 722655 w 8860622"/>
              <a:gd name="csY23" fmla="*/ 1990807 h 3278313"/>
              <a:gd name="csX24" fmla="*/ 886369 w 8860622"/>
              <a:gd name="csY24" fmla="*/ 1799890 h 3278313"/>
              <a:gd name="csX25" fmla="*/ 953058 w 8860622"/>
              <a:gd name="csY25" fmla="*/ 1702288 h 3278313"/>
              <a:gd name="csX26" fmla="*/ 847130 w 8860622"/>
              <a:gd name="csY26" fmla="*/ 1430173 h 3278313"/>
              <a:gd name="csX27" fmla="*/ 760080 w 8860622"/>
              <a:gd name="csY27" fmla="*/ 1327708 h 3278313"/>
              <a:gd name="csX28" fmla="*/ 301170 w 8860622"/>
              <a:gd name="csY28" fmla="*/ 797656 h 3278313"/>
              <a:gd name="csX29" fmla="*/ 130036 w 8860622"/>
              <a:gd name="csY29" fmla="*/ 597506 h 3278313"/>
              <a:gd name="csX30" fmla="*/ 57082 w 8860622"/>
              <a:gd name="csY30" fmla="*/ 513918 h 3278313"/>
              <a:gd name="csX31" fmla="*/ 307929 w 8860622"/>
              <a:gd name="csY31" fmla="*/ 3899 h 3278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860622" h="3278313">
                <a:moveTo>
                  <a:pt x="307929" y="3899"/>
                </a:moveTo>
                <a:cubicBezTo>
                  <a:pt x="359203" y="-470"/>
                  <a:pt x="411879" y="2909"/>
                  <a:pt x="463400" y="2909"/>
                </a:cubicBezTo>
                <a:cubicBezTo>
                  <a:pt x="567844" y="2909"/>
                  <a:pt x="672205" y="2827"/>
                  <a:pt x="776649" y="2909"/>
                </a:cubicBezTo>
                <a:cubicBezTo>
                  <a:pt x="1092619" y="2992"/>
                  <a:pt x="1408672" y="3074"/>
                  <a:pt x="1724641" y="2909"/>
                </a:cubicBezTo>
                <a:cubicBezTo>
                  <a:pt x="2686400" y="2250"/>
                  <a:pt x="3648076" y="2662"/>
                  <a:pt x="4609834" y="2827"/>
                </a:cubicBezTo>
                <a:cubicBezTo>
                  <a:pt x="5239054" y="2992"/>
                  <a:pt x="5868355" y="519"/>
                  <a:pt x="6497575" y="2744"/>
                </a:cubicBezTo>
                <a:cubicBezTo>
                  <a:pt x="6692696" y="3486"/>
                  <a:pt x="6887735" y="2332"/>
                  <a:pt x="7082857" y="2662"/>
                </a:cubicBezTo>
                <a:cubicBezTo>
                  <a:pt x="7185734" y="2909"/>
                  <a:pt x="7293970" y="-7065"/>
                  <a:pt x="7395776" y="10081"/>
                </a:cubicBezTo>
                <a:cubicBezTo>
                  <a:pt x="7620326" y="47836"/>
                  <a:pt x="7733344" y="214765"/>
                  <a:pt x="7873811" y="371884"/>
                </a:cubicBezTo>
                <a:cubicBezTo>
                  <a:pt x="8119052" y="646060"/>
                  <a:pt x="8353000" y="930375"/>
                  <a:pt x="8600467" y="1202985"/>
                </a:cubicBezTo>
                <a:cubicBezTo>
                  <a:pt x="8730054" y="1345678"/>
                  <a:pt x="8890965" y="1487217"/>
                  <a:pt x="8855684" y="1699815"/>
                </a:cubicBezTo>
                <a:cubicBezTo>
                  <a:pt x="8834498" y="1827423"/>
                  <a:pt x="8734835" y="1915792"/>
                  <a:pt x="8653556" y="2008201"/>
                </a:cubicBezTo>
                <a:cubicBezTo>
                  <a:pt x="8485225" y="2199778"/>
                  <a:pt x="8316153" y="2390613"/>
                  <a:pt x="8148317" y="2582684"/>
                </a:cubicBezTo>
                <a:cubicBezTo>
                  <a:pt x="8031673" y="2716227"/>
                  <a:pt x="7916842" y="2851501"/>
                  <a:pt x="7800692" y="2985457"/>
                </a:cubicBezTo>
                <a:cubicBezTo>
                  <a:pt x="7717846" y="3081081"/>
                  <a:pt x="7636319" y="3177693"/>
                  <a:pt x="7516460" y="3228308"/>
                </a:cubicBezTo>
                <a:cubicBezTo>
                  <a:pt x="7349037" y="3298954"/>
                  <a:pt x="7145671" y="3274059"/>
                  <a:pt x="6967449" y="3274059"/>
                </a:cubicBezTo>
                <a:cubicBezTo>
                  <a:pt x="6629469" y="3273976"/>
                  <a:pt x="6291489" y="3274224"/>
                  <a:pt x="5953510" y="3274141"/>
                </a:cubicBezTo>
                <a:cubicBezTo>
                  <a:pt x="4766459" y="3273812"/>
                  <a:pt x="3579408" y="3278510"/>
                  <a:pt x="2392357" y="3274059"/>
                </a:cubicBezTo>
                <a:cubicBezTo>
                  <a:pt x="1818039" y="3271833"/>
                  <a:pt x="1243803" y="3274718"/>
                  <a:pt x="669485" y="3273812"/>
                </a:cubicBezTo>
                <a:cubicBezTo>
                  <a:pt x="592574" y="3273647"/>
                  <a:pt x="515581" y="3273894"/>
                  <a:pt x="438670" y="3273729"/>
                </a:cubicBezTo>
                <a:cubicBezTo>
                  <a:pt x="267124" y="3273317"/>
                  <a:pt x="128470" y="3263425"/>
                  <a:pt x="39771" y="3094847"/>
                </a:cubicBezTo>
                <a:cubicBezTo>
                  <a:pt x="-14223" y="2992382"/>
                  <a:pt x="-1281" y="2866422"/>
                  <a:pt x="58978" y="2769727"/>
                </a:cubicBezTo>
                <a:cubicBezTo>
                  <a:pt x="94672" y="2712435"/>
                  <a:pt x="147018" y="2663882"/>
                  <a:pt x="190131" y="2612113"/>
                </a:cubicBezTo>
                <a:cubicBezTo>
                  <a:pt x="364562" y="2402566"/>
                  <a:pt x="544020" y="2196728"/>
                  <a:pt x="722655" y="1990807"/>
                </a:cubicBezTo>
                <a:cubicBezTo>
                  <a:pt x="777556" y="1927580"/>
                  <a:pt x="833694" y="1864930"/>
                  <a:pt x="886369" y="1799890"/>
                </a:cubicBezTo>
                <a:cubicBezTo>
                  <a:pt x="912171" y="1767906"/>
                  <a:pt x="940528" y="1742845"/>
                  <a:pt x="953058" y="1702288"/>
                </a:cubicBezTo>
                <a:cubicBezTo>
                  <a:pt x="989989" y="1582429"/>
                  <a:pt x="919673" y="1511865"/>
                  <a:pt x="847130" y="1430173"/>
                </a:cubicBezTo>
                <a:cubicBezTo>
                  <a:pt x="817372" y="1396622"/>
                  <a:pt x="789921" y="1361093"/>
                  <a:pt x="760080" y="1327708"/>
                </a:cubicBezTo>
                <a:cubicBezTo>
                  <a:pt x="604610" y="1153689"/>
                  <a:pt x="450952" y="976703"/>
                  <a:pt x="301170" y="797656"/>
                </a:cubicBezTo>
                <a:cubicBezTo>
                  <a:pt x="244867" y="730390"/>
                  <a:pt x="186669" y="664525"/>
                  <a:pt x="130036" y="597506"/>
                </a:cubicBezTo>
                <a:cubicBezTo>
                  <a:pt x="106625" y="569809"/>
                  <a:pt x="77279" y="543842"/>
                  <a:pt x="57082" y="513918"/>
                </a:cubicBezTo>
                <a:cubicBezTo>
                  <a:pt x="-86765" y="300991"/>
                  <a:pt x="57577" y="25084"/>
                  <a:pt x="307929" y="3899"/>
                </a:cubicBezTo>
                <a:close/>
              </a:path>
            </a:pathLst>
          </a:custGeom>
          <a:solidFill>
            <a:schemeClr val="accent4"/>
          </a:solidFill>
          <a:ln w="2061" cap="flat">
            <a:noFill/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1600" b="1" cap="all" dirty="0">
                <a:solidFill>
                  <a:schemeClr val="bg1"/>
                </a:solidFill>
              </a:rPr>
              <a:t>April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3F6EA891-CA5C-1D25-EB22-057B641BEF9D}"/>
              </a:ext>
            </a:extLst>
          </p:cNvPr>
          <p:cNvSpPr/>
          <p:nvPr/>
        </p:nvSpPr>
        <p:spPr>
          <a:xfrm>
            <a:off x="5388315" y="1558770"/>
            <a:ext cx="1334890" cy="493891"/>
          </a:xfrm>
          <a:custGeom>
            <a:avLst/>
            <a:gdLst>
              <a:gd name="csX0" fmla="*/ 307929 w 8860622"/>
              <a:gd name="csY0" fmla="*/ 3899 h 3278313"/>
              <a:gd name="csX1" fmla="*/ 463400 w 8860622"/>
              <a:gd name="csY1" fmla="*/ 2909 h 3278313"/>
              <a:gd name="csX2" fmla="*/ 776649 w 8860622"/>
              <a:gd name="csY2" fmla="*/ 2909 h 3278313"/>
              <a:gd name="csX3" fmla="*/ 1724641 w 8860622"/>
              <a:gd name="csY3" fmla="*/ 2909 h 3278313"/>
              <a:gd name="csX4" fmla="*/ 4609834 w 8860622"/>
              <a:gd name="csY4" fmla="*/ 2827 h 3278313"/>
              <a:gd name="csX5" fmla="*/ 6497575 w 8860622"/>
              <a:gd name="csY5" fmla="*/ 2744 h 3278313"/>
              <a:gd name="csX6" fmla="*/ 7082857 w 8860622"/>
              <a:gd name="csY6" fmla="*/ 2662 h 3278313"/>
              <a:gd name="csX7" fmla="*/ 7395776 w 8860622"/>
              <a:gd name="csY7" fmla="*/ 10081 h 3278313"/>
              <a:gd name="csX8" fmla="*/ 7873811 w 8860622"/>
              <a:gd name="csY8" fmla="*/ 371884 h 3278313"/>
              <a:gd name="csX9" fmla="*/ 8600467 w 8860622"/>
              <a:gd name="csY9" fmla="*/ 1202985 h 3278313"/>
              <a:gd name="csX10" fmla="*/ 8855684 w 8860622"/>
              <a:gd name="csY10" fmla="*/ 1699815 h 3278313"/>
              <a:gd name="csX11" fmla="*/ 8653556 w 8860622"/>
              <a:gd name="csY11" fmla="*/ 2008201 h 3278313"/>
              <a:gd name="csX12" fmla="*/ 8148317 w 8860622"/>
              <a:gd name="csY12" fmla="*/ 2582684 h 3278313"/>
              <a:gd name="csX13" fmla="*/ 7800692 w 8860622"/>
              <a:gd name="csY13" fmla="*/ 2985457 h 3278313"/>
              <a:gd name="csX14" fmla="*/ 7516460 w 8860622"/>
              <a:gd name="csY14" fmla="*/ 3228308 h 3278313"/>
              <a:gd name="csX15" fmla="*/ 6967449 w 8860622"/>
              <a:gd name="csY15" fmla="*/ 3274059 h 3278313"/>
              <a:gd name="csX16" fmla="*/ 5953510 w 8860622"/>
              <a:gd name="csY16" fmla="*/ 3274141 h 3278313"/>
              <a:gd name="csX17" fmla="*/ 2392357 w 8860622"/>
              <a:gd name="csY17" fmla="*/ 3274059 h 3278313"/>
              <a:gd name="csX18" fmla="*/ 669485 w 8860622"/>
              <a:gd name="csY18" fmla="*/ 3273812 h 3278313"/>
              <a:gd name="csX19" fmla="*/ 438670 w 8860622"/>
              <a:gd name="csY19" fmla="*/ 3273729 h 3278313"/>
              <a:gd name="csX20" fmla="*/ 39771 w 8860622"/>
              <a:gd name="csY20" fmla="*/ 3094847 h 3278313"/>
              <a:gd name="csX21" fmla="*/ 58978 w 8860622"/>
              <a:gd name="csY21" fmla="*/ 2769727 h 3278313"/>
              <a:gd name="csX22" fmla="*/ 190131 w 8860622"/>
              <a:gd name="csY22" fmla="*/ 2612113 h 3278313"/>
              <a:gd name="csX23" fmla="*/ 722655 w 8860622"/>
              <a:gd name="csY23" fmla="*/ 1990807 h 3278313"/>
              <a:gd name="csX24" fmla="*/ 886369 w 8860622"/>
              <a:gd name="csY24" fmla="*/ 1799890 h 3278313"/>
              <a:gd name="csX25" fmla="*/ 953058 w 8860622"/>
              <a:gd name="csY25" fmla="*/ 1702288 h 3278313"/>
              <a:gd name="csX26" fmla="*/ 847130 w 8860622"/>
              <a:gd name="csY26" fmla="*/ 1430173 h 3278313"/>
              <a:gd name="csX27" fmla="*/ 760080 w 8860622"/>
              <a:gd name="csY27" fmla="*/ 1327708 h 3278313"/>
              <a:gd name="csX28" fmla="*/ 301170 w 8860622"/>
              <a:gd name="csY28" fmla="*/ 797656 h 3278313"/>
              <a:gd name="csX29" fmla="*/ 130036 w 8860622"/>
              <a:gd name="csY29" fmla="*/ 597506 h 3278313"/>
              <a:gd name="csX30" fmla="*/ 57082 w 8860622"/>
              <a:gd name="csY30" fmla="*/ 513918 h 3278313"/>
              <a:gd name="csX31" fmla="*/ 307929 w 8860622"/>
              <a:gd name="csY31" fmla="*/ 3899 h 3278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860622" h="3278313">
                <a:moveTo>
                  <a:pt x="307929" y="3899"/>
                </a:moveTo>
                <a:cubicBezTo>
                  <a:pt x="359203" y="-470"/>
                  <a:pt x="411879" y="2909"/>
                  <a:pt x="463400" y="2909"/>
                </a:cubicBezTo>
                <a:cubicBezTo>
                  <a:pt x="567844" y="2909"/>
                  <a:pt x="672205" y="2827"/>
                  <a:pt x="776649" y="2909"/>
                </a:cubicBezTo>
                <a:cubicBezTo>
                  <a:pt x="1092619" y="2992"/>
                  <a:pt x="1408672" y="3074"/>
                  <a:pt x="1724641" y="2909"/>
                </a:cubicBezTo>
                <a:cubicBezTo>
                  <a:pt x="2686400" y="2250"/>
                  <a:pt x="3648076" y="2662"/>
                  <a:pt x="4609834" y="2827"/>
                </a:cubicBezTo>
                <a:cubicBezTo>
                  <a:pt x="5239054" y="2992"/>
                  <a:pt x="5868355" y="519"/>
                  <a:pt x="6497575" y="2744"/>
                </a:cubicBezTo>
                <a:cubicBezTo>
                  <a:pt x="6692696" y="3486"/>
                  <a:pt x="6887735" y="2332"/>
                  <a:pt x="7082857" y="2662"/>
                </a:cubicBezTo>
                <a:cubicBezTo>
                  <a:pt x="7185734" y="2909"/>
                  <a:pt x="7293970" y="-7065"/>
                  <a:pt x="7395776" y="10081"/>
                </a:cubicBezTo>
                <a:cubicBezTo>
                  <a:pt x="7620326" y="47836"/>
                  <a:pt x="7733344" y="214765"/>
                  <a:pt x="7873811" y="371884"/>
                </a:cubicBezTo>
                <a:cubicBezTo>
                  <a:pt x="8119052" y="646060"/>
                  <a:pt x="8353000" y="930375"/>
                  <a:pt x="8600467" y="1202985"/>
                </a:cubicBezTo>
                <a:cubicBezTo>
                  <a:pt x="8730054" y="1345678"/>
                  <a:pt x="8890965" y="1487217"/>
                  <a:pt x="8855684" y="1699815"/>
                </a:cubicBezTo>
                <a:cubicBezTo>
                  <a:pt x="8834498" y="1827423"/>
                  <a:pt x="8734835" y="1915792"/>
                  <a:pt x="8653556" y="2008201"/>
                </a:cubicBezTo>
                <a:cubicBezTo>
                  <a:pt x="8485225" y="2199778"/>
                  <a:pt x="8316153" y="2390613"/>
                  <a:pt x="8148317" y="2582684"/>
                </a:cubicBezTo>
                <a:cubicBezTo>
                  <a:pt x="8031673" y="2716227"/>
                  <a:pt x="7916842" y="2851501"/>
                  <a:pt x="7800692" y="2985457"/>
                </a:cubicBezTo>
                <a:cubicBezTo>
                  <a:pt x="7717846" y="3081081"/>
                  <a:pt x="7636319" y="3177693"/>
                  <a:pt x="7516460" y="3228308"/>
                </a:cubicBezTo>
                <a:cubicBezTo>
                  <a:pt x="7349037" y="3298954"/>
                  <a:pt x="7145671" y="3274059"/>
                  <a:pt x="6967449" y="3274059"/>
                </a:cubicBezTo>
                <a:cubicBezTo>
                  <a:pt x="6629469" y="3273976"/>
                  <a:pt x="6291489" y="3274224"/>
                  <a:pt x="5953510" y="3274141"/>
                </a:cubicBezTo>
                <a:cubicBezTo>
                  <a:pt x="4766459" y="3273812"/>
                  <a:pt x="3579408" y="3278510"/>
                  <a:pt x="2392357" y="3274059"/>
                </a:cubicBezTo>
                <a:cubicBezTo>
                  <a:pt x="1818039" y="3271833"/>
                  <a:pt x="1243803" y="3274718"/>
                  <a:pt x="669485" y="3273812"/>
                </a:cubicBezTo>
                <a:cubicBezTo>
                  <a:pt x="592574" y="3273647"/>
                  <a:pt x="515581" y="3273894"/>
                  <a:pt x="438670" y="3273729"/>
                </a:cubicBezTo>
                <a:cubicBezTo>
                  <a:pt x="267124" y="3273317"/>
                  <a:pt x="128470" y="3263425"/>
                  <a:pt x="39771" y="3094847"/>
                </a:cubicBezTo>
                <a:cubicBezTo>
                  <a:pt x="-14223" y="2992382"/>
                  <a:pt x="-1281" y="2866422"/>
                  <a:pt x="58978" y="2769727"/>
                </a:cubicBezTo>
                <a:cubicBezTo>
                  <a:pt x="94672" y="2712435"/>
                  <a:pt x="147018" y="2663882"/>
                  <a:pt x="190131" y="2612113"/>
                </a:cubicBezTo>
                <a:cubicBezTo>
                  <a:pt x="364562" y="2402566"/>
                  <a:pt x="544020" y="2196728"/>
                  <a:pt x="722655" y="1990807"/>
                </a:cubicBezTo>
                <a:cubicBezTo>
                  <a:pt x="777556" y="1927580"/>
                  <a:pt x="833694" y="1864930"/>
                  <a:pt x="886369" y="1799890"/>
                </a:cubicBezTo>
                <a:cubicBezTo>
                  <a:pt x="912171" y="1767906"/>
                  <a:pt x="940528" y="1742845"/>
                  <a:pt x="953058" y="1702288"/>
                </a:cubicBezTo>
                <a:cubicBezTo>
                  <a:pt x="989989" y="1582429"/>
                  <a:pt x="919673" y="1511865"/>
                  <a:pt x="847130" y="1430173"/>
                </a:cubicBezTo>
                <a:cubicBezTo>
                  <a:pt x="817372" y="1396622"/>
                  <a:pt x="789921" y="1361093"/>
                  <a:pt x="760080" y="1327708"/>
                </a:cubicBezTo>
                <a:cubicBezTo>
                  <a:pt x="604610" y="1153689"/>
                  <a:pt x="450952" y="976703"/>
                  <a:pt x="301170" y="797656"/>
                </a:cubicBezTo>
                <a:cubicBezTo>
                  <a:pt x="244867" y="730390"/>
                  <a:pt x="186669" y="664525"/>
                  <a:pt x="130036" y="597506"/>
                </a:cubicBezTo>
                <a:cubicBezTo>
                  <a:pt x="106625" y="569809"/>
                  <a:pt x="77279" y="543842"/>
                  <a:pt x="57082" y="513918"/>
                </a:cubicBezTo>
                <a:cubicBezTo>
                  <a:pt x="-86765" y="300991"/>
                  <a:pt x="57577" y="25084"/>
                  <a:pt x="307929" y="3899"/>
                </a:cubicBezTo>
                <a:close/>
              </a:path>
            </a:pathLst>
          </a:custGeom>
          <a:solidFill>
            <a:srgbClr val="FDC120"/>
          </a:solidFill>
          <a:ln w="2061" cap="flat">
            <a:noFill/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16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March</a:t>
            </a: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8C42721F-E1E8-D256-CAD2-D726B4D981A9}"/>
              </a:ext>
            </a:extLst>
          </p:cNvPr>
          <p:cNvSpPr/>
          <p:nvPr/>
        </p:nvSpPr>
        <p:spPr>
          <a:xfrm>
            <a:off x="9911908" y="1558770"/>
            <a:ext cx="1334890" cy="493891"/>
          </a:xfrm>
          <a:custGeom>
            <a:avLst/>
            <a:gdLst>
              <a:gd name="csX0" fmla="*/ 307929 w 8860622"/>
              <a:gd name="csY0" fmla="*/ 3899 h 3278313"/>
              <a:gd name="csX1" fmla="*/ 463400 w 8860622"/>
              <a:gd name="csY1" fmla="*/ 2909 h 3278313"/>
              <a:gd name="csX2" fmla="*/ 776649 w 8860622"/>
              <a:gd name="csY2" fmla="*/ 2909 h 3278313"/>
              <a:gd name="csX3" fmla="*/ 1724641 w 8860622"/>
              <a:gd name="csY3" fmla="*/ 2909 h 3278313"/>
              <a:gd name="csX4" fmla="*/ 4609834 w 8860622"/>
              <a:gd name="csY4" fmla="*/ 2827 h 3278313"/>
              <a:gd name="csX5" fmla="*/ 6497575 w 8860622"/>
              <a:gd name="csY5" fmla="*/ 2744 h 3278313"/>
              <a:gd name="csX6" fmla="*/ 7082857 w 8860622"/>
              <a:gd name="csY6" fmla="*/ 2662 h 3278313"/>
              <a:gd name="csX7" fmla="*/ 7395776 w 8860622"/>
              <a:gd name="csY7" fmla="*/ 10081 h 3278313"/>
              <a:gd name="csX8" fmla="*/ 7873811 w 8860622"/>
              <a:gd name="csY8" fmla="*/ 371884 h 3278313"/>
              <a:gd name="csX9" fmla="*/ 8600467 w 8860622"/>
              <a:gd name="csY9" fmla="*/ 1202985 h 3278313"/>
              <a:gd name="csX10" fmla="*/ 8855684 w 8860622"/>
              <a:gd name="csY10" fmla="*/ 1699815 h 3278313"/>
              <a:gd name="csX11" fmla="*/ 8653556 w 8860622"/>
              <a:gd name="csY11" fmla="*/ 2008201 h 3278313"/>
              <a:gd name="csX12" fmla="*/ 8148317 w 8860622"/>
              <a:gd name="csY12" fmla="*/ 2582684 h 3278313"/>
              <a:gd name="csX13" fmla="*/ 7800692 w 8860622"/>
              <a:gd name="csY13" fmla="*/ 2985457 h 3278313"/>
              <a:gd name="csX14" fmla="*/ 7516460 w 8860622"/>
              <a:gd name="csY14" fmla="*/ 3228308 h 3278313"/>
              <a:gd name="csX15" fmla="*/ 6967449 w 8860622"/>
              <a:gd name="csY15" fmla="*/ 3274059 h 3278313"/>
              <a:gd name="csX16" fmla="*/ 5953510 w 8860622"/>
              <a:gd name="csY16" fmla="*/ 3274141 h 3278313"/>
              <a:gd name="csX17" fmla="*/ 2392357 w 8860622"/>
              <a:gd name="csY17" fmla="*/ 3274059 h 3278313"/>
              <a:gd name="csX18" fmla="*/ 669485 w 8860622"/>
              <a:gd name="csY18" fmla="*/ 3273812 h 3278313"/>
              <a:gd name="csX19" fmla="*/ 438670 w 8860622"/>
              <a:gd name="csY19" fmla="*/ 3273729 h 3278313"/>
              <a:gd name="csX20" fmla="*/ 39771 w 8860622"/>
              <a:gd name="csY20" fmla="*/ 3094847 h 3278313"/>
              <a:gd name="csX21" fmla="*/ 58978 w 8860622"/>
              <a:gd name="csY21" fmla="*/ 2769727 h 3278313"/>
              <a:gd name="csX22" fmla="*/ 190131 w 8860622"/>
              <a:gd name="csY22" fmla="*/ 2612113 h 3278313"/>
              <a:gd name="csX23" fmla="*/ 722655 w 8860622"/>
              <a:gd name="csY23" fmla="*/ 1990807 h 3278313"/>
              <a:gd name="csX24" fmla="*/ 886369 w 8860622"/>
              <a:gd name="csY24" fmla="*/ 1799890 h 3278313"/>
              <a:gd name="csX25" fmla="*/ 953058 w 8860622"/>
              <a:gd name="csY25" fmla="*/ 1702288 h 3278313"/>
              <a:gd name="csX26" fmla="*/ 847130 w 8860622"/>
              <a:gd name="csY26" fmla="*/ 1430173 h 3278313"/>
              <a:gd name="csX27" fmla="*/ 760080 w 8860622"/>
              <a:gd name="csY27" fmla="*/ 1327708 h 3278313"/>
              <a:gd name="csX28" fmla="*/ 301170 w 8860622"/>
              <a:gd name="csY28" fmla="*/ 797656 h 3278313"/>
              <a:gd name="csX29" fmla="*/ 130036 w 8860622"/>
              <a:gd name="csY29" fmla="*/ 597506 h 3278313"/>
              <a:gd name="csX30" fmla="*/ 57082 w 8860622"/>
              <a:gd name="csY30" fmla="*/ 513918 h 3278313"/>
              <a:gd name="csX31" fmla="*/ 307929 w 8860622"/>
              <a:gd name="csY31" fmla="*/ 3899 h 3278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860622" h="3278313">
                <a:moveTo>
                  <a:pt x="307929" y="3899"/>
                </a:moveTo>
                <a:cubicBezTo>
                  <a:pt x="359203" y="-470"/>
                  <a:pt x="411879" y="2909"/>
                  <a:pt x="463400" y="2909"/>
                </a:cubicBezTo>
                <a:cubicBezTo>
                  <a:pt x="567844" y="2909"/>
                  <a:pt x="672205" y="2827"/>
                  <a:pt x="776649" y="2909"/>
                </a:cubicBezTo>
                <a:cubicBezTo>
                  <a:pt x="1092619" y="2992"/>
                  <a:pt x="1408672" y="3074"/>
                  <a:pt x="1724641" y="2909"/>
                </a:cubicBezTo>
                <a:cubicBezTo>
                  <a:pt x="2686400" y="2250"/>
                  <a:pt x="3648076" y="2662"/>
                  <a:pt x="4609834" y="2827"/>
                </a:cubicBezTo>
                <a:cubicBezTo>
                  <a:pt x="5239054" y="2992"/>
                  <a:pt x="5868355" y="519"/>
                  <a:pt x="6497575" y="2744"/>
                </a:cubicBezTo>
                <a:cubicBezTo>
                  <a:pt x="6692696" y="3486"/>
                  <a:pt x="6887735" y="2332"/>
                  <a:pt x="7082857" y="2662"/>
                </a:cubicBezTo>
                <a:cubicBezTo>
                  <a:pt x="7185734" y="2909"/>
                  <a:pt x="7293970" y="-7065"/>
                  <a:pt x="7395776" y="10081"/>
                </a:cubicBezTo>
                <a:cubicBezTo>
                  <a:pt x="7620326" y="47836"/>
                  <a:pt x="7733344" y="214765"/>
                  <a:pt x="7873811" y="371884"/>
                </a:cubicBezTo>
                <a:cubicBezTo>
                  <a:pt x="8119052" y="646060"/>
                  <a:pt x="8353000" y="930375"/>
                  <a:pt x="8600467" y="1202985"/>
                </a:cubicBezTo>
                <a:cubicBezTo>
                  <a:pt x="8730054" y="1345678"/>
                  <a:pt x="8890965" y="1487217"/>
                  <a:pt x="8855684" y="1699815"/>
                </a:cubicBezTo>
                <a:cubicBezTo>
                  <a:pt x="8834498" y="1827423"/>
                  <a:pt x="8734835" y="1915792"/>
                  <a:pt x="8653556" y="2008201"/>
                </a:cubicBezTo>
                <a:cubicBezTo>
                  <a:pt x="8485225" y="2199778"/>
                  <a:pt x="8316153" y="2390613"/>
                  <a:pt x="8148317" y="2582684"/>
                </a:cubicBezTo>
                <a:cubicBezTo>
                  <a:pt x="8031673" y="2716227"/>
                  <a:pt x="7916842" y="2851501"/>
                  <a:pt x="7800692" y="2985457"/>
                </a:cubicBezTo>
                <a:cubicBezTo>
                  <a:pt x="7717846" y="3081081"/>
                  <a:pt x="7636319" y="3177693"/>
                  <a:pt x="7516460" y="3228308"/>
                </a:cubicBezTo>
                <a:cubicBezTo>
                  <a:pt x="7349037" y="3298954"/>
                  <a:pt x="7145671" y="3274059"/>
                  <a:pt x="6967449" y="3274059"/>
                </a:cubicBezTo>
                <a:cubicBezTo>
                  <a:pt x="6629469" y="3273976"/>
                  <a:pt x="6291489" y="3274224"/>
                  <a:pt x="5953510" y="3274141"/>
                </a:cubicBezTo>
                <a:cubicBezTo>
                  <a:pt x="4766459" y="3273812"/>
                  <a:pt x="3579408" y="3278510"/>
                  <a:pt x="2392357" y="3274059"/>
                </a:cubicBezTo>
                <a:cubicBezTo>
                  <a:pt x="1818039" y="3271833"/>
                  <a:pt x="1243803" y="3274718"/>
                  <a:pt x="669485" y="3273812"/>
                </a:cubicBezTo>
                <a:cubicBezTo>
                  <a:pt x="592574" y="3273647"/>
                  <a:pt x="515581" y="3273894"/>
                  <a:pt x="438670" y="3273729"/>
                </a:cubicBezTo>
                <a:cubicBezTo>
                  <a:pt x="267124" y="3273317"/>
                  <a:pt x="128470" y="3263425"/>
                  <a:pt x="39771" y="3094847"/>
                </a:cubicBezTo>
                <a:cubicBezTo>
                  <a:pt x="-14223" y="2992382"/>
                  <a:pt x="-1281" y="2866422"/>
                  <a:pt x="58978" y="2769727"/>
                </a:cubicBezTo>
                <a:cubicBezTo>
                  <a:pt x="94672" y="2712435"/>
                  <a:pt x="147018" y="2663882"/>
                  <a:pt x="190131" y="2612113"/>
                </a:cubicBezTo>
                <a:cubicBezTo>
                  <a:pt x="364562" y="2402566"/>
                  <a:pt x="544020" y="2196728"/>
                  <a:pt x="722655" y="1990807"/>
                </a:cubicBezTo>
                <a:cubicBezTo>
                  <a:pt x="777556" y="1927580"/>
                  <a:pt x="833694" y="1864930"/>
                  <a:pt x="886369" y="1799890"/>
                </a:cubicBezTo>
                <a:cubicBezTo>
                  <a:pt x="912171" y="1767906"/>
                  <a:pt x="940528" y="1742845"/>
                  <a:pt x="953058" y="1702288"/>
                </a:cubicBezTo>
                <a:cubicBezTo>
                  <a:pt x="989989" y="1582429"/>
                  <a:pt x="919673" y="1511865"/>
                  <a:pt x="847130" y="1430173"/>
                </a:cubicBezTo>
                <a:cubicBezTo>
                  <a:pt x="817372" y="1396622"/>
                  <a:pt x="789921" y="1361093"/>
                  <a:pt x="760080" y="1327708"/>
                </a:cubicBezTo>
                <a:cubicBezTo>
                  <a:pt x="604610" y="1153689"/>
                  <a:pt x="450952" y="976703"/>
                  <a:pt x="301170" y="797656"/>
                </a:cubicBezTo>
                <a:cubicBezTo>
                  <a:pt x="244867" y="730390"/>
                  <a:pt x="186669" y="664525"/>
                  <a:pt x="130036" y="597506"/>
                </a:cubicBezTo>
                <a:cubicBezTo>
                  <a:pt x="106625" y="569809"/>
                  <a:pt x="77279" y="543842"/>
                  <a:pt x="57082" y="513918"/>
                </a:cubicBezTo>
                <a:cubicBezTo>
                  <a:pt x="-86765" y="300991"/>
                  <a:pt x="57577" y="25084"/>
                  <a:pt x="307929" y="3899"/>
                </a:cubicBezTo>
                <a:close/>
              </a:path>
            </a:pathLst>
          </a:custGeom>
          <a:solidFill>
            <a:schemeClr val="accent5"/>
          </a:solidFill>
          <a:ln w="2061" cap="flat">
            <a:noFill/>
            <a:prstDash val="solid"/>
            <a:round/>
          </a:ln>
        </p:spPr>
        <p:txBody>
          <a:bodyPr anchor="ctr"/>
          <a:lstStyle/>
          <a:p>
            <a:pPr algn="ctr"/>
            <a:r>
              <a:rPr lang="en-US" sz="16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May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5993888-2AE1-BB73-C3CD-BD0FCFB88C55}"/>
              </a:ext>
            </a:extLst>
          </p:cNvPr>
          <p:cNvGrpSpPr/>
          <p:nvPr/>
        </p:nvGrpSpPr>
        <p:grpSpPr>
          <a:xfrm>
            <a:off x="558682" y="4790114"/>
            <a:ext cx="1946975" cy="1290153"/>
            <a:chOff x="332936" y="2627766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477D9D8-3D08-9BF2-9947-27FD5B80AF9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C411465-C528-D1DA-F95B-73CD691F93B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2"/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58F35A8-F098-4691-5268-EFF33507E89B}"/>
              </a:ext>
            </a:extLst>
          </p:cNvPr>
          <p:cNvGrpSpPr/>
          <p:nvPr/>
        </p:nvGrpSpPr>
        <p:grpSpPr>
          <a:xfrm>
            <a:off x="5082273" y="4790114"/>
            <a:ext cx="1946975" cy="1290153"/>
            <a:chOff x="332936" y="2627766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051437D-7DFB-CEB0-508E-D7CD115F3DF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FDC120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675A7EF-D1DF-F7DA-D981-E427647D41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2"/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9B6BBF1-0834-0C6E-F7E1-31B0A04389D9}"/>
              </a:ext>
            </a:extLst>
          </p:cNvPr>
          <p:cNvGrpSpPr/>
          <p:nvPr/>
        </p:nvGrpSpPr>
        <p:grpSpPr>
          <a:xfrm>
            <a:off x="9605866" y="4790114"/>
            <a:ext cx="1946975" cy="1290153"/>
            <a:chOff x="332936" y="2627766"/>
            <a:chExt cx="2926080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A476FB8-15AA-4A62-DFF2-FC061A901EA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ADBC266-654A-33ED-81E2-52B73C521C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2"/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A92CE90-316E-FAE5-9019-C64175ED3B35}"/>
              </a:ext>
            </a:extLst>
          </p:cNvPr>
          <p:cNvGrpSpPr/>
          <p:nvPr/>
        </p:nvGrpSpPr>
        <p:grpSpPr>
          <a:xfrm>
            <a:off x="2820477" y="1201794"/>
            <a:ext cx="1946975" cy="1290153"/>
            <a:chOff x="332936" y="2627766"/>
            <a:chExt cx="2926080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91D98E0-9BF1-AA52-9A39-C12EC42582D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FB8C06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85A4AC8-025B-103D-8ECA-674146EFCF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2"/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492413E-85FD-AC5B-4B5E-CE183913537A}"/>
              </a:ext>
            </a:extLst>
          </p:cNvPr>
          <p:cNvGrpSpPr/>
          <p:nvPr/>
        </p:nvGrpSpPr>
        <p:grpSpPr>
          <a:xfrm>
            <a:off x="7344069" y="1201794"/>
            <a:ext cx="1946975" cy="1290153"/>
            <a:chOff x="332936" y="2627766"/>
            <a:chExt cx="2926080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03DE229-4C42-3163-8EF5-69E7370BD67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A9ABF4D-B64D-C4A6-0E84-8160025C4F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2"/>
                  </a:solidFill>
                </a:rPr>
                <a:t>Lorem ipsum dolor sit amet, nibh est. A magna maecenas.</a:t>
              </a:r>
            </a:p>
          </p:txBody>
        </p: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55D9805E-804B-96B8-8414-F91014186551}"/>
              </a:ext>
            </a:extLst>
          </p:cNvPr>
          <p:cNvCxnSpPr>
            <a:stCxn id="13" idx="4"/>
            <a:endCxn id="77" idx="0"/>
          </p:cNvCxnSpPr>
          <p:nvPr/>
        </p:nvCxnSpPr>
        <p:spPr>
          <a:xfrm>
            <a:off x="1532169" y="4079133"/>
            <a:ext cx="1" cy="710981"/>
          </a:xfrm>
          <a:prstGeom prst="line">
            <a:avLst/>
          </a:prstGeom>
          <a:ln w="381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17D1C576-C42A-F42C-646B-4F318F5CD656}"/>
              </a:ext>
            </a:extLst>
          </p:cNvPr>
          <p:cNvCxnSpPr>
            <a:cxnSpLocks/>
            <a:stCxn id="87" idx="2"/>
            <a:endCxn id="16" idx="0"/>
          </p:cNvCxnSpPr>
          <p:nvPr/>
        </p:nvCxnSpPr>
        <p:spPr>
          <a:xfrm flipH="1">
            <a:off x="3793964" y="2491947"/>
            <a:ext cx="1" cy="398466"/>
          </a:xfrm>
          <a:prstGeom prst="line">
            <a:avLst/>
          </a:prstGeom>
          <a:ln w="38100" cap="rnd">
            <a:solidFill>
              <a:srgbClr val="FB8C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4690B04F-E75B-DE42-54A7-3D54655263DB}"/>
              </a:ext>
            </a:extLst>
          </p:cNvPr>
          <p:cNvCxnSpPr>
            <a:cxnSpLocks/>
            <a:stCxn id="19" idx="4"/>
            <a:endCxn id="80" idx="0"/>
          </p:cNvCxnSpPr>
          <p:nvPr/>
        </p:nvCxnSpPr>
        <p:spPr>
          <a:xfrm>
            <a:off x="6055760" y="4079133"/>
            <a:ext cx="1" cy="710981"/>
          </a:xfrm>
          <a:prstGeom prst="line">
            <a:avLst/>
          </a:prstGeom>
          <a:ln w="38100" cap="rnd">
            <a:solidFill>
              <a:srgbClr val="FDC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C0E0944-27CA-BEC5-9A56-1B859AA454B0}"/>
              </a:ext>
            </a:extLst>
          </p:cNvPr>
          <p:cNvCxnSpPr>
            <a:cxnSpLocks/>
            <a:stCxn id="90" idx="2"/>
            <a:endCxn id="22" idx="0"/>
          </p:cNvCxnSpPr>
          <p:nvPr/>
        </p:nvCxnSpPr>
        <p:spPr>
          <a:xfrm flipH="1">
            <a:off x="8317556" y="2491947"/>
            <a:ext cx="1" cy="398466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562BBDC3-C4E7-A791-5AD8-CA5AED440A48}"/>
              </a:ext>
            </a:extLst>
          </p:cNvPr>
          <p:cNvCxnSpPr>
            <a:cxnSpLocks/>
            <a:stCxn id="31" idx="4"/>
            <a:endCxn id="83" idx="0"/>
          </p:cNvCxnSpPr>
          <p:nvPr/>
        </p:nvCxnSpPr>
        <p:spPr>
          <a:xfrm>
            <a:off x="10579353" y="4079133"/>
            <a:ext cx="1" cy="710981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819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232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Five-Stage Zigzag Timeline – Slide Template</vt:lpstr>
      <vt:lpstr>Five-Stage Zigzag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Five-Stage Zigzag Timeline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2026-08-05T20:18:00Z</dcterms:modified>
  <cp:category>Charts &amp; Diagrams;Timelines &amp; Planning</cp:category>
</cp:coreProperties>
</file>