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59" r:id="rId4"/>
    <p:sldId id="360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BA94"/>
    <a:srgbClr val="F595A6"/>
    <a:srgbClr val="CEBA8B"/>
    <a:srgbClr val="941651"/>
    <a:srgbClr val="A26700"/>
    <a:srgbClr val="FF9BA4"/>
    <a:srgbClr val="805AAB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 varScale="1">
        <p:scale>
          <a:sx n="81" d="100"/>
          <a:sy n="81" d="100"/>
        </p:scale>
        <p:origin x="60" y="68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013A6-AD66-8468-1B50-10E58B691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3F1CD1-2318-09C6-E82F-0A98843C6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9FEFEA-C403-347A-A04E-E4A2287E34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E121-FEEF-11AC-4E81-4B5326D45A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73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7A16D-7373-26D4-9116-3C2E6D0E1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614A0B-D70C-7A84-971B-AEC31A216A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13833F-8B27-97A9-0D7F-4D8B9AC797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C46863-7631-5A61-45DD-D38C6EC757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145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C5B36-5C76-C8B3-EFD9-749191109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50554-DC4C-1756-1D76-46DDA5E8A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Diamond Hub Infographic – Slide Template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3A59FFE-4019-9D53-BA34-E2A519448B19}"/>
              </a:ext>
            </a:extLst>
          </p:cNvPr>
          <p:cNvGrpSpPr/>
          <p:nvPr/>
        </p:nvGrpSpPr>
        <p:grpSpPr>
          <a:xfrm>
            <a:off x="3823001" y="1081892"/>
            <a:ext cx="4545995" cy="4694216"/>
            <a:chOff x="3221896" y="404069"/>
            <a:chExt cx="5740548" cy="5927717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5E2CADD-A96A-B50E-AE78-D1EA2F3E5AB1}"/>
                </a:ext>
              </a:extLst>
            </p:cNvPr>
            <p:cNvSpPr/>
            <p:nvPr/>
          </p:nvSpPr>
          <p:spPr>
            <a:xfrm>
              <a:off x="3851791" y="404171"/>
              <a:ext cx="2155467" cy="2162453"/>
            </a:xfrm>
            <a:custGeom>
              <a:avLst/>
              <a:gdLst>
                <a:gd name="csX0" fmla="*/ 1706666 w 2155467"/>
                <a:gd name="csY0" fmla="*/ 50 h 2162453"/>
                <a:gd name="csX1" fmla="*/ 2042808 w 2155467"/>
                <a:gd name="csY1" fmla="*/ 118021 h 2162453"/>
                <a:gd name="csX2" fmla="*/ 2140839 w 2155467"/>
                <a:gd name="csY2" fmla="*/ 186935 h 2162453"/>
                <a:gd name="csX3" fmla="*/ 2151352 w 2155467"/>
                <a:gd name="csY3" fmla="*/ 450993 h 2162453"/>
                <a:gd name="csX4" fmla="*/ 2151602 w 2155467"/>
                <a:gd name="csY4" fmla="*/ 1060037 h 2162453"/>
                <a:gd name="csX5" fmla="*/ 2151435 w 2155467"/>
                <a:gd name="csY5" fmla="*/ 1427132 h 2162453"/>
                <a:gd name="csX6" fmla="*/ 2143509 w 2155467"/>
                <a:gd name="csY6" fmla="*/ 1593576 h 2162453"/>
                <a:gd name="csX7" fmla="*/ 2017445 w 2155467"/>
                <a:gd name="csY7" fmla="*/ 1692942 h 2162453"/>
                <a:gd name="csX8" fmla="*/ 1699741 w 2155467"/>
                <a:gd name="csY8" fmla="*/ 1867395 h 2162453"/>
                <a:gd name="csX9" fmla="*/ 1370357 w 2155467"/>
                <a:gd name="csY9" fmla="*/ 2071550 h 2162453"/>
                <a:gd name="csX10" fmla="*/ 1211922 w 2155467"/>
                <a:gd name="csY10" fmla="*/ 2162072 h 2162453"/>
                <a:gd name="csX11" fmla="*/ 1096371 w 2155467"/>
                <a:gd name="csY11" fmla="*/ 2115768 h 2162453"/>
                <a:gd name="csX12" fmla="*/ 907234 w 2155467"/>
                <a:gd name="csY12" fmla="*/ 2004722 h 2162453"/>
                <a:gd name="csX13" fmla="*/ 299191 w 2155467"/>
                <a:gd name="csY13" fmla="*/ 1645052 h 2162453"/>
                <a:gd name="csX14" fmla="*/ 116061 w 2155467"/>
                <a:gd name="csY14" fmla="*/ 1536175 h 2162453"/>
                <a:gd name="csX15" fmla="*/ 29209 w 2155467"/>
                <a:gd name="csY15" fmla="*/ 1481195 h 2162453"/>
                <a:gd name="csX16" fmla="*/ 7267 w 2155467"/>
                <a:gd name="csY16" fmla="*/ 1335358 h 2162453"/>
                <a:gd name="csX17" fmla="*/ 63583 w 2155467"/>
                <a:gd name="csY17" fmla="*/ 1049691 h 2162453"/>
                <a:gd name="csX18" fmla="*/ 119648 w 2155467"/>
                <a:gd name="csY18" fmla="*/ 904272 h 2162453"/>
                <a:gd name="csX19" fmla="*/ 252637 w 2155467"/>
                <a:gd name="csY19" fmla="*/ 812164 h 2162453"/>
                <a:gd name="csX20" fmla="*/ 535967 w 2155467"/>
                <a:gd name="csY20" fmla="*/ 644719 h 2162453"/>
                <a:gd name="csX21" fmla="*/ 941940 w 2155467"/>
                <a:gd name="csY21" fmla="*/ 408527 h 2162453"/>
                <a:gd name="csX22" fmla="*/ 1301443 w 2155467"/>
                <a:gd name="csY22" fmla="*/ 200701 h 2162453"/>
                <a:gd name="csX23" fmla="*/ 1553905 w 2155467"/>
                <a:gd name="csY23" fmla="*/ 60788 h 2162453"/>
                <a:gd name="csX24" fmla="*/ 1706666 w 2155467"/>
                <a:gd name="csY24" fmla="*/ 50 h 216245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</a:cxnLst>
              <a:rect l="l" t="t" r="r" b="b"/>
              <a:pathLst>
                <a:path w="2155467" h="2162453">
                  <a:moveTo>
                    <a:pt x="1706666" y="50"/>
                  </a:moveTo>
                  <a:cubicBezTo>
                    <a:pt x="1784674" y="-2369"/>
                    <a:pt x="1965885" y="83481"/>
                    <a:pt x="2042808" y="118021"/>
                  </a:cubicBezTo>
                  <a:cubicBezTo>
                    <a:pt x="2080519" y="134958"/>
                    <a:pt x="2122067" y="146221"/>
                    <a:pt x="2140839" y="186935"/>
                  </a:cubicBezTo>
                  <a:cubicBezTo>
                    <a:pt x="2165618" y="240664"/>
                    <a:pt x="2151435" y="386751"/>
                    <a:pt x="2151352" y="450993"/>
                  </a:cubicBezTo>
                  <a:cubicBezTo>
                    <a:pt x="2151268" y="653980"/>
                    <a:pt x="2150935" y="857050"/>
                    <a:pt x="2151602" y="1060037"/>
                  </a:cubicBezTo>
                  <a:cubicBezTo>
                    <a:pt x="2152019" y="1182429"/>
                    <a:pt x="2151685" y="1304739"/>
                    <a:pt x="2151435" y="1427132"/>
                  </a:cubicBezTo>
                  <a:cubicBezTo>
                    <a:pt x="2151352" y="1478525"/>
                    <a:pt x="2162782" y="1545102"/>
                    <a:pt x="2143509" y="1593576"/>
                  </a:cubicBezTo>
                  <a:cubicBezTo>
                    <a:pt x="2122151" y="1647472"/>
                    <a:pt x="2064751" y="1667078"/>
                    <a:pt x="2017445" y="1692942"/>
                  </a:cubicBezTo>
                  <a:cubicBezTo>
                    <a:pt x="1911405" y="1750926"/>
                    <a:pt x="1805531" y="1808994"/>
                    <a:pt x="1699741" y="1867395"/>
                  </a:cubicBezTo>
                  <a:cubicBezTo>
                    <a:pt x="1587027" y="1929551"/>
                    <a:pt x="1477399" y="2000217"/>
                    <a:pt x="1370357" y="2071550"/>
                  </a:cubicBezTo>
                  <a:cubicBezTo>
                    <a:pt x="1324887" y="2101919"/>
                    <a:pt x="1267988" y="2157066"/>
                    <a:pt x="1211922" y="2162072"/>
                  </a:cubicBezTo>
                  <a:cubicBezTo>
                    <a:pt x="1167037" y="2166077"/>
                    <a:pt x="1132413" y="2137711"/>
                    <a:pt x="1096371" y="2115768"/>
                  </a:cubicBezTo>
                  <a:cubicBezTo>
                    <a:pt x="1033881" y="2077891"/>
                    <a:pt x="969890" y="2042349"/>
                    <a:pt x="907234" y="2004722"/>
                  </a:cubicBezTo>
                  <a:cubicBezTo>
                    <a:pt x="705331" y="1883497"/>
                    <a:pt x="501343" y="1765777"/>
                    <a:pt x="299191" y="1645052"/>
                  </a:cubicBezTo>
                  <a:cubicBezTo>
                    <a:pt x="238203" y="1608677"/>
                    <a:pt x="177466" y="1571800"/>
                    <a:pt x="116061" y="1536175"/>
                  </a:cubicBezTo>
                  <a:cubicBezTo>
                    <a:pt x="87527" y="1519656"/>
                    <a:pt x="51819" y="1505890"/>
                    <a:pt x="29209" y="1481195"/>
                  </a:cubicBezTo>
                  <a:cubicBezTo>
                    <a:pt x="-9836" y="1438728"/>
                    <a:pt x="-1326" y="1387335"/>
                    <a:pt x="7267" y="1335358"/>
                  </a:cubicBezTo>
                  <a:cubicBezTo>
                    <a:pt x="23202" y="1239413"/>
                    <a:pt x="41056" y="1144218"/>
                    <a:pt x="63583" y="1049691"/>
                  </a:cubicBezTo>
                  <a:cubicBezTo>
                    <a:pt x="75347" y="1000133"/>
                    <a:pt x="84273" y="943317"/>
                    <a:pt x="119648" y="904272"/>
                  </a:cubicBezTo>
                  <a:cubicBezTo>
                    <a:pt x="156358" y="863724"/>
                    <a:pt x="206917" y="840781"/>
                    <a:pt x="252637" y="812164"/>
                  </a:cubicBezTo>
                  <a:cubicBezTo>
                    <a:pt x="345662" y="754013"/>
                    <a:pt x="441857" y="701035"/>
                    <a:pt x="535967" y="644719"/>
                  </a:cubicBezTo>
                  <a:cubicBezTo>
                    <a:pt x="670290" y="564292"/>
                    <a:pt x="807367" y="488537"/>
                    <a:pt x="941940" y="408527"/>
                  </a:cubicBezTo>
                  <a:cubicBezTo>
                    <a:pt x="1060663" y="337944"/>
                    <a:pt x="1179551" y="265610"/>
                    <a:pt x="1301443" y="200701"/>
                  </a:cubicBezTo>
                  <a:cubicBezTo>
                    <a:pt x="1386292" y="155481"/>
                    <a:pt x="1469807" y="107425"/>
                    <a:pt x="1553905" y="60788"/>
                  </a:cubicBezTo>
                  <a:cubicBezTo>
                    <a:pt x="1601794" y="34257"/>
                    <a:pt x="1650100" y="1886"/>
                    <a:pt x="1706666" y="50"/>
                  </a:cubicBezTo>
                  <a:close/>
                </a:path>
              </a:pathLst>
            </a:custGeom>
            <a:solidFill>
              <a:schemeClr val="accent1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426F0DA-D5D5-B628-40DE-C4CE97CBC152}"/>
                </a:ext>
              </a:extLst>
            </p:cNvPr>
            <p:cNvSpPr/>
            <p:nvPr/>
          </p:nvSpPr>
          <p:spPr>
            <a:xfrm>
              <a:off x="6197005" y="404069"/>
              <a:ext cx="2142047" cy="2161980"/>
            </a:xfrm>
            <a:custGeom>
              <a:avLst/>
              <a:gdLst>
                <a:gd name="csX0" fmla="*/ 422273 w 2142047"/>
                <a:gd name="csY0" fmla="*/ 235 h 2161980"/>
                <a:gd name="csX1" fmla="*/ 589552 w 2142047"/>
                <a:gd name="csY1" fmla="*/ 60639 h 2161980"/>
                <a:gd name="csX2" fmla="*/ 835755 w 2142047"/>
                <a:gd name="csY2" fmla="*/ 198717 h 2161980"/>
                <a:gd name="csX3" fmla="*/ 1632935 w 2142047"/>
                <a:gd name="csY3" fmla="*/ 660923 h 2161980"/>
                <a:gd name="csX4" fmla="*/ 1894824 w 2142047"/>
                <a:gd name="csY4" fmla="*/ 816771 h 2161980"/>
                <a:gd name="csX5" fmla="*/ 2022139 w 2142047"/>
                <a:gd name="csY5" fmla="*/ 905959 h 2161980"/>
                <a:gd name="csX6" fmla="*/ 2078371 w 2142047"/>
                <a:gd name="csY6" fmla="*/ 1051295 h 2161980"/>
                <a:gd name="csX7" fmla="*/ 2133436 w 2142047"/>
                <a:gd name="csY7" fmla="*/ 1327283 h 2161980"/>
                <a:gd name="csX8" fmla="*/ 2113162 w 2142047"/>
                <a:gd name="csY8" fmla="*/ 1480379 h 2161980"/>
                <a:gd name="csX9" fmla="*/ 2011210 w 2142047"/>
                <a:gd name="csY9" fmla="*/ 1545121 h 2161980"/>
                <a:gd name="csX10" fmla="*/ 1837507 w 2142047"/>
                <a:gd name="csY10" fmla="*/ 1647157 h 2161980"/>
                <a:gd name="csX11" fmla="*/ 1239977 w 2142047"/>
                <a:gd name="csY11" fmla="*/ 2000652 h 2161980"/>
                <a:gd name="csX12" fmla="*/ 1040077 w 2142047"/>
                <a:gd name="csY12" fmla="*/ 2118123 h 2161980"/>
                <a:gd name="csX13" fmla="*/ 931951 w 2142047"/>
                <a:gd name="csY13" fmla="*/ 2161673 h 2161980"/>
                <a:gd name="csX14" fmla="*/ 777270 w 2142047"/>
                <a:gd name="csY14" fmla="*/ 2075823 h 2161980"/>
                <a:gd name="csX15" fmla="*/ 432284 w 2142047"/>
                <a:gd name="csY15" fmla="*/ 1861740 h 2161980"/>
                <a:gd name="csX16" fmla="*/ 132018 w 2142047"/>
                <a:gd name="csY16" fmla="*/ 1694712 h 2161980"/>
                <a:gd name="csX17" fmla="*/ 10375 w 2142047"/>
                <a:gd name="csY17" fmla="*/ 1600018 h 2161980"/>
                <a:gd name="csX18" fmla="*/ 948 w 2142047"/>
                <a:gd name="csY18" fmla="*/ 1485635 h 2161980"/>
                <a:gd name="csX19" fmla="*/ 1031 w 2142047"/>
                <a:gd name="csY19" fmla="*/ 1277058 h 2161980"/>
                <a:gd name="csX20" fmla="*/ 781 w 2142047"/>
                <a:gd name="csY20" fmla="*/ 526182 h 2161980"/>
                <a:gd name="csX21" fmla="*/ 614 w 2142047"/>
                <a:gd name="csY21" fmla="*/ 292576 h 2161980"/>
                <a:gd name="csX22" fmla="*/ 16883 w 2142047"/>
                <a:gd name="csY22" fmla="*/ 177025 h 2161980"/>
                <a:gd name="csX23" fmla="*/ 118835 w 2142047"/>
                <a:gd name="csY23" fmla="*/ 111699 h 2161980"/>
                <a:gd name="csX24" fmla="*/ 422273 w 2142047"/>
                <a:gd name="csY24" fmla="*/ 235 h 216198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</a:cxnLst>
              <a:rect l="l" t="t" r="r" b="b"/>
              <a:pathLst>
                <a:path w="2142047" h="2161980">
                  <a:moveTo>
                    <a:pt x="422273" y="235"/>
                  </a:moveTo>
                  <a:cubicBezTo>
                    <a:pt x="483594" y="-3185"/>
                    <a:pt x="538325" y="31355"/>
                    <a:pt x="589552" y="60639"/>
                  </a:cubicBezTo>
                  <a:cubicBezTo>
                    <a:pt x="671063" y="107193"/>
                    <a:pt x="753242" y="153831"/>
                    <a:pt x="835755" y="198717"/>
                  </a:cubicBezTo>
                  <a:cubicBezTo>
                    <a:pt x="1105486" y="345305"/>
                    <a:pt x="1367709" y="506242"/>
                    <a:pt x="1632935" y="660923"/>
                  </a:cubicBezTo>
                  <a:cubicBezTo>
                    <a:pt x="1720621" y="712066"/>
                    <a:pt x="1808890" y="762708"/>
                    <a:pt x="1894824" y="816771"/>
                  </a:cubicBezTo>
                  <a:cubicBezTo>
                    <a:pt x="1938625" y="844303"/>
                    <a:pt x="1988016" y="865745"/>
                    <a:pt x="2022139" y="905959"/>
                  </a:cubicBezTo>
                  <a:cubicBezTo>
                    <a:pt x="2055511" y="945421"/>
                    <a:pt x="2066941" y="1002404"/>
                    <a:pt x="2078371" y="1051295"/>
                  </a:cubicBezTo>
                  <a:cubicBezTo>
                    <a:pt x="2099730" y="1142818"/>
                    <a:pt x="2117834" y="1234592"/>
                    <a:pt x="2133436" y="1327283"/>
                  </a:cubicBezTo>
                  <a:cubicBezTo>
                    <a:pt x="2142529" y="1381597"/>
                    <a:pt x="2153626" y="1435326"/>
                    <a:pt x="2113162" y="1480379"/>
                  </a:cubicBezTo>
                  <a:cubicBezTo>
                    <a:pt x="2087549" y="1508828"/>
                    <a:pt x="2043998" y="1526265"/>
                    <a:pt x="2011210" y="1545121"/>
                  </a:cubicBezTo>
                  <a:cubicBezTo>
                    <a:pt x="1953059" y="1578660"/>
                    <a:pt x="1895742" y="1613701"/>
                    <a:pt x="1837507" y="1647157"/>
                  </a:cubicBezTo>
                  <a:cubicBezTo>
                    <a:pt x="1637107" y="1762374"/>
                    <a:pt x="1437123" y="1880011"/>
                    <a:pt x="1239977" y="2000652"/>
                  </a:cubicBezTo>
                  <a:cubicBezTo>
                    <a:pt x="1174067" y="2040949"/>
                    <a:pt x="1106321" y="2078243"/>
                    <a:pt x="1040077" y="2118123"/>
                  </a:cubicBezTo>
                  <a:cubicBezTo>
                    <a:pt x="1007038" y="2137979"/>
                    <a:pt x="972832" y="2165178"/>
                    <a:pt x="931951" y="2161673"/>
                  </a:cubicBezTo>
                  <a:cubicBezTo>
                    <a:pt x="874467" y="2156751"/>
                    <a:pt x="823991" y="2106025"/>
                    <a:pt x="777270" y="2075823"/>
                  </a:cubicBezTo>
                  <a:cubicBezTo>
                    <a:pt x="663638" y="2002488"/>
                    <a:pt x="550506" y="1927567"/>
                    <a:pt x="432284" y="1861740"/>
                  </a:cubicBezTo>
                  <a:cubicBezTo>
                    <a:pt x="332168" y="1806008"/>
                    <a:pt x="232551" y="1749693"/>
                    <a:pt x="132018" y="1694712"/>
                  </a:cubicBezTo>
                  <a:cubicBezTo>
                    <a:pt x="86965" y="1670100"/>
                    <a:pt x="31817" y="1650494"/>
                    <a:pt x="10375" y="1600018"/>
                  </a:cubicBezTo>
                  <a:cubicBezTo>
                    <a:pt x="-4642" y="1564811"/>
                    <a:pt x="1115" y="1523012"/>
                    <a:pt x="948" y="1485635"/>
                  </a:cubicBezTo>
                  <a:cubicBezTo>
                    <a:pt x="614" y="1416137"/>
                    <a:pt x="1031" y="1346556"/>
                    <a:pt x="1031" y="1277058"/>
                  </a:cubicBezTo>
                  <a:cubicBezTo>
                    <a:pt x="948" y="1026766"/>
                    <a:pt x="1115" y="776474"/>
                    <a:pt x="781" y="526182"/>
                  </a:cubicBezTo>
                  <a:cubicBezTo>
                    <a:pt x="698" y="448341"/>
                    <a:pt x="781" y="370417"/>
                    <a:pt x="614" y="292576"/>
                  </a:cubicBezTo>
                  <a:cubicBezTo>
                    <a:pt x="531" y="253531"/>
                    <a:pt x="-4391" y="211899"/>
                    <a:pt x="16883" y="177025"/>
                  </a:cubicBezTo>
                  <a:cubicBezTo>
                    <a:pt x="38993" y="140816"/>
                    <a:pt x="82376" y="128719"/>
                    <a:pt x="118835" y="111699"/>
                  </a:cubicBezTo>
                  <a:cubicBezTo>
                    <a:pt x="189501" y="78827"/>
                    <a:pt x="349605" y="4323"/>
                    <a:pt x="422273" y="235"/>
                  </a:cubicBezTo>
                  <a:close/>
                </a:path>
              </a:pathLst>
            </a:custGeom>
            <a:solidFill>
              <a:srgbClr val="FC8F03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D4F9F62-EA09-CB18-BF93-3578E6F0AA3C}"/>
                </a:ext>
              </a:extLst>
            </p:cNvPr>
            <p:cNvSpPr/>
            <p:nvPr/>
          </p:nvSpPr>
          <p:spPr>
            <a:xfrm>
              <a:off x="3221896" y="2047294"/>
              <a:ext cx="1709143" cy="2616154"/>
            </a:xfrm>
            <a:custGeom>
              <a:avLst/>
              <a:gdLst>
                <a:gd name="csX0" fmla="*/ 493744 w 1709143"/>
                <a:gd name="csY0" fmla="*/ 260 h 2616154"/>
                <a:gd name="csX1" fmla="*/ 668532 w 1709143"/>
                <a:gd name="csY1" fmla="*/ 79102 h 2616154"/>
                <a:gd name="csX2" fmla="*/ 1072253 w 1709143"/>
                <a:gd name="csY2" fmla="*/ 317631 h 2616154"/>
                <a:gd name="csX3" fmla="*/ 1519024 w 1709143"/>
                <a:gd name="csY3" fmla="*/ 580354 h 2616154"/>
                <a:gd name="csX4" fmla="*/ 1693644 w 1709143"/>
                <a:gd name="csY4" fmla="*/ 705750 h 2616154"/>
                <a:gd name="csX5" fmla="*/ 1701653 w 1709143"/>
                <a:gd name="csY5" fmla="*/ 837654 h 2616154"/>
                <a:gd name="csX6" fmla="*/ 1684384 w 1709143"/>
                <a:gd name="csY6" fmla="*/ 1036052 h 2616154"/>
                <a:gd name="csX7" fmla="*/ 1689222 w 1709143"/>
                <a:gd name="csY7" fmla="*/ 1627826 h 2616154"/>
                <a:gd name="csX8" fmla="*/ 1685218 w 1709143"/>
                <a:gd name="csY8" fmla="*/ 1923838 h 2616154"/>
                <a:gd name="csX9" fmla="*/ 1497832 w 1709143"/>
                <a:gd name="csY9" fmla="*/ 2045396 h 2616154"/>
                <a:gd name="csX10" fmla="*/ 1015186 w 1709143"/>
                <a:gd name="csY10" fmla="*/ 2329978 h 2616154"/>
                <a:gd name="csX11" fmla="*/ 659855 w 1709143"/>
                <a:gd name="csY11" fmla="*/ 2542059 h 2616154"/>
                <a:gd name="csX12" fmla="*/ 500502 w 1709143"/>
                <a:gd name="csY12" fmla="*/ 2616146 h 2616154"/>
                <a:gd name="csX13" fmla="*/ 366763 w 1709143"/>
                <a:gd name="csY13" fmla="*/ 2549902 h 2616154"/>
                <a:gd name="csX14" fmla="*/ 66079 w 1709143"/>
                <a:gd name="csY14" fmla="*/ 2275832 h 2616154"/>
                <a:gd name="csX15" fmla="*/ 43135 w 1709143"/>
                <a:gd name="csY15" fmla="*/ 2095288 h 2616154"/>
                <a:gd name="csX16" fmla="*/ 10347 w 1709143"/>
                <a:gd name="csY16" fmla="*/ 1669541 h 2616154"/>
                <a:gd name="csX17" fmla="*/ 18857 w 1709143"/>
                <a:gd name="csY17" fmla="*/ 785176 h 2616154"/>
                <a:gd name="csX18" fmla="*/ 58153 w 1709143"/>
                <a:gd name="csY18" fmla="*/ 363184 h 2616154"/>
                <a:gd name="csX19" fmla="*/ 348909 w 1709143"/>
                <a:gd name="csY19" fmla="*/ 79102 h 2616154"/>
                <a:gd name="csX20" fmla="*/ 493744 w 1709143"/>
                <a:gd name="csY20" fmla="*/ 260 h 261615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</a:cxnLst>
              <a:rect l="l" t="t" r="r" b="b"/>
              <a:pathLst>
                <a:path w="1709143" h="2616154">
                  <a:moveTo>
                    <a:pt x="493744" y="260"/>
                  </a:moveTo>
                  <a:cubicBezTo>
                    <a:pt x="554732" y="-4161"/>
                    <a:pt x="618473" y="49067"/>
                    <a:pt x="668532" y="79102"/>
                  </a:cubicBezTo>
                  <a:cubicBezTo>
                    <a:pt x="802604" y="159446"/>
                    <a:pt x="938346" y="236953"/>
                    <a:pt x="1072253" y="317631"/>
                  </a:cubicBezTo>
                  <a:cubicBezTo>
                    <a:pt x="1220092" y="406818"/>
                    <a:pt x="1369516" y="494003"/>
                    <a:pt x="1519024" y="580354"/>
                  </a:cubicBezTo>
                  <a:cubicBezTo>
                    <a:pt x="1574255" y="612224"/>
                    <a:pt x="1664944" y="645430"/>
                    <a:pt x="1693644" y="705750"/>
                  </a:cubicBezTo>
                  <a:cubicBezTo>
                    <a:pt x="1714335" y="749051"/>
                    <a:pt x="1705992" y="791850"/>
                    <a:pt x="1701653" y="837654"/>
                  </a:cubicBezTo>
                  <a:cubicBezTo>
                    <a:pt x="1695396" y="903731"/>
                    <a:pt x="1689806" y="969808"/>
                    <a:pt x="1684384" y="1036052"/>
                  </a:cubicBezTo>
                  <a:cubicBezTo>
                    <a:pt x="1668114" y="1234450"/>
                    <a:pt x="1676123" y="1429594"/>
                    <a:pt x="1689222" y="1627826"/>
                  </a:cubicBezTo>
                  <a:cubicBezTo>
                    <a:pt x="1694645" y="1709588"/>
                    <a:pt x="1733524" y="1855008"/>
                    <a:pt x="1685218" y="1923838"/>
                  </a:cubicBezTo>
                  <a:cubicBezTo>
                    <a:pt x="1650427" y="1973479"/>
                    <a:pt x="1550894" y="2013192"/>
                    <a:pt x="1497832" y="2045396"/>
                  </a:cubicBezTo>
                  <a:cubicBezTo>
                    <a:pt x="1338146" y="2142259"/>
                    <a:pt x="1174956" y="2233282"/>
                    <a:pt x="1015186" y="2329978"/>
                  </a:cubicBezTo>
                  <a:cubicBezTo>
                    <a:pt x="897215" y="2401312"/>
                    <a:pt x="779411" y="2473479"/>
                    <a:pt x="659855" y="2542059"/>
                  </a:cubicBezTo>
                  <a:cubicBezTo>
                    <a:pt x="611548" y="2569758"/>
                    <a:pt x="558737" y="2616896"/>
                    <a:pt x="500502" y="2616146"/>
                  </a:cubicBezTo>
                  <a:cubicBezTo>
                    <a:pt x="449609" y="2615478"/>
                    <a:pt x="406726" y="2577183"/>
                    <a:pt x="366763" y="2549902"/>
                  </a:cubicBezTo>
                  <a:cubicBezTo>
                    <a:pt x="279161" y="2490081"/>
                    <a:pt x="90441" y="2380787"/>
                    <a:pt x="66079" y="2275832"/>
                  </a:cubicBezTo>
                  <a:cubicBezTo>
                    <a:pt x="52563" y="2217430"/>
                    <a:pt x="49893" y="2154774"/>
                    <a:pt x="43135" y="2095288"/>
                  </a:cubicBezTo>
                  <a:cubicBezTo>
                    <a:pt x="27200" y="1953789"/>
                    <a:pt x="18523" y="1811624"/>
                    <a:pt x="10347" y="1669541"/>
                  </a:cubicBezTo>
                  <a:cubicBezTo>
                    <a:pt x="-6840" y="1374363"/>
                    <a:pt x="-1667" y="1080104"/>
                    <a:pt x="18857" y="785176"/>
                  </a:cubicBezTo>
                  <a:cubicBezTo>
                    <a:pt x="28618" y="645680"/>
                    <a:pt x="33290" y="500928"/>
                    <a:pt x="58153" y="363184"/>
                  </a:cubicBezTo>
                  <a:cubicBezTo>
                    <a:pt x="80679" y="238455"/>
                    <a:pt x="250961" y="148433"/>
                    <a:pt x="348909" y="79102"/>
                  </a:cubicBezTo>
                  <a:cubicBezTo>
                    <a:pt x="391458" y="48984"/>
                    <a:pt x="439681" y="4265"/>
                    <a:pt x="493744" y="260"/>
                  </a:cubicBezTo>
                  <a:close/>
                </a:path>
              </a:pathLst>
            </a:custGeom>
            <a:solidFill>
              <a:schemeClr val="accent6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60DE8D9-6F38-BC85-0DB5-482432C66009}"/>
                </a:ext>
              </a:extLst>
            </p:cNvPr>
            <p:cNvSpPr/>
            <p:nvPr/>
          </p:nvSpPr>
          <p:spPr>
            <a:xfrm>
              <a:off x="7254065" y="2047398"/>
              <a:ext cx="1708379" cy="2615913"/>
            </a:xfrm>
            <a:custGeom>
              <a:avLst/>
              <a:gdLst>
                <a:gd name="csX0" fmla="*/ 1201188 w 1708379"/>
                <a:gd name="csY0" fmla="*/ 407 h 2615913"/>
                <a:gd name="csX1" fmla="*/ 1340350 w 1708379"/>
                <a:gd name="csY1" fmla="*/ 63480 h 2615913"/>
                <a:gd name="csX2" fmla="*/ 1650128 w 1708379"/>
                <a:gd name="csY2" fmla="*/ 353485 h 2615913"/>
                <a:gd name="csX3" fmla="*/ 1696599 w 1708379"/>
                <a:gd name="csY3" fmla="*/ 901875 h 2615913"/>
                <a:gd name="csX4" fmla="*/ 1667982 w 1708379"/>
                <a:gd name="csY4" fmla="*/ 2094767 h 2615913"/>
                <a:gd name="csX5" fmla="*/ 1633192 w 1708379"/>
                <a:gd name="csY5" fmla="*/ 2308266 h 2615913"/>
                <a:gd name="csX6" fmla="*/ 1387321 w 1708379"/>
                <a:gd name="csY6" fmla="*/ 2521097 h 2615913"/>
                <a:gd name="csX7" fmla="*/ 1215538 w 1708379"/>
                <a:gd name="csY7" fmla="*/ 2615875 h 2615913"/>
                <a:gd name="csX8" fmla="*/ 1055601 w 1708379"/>
                <a:gd name="csY8" fmla="*/ 2542706 h 2615913"/>
                <a:gd name="csX9" fmla="*/ 667982 w 1708379"/>
                <a:gd name="csY9" fmla="*/ 2312771 h 2615913"/>
                <a:gd name="csX10" fmla="*/ 200520 w 1708379"/>
                <a:gd name="csY10" fmla="*/ 2037617 h 2615913"/>
                <a:gd name="csX11" fmla="*/ 14720 w 1708379"/>
                <a:gd name="csY11" fmla="*/ 1906630 h 2615913"/>
                <a:gd name="csX12" fmla="*/ 14220 w 1708379"/>
                <a:gd name="csY12" fmla="*/ 1707315 h 2615913"/>
                <a:gd name="csX13" fmla="*/ 37080 w 1708379"/>
                <a:gd name="csY13" fmla="*/ 1385773 h 2615913"/>
                <a:gd name="csX14" fmla="*/ 17891 w 1708379"/>
                <a:gd name="csY14" fmla="*/ 935247 h 2615913"/>
                <a:gd name="csX15" fmla="*/ 12551 w 1708379"/>
                <a:gd name="csY15" fmla="*/ 712237 h 2615913"/>
                <a:gd name="csX16" fmla="*/ 111917 w 1708379"/>
                <a:gd name="csY16" fmla="*/ 628139 h 2615913"/>
                <a:gd name="csX17" fmla="*/ 285286 w 1708379"/>
                <a:gd name="csY17" fmla="*/ 526354 h 2615913"/>
                <a:gd name="csX18" fmla="*/ 910515 w 1708379"/>
                <a:gd name="csY18" fmla="*/ 158842 h 2615913"/>
                <a:gd name="csX19" fmla="*/ 1093979 w 1708379"/>
                <a:gd name="csY19" fmla="*/ 50298 h 2615913"/>
                <a:gd name="csX20" fmla="*/ 1201188 w 1708379"/>
                <a:gd name="csY20" fmla="*/ 407 h 261591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</a:cxnLst>
              <a:rect l="l" t="t" r="r" b="b"/>
              <a:pathLst>
                <a:path w="1708379" h="2615913">
                  <a:moveTo>
                    <a:pt x="1201188" y="407"/>
                  </a:moveTo>
                  <a:cubicBezTo>
                    <a:pt x="1256669" y="-4432"/>
                    <a:pt x="1297300" y="34947"/>
                    <a:pt x="1340350" y="63480"/>
                  </a:cubicBezTo>
                  <a:cubicBezTo>
                    <a:pt x="1434543" y="125886"/>
                    <a:pt x="1629187" y="238518"/>
                    <a:pt x="1650128" y="353485"/>
                  </a:cubicBezTo>
                  <a:cubicBezTo>
                    <a:pt x="1682582" y="532110"/>
                    <a:pt x="1688589" y="720830"/>
                    <a:pt x="1696599" y="901875"/>
                  </a:cubicBezTo>
                  <a:cubicBezTo>
                    <a:pt x="1714203" y="1299255"/>
                    <a:pt x="1717457" y="1698972"/>
                    <a:pt x="1667982" y="2094767"/>
                  </a:cubicBezTo>
                  <a:cubicBezTo>
                    <a:pt x="1659305" y="2164014"/>
                    <a:pt x="1661975" y="2243774"/>
                    <a:pt x="1633192" y="2308266"/>
                  </a:cubicBezTo>
                  <a:cubicBezTo>
                    <a:pt x="1598401" y="2386023"/>
                    <a:pt x="1458321" y="2471706"/>
                    <a:pt x="1387321" y="2521097"/>
                  </a:cubicBezTo>
                  <a:cubicBezTo>
                    <a:pt x="1338765" y="2554803"/>
                    <a:pt x="1277443" y="2614122"/>
                    <a:pt x="1215538" y="2615875"/>
                  </a:cubicBezTo>
                  <a:cubicBezTo>
                    <a:pt x="1159222" y="2617460"/>
                    <a:pt x="1102823" y="2569237"/>
                    <a:pt x="1055601" y="2542706"/>
                  </a:cubicBezTo>
                  <a:cubicBezTo>
                    <a:pt x="924782" y="2469037"/>
                    <a:pt x="798134" y="2387775"/>
                    <a:pt x="667982" y="2312771"/>
                  </a:cubicBezTo>
                  <a:cubicBezTo>
                    <a:pt x="511466" y="2222499"/>
                    <a:pt x="355701" y="2130308"/>
                    <a:pt x="200520" y="2037617"/>
                  </a:cubicBezTo>
                  <a:cubicBezTo>
                    <a:pt x="145372" y="2004661"/>
                    <a:pt x="43253" y="1964615"/>
                    <a:pt x="14720" y="1906630"/>
                  </a:cubicBezTo>
                  <a:cubicBezTo>
                    <a:pt x="-13896" y="1848813"/>
                    <a:pt x="6711" y="1768887"/>
                    <a:pt x="14220" y="1707315"/>
                  </a:cubicBezTo>
                  <a:cubicBezTo>
                    <a:pt x="27151" y="1601024"/>
                    <a:pt x="33659" y="1492814"/>
                    <a:pt x="37080" y="1385773"/>
                  </a:cubicBezTo>
                  <a:cubicBezTo>
                    <a:pt x="41835" y="1235598"/>
                    <a:pt x="31740" y="1084755"/>
                    <a:pt x="17891" y="935247"/>
                  </a:cubicBezTo>
                  <a:cubicBezTo>
                    <a:pt x="12134" y="873258"/>
                    <a:pt x="-11727" y="768803"/>
                    <a:pt x="12551" y="712237"/>
                  </a:cubicBezTo>
                  <a:cubicBezTo>
                    <a:pt x="31323" y="668353"/>
                    <a:pt x="72705" y="649998"/>
                    <a:pt x="111917" y="628139"/>
                  </a:cubicBezTo>
                  <a:cubicBezTo>
                    <a:pt x="170485" y="595518"/>
                    <a:pt x="227218" y="559726"/>
                    <a:pt x="285286" y="526354"/>
                  </a:cubicBezTo>
                  <a:cubicBezTo>
                    <a:pt x="494947" y="406130"/>
                    <a:pt x="702439" y="281651"/>
                    <a:pt x="910515" y="158842"/>
                  </a:cubicBezTo>
                  <a:cubicBezTo>
                    <a:pt x="971670" y="122716"/>
                    <a:pt x="1032574" y="86090"/>
                    <a:pt x="1093979" y="50298"/>
                  </a:cubicBezTo>
                  <a:cubicBezTo>
                    <a:pt x="1127768" y="30609"/>
                    <a:pt x="1160974" y="3911"/>
                    <a:pt x="1201188" y="407"/>
                  </a:cubicBezTo>
                  <a:close/>
                </a:path>
              </a:pathLst>
            </a:custGeom>
            <a:solidFill>
              <a:srgbClr val="FDC51F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696DD9E8-3789-A3CB-B054-880F7781962C}"/>
                </a:ext>
              </a:extLst>
            </p:cNvPr>
            <p:cNvSpPr/>
            <p:nvPr/>
          </p:nvSpPr>
          <p:spPr>
            <a:xfrm>
              <a:off x="3849914" y="4145357"/>
              <a:ext cx="2154145" cy="2186429"/>
            </a:xfrm>
            <a:custGeom>
              <a:avLst/>
              <a:gdLst>
                <a:gd name="csX0" fmla="*/ 1217411 w 2154145"/>
                <a:gd name="csY0" fmla="*/ 1072 h 2186429"/>
                <a:gd name="csX1" fmla="*/ 1326264 w 2154145"/>
                <a:gd name="csY1" fmla="*/ 57211 h 2186429"/>
                <a:gd name="csX2" fmla="*/ 1643050 w 2154145"/>
                <a:gd name="csY2" fmla="*/ 257779 h 2186429"/>
                <a:gd name="csX3" fmla="*/ 1993209 w 2154145"/>
                <a:gd name="csY3" fmla="*/ 458262 h 2186429"/>
                <a:gd name="csX4" fmla="*/ 2141298 w 2154145"/>
                <a:gd name="csY4" fmla="*/ 560548 h 2186429"/>
                <a:gd name="csX5" fmla="*/ 2152979 w 2154145"/>
                <a:gd name="csY5" fmla="*/ 672763 h 2186429"/>
                <a:gd name="csX6" fmla="*/ 2153062 w 2154145"/>
                <a:gd name="csY6" fmla="*/ 881339 h 2186429"/>
                <a:gd name="csX7" fmla="*/ 2153062 w 2154145"/>
                <a:gd name="csY7" fmla="*/ 1648901 h 2186429"/>
                <a:gd name="csX8" fmla="*/ 2153145 w 2154145"/>
                <a:gd name="csY8" fmla="*/ 1882507 h 2186429"/>
                <a:gd name="csX9" fmla="*/ 2140798 w 2154145"/>
                <a:gd name="csY9" fmla="*/ 1993970 h 2186429"/>
                <a:gd name="csX10" fmla="*/ 2026164 w 2154145"/>
                <a:gd name="csY10" fmla="*/ 2071478 h 2186429"/>
                <a:gd name="csX11" fmla="*/ 1753262 w 2154145"/>
                <a:gd name="csY11" fmla="*/ 2182524 h 2186429"/>
                <a:gd name="csX12" fmla="*/ 1556449 w 2154145"/>
                <a:gd name="csY12" fmla="*/ 2129962 h 2186429"/>
                <a:gd name="csX13" fmla="*/ 1205206 w 2154145"/>
                <a:gd name="csY13" fmla="*/ 1947333 h 2186429"/>
                <a:gd name="csX14" fmla="*/ 476105 w 2154145"/>
                <a:gd name="csY14" fmla="*/ 1533267 h 2186429"/>
                <a:gd name="csX15" fmla="*/ 230903 w 2154145"/>
                <a:gd name="csY15" fmla="*/ 1386178 h 2186429"/>
                <a:gd name="csX16" fmla="*/ 120190 w 2154145"/>
                <a:gd name="csY16" fmla="*/ 1305083 h 2186429"/>
                <a:gd name="csX17" fmla="*/ 66545 w 2154145"/>
                <a:gd name="csY17" fmla="*/ 1148818 h 2186429"/>
                <a:gd name="csX18" fmla="*/ 18155 w 2154145"/>
                <a:gd name="csY18" fmla="*/ 889682 h 2186429"/>
                <a:gd name="csX19" fmla="*/ 2303 w 2154145"/>
                <a:gd name="csY19" fmla="*/ 739674 h 2186429"/>
                <a:gd name="csX20" fmla="*/ 84232 w 2154145"/>
                <a:gd name="csY20" fmla="*/ 646899 h 2186429"/>
                <a:gd name="csX21" fmla="*/ 273369 w 2154145"/>
                <a:gd name="csY21" fmla="*/ 535269 h 2186429"/>
                <a:gd name="csX22" fmla="*/ 886501 w 2154145"/>
                <a:gd name="csY22" fmla="*/ 172346 h 2186429"/>
                <a:gd name="csX23" fmla="*/ 1064542 w 2154145"/>
                <a:gd name="csY23" fmla="*/ 67223 h 2186429"/>
                <a:gd name="csX24" fmla="*/ 1175922 w 2154145"/>
                <a:gd name="csY24" fmla="*/ 3649 h 2186429"/>
                <a:gd name="csX25" fmla="*/ 1217411 w 2154145"/>
                <a:gd name="csY25" fmla="*/ 1072 h 21864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2154145" h="2186429">
                  <a:moveTo>
                    <a:pt x="1217411" y="1072"/>
                  </a:moveTo>
                  <a:cubicBezTo>
                    <a:pt x="1257215" y="6809"/>
                    <a:pt x="1292350" y="34497"/>
                    <a:pt x="1326264" y="57211"/>
                  </a:cubicBezTo>
                  <a:cubicBezTo>
                    <a:pt x="1429885" y="126709"/>
                    <a:pt x="1535508" y="194371"/>
                    <a:pt x="1643050" y="257779"/>
                  </a:cubicBezTo>
                  <a:cubicBezTo>
                    <a:pt x="1758852" y="326108"/>
                    <a:pt x="1874988" y="394188"/>
                    <a:pt x="1993209" y="458262"/>
                  </a:cubicBezTo>
                  <a:cubicBezTo>
                    <a:pt x="2043017" y="485294"/>
                    <a:pt x="2114100" y="506569"/>
                    <a:pt x="2141298" y="560548"/>
                  </a:cubicBezTo>
                  <a:cubicBezTo>
                    <a:pt x="2158401" y="594338"/>
                    <a:pt x="2152979" y="636136"/>
                    <a:pt x="2152979" y="672763"/>
                  </a:cubicBezTo>
                  <a:cubicBezTo>
                    <a:pt x="2152895" y="742260"/>
                    <a:pt x="2153062" y="811841"/>
                    <a:pt x="2153062" y="881339"/>
                  </a:cubicBezTo>
                  <a:cubicBezTo>
                    <a:pt x="2152979" y="1137221"/>
                    <a:pt x="2152228" y="1393020"/>
                    <a:pt x="2153062" y="1648901"/>
                  </a:cubicBezTo>
                  <a:cubicBezTo>
                    <a:pt x="2153312" y="1726742"/>
                    <a:pt x="2153145" y="1804666"/>
                    <a:pt x="2153145" y="1882507"/>
                  </a:cubicBezTo>
                  <a:cubicBezTo>
                    <a:pt x="2153062" y="1919133"/>
                    <a:pt x="2159486" y="1960765"/>
                    <a:pt x="2140798" y="1993970"/>
                  </a:cubicBezTo>
                  <a:cubicBezTo>
                    <a:pt x="2116185" y="2037772"/>
                    <a:pt x="2068880" y="2051788"/>
                    <a:pt x="2026164" y="2071478"/>
                  </a:cubicBezTo>
                  <a:cubicBezTo>
                    <a:pt x="1945653" y="2108521"/>
                    <a:pt x="1838529" y="2164002"/>
                    <a:pt x="1753262" y="2182524"/>
                  </a:cubicBezTo>
                  <a:cubicBezTo>
                    <a:pt x="1678508" y="2198793"/>
                    <a:pt x="1620441" y="2160915"/>
                    <a:pt x="1556449" y="2129962"/>
                  </a:cubicBezTo>
                  <a:cubicBezTo>
                    <a:pt x="1437561" y="2072563"/>
                    <a:pt x="1322844" y="2007236"/>
                    <a:pt x="1205206" y="1947333"/>
                  </a:cubicBezTo>
                  <a:cubicBezTo>
                    <a:pt x="956082" y="1820435"/>
                    <a:pt x="719806" y="1669759"/>
                    <a:pt x="476105" y="1533267"/>
                  </a:cubicBezTo>
                  <a:cubicBezTo>
                    <a:pt x="393092" y="1486796"/>
                    <a:pt x="311413" y="1436904"/>
                    <a:pt x="230903" y="1386178"/>
                  </a:cubicBezTo>
                  <a:cubicBezTo>
                    <a:pt x="191106" y="1361066"/>
                    <a:pt x="150225" y="1342711"/>
                    <a:pt x="120190" y="1305083"/>
                  </a:cubicBezTo>
                  <a:cubicBezTo>
                    <a:pt x="83564" y="1259114"/>
                    <a:pt x="78392" y="1204300"/>
                    <a:pt x="66545" y="1148818"/>
                  </a:cubicBezTo>
                  <a:cubicBezTo>
                    <a:pt x="48106" y="1062801"/>
                    <a:pt x="32171" y="976617"/>
                    <a:pt x="18155" y="889682"/>
                  </a:cubicBezTo>
                  <a:cubicBezTo>
                    <a:pt x="10396" y="841793"/>
                    <a:pt x="-6040" y="788231"/>
                    <a:pt x="2303" y="739674"/>
                  </a:cubicBezTo>
                  <a:cubicBezTo>
                    <a:pt x="10562" y="691535"/>
                    <a:pt x="45937" y="669759"/>
                    <a:pt x="84232" y="646899"/>
                  </a:cubicBezTo>
                  <a:cubicBezTo>
                    <a:pt x="147055" y="609272"/>
                    <a:pt x="210379" y="572646"/>
                    <a:pt x="273369" y="535269"/>
                  </a:cubicBezTo>
                  <a:cubicBezTo>
                    <a:pt x="477691" y="414295"/>
                    <a:pt x="682763" y="294405"/>
                    <a:pt x="886501" y="172346"/>
                  </a:cubicBezTo>
                  <a:cubicBezTo>
                    <a:pt x="945570" y="136971"/>
                    <a:pt x="1005974" y="103515"/>
                    <a:pt x="1064542" y="67223"/>
                  </a:cubicBezTo>
                  <a:cubicBezTo>
                    <a:pt x="1098415" y="46198"/>
                    <a:pt x="1137127" y="14244"/>
                    <a:pt x="1175922" y="3649"/>
                  </a:cubicBezTo>
                  <a:cubicBezTo>
                    <a:pt x="1190356" y="-314"/>
                    <a:pt x="1204143" y="-841"/>
                    <a:pt x="1217411" y="1072"/>
                  </a:cubicBezTo>
                  <a:close/>
                </a:path>
              </a:pathLst>
            </a:custGeom>
            <a:solidFill>
              <a:schemeClr val="accent5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B7BA164B-9EFC-4838-763F-05FBE5824C2B}"/>
                </a:ext>
              </a:extLst>
            </p:cNvPr>
            <p:cNvSpPr/>
            <p:nvPr/>
          </p:nvSpPr>
          <p:spPr>
            <a:xfrm>
              <a:off x="6197264" y="4146672"/>
              <a:ext cx="2144662" cy="2184486"/>
            </a:xfrm>
            <a:custGeom>
              <a:avLst/>
              <a:gdLst>
                <a:gd name="csX0" fmla="*/ 913836 w 2144662"/>
                <a:gd name="csY0" fmla="*/ 2167 h 2184486"/>
                <a:gd name="csX1" fmla="*/ 1089625 w 2144662"/>
                <a:gd name="csY1" fmla="*/ 72833 h 2184486"/>
                <a:gd name="csX2" fmla="*/ 1483250 w 2144662"/>
                <a:gd name="csY2" fmla="*/ 304937 h 2184486"/>
                <a:gd name="csX3" fmla="*/ 1965563 w 2144662"/>
                <a:gd name="csY3" fmla="*/ 590187 h 2184486"/>
                <a:gd name="csX4" fmla="*/ 2140434 w 2144662"/>
                <a:gd name="csY4" fmla="*/ 731685 h 2184486"/>
                <a:gd name="csX5" fmla="*/ 2127919 w 2144662"/>
                <a:gd name="csY5" fmla="*/ 880025 h 2184486"/>
                <a:gd name="csX6" fmla="*/ 2078361 w 2144662"/>
                <a:gd name="csY6" fmla="*/ 1147503 h 2184486"/>
                <a:gd name="csX7" fmla="*/ 2024966 w 2144662"/>
                <a:gd name="csY7" fmla="*/ 1303936 h 2184486"/>
                <a:gd name="csX8" fmla="*/ 1887806 w 2144662"/>
                <a:gd name="csY8" fmla="*/ 1401049 h 2184486"/>
                <a:gd name="csX9" fmla="*/ 1657037 w 2144662"/>
                <a:gd name="csY9" fmla="*/ 1537208 h 2184486"/>
                <a:gd name="csX10" fmla="*/ 939366 w 2144662"/>
                <a:gd name="csY10" fmla="*/ 1945851 h 2184486"/>
                <a:gd name="csX11" fmla="*/ 588707 w 2144662"/>
                <a:gd name="csY11" fmla="*/ 2128982 h 2184486"/>
                <a:gd name="csX12" fmla="*/ 393396 w 2144662"/>
                <a:gd name="csY12" fmla="*/ 2180291 h 2184486"/>
                <a:gd name="csX13" fmla="*/ 120494 w 2144662"/>
                <a:gd name="csY13" fmla="*/ 2067994 h 2184486"/>
                <a:gd name="csX14" fmla="*/ 15455 w 2144662"/>
                <a:gd name="csY14" fmla="*/ 1997912 h 2184486"/>
                <a:gd name="csX15" fmla="*/ 687 w 2144662"/>
                <a:gd name="csY15" fmla="*/ 1881193 h 2184486"/>
                <a:gd name="csX16" fmla="*/ 604 w 2144662"/>
                <a:gd name="csY16" fmla="*/ 1655930 h 2184486"/>
                <a:gd name="csX17" fmla="*/ 1105 w 2144662"/>
                <a:gd name="csY17" fmla="*/ 880025 h 2184486"/>
                <a:gd name="csX18" fmla="*/ 771 w 2144662"/>
                <a:gd name="csY18" fmla="*/ 671448 h 2184486"/>
                <a:gd name="csX19" fmla="*/ 12452 w 2144662"/>
                <a:gd name="csY19" fmla="*/ 560068 h 2184486"/>
                <a:gd name="csX20" fmla="*/ 238548 w 2144662"/>
                <a:gd name="csY20" fmla="*/ 410727 h 2184486"/>
                <a:gd name="csX21" fmla="*/ 707929 w 2144662"/>
                <a:gd name="csY21" fmla="*/ 129065 h 2184486"/>
                <a:gd name="csX22" fmla="*/ 913836 w 2144662"/>
                <a:gd name="csY22" fmla="*/ 2167 h 218448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2144662" h="2184486">
                  <a:moveTo>
                    <a:pt x="913836" y="2167"/>
                  </a:moveTo>
                  <a:cubicBezTo>
                    <a:pt x="979663" y="-11349"/>
                    <a:pt x="1036730" y="41546"/>
                    <a:pt x="1089625" y="72833"/>
                  </a:cubicBezTo>
                  <a:cubicBezTo>
                    <a:pt x="1220611" y="150340"/>
                    <a:pt x="1350846" y="229850"/>
                    <a:pt x="1483250" y="304937"/>
                  </a:cubicBezTo>
                  <a:cubicBezTo>
                    <a:pt x="1645690" y="396961"/>
                    <a:pt x="1804709" y="495242"/>
                    <a:pt x="1965563" y="590187"/>
                  </a:cubicBezTo>
                  <a:cubicBezTo>
                    <a:pt x="2025300" y="625478"/>
                    <a:pt x="2121078" y="657599"/>
                    <a:pt x="2140434" y="731685"/>
                  </a:cubicBezTo>
                  <a:cubicBezTo>
                    <a:pt x="2152698" y="778656"/>
                    <a:pt x="2135094" y="833053"/>
                    <a:pt x="2127919" y="880025"/>
                  </a:cubicBezTo>
                  <a:cubicBezTo>
                    <a:pt x="2114153" y="969796"/>
                    <a:pt x="2097967" y="1058816"/>
                    <a:pt x="2078361" y="1147503"/>
                  </a:cubicBezTo>
                  <a:cubicBezTo>
                    <a:pt x="2066097" y="1203151"/>
                    <a:pt x="2062927" y="1258549"/>
                    <a:pt x="2024966" y="1303936"/>
                  </a:cubicBezTo>
                  <a:cubicBezTo>
                    <a:pt x="1988924" y="1347153"/>
                    <a:pt x="1935778" y="1373100"/>
                    <a:pt x="1887806" y="1401049"/>
                  </a:cubicBezTo>
                  <a:cubicBezTo>
                    <a:pt x="1810549" y="1445935"/>
                    <a:pt x="1734711" y="1493073"/>
                    <a:pt x="1657037" y="1537208"/>
                  </a:cubicBezTo>
                  <a:cubicBezTo>
                    <a:pt x="1417590" y="1673284"/>
                    <a:pt x="1182734" y="1816617"/>
                    <a:pt x="939366" y="1945851"/>
                  </a:cubicBezTo>
                  <a:cubicBezTo>
                    <a:pt x="822814" y="2007673"/>
                    <a:pt x="706511" y="2069412"/>
                    <a:pt x="588707" y="2128982"/>
                  </a:cubicBezTo>
                  <a:cubicBezTo>
                    <a:pt x="526218" y="2160602"/>
                    <a:pt x="466565" y="2196977"/>
                    <a:pt x="393396" y="2180291"/>
                  </a:cubicBezTo>
                  <a:cubicBezTo>
                    <a:pt x="300287" y="2159017"/>
                    <a:pt x="206511" y="2108708"/>
                    <a:pt x="120494" y="2067994"/>
                  </a:cubicBezTo>
                  <a:cubicBezTo>
                    <a:pt x="80781" y="2049139"/>
                    <a:pt x="38732" y="2038459"/>
                    <a:pt x="15455" y="1997912"/>
                  </a:cubicBezTo>
                  <a:cubicBezTo>
                    <a:pt x="-4819" y="1962537"/>
                    <a:pt x="687" y="1920405"/>
                    <a:pt x="687" y="1881193"/>
                  </a:cubicBezTo>
                  <a:cubicBezTo>
                    <a:pt x="687" y="1806105"/>
                    <a:pt x="687" y="1731017"/>
                    <a:pt x="604" y="1655930"/>
                  </a:cubicBezTo>
                  <a:cubicBezTo>
                    <a:pt x="354" y="1397295"/>
                    <a:pt x="771" y="1138660"/>
                    <a:pt x="1105" y="880025"/>
                  </a:cubicBezTo>
                  <a:cubicBezTo>
                    <a:pt x="1189" y="810527"/>
                    <a:pt x="938" y="740946"/>
                    <a:pt x="771" y="671448"/>
                  </a:cubicBezTo>
                  <a:cubicBezTo>
                    <a:pt x="771" y="634155"/>
                    <a:pt x="-4485" y="594608"/>
                    <a:pt x="12452" y="560068"/>
                  </a:cubicBezTo>
                  <a:cubicBezTo>
                    <a:pt x="39149" y="505421"/>
                    <a:pt x="180982" y="442264"/>
                    <a:pt x="238548" y="410727"/>
                  </a:cubicBezTo>
                  <a:cubicBezTo>
                    <a:pt x="398735" y="323041"/>
                    <a:pt x="553416" y="226012"/>
                    <a:pt x="707929" y="129065"/>
                  </a:cubicBezTo>
                  <a:cubicBezTo>
                    <a:pt x="762243" y="95026"/>
                    <a:pt x="854768" y="14348"/>
                    <a:pt x="913836" y="2167"/>
                  </a:cubicBezTo>
                  <a:close/>
                </a:path>
              </a:pathLst>
            </a:custGeom>
            <a:solidFill>
              <a:schemeClr val="accent4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37EB1BD-CE98-637F-829F-44F26C8EF04D}"/>
              </a:ext>
            </a:extLst>
          </p:cNvPr>
          <p:cNvSpPr txBox="1"/>
          <p:nvPr/>
        </p:nvSpPr>
        <p:spPr>
          <a:xfrm>
            <a:off x="6219534" y="4952291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640AE7-E4DF-D2D1-0EB7-5EE562F129FB}"/>
              </a:ext>
            </a:extLst>
          </p:cNvPr>
          <p:cNvSpPr txBox="1"/>
          <p:nvPr/>
        </p:nvSpPr>
        <p:spPr>
          <a:xfrm>
            <a:off x="4626645" y="4952291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631142-1C9B-571D-C92E-EFE982183400}"/>
              </a:ext>
            </a:extLst>
          </p:cNvPr>
          <p:cNvSpPr txBox="1"/>
          <p:nvPr/>
        </p:nvSpPr>
        <p:spPr>
          <a:xfrm>
            <a:off x="7056509" y="3661009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01BA07-E626-8DA0-1D3F-8137CE68E1EC}"/>
              </a:ext>
            </a:extLst>
          </p:cNvPr>
          <p:cNvSpPr txBox="1"/>
          <p:nvPr/>
        </p:nvSpPr>
        <p:spPr>
          <a:xfrm>
            <a:off x="3789670" y="3661009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2C5EE5-9BC8-FC7F-C0EE-00F782BB1989}"/>
              </a:ext>
            </a:extLst>
          </p:cNvPr>
          <p:cNvSpPr txBox="1"/>
          <p:nvPr/>
        </p:nvSpPr>
        <p:spPr>
          <a:xfrm>
            <a:off x="6219535" y="2135606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1061AA-7D3B-ECDD-A7BC-A0A331A22F0C}"/>
              </a:ext>
            </a:extLst>
          </p:cNvPr>
          <p:cNvSpPr txBox="1"/>
          <p:nvPr/>
        </p:nvSpPr>
        <p:spPr>
          <a:xfrm>
            <a:off x="4626645" y="2135606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pic>
        <p:nvPicPr>
          <p:cNvPr id="19" name="Graphic 18" descr="Bullseye with solid fill">
            <a:extLst>
              <a:ext uri="{FF2B5EF4-FFF2-40B4-BE49-F238E27FC236}">
                <a16:creationId xmlns:a16="http://schemas.microsoft.com/office/drawing/2014/main" id="{97BC2B74-F08A-7D40-30F7-AA04981433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36865" y="1482893"/>
            <a:ext cx="725378" cy="725378"/>
          </a:xfrm>
          <a:prstGeom prst="rect">
            <a:avLst/>
          </a:prstGeom>
        </p:spPr>
      </p:pic>
      <p:pic>
        <p:nvPicPr>
          <p:cNvPr id="20" name="Graphic 19" descr="Rocket with solid fill">
            <a:extLst>
              <a:ext uri="{FF2B5EF4-FFF2-40B4-BE49-F238E27FC236}">
                <a16:creationId xmlns:a16="http://schemas.microsoft.com/office/drawing/2014/main" id="{076DB5C7-5099-7B12-597F-6F8861258B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29754" y="1482893"/>
            <a:ext cx="725378" cy="725378"/>
          </a:xfrm>
          <a:prstGeom prst="rect">
            <a:avLst/>
          </a:prstGeom>
        </p:spPr>
      </p:pic>
      <p:pic>
        <p:nvPicPr>
          <p:cNvPr id="21" name="Graphic 20" descr="Shield Tick with solid fill">
            <a:extLst>
              <a:ext uri="{FF2B5EF4-FFF2-40B4-BE49-F238E27FC236}">
                <a16:creationId xmlns:a16="http://schemas.microsoft.com/office/drawing/2014/main" id="{CDEE40A0-066D-2448-D1B7-F45F405DCE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099890" y="2952571"/>
            <a:ext cx="725378" cy="725378"/>
          </a:xfrm>
          <a:prstGeom prst="rect">
            <a:avLst/>
          </a:prstGeom>
        </p:spPr>
      </p:pic>
      <p:pic>
        <p:nvPicPr>
          <p:cNvPr id="22" name="Graphic 21" descr="Lights On with solid fill">
            <a:extLst>
              <a:ext uri="{FF2B5EF4-FFF2-40B4-BE49-F238E27FC236}">
                <a16:creationId xmlns:a16="http://schemas.microsoft.com/office/drawing/2014/main" id="{0E83F5C5-984D-E585-0682-477A78582B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366730" y="2952571"/>
            <a:ext cx="725378" cy="725378"/>
          </a:xfrm>
          <a:prstGeom prst="rect">
            <a:avLst/>
          </a:prstGeom>
        </p:spPr>
      </p:pic>
      <p:pic>
        <p:nvPicPr>
          <p:cNvPr id="23" name="Graphic 22" descr="Handshake with solid fill">
            <a:extLst>
              <a:ext uri="{FF2B5EF4-FFF2-40B4-BE49-F238E27FC236}">
                <a16:creationId xmlns:a16="http://schemas.microsoft.com/office/drawing/2014/main" id="{0E11C5D4-5283-FB12-86C0-DCC18D1E683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4936865" y="4319168"/>
            <a:ext cx="725378" cy="725378"/>
          </a:xfrm>
          <a:prstGeom prst="rect">
            <a:avLst/>
          </a:prstGeom>
        </p:spPr>
      </p:pic>
      <p:pic>
        <p:nvPicPr>
          <p:cNvPr id="30" name="Graphic 29" descr="Gears with solid fill">
            <a:extLst>
              <a:ext uri="{FF2B5EF4-FFF2-40B4-BE49-F238E27FC236}">
                <a16:creationId xmlns:a16="http://schemas.microsoft.com/office/drawing/2014/main" id="{43C1A34F-5B89-7DFB-FEEE-F60B63FB469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6529754" y="4319168"/>
            <a:ext cx="725378" cy="725378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23254F61-332C-CC44-85B6-2A4B2704DF38}"/>
              </a:ext>
            </a:extLst>
          </p:cNvPr>
          <p:cNvGrpSpPr/>
          <p:nvPr/>
        </p:nvGrpSpPr>
        <p:grpSpPr>
          <a:xfrm>
            <a:off x="8927481" y="2860867"/>
            <a:ext cx="2926080" cy="1197820"/>
            <a:chOff x="8921977" y="2947244"/>
            <a:chExt cx="2926080" cy="1197820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DB9448E-2042-7DE1-325B-5CCC3C29C249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rgbClr val="E0A602"/>
                  </a:solidFill>
                </a:rPr>
                <a:t>Lorem Ipsum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D000B01-6E1E-EB15-21A7-DEAA188E9046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3F8DC7AA-D8DC-4EE2-D361-B291FBE9D784}"/>
              </a:ext>
            </a:extLst>
          </p:cNvPr>
          <p:cNvGrpSpPr/>
          <p:nvPr/>
        </p:nvGrpSpPr>
        <p:grpSpPr>
          <a:xfrm>
            <a:off x="8671905" y="4565961"/>
            <a:ext cx="2926080" cy="1197820"/>
            <a:chOff x="8921977" y="4652338"/>
            <a:chExt cx="2926080" cy="1197820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BED4BA47-F30C-4BB5-89C1-4FBBB80B8833}"/>
                </a:ext>
              </a:extLst>
            </p:cNvPr>
            <p:cNvSpPr txBox="1"/>
            <p:nvPr/>
          </p:nvSpPr>
          <p:spPr>
            <a:xfrm>
              <a:off x="8921977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D0AC73-FE87-8AD5-2730-6CB2094529C2}"/>
                </a:ext>
              </a:extLst>
            </p:cNvPr>
            <p:cNvSpPr txBox="1"/>
            <p:nvPr/>
          </p:nvSpPr>
          <p:spPr>
            <a:xfrm>
              <a:off x="8921977" y="5111494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B028F7F7-B24F-B4C2-7FB8-49E62D66DBF5}"/>
              </a:ext>
            </a:extLst>
          </p:cNvPr>
          <p:cNvGrpSpPr/>
          <p:nvPr/>
        </p:nvGrpSpPr>
        <p:grpSpPr>
          <a:xfrm>
            <a:off x="338440" y="2860867"/>
            <a:ext cx="2926080" cy="1197820"/>
            <a:chOff x="332936" y="2947244"/>
            <a:chExt cx="2926080" cy="1197820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B79637C-2924-589E-3B11-97C458EE54EA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dirty="0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89FD4AB9-A444-F5B6-94B4-17557F7E71AB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655E427-F369-3DE1-2BFC-2B4DCBA9FF0C}"/>
              </a:ext>
            </a:extLst>
          </p:cNvPr>
          <p:cNvGrpSpPr/>
          <p:nvPr/>
        </p:nvGrpSpPr>
        <p:grpSpPr>
          <a:xfrm>
            <a:off x="597675" y="4565961"/>
            <a:ext cx="2926080" cy="1197820"/>
            <a:chOff x="332936" y="4652338"/>
            <a:chExt cx="2926080" cy="1197820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0D96AA7-91F1-F3D1-EA25-7EA0DD1C2115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dirty="0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1C3499A-9366-8494-E16E-C76433D9EBBC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A17D65DF-50C6-CFA0-2987-81AA00703053}"/>
              </a:ext>
            </a:extLst>
          </p:cNvPr>
          <p:cNvGrpSpPr/>
          <p:nvPr/>
        </p:nvGrpSpPr>
        <p:grpSpPr>
          <a:xfrm>
            <a:off x="8671905" y="1155773"/>
            <a:ext cx="2926080" cy="1197820"/>
            <a:chOff x="8921977" y="1242150"/>
            <a:chExt cx="2926080" cy="1197820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019EB316-D1C7-6F65-48B2-B0DAAEE487D3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rgbClr val="FC8F03"/>
                  </a:solidFill>
                </a:rPr>
                <a:t>Lorem Ipsum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44113537-CC1C-94F4-E620-919FB00DB0C6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02EEF929-AEA2-DAB8-95B0-DF5D4AFFADE2}"/>
              </a:ext>
            </a:extLst>
          </p:cNvPr>
          <p:cNvGrpSpPr/>
          <p:nvPr/>
        </p:nvGrpSpPr>
        <p:grpSpPr>
          <a:xfrm>
            <a:off x="597675" y="1155773"/>
            <a:ext cx="2926080" cy="1197820"/>
            <a:chOff x="332936" y="2627766"/>
            <a:chExt cx="2926080" cy="1197820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E8BD8DC7-D53C-5874-DCE2-EDAF8B76C63E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chemeClr val="accent1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0CED3DA-DB5F-3AE9-7112-30D4EE09CBDF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pic>
        <p:nvPicPr>
          <p:cNvPr id="68" name="Graphic 67" descr="Diamond with solid fill">
            <a:extLst>
              <a:ext uri="{FF2B5EF4-FFF2-40B4-BE49-F238E27FC236}">
                <a16:creationId xmlns:a16="http://schemas.microsoft.com/office/drawing/2014/main" id="{6C3EB1F8-40E6-DBEE-55C3-9CE71396507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20758" y="2753758"/>
            <a:ext cx="1350484" cy="135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1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C70AA2-E5EB-3C2D-6140-C0C779ADA5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E6598-C82F-BC0B-7460-6EF1ECD96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Diamond Hub Infographic – Slide Template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7342F43-EFE5-9DB1-867C-784FCCBEF421}"/>
              </a:ext>
            </a:extLst>
          </p:cNvPr>
          <p:cNvGrpSpPr/>
          <p:nvPr/>
        </p:nvGrpSpPr>
        <p:grpSpPr>
          <a:xfrm>
            <a:off x="3823001" y="1081892"/>
            <a:ext cx="4545995" cy="4694216"/>
            <a:chOff x="3221896" y="404069"/>
            <a:chExt cx="5740548" cy="5927717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20C3893-6B35-5EF9-920A-17FE5F92E1BF}"/>
                </a:ext>
              </a:extLst>
            </p:cNvPr>
            <p:cNvSpPr/>
            <p:nvPr/>
          </p:nvSpPr>
          <p:spPr>
            <a:xfrm>
              <a:off x="3851791" y="404171"/>
              <a:ext cx="2155467" cy="2162453"/>
            </a:xfrm>
            <a:custGeom>
              <a:avLst/>
              <a:gdLst>
                <a:gd name="csX0" fmla="*/ 1706666 w 2155467"/>
                <a:gd name="csY0" fmla="*/ 50 h 2162453"/>
                <a:gd name="csX1" fmla="*/ 2042808 w 2155467"/>
                <a:gd name="csY1" fmla="*/ 118021 h 2162453"/>
                <a:gd name="csX2" fmla="*/ 2140839 w 2155467"/>
                <a:gd name="csY2" fmla="*/ 186935 h 2162453"/>
                <a:gd name="csX3" fmla="*/ 2151352 w 2155467"/>
                <a:gd name="csY3" fmla="*/ 450993 h 2162453"/>
                <a:gd name="csX4" fmla="*/ 2151602 w 2155467"/>
                <a:gd name="csY4" fmla="*/ 1060037 h 2162453"/>
                <a:gd name="csX5" fmla="*/ 2151435 w 2155467"/>
                <a:gd name="csY5" fmla="*/ 1427132 h 2162453"/>
                <a:gd name="csX6" fmla="*/ 2143509 w 2155467"/>
                <a:gd name="csY6" fmla="*/ 1593576 h 2162453"/>
                <a:gd name="csX7" fmla="*/ 2017445 w 2155467"/>
                <a:gd name="csY7" fmla="*/ 1692942 h 2162453"/>
                <a:gd name="csX8" fmla="*/ 1699741 w 2155467"/>
                <a:gd name="csY8" fmla="*/ 1867395 h 2162453"/>
                <a:gd name="csX9" fmla="*/ 1370357 w 2155467"/>
                <a:gd name="csY9" fmla="*/ 2071550 h 2162453"/>
                <a:gd name="csX10" fmla="*/ 1211922 w 2155467"/>
                <a:gd name="csY10" fmla="*/ 2162072 h 2162453"/>
                <a:gd name="csX11" fmla="*/ 1096371 w 2155467"/>
                <a:gd name="csY11" fmla="*/ 2115768 h 2162453"/>
                <a:gd name="csX12" fmla="*/ 907234 w 2155467"/>
                <a:gd name="csY12" fmla="*/ 2004722 h 2162453"/>
                <a:gd name="csX13" fmla="*/ 299191 w 2155467"/>
                <a:gd name="csY13" fmla="*/ 1645052 h 2162453"/>
                <a:gd name="csX14" fmla="*/ 116061 w 2155467"/>
                <a:gd name="csY14" fmla="*/ 1536175 h 2162453"/>
                <a:gd name="csX15" fmla="*/ 29209 w 2155467"/>
                <a:gd name="csY15" fmla="*/ 1481195 h 2162453"/>
                <a:gd name="csX16" fmla="*/ 7267 w 2155467"/>
                <a:gd name="csY16" fmla="*/ 1335358 h 2162453"/>
                <a:gd name="csX17" fmla="*/ 63583 w 2155467"/>
                <a:gd name="csY17" fmla="*/ 1049691 h 2162453"/>
                <a:gd name="csX18" fmla="*/ 119648 w 2155467"/>
                <a:gd name="csY18" fmla="*/ 904272 h 2162453"/>
                <a:gd name="csX19" fmla="*/ 252637 w 2155467"/>
                <a:gd name="csY19" fmla="*/ 812164 h 2162453"/>
                <a:gd name="csX20" fmla="*/ 535967 w 2155467"/>
                <a:gd name="csY20" fmla="*/ 644719 h 2162453"/>
                <a:gd name="csX21" fmla="*/ 941940 w 2155467"/>
                <a:gd name="csY21" fmla="*/ 408527 h 2162453"/>
                <a:gd name="csX22" fmla="*/ 1301443 w 2155467"/>
                <a:gd name="csY22" fmla="*/ 200701 h 2162453"/>
                <a:gd name="csX23" fmla="*/ 1553905 w 2155467"/>
                <a:gd name="csY23" fmla="*/ 60788 h 2162453"/>
                <a:gd name="csX24" fmla="*/ 1706666 w 2155467"/>
                <a:gd name="csY24" fmla="*/ 50 h 216245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</a:cxnLst>
              <a:rect l="l" t="t" r="r" b="b"/>
              <a:pathLst>
                <a:path w="2155467" h="2162453">
                  <a:moveTo>
                    <a:pt x="1706666" y="50"/>
                  </a:moveTo>
                  <a:cubicBezTo>
                    <a:pt x="1784674" y="-2369"/>
                    <a:pt x="1965885" y="83481"/>
                    <a:pt x="2042808" y="118021"/>
                  </a:cubicBezTo>
                  <a:cubicBezTo>
                    <a:pt x="2080519" y="134958"/>
                    <a:pt x="2122067" y="146221"/>
                    <a:pt x="2140839" y="186935"/>
                  </a:cubicBezTo>
                  <a:cubicBezTo>
                    <a:pt x="2165618" y="240664"/>
                    <a:pt x="2151435" y="386751"/>
                    <a:pt x="2151352" y="450993"/>
                  </a:cubicBezTo>
                  <a:cubicBezTo>
                    <a:pt x="2151268" y="653980"/>
                    <a:pt x="2150935" y="857050"/>
                    <a:pt x="2151602" y="1060037"/>
                  </a:cubicBezTo>
                  <a:cubicBezTo>
                    <a:pt x="2152019" y="1182429"/>
                    <a:pt x="2151685" y="1304739"/>
                    <a:pt x="2151435" y="1427132"/>
                  </a:cubicBezTo>
                  <a:cubicBezTo>
                    <a:pt x="2151352" y="1478525"/>
                    <a:pt x="2162782" y="1545102"/>
                    <a:pt x="2143509" y="1593576"/>
                  </a:cubicBezTo>
                  <a:cubicBezTo>
                    <a:pt x="2122151" y="1647472"/>
                    <a:pt x="2064751" y="1667078"/>
                    <a:pt x="2017445" y="1692942"/>
                  </a:cubicBezTo>
                  <a:cubicBezTo>
                    <a:pt x="1911405" y="1750926"/>
                    <a:pt x="1805531" y="1808994"/>
                    <a:pt x="1699741" y="1867395"/>
                  </a:cubicBezTo>
                  <a:cubicBezTo>
                    <a:pt x="1587027" y="1929551"/>
                    <a:pt x="1477399" y="2000217"/>
                    <a:pt x="1370357" y="2071550"/>
                  </a:cubicBezTo>
                  <a:cubicBezTo>
                    <a:pt x="1324887" y="2101919"/>
                    <a:pt x="1267988" y="2157066"/>
                    <a:pt x="1211922" y="2162072"/>
                  </a:cubicBezTo>
                  <a:cubicBezTo>
                    <a:pt x="1167037" y="2166077"/>
                    <a:pt x="1132413" y="2137711"/>
                    <a:pt x="1096371" y="2115768"/>
                  </a:cubicBezTo>
                  <a:cubicBezTo>
                    <a:pt x="1033881" y="2077891"/>
                    <a:pt x="969890" y="2042349"/>
                    <a:pt x="907234" y="2004722"/>
                  </a:cubicBezTo>
                  <a:cubicBezTo>
                    <a:pt x="705331" y="1883497"/>
                    <a:pt x="501343" y="1765777"/>
                    <a:pt x="299191" y="1645052"/>
                  </a:cubicBezTo>
                  <a:cubicBezTo>
                    <a:pt x="238203" y="1608677"/>
                    <a:pt x="177466" y="1571800"/>
                    <a:pt x="116061" y="1536175"/>
                  </a:cubicBezTo>
                  <a:cubicBezTo>
                    <a:pt x="87527" y="1519656"/>
                    <a:pt x="51819" y="1505890"/>
                    <a:pt x="29209" y="1481195"/>
                  </a:cubicBezTo>
                  <a:cubicBezTo>
                    <a:pt x="-9836" y="1438728"/>
                    <a:pt x="-1326" y="1387335"/>
                    <a:pt x="7267" y="1335358"/>
                  </a:cubicBezTo>
                  <a:cubicBezTo>
                    <a:pt x="23202" y="1239413"/>
                    <a:pt x="41056" y="1144218"/>
                    <a:pt x="63583" y="1049691"/>
                  </a:cubicBezTo>
                  <a:cubicBezTo>
                    <a:pt x="75347" y="1000133"/>
                    <a:pt x="84273" y="943317"/>
                    <a:pt x="119648" y="904272"/>
                  </a:cubicBezTo>
                  <a:cubicBezTo>
                    <a:pt x="156358" y="863724"/>
                    <a:pt x="206917" y="840781"/>
                    <a:pt x="252637" y="812164"/>
                  </a:cubicBezTo>
                  <a:cubicBezTo>
                    <a:pt x="345662" y="754013"/>
                    <a:pt x="441857" y="701035"/>
                    <a:pt x="535967" y="644719"/>
                  </a:cubicBezTo>
                  <a:cubicBezTo>
                    <a:pt x="670290" y="564292"/>
                    <a:pt x="807367" y="488537"/>
                    <a:pt x="941940" y="408527"/>
                  </a:cubicBezTo>
                  <a:cubicBezTo>
                    <a:pt x="1060663" y="337944"/>
                    <a:pt x="1179551" y="265610"/>
                    <a:pt x="1301443" y="200701"/>
                  </a:cubicBezTo>
                  <a:cubicBezTo>
                    <a:pt x="1386292" y="155481"/>
                    <a:pt x="1469807" y="107425"/>
                    <a:pt x="1553905" y="60788"/>
                  </a:cubicBezTo>
                  <a:cubicBezTo>
                    <a:pt x="1601794" y="34257"/>
                    <a:pt x="1650100" y="1886"/>
                    <a:pt x="1706666" y="50"/>
                  </a:cubicBezTo>
                  <a:close/>
                </a:path>
              </a:pathLst>
            </a:custGeom>
            <a:solidFill>
              <a:schemeClr val="accent1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8FA12B54-B282-95FD-171C-ACEB3F6D18F4}"/>
                </a:ext>
              </a:extLst>
            </p:cNvPr>
            <p:cNvSpPr/>
            <p:nvPr/>
          </p:nvSpPr>
          <p:spPr>
            <a:xfrm>
              <a:off x="6197005" y="404069"/>
              <a:ext cx="2142047" cy="2161980"/>
            </a:xfrm>
            <a:custGeom>
              <a:avLst/>
              <a:gdLst>
                <a:gd name="csX0" fmla="*/ 422273 w 2142047"/>
                <a:gd name="csY0" fmla="*/ 235 h 2161980"/>
                <a:gd name="csX1" fmla="*/ 589552 w 2142047"/>
                <a:gd name="csY1" fmla="*/ 60639 h 2161980"/>
                <a:gd name="csX2" fmla="*/ 835755 w 2142047"/>
                <a:gd name="csY2" fmla="*/ 198717 h 2161980"/>
                <a:gd name="csX3" fmla="*/ 1632935 w 2142047"/>
                <a:gd name="csY3" fmla="*/ 660923 h 2161980"/>
                <a:gd name="csX4" fmla="*/ 1894824 w 2142047"/>
                <a:gd name="csY4" fmla="*/ 816771 h 2161980"/>
                <a:gd name="csX5" fmla="*/ 2022139 w 2142047"/>
                <a:gd name="csY5" fmla="*/ 905959 h 2161980"/>
                <a:gd name="csX6" fmla="*/ 2078371 w 2142047"/>
                <a:gd name="csY6" fmla="*/ 1051295 h 2161980"/>
                <a:gd name="csX7" fmla="*/ 2133436 w 2142047"/>
                <a:gd name="csY7" fmla="*/ 1327283 h 2161980"/>
                <a:gd name="csX8" fmla="*/ 2113162 w 2142047"/>
                <a:gd name="csY8" fmla="*/ 1480379 h 2161980"/>
                <a:gd name="csX9" fmla="*/ 2011210 w 2142047"/>
                <a:gd name="csY9" fmla="*/ 1545121 h 2161980"/>
                <a:gd name="csX10" fmla="*/ 1837507 w 2142047"/>
                <a:gd name="csY10" fmla="*/ 1647157 h 2161980"/>
                <a:gd name="csX11" fmla="*/ 1239977 w 2142047"/>
                <a:gd name="csY11" fmla="*/ 2000652 h 2161980"/>
                <a:gd name="csX12" fmla="*/ 1040077 w 2142047"/>
                <a:gd name="csY12" fmla="*/ 2118123 h 2161980"/>
                <a:gd name="csX13" fmla="*/ 931951 w 2142047"/>
                <a:gd name="csY13" fmla="*/ 2161673 h 2161980"/>
                <a:gd name="csX14" fmla="*/ 777270 w 2142047"/>
                <a:gd name="csY14" fmla="*/ 2075823 h 2161980"/>
                <a:gd name="csX15" fmla="*/ 432284 w 2142047"/>
                <a:gd name="csY15" fmla="*/ 1861740 h 2161980"/>
                <a:gd name="csX16" fmla="*/ 132018 w 2142047"/>
                <a:gd name="csY16" fmla="*/ 1694712 h 2161980"/>
                <a:gd name="csX17" fmla="*/ 10375 w 2142047"/>
                <a:gd name="csY17" fmla="*/ 1600018 h 2161980"/>
                <a:gd name="csX18" fmla="*/ 948 w 2142047"/>
                <a:gd name="csY18" fmla="*/ 1485635 h 2161980"/>
                <a:gd name="csX19" fmla="*/ 1031 w 2142047"/>
                <a:gd name="csY19" fmla="*/ 1277058 h 2161980"/>
                <a:gd name="csX20" fmla="*/ 781 w 2142047"/>
                <a:gd name="csY20" fmla="*/ 526182 h 2161980"/>
                <a:gd name="csX21" fmla="*/ 614 w 2142047"/>
                <a:gd name="csY21" fmla="*/ 292576 h 2161980"/>
                <a:gd name="csX22" fmla="*/ 16883 w 2142047"/>
                <a:gd name="csY22" fmla="*/ 177025 h 2161980"/>
                <a:gd name="csX23" fmla="*/ 118835 w 2142047"/>
                <a:gd name="csY23" fmla="*/ 111699 h 2161980"/>
                <a:gd name="csX24" fmla="*/ 422273 w 2142047"/>
                <a:gd name="csY24" fmla="*/ 235 h 216198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</a:cxnLst>
              <a:rect l="l" t="t" r="r" b="b"/>
              <a:pathLst>
                <a:path w="2142047" h="2161980">
                  <a:moveTo>
                    <a:pt x="422273" y="235"/>
                  </a:moveTo>
                  <a:cubicBezTo>
                    <a:pt x="483594" y="-3185"/>
                    <a:pt x="538325" y="31355"/>
                    <a:pt x="589552" y="60639"/>
                  </a:cubicBezTo>
                  <a:cubicBezTo>
                    <a:pt x="671063" y="107193"/>
                    <a:pt x="753242" y="153831"/>
                    <a:pt x="835755" y="198717"/>
                  </a:cubicBezTo>
                  <a:cubicBezTo>
                    <a:pt x="1105486" y="345305"/>
                    <a:pt x="1367709" y="506242"/>
                    <a:pt x="1632935" y="660923"/>
                  </a:cubicBezTo>
                  <a:cubicBezTo>
                    <a:pt x="1720621" y="712066"/>
                    <a:pt x="1808890" y="762708"/>
                    <a:pt x="1894824" y="816771"/>
                  </a:cubicBezTo>
                  <a:cubicBezTo>
                    <a:pt x="1938625" y="844303"/>
                    <a:pt x="1988016" y="865745"/>
                    <a:pt x="2022139" y="905959"/>
                  </a:cubicBezTo>
                  <a:cubicBezTo>
                    <a:pt x="2055511" y="945421"/>
                    <a:pt x="2066941" y="1002404"/>
                    <a:pt x="2078371" y="1051295"/>
                  </a:cubicBezTo>
                  <a:cubicBezTo>
                    <a:pt x="2099730" y="1142818"/>
                    <a:pt x="2117834" y="1234592"/>
                    <a:pt x="2133436" y="1327283"/>
                  </a:cubicBezTo>
                  <a:cubicBezTo>
                    <a:pt x="2142529" y="1381597"/>
                    <a:pt x="2153626" y="1435326"/>
                    <a:pt x="2113162" y="1480379"/>
                  </a:cubicBezTo>
                  <a:cubicBezTo>
                    <a:pt x="2087549" y="1508828"/>
                    <a:pt x="2043998" y="1526265"/>
                    <a:pt x="2011210" y="1545121"/>
                  </a:cubicBezTo>
                  <a:cubicBezTo>
                    <a:pt x="1953059" y="1578660"/>
                    <a:pt x="1895742" y="1613701"/>
                    <a:pt x="1837507" y="1647157"/>
                  </a:cubicBezTo>
                  <a:cubicBezTo>
                    <a:pt x="1637107" y="1762374"/>
                    <a:pt x="1437123" y="1880011"/>
                    <a:pt x="1239977" y="2000652"/>
                  </a:cubicBezTo>
                  <a:cubicBezTo>
                    <a:pt x="1174067" y="2040949"/>
                    <a:pt x="1106321" y="2078243"/>
                    <a:pt x="1040077" y="2118123"/>
                  </a:cubicBezTo>
                  <a:cubicBezTo>
                    <a:pt x="1007038" y="2137979"/>
                    <a:pt x="972832" y="2165178"/>
                    <a:pt x="931951" y="2161673"/>
                  </a:cubicBezTo>
                  <a:cubicBezTo>
                    <a:pt x="874467" y="2156751"/>
                    <a:pt x="823991" y="2106025"/>
                    <a:pt x="777270" y="2075823"/>
                  </a:cubicBezTo>
                  <a:cubicBezTo>
                    <a:pt x="663638" y="2002488"/>
                    <a:pt x="550506" y="1927567"/>
                    <a:pt x="432284" y="1861740"/>
                  </a:cubicBezTo>
                  <a:cubicBezTo>
                    <a:pt x="332168" y="1806008"/>
                    <a:pt x="232551" y="1749693"/>
                    <a:pt x="132018" y="1694712"/>
                  </a:cubicBezTo>
                  <a:cubicBezTo>
                    <a:pt x="86965" y="1670100"/>
                    <a:pt x="31817" y="1650494"/>
                    <a:pt x="10375" y="1600018"/>
                  </a:cubicBezTo>
                  <a:cubicBezTo>
                    <a:pt x="-4642" y="1564811"/>
                    <a:pt x="1115" y="1523012"/>
                    <a:pt x="948" y="1485635"/>
                  </a:cubicBezTo>
                  <a:cubicBezTo>
                    <a:pt x="614" y="1416137"/>
                    <a:pt x="1031" y="1346556"/>
                    <a:pt x="1031" y="1277058"/>
                  </a:cubicBezTo>
                  <a:cubicBezTo>
                    <a:pt x="948" y="1026766"/>
                    <a:pt x="1115" y="776474"/>
                    <a:pt x="781" y="526182"/>
                  </a:cubicBezTo>
                  <a:cubicBezTo>
                    <a:pt x="698" y="448341"/>
                    <a:pt x="781" y="370417"/>
                    <a:pt x="614" y="292576"/>
                  </a:cubicBezTo>
                  <a:cubicBezTo>
                    <a:pt x="531" y="253531"/>
                    <a:pt x="-4391" y="211899"/>
                    <a:pt x="16883" y="177025"/>
                  </a:cubicBezTo>
                  <a:cubicBezTo>
                    <a:pt x="38993" y="140816"/>
                    <a:pt x="82376" y="128719"/>
                    <a:pt x="118835" y="111699"/>
                  </a:cubicBezTo>
                  <a:cubicBezTo>
                    <a:pt x="189501" y="78827"/>
                    <a:pt x="349605" y="4323"/>
                    <a:pt x="422273" y="235"/>
                  </a:cubicBezTo>
                  <a:close/>
                </a:path>
              </a:pathLst>
            </a:custGeom>
            <a:solidFill>
              <a:srgbClr val="FC8F03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197ADDB3-1604-2BA2-03E9-4690304C029E}"/>
                </a:ext>
              </a:extLst>
            </p:cNvPr>
            <p:cNvSpPr/>
            <p:nvPr/>
          </p:nvSpPr>
          <p:spPr>
            <a:xfrm>
              <a:off x="3221896" y="2047294"/>
              <a:ext cx="1709143" cy="2616154"/>
            </a:xfrm>
            <a:custGeom>
              <a:avLst/>
              <a:gdLst>
                <a:gd name="csX0" fmla="*/ 493744 w 1709143"/>
                <a:gd name="csY0" fmla="*/ 260 h 2616154"/>
                <a:gd name="csX1" fmla="*/ 668532 w 1709143"/>
                <a:gd name="csY1" fmla="*/ 79102 h 2616154"/>
                <a:gd name="csX2" fmla="*/ 1072253 w 1709143"/>
                <a:gd name="csY2" fmla="*/ 317631 h 2616154"/>
                <a:gd name="csX3" fmla="*/ 1519024 w 1709143"/>
                <a:gd name="csY3" fmla="*/ 580354 h 2616154"/>
                <a:gd name="csX4" fmla="*/ 1693644 w 1709143"/>
                <a:gd name="csY4" fmla="*/ 705750 h 2616154"/>
                <a:gd name="csX5" fmla="*/ 1701653 w 1709143"/>
                <a:gd name="csY5" fmla="*/ 837654 h 2616154"/>
                <a:gd name="csX6" fmla="*/ 1684384 w 1709143"/>
                <a:gd name="csY6" fmla="*/ 1036052 h 2616154"/>
                <a:gd name="csX7" fmla="*/ 1689222 w 1709143"/>
                <a:gd name="csY7" fmla="*/ 1627826 h 2616154"/>
                <a:gd name="csX8" fmla="*/ 1685218 w 1709143"/>
                <a:gd name="csY8" fmla="*/ 1923838 h 2616154"/>
                <a:gd name="csX9" fmla="*/ 1497832 w 1709143"/>
                <a:gd name="csY9" fmla="*/ 2045396 h 2616154"/>
                <a:gd name="csX10" fmla="*/ 1015186 w 1709143"/>
                <a:gd name="csY10" fmla="*/ 2329978 h 2616154"/>
                <a:gd name="csX11" fmla="*/ 659855 w 1709143"/>
                <a:gd name="csY11" fmla="*/ 2542059 h 2616154"/>
                <a:gd name="csX12" fmla="*/ 500502 w 1709143"/>
                <a:gd name="csY12" fmla="*/ 2616146 h 2616154"/>
                <a:gd name="csX13" fmla="*/ 366763 w 1709143"/>
                <a:gd name="csY13" fmla="*/ 2549902 h 2616154"/>
                <a:gd name="csX14" fmla="*/ 66079 w 1709143"/>
                <a:gd name="csY14" fmla="*/ 2275832 h 2616154"/>
                <a:gd name="csX15" fmla="*/ 43135 w 1709143"/>
                <a:gd name="csY15" fmla="*/ 2095288 h 2616154"/>
                <a:gd name="csX16" fmla="*/ 10347 w 1709143"/>
                <a:gd name="csY16" fmla="*/ 1669541 h 2616154"/>
                <a:gd name="csX17" fmla="*/ 18857 w 1709143"/>
                <a:gd name="csY17" fmla="*/ 785176 h 2616154"/>
                <a:gd name="csX18" fmla="*/ 58153 w 1709143"/>
                <a:gd name="csY18" fmla="*/ 363184 h 2616154"/>
                <a:gd name="csX19" fmla="*/ 348909 w 1709143"/>
                <a:gd name="csY19" fmla="*/ 79102 h 2616154"/>
                <a:gd name="csX20" fmla="*/ 493744 w 1709143"/>
                <a:gd name="csY20" fmla="*/ 260 h 261615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</a:cxnLst>
              <a:rect l="l" t="t" r="r" b="b"/>
              <a:pathLst>
                <a:path w="1709143" h="2616154">
                  <a:moveTo>
                    <a:pt x="493744" y="260"/>
                  </a:moveTo>
                  <a:cubicBezTo>
                    <a:pt x="554732" y="-4161"/>
                    <a:pt x="618473" y="49067"/>
                    <a:pt x="668532" y="79102"/>
                  </a:cubicBezTo>
                  <a:cubicBezTo>
                    <a:pt x="802604" y="159446"/>
                    <a:pt x="938346" y="236953"/>
                    <a:pt x="1072253" y="317631"/>
                  </a:cubicBezTo>
                  <a:cubicBezTo>
                    <a:pt x="1220092" y="406818"/>
                    <a:pt x="1369516" y="494003"/>
                    <a:pt x="1519024" y="580354"/>
                  </a:cubicBezTo>
                  <a:cubicBezTo>
                    <a:pt x="1574255" y="612224"/>
                    <a:pt x="1664944" y="645430"/>
                    <a:pt x="1693644" y="705750"/>
                  </a:cubicBezTo>
                  <a:cubicBezTo>
                    <a:pt x="1714335" y="749051"/>
                    <a:pt x="1705992" y="791850"/>
                    <a:pt x="1701653" y="837654"/>
                  </a:cubicBezTo>
                  <a:cubicBezTo>
                    <a:pt x="1695396" y="903731"/>
                    <a:pt x="1689806" y="969808"/>
                    <a:pt x="1684384" y="1036052"/>
                  </a:cubicBezTo>
                  <a:cubicBezTo>
                    <a:pt x="1668114" y="1234450"/>
                    <a:pt x="1676123" y="1429594"/>
                    <a:pt x="1689222" y="1627826"/>
                  </a:cubicBezTo>
                  <a:cubicBezTo>
                    <a:pt x="1694645" y="1709588"/>
                    <a:pt x="1733524" y="1855008"/>
                    <a:pt x="1685218" y="1923838"/>
                  </a:cubicBezTo>
                  <a:cubicBezTo>
                    <a:pt x="1650427" y="1973479"/>
                    <a:pt x="1550894" y="2013192"/>
                    <a:pt x="1497832" y="2045396"/>
                  </a:cubicBezTo>
                  <a:cubicBezTo>
                    <a:pt x="1338146" y="2142259"/>
                    <a:pt x="1174956" y="2233282"/>
                    <a:pt x="1015186" y="2329978"/>
                  </a:cubicBezTo>
                  <a:cubicBezTo>
                    <a:pt x="897215" y="2401312"/>
                    <a:pt x="779411" y="2473479"/>
                    <a:pt x="659855" y="2542059"/>
                  </a:cubicBezTo>
                  <a:cubicBezTo>
                    <a:pt x="611548" y="2569758"/>
                    <a:pt x="558737" y="2616896"/>
                    <a:pt x="500502" y="2616146"/>
                  </a:cubicBezTo>
                  <a:cubicBezTo>
                    <a:pt x="449609" y="2615478"/>
                    <a:pt x="406726" y="2577183"/>
                    <a:pt x="366763" y="2549902"/>
                  </a:cubicBezTo>
                  <a:cubicBezTo>
                    <a:pt x="279161" y="2490081"/>
                    <a:pt x="90441" y="2380787"/>
                    <a:pt x="66079" y="2275832"/>
                  </a:cubicBezTo>
                  <a:cubicBezTo>
                    <a:pt x="52563" y="2217430"/>
                    <a:pt x="49893" y="2154774"/>
                    <a:pt x="43135" y="2095288"/>
                  </a:cubicBezTo>
                  <a:cubicBezTo>
                    <a:pt x="27200" y="1953789"/>
                    <a:pt x="18523" y="1811624"/>
                    <a:pt x="10347" y="1669541"/>
                  </a:cubicBezTo>
                  <a:cubicBezTo>
                    <a:pt x="-6840" y="1374363"/>
                    <a:pt x="-1667" y="1080104"/>
                    <a:pt x="18857" y="785176"/>
                  </a:cubicBezTo>
                  <a:cubicBezTo>
                    <a:pt x="28618" y="645680"/>
                    <a:pt x="33290" y="500928"/>
                    <a:pt x="58153" y="363184"/>
                  </a:cubicBezTo>
                  <a:cubicBezTo>
                    <a:pt x="80679" y="238455"/>
                    <a:pt x="250961" y="148433"/>
                    <a:pt x="348909" y="79102"/>
                  </a:cubicBezTo>
                  <a:cubicBezTo>
                    <a:pt x="391458" y="48984"/>
                    <a:pt x="439681" y="4265"/>
                    <a:pt x="493744" y="260"/>
                  </a:cubicBezTo>
                  <a:close/>
                </a:path>
              </a:pathLst>
            </a:custGeom>
            <a:solidFill>
              <a:srgbClr val="D0BA94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4C70666-0706-0203-A3F1-20E02F006FA9}"/>
                </a:ext>
              </a:extLst>
            </p:cNvPr>
            <p:cNvSpPr/>
            <p:nvPr/>
          </p:nvSpPr>
          <p:spPr>
            <a:xfrm>
              <a:off x="7254065" y="2047398"/>
              <a:ext cx="1708379" cy="2615913"/>
            </a:xfrm>
            <a:custGeom>
              <a:avLst/>
              <a:gdLst>
                <a:gd name="csX0" fmla="*/ 1201188 w 1708379"/>
                <a:gd name="csY0" fmla="*/ 407 h 2615913"/>
                <a:gd name="csX1" fmla="*/ 1340350 w 1708379"/>
                <a:gd name="csY1" fmla="*/ 63480 h 2615913"/>
                <a:gd name="csX2" fmla="*/ 1650128 w 1708379"/>
                <a:gd name="csY2" fmla="*/ 353485 h 2615913"/>
                <a:gd name="csX3" fmla="*/ 1696599 w 1708379"/>
                <a:gd name="csY3" fmla="*/ 901875 h 2615913"/>
                <a:gd name="csX4" fmla="*/ 1667982 w 1708379"/>
                <a:gd name="csY4" fmla="*/ 2094767 h 2615913"/>
                <a:gd name="csX5" fmla="*/ 1633192 w 1708379"/>
                <a:gd name="csY5" fmla="*/ 2308266 h 2615913"/>
                <a:gd name="csX6" fmla="*/ 1387321 w 1708379"/>
                <a:gd name="csY6" fmla="*/ 2521097 h 2615913"/>
                <a:gd name="csX7" fmla="*/ 1215538 w 1708379"/>
                <a:gd name="csY7" fmla="*/ 2615875 h 2615913"/>
                <a:gd name="csX8" fmla="*/ 1055601 w 1708379"/>
                <a:gd name="csY8" fmla="*/ 2542706 h 2615913"/>
                <a:gd name="csX9" fmla="*/ 667982 w 1708379"/>
                <a:gd name="csY9" fmla="*/ 2312771 h 2615913"/>
                <a:gd name="csX10" fmla="*/ 200520 w 1708379"/>
                <a:gd name="csY10" fmla="*/ 2037617 h 2615913"/>
                <a:gd name="csX11" fmla="*/ 14720 w 1708379"/>
                <a:gd name="csY11" fmla="*/ 1906630 h 2615913"/>
                <a:gd name="csX12" fmla="*/ 14220 w 1708379"/>
                <a:gd name="csY12" fmla="*/ 1707315 h 2615913"/>
                <a:gd name="csX13" fmla="*/ 37080 w 1708379"/>
                <a:gd name="csY13" fmla="*/ 1385773 h 2615913"/>
                <a:gd name="csX14" fmla="*/ 17891 w 1708379"/>
                <a:gd name="csY14" fmla="*/ 935247 h 2615913"/>
                <a:gd name="csX15" fmla="*/ 12551 w 1708379"/>
                <a:gd name="csY15" fmla="*/ 712237 h 2615913"/>
                <a:gd name="csX16" fmla="*/ 111917 w 1708379"/>
                <a:gd name="csY16" fmla="*/ 628139 h 2615913"/>
                <a:gd name="csX17" fmla="*/ 285286 w 1708379"/>
                <a:gd name="csY17" fmla="*/ 526354 h 2615913"/>
                <a:gd name="csX18" fmla="*/ 910515 w 1708379"/>
                <a:gd name="csY18" fmla="*/ 158842 h 2615913"/>
                <a:gd name="csX19" fmla="*/ 1093979 w 1708379"/>
                <a:gd name="csY19" fmla="*/ 50298 h 2615913"/>
                <a:gd name="csX20" fmla="*/ 1201188 w 1708379"/>
                <a:gd name="csY20" fmla="*/ 407 h 261591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</a:cxnLst>
              <a:rect l="l" t="t" r="r" b="b"/>
              <a:pathLst>
                <a:path w="1708379" h="2615913">
                  <a:moveTo>
                    <a:pt x="1201188" y="407"/>
                  </a:moveTo>
                  <a:cubicBezTo>
                    <a:pt x="1256669" y="-4432"/>
                    <a:pt x="1297300" y="34947"/>
                    <a:pt x="1340350" y="63480"/>
                  </a:cubicBezTo>
                  <a:cubicBezTo>
                    <a:pt x="1434543" y="125886"/>
                    <a:pt x="1629187" y="238518"/>
                    <a:pt x="1650128" y="353485"/>
                  </a:cubicBezTo>
                  <a:cubicBezTo>
                    <a:pt x="1682582" y="532110"/>
                    <a:pt x="1688589" y="720830"/>
                    <a:pt x="1696599" y="901875"/>
                  </a:cubicBezTo>
                  <a:cubicBezTo>
                    <a:pt x="1714203" y="1299255"/>
                    <a:pt x="1717457" y="1698972"/>
                    <a:pt x="1667982" y="2094767"/>
                  </a:cubicBezTo>
                  <a:cubicBezTo>
                    <a:pt x="1659305" y="2164014"/>
                    <a:pt x="1661975" y="2243774"/>
                    <a:pt x="1633192" y="2308266"/>
                  </a:cubicBezTo>
                  <a:cubicBezTo>
                    <a:pt x="1598401" y="2386023"/>
                    <a:pt x="1458321" y="2471706"/>
                    <a:pt x="1387321" y="2521097"/>
                  </a:cubicBezTo>
                  <a:cubicBezTo>
                    <a:pt x="1338765" y="2554803"/>
                    <a:pt x="1277443" y="2614122"/>
                    <a:pt x="1215538" y="2615875"/>
                  </a:cubicBezTo>
                  <a:cubicBezTo>
                    <a:pt x="1159222" y="2617460"/>
                    <a:pt x="1102823" y="2569237"/>
                    <a:pt x="1055601" y="2542706"/>
                  </a:cubicBezTo>
                  <a:cubicBezTo>
                    <a:pt x="924782" y="2469037"/>
                    <a:pt x="798134" y="2387775"/>
                    <a:pt x="667982" y="2312771"/>
                  </a:cubicBezTo>
                  <a:cubicBezTo>
                    <a:pt x="511466" y="2222499"/>
                    <a:pt x="355701" y="2130308"/>
                    <a:pt x="200520" y="2037617"/>
                  </a:cubicBezTo>
                  <a:cubicBezTo>
                    <a:pt x="145372" y="2004661"/>
                    <a:pt x="43253" y="1964615"/>
                    <a:pt x="14720" y="1906630"/>
                  </a:cubicBezTo>
                  <a:cubicBezTo>
                    <a:pt x="-13896" y="1848813"/>
                    <a:pt x="6711" y="1768887"/>
                    <a:pt x="14220" y="1707315"/>
                  </a:cubicBezTo>
                  <a:cubicBezTo>
                    <a:pt x="27151" y="1601024"/>
                    <a:pt x="33659" y="1492814"/>
                    <a:pt x="37080" y="1385773"/>
                  </a:cubicBezTo>
                  <a:cubicBezTo>
                    <a:pt x="41835" y="1235598"/>
                    <a:pt x="31740" y="1084755"/>
                    <a:pt x="17891" y="935247"/>
                  </a:cubicBezTo>
                  <a:cubicBezTo>
                    <a:pt x="12134" y="873258"/>
                    <a:pt x="-11727" y="768803"/>
                    <a:pt x="12551" y="712237"/>
                  </a:cubicBezTo>
                  <a:cubicBezTo>
                    <a:pt x="31323" y="668353"/>
                    <a:pt x="72705" y="649998"/>
                    <a:pt x="111917" y="628139"/>
                  </a:cubicBezTo>
                  <a:cubicBezTo>
                    <a:pt x="170485" y="595518"/>
                    <a:pt x="227218" y="559726"/>
                    <a:pt x="285286" y="526354"/>
                  </a:cubicBezTo>
                  <a:cubicBezTo>
                    <a:pt x="494947" y="406130"/>
                    <a:pt x="702439" y="281651"/>
                    <a:pt x="910515" y="158842"/>
                  </a:cubicBezTo>
                  <a:cubicBezTo>
                    <a:pt x="971670" y="122716"/>
                    <a:pt x="1032574" y="86090"/>
                    <a:pt x="1093979" y="50298"/>
                  </a:cubicBezTo>
                  <a:cubicBezTo>
                    <a:pt x="1127768" y="30609"/>
                    <a:pt x="1160974" y="3911"/>
                    <a:pt x="1201188" y="407"/>
                  </a:cubicBezTo>
                  <a:close/>
                </a:path>
              </a:pathLst>
            </a:custGeom>
            <a:solidFill>
              <a:srgbClr val="FDC51F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20B57DB-8078-D23D-CEF5-6F6D9220BB26}"/>
                </a:ext>
              </a:extLst>
            </p:cNvPr>
            <p:cNvSpPr/>
            <p:nvPr/>
          </p:nvSpPr>
          <p:spPr>
            <a:xfrm>
              <a:off x="3849914" y="4145357"/>
              <a:ext cx="2154145" cy="2186429"/>
            </a:xfrm>
            <a:custGeom>
              <a:avLst/>
              <a:gdLst>
                <a:gd name="csX0" fmla="*/ 1217411 w 2154145"/>
                <a:gd name="csY0" fmla="*/ 1072 h 2186429"/>
                <a:gd name="csX1" fmla="*/ 1326264 w 2154145"/>
                <a:gd name="csY1" fmla="*/ 57211 h 2186429"/>
                <a:gd name="csX2" fmla="*/ 1643050 w 2154145"/>
                <a:gd name="csY2" fmla="*/ 257779 h 2186429"/>
                <a:gd name="csX3" fmla="*/ 1993209 w 2154145"/>
                <a:gd name="csY3" fmla="*/ 458262 h 2186429"/>
                <a:gd name="csX4" fmla="*/ 2141298 w 2154145"/>
                <a:gd name="csY4" fmla="*/ 560548 h 2186429"/>
                <a:gd name="csX5" fmla="*/ 2152979 w 2154145"/>
                <a:gd name="csY5" fmla="*/ 672763 h 2186429"/>
                <a:gd name="csX6" fmla="*/ 2153062 w 2154145"/>
                <a:gd name="csY6" fmla="*/ 881339 h 2186429"/>
                <a:gd name="csX7" fmla="*/ 2153062 w 2154145"/>
                <a:gd name="csY7" fmla="*/ 1648901 h 2186429"/>
                <a:gd name="csX8" fmla="*/ 2153145 w 2154145"/>
                <a:gd name="csY8" fmla="*/ 1882507 h 2186429"/>
                <a:gd name="csX9" fmla="*/ 2140798 w 2154145"/>
                <a:gd name="csY9" fmla="*/ 1993970 h 2186429"/>
                <a:gd name="csX10" fmla="*/ 2026164 w 2154145"/>
                <a:gd name="csY10" fmla="*/ 2071478 h 2186429"/>
                <a:gd name="csX11" fmla="*/ 1753262 w 2154145"/>
                <a:gd name="csY11" fmla="*/ 2182524 h 2186429"/>
                <a:gd name="csX12" fmla="*/ 1556449 w 2154145"/>
                <a:gd name="csY12" fmla="*/ 2129962 h 2186429"/>
                <a:gd name="csX13" fmla="*/ 1205206 w 2154145"/>
                <a:gd name="csY13" fmla="*/ 1947333 h 2186429"/>
                <a:gd name="csX14" fmla="*/ 476105 w 2154145"/>
                <a:gd name="csY14" fmla="*/ 1533267 h 2186429"/>
                <a:gd name="csX15" fmla="*/ 230903 w 2154145"/>
                <a:gd name="csY15" fmla="*/ 1386178 h 2186429"/>
                <a:gd name="csX16" fmla="*/ 120190 w 2154145"/>
                <a:gd name="csY16" fmla="*/ 1305083 h 2186429"/>
                <a:gd name="csX17" fmla="*/ 66545 w 2154145"/>
                <a:gd name="csY17" fmla="*/ 1148818 h 2186429"/>
                <a:gd name="csX18" fmla="*/ 18155 w 2154145"/>
                <a:gd name="csY18" fmla="*/ 889682 h 2186429"/>
                <a:gd name="csX19" fmla="*/ 2303 w 2154145"/>
                <a:gd name="csY19" fmla="*/ 739674 h 2186429"/>
                <a:gd name="csX20" fmla="*/ 84232 w 2154145"/>
                <a:gd name="csY20" fmla="*/ 646899 h 2186429"/>
                <a:gd name="csX21" fmla="*/ 273369 w 2154145"/>
                <a:gd name="csY21" fmla="*/ 535269 h 2186429"/>
                <a:gd name="csX22" fmla="*/ 886501 w 2154145"/>
                <a:gd name="csY22" fmla="*/ 172346 h 2186429"/>
                <a:gd name="csX23" fmla="*/ 1064542 w 2154145"/>
                <a:gd name="csY23" fmla="*/ 67223 h 2186429"/>
                <a:gd name="csX24" fmla="*/ 1175922 w 2154145"/>
                <a:gd name="csY24" fmla="*/ 3649 h 2186429"/>
                <a:gd name="csX25" fmla="*/ 1217411 w 2154145"/>
                <a:gd name="csY25" fmla="*/ 1072 h 21864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2154145" h="2186429">
                  <a:moveTo>
                    <a:pt x="1217411" y="1072"/>
                  </a:moveTo>
                  <a:cubicBezTo>
                    <a:pt x="1257215" y="6809"/>
                    <a:pt x="1292350" y="34497"/>
                    <a:pt x="1326264" y="57211"/>
                  </a:cubicBezTo>
                  <a:cubicBezTo>
                    <a:pt x="1429885" y="126709"/>
                    <a:pt x="1535508" y="194371"/>
                    <a:pt x="1643050" y="257779"/>
                  </a:cubicBezTo>
                  <a:cubicBezTo>
                    <a:pt x="1758852" y="326108"/>
                    <a:pt x="1874988" y="394188"/>
                    <a:pt x="1993209" y="458262"/>
                  </a:cubicBezTo>
                  <a:cubicBezTo>
                    <a:pt x="2043017" y="485294"/>
                    <a:pt x="2114100" y="506569"/>
                    <a:pt x="2141298" y="560548"/>
                  </a:cubicBezTo>
                  <a:cubicBezTo>
                    <a:pt x="2158401" y="594338"/>
                    <a:pt x="2152979" y="636136"/>
                    <a:pt x="2152979" y="672763"/>
                  </a:cubicBezTo>
                  <a:cubicBezTo>
                    <a:pt x="2152895" y="742260"/>
                    <a:pt x="2153062" y="811841"/>
                    <a:pt x="2153062" y="881339"/>
                  </a:cubicBezTo>
                  <a:cubicBezTo>
                    <a:pt x="2152979" y="1137221"/>
                    <a:pt x="2152228" y="1393020"/>
                    <a:pt x="2153062" y="1648901"/>
                  </a:cubicBezTo>
                  <a:cubicBezTo>
                    <a:pt x="2153312" y="1726742"/>
                    <a:pt x="2153145" y="1804666"/>
                    <a:pt x="2153145" y="1882507"/>
                  </a:cubicBezTo>
                  <a:cubicBezTo>
                    <a:pt x="2153062" y="1919133"/>
                    <a:pt x="2159486" y="1960765"/>
                    <a:pt x="2140798" y="1993970"/>
                  </a:cubicBezTo>
                  <a:cubicBezTo>
                    <a:pt x="2116185" y="2037772"/>
                    <a:pt x="2068880" y="2051788"/>
                    <a:pt x="2026164" y="2071478"/>
                  </a:cubicBezTo>
                  <a:cubicBezTo>
                    <a:pt x="1945653" y="2108521"/>
                    <a:pt x="1838529" y="2164002"/>
                    <a:pt x="1753262" y="2182524"/>
                  </a:cubicBezTo>
                  <a:cubicBezTo>
                    <a:pt x="1678508" y="2198793"/>
                    <a:pt x="1620441" y="2160915"/>
                    <a:pt x="1556449" y="2129962"/>
                  </a:cubicBezTo>
                  <a:cubicBezTo>
                    <a:pt x="1437561" y="2072563"/>
                    <a:pt x="1322844" y="2007236"/>
                    <a:pt x="1205206" y="1947333"/>
                  </a:cubicBezTo>
                  <a:cubicBezTo>
                    <a:pt x="956082" y="1820435"/>
                    <a:pt x="719806" y="1669759"/>
                    <a:pt x="476105" y="1533267"/>
                  </a:cubicBezTo>
                  <a:cubicBezTo>
                    <a:pt x="393092" y="1486796"/>
                    <a:pt x="311413" y="1436904"/>
                    <a:pt x="230903" y="1386178"/>
                  </a:cubicBezTo>
                  <a:cubicBezTo>
                    <a:pt x="191106" y="1361066"/>
                    <a:pt x="150225" y="1342711"/>
                    <a:pt x="120190" y="1305083"/>
                  </a:cubicBezTo>
                  <a:cubicBezTo>
                    <a:pt x="83564" y="1259114"/>
                    <a:pt x="78392" y="1204300"/>
                    <a:pt x="66545" y="1148818"/>
                  </a:cubicBezTo>
                  <a:cubicBezTo>
                    <a:pt x="48106" y="1062801"/>
                    <a:pt x="32171" y="976617"/>
                    <a:pt x="18155" y="889682"/>
                  </a:cubicBezTo>
                  <a:cubicBezTo>
                    <a:pt x="10396" y="841793"/>
                    <a:pt x="-6040" y="788231"/>
                    <a:pt x="2303" y="739674"/>
                  </a:cubicBezTo>
                  <a:cubicBezTo>
                    <a:pt x="10562" y="691535"/>
                    <a:pt x="45937" y="669759"/>
                    <a:pt x="84232" y="646899"/>
                  </a:cubicBezTo>
                  <a:cubicBezTo>
                    <a:pt x="147055" y="609272"/>
                    <a:pt x="210379" y="572646"/>
                    <a:pt x="273369" y="535269"/>
                  </a:cubicBezTo>
                  <a:cubicBezTo>
                    <a:pt x="477691" y="414295"/>
                    <a:pt x="682763" y="294405"/>
                    <a:pt x="886501" y="172346"/>
                  </a:cubicBezTo>
                  <a:cubicBezTo>
                    <a:pt x="945570" y="136971"/>
                    <a:pt x="1005974" y="103515"/>
                    <a:pt x="1064542" y="67223"/>
                  </a:cubicBezTo>
                  <a:cubicBezTo>
                    <a:pt x="1098415" y="46198"/>
                    <a:pt x="1137127" y="14244"/>
                    <a:pt x="1175922" y="3649"/>
                  </a:cubicBezTo>
                  <a:cubicBezTo>
                    <a:pt x="1190356" y="-314"/>
                    <a:pt x="1204143" y="-841"/>
                    <a:pt x="1217411" y="1072"/>
                  </a:cubicBezTo>
                  <a:close/>
                </a:path>
              </a:pathLst>
            </a:custGeom>
            <a:solidFill>
              <a:schemeClr val="accent5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7A3A829D-3679-703E-9A3D-A63B006ACCEB}"/>
                </a:ext>
              </a:extLst>
            </p:cNvPr>
            <p:cNvSpPr/>
            <p:nvPr/>
          </p:nvSpPr>
          <p:spPr>
            <a:xfrm>
              <a:off x="6197264" y="4146672"/>
              <a:ext cx="2144662" cy="2184486"/>
            </a:xfrm>
            <a:custGeom>
              <a:avLst/>
              <a:gdLst>
                <a:gd name="csX0" fmla="*/ 913836 w 2144662"/>
                <a:gd name="csY0" fmla="*/ 2167 h 2184486"/>
                <a:gd name="csX1" fmla="*/ 1089625 w 2144662"/>
                <a:gd name="csY1" fmla="*/ 72833 h 2184486"/>
                <a:gd name="csX2" fmla="*/ 1483250 w 2144662"/>
                <a:gd name="csY2" fmla="*/ 304937 h 2184486"/>
                <a:gd name="csX3" fmla="*/ 1965563 w 2144662"/>
                <a:gd name="csY3" fmla="*/ 590187 h 2184486"/>
                <a:gd name="csX4" fmla="*/ 2140434 w 2144662"/>
                <a:gd name="csY4" fmla="*/ 731685 h 2184486"/>
                <a:gd name="csX5" fmla="*/ 2127919 w 2144662"/>
                <a:gd name="csY5" fmla="*/ 880025 h 2184486"/>
                <a:gd name="csX6" fmla="*/ 2078361 w 2144662"/>
                <a:gd name="csY6" fmla="*/ 1147503 h 2184486"/>
                <a:gd name="csX7" fmla="*/ 2024966 w 2144662"/>
                <a:gd name="csY7" fmla="*/ 1303936 h 2184486"/>
                <a:gd name="csX8" fmla="*/ 1887806 w 2144662"/>
                <a:gd name="csY8" fmla="*/ 1401049 h 2184486"/>
                <a:gd name="csX9" fmla="*/ 1657037 w 2144662"/>
                <a:gd name="csY9" fmla="*/ 1537208 h 2184486"/>
                <a:gd name="csX10" fmla="*/ 939366 w 2144662"/>
                <a:gd name="csY10" fmla="*/ 1945851 h 2184486"/>
                <a:gd name="csX11" fmla="*/ 588707 w 2144662"/>
                <a:gd name="csY11" fmla="*/ 2128982 h 2184486"/>
                <a:gd name="csX12" fmla="*/ 393396 w 2144662"/>
                <a:gd name="csY12" fmla="*/ 2180291 h 2184486"/>
                <a:gd name="csX13" fmla="*/ 120494 w 2144662"/>
                <a:gd name="csY13" fmla="*/ 2067994 h 2184486"/>
                <a:gd name="csX14" fmla="*/ 15455 w 2144662"/>
                <a:gd name="csY14" fmla="*/ 1997912 h 2184486"/>
                <a:gd name="csX15" fmla="*/ 687 w 2144662"/>
                <a:gd name="csY15" fmla="*/ 1881193 h 2184486"/>
                <a:gd name="csX16" fmla="*/ 604 w 2144662"/>
                <a:gd name="csY16" fmla="*/ 1655930 h 2184486"/>
                <a:gd name="csX17" fmla="*/ 1105 w 2144662"/>
                <a:gd name="csY17" fmla="*/ 880025 h 2184486"/>
                <a:gd name="csX18" fmla="*/ 771 w 2144662"/>
                <a:gd name="csY18" fmla="*/ 671448 h 2184486"/>
                <a:gd name="csX19" fmla="*/ 12452 w 2144662"/>
                <a:gd name="csY19" fmla="*/ 560068 h 2184486"/>
                <a:gd name="csX20" fmla="*/ 238548 w 2144662"/>
                <a:gd name="csY20" fmla="*/ 410727 h 2184486"/>
                <a:gd name="csX21" fmla="*/ 707929 w 2144662"/>
                <a:gd name="csY21" fmla="*/ 129065 h 2184486"/>
                <a:gd name="csX22" fmla="*/ 913836 w 2144662"/>
                <a:gd name="csY22" fmla="*/ 2167 h 218448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2144662" h="2184486">
                  <a:moveTo>
                    <a:pt x="913836" y="2167"/>
                  </a:moveTo>
                  <a:cubicBezTo>
                    <a:pt x="979663" y="-11349"/>
                    <a:pt x="1036730" y="41546"/>
                    <a:pt x="1089625" y="72833"/>
                  </a:cubicBezTo>
                  <a:cubicBezTo>
                    <a:pt x="1220611" y="150340"/>
                    <a:pt x="1350846" y="229850"/>
                    <a:pt x="1483250" y="304937"/>
                  </a:cubicBezTo>
                  <a:cubicBezTo>
                    <a:pt x="1645690" y="396961"/>
                    <a:pt x="1804709" y="495242"/>
                    <a:pt x="1965563" y="590187"/>
                  </a:cubicBezTo>
                  <a:cubicBezTo>
                    <a:pt x="2025300" y="625478"/>
                    <a:pt x="2121078" y="657599"/>
                    <a:pt x="2140434" y="731685"/>
                  </a:cubicBezTo>
                  <a:cubicBezTo>
                    <a:pt x="2152698" y="778656"/>
                    <a:pt x="2135094" y="833053"/>
                    <a:pt x="2127919" y="880025"/>
                  </a:cubicBezTo>
                  <a:cubicBezTo>
                    <a:pt x="2114153" y="969796"/>
                    <a:pt x="2097967" y="1058816"/>
                    <a:pt x="2078361" y="1147503"/>
                  </a:cubicBezTo>
                  <a:cubicBezTo>
                    <a:pt x="2066097" y="1203151"/>
                    <a:pt x="2062927" y="1258549"/>
                    <a:pt x="2024966" y="1303936"/>
                  </a:cubicBezTo>
                  <a:cubicBezTo>
                    <a:pt x="1988924" y="1347153"/>
                    <a:pt x="1935778" y="1373100"/>
                    <a:pt x="1887806" y="1401049"/>
                  </a:cubicBezTo>
                  <a:cubicBezTo>
                    <a:pt x="1810549" y="1445935"/>
                    <a:pt x="1734711" y="1493073"/>
                    <a:pt x="1657037" y="1537208"/>
                  </a:cubicBezTo>
                  <a:cubicBezTo>
                    <a:pt x="1417590" y="1673284"/>
                    <a:pt x="1182734" y="1816617"/>
                    <a:pt x="939366" y="1945851"/>
                  </a:cubicBezTo>
                  <a:cubicBezTo>
                    <a:pt x="822814" y="2007673"/>
                    <a:pt x="706511" y="2069412"/>
                    <a:pt x="588707" y="2128982"/>
                  </a:cubicBezTo>
                  <a:cubicBezTo>
                    <a:pt x="526218" y="2160602"/>
                    <a:pt x="466565" y="2196977"/>
                    <a:pt x="393396" y="2180291"/>
                  </a:cubicBezTo>
                  <a:cubicBezTo>
                    <a:pt x="300287" y="2159017"/>
                    <a:pt x="206511" y="2108708"/>
                    <a:pt x="120494" y="2067994"/>
                  </a:cubicBezTo>
                  <a:cubicBezTo>
                    <a:pt x="80781" y="2049139"/>
                    <a:pt x="38732" y="2038459"/>
                    <a:pt x="15455" y="1997912"/>
                  </a:cubicBezTo>
                  <a:cubicBezTo>
                    <a:pt x="-4819" y="1962537"/>
                    <a:pt x="687" y="1920405"/>
                    <a:pt x="687" y="1881193"/>
                  </a:cubicBezTo>
                  <a:cubicBezTo>
                    <a:pt x="687" y="1806105"/>
                    <a:pt x="687" y="1731017"/>
                    <a:pt x="604" y="1655930"/>
                  </a:cubicBezTo>
                  <a:cubicBezTo>
                    <a:pt x="354" y="1397295"/>
                    <a:pt x="771" y="1138660"/>
                    <a:pt x="1105" y="880025"/>
                  </a:cubicBezTo>
                  <a:cubicBezTo>
                    <a:pt x="1189" y="810527"/>
                    <a:pt x="938" y="740946"/>
                    <a:pt x="771" y="671448"/>
                  </a:cubicBezTo>
                  <a:cubicBezTo>
                    <a:pt x="771" y="634155"/>
                    <a:pt x="-4485" y="594608"/>
                    <a:pt x="12452" y="560068"/>
                  </a:cubicBezTo>
                  <a:cubicBezTo>
                    <a:pt x="39149" y="505421"/>
                    <a:pt x="180982" y="442264"/>
                    <a:pt x="238548" y="410727"/>
                  </a:cubicBezTo>
                  <a:cubicBezTo>
                    <a:pt x="398735" y="323041"/>
                    <a:pt x="553416" y="226012"/>
                    <a:pt x="707929" y="129065"/>
                  </a:cubicBezTo>
                  <a:cubicBezTo>
                    <a:pt x="762243" y="95026"/>
                    <a:pt x="854768" y="14348"/>
                    <a:pt x="913836" y="2167"/>
                  </a:cubicBezTo>
                  <a:close/>
                </a:path>
              </a:pathLst>
            </a:custGeom>
            <a:solidFill>
              <a:schemeClr val="accent4"/>
            </a:solidFill>
            <a:ln w="2084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 sz="160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BD28FE-46A0-8CE0-8916-CE656F861AA4}"/>
              </a:ext>
            </a:extLst>
          </p:cNvPr>
          <p:cNvSpPr txBox="1"/>
          <p:nvPr/>
        </p:nvSpPr>
        <p:spPr>
          <a:xfrm>
            <a:off x="6219534" y="4952291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7FF6FE-1B66-0808-A61B-B2027731F48E}"/>
              </a:ext>
            </a:extLst>
          </p:cNvPr>
          <p:cNvSpPr txBox="1"/>
          <p:nvPr/>
        </p:nvSpPr>
        <p:spPr>
          <a:xfrm>
            <a:off x="4626645" y="4952291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C78C2C-DC6A-8230-E733-5E1A5802B7FF}"/>
              </a:ext>
            </a:extLst>
          </p:cNvPr>
          <p:cNvSpPr txBox="1"/>
          <p:nvPr/>
        </p:nvSpPr>
        <p:spPr>
          <a:xfrm>
            <a:off x="7056509" y="3661009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00440E-18FA-91F8-9E94-CD1DD4354EBC}"/>
              </a:ext>
            </a:extLst>
          </p:cNvPr>
          <p:cNvSpPr txBox="1"/>
          <p:nvPr/>
        </p:nvSpPr>
        <p:spPr>
          <a:xfrm>
            <a:off x="3789670" y="3661009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F30F8D-BD3C-783F-3A4D-00B22397F5EC}"/>
              </a:ext>
            </a:extLst>
          </p:cNvPr>
          <p:cNvSpPr txBox="1"/>
          <p:nvPr/>
        </p:nvSpPr>
        <p:spPr>
          <a:xfrm>
            <a:off x="6219535" y="2135606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2D6941-D33A-24FC-CE9E-73436D569C61}"/>
              </a:ext>
            </a:extLst>
          </p:cNvPr>
          <p:cNvSpPr txBox="1"/>
          <p:nvPr/>
        </p:nvSpPr>
        <p:spPr>
          <a:xfrm>
            <a:off x="4626645" y="2135606"/>
            <a:ext cx="1345820" cy="40011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/>
            <a:r>
              <a:rPr lang="en-US" sz="2000" b="1" noProof="1">
                <a:solidFill>
                  <a:schemeClr val="bg1"/>
                </a:solidFill>
              </a:rPr>
              <a:t>LOREM</a:t>
            </a:r>
          </a:p>
        </p:txBody>
      </p:sp>
      <p:pic>
        <p:nvPicPr>
          <p:cNvPr id="19" name="Graphic 18" descr="Bullseye with solid fill">
            <a:extLst>
              <a:ext uri="{FF2B5EF4-FFF2-40B4-BE49-F238E27FC236}">
                <a16:creationId xmlns:a16="http://schemas.microsoft.com/office/drawing/2014/main" id="{DACE6CC6-AC6A-C756-AE03-71C8F9DAB6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36865" y="1482893"/>
            <a:ext cx="725378" cy="725378"/>
          </a:xfrm>
          <a:prstGeom prst="rect">
            <a:avLst/>
          </a:prstGeom>
        </p:spPr>
      </p:pic>
      <p:pic>
        <p:nvPicPr>
          <p:cNvPr id="20" name="Graphic 19" descr="Rocket with solid fill">
            <a:extLst>
              <a:ext uri="{FF2B5EF4-FFF2-40B4-BE49-F238E27FC236}">
                <a16:creationId xmlns:a16="http://schemas.microsoft.com/office/drawing/2014/main" id="{70ACF8EF-E4AC-0C65-6CBB-35B893B2D5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29754" y="1482893"/>
            <a:ext cx="725378" cy="725378"/>
          </a:xfrm>
          <a:prstGeom prst="rect">
            <a:avLst/>
          </a:prstGeom>
        </p:spPr>
      </p:pic>
      <p:pic>
        <p:nvPicPr>
          <p:cNvPr id="21" name="Graphic 20" descr="Shield Tick with solid fill">
            <a:extLst>
              <a:ext uri="{FF2B5EF4-FFF2-40B4-BE49-F238E27FC236}">
                <a16:creationId xmlns:a16="http://schemas.microsoft.com/office/drawing/2014/main" id="{7E1A8991-5D66-A192-036D-DC9CFE119A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099890" y="2952571"/>
            <a:ext cx="725378" cy="725378"/>
          </a:xfrm>
          <a:prstGeom prst="rect">
            <a:avLst/>
          </a:prstGeom>
        </p:spPr>
      </p:pic>
      <p:pic>
        <p:nvPicPr>
          <p:cNvPr id="22" name="Graphic 21" descr="Lights On with solid fill">
            <a:extLst>
              <a:ext uri="{FF2B5EF4-FFF2-40B4-BE49-F238E27FC236}">
                <a16:creationId xmlns:a16="http://schemas.microsoft.com/office/drawing/2014/main" id="{0E05CA3D-CC3A-5E02-23BD-DE63F38CB0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366730" y="2952571"/>
            <a:ext cx="725378" cy="725378"/>
          </a:xfrm>
          <a:prstGeom prst="rect">
            <a:avLst/>
          </a:prstGeom>
        </p:spPr>
      </p:pic>
      <p:pic>
        <p:nvPicPr>
          <p:cNvPr id="23" name="Graphic 22" descr="Handshake with solid fill">
            <a:extLst>
              <a:ext uri="{FF2B5EF4-FFF2-40B4-BE49-F238E27FC236}">
                <a16:creationId xmlns:a16="http://schemas.microsoft.com/office/drawing/2014/main" id="{B68CA43D-2041-D7DD-6286-80DC5B975D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4936865" y="4319168"/>
            <a:ext cx="725378" cy="725378"/>
          </a:xfrm>
          <a:prstGeom prst="rect">
            <a:avLst/>
          </a:prstGeom>
        </p:spPr>
      </p:pic>
      <p:pic>
        <p:nvPicPr>
          <p:cNvPr id="30" name="Graphic 29" descr="Gears with solid fill">
            <a:extLst>
              <a:ext uri="{FF2B5EF4-FFF2-40B4-BE49-F238E27FC236}">
                <a16:creationId xmlns:a16="http://schemas.microsoft.com/office/drawing/2014/main" id="{F0FFF6B8-D53A-ED8C-85C2-51C80BF719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6529754" y="4319168"/>
            <a:ext cx="725378" cy="725378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34457E28-95E2-7066-123A-E0AC568E93B3}"/>
              </a:ext>
            </a:extLst>
          </p:cNvPr>
          <p:cNvGrpSpPr/>
          <p:nvPr/>
        </p:nvGrpSpPr>
        <p:grpSpPr>
          <a:xfrm>
            <a:off x="8927481" y="2860867"/>
            <a:ext cx="2926080" cy="1197820"/>
            <a:chOff x="8921977" y="2947244"/>
            <a:chExt cx="2926080" cy="1197820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21AE970-BA3E-1F19-C424-5DC2FDE76285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19908A4-83AA-A644-63C9-2B60D6893E50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1AF5B57E-5FD9-112D-78A0-20B6384C7903}"/>
              </a:ext>
            </a:extLst>
          </p:cNvPr>
          <p:cNvGrpSpPr/>
          <p:nvPr/>
        </p:nvGrpSpPr>
        <p:grpSpPr>
          <a:xfrm>
            <a:off x="8671905" y="4565961"/>
            <a:ext cx="2926080" cy="1197820"/>
            <a:chOff x="8921977" y="4652338"/>
            <a:chExt cx="2926080" cy="1197820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CC50AE5-C839-8A1D-0B9B-7D110359837E}"/>
                </a:ext>
              </a:extLst>
            </p:cNvPr>
            <p:cNvSpPr txBox="1"/>
            <p:nvPr/>
          </p:nvSpPr>
          <p:spPr>
            <a:xfrm>
              <a:off x="8921977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1DDE313-8B92-ADD8-3F09-5F043E0D73B1}"/>
                </a:ext>
              </a:extLst>
            </p:cNvPr>
            <p:cNvSpPr txBox="1"/>
            <p:nvPr/>
          </p:nvSpPr>
          <p:spPr>
            <a:xfrm>
              <a:off x="8921977" y="5111494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BE1427B-D1A2-81E0-8AD8-ADF6F222AA34}"/>
              </a:ext>
            </a:extLst>
          </p:cNvPr>
          <p:cNvGrpSpPr/>
          <p:nvPr/>
        </p:nvGrpSpPr>
        <p:grpSpPr>
          <a:xfrm>
            <a:off x="338440" y="2860867"/>
            <a:ext cx="2926080" cy="1197820"/>
            <a:chOff x="332936" y="2947244"/>
            <a:chExt cx="2926080" cy="1197820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69D678F-DDC7-1E2A-AB90-C7A18E7F9765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dirty="0">
                  <a:solidFill>
                    <a:srgbClr val="D0BA94"/>
                  </a:solidFill>
                </a:rPr>
                <a:t>Lorem Ipsum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9628654-315E-34C0-3EEA-8371F2FFAB9A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50B36B1-C87B-0796-E7C2-DCA97AD5CF0C}"/>
              </a:ext>
            </a:extLst>
          </p:cNvPr>
          <p:cNvGrpSpPr/>
          <p:nvPr/>
        </p:nvGrpSpPr>
        <p:grpSpPr>
          <a:xfrm>
            <a:off x="597675" y="4565961"/>
            <a:ext cx="2926080" cy="1197820"/>
            <a:chOff x="332936" y="4652338"/>
            <a:chExt cx="2926080" cy="1197820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EE4EF1BC-F77D-7204-D4C3-5D7EC2646167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dirty="0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00F69988-4D80-B567-8D65-59BFDDB91470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115932A3-4EF2-D404-D6BB-0824BBFF9E7A}"/>
              </a:ext>
            </a:extLst>
          </p:cNvPr>
          <p:cNvGrpSpPr/>
          <p:nvPr/>
        </p:nvGrpSpPr>
        <p:grpSpPr>
          <a:xfrm>
            <a:off x="8671905" y="1155773"/>
            <a:ext cx="2926080" cy="1197820"/>
            <a:chOff x="8921977" y="1242150"/>
            <a:chExt cx="2926080" cy="1197820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210853C-65B4-E50A-4D96-8E00ABE642A4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ED4FBAF8-0F8D-E8AE-519B-5063183CA24F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802FC423-0B0F-8EA6-7331-21F3531BB38E}"/>
              </a:ext>
            </a:extLst>
          </p:cNvPr>
          <p:cNvGrpSpPr/>
          <p:nvPr/>
        </p:nvGrpSpPr>
        <p:grpSpPr>
          <a:xfrm>
            <a:off x="597675" y="1155773"/>
            <a:ext cx="2926080" cy="1197820"/>
            <a:chOff x="332936" y="2627766"/>
            <a:chExt cx="2926080" cy="1197820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AE775329-B6C1-99AE-755E-D702DBA9BF6D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99112D6-F56A-B0B6-7562-6A6502E18161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viverra. </a:t>
              </a:r>
            </a:p>
          </p:txBody>
        </p:sp>
      </p:grpSp>
      <p:pic>
        <p:nvPicPr>
          <p:cNvPr id="68" name="Graphic 67" descr="Diamond with solid fill">
            <a:extLst>
              <a:ext uri="{FF2B5EF4-FFF2-40B4-BE49-F238E27FC236}">
                <a16:creationId xmlns:a16="http://schemas.microsoft.com/office/drawing/2014/main" id="{8B4234D1-E76A-8CE8-E2F5-1517F740A7A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20758" y="2753758"/>
            <a:ext cx="1350484" cy="135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49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9500</TotalTime>
  <Words>396</Words>
  <Application>Microsoft Office PowerPoint</Application>
  <PresentationFormat>Widescreen</PresentationFormat>
  <Paragraphs>45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Diamond Hub Infographic – Slide Template</vt:lpstr>
      <vt:lpstr>Diamond Hub Infographic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Diamond Hub Infographic</dc:title>
  <dc:creator>PresentationGO.com</dc:creator>
  <dc:description>© Copyright PresentationGO.com - Do not distribute or sale without written permission.</dc:description>
  <cp:lastModifiedBy>Christophe Barroche</cp:lastModifiedBy>
  <cp:revision>56</cp:revision>
  <dcterms:created xsi:type="dcterms:W3CDTF">2014-11-26T05:14:11Z</dcterms:created>
  <dcterms:modified xsi:type="dcterms:W3CDTF">2026-08-05T19:19:38Z</dcterms:modified>
  <cp:category>Charts &amp; Diagrams</cp:category>
</cp:coreProperties>
</file>