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D8B07"/>
    <a:srgbClr val="FDBD06"/>
    <a:srgbClr val="BB9C65"/>
    <a:srgbClr val="F595A6"/>
    <a:srgbClr val="CEBA8B"/>
    <a:srgbClr val="941651"/>
    <a:srgbClr val="A26700"/>
    <a:srgbClr val="FF9BA4"/>
    <a:srgbClr val="805A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AF6F1-C1C8-0508-AE6B-CF3B0AA36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38D401-F40C-56A4-D1E4-ED93E83E17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332615-2DEA-8537-E448-7FD0A0D92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2AEF6C-8825-174C-53D0-740B2FDF48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6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7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Interlocking Business Gears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7CF1521-2AF4-DF77-E66B-1B7137C95388}"/>
              </a:ext>
            </a:extLst>
          </p:cNvPr>
          <p:cNvSpPr/>
          <p:nvPr/>
        </p:nvSpPr>
        <p:spPr>
          <a:xfrm>
            <a:off x="3906253" y="1425889"/>
            <a:ext cx="1050160" cy="1078188"/>
          </a:xfrm>
          <a:custGeom>
            <a:avLst/>
            <a:gdLst>
              <a:gd name="csX0" fmla="*/ 547565 w 1050160"/>
              <a:gd name="csY0" fmla="*/ 800 h 1078188"/>
              <a:gd name="csX1" fmla="*/ 650301 w 1050160"/>
              <a:gd name="csY1" fmla="*/ 16547 h 1078188"/>
              <a:gd name="csX2" fmla="*/ 919982 w 1050160"/>
              <a:gd name="csY2" fmla="*/ 898546 h 1078188"/>
              <a:gd name="csX3" fmla="*/ 788684 w 1050160"/>
              <a:gd name="csY3" fmla="*/ 1007507 h 1078188"/>
              <a:gd name="csX4" fmla="*/ 612526 w 1050160"/>
              <a:gd name="csY4" fmla="*/ 1070846 h 1078188"/>
              <a:gd name="csX5" fmla="*/ 389858 w 1050160"/>
              <a:gd name="csY5" fmla="*/ 1061418 h 1078188"/>
              <a:gd name="csX6" fmla="*/ 265585 w 1050160"/>
              <a:gd name="csY6" fmla="*/ 66788 h 1078188"/>
              <a:gd name="csX7" fmla="*/ 443643 w 1050160"/>
              <a:gd name="csY7" fmla="*/ 5411 h 1078188"/>
              <a:gd name="csX8" fmla="*/ 547565 w 1050160"/>
              <a:gd name="csY8" fmla="*/ 800 h 10781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50160" h="1078188">
                <a:moveTo>
                  <a:pt x="547565" y="800"/>
                </a:moveTo>
                <a:cubicBezTo>
                  <a:pt x="582407" y="2706"/>
                  <a:pt x="617050" y="8005"/>
                  <a:pt x="650301" y="16547"/>
                </a:cubicBezTo>
                <a:cubicBezTo>
                  <a:pt x="1037737" y="115953"/>
                  <a:pt x="1176058" y="598367"/>
                  <a:pt x="919982" y="898546"/>
                </a:cubicBezTo>
                <a:cubicBezTo>
                  <a:pt x="883156" y="941700"/>
                  <a:pt x="838039" y="979412"/>
                  <a:pt x="788684" y="1007507"/>
                </a:cubicBezTo>
                <a:cubicBezTo>
                  <a:pt x="733635" y="1038765"/>
                  <a:pt x="675168" y="1060785"/>
                  <a:pt x="612526" y="1070846"/>
                </a:cubicBezTo>
                <a:cubicBezTo>
                  <a:pt x="537987" y="1082868"/>
                  <a:pt x="463005" y="1080400"/>
                  <a:pt x="389858" y="1061418"/>
                </a:cubicBezTo>
                <a:cubicBezTo>
                  <a:pt x="-64397" y="943155"/>
                  <a:pt x="-142290" y="292935"/>
                  <a:pt x="265585" y="66788"/>
                </a:cubicBezTo>
                <a:cubicBezTo>
                  <a:pt x="321395" y="35846"/>
                  <a:pt x="380430" y="14775"/>
                  <a:pt x="443643" y="5411"/>
                </a:cubicBezTo>
                <a:cubicBezTo>
                  <a:pt x="477685" y="381"/>
                  <a:pt x="512724" y="-1106"/>
                  <a:pt x="547565" y="80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7D4C344-C310-E1AB-AC82-3A98FFF2C3AE}"/>
              </a:ext>
            </a:extLst>
          </p:cNvPr>
          <p:cNvSpPr/>
          <p:nvPr/>
        </p:nvSpPr>
        <p:spPr>
          <a:xfrm>
            <a:off x="7495168" y="1428058"/>
            <a:ext cx="1051322" cy="1077915"/>
          </a:xfrm>
          <a:custGeom>
            <a:avLst/>
            <a:gdLst>
              <a:gd name="csX0" fmla="*/ 562313 w 1051322"/>
              <a:gd name="csY0" fmla="*/ 1707 h 1077915"/>
              <a:gd name="csX1" fmla="*/ 656388 w 1051322"/>
              <a:gd name="csY1" fmla="*/ 18048 h 1077915"/>
              <a:gd name="csX2" fmla="*/ 1049204 w 1051322"/>
              <a:gd name="csY2" fmla="*/ 591957 h 1077915"/>
              <a:gd name="csX3" fmla="*/ 922399 w 1051322"/>
              <a:gd name="csY3" fmla="*/ 893656 h 1077915"/>
              <a:gd name="csX4" fmla="*/ 780473 w 1051322"/>
              <a:gd name="csY4" fmla="*/ 1010905 h 1077915"/>
              <a:gd name="csX5" fmla="*/ 579826 w 1051322"/>
              <a:gd name="csY5" fmla="*/ 1074940 h 1077915"/>
              <a:gd name="csX6" fmla="*/ 372091 w 1051322"/>
              <a:gd name="csY6" fmla="*/ 1055451 h 1077915"/>
              <a:gd name="csX7" fmla="*/ 224216 w 1051322"/>
              <a:gd name="csY7" fmla="*/ 982368 h 1077915"/>
              <a:gd name="csX8" fmla="*/ 274205 w 1051322"/>
              <a:gd name="csY8" fmla="*/ 61645 h 1077915"/>
              <a:gd name="csX9" fmla="*/ 466815 w 1051322"/>
              <a:gd name="csY9" fmla="*/ 2925 h 1077915"/>
              <a:gd name="csX10" fmla="*/ 562313 w 1051322"/>
              <a:gd name="csY10" fmla="*/ 1707 h 10779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051322" h="1077915">
                <a:moveTo>
                  <a:pt x="562313" y="1707"/>
                </a:moveTo>
                <a:cubicBezTo>
                  <a:pt x="594188" y="4301"/>
                  <a:pt x="625826" y="9822"/>
                  <a:pt x="656388" y="18048"/>
                </a:cubicBezTo>
                <a:cubicBezTo>
                  <a:pt x="904302" y="84741"/>
                  <a:pt x="1072299" y="337970"/>
                  <a:pt x="1049204" y="591957"/>
                </a:cubicBezTo>
                <a:cubicBezTo>
                  <a:pt x="1039016" y="704272"/>
                  <a:pt x="992888" y="806778"/>
                  <a:pt x="922399" y="893656"/>
                </a:cubicBezTo>
                <a:cubicBezTo>
                  <a:pt x="883991" y="940986"/>
                  <a:pt x="834003" y="981798"/>
                  <a:pt x="780473" y="1010905"/>
                </a:cubicBezTo>
                <a:cubicBezTo>
                  <a:pt x="717893" y="1045011"/>
                  <a:pt x="650883" y="1067094"/>
                  <a:pt x="579826" y="1074940"/>
                </a:cubicBezTo>
                <a:cubicBezTo>
                  <a:pt x="510729" y="1082596"/>
                  <a:pt x="438594" y="1075257"/>
                  <a:pt x="372091" y="1055451"/>
                </a:cubicBezTo>
                <a:cubicBezTo>
                  <a:pt x="319320" y="1039696"/>
                  <a:pt x="269015" y="1014322"/>
                  <a:pt x="224216" y="982368"/>
                </a:cubicBezTo>
                <a:cubicBezTo>
                  <a:pt x="-94566" y="754386"/>
                  <a:pt x="-69445" y="253117"/>
                  <a:pt x="274205" y="61645"/>
                </a:cubicBezTo>
                <a:cubicBezTo>
                  <a:pt x="333367" y="28678"/>
                  <a:pt x="399869" y="10328"/>
                  <a:pt x="466815" y="2925"/>
                </a:cubicBezTo>
                <a:cubicBezTo>
                  <a:pt x="498326" y="-555"/>
                  <a:pt x="530438" y="-888"/>
                  <a:pt x="562313" y="1707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BADA5E1-8531-D91C-6C57-1F321687D4B4}"/>
              </a:ext>
            </a:extLst>
          </p:cNvPr>
          <p:cNvSpPr/>
          <p:nvPr/>
        </p:nvSpPr>
        <p:spPr>
          <a:xfrm>
            <a:off x="5564950" y="2257598"/>
            <a:ext cx="1296339" cy="1303883"/>
          </a:xfrm>
          <a:custGeom>
            <a:avLst/>
            <a:gdLst>
              <a:gd name="csX0" fmla="*/ 587984 w 1296339"/>
              <a:gd name="csY0" fmla="*/ 2675 h 1303883"/>
              <a:gd name="csX1" fmla="*/ 860638 w 1296339"/>
              <a:gd name="csY1" fmla="*/ 35388 h 1303883"/>
              <a:gd name="csX2" fmla="*/ 1066474 w 1296339"/>
              <a:gd name="csY2" fmla="*/ 152384 h 1303883"/>
              <a:gd name="csX3" fmla="*/ 1139494 w 1296339"/>
              <a:gd name="csY3" fmla="*/ 1077917 h 1303883"/>
              <a:gd name="csX4" fmla="*/ 940618 w 1296339"/>
              <a:gd name="csY4" fmla="*/ 1233512 h 1303883"/>
              <a:gd name="csX5" fmla="*/ 700361 w 1296339"/>
              <a:gd name="csY5" fmla="*/ 1301787 h 1303883"/>
              <a:gd name="csX6" fmla="*/ 433021 w 1296339"/>
              <a:gd name="csY6" fmla="*/ 1267301 h 1303883"/>
              <a:gd name="csX7" fmla="*/ 27868 w 1296339"/>
              <a:gd name="csY7" fmla="*/ 459335 h 1303883"/>
              <a:gd name="csX8" fmla="*/ 349118 w 1296339"/>
              <a:gd name="csY8" fmla="*/ 72531 h 1303883"/>
              <a:gd name="csX9" fmla="*/ 587984 w 1296339"/>
              <a:gd name="csY9" fmla="*/ 2675 h 13038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96339" h="1303883">
                <a:moveTo>
                  <a:pt x="587984" y="2675"/>
                </a:moveTo>
                <a:cubicBezTo>
                  <a:pt x="679164" y="-5425"/>
                  <a:pt x="774267" y="4699"/>
                  <a:pt x="860638" y="35388"/>
                </a:cubicBezTo>
                <a:cubicBezTo>
                  <a:pt x="935051" y="61774"/>
                  <a:pt x="1006742" y="100245"/>
                  <a:pt x="1066474" y="152384"/>
                </a:cubicBezTo>
                <a:cubicBezTo>
                  <a:pt x="1337989" y="389605"/>
                  <a:pt x="1377410" y="801276"/>
                  <a:pt x="1139494" y="1077917"/>
                </a:cubicBezTo>
                <a:cubicBezTo>
                  <a:pt x="1083938" y="1142522"/>
                  <a:pt x="1015853" y="1193964"/>
                  <a:pt x="940618" y="1233512"/>
                </a:cubicBezTo>
                <a:cubicBezTo>
                  <a:pt x="867029" y="1272300"/>
                  <a:pt x="783126" y="1295142"/>
                  <a:pt x="700361" y="1301787"/>
                </a:cubicBezTo>
                <a:cubicBezTo>
                  <a:pt x="609814" y="1309063"/>
                  <a:pt x="518570" y="1297357"/>
                  <a:pt x="433021" y="1267301"/>
                </a:cubicBezTo>
                <a:cubicBezTo>
                  <a:pt x="109937" y="1153658"/>
                  <a:pt x="-73309" y="787229"/>
                  <a:pt x="27868" y="459335"/>
                </a:cubicBezTo>
                <a:cubicBezTo>
                  <a:pt x="79374" y="292350"/>
                  <a:pt x="196561" y="155422"/>
                  <a:pt x="349118" y="72531"/>
                </a:cubicBezTo>
                <a:cubicBezTo>
                  <a:pt x="422076" y="32857"/>
                  <a:pt x="505599" y="10015"/>
                  <a:pt x="587984" y="2675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93D1C03-6E9C-101E-FFD3-3BC679474AFE}"/>
              </a:ext>
            </a:extLst>
          </p:cNvPr>
          <p:cNvSpPr/>
          <p:nvPr/>
        </p:nvSpPr>
        <p:spPr>
          <a:xfrm>
            <a:off x="3895269" y="3399345"/>
            <a:ext cx="1070114" cy="1083416"/>
          </a:xfrm>
          <a:custGeom>
            <a:avLst/>
            <a:gdLst>
              <a:gd name="csX0" fmla="*/ 565548 w 1070114"/>
              <a:gd name="csY0" fmla="*/ 1320 h 1083416"/>
              <a:gd name="csX1" fmla="*/ 675584 w 1070114"/>
              <a:gd name="csY1" fmla="*/ 20516 h 1083416"/>
              <a:gd name="csX2" fmla="*/ 977219 w 1070114"/>
              <a:gd name="csY2" fmla="*/ 850376 h 1083416"/>
              <a:gd name="csX3" fmla="*/ 802895 w 1070114"/>
              <a:gd name="csY3" fmla="*/ 1011728 h 1083416"/>
              <a:gd name="csX4" fmla="*/ 617118 w 1070114"/>
              <a:gd name="csY4" fmla="*/ 1077598 h 1083416"/>
              <a:gd name="csX5" fmla="*/ 388376 w 1070114"/>
              <a:gd name="csY5" fmla="*/ 1061653 h 1083416"/>
              <a:gd name="csX6" fmla="*/ 129769 w 1070114"/>
              <a:gd name="csY6" fmla="*/ 186362 h 1083416"/>
              <a:gd name="csX7" fmla="*/ 263217 w 1070114"/>
              <a:gd name="csY7" fmla="*/ 73035 h 1083416"/>
              <a:gd name="csX8" fmla="*/ 453803 w 1070114"/>
              <a:gd name="csY8" fmla="*/ 5520 h 1083416"/>
              <a:gd name="csX9" fmla="*/ 565548 w 1070114"/>
              <a:gd name="csY9" fmla="*/ 1320 h 1083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070114" h="1083416">
                <a:moveTo>
                  <a:pt x="565548" y="1320"/>
                </a:moveTo>
                <a:cubicBezTo>
                  <a:pt x="602975" y="3954"/>
                  <a:pt x="640118" y="10487"/>
                  <a:pt x="675584" y="20516"/>
                </a:cubicBezTo>
                <a:cubicBezTo>
                  <a:pt x="1031067" y="121124"/>
                  <a:pt x="1183118" y="542414"/>
                  <a:pt x="977219" y="850376"/>
                </a:cubicBezTo>
                <a:cubicBezTo>
                  <a:pt x="932673" y="916942"/>
                  <a:pt x="871296" y="970853"/>
                  <a:pt x="802895" y="1011728"/>
                </a:cubicBezTo>
                <a:cubicBezTo>
                  <a:pt x="746896" y="1045138"/>
                  <a:pt x="681659" y="1068170"/>
                  <a:pt x="617118" y="1077598"/>
                </a:cubicBezTo>
                <a:cubicBezTo>
                  <a:pt x="541124" y="1088609"/>
                  <a:pt x="461776" y="1084369"/>
                  <a:pt x="388376" y="1061653"/>
                </a:cubicBezTo>
                <a:cubicBezTo>
                  <a:pt x="20745" y="947884"/>
                  <a:pt x="-128965" y="483820"/>
                  <a:pt x="129769" y="186362"/>
                </a:cubicBezTo>
                <a:cubicBezTo>
                  <a:pt x="168557" y="141752"/>
                  <a:pt x="211964" y="102964"/>
                  <a:pt x="263217" y="73035"/>
                </a:cubicBezTo>
                <a:cubicBezTo>
                  <a:pt x="321684" y="38929"/>
                  <a:pt x="386858" y="15707"/>
                  <a:pt x="453803" y="5520"/>
                </a:cubicBezTo>
                <a:cubicBezTo>
                  <a:pt x="490408" y="-48"/>
                  <a:pt x="528120" y="-1314"/>
                  <a:pt x="565548" y="132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FC68754-A226-A21B-8812-15BFB5BF6D41}"/>
              </a:ext>
            </a:extLst>
          </p:cNvPr>
          <p:cNvSpPr/>
          <p:nvPr/>
        </p:nvSpPr>
        <p:spPr>
          <a:xfrm>
            <a:off x="7462172" y="3406377"/>
            <a:ext cx="1084669" cy="1092237"/>
          </a:xfrm>
          <a:custGeom>
            <a:avLst/>
            <a:gdLst>
              <a:gd name="csX0" fmla="*/ 576715 w 1084669"/>
              <a:gd name="csY0" fmla="*/ 1502 h 1092237"/>
              <a:gd name="csX1" fmla="*/ 683374 w 1084669"/>
              <a:gd name="csY1" fmla="*/ 20066 h 1092237"/>
              <a:gd name="csX2" fmla="*/ 874592 w 1084669"/>
              <a:gd name="csY2" fmla="*/ 114157 h 1092237"/>
              <a:gd name="csX3" fmla="*/ 835108 w 1084669"/>
              <a:gd name="csY3" fmla="*/ 1009126 h 1092237"/>
              <a:gd name="csX4" fmla="*/ 638132 w 1084669"/>
              <a:gd name="csY4" fmla="*/ 1084868 h 1092237"/>
              <a:gd name="csX5" fmla="*/ 410656 w 1084669"/>
              <a:gd name="csY5" fmla="*/ 1077021 h 1092237"/>
              <a:gd name="csX6" fmla="*/ 10691 w 1084669"/>
              <a:gd name="csY6" fmla="*/ 431041 h 1092237"/>
              <a:gd name="csX7" fmla="*/ 468490 w 1084669"/>
              <a:gd name="csY7" fmla="*/ 5006 h 1092237"/>
              <a:gd name="csX8" fmla="*/ 576715 w 1084669"/>
              <a:gd name="csY8" fmla="*/ 1502 h 10922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84669" h="1092237">
                <a:moveTo>
                  <a:pt x="576715" y="1502"/>
                </a:moveTo>
                <a:cubicBezTo>
                  <a:pt x="613027" y="4247"/>
                  <a:pt x="649079" y="10670"/>
                  <a:pt x="683374" y="20066"/>
                </a:cubicBezTo>
                <a:cubicBezTo>
                  <a:pt x="753610" y="39365"/>
                  <a:pt x="816252" y="70623"/>
                  <a:pt x="874592" y="114157"/>
                </a:cubicBezTo>
                <a:cubicBezTo>
                  <a:pt x="1177936" y="340683"/>
                  <a:pt x="1142311" y="805759"/>
                  <a:pt x="835108" y="1009126"/>
                </a:cubicBezTo>
                <a:cubicBezTo>
                  <a:pt x="776263" y="1048104"/>
                  <a:pt x="707609" y="1073415"/>
                  <a:pt x="638132" y="1084868"/>
                </a:cubicBezTo>
                <a:cubicBezTo>
                  <a:pt x="563087" y="1097269"/>
                  <a:pt x="484752" y="1093600"/>
                  <a:pt x="410656" y="1077021"/>
                </a:cubicBezTo>
                <a:cubicBezTo>
                  <a:pt x="128383" y="1013809"/>
                  <a:pt x="-46067" y="707049"/>
                  <a:pt x="10691" y="431041"/>
                </a:cubicBezTo>
                <a:cubicBezTo>
                  <a:pt x="57009" y="205907"/>
                  <a:pt x="243862" y="38732"/>
                  <a:pt x="468490" y="5006"/>
                </a:cubicBezTo>
                <a:cubicBezTo>
                  <a:pt x="503830" y="-309"/>
                  <a:pt x="540403" y="-1242"/>
                  <a:pt x="576715" y="1502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3FDEDB6-A6B6-E6C5-65D6-489E2DDFD27A}"/>
              </a:ext>
            </a:extLst>
          </p:cNvPr>
          <p:cNvSpPr/>
          <p:nvPr/>
        </p:nvSpPr>
        <p:spPr>
          <a:xfrm>
            <a:off x="5642925" y="4343215"/>
            <a:ext cx="1132790" cy="1148344"/>
          </a:xfrm>
          <a:custGeom>
            <a:avLst/>
            <a:gdLst>
              <a:gd name="csX0" fmla="*/ 612848 w 1132790"/>
              <a:gd name="csY0" fmla="*/ 1878 h 1148344"/>
              <a:gd name="csX1" fmla="*/ 733055 w 1132790"/>
              <a:gd name="csY1" fmla="*/ 24515 h 1148344"/>
              <a:gd name="csX2" fmla="*/ 911113 w 1132790"/>
              <a:gd name="csY2" fmla="*/ 118606 h 1148344"/>
              <a:gd name="csX3" fmla="*/ 854860 w 1132790"/>
              <a:gd name="csY3" fmla="*/ 1069828 h 1148344"/>
              <a:gd name="csX4" fmla="*/ 672374 w 1132790"/>
              <a:gd name="csY4" fmla="*/ 1139241 h 1148344"/>
              <a:gd name="csX5" fmla="*/ 424460 w 1132790"/>
              <a:gd name="csY5" fmla="*/ 1131015 h 1148344"/>
              <a:gd name="csX6" fmla="*/ 257349 w 1132790"/>
              <a:gd name="csY6" fmla="*/ 1056856 h 1148344"/>
              <a:gd name="csX7" fmla="*/ 96376 w 1132790"/>
              <a:gd name="csY7" fmla="*/ 895503 h 1148344"/>
              <a:gd name="csX8" fmla="*/ 280001 w 1132790"/>
              <a:gd name="csY8" fmla="*/ 77919 h 1148344"/>
              <a:gd name="csX9" fmla="*/ 490457 w 1132790"/>
              <a:gd name="csY9" fmla="*/ 4773 h 1148344"/>
              <a:gd name="csX10" fmla="*/ 612848 w 1132790"/>
              <a:gd name="csY10" fmla="*/ 1878 h 1148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132790" h="1148344">
                <a:moveTo>
                  <a:pt x="612848" y="1878"/>
                </a:moveTo>
                <a:cubicBezTo>
                  <a:pt x="653708" y="5137"/>
                  <a:pt x="694204" y="12651"/>
                  <a:pt x="733055" y="24515"/>
                </a:cubicBezTo>
                <a:cubicBezTo>
                  <a:pt x="797597" y="44193"/>
                  <a:pt x="858151" y="77160"/>
                  <a:pt x="911113" y="118606"/>
                </a:cubicBezTo>
                <a:cubicBezTo>
                  <a:pt x="1228440" y="366899"/>
                  <a:pt x="1201042" y="861715"/>
                  <a:pt x="854860" y="1069828"/>
                </a:cubicBezTo>
                <a:cubicBezTo>
                  <a:pt x="799115" y="1103364"/>
                  <a:pt x="736599" y="1128042"/>
                  <a:pt x="672374" y="1139241"/>
                </a:cubicBezTo>
                <a:cubicBezTo>
                  <a:pt x="590305" y="1153542"/>
                  <a:pt x="505199" y="1151137"/>
                  <a:pt x="424460" y="1131015"/>
                </a:cubicBezTo>
                <a:cubicBezTo>
                  <a:pt x="364602" y="1116146"/>
                  <a:pt x="309425" y="1089380"/>
                  <a:pt x="257349" y="1056856"/>
                </a:cubicBezTo>
                <a:cubicBezTo>
                  <a:pt x="191732" y="1015727"/>
                  <a:pt x="139530" y="959159"/>
                  <a:pt x="96376" y="895503"/>
                </a:cubicBezTo>
                <a:cubicBezTo>
                  <a:pt x="-88769" y="622406"/>
                  <a:pt x="3867" y="248321"/>
                  <a:pt x="280001" y="77919"/>
                </a:cubicBezTo>
                <a:cubicBezTo>
                  <a:pt x="343467" y="38752"/>
                  <a:pt x="416550" y="14201"/>
                  <a:pt x="490457" y="4773"/>
                </a:cubicBezTo>
                <a:cubicBezTo>
                  <a:pt x="530764" y="-384"/>
                  <a:pt x="571988" y="-1381"/>
                  <a:pt x="612848" y="1878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CB180FA-CD6A-F270-3F07-5715E4472EBE}"/>
              </a:ext>
            </a:extLst>
          </p:cNvPr>
          <p:cNvSpPr/>
          <p:nvPr/>
        </p:nvSpPr>
        <p:spPr>
          <a:xfrm>
            <a:off x="3540872" y="992455"/>
            <a:ext cx="1777584" cy="1902807"/>
          </a:xfrm>
          <a:custGeom>
            <a:avLst/>
            <a:gdLst>
              <a:gd name="csX0" fmla="*/ 933922 w 1777584"/>
              <a:gd name="csY0" fmla="*/ 5 h 1902807"/>
              <a:gd name="csX1" fmla="*/ 994105 w 1777584"/>
              <a:gd name="csY1" fmla="*/ 8823 h 1902807"/>
              <a:gd name="csX2" fmla="*/ 1015049 w 1777584"/>
              <a:gd name="csY2" fmla="*/ 65455 h 1902807"/>
              <a:gd name="csX3" fmla="*/ 1031817 w 1777584"/>
              <a:gd name="csY3" fmla="*/ 211432 h 1902807"/>
              <a:gd name="csX4" fmla="*/ 1205825 w 1777584"/>
              <a:gd name="csY4" fmla="*/ 276670 h 1902807"/>
              <a:gd name="csX5" fmla="*/ 1292703 w 1777584"/>
              <a:gd name="csY5" fmla="*/ 193905 h 1902807"/>
              <a:gd name="csX6" fmla="*/ 1336363 w 1777584"/>
              <a:gd name="csY6" fmla="*/ 155180 h 1902807"/>
              <a:gd name="csX7" fmla="*/ 1385211 w 1777584"/>
              <a:gd name="csY7" fmla="*/ 174163 h 1902807"/>
              <a:gd name="csX8" fmla="*/ 1479935 w 1777584"/>
              <a:gd name="csY8" fmla="*/ 250220 h 1902807"/>
              <a:gd name="csX9" fmla="*/ 1509674 w 1777584"/>
              <a:gd name="csY9" fmla="*/ 292298 h 1902807"/>
              <a:gd name="csX10" fmla="*/ 1481896 w 1777584"/>
              <a:gd name="csY10" fmla="*/ 345260 h 1902807"/>
              <a:gd name="csX11" fmla="*/ 1425708 w 1777584"/>
              <a:gd name="csY11" fmla="*/ 451880 h 1902807"/>
              <a:gd name="csX12" fmla="*/ 1536503 w 1777584"/>
              <a:gd name="csY12" fmla="*/ 616396 h 1902807"/>
              <a:gd name="csX13" fmla="*/ 1711144 w 1777584"/>
              <a:gd name="csY13" fmla="*/ 601716 h 1902807"/>
              <a:gd name="csX14" fmla="*/ 1741137 w 1777584"/>
              <a:gd name="csY14" fmla="*/ 654108 h 1902807"/>
              <a:gd name="csX15" fmla="*/ 1772079 w 1777584"/>
              <a:gd name="csY15" fmla="*/ 818878 h 1902807"/>
              <a:gd name="csX16" fmla="*/ 1619268 w 1777584"/>
              <a:gd name="csY16" fmla="*/ 888481 h 1902807"/>
              <a:gd name="csX17" fmla="*/ 1619268 w 1777584"/>
              <a:gd name="csY17" fmla="*/ 1094507 h 1902807"/>
              <a:gd name="csX18" fmla="*/ 1726267 w 1777584"/>
              <a:gd name="csY18" fmla="*/ 1155504 h 1902807"/>
              <a:gd name="csX19" fmla="*/ 1771636 w 1777584"/>
              <a:gd name="csY19" fmla="*/ 1186763 h 1902807"/>
              <a:gd name="csX20" fmla="*/ 1767713 w 1777584"/>
              <a:gd name="csY20" fmla="*/ 1237889 h 1902807"/>
              <a:gd name="csX21" fmla="*/ 1728672 w 1777584"/>
              <a:gd name="csY21" fmla="*/ 1350773 h 1902807"/>
              <a:gd name="csX22" fmla="*/ 1698425 w 1777584"/>
              <a:gd name="csY22" fmla="*/ 1390320 h 1902807"/>
              <a:gd name="csX23" fmla="*/ 1641858 w 1777584"/>
              <a:gd name="csY23" fmla="*/ 1380196 h 1902807"/>
              <a:gd name="csX24" fmla="*/ 1528530 w 1777584"/>
              <a:gd name="csY24" fmla="*/ 1354696 h 1902807"/>
              <a:gd name="csX25" fmla="*/ 1411028 w 1777584"/>
              <a:gd name="csY25" fmla="*/ 1508582 h 1902807"/>
              <a:gd name="csX26" fmla="*/ 1479935 w 1777584"/>
              <a:gd name="csY26" fmla="*/ 1666961 h 1902807"/>
              <a:gd name="csX27" fmla="*/ 1441211 w 1777584"/>
              <a:gd name="csY27" fmla="*/ 1715494 h 1902807"/>
              <a:gd name="csX28" fmla="*/ 1313394 w 1777584"/>
              <a:gd name="csY28" fmla="*/ 1790285 h 1902807"/>
              <a:gd name="csX29" fmla="*/ 1193170 w 1777584"/>
              <a:gd name="csY29" fmla="*/ 1662152 h 1902807"/>
              <a:gd name="csX30" fmla="*/ 1022326 w 1777584"/>
              <a:gd name="csY30" fmla="*/ 1715303 h 1902807"/>
              <a:gd name="csX31" fmla="*/ 996889 w 1777584"/>
              <a:gd name="csY31" fmla="*/ 1885072 h 1902807"/>
              <a:gd name="csX32" fmla="*/ 946396 w 1777584"/>
              <a:gd name="csY32" fmla="*/ 1902473 h 1902807"/>
              <a:gd name="csX33" fmla="*/ 832499 w 1777584"/>
              <a:gd name="csY33" fmla="*/ 1902220 h 1902807"/>
              <a:gd name="csX34" fmla="*/ 778968 w 1777584"/>
              <a:gd name="csY34" fmla="*/ 1887540 h 1902807"/>
              <a:gd name="csX35" fmla="*/ 770805 w 1777584"/>
              <a:gd name="csY35" fmla="*/ 1831288 h 1902807"/>
              <a:gd name="csX36" fmla="*/ 756568 w 1777584"/>
              <a:gd name="csY36" fmla="*/ 1715303 h 1902807"/>
              <a:gd name="csX37" fmla="*/ 598380 w 1777584"/>
              <a:gd name="csY37" fmla="*/ 1663418 h 1902807"/>
              <a:gd name="csX38" fmla="*/ 513210 w 1777584"/>
              <a:gd name="csY38" fmla="*/ 1755737 h 1902807"/>
              <a:gd name="csX39" fmla="*/ 478852 w 1777584"/>
              <a:gd name="csY39" fmla="*/ 1791677 h 1902807"/>
              <a:gd name="csX40" fmla="*/ 428547 w 1777584"/>
              <a:gd name="csY40" fmla="*/ 1776681 h 1902807"/>
              <a:gd name="csX41" fmla="*/ 334837 w 1777584"/>
              <a:gd name="csY41" fmla="*/ 1711887 h 1902807"/>
              <a:gd name="csX42" fmla="*/ 304843 w 1777584"/>
              <a:gd name="csY42" fmla="*/ 1673162 h 1902807"/>
              <a:gd name="csX43" fmla="*/ 323637 w 1777584"/>
              <a:gd name="csY43" fmla="*/ 1629122 h 1902807"/>
              <a:gd name="csX44" fmla="*/ 381344 w 1777584"/>
              <a:gd name="csY44" fmla="*/ 1514910 h 1902807"/>
              <a:gd name="csX45" fmla="*/ 263461 w 1777584"/>
              <a:gd name="csY45" fmla="*/ 1356721 h 1902807"/>
              <a:gd name="csX46" fmla="*/ 136784 w 1777584"/>
              <a:gd name="csY46" fmla="*/ 1380006 h 1902807"/>
              <a:gd name="csX47" fmla="*/ 93946 w 1777584"/>
              <a:gd name="csY47" fmla="*/ 1388611 h 1902807"/>
              <a:gd name="csX48" fmla="*/ 61106 w 1777584"/>
              <a:gd name="csY48" fmla="*/ 1346090 h 1902807"/>
              <a:gd name="csX49" fmla="*/ 21053 w 1777584"/>
              <a:gd name="csY49" fmla="*/ 1235358 h 1902807"/>
              <a:gd name="csX50" fmla="*/ 17889 w 1777584"/>
              <a:gd name="csY50" fmla="*/ 1184484 h 1902807"/>
              <a:gd name="csX51" fmla="*/ 130393 w 1777584"/>
              <a:gd name="csY51" fmla="*/ 1119563 h 1902807"/>
              <a:gd name="csX52" fmla="*/ 166207 w 1777584"/>
              <a:gd name="csY52" fmla="*/ 1099252 h 1902807"/>
              <a:gd name="csX53" fmla="*/ 163296 w 1777584"/>
              <a:gd name="csY53" fmla="*/ 1097291 h 1902807"/>
              <a:gd name="csX54" fmla="*/ 163296 w 1777584"/>
              <a:gd name="csY54" fmla="*/ 894808 h 1902807"/>
              <a:gd name="csX55" fmla="*/ 54336 w 1777584"/>
              <a:gd name="csY55" fmla="*/ 847035 h 1902807"/>
              <a:gd name="csX56" fmla="*/ 7385 w 1777584"/>
              <a:gd name="csY56" fmla="*/ 824383 h 1902807"/>
              <a:gd name="csX57" fmla="*/ 5803 w 1777584"/>
              <a:gd name="csY57" fmla="*/ 774269 h 1902807"/>
              <a:gd name="csX58" fmla="*/ 36176 w 1777584"/>
              <a:gd name="csY58" fmla="*/ 659170 h 1902807"/>
              <a:gd name="csX59" fmla="*/ 61866 w 1777584"/>
              <a:gd name="csY59" fmla="*/ 614498 h 1902807"/>
              <a:gd name="csX60" fmla="*/ 237709 w 1777584"/>
              <a:gd name="csY60" fmla="*/ 624179 h 1902807"/>
              <a:gd name="csX61" fmla="*/ 292316 w 1777584"/>
              <a:gd name="csY61" fmla="*/ 522496 h 1902807"/>
              <a:gd name="csX62" fmla="*/ 343505 w 1777584"/>
              <a:gd name="csY62" fmla="*/ 451880 h 1902807"/>
              <a:gd name="csX63" fmla="*/ 280862 w 1777584"/>
              <a:gd name="csY63" fmla="*/ 336085 h 1902807"/>
              <a:gd name="csX64" fmla="*/ 258210 w 1777584"/>
              <a:gd name="csY64" fmla="*/ 293690 h 1902807"/>
              <a:gd name="csX65" fmla="*/ 290101 w 1777584"/>
              <a:gd name="csY65" fmla="*/ 241931 h 1902807"/>
              <a:gd name="csX66" fmla="*/ 414880 w 1777584"/>
              <a:gd name="csY66" fmla="*/ 148600 h 1902807"/>
              <a:gd name="csX67" fmla="*/ 560414 w 1777584"/>
              <a:gd name="csY67" fmla="*/ 275404 h 1902807"/>
              <a:gd name="csX68" fmla="*/ 741256 w 1777584"/>
              <a:gd name="csY68" fmla="*/ 211432 h 1902807"/>
              <a:gd name="csX69" fmla="*/ 769476 w 1777584"/>
              <a:gd name="csY69" fmla="*/ 18694 h 1902807"/>
              <a:gd name="csX70" fmla="*/ 870465 w 1777584"/>
              <a:gd name="csY70" fmla="*/ 1674 h 1902807"/>
              <a:gd name="csX71" fmla="*/ 933922 w 1777584"/>
              <a:gd name="csY71" fmla="*/ 5 h 1902807"/>
              <a:gd name="csX72" fmla="*/ 912946 w 1777584"/>
              <a:gd name="csY72" fmla="*/ 434234 h 1902807"/>
              <a:gd name="csX73" fmla="*/ 809024 w 1777584"/>
              <a:gd name="csY73" fmla="*/ 438845 h 1902807"/>
              <a:gd name="csX74" fmla="*/ 630966 w 1777584"/>
              <a:gd name="csY74" fmla="*/ 500222 h 1902807"/>
              <a:gd name="csX75" fmla="*/ 755239 w 1777584"/>
              <a:gd name="csY75" fmla="*/ 1494852 h 1902807"/>
              <a:gd name="csX76" fmla="*/ 977907 w 1777584"/>
              <a:gd name="csY76" fmla="*/ 1504280 h 1902807"/>
              <a:gd name="csX77" fmla="*/ 1154065 w 1777584"/>
              <a:gd name="csY77" fmla="*/ 1440941 h 1902807"/>
              <a:gd name="csX78" fmla="*/ 1285363 w 1777584"/>
              <a:gd name="csY78" fmla="*/ 1331980 h 1902807"/>
              <a:gd name="csX79" fmla="*/ 1015682 w 1777584"/>
              <a:gd name="csY79" fmla="*/ 449981 h 1902807"/>
              <a:gd name="csX80" fmla="*/ 912946 w 1777584"/>
              <a:gd name="csY80" fmla="*/ 434234 h 19028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</a:cxnLst>
            <a:rect l="l" t="t" r="r" b="b"/>
            <a:pathLst>
              <a:path w="1777584" h="1902807">
                <a:moveTo>
                  <a:pt x="933922" y="5"/>
                </a:moveTo>
                <a:cubicBezTo>
                  <a:pt x="957864" y="107"/>
                  <a:pt x="981260" y="1958"/>
                  <a:pt x="994105" y="8823"/>
                </a:cubicBezTo>
                <a:cubicBezTo>
                  <a:pt x="1015176" y="20023"/>
                  <a:pt x="1012772" y="45460"/>
                  <a:pt x="1015049" y="65455"/>
                </a:cubicBezTo>
                <a:cubicBezTo>
                  <a:pt x="1020491" y="112912"/>
                  <a:pt x="1019099" y="165557"/>
                  <a:pt x="1031817" y="211432"/>
                </a:cubicBezTo>
                <a:cubicBezTo>
                  <a:pt x="1089841" y="233199"/>
                  <a:pt x="1147801" y="254903"/>
                  <a:pt x="1205825" y="276670"/>
                </a:cubicBezTo>
                <a:cubicBezTo>
                  <a:pt x="1238096" y="253827"/>
                  <a:pt x="1264925" y="221999"/>
                  <a:pt x="1292703" y="193905"/>
                </a:cubicBezTo>
                <a:cubicBezTo>
                  <a:pt x="1304788" y="181693"/>
                  <a:pt x="1319658" y="160812"/>
                  <a:pt x="1336363" y="155180"/>
                </a:cubicBezTo>
                <a:cubicBezTo>
                  <a:pt x="1355536" y="148726"/>
                  <a:pt x="1371164" y="163343"/>
                  <a:pt x="1385211" y="174163"/>
                </a:cubicBezTo>
                <a:cubicBezTo>
                  <a:pt x="1417355" y="198903"/>
                  <a:pt x="1448234" y="224973"/>
                  <a:pt x="1479935" y="250220"/>
                </a:cubicBezTo>
                <a:cubicBezTo>
                  <a:pt x="1493539" y="261104"/>
                  <a:pt x="1511510" y="272113"/>
                  <a:pt x="1509674" y="292298"/>
                </a:cubicBezTo>
                <a:cubicBezTo>
                  <a:pt x="1507902" y="311281"/>
                  <a:pt x="1491325" y="329315"/>
                  <a:pt x="1481896" y="345260"/>
                </a:cubicBezTo>
                <a:cubicBezTo>
                  <a:pt x="1462281" y="378226"/>
                  <a:pt x="1436781" y="415496"/>
                  <a:pt x="1425708" y="451880"/>
                </a:cubicBezTo>
                <a:cubicBezTo>
                  <a:pt x="1462661" y="506739"/>
                  <a:pt x="1499551" y="561536"/>
                  <a:pt x="1536503" y="616396"/>
                </a:cubicBezTo>
                <a:cubicBezTo>
                  <a:pt x="1587124" y="622723"/>
                  <a:pt x="1670964" y="590580"/>
                  <a:pt x="1711144" y="601716"/>
                </a:cubicBezTo>
                <a:cubicBezTo>
                  <a:pt x="1734050" y="608043"/>
                  <a:pt x="1735632" y="635316"/>
                  <a:pt x="1741137" y="654108"/>
                </a:cubicBezTo>
                <a:cubicBezTo>
                  <a:pt x="1753792" y="696883"/>
                  <a:pt x="1791631" y="778635"/>
                  <a:pt x="1772079" y="818878"/>
                </a:cubicBezTo>
                <a:cubicBezTo>
                  <a:pt x="1721142" y="842100"/>
                  <a:pt x="1670205" y="865259"/>
                  <a:pt x="1619268" y="888481"/>
                </a:cubicBezTo>
                <a:cubicBezTo>
                  <a:pt x="1619268" y="957135"/>
                  <a:pt x="1619268" y="1025789"/>
                  <a:pt x="1619268" y="1094507"/>
                </a:cubicBezTo>
                <a:cubicBezTo>
                  <a:pt x="1647679" y="1121589"/>
                  <a:pt x="1691529" y="1136395"/>
                  <a:pt x="1726267" y="1155504"/>
                </a:cubicBezTo>
                <a:cubicBezTo>
                  <a:pt x="1741073" y="1163667"/>
                  <a:pt x="1762967" y="1171576"/>
                  <a:pt x="1771636" y="1186763"/>
                </a:cubicBezTo>
                <a:cubicBezTo>
                  <a:pt x="1781443" y="1203973"/>
                  <a:pt x="1773281" y="1220931"/>
                  <a:pt x="1767713" y="1237889"/>
                </a:cubicBezTo>
                <a:cubicBezTo>
                  <a:pt x="1755248" y="1275664"/>
                  <a:pt x="1741770" y="1313187"/>
                  <a:pt x="1728672" y="1350773"/>
                </a:cubicBezTo>
                <a:cubicBezTo>
                  <a:pt x="1722913" y="1367098"/>
                  <a:pt x="1718041" y="1385954"/>
                  <a:pt x="1698425" y="1390320"/>
                </a:cubicBezTo>
                <a:cubicBezTo>
                  <a:pt x="1679822" y="1394433"/>
                  <a:pt x="1659764" y="1384688"/>
                  <a:pt x="1641858" y="1380196"/>
                </a:cubicBezTo>
                <a:cubicBezTo>
                  <a:pt x="1604461" y="1370894"/>
                  <a:pt x="1566559" y="1360580"/>
                  <a:pt x="1528530" y="1354696"/>
                </a:cubicBezTo>
                <a:cubicBezTo>
                  <a:pt x="1489363" y="1406013"/>
                  <a:pt x="1450196" y="1457266"/>
                  <a:pt x="1411028" y="1508582"/>
                </a:cubicBezTo>
                <a:cubicBezTo>
                  <a:pt x="1420013" y="1555533"/>
                  <a:pt x="1477847" y="1632855"/>
                  <a:pt x="1479935" y="1666961"/>
                </a:cubicBezTo>
                <a:cubicBezTo>
                  <a:pt x="1481581" y="1692904"/>
                  <a:pt x="1459244" y="1702522"/>
                  <a:pt x="1441211" y="1715494"/>
                </a:cubicBezTo>
                <a:cubicBezTo>
                  <a:pt x="1404510" y="1741879"/>
                  <a:pt x="1359838" y="1790222"/>
                  <a:pt x="1313394" y="1790285"/>
                </a:cubicBezTo>
                <a:cubicBezTo>
                  <a:pt x="1273340" y="1747574"/>
                  <a:pt x="1233223" y="1704863"/>
                  <a:pt x="1193170" y="1662152"/>
                </a:cubicBezTo>
                <a:cubicBezTo>
                  <a:pt x="1136222" y="1679869"/>
                  <a:pt x="1079274" y="1697586"/>
                  <a:pt x="1022326" y="1715303"/>
                </a:cubicBezTo>
                <a:cubicBezTo>
                  <a:pt x="1008721" y="1757382"/>
                  <a:pt x="1012898" y="1855206"/>
                  <a:pt x="996889" y="1885072"/>
                </a:cubicBezTo>
                <a:cubicBezTo>
                  <a:pt x="987081" y="1903359"/>
                  <a:pt x="963796" y="1902030"/>
                  <a:pt x="946396" y="1902473"/>
                </a:cubicBezTo>
                <a:cubicBezTo>
                  <a:pt x="908367" y="1903422"/>
                  <a:pt x="870465" y="1902030"/>
                  <a:pt x="832499" y="1902220"/>
                </a:cubicBezTo>
                <a:cubicBezTo>
                  <a:pt x="813264" y="1902346"/>
                  <a:pt x="791307" y="1905890"/>
                  <a:pt x="778968" y="1887540"/>
                </a:cubicBezTo>
                <a:cubicBezTo>
                  <a:pt x="769160" y="1873050"/>
                  <a:pt x="772451" y="1848182"/>
                  <a:pt x="770805" y="1831288"/>
                </a:cubicBezTo>
                <a:cubicBezTo>
                  <a:pt x="767199" y="1793132"/>
                  <a:pt x="765364" y="1752446"/>
                  <a:pt x="756568" y="1715303"/>
                </a:cubicBezTo>
                <a:cubicBezTo>
                  <a:pt x="703860" y="1698029"/>
                  <a:pt x="651088" y="1680692"/>
                  <a:pt x="598380" y="1663418"/>
                </a:cubicBezTo>
                <a:cubicBezTo>
                  <a:pt x="566868" y="1687083"/>
                  <a:pt x="538900" y="1725301"/>
                  <a:pt x="513210" y="1755737"/>
                </a:cubicBezTo>
                <a:cubicBezTo>
                  <a:pt x="502770" y="1768012"/>
                  <a:pt x="494544" y="1785413"/>
                  <a:pt x="478852" y="1791677"/>
                </a:cubicBezTo>
                <a:cubicBezTo>
                  <a:pt x="459996" y="1799207"/>
                  <a:pt x="443544" y="1786552"/>
                  <a:pt x="428547" y="1776681"/>
                </a:cubicBezTo>
                <a:cubicBezTo>
                  <a:pt x="396783" y="1755863"/>
                  <a:pt x="366791" y="1732325"/>
                  <a:pt x="334837" y="1711887"/>
                </a:cubicBezTo>
                <a:cubicBezTo>
                  <a:pt x="320473" y="1702712"/>
                  <a:pt x="304527" y="1692461"/>
                  <a:pt x="304843" y="1673162"/>
                </a:cubicBezTo>
                <a:cubicBezTo>
                  <a:pt x="305160" y="1658292"/>
                  <a:pt x="317372" y="1642283"/>
                  <a:pt x="323637" y="1629122"/>
                </a:cubicBezTo>
                <a:cubicBezTo>
                  <a:pt x="341923" y="1590525"/>
                  <a:pt x="363816" y="1553888"/>
                  <a:pt x="381344" y="1514910"/>
                </a:cubicBezTo>
                <a:cubicBezTo>
                  <a:pt x="342050" y="1462201"/>
                  <a:pt x="302756" y="1409429"/>
                  <a:pt x="263461" y="1356721"/>
                </a:cubicBezTo>
                <a:cubicBezTo>
                  <a:pt x="222522" y="1356088"/>
                  <a:pt x="176711" y="1370705"/>
                  <a:pt x="136784" y="1380006"/>
                </a:cubicBezTo>
                <a:cubicBezTo>
                  <a:pt x="123686" y="1383044"/>
                  <a:pt x="107614" y="1390953"/>
                  <a:pt x="93946" y="1388611"/>
                </a:cubicBezTo>
                <a:cubicBezTo>
                  <a:pt x="71989" y="1384878"/>
                  <a:pt x="67180" y="1363934"/>
                  <a:pt x="61106" y="1346090"/>
                </a:cubicBezTo>
                <a:cubicBezTo>
                  <a:pt x="48451" y="1308948"/>
                  <a:pt x="33328" y="1272754"/>
                  <a:pt x="21053" y="1235358"/>
                </a:cubicBezTo>
                <a:cubicBezTo>
                  <a:pt x="15611" y="1218590"/>
                  <a:pt x="7955" y="1201316"/>
                  <a:pt x="17889" y="1184484"/>
                </a:cubicBezTo>
                <a:cubicBezTo>
                  <a:pt x="31050" y="1162275"/>
                  <a:pt x="105209" y="1133485"/>
                  <a:pt x="130393" y="1119563"/>
                </a:cubicBezTo>
                <a:cubicBezTo>
                  <a:pt x="135329" y="1116843"/>
                  <a:pt x="166080" y="1104694"/>
                  <a:pt x="166207" y="1099252"/>
                </a:cubicBezTo>
                <a:cubicBezTo>
                  <a:pt x="166207" y="1098113"/>
                  <a:pt x="162727" y="1098303"/>
                  <a:pt x="163296" y="1097291"/>
                </a:cubicBezTo>
                <a:cubicBezTo>
                  <a:pt x="163296" y="1029776"/>
                  <a:pt x="163296" y="962324"/>
                  <a:pt x="163296" y="894808"/>
                </a:cubicBezTo>
                <a:cubicBezTo>
                  <a:pt x="127482" y="878231"/>
                  <a:pt x="90656" y="862665"/>
                  <a:pt x="54336" y="847035"/>
                </a:cubicBezTo>
                <a:cubicBezTo>
                  <a:pt x="39466" y="840644"/>
                  <a:pt x="17952" y="837291"/>
                  <a:pt x="7385" y="824383"/>
                </a:cubicBezTo>
                <a:cubicBezTo>
                  <a:pt x="-5206" y="809007"/>
                  <a:pt x="1121" y="791227"/>
                  <a:pt x="5803" y="774269"/>
                </a:cubicBezTo>
                <a:cubicBezTo>
                  <a:pt x="16434" y="736051"/>
                  <a:pt x="25925" y="697453"/>
                  <a:pt x="36176" y="659170"/>
                </a:cubicBezTo>
                <a:cubicBezTo>
                  <a:pt x="40542" y="642655"/>
                  <a:pt x="43263" y="621268"/>
                  <a:pt x="61866" y="614498"/>
                </a:cubicBezTo>
                <a:cubicBezTo>
                  <a:pt x="95907" y="602095"/>
                  <a:pt x="191391" y="629937"/>
                  <a:pt x="237709" y="624179"/>
                </a:cubicBezTo>
                <a:cubicBezTo>
                  <a:pt x="256438" y="590580"/>
                  <a:pt x="271941" y="555398"/>
                  <a:pt x="292316" y="522496"/>
                </a:cubicBezTo>
                <a:cubicBezTo>
                  <a:pt x="307754" y="497754"/>
                  <a:pt x="326927" y="475797"/>
                  <a:pt x="343505" y="451880"/>
                </a:cubicBezTo>
                <a:cubicBezTo>
                  <a:pt x="330217" y="410940"/>
                  <a:pt x="301870" y="373671"/>
                  <a:pt x="280862" y="336085"/>
                </a:cubicBezTo>
                <a:cubicBezTo>
                  <a:pt x="273586" y="323050"/>
                  <a:pt x="260045" y="308813"/>
                  <a:pt x="258210" y="293690"/>
                </a:cubicBezTo>
                <a:cubicBezTo>
                  <a:pt x="255236" y="268633"/>
                  <a:pt x="272953" y="256104"/>
                  <a:pt x="290101" y="241931"/>
                </a:cubicBezTo>
                <a:cubicBezTo>
                  <a:pt x="327876" y="210673"/>
                  <a:pt x="369069" y="166253"/>
                  <a:pt x="414880" y="148600"/>
                </a:cubicBezTo>
                <a:cubicBezTo>
                  <a:pt x="460565" y="158850"/>
                  <a:pt x="518462" y="244399"/>
                  <a:pt x="560414" y="275404"/>
                </a:cubicBezTo>
                <a:cubicBezTo>
                  <a:pt x="620716" y="254080"/>
                  <a:pt x="680954" y="232756"/>
                  <a:pt x="741256" y="211432"/>
                </a:cubicBezTo>
                <a:cubicBezTo>
                  <a:pt x="762453" y="164798"/>
                  <a:pt x="745811" y="55458"/>
                  <a:pt x="769476" y="18694"/>
                </a:cubicBezTo>
                <a:cubicBezTo>
                  <a:pt x="786308" y="-7501"/>
                  <a:pt x="843635" y="1863"/>
                  <a:pt x="870465" y="1674"/>
                </a:cubicBezTo>
                <a:cubicBezTo>
                  <a:pt x="885493" y="1547"/>
                  <a:pt x="909981" y="-98"/>
                  <a:pt x="933922" y="5"/>
                </a:cubicBezTo>
                <a:close/>
                <a:moveTo>
                  <a:pt x="912946" y="434234"/>
                </a:moveTo>
                <a:cubicBezTo>
                  <a:pt x="878105" y="432328"/>
                  <a:pt x="843066" y="433815"/>
                  <a:pt x="809024" y="438845"/>
                </a:cubicBezTo>
                <a:cubicBezTo>
                  <a:pt x="745811" y="448209"/>
                  <a:pt x="686776" y="469280"/>
                  <a:pt x="630966" y="500222"/>
                </a:cubicBezTo>
                <a:cubicBezTo>
                  <a:pt x="223091" y="726369"/>
                  <a:pt x="300984" y="1376589"/>
                  <a:pt x="755239" y="1494852"/>
                </a:cubicBezTo>
                <a:cubicBezTo>
                  <a:pt x="828386" y="1513834"/>
                  <a:pt x="903368" y="1516302"/>
                  <a:pt x="977907" y="1504280"/>
                </a:cubicBezTo>
                <a:cubicBezTo>
                  <a:pt x="1040549" y="1494219"/>
                  <a:pt x="1099016" y="1472199"/>
                  <a:pt x="1154065" y="1440941"/>
                </a:cubicBezTo>
                <a:cubicBezTo>
                  <a:pt x="1203420" y="1412846"/>
                  <a:pt x="1248537" y="1375134"/>
                  <a:pt x="1285363" y="1331980"/>
                </a:cubicBezTo>
                <a:cubicBezTo>
                  <a:pt x="1541439" y="1031801"/>
                  <a:pt x="1403118" y="549387"/>
                  <a:pt x="1015682" y="449981"/>
                </a:cubicBezTo>
                <a:cubicBezTo>
                  <a:pt x="982431" y="441439"/>
                  <a:pt x="947788" y="436140"/>
                  <a:pt x="912946" y="43423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D4A06D-4797-BBE0-38D7-F501F72ECC30}"/>
              </a:ext>
            </a:extLst>
          </p:cNvPr>
          <p:cNvSpPr/>
          <p:nvPr/>
        </p:nvSpPr>
        <p:spPr>
          <a:xfrm>
            <a:off x="7126019" y="1007046"/>
            <a:ext cx="1775776" cy="1891784"/>
          </a:xfrm>
          <a:custGeom>
            <a:avLst/>
            <a:gdLst>
              <a:gd name="csX0" fmla="*/ 835078 w 1775776"/>
              <a:gd name="csY0" fmla="*/ 370 h 1891784"/>
              <a:gd name="csX1" fmla="*/ 961629 w 1775776"/>
              <a:gd name="csY1" fmla="*/ 1066 h 1891784"/>
              <a:gd name="csX2" fmla="*/ 1012440 w 1775776"/>
              <a:gd name="csY2" fmla="*/ 22326 h 1891784"/>
              <a:gd name="csX3" fmla="*/ 1033257 w 1775776"/>
              <a:gd name="csY3" fmla="*/ 203169 h 1891784"/>
              <a:gd name="csX4" fmla="*/ 1214731 w 1775776"/>
              <a:gd name="csY4" fmla="*/ 271886 h 1891784"/>
              <a:gd name="csX5" fmla="*/ 1360266 w 1775776"/>
              <a:gd name="csY5" fmla="*/ 151092 h 1891784"/>
              <a:gd name="csX6" fmla="*/ 1481565 w 1775776"/>
              <a:gd name="csY6" fmla="*/ 243475 h 1891784"/>
              <a:gd name="csX7" fmla="*/ 1514848 w 1775776"/>
              <a:gd name="csY7" fmla="*/ 291564 h 1891784"/>
              <a:gd name="csX8" fmla="*/ 1487450 w 1775776"/>
              <a:gd name="csY8" fmla="*/ 339970 h 1891784"/>
              <a:gd name="csX9" fmla="*/ 1431008 w 1775776"/>
              <a:gd name="csY9" fmla="*/ 443616 h 1891784"/>
              <a:gd name="csX10" fmla="*/ 1543765 w 1775776"/>
              <a:gd name="csY10" fmla="*/ 617307 h 1891784"/>
              <a:gd name="csX11" fmla="*/ 1714229 w 1775776"/>
              <a:gd name="csY11" fmla="*/ 604715 h 1891784"/>
              <a:gd name="csX12" fmla="*/ 1739855 w 1775776"/>
              <a:gd name="csY12" fmla="*/ 649578 h 1891784"/>
              <a:gd name="csX13" fmla="*/ 1769216 w 1775776"/>
              <a:gd name="csY13" fmla="*/ 759740 h 1891784"/>
              <a:gd name="csX14" fmla="*/ 1770735 w 1775776"/>
              <a:gd name="csY14" fmla="*/ 812955 h 1891784"/>
              <a:gd name="csX15" fmla="*/ 1726125 w 1775776"/>
              <a:gd name="csY15" fmla="*/ 837759 h 1891784"/>
              <a:gd name="csX16" fmla="*/ 1616595 w 1775776"/>
              <a:gd name="csY16" fmla="*/ 886545 h 1891784"/>
              <a:gd name="csX17" fmla="*/ 1616595 w 1775776"/>
              <a:gd name="csY17" fmla="*/ 1088204 h 1891784"/>
              <a:gd name="csX18" fmla="*/ 1760357 w 1775776"/>
              <a:gd name="csY18" fmla="*/ 1172867 h 1891784"/>
              <a:gd name="csX19" fmla="*/ 1757573 w 1775776"/>
              <a:gd name="csY19" fmla="*/ 1223361 h 1891784"/>
              <a:gd name="csX20" fmla="*/ 1718849 w 1775776"/>
              <a:gd name="csY20" fmla="*/ 1336498 h 1891784"/>
              <a:gd name="csX21" fmla="*/ 1687970 w 1775776"/>
              <a:gd name="csY21" fmla="*/ 1374906 h 1891784"/>
              <a:gd name="csX22" fmla="*/ 1518454 w 1775776"/>
              <a:gd name="csY22" fmla="*/ 1348014 h 1891784"/>
              <a:gd name="csX23" fmla="*/ 1402027 w 1775776"/>
              <a:gd name="csY23" fmla="*/ 1506646 h 1891784"/>
              <a:gd name="csX24" fmla="*/ 1472643 w 1775776"/>
              <a:gd name="csY24" fmla="*/ 1677490 h 1891784"/>
              <a:gd name="csX25" fmla="*/ 1348243 w 1775776"/>
              <a:gd name="csY25" fmla="*/ 1769683 h 1891784"/>
              <a:gd name="csX26" fmla="*/ 1294142 w 1775776"/>
              <a:gd name="csY26" fmla="*/ 1784679 h 1891784"/>
              <a:gd name="csX27" fmla="*/ 1260987 w 1775776"/>
              <a:gd name="csY27" fmla="*/ 1748422 h 1891784"/>
              <a:gd name="csX28" fmla="*/ 1176767 w 1775776"/>
              <a:gd name="csY28" fmla="*/ 1655343 h 1891784"/>
              <a:gd name="csX29" fmla="*/ 1008453 w 1775776"/>
              <a:gd name="csY29" fmla="*/ 1709128 h 1891784"/>
              <a:gd name="csX30" fmla="*/ 991558 w 1775776"/>
              <a:gd name="csY30" fmla="*/ 1835679 h 1891784"/>
              <a:gd name="csX31" fmla="*/ 970930 w 1775776"/>
              <a:gd name="csY31" fmla="*/ 1885920 h 1891784"/>
              <a:gd name="csX32" fmla="*/ 860389 w 1775776"/>
              <a:gd name="csY32" fmla="*/ 1889021 h 1891784"/>
              <a:gd name="csX33" fmla="*/ 774776 w 1775776"/>
              <a:gd name="csY33" fmla="*/ 1873581 h 1891784"/>
              <a:gd name="csX34" fmla="*/ 767310 w 1775776"/>
              <a:gd name="csY34" fmla="*/ 1823024 h 1891784"/>
              <a:gd name="csX35" fmla="*/ 754529 w 1775776"/>
              <a:gd name="csY35" fmla="*/ 1702800 h 1891784"/>
              <a:gd name="csX36" fmla="*/ 581975 w 1775776"/>
              <a:gd name="csY36" fmla="*/ 1648067 h 1891784"/>
              <a:gd name="csX37" fmla="*/ 449097 w 1775776"/>
              <a:gd name="csY37" fmla="*/ 1776137 h 1891784"/>
              <a:gd name="csX38" fmla="*/ 295021 w 1775776"/>
              <a:gd name="csY38" fmla="*/ 1671162 h 1891784"/>
              <a:gd name="csX39" fmla="*/ 368863 w 1775776"/>
              <a:gd name="csY39" fmla="*/ 1493991 h 1891784"/>
              <a:gd name="csX40" fmla="*/ 252943 w 1775776"/>
              <a:gd name="csY40" fmla="*/ 1339725 h 1891784"/>
              <a:gd name="csX41" fmla="*/ 140059 w 1775776"/>
              <a:gd name="csY41" fmla="*/ 1360036 h 1891784"/>
              <a:gd name="csX42" fmla="*/ 83617 w 1775776"/>
              <a:gd name="csY42" fmla="*/ 1368516 h 1891784"/>
              <a:gd name="csX43" fmla="*/ 55586 w 1775776"/>
              <a:gd name="csY43" fmla="*/ 1327892 h 1891784"/>
              <a:gd name="csX44" fmla="*/ 19013 w 1775776"/>
              <a:gd name="csY44" fmla="*/ 1218299 h 1891784"/>
              <a:gd name="csX45" fmla="*/ 15722 w 1775776"/>
              <a:gd name="csY45" fmla="*/ 1165274 h 1891784"/>
              <a:gd name="csX46" fmla="*/ 62610 w 1775776"/>
              <a:gd name="csY46" fmla="*/ 1135788 h 1891784"/>
              <a:gd name="csX47" fmla="*/ 167711 w 1775776"/>
              <a:gd name="csY47" fmla="*/ 1076372 h 1891784"/>
              <a:gd name="csX48" fmla="*/ 162395 w 1775776"/>
              <a:gd name="csY48" fmla="*/ 880218 h 1891784"/>
              <a:gd name="csX49" fmla="*/ 55460 w 1775776"/>
              <a:gd name="csY49" fmla="*/ 828015 h 1891784"/>
              <a:gd name="csX50" fmla="*/ 5915 w 1775776"/>
              <a:gd name="csY50" fmla="*/ 801565 h 1891784"/>
              <a:gd name="csX51" fmla="*/ 8319 w 1775776"/>
              <a:gd name="csY51" fmla="*/ 746959 h 1891784"/>
              <a:gd name="csX52" fmla="*/ 37616 w 1775776"/>
              <a:gd name="csY52" fmla="*/ 636226 h 1891784"/>
              <a:gd name="csX53" fmla="*/ 64128 w 1775776"/>
              <a:gd name="csY53" fmla="*/ 593515 h 1891784"/>
              <a:gd name="csX54" fmla="*/ 233960 w 1775776"/>
              <a:gd name="csY54" fmla="*/ 610980 h 1891784"/>
              <a:gd name="csX55" fmla="*/ 285782 w 1775776"/>
              <a:gd name="csY55" fmla="*/ 524102 h 1891784"/>
              <a:gd name="csX56" fmla="*/ 348932 w 1775776"/>
              <a:gd name="csY56" fmla="*/ 437288 h 1891784"/>
              <a:gd name="csX57" fmla="*/ 287492 w 1775776"/>
              <a:gd name="csY57" fmla="*/ 323771 h 1891784"/>
              <a:gd name="csX58" fmla="*/ 263067 w 1775776"/>
              <a:gd name="csY58" fmla="*/ 278909 h 1891784"/>
              <a:gd name="csX59" fmla="*/ 296223 w 1775776"/>
              <a:gd name="csY59" fmla="*/ 230819 h 1891784"/>
              <a:gd name="csX60" fmla="*/ 430114 w 1775776"/>
              <a:gd name="csY60" fmla="*/ 138057 h 1891784"/>
              <a:gd name="csX61" fmla="*/ 562993 w 1775776"/>
              <a:gd name="csY61" fmla="*/ 264229 h 1891784"/>
              <a:gd name="csX62" fmla="*/ 750542 w 1775776"/>
              <a:gd name="csY62" fmla="*/ 203169 h 1891784"/>
              <a:gd name="csX63" fmla="*/ 767310 w 1775776"/>
              <a:gd name="csY63" fmla="*/ 76617 h 1891784"/>
              <a:gd name="csX64" fmla="*/ 777877 w 1775776"/>
              <a:gd name="csY64" fmla="*/ 16378 h 1891784"/>
              <a:gd name="csX65" fmla="*/ 835078 w 1775776"/>
              <a:gd name="csY65" fmla="*/ 370 h 1891784"/>
              <a:gd name="csX66" fmla="*/ 931462 w 1775776"/>
              <a:gd name="csY66" fmla="*/ 422719 h 1891784"/>
              <a:gd name="csX67" fmla="*/ 835964 w 1775776"/>
              <a:gd name="csY67" fmla="*/ 423937 h 1891784"/>
              <a:gd name="csX68" fmla="*/ 643354 w 1775776"/>
              <a:gd name="csY68" fmla="*/ 482657 h 1891784"/>
              <a:gd name="csX69" fmla="*/ 593365 w 1775776"/>
              <a:gd name="csY69" fmla="*/ 1403380 h 1891784"/>
              <a:gd name="csX70" fmla="*/ 741240 w 1775776"/>
              <a:gd name="csY70" fmla="*/ 1476463 h 1891784"/>
              <a:gd name="csX71" fmla="*/ 948975 w 1775776"/>
              <a:gd name="csY71" fmla="*/ 1495952 h 1891784"/>
              <a:gd name="csX72" fmla="*/ 1149622 w 1775776"/>
              <a:gd name="csY72" fmla="*/ 1431917 h 1891784"/>
              <a:gd name="csX73" fmla="*/ 1291548 w 1775776"/>
              <a:gd name="csY73" fmla="*/ 1314668 h 1891784"/>
              <a:gd name="csX74" fmla="*/ 1418353 w 1775776"/>
              <a:gd name="csY74" fmla="*/ 1012969 h 1891784"/>
              <a:gd name="csX75" fmla="*/ 1025537 w 1775776"/>
              <a:gd name="csY75" fmla="*/ 439060 h 1891784"/>
              <a:gd name="csX76" fmla="*/ 931462 w 1775776"/>
              <a:gd name="csY76" fmla="*/ 422719 h 18917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1775776" h="1891784">
                <a:moveTo>
                  <a:pt x="835078" y="370"/>
                </a:moveTo>
                <a:cubicBezTo>
                  <a:pt x="877283" y="-326"/>
                  <a:pt x="919424" y="-10"/>
                  <a:pt x="961629" y="1066"/>
                </a:cubicBezTo>
                <a:cubicBezTo>
                  <a:pt x="980296" y="1509"/>
                  <a:pt x="1003897" y="1825"/>
                  <a:pt x="1012440" y="22326"/>
                </a:cubicBezTo>
                <a:cubicBezTo>
                  <a:pt x="1030094" y="64468"/>
                  <a:pt x="1019273" y="154762"/>
                  <a:pt x="1033257" y="203169"/>
                </a:cubicBezTo>
                <a:cubicBezTo>
                  <a:pt x="1093749" y="226074"/>
                  <a:pt x="1154240" y="248980"/>
                  <a:pt x="1214731" y="271886"/>
                </a:cubicBezTo>
                <a:cubicBezTo>
                  <a:pt x="1261492" y="243032"/>
                  <a:pt x="1308379" y="160963"/>
                  <a:pt x="1360266" y="151092"/>
                </a:cubicBezTo>
                <a:cubicBezTo>
                  <a:pt x="1405317" y="169759"/>
                  <a:pt x="1444612" y="212280"/>
                  <a:pt x="1481565" y="243475"/>
                </a:cubicBezTo>
                <a:cubicBezTo>
                  <a:pt x="1497509" y="256952"/>
                  <a:pt x="1517252" y="267520"/>
                  <a:pt x="1514848" y="291564"/>
                </a:cubicBezTo>
                <a:cubicBezTo>
                  <a:pt x="1513076" y="308839"/>
                  <a:pt x="1496245" y="325734"/>
                  <a:pt x="1487450" y="339970"/>
                </a:cubicBezTo>
                <a:cubicBezTo>
                  <a:pt x="1467644" y="371924"/>
                  <a:pt x="1442650" y="408308"/>
                  <a:pt x="1431008" y="443616"/>
                </a:cubicBezTo>
                <a:cubicBezTo>
                  <a:pt x="1468593" y="501513"/>
                  <a:pt x="1506179" y="559410"/>
                  <a:pt x="1543765" y="617307"/>
                </a:cubicBezTo>
                <a:cubicBezTo>
                  <a:pt x="1587425" y="620028"/>
                  <a:pt x="1681009" y="594339"/>
                  <a:pt x="1714229" y="604715"/>
                </a:cubicBezTo>
                <a:cubicBezTo>
                  <a:pt x="1734414" y="610980"/>
                  <a:pt x="1735806" y="632367"/>
                  <a:pt x="1739855" y="649578"/>
                </a:cubicBezTo>
                <a:cubicBezTo>
                  <a:pt x="1748461" y="686531"/>
                  <a:pt x="1759597" y="723041"/>
                  <a:pt x="1769216" y="759740"/>
                </a:cubicBezTo>
                <a:cubicBezTo>
                  <a:pt x="1773708" y="776952"/>
                  <a:pt x="1780605" y="796377"/>
                  <a:pt x="1770735" y="812955"/>
                </a:cubicBezTo>
                <a:cubicBezTo>
                  <a:pt x="1762445" y="826940"/>
                  <a:pt x="1740046" y="831432"/>
                  <a:pt x="1726125" y="837759"/>
                </a:cubicBezTo>
                <a:cubicBezTo>
                  <a:pt x="1689804" y="854211"/>
                  <a:pt x="1651839" y="868195"/>
                  <a:pt x="1616595" y="886545"/>
                </a:cubicBezTo>
                <a:cubicBezTo>
                  <a:pt x="1616595" y="953743"/>
                  <a:pt x="1616595" y="1020942"/>
                  <a:pt x="1616595" y="1088204"/>
                </a:cubicBezTo>
                <a:cubicBezTo>
                  <a:pt x="1644436" y="1119272"/>
                  <a:pt x="1738717" y="1143064"/>
                  <a:pt x="1760357" y="1172867"/>
                </a:cubicBezTo>
                <a:cubicBezTo>
                  <a:pt x="1772506" y="1189698"/>
                  <a:pt x="1763774" y="1206467"/>
                  <a:pt x="1757573" y="1223361"/>
                </a:cubicBezTo>
                <a:cubicBezTo>
                  <a:pt x="1743905" y="1260820"/>
                  <a:pt x="1732452" y="1299038"/>
                  <a:pt x="1718849" y="1336498"/>
                </a:cubicBezTo>
                <a:cubicBezTo>
                  <a:pt x="1713217" y="1352000"/>
                  <a:pt x="1706699" y="1371046"/>
                  <a:pt x="1687970" y="1374906"/>
                </a:cubicBezTo>
                <a:cubicBezTo>
                  <a:pt x="1650891" y="1382563"/>
                  <a:pt x="1569391" y="1338839"/>
                  <a:pt x="1518454" y="1348014"/>
                </a:cubicBezTo>
                <a:cubicBezTo>
                  <a:pt x="1483526" y="1409075"/>
                  <a:pt x="1440499" y="1451343"/>
                  <a:pt x="1402027" y="1506646"/>
                </a:cubicBezTo>
                <a:cubicBezTo>
                  <a:pt x="1420820" y="1558025"/>
                  <a:pt x="1473086" y="1624971"/>
                  <a:pt x="1472643" y="1677490"/>
                </a:cubicBezTo>
                <a:cubicBezTo>
                  <a:pt x="1451446" y="1711722"/>
                  <a:pt x="1383488" y="1746777"/>
                  <a:pt x="1348243" y="1769683"/>
                </a:cubicBezTo>
                <a:cubicBezTo>
                  <a:pt x="1331665" y="1780503"/>
                  <a:pt x="1314897" y="1794234"/>
                  <a:pt x="1294142" y="1784679"/>
                </a:cubicBezTo>
                <a:cubicBezTo>
                  <a:pt x="1280728" y="1778478"/>
                  <a:pt x="1270351" y="1759495"/>
                  <a:pt x="1260987" y="1748422"/>
                </a:cubicBezTo>
                <a:cubicBezTo>
                  <a:pt x="1235106" y="1717733"/>
                  <a:pt x="1209164" y="1678819"/>
                  <a:pt x="1176767" y="1655343"/>
                </a:cubicBezTo>
                <a:cubicBezTo>
                  <a:pt x="1120641" y="1673313"/>
                  <a:pt x="1064578" y="1691221"/>
                  <a:pt x="1008453" y="1709128"/>
                </a:cubicBezTo>
                <a:cubicBezTo>
                  <a:pt x="996748" y="1748232"/>
                  <a:pt x="995672" y="1794803"/>
                  <a:pt x="991558" y="1835679"/>
                </a:cubicBezTo>
                <a:cubicBezTo>
                  <a:pt x="989724" y="1854092"/>
                  <a:pt x="991369" y="1877125"/>
                  <a:pt x="970930" y="1885920"/>
                </a:cubicBezTo>
                <a:cubicBezTo>
                  <a:pt x="945937" y="1896740"/>
                  <a:pt x="888989" y="1889337"/>
                  <a:pt x="860389" y="1889021"/>
                </a:cubicBezTo>
                <a:cubicBezTo>
                  <a:pt x="835458" y="1888767"/>
                  <a:pt x="791038" y="1897942"/>
                  <a:pt x="774776" y="1873581"/>
                </a:cubicBezTo>
                <a:cubicBezTo>
                  <a:pt x="765791" y="1860103"/>
                  <a:pt x="768512" y="1838590"/>
                  <a:pt x="767310" y="1823024"/>
                </a:cubicBezTo>
                <a:cubicBezTo>
                  <a:pt x="764336" y="1783413"/>
                  <a:pt x="764400" y="1741209"/>
                  <a:pt x="754529" y="1702800"/>
                </a:cubicBezTo>
                <a:cubicBezTo>
                  <a:pt x="697011" y="1684577"/>
                  <a:pt x="639493" y="1666291"/>
                  <a:pt x="581975" y="1648067"/>
                </a:cubicBezTo>
                <a:cubicBezTo>
                  <a:pt x="543758" y="1677933"/>
                  <a:pt x="490795" y="1765823"/>
                  <a:pt x="449097" y="1776137"/>
                </a:cubicBezTo>
                <a:cubicBezTo>
                  <a:pt x="418661" y="1767278"/>
                  <a:pt x="315016" y="1696156"/>
                  <a:pt x="295021" y="1671162"/>
                </a:cubicBezTo>
                <a:cubicBezTo>
                  <a:pt x="287871" y="1615923"/>
                  <a:pt x="353677" y="1548471"/>
                  <a:pt x="368863" y="1493991"/>
                </a:cubicBezTo>
                <a:cubicBezTo>
                  <a:pt x="330202" y="1442548"/>
                  <a:pt x="291604" y="1391104"/>
                  <a:pt x="252943" y="1339725"/>
                </a:cubicBezTo>
                <a:cubicBezTo>
                  <a:pt x="214977" y="1342445"/>
                  <a:pt x="177455" y="1352507"/>
                  <a:pt x="140059" y="1360036"/>
                </a:cubicBezTo>
                <a:cubicBezTo>
                  <a:pt x="123164" y="1363390"/>
                  <a:pt x="100701" y="1372944"/>
                  <a:pt x="83617" y="1368516"/>
                </a:cubicBezTo>
                <a:cubicBezTo>
                  <a:pt x="65014" y="1363707"/>
                  <a:pt x="60522" y="1343458"/>
                  <a:pt x="55586" y="1327892"/>
                </a:cubicBezTo>
                <a:cubicBezTo>
                  <a:pt x="43943" y="1291192"/>
                  <a:pt x="30719" y="1254999"/>
                  <a:pt x="19013" y="1218299"/>
                </a:cubicBezTo>
                <a:cubicBezTo>
                  <a:pt x="13445" y="1200898"/>
                  <a:pt x="4080" y="1182421"/>
                  <a:pt x="15722" y="1165274"/>
                </a:cubicBezTo>
                <a:cubicBezTo>
                  <a:pt x="25530" y="1150847"/>
                  <a:pt x="47613" y="1143697"/>
                  <a:pt x="62610" y="1135788"/>
                </a:cubicBezTo>
                <a:cubicBezTo>
                  <a:pt x="97095" y="1117691"/>
                  <a:pt x="138160" y="1101619"/>
                  <a:pt x="167711" y="1076372"/>
                </a:cubicBezTo>
                <a:cubicBezTo>
                  <a:pt x="164167" y="1010439"/>
                  <a:pt x="161636" y="946404"/>
                  <a:pt x="162395" y="880218"/>
                </a:cubicBezTo>
                <a:cubicBezTo>
                  <a:pt x="133542" y="857185"/>
                  <a:pt x="89882" y="842252"/>
                  <a:pt x="55460" y="828015"/>
                </a:cubicBezTo>
                <a:cubicBezTo>
                  <a:pt x="39515" y="821371"/>
                  <a:pt x="16039" y="816879"/>
                  <a:pt x="5915" y="801565"/>
                </a:cubicBezTo>
                <a:cubicBezTo>
                  <a:pt x="-6107" y="783469"/>
                  <a:pt x="3068" y="765625"/>
                  <a:pt x="8319" y="746959"/>
                </a:cubicBezTo>
                <a:cubicBezTo>
                  <a:pt x="18506" y="710259"/>
                  <a:pt x="27745" y="673116"/>
                  <a:pt x="37616" y="636226"/>
                </a:cubicBezTo>
                <a:cubicBezTo>
                  <a:pt x="41855" y="620408"/>
                  <a:pt x="46032" y="599527"/>
                  <a:pt x="64128" y="593515"/>
                </a:cubicBezTo>
                <a:cubicBezTo>
                  <a:pt x="95006" y="583328"/>
                  <a:pt x="194792" y="608702"/>
                  <a:pt x="233960" y="610980"/>
                </a:cubicBezTo>
                <a:cubicBezTo>
                  <a:pt x="254904" y="586112"/>
                  <a:pt x="268382" y="552133"/>
                  <a:pt x="285782" y="524102"/>
                </a:cubicBezTo>
                <a:cubicBezTo>
                  <a:pt x="304766" y="493540"/>
                  <a:pt x="327355" y="465952"/>
                  <a:pt x="348932" y="437288"/>
                </a:cubicBezTo>
                <a:cubicBezTo>
                  <a:pt x="336340" y="397551"/>
                  <a:pt x="308752" y="359775"/>
                  <a:pt x="287492" y="323771"/>
                </a:cubicBezTo>
                <a:cubicBezTo>
                  <a:pt x="279645" y="310484"/>
                  <a:pt x="264459" y="294665"/>
                  <a:pt x="263067" y="278909"/>
                </a:cubicBezTo>
                <a:cubicBezTo>
                  <a:pt x="260979" y="255877"/>
                  <a:pt x="280531" y="243601"/>
                  <a:pt x="296223" y="230819"/>
                </a:cubicBezTo>
                <a:cubicBezTo>
                  <a:pt x="330518" y="202726"/>
                  <a:pt x="387340" y="144386"/>
                  <a:pt x="430114" y="138057"/>
                </a:cubicBezTo>
                <a:cubicBezTo>
                  <a:pt x="474154" y="159571"/>
                  <a:pt x="522940" y="229997"/>
                  <a:pt x="562993" y="264229"/>
                </a:cubicBezTo>
                <a:cubicBezTo>
                  <a:pt x="625510" y="243855"/>
                  <a:pt x="688026" y="223543"/>
                  <a:pt x="750542" y="203169"/>
                </a:cubicBezTo>
                <a:cubicBezTo>
                  <a:pt x="765728" y="166469"/>
                  <a:pt x="763830" y="116481"/>
                  <a:pt x="767310" y="76617"/>
                </a:cubicBezTo>
                <a:cubicBezTo>
                  <a:pt x="768955" y="57698"/>
                  <a:pt x="766107" y="32451"/>
                  <a:pt x="777877" y="16378"/>
                </a:cubicBezTo>
                <a:cubicBezTo>
                  <a:pt x="791292" y="-1971"/>
                  <a:pt x="815020" y="750"/>
                  <a:pt x="835078" y="370"/>
                </a:cubicBezTo>
                <a:close/>
                <a:moveTo>
                  <a:pt x="931462" y="422719"/>
                </a:moveTo>
                <a:cubicBezTo>
                  <a:pt x="899587" y="420124"/>
                  <a:pt x="867475" y="420457"/>
                  <a:pt x="835964" y="423937"/>
                </a:cubicBezTo>
                <a:cubicBezTo>
                  <a:pt x="769018" y="431340"/>
                  <a:pt x="702516" y="449690"/>
                  <a:pt x="643354" y="482657"/>
                </a:cubicBezTo>
                <a:cubicBezTo>
                  <a:pt x="299704" y="674129"/>
                  <a:pt x="274583" y="1175398"/>
                  <a:pt x="593365" y="1403380"/>
                </a:cubicBezTo>
                <a:cubicBezTo>
                  <a:pt x="638164" y="1435334"/>
                  <a:pt x="688469" y="1460708"/>
                  <a:pt x="741240" y="1476463"/>
                </a:cubicBezTo>
                <a:cubicBezTo>
                  <a:pt x="807743" y="1496269"/>
                  <a:pt x="879878" y="1503608"/>
                  <a:pt x="948975" y="1495952"/>
                </a:cubicBezTo>
                <a:cubicBezTo>
                  <a:pt x="1020032" y="1488106"/>
                  <a:pt x="1087042" y="1466023"/>
                  <a:pt x="1149622" y="1431917"/>
                </a:cubicBezTo>
                <a:cubicBezTo>
                  <a:pt x="1203152" y="1402810"/>
                  <a:pt x="1253140" y="1361998"/>
                  <a:pt x="1291548" y="1314668"/>
                </a:cubicBezTo>
                <a:cubicBezTo>
                  <a:pt x="1362037" y="1227790"/>
                  <a:pt x="1408165" y="1125284"/>
                  <a:pt x="1418353" y="1012969"/>
                </a:cubicBezTo>
                <a:cubicBezTo>
                  <a:pt x="1441448" y="758982"/>
                  <a:pt x="1273451" y="505753"/>
                  <a:pt x="1025537" y="439060"/>
                </a:cubicBezTo>
                <a:cubicBezTo>
                  <a:pt x="994975" y="430834"/>
                  <a:pt x="963337" y="425313"/>
                  <a:pt x="931462" y="42271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FFB5838-9939-8489-46C2-0D2C5AE15FCE}"/>
              </a:ext>
            </a:extLst>
          </p:cNvPr>
          <p:cNvSpPr/>
          <p:nvPr/>
        </p:nvSpPr>
        <p:spPr>
          <a:xfrm>
            <a:off x="5439176" y="1182702"/>
            <a:ext cx="164592" cy="164592"/>
          </a:xfrm>
          <a:custGeom>
            <a:avLst/>
            <a:gdLst>
              <a:gd name="csX0" fmla="*/ 74485 w 177290"/>
              <a:gd name="csY0" fmla="*/ 1380 h 182057"/>
              <a:gd name="csX1" fmla="*/ 103782 w 177290"/>
              <a:gd name="csY1" fmla="*/ 180576 h 182057"/>
              <a:gd name="csX2" fmla="*/ 74485 w 177290"/>
              <a:gd name="csY2" fmla="*/ 1380 h 182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7290" h="182057">
                <a:moveTo>
                  <a:pt x="74485" y="1380"/>
                </a:moveTo>
                <a:cubicBezTo>
                  <a:pt x="189836" y="-17413"/>
                  <a:pt x="219766" y="161657"/>
                  <a:pt x="103782" y="180576"/>
                </a:cubicBezTo>
                <a:cubicBezTo>
                  <a:pt x="-16253" y="200129"/>
                  <a:pt x="-40171" y="19983"/>
                  <a:pt x="74485" y="138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1121466-3604-2B9A-F2FB-F9B2220B89A4}"/>
              </a:ext>
            </a:extLst>
          </p:cNvPr>
          <p:cNvSpPr/>
          <p:nvPr/>
        </p:nvSpPr>
        <p:spPr>
          <a:xfrm>
            <a:off x="6842041" y="1374303"/>
            <a:ext cx="164592" cy="164592"/>
          </a:xfrm>
          <a:custGeom>
            <a:avLst/>
            <a:gdLst>
              <a:gd name="csX0" fmla="*/ 82919 w 173767"/>
              <a:gd name="csY0" fmla="*/ 238 h 178259"/>
              <a:gd name="csX1" fmla="*/ 92726 w 173767"/>
              <a:gd name="csY1" fmla="*/ 177979 h 178259"/>
              <a:gd name="csX2" fmla="*/ 82919 w 173767"/>
              <a:gd name="csY2" fmla="*/ 238 h 1782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3767" h="178259">
                <a:moveTo>
                  <a:pt x="82919" y="238"/>
                </a:moveTo>
                <a:cubicBezTo>
                  <a:pt x="197005" y="-7355"/>
                  <a:pt x="207381" y="169753"/>
                  <a:pt x="92726" y="177979"/>
                </a:cubicBezTo>
                <a:cubicBezTo>
                  <a:pt x="-22941" y="186269"/>
                  <a:pt x="-35091" y="8084"/>
                  <a:pt x="82919" y="2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BF0B1B8-D355-81E5-3624-89A65DA7D1CF}"/>
              </a:ext>
            </a:extLst>
          </p:cNvPr>
          <p:cNvSpPr/>
          <p:nvPr/>
        </p:nvSpPr>
        <p:spPr>
          <a:xfrm>
            <a:off x="5102842" y="1745517"/>
            <a:ext cx="2215172" cy="2292876"/>
          </a:xfrm>
          <a:custGeom>
            <a:avLst/>
            <a:gdLst>
              <a:gd name="csX0" fmla="*/ 1159748 w 2215172"/>
              <a:gd name="csY0" fmla="*/ 24 h 2292876"/>
              <a:gd name="csX1" fmla="*/ 1228212 w 2215172"/>
              <a:gd name="csY1" fmla="*/ 9373 h 2292876"/>
              <a:gd name="csX2" fmla="*/ 1253649 w 2215172"/>
              <a:gd name="csY2" fmla="*/ 78470 h 2292876"/>
              <a:gd name="csX3" fmla="*/ 1278707 w 2215172"/>
              <a:gd name="csY3" fmla="*/ 242987 h 2292876"/>
              <a:gd name="csX4" fmla="*/ 1364445 w 2215172"/>
              <a:gd name="csY4" fmla="*/ 266335 h 2292876"/>
              <a:gd name="csX5" fmla="*/ 1497830 w 2215172"/>
              <a:gd name="csY5" fmla="*/ 314488 h 2292876"/>
              <a:gd name="csX6" fmla="*/ 1605841 w 2215172"/>
              <a:gd name="csY6" fmla="*/ 202301 h 2292876"/>
              <a:gd name="csX7" fmla="*/ 1650830 w 2215172"/>
              <a:gd name="csY7" fmla="*/ 158514 h 2292876"/>
              <a:gd name="csX8" fmla="*/ 1712461 w 2215172"/>
              <a:gd name="csY8" fmla="*/ 176801 h 2292876"/>
              <a:gd name="csX9" fmla="*/ 1830153 w 2215172"/>
              <a:gd name="csY9" fmla="*/ 261843 h 2292876"/>
              <a:gd name="csX10" fmla="*/ 1872105 w 2215172"/>
              <a:gd name="csY10" fmla="*/ 312717 h 2292876"/>
              <a:gd name="csX11" fmla="*/ 1843189 w 2215172"/>
              <a:gd name="csY11" fmla="*/ 376372 h 2292876"/>
              <a:gd name="csX12" fmla="*/ 1776939 w 2215172"/>
              <a:gd name="csY12" fmla="*/ 515072 h 2292876"/>
              <a:gd name="csX13" fmla="*/ 1913044 w 2215172"/>
              <a:gd name="csY13" fmla="*/ 704899 h 2292876"/>
              <a:gd name="csX14" fmla="*/ 2059148 w 2215172"/>
              <a:gd name="csY14" fmla="*/ 686422 h 2292876"/>
              <a:gd name="csX15" fmla="*/ 2129511 w 2215172"/>
              <a:gd name="csY15" fmla="*/ 678007 h 2292876"/>
              <a:gd name="csX16" fmla="*/ 2164502 w 2215172"/>
              <a:gd name="csY16" fmla="*/ 730652 h 2292876"/>
              <a:gd name="csX17" fmla="*/ 2206833 w 2215172"/>
              <a:gd name="csY17" fmla="*/ 872073 h 2292876"/>
              <a:gd name="csX18" fmla="*/ 2206137 w 2215172"/>
              <a:gd name="csY18" fmla="*/ 935475 h 2292876"/>
              <a:gd name="csX19" fmla="*/ 2151087 w 2215172"/>
              <a:gd name="csY19" fmla="*/ 962874 h 2292876"/>
              <a:gd name="csX20" fmla="*/ 2018461 w 2215172"/>
              <a:gd name="csY20" fmla="*/ 1033932 h 2292876"/>
              <a:gd name="csX21" fmla="*/ 2018461 w 2215172"/>
              <a:gd name="csY21" fmla="*/ 1280707 h 2292876"/>
              <a:gd name="csX22" fmla="*/ 2207149 w 2215172"/>
              <a:gd name="csY22" fmla="*/ 1384416 h 2292876"/>
              <a:gd name="csX23" fmla="*/ 2204175 w 2215172"/>
              <a:gd name="csY23" fmla="*/ 1445603 h 2292876"/>
              <a:gd name="csX24" fmla="*/ 2158870 w 2215172"/>
              <a:gd name="csY24" fmla="*/ 1584303 h 2292876"/>
              <a:gd name="csX25" fmla="*/ 2123878 w 2215172"/>
              <a:gd name="csY25" fmla="*/ 1637834 h 2292876"/>
              <a:gd name="csX26" fmla="*/ 2046809 w 2215172"/>
              <a:gd name="csY26" fmla="*/ 1627963 h 2292876"/>
              <a:gd name="csX27" fmla="*/ 1909121 w 2215172"/>
              <a:gd name="csY27" fmla="*/ 1608854 h 2292876"/>
              <a:gd name="csX28" fmla="*/ 1773332 w 2215172"/>
              <a:gd name="csY28" fmla="*/ 1799567 h 2292876"/>
              <a:gd name="csX29" fmla="*/ 1841037 w 2215172"/>
              <a:gd name="csY29" fmla="*/ 1940228 h 2292876"/>
              <a:gd name="csX30" fmla="*/ 1866411 w 2215172"/>
              <a:gd name="csY30" fmla="*/ 1995911 h 2292876"/>
              <a:gd name="csX31" fmla="*/ 1824395 w 2215172"/>
              <a:gd name="csY31" fmla="*/ 2046912 h 2292876"/>
              <a:gd name="csX32" fmla="*/ 1706387 w 2215172"/>
              <a:gd name="csY32" fmla="*/ 2131574 h 2292876"/>
              <a:gd name="csX33" fmla="*/ 1649945 w 2215172"/>
              <a:gd name="csY33" fmla="*/ 2151253 h 2292876"/>
              <a:gd name="csX34" fmla="*/ 1600716 w 2215172"/>
              <a:gd name="csY34" fmla="*/ 2104871 h 2292876"/>
              <a:gd name="csX35" fmla="*/ 1497830 w 2215172"/>
              <a:gd name="csY35" fmla="*/ 1998948 h 2292876"/>
              <a:gd name="csX36" fmla="*/ 1282566 w 2215172"/>
              <a:gd name="csY36" fmla="*/ 2065325 h 2292876"/>
              <a:gd name="csX37" fmla="*/ 1255231 w 2215172"/>
              <a:gd name="csY37" fmla="*/ 2210858 h 2292876"/>
              <a:gd name="csX38" fmla="*/ 1241374 w 2215172"/>
              <a:gd name="csY38" fmla="*/ 2273754 h 2292876"/>
              <a:gd name="csX39" fmla="*/ 1130831 w 2215172"/>
              <a:gd name="csY39" fmla="*/ 2290396 h 2292876"/>
              <a:gd name="csX40" fmla="*/ 989347 w 2215172"/>
              <a:gd name="csY40" fmla="*/ 2286157 h 2292876"/>
              <a:gd name="csX41" fmla="*/ 963721 w 2215172"/>
              <a:gd name="csY41" fmla="*/ 2223513 h 2292876"/>
              <a:gd name="csX42" fmla="*/ 941004 w 2215172"/>
              <a:gd name="csY42" fmla="*/ 2069564 h 2292876"/>
              <a:gd name="csX43" fmla="*/ 719540 w 2215172"/>
              <a:gd name="csY43" fmla="*/ 1999644 h 2292876"/>
              <a:gd name="csX44" fmla="*/ 621020 w 2215172"/>
              <a:gd name="csY44" fmla="*/ 2102846 h 2292876"/>
              <a:gd name="csX45" fmla="*/ 573184 w 2215172"/>
              <a:gd name="csY45" fmla="*/ 2150050 h 2292876"/>
              <a:gd name="csX46" fmla="*/ 511743 w 2215172"/>
              <a:gd name="csY46" fmla="*/ 2131004 h 2292876"/>
              <a:gd name="csX47" fmla="*/ 394240 w 2215172"/>
              <a:gd name="csY47" fmla="*/ 2045899 h 2292876"/>
              <a:gd name="csX48" fmla="*/ 353364 w 2215172"/>
              <a:gd name="csY48" fmla="*/ 1995721 h 2292876"/>
              <a:gd name="csX49" fmla="*/ 379497 w 2215172"/>
              <a:gd name="csY49" fmla="*/ 1937445 h 2292876"/>
              <a:gd name="csX50" fmla="*/ 450935 w 2215172"/>
              <a:gd name="csY50" fmla="*/ 1793240 h 2292876"/>
              <a:gd name="csX51" fmla="*/ 359692 w 2215172"/>
              <a:gd name="csY51" fmla="*/ 1662385 h 2292876"/>
              <a:gd name="csX52" fmla="*/ 319891 w 2215172"/>
              <a:gd name="csY52" fmla="*/ 1607588 h 2292876"/>
              <a:gd name="csX53" fmla="*/ 263513 w 2215172"/>
              <a:gd name="csY53" fmla="*/ 1611449 h 2292876"/>
              <a:gd name="csX54" fmla="*/ 150060 w 2215172"/>
              <a:gd name="csY54" fmla="*/ 1631443 h 2292876"/>
              <a:gd name="csX55" fmla="*/ 85455 w 2215172"/>
              <a:gd name="csY55" fmla="*/ 1633279 h 2292876"/>
              <a:gd name="csX56" fmla="*/ 29646 w 2215172"/>
              <a:gd name="csY56" fmla="*/ 1492933 h 2292876"/>
              <a:gd name="csX57" fmla="*/ 10094 w 2215172"/>
              <a:gd name="csY57" fmla="*/ 1384289 h 2292876"/>
              <a:gd name="csX58" fmla="*/ 53565 w 2215172"/>
              <a:gd name="csY58" fmla="*/ 1358029 h 2292876"/>
              <a:gd name="csX59" fmla="*/ 198592 w 2215172"/>
              <a:gd name="csY59" fmla="*/ 1280707 h 2292876"/>
              <a:gd name="csX60" fmla="*/ 198592 w 2215172"/>
              <a:gd name="csY60" fmla="*/ 1033932 h 2292876"/>
              <a:gd name="csX61" fmla="*/ 55273 w 2215172"/>
              <a:gd name="csY61" fmla="*/ 960722 h 2292876"/>
              <a:gd name="csX62" fmla="*/ 8639 w 2215172"/>
              <a:gd name="csY62" fmla="*/ 937880 h 2292876"/>
              <a:gd name="csX63" fmla="*/ 7373 w 2215172"/>
              <a:gd name="csY63" fmla="*/ 875617 h 2292876"/>
              <a:gd name="csX64" fmla="*/ 44199 w 2215172"/>
              <a:gd name="csY64" fmla="*/ 736030 h 2292876"/>
              <a:gd name="csX65" fmla="*/ 80583 w 2215172"/>
              <a:gd name="csY65" fmla="*/ 682056 h 2292876"/>
              <a:gd name="csX66" fmla="*/ 131963 w 2215172"/>
              <a:gd name="csY66" fmla="*/ 686865 h 2292876"/>
              <a:gd name="csX67" fmla="*/ 301921 w 2215172"/>
              <a:gd name="csY67" fmla="*/ 707936 h 2292876"/>
              <a:gd name="csX68" fmla="*/ 438913 w 2215172"/>
              <a:gd name="csY68" fmla="*/ 515072 h 2292876"/>
              <a:gd name="csX69" fmla="*/ 371461 w 2215172"/>
              <a:gd name="csY69" fmla="*/ 379156 h 2292876"/>
              <a:gd name="csX70" fmla="*/ 342860 w 2215172"/>
              <a:gd name="csY70" fmla="*/ 318918 h 2292876"/>
              <a:gd name="csX71" fmla="*/ 379117 w 2215172"/>
              <a:gd name="csY71" fmla="*/ 266146 h 2292876"/>
              <a:gd name="csX72" fmla="*/ 499468 w 2215172"/>
              <a:gd name="csY72" fmla="*/ 177876 h 2292876"/>
              <a:gd name="csX73" fmla="*/ 560022 w 2215172"/>
              <a:gd name="csY73" fmla="*/ 159084 h 2292876"/>
              <a:gd name="csX74" fmla="*/ 611212 w 2215172"/>
              <a:gd name="csY74" fmla="*/ 209134 h 2292876"/>
              <a:gd name="csX75" fmla="*/ 713212 w 2215172"/>
              <a:gd name="csY75" fmla="*/ 315501 h 2292876"/>
              <a:gd name="csX76" fmla="*/ 934677 w 2215172"/>
              <a:gd name="csY76" fmla="*/ 245328 h 2292876"/>
              <a:gd name="csX77" fmla="*/ 960746 w 2215172"/>
              <a:gd name="csY77" fmla="*/ 77458 h 2292876"/>
              <a:gd name="csX78" fmla="*/ 971377 w 2215172"/>
              <a:gd name="csY78" fmla="*/ 23358 h 2292876"/>
              <a:gd name="csX79" fmla="*/ 1086538 w 2215172"/>
              <a:gd name="csY79" fmla="*/ 2540 h 2292876"/>
              <a:gd name="csX80" fmla="*/ 1159748 w 2215172"/>
              <a:gd name="csY80" fmla="*/ 24 h 2292876"/>
              <a:gd name="csX81" fmla="*/ 1050092 w 2215172"/>
              <a:gd name="csY81" fmla="*/ 514756 h 2292876"/>
              <a:gd name="csX82" fmla="*/ 811226 w 2215172"/>
              <a:gd name="csY82" fmla="*/ 584612 h 2292876"/>
              <a:gd name="csX83" fmla="*/ 489976 w 2215172"/>
              <a:gd name="csY83" fmla="*/ 971416 h 2292876"/>
              <a:gd name="csX84" fmla="*/ 895129 w 2215172"/>
              <a:gd name="csY84" fmla="*/ 1779382 h 2292876"/>
              <a:gd name="csX85" fmla="*/ 1162469 w 2215172"/>
              <a:gd name="csY85" fmla="*/ 1813868 h 2292876"/>
              <a:gd name="csX86" fmla="*/ 1402726 w 2215172"/>
              <a:gd name="csY86" fmla="*/ 1745593 h 2292876"/>
              <a:gd name="csX87" fmla="*/ 1601602 w 2215172"/>
              <a:gd name="csY87" fmla="*/ 1589998 h 2292876"/>
              <a:gd name="csX88" fmla="*/ 1528582 w 2215172"/>
              <a:gd name="csY88" fmla="*/ 664465 h 2292876"/>
              <a:gd name="csX89" fmla="*/ 1322746 w 2215172"/>
              <a:gd name="csY89" fmla="*/ 547469 h 2292876"/>
              <a:gd name="csX90" fmla="*/ 1050092 w 2215172"/>
              <a:gd name="csY90" fmla="*/ 514756 h 22928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</a:cxnLst>
            <a:rect l="l" t="t" r="r" b="b"/>
            <a:pathLst>
              <a:path w="2215172" h="2292876">
                <a:moveTo>
                  <a:pt x="1159748" y="24"/>
                </a:moveTo>
                <a:cubicBezTo>
                  <a:pt x="1187495" y="-229"/>
                  <a:pt x="1214450" y="1496"/>
                  <a:pt x="1228212" y="9373"/>
                </a:cubicBezTo>
                <a:cubicBezTo>
                  <a:pt x="1251877" y="22851"/>
                  <a:pt x="1250233" y="54995"/>
                  <a:pt x="1253649" y="78470"/>
                </a:cubicBezTo>
                <a:cubicBezTo>
                  <a:pt x="1260420" y="125357"/>
                  <a:pt x="1262698" y="201605"/>
                  <a:pt x="1278707" y="242987"/>
                </a:cubicBezTo>
                <a:cubicBezTo>
                  <a:pt x="1303384" y="257414"/>
                  <a:pt x="1336667" y="258173"/>
                  <a:pt x="1364445" y="266335"/>
                </a:cubicBezTo>
                <a:cubicBezTo>
                  <a:pt x="1409814" y="279624"/>
                  <a:pt x="1452335" y="302846"/>
                  <a:pt x="1497830" y="314488"/>
                </a:cubicBezTo>
                <a:cubicBezTo>
                  <a:pt x="1537883" y="283357"/>
                  <a:pt x="1571356" y="239570"/>
                  <a:pt x="1605841" y="202301"/>
                </a:cubicBezTo>
                <a:cubicBezTo>
                  <a:pt x="1618053" y="189076"/>
                  <a:pt x="1633619" y="165158"/>
                  <a:pt x="1650830" y="158514"/>
                </a:cubicBezTo>
                <a:cubicBezTo>
                  <a:pt x="1674685" y="149275"/>
                  <a:pt x="1693795" y="163829"/>
                  <a:pt x="1712461" y="176801"/>
                </a:cubicBezTo>
                <a:cubicBezTo>
                  <a:pt x="1752261" y="204325"/>
                  <a:pt x="1790859" y="233559"/>
                  <a:pt x="1830153" y="261843"/>
                </a:cubicBezTo>
                <a:cubicBezTo>
                  <a:pt x="1847934" y="274688"/>
                  <a:pt x="1871726" y="287913"/>
                  <a:pt x="1872105" y="312717"/>
                </a:cubicBezTo>
                <a:cubicBezTo>
                  <a:pt x="1872485" y="333914"/>
                  <a:pt x="1852679" y="357959"/>
                  <a:pt x="1843189" y="376372"/>
                </a:cubicBezTo>
                <a:cubicBezTo>
                  <a:pt x="1820599" y="420285"/>
                  <a:pt x="1788708" y="467299"/>
                  <a:pt x="1776939" y="515072"/>
                </a:cubicBezTo>
                <a:cubicBezTo>
                  <a:pt x="1822307" y="578347"/>
                  <a:pt x="1867676" y="641623"/>
                  <a:pt x="1913044" y="704899"/>
                </a:cubicBezTo>
                <a:cubicBezTo>
                  <a:pt x="1957907" y="710657"/>
                  <a:pt x="2014159" y="693952"/>
                  <a:pt x="2059148" y="686422"/>
                </a:cubicBezTo>
                <a:cubicBezTo>
                  <a:pt x="2080915" y="682752"/>
                  <a:pt x="2107554" y="672755"/>
                  <a:pt x="2129511" y="678007"/>
                </a:cubicBezTo>
                <a:cubicBezTo>
                  <a:pt x="2154251" y="683891"/>
                  <a:pt x="2158111" y="710278"/>
                  <a:pt x="2164502" y="730652"/>
                </a:cubicBezTo>
                <a:cubicBezTo>
                  <a:pt x="2179245" y="777603"/>
                  <a:pt x="2192660" y="824996"/>
                  <a:pt x="2206833" y="872073"/>
                </a:cubicBezTo>
                <a:cubicBezTo>
                  <a:pt x="2213034" y="892701"/>
                  <a:pt x="2222335" y="916556"/>
                  <a:pt x="2206137" y="935475"/>
                </a:cubicBezTo>
                <a:cubicBezTo>
                  <a:pt x="2193672" y="950092"/>
                  <a:pt x="2168109" y="954775"/>
                  <a:pt x="2151087" y="962874"/>
                </a:cubicBezTo>
                <a:cubicBezTo>
                  <a:pt x="2112995" y="980970"/>
                  <a:pt x="2046366" y="1005331"/>
                  <a:pt x="2018461" y="1033932"/>
                </a:cubicBezTo>
                <a:cubicBezTo>
                  <a:pt x="2018461" y="1116190"/>
                  <a:pt x="2018461" y="1198448"/>
                  <a:pt x="2018461" y="1280707"/>
                </a:cubicBezTo>
                <a:cubicBezTo>
                  <a:pt x="2040861" y="1314496"/>
                  <a:pt x="2181460" y="1351006"/>
                  <a:pt x="2207149" y="1384416"/>
                </a:cubicBezTo>
                <a:cubicBezTo>
                  <a:pt x="2222019" y="1403778"/>
                  <a:pt x="2210820" y="1425418"/>
                  <a:pt x="2204175" y="1445603"/>
                </a:cubicBezTo>
                <a:cubicBezTo>
                  <a:pt x="2188926" y="1491794"/>
                  <a:pt x="2175069" y="1538491"/>
                  <a:pt x="2158870" y="1584303"/>
                </a:cubicBezTo>
                <a:cubicBezTo>
                  <a:pt x="2152036" y="1603476"/>
                  <a:pt x="2147734" y="1632329"/>
                  <a:pt x="2123878" y="1637834"/>
                </a:cubicBezTo>
                <a:cubicBezTo>
                  <a:pt x="2100594" y="1643213"/>
                  <a:pt x="2069904" y="1632203"/>
                  <a:pt x="2046809" y="1627963"/>
                </a:cubicBezTo>
                <a:cubicBezTo>
                  <a:pt x="2002769" y="1619864"/>
                  <a:pt x="1953604" y="1606387"/>
                  <a:pt x="1909121" y="1608854"/>
                </a:cubicBezTo>
                <a:cubicBezTo>
                  <a:pt x="1863879" y="1672446"/>
                  <a:pt x="1818574" y="1735975"/>
                  <a:pt x="1773332" y="1799567"/>
                </a:cubicBezTo>
                <a:cubicBezTo>
                  <a:pt x="1788771" y="1848226"/>
                  <a:pt x="1818447" y="1894353"/>
                  <a:pt x="1841037" y="1940228"/>
                </a:cubicBezTo>
                <a:cubicBezTo>
                  <a:pt x="1849325" y="1957123"/>
                  <a:pt x="1865841" y="1976675"/>
                  <a:pt x="1866411" y="1995911"/>
                </a:cubicBezTo>
                <a:cubicBezTo>
                  <a:pt x="1867233" y="2022297"/>
                  <a:pt x="1842935" y="2033940"/>
                  <a:pt x="1824395" y="2046912"/>
                </a:cubicBezTo>
                <a:cubicBezTo>
                  <a:pt x="1784721" y="2074689"/>
                  <a:pt x="1746123" y="2103985"/>
                  <a:pt x="1706387" y="2131574"/>
                </a:cubicBezTo>
                <a:cubicBezTo>
                  <a:pt x="1689491" y="2143343"/>
                  <a:pt x="1671901" y="2159605"/>
                  <a:pt x="1649945" y="2151253"/>
                </a:cubicBezTo>
                <a:cubicBezTo>
                  <a:pt x="1629253" y="2143470"/>
                  <a:pt x="1615333" y="2120564"/>
                  <a:pt x="1600716" y="2104871"/>
                </a:cubicBezTo>
                <a:cubicBezTo>
                  <a:pt x="1568572" y="2070196"/>
                  <a:pt x="1535605" y="2026789"/>
                  <a:pt x="1497830" y="1998948"/>
                </a:cubicBezTo>
                <a:cubicBezTo>
                  <a:pt x="1426075" y="2021094"/>
                  <a:pt x="1354321" y="2043178"/>
                  <a:pt x="1282566" y="2065325"/>
                </a:cubicBezTo>
                <a:cubicBezTo>
                  <a:pt x="1264216" y="2102277"/>
                  <a:pt x="1261686" y="2168463"/>
                  <a:pt x="1255231" y="2210858"/>
                </a:cubicBezTo>
                <a:cubicBezTo>
                  <a:pt x="1252258" y="2230221"/>
                  <a:pt x="1253459" y="2257745"/>
                  <a:pt x="1241374" y="2273754"/>
                </a:cubicBezTo>
                <a:cubicBezTo>
                  <a:pt x="1219734" y="2302355"/>
                  <a:pt x="1162153" y="2290396"/>
                  <a:pt x="1130831" y="2290396"/>
                </a:cubicBezTo>
                <a:cubicBezTo>
                  <a:pt x="1100332" y="2290459"/>
                  <a:pt x="1012822" y="2297609"/>
                  <a:pt x="989347" y="2286157"/>
                </a:cubicBezTo>
                <a:cubicBezTo>
                  <a:pt x="965429" y="2274450"/>
                  <a:pt x="966695" y="2246166"/>
                  <a:pt x="963721" y="2223513"/>
                </a:cubicBezTo>
                <a:cubicBezTo>
                  <a:pt x="957013" y="2172386"/>
                  <a:pt x="951445" y="2119868"/>
                  <a:pt x="941004" y="2069564"/>
                </a:cubicBezTo>
                <a:cubicBezTo>
                  <a:pt x="867162" y="2046278"/>
                  <a:pt x="793382" y="2022930"/>
                  <a:pt x="719540" y="1999644"/>
                </a:cubicBezTo>
                <a:cubicBezTo>
                  <a:pt x="684232" y="2031093"/>
                  <a:pt x="653354" y="2068425"/>
                  <a:pt x="621020" y="2102846"/>
                </a:cubicBezTo>
                <a:cubicBezTo>
                  <a:pt x="606846" y="2117843"/>
                  <a:pt x="592609" y="2141825"/>
                  <a:pt x="573184" y="2150050"/>
                </a:cubicBezTo>
                <a:cubicBezTo>
                  <a:pt x="548506" y="2160554"/>
                  <a:pt x="530852" y="2144355"/>
                  <a:pt x="511743" y="2131004"/>
                </a:cubicBezTo>
                <a:cubicBezTo>
                  <a:pt x="472069" y="2103416"/>
                  <a:pt x="434230" y="2072854"/>
                  <a:pt x="394240" y="2045899"/>
                </a:cubicBezTo>
                <a:cubicBezTo>
                  <a:pt x="375194" y="2033054"/>
                  <a:pt x="352921" y="2022170"/>
                  <a:pt x="353364" y="1995721"/>
                </a:cubicBezTo>
                <a:cubicBezTo>
                  <a:pt x="353681" y="1975410"/>
                  <a:pt x="370829" y="1955225"/>
                  <a:pt x="379497" y="1937445"/>
                </a:cubicBezTo>
                <a:cubicBezTo>
                  <a:pt x="402593" y="1890114"/>
                  <a:pt x="433978" y="1842911"/>
                  <a:pt x="450935" y="1793240"/>
                </a:cubicBezTo>
                <a:cubicBezTo>
                  <a:pt x="423790" y="1747870"/>
                  <a:pt x="389495" y="1706109"/>
                  <a:pt x="359692" y="1662385"/>
                </a:cubicBezTo>
                <a:cubicBezTo>
                  <a:pt x="348935" y="1646630"/>
                  <a:pt x="338621" y="1614992"/>
                  <a:pt x="319891" y="1607588"/>
                </a:cubicBezTo>
                <a:cubicBezTo>
                  <a:pt x="301731" y="1600375"/>
                  <a:pt x="281609" y="1607905"/>
                  <a:pt x="263513" y="1611449"/>
                </a:cubicBezTo>
                <a:cubicBezTo>
                  <a:pt x="225800" y="1618915"/>
                  <a:pt x="187709" y="1623787"/>
                  <a:pt x="150060" y="1631443"/>
                </a:cubicBezTo>
                <a:cubicBezTo>
                  <a:pt x="129242" y="1635619"/>
                  <a:pt x="105261" y="1644985"/>
                  <a:pt x="85455" y="1633279"/>
                </a:cubicBezTo>
                <a:cubicBezTo>
                  <a:pt x="59765" y="1618029"/>
                  <a:pt x="40023" y="1523369"/>
                  <a:pt x="29646" y="1492933"/>
                </a:cubicBezTo>
                <a:cubicBezTo>
                  <a:pt x="19775" y="1464016"/>
                  <a:pt x="-10217" y="1412700"/>
                  <a:pt x="10094" y="1384289"/>
                </a:cubicBezTo>
                <a:cubicBezTo>
                  <a:pt x="20091" y="1370305"/>
                  <a:pt x="38821" y="1365496"/>
                  <a:pt x="53565" y="1358029"/>
                </a:cubicBezTo>
                <a:cubicBezTo>
                  <a:pt x="85012" y="1342021"/>
                  <a:pt x="182014" y="1302980"/>
                  <a:pt x="198592" y="1280707"/>
                </a:cubicBezTo>
                <a:cubicBezTo>
                  <a:pt x="198592" y="1198448"/>
                  <a:pt x="198592" y="1116190"/>
                  <a:pt x="198592" y="1033932"/>
                </a:cubicBezTo>
                <a:cubicBezTo>
                  <a:pt x="186633" y="1016152"/>
                  <a:pt x="82861" y="972175"/>
                  <a:pt x="55273" y="960722"/>
                </a:cubicBezTo>
                <a:cubicBezTo>
                  <a:pt x="40340" y="954458"/>
                  <a:pt x="19586" y="950598"/>
                  <a:pt x="8639" y="937880"/>
                </a:cubicBezTo>
                <a:cubicBezTo>
                  <a:pt x="-6800" y="919972"/>
                  <a:pt x="2121" y="895612"/>
                  <a:pt x="7373" y="875617"/>
                </a:cubicBezTo>
                <a:cubicBezTo>
                  <a:pt x="19712" y="829109"/>
                  <a:pt x="32430" y="782728"/>
                  <a:pt x="44199" y="736030"/>
                </a:cubicBezTo>
                <a:cubicBezTo>
                  <a:pt x="49642" y="714201"/>
                  <a:pt x="54577" y="687561"/>
                  <a:pt x="80583" y="682056"/>
                </a:cubicBezTo>
                <a:cubicBezTo>
                  <a:pt x="97731" y="678450"/>
                  <a:pt x="115132" y="684271"/>
                  <a:pt x="131963" y="686865"/>
                </a:cubicBezTo>
                <a:cubicBezTo>
                  <a:pt x="185811" y="695344"/>
                  <a:pt x="248073" y="713061"/>
                  <a:pt x="301921" y="707936"/>
                </a:cubicBezTo>
                <a:cubicBezTo>
                  <a:pt x="347606" y="643648"/>
                  <a:pt x="393227" y="579360"/>
                  <a:pt x="438913" y="515072"/>
                </a:cubicBezTo>
                <a:cubicBezTo>
                  <a:pt x="421639" y="467932"/>
                  <a:pt x="394367" y="423765"/>
                  <a:pt x="371461" y="379156"/>
                </a:cubicBezTo>
                <a:cubicBezTo>
                  <a:pt x="362097" y="360996"/>
                  <a:pt x="344316" y="339672"/>
                  <a:pt x="342860" y="318918"/>
                </a:cubicBezTo>
                <a:cubicBezTo>
                  <a:pt x="341026" y="292595"/>
                  <a:pt x="360135" y="280003"/>
                  <a:pt x="379117" y="266146"/>
                </a:cubicBezTo>
                <a:cubicBezTo>
                  <a:pt x="419298" y="236786"/>
                  <a:pt x="458465" y="206161"/>
                  <a:pt x="499468" y="177876"/>
                </a:cubicBezTo>
                <a:cubicBezTo>
                  <a:pt x="518198" y="164968"/>
                  <a:pt x="535915" y="150858"/>
                  <a:pt x="560022" y="159084"/>
                </a:cubicBezTo>
                <a:cubicBezTo>
                  <a:pt x="579575" y="165791"/>
                  <a:pt x="597924" y="194011"/>
                  <a:pt x="611212" y="209134"/>
                </a:cubicBezTo>
                <a:cubicBezTo>
                  <a:pt x="642977" y="245455"/>
                  <a:pt x="675753" y="285065"/>
                  <a:pt x="713212" y="315501"/>
                </a:cubicBezTo>
                <a:cubicBezTo>
                  <a:pt x="787055" y="292089"/>
                  <a:pt x="860835" y="268677"/>
                  <a:pt x="934677" y="245328"/>
                </a:cubicBezTo>
                <a:cubicBezTo>
                  <a:pt x="950622" y="210084"/>
                  <a:pt x="954798" y="120422"/>
                  <a:pt x="960746" y="77458"/>
                </a:cubicBezTo>
                <a:cubicBezTo>
                  <a:pt x="963214" y="59993"/>
                  <a:pt x="961569" y="38670"/>
                  <a:pt x="971377" y="23358"/>
                </a:cubicBezTo>
                <a:cubicBezTo>
                  <a:pt x="992131" y="-9040"/>
                  <a:pt x="1053698" y="2666"/>
                  <a:pt x="1086538" y="2540"/>
                </a:cubicBezTo>
                <a:cubicBezTo>
                  <a:pt x="1103465" y="2508"/>
                  <a:pt x="1132002" y="278"/>
                  <a:pt x="1159748" y="24"/>
                </a:cubicBezTo>
                <a:close/>
                <a:moveTo>
                  <a:pt x="1050092" y="514756"/>
                </a:moveTo>
                <a:cubicBezTo>
                  <a:pt x="967707" y="522096"/>
                  <a:pt x="884184" y="544938"/>
                  <a:pt x="811226" y="584612"/>
                </a:cubicBezTo>
                <a:cubicBezTo>
                  <a:pt x="658669" y="667503"/>
                  <a:pt x="541482" y="804431"/>
                  <a:pt x="489976" y="971416"/>
                </a:cubicBezTo>
                <a:cubicBezTo>
                  <a:pt x="388799" y="1299310"/>
                  <a:pt x="572045" y="1665739"/>
                  <a:pt x="895129" y="1779382"/>
                </a:cubicBezTo>
                <a:cubicBezTo>
                  <a:pt x="980678" y="1809438"/>
                  <a:pt x="1071922" y="1821144"/>
                  <a:pt x="1162469" y="1813868"/>
                </a:cubicBezTo>
                <a:cubicBezTo>
                  <a:pt x="1245234" y="1807223"/>
                  <a:pt x="1329137" y="1784381"/>
                  <a:pt x="1402726" y="1745593"/>
                </a:cubicBezTo>
                <a:cubicBezTo>
                  <a:pt x="1477961" y="1706045"/>
                  <a:pt x="1546046" y="1654603"/>
                  <a:pt x="1601602" y="1589998"/>
                </a:cubicBezTo>
                <a:cubicBezTo>
                  <a:pt x="1839518" y="1313357"/>
                  <a:pt x="1800097" y="901686"/>
                  <a:pt x="1528582" y="664465"/>
                </a:cubicBezTo>
                <a:cubicBezTo>
                  <a:pt x="1468850" y="612326"/>
                  <a:pt x="1397159" y="573855"/>
                  <a:pt x="1322746" y="547469"/>
                </a:cubicBezTo>
                <a:cubicBezTo>
                  <a:pt x="1236375" y="516780"/>
                  <a:pt x="1141272" y="506656"/>
                  <a:pt x="1050092" y="51475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2B47A0A-1CC4-33AB-ACB9-BBD6BCCAFF2E}"/>
              </a:ext>
            </a:extLst>
          </p:cNvPr>
          <p:cNvSpPr/>
          <p:nvPr/>
        </p:nvSpPr>
        <p:spPr>
          <a:xfrm>
            <a:off x="3246360" y="2871453"/>
            <a:ext cx="164592" cy="164592"/>
          </a:xfrm>
          <a:custGeom>
            <a:avLst/>
            <a:gdLst>
              <a:gd name="csX0" fmla="*/ 71067 w 174988"/>
              <a:gd name="csY0" fmla="*/ 1581 h 181324"/>
              <a:gd name="csX1" fmla="*/ 102641 w 174988"/>
              <a:gd name="csY1" fmla="*/ 179195 h 181324"/>
              <a:gd name="csX2" fmla="*/ 71067 w 174988"/>
              <a:gd name="csY2" fmla="*/ 1581 h 1813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4988" h="181324">
                <a:moveTo>
                  <a:pt x="71067" y="1581"/>
                </a:moveTo>
                <a:cubicBezTo>
                  <a:pt x="186482" y="-18288"/>
                  <a:pt x="217993" y="155277"/>
                  <a:pt x="102641" y="179195"/>
                </a:cubicBezTo>
                <a:cubicBezTo>
                  <a:pt x="-11824" y="202924"/>
                  <a:pt x="-41943" y="20943"/>
                  <a:pt x="71067" y="1581"/>
                </a:cubicBezTo>
                <a:close/>
              </a:path>
            </a:pathLst>
          </a:custGeom>
          <a:solidFill>
            <a:srgbClr val="FDBD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CB7D2A9-D402-E95C-1525-DE415BED737E}"/>
              </a:ext>
            </a:extLst>
          </p:cNvPr>
          <p:cNvSpPr/>
          <p:nvPr/>
        </p:nvSpPr>
        <p:spPr>
          <a:xfrm>
            <a:off x="3532269" y="2992428"/>
            <a:ext cx="1798376" cy="1879081"/>
          </a:xfrm>
          <a:custGeom>
            <a:avLst/>
            <a:gdLst>
              <a:gd name="csX0" fmla="*/ 936039 w 1798376"/>
              <a:gd name="csY0" fmla="*/ 7 h 1879081"/>
              <a:gd name="csX1" fmla="*/ 995240 w 1798376"/>
              <a:gd name="csY1" fmla="*/ 9308 h 1879081"/>
              <a:gd name="csX2" fmla="*/ 1011376 w 1798376"/>
              <a:gd name="csY2" fmla="*/ 57271 h 1879081"/>
              <a:gd name="csX3" fmla="*/ 1032194 w 1798376"/>
              <a:gd name="csY3" fmla="*/ 198312 h 1879081"/>
              <a:gd name="csX4" fmla="*/ 1208099 w 1798376"/>
              <a:gd name="csY4" fmla="*/ 257728 h 1879081"/>
              <a:gd name="csX5" fmla="*/ 1333828 w 1798376"/>
              <a:gd name="csY5" fmla="*/ 136619 h 1879081"/>
              <a:gd name="csX6" fmla="*/ 1383816 w 1798376"/>
              <a:gd name="csY6" fmla="*/ 152375 h 1879081"/>
              <a:gd name="csX7" fmla="*/ 1494738 w 1798376"/>
              <a:gd name="csY7" fmla="*/ 236278 h 1879081"/>
              <a:gd name="csX8" fmla="*/ 1426274 w 1798376"/>
              <a:gd name="csY8" fmla="*/ 413450 h 1879081"/>
              <a:gd name="csX9" fmla="*/ 1537133 w 1798376"/>
              <a:gd name="csY9" fmla="*/ 560691 h 1879081"/>
              <a:gd name="csX10" fmla="*/ 1707091 w 1798376"/>
              <a:gd name="csY10" fmla="*/ 526017 h 1879081"/>
              <a:gd name="csX11" fmla="*/ 1744107 w 1798376"/>
              <a:gd name="csY11" fmla="*/ 577017 h 1879081"/>
              <a:gd name="csX12" fmla="*/ 1783907 w 1798376"/>
              <a:gd name="csY12" fmla="*/ 732992 h 1879081"/>
              <a:gd name="csX13" fmla="*/ 1632046 w 1798376"/>
              <a:gd name="csY13" fmla="*/ 822843 h 1879081"/>
              <a:gd name="csX14" fmla="*/ 1642550 w 1798376"/>
              <a:gd name="csY14" fmla="*/ 1027223 h 1879081"/>
              <a:gd name="csX15" fmla="*/ 1791058 w 1798376"/>
              <a:gd name="csY15" fmla="*/ 1099041 h 1879081"/>
              <a:gd name="csX16" fmla="*/ 1792577 w 1798376"/>
              <a:gd name="csY16" fmla="*/ 1147194 h 1879081"/>
              <a:gd name="csX17" fmla="*/ 1761382 w 1798376"/>
              <a:gd name="csY17" fmla="*/ 1261153 h 1879081"/>
              <a:gd name="csX18" fmla="*/ 1735502 w 1798376"/>
              <a:gd name="csY18" fmla="*/ 1304813 h 1879081"/>
              <a:gd name="csX19" fmla="*/ 1688994 w 1798376"/>
              <a:gd name="csY19" fmla="*/ 1303168 h 1879081"/>
              <a:gd name="csX20" fmla="*/ 1562696 w 1798376"/>
              <a:gd name="csY20" fmla="*/ 1286652 h 1879081"/>
              <a:gd name="csX21" fmla="*/ 1508469 w 1798376"/>
              <a:gd name="csY21" fmla="*/ 1381250 h 1879081"/>
              <a:gd name="csX22" fmla="*/ 1457912 w 1798376"/>
              <a:gd name="csY22" fmla="*/ 1451169 h 1879081"/>
              <a:gd name="csX23" fmla="*/ 1541689 w 1798376"/>
              <a:gd name="csY23" fmla="*/ 1609359 h 1879081"/>
              <a:gd name="csX24" fmla="*/ 1510178 w 1798376"/>
              <a:gd name="csY24" fmla="*/ 1655107 h 1879081"/>
              <a:gd name="csX25" fmla="*/ 1414821 w 1798376"/>
              <a:gd name="csY25" fmla="*/ 1730405 h 1879081"/>
              <a:gd name="csX26" fmla="*/ 1366542 w 1798376"/>
              <a:gd name="csY26" fmla="*/ 1745717 h 1879081"/>
              <a:gd name="csX27" fmla="*/ 1333955 w 1798376"/>
              <a:gd name="csY27" fmla="*/ 1714459 h 1879081"/>
              <a:gd name="csX28" fmla="*/ 1233410 w 1798376"/>
              <a:gd name="csY28" fmla="*/ 1622203 h 1879081"/>
              <a:gd name="csX29" fmla="*/ 1131283 w 1798376"/>
              <a:gd name="csY29" fmla="*/ 1661687 h 1879081"/>
              <a:gd name="csX30" fmla="*/ 1040736 w 1798376"/>
              <a:gd name="csY30" fmla="*/ 1685289 h 1879081"/>
              <a:gd name="csX31" fmla="*/ 1012325 w 1798376"/>
              <a:gd name="csY31" fmla="*/ 1859804 h 1879081"/>
              <a:gd name="csX32" fmla="*/ 917032 w 1798376"/>
              <a:gd name="csY32" fmla="*/ 1876635 h 1879081"/>
              <a:gd name="csX33" fmla="*/ 791683 w 1798376"/>
              <a:gd name="csY33" fmla="*/ 1870940 h 1879081"/>
              <a:gd name="csX34" fmla="*/ 771752 w 1798376"/>
              <a:gd name="csY34" fmla="*/ 1813675 h 1879081"/>
              <a:gd name="csX35" fmla="*/ 755426 w 1798376"/>
              <a:gd name="csY35" fmla="*/ 1685289 h 1879081"/>
              <a:gd name="csX36" fmla="*/ 657792 w 1798376"/>
              <a:gd name="csY36" fmla="*/ 1656499 h 1879081"/>
              <a:gd name="csX37" fmla="*/ 569016 w 1798376"/>
              <a:gd name="csY37" fmla="*/ 1619862 h 1879081"/>
              <a:gd name="csX38" fmla="*/ 480430 w 1798376"/>
              <a:gd name="csY38" fmla="*/ 1701171 h 1879081"/>
              <a:gd name="csX39" fmla="*/ 441073 w 1798376"/>
              <a:gd name="csY39" fmla="*/ 1737555 h 1879081"/>
              <a:gd name="csX40" fmla="*/ 387035 w 1798376"/>
              <a:gd name="csY40" fmla="*/ 1718509 h 1879081"/>
              <a:gd name="csX41" fmla="*/ 264217 w 1798376"/>
              <a:gd name="csY41" fmla="*/ 1615686 h 1879081"/>
              <a:gd name="csX42" fmla="*/ 346603 w 1798376"/>
              <a:gd name="csY42" fmla="*/ 1457497 h 1879081"/>
              <a:gd name="csX43" fmla="*/ 246311 w 1798376"/>
              <a:gd name="csY43" fmla="*/ 1302978 h 1879081"/>
              <a:gd name="csX44" fmla="*/ 76352 w 1798376"/>
              <a:gd name="csY44" fmla="*/ 1326390 h 1879081"/>
              <a:gd name="csX45" fmla="*/ 45917 w 1798376"/>
              <a:gd name="csY45" fmla="*/ 1287412 h 1879081"/>
              <a:gd name="csX46" fmla="*/ 8837 w 1798376"/>
              <a:gd name="csY46" fmla="*/ 1172883 h 1879081"/>
              <a:gd name="csX47" fmla="*/ 6812 w 1798376"/>
              <a:gd name="csY47" fmla="*/ 1119922 h 1879081"/>
              <a:gd name="csX48" fmla="*/ 56421 w 1798376"/>
              <a:gd name="csY48" fmla="*/ 1093409 h 1879081"/>
              <a:gd name="csX49" fmla="*/ 161395 w 1798376"/>
              <a:gd name="csY49" fmla="*/ 1039878 h 1879081"/>
              <a:gd name="csX50" fmla="*/ 156079 w 1798376"/>
              <a:gd name="csY50" fmla="*/ 932310 h 1879081"/>
              <a:gd name="csX51" fmla="*/ 161205 w 1798376"/>
              <a:gd name="csY51" fmla="*/ 831068 h 1879081"/>
              <a:gd name="csX52" fmla="*/ 5864 w 1798376"/>
              <a:gd name="csY52" fmla="*/ 745457 h 1879081"/>
              <a:gd name="csX53" fmla="*/ 45284 w 1798376"/>
              <a:gd name="csY53" fmla="*/ 589229 h 1879081"/>
              <a:gd name="csX54" fmla="*/ 77428 w 1798376"/>
              <a:gd name="csY54" fmla="*/ 546139 h 1879081"/>
              <a:gd name="csX55" fmla="*/ 132414 w 1798376"/>
              <a:gd name="csY55" fmla="*/ 556136 h 1879081"/>
              <a:gd name="csX56" fmla="*/ 246311 w 1798376"/>
              <a:gd name="csY56" fmla="*/ 575371 h 1879081"/>
              <a:gd name="csX57" fmla="*/ 300285 w 1798376"/>
              <a:gd name="csY57" fmla="*/ 489760 h 1879081"/>
              <a:gd name="csX58" fmla="*/ 360587 w 1798376"/>
              <a:gd name="csY58" fmla="*/ 413450 h 1879081"/>
              <a:gd name="csX59" fmla="*/ 283833 w 1798376"/>
              <a:gd name="csY59" fmla="*/ 260196 h 1879081"/>
              <a:gd name="csX60" fmla="*/ 316737 w 1798376"/>
              <a:gd name="csY60" fmla="*/ 214638 h 1879081"/>
              <a:gd name="csX61" fmla="*/ 448792 w 1798376"/>
              <a:gd name="csY61" fmla="*/ 132822 h 1879081"/>
              <a:gd name="csX62" fmla="*/ 575344 w 1798376"/>
              <a:gd name="csY62" fmla="*/ 257981 h 1879081"/>
              <a:gd name="csX63" fmla="*/ 750364 w 1798376"/>
              <a:gd name="csY63" fmla="*/ 198312 h 1879081"/>
              <a:gd name="csX64" fmla="*/ 767448 w 1798376"/>
              <a:gd name="csY64" fmla="*/ 71761 h 1879081"/>
              <a:gd name="csX65" fmla="*/ 777130 w 1798376"/>
              <a:gd name="csY65" fmla="*/ 17281 h 1879081"/>
              <a:gd name="csX66" fmla="*/ 872043 w 1798376"/>
              <a:gd name="csY66" fmla="*/ 2095 h 1879081"/>
              <a:gd name="csX67" fmla="*/ 936039 w 1798376"/>
              <a:gd name="csY67" fmla="*/ 7 h 1879081"/>
              <a:gd name="csX68" fmla="*/ 928548 w 1798376"/>
              <a:gd name="csY68" fmla="*/ 408237 h 1879081"/>
              <a:gd name="csX69" fmla="*/ 816803 w 1798376"/>
              <a:gd name="csY69" fmla="*/ 412437 h 1879081"/>
              <a:gd name="csX70" fmla="*/ 626217 w 1798376"/>
              <a:gd name="csY70" fmla="*/ 479952 h 1879081"/>
              <a:gd name="csX71" fmla="*/ 492769 w 1798376"/>
              <a:gd name="csY71" fmla="*/ 593279 h 1879081"/>
              <a:gd name="csX72" fmla="*/ 751376 w 1798376"/>
              <a:gd name="csY72" fmla="*/ 1468570 h 1879081"/>
              <a:gd name="csX73" fmla="*/ 980118 w 1798376"/>
              <a:gd name="csY73" fmla="*/ 1484515 h 1879081"/>
              <a:gd name="csX74" fmla="*/ 1165895 w 1798376"/>
              <a:gd name="csY74" fmla="*/ 1418645 h 1879081"/>
              <a:gd name="csX75" fmla="*/ 1340219 w 1798376"/>
              <a:gd name="csY75" fmla="*/ 1257293 h 1879081"/>
              <a:gd name="csX76" fmla="*/ 1038584 w 1798376"/>
              <a:gd name="csY76" fmla="*/ 427433 h 1879081"/>
              <a:gd name="csX77" fmla="*/ 928548 w 1798376"/>
              <a:gd name="csY77" fmla="*/ 408237 h 18790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</a:cxnLst>
            <a:rect l="l" t="t" r="r" b="b"/>
            <a:pathLst>
              <a:path w="1798376" h="1879081">
                <a:moveTo>
                  <a:pt x="936039" y="7"/>
                </a:moveTo>
                <a:cubicBezTo>
                  <a:pt x="960597" y="-119"/>
                  <a:pt x="984357" y="1652"/>
                  <a:pt x="995240" y="9308"/>
                </a:cubicBezTo>
                <a:cubicBezTo>
                  <a:pt x="1010553" y="20129"/>
                  <a:pt x="1008972" y="40883"/>
                  <a:pt x="1011376" y="57271"/>
                </a:cubicBezTo>
                <a:cubicBezTo>
                  <a:pt x="1018147" y="102323"/>
                  <a:pt x="1015932" y="155981"/>
                  <a:pt x="1032194" y="198312"/>
                </a:cubicBezTo>
                <a:cubicBezTo>
                  <a:pt x="1090850" y="218118"/>
                  <a:pt x="1149443" y="237923"/>
                  <a:pt x="1208099" y="257728"/>
                </a:cubicBezTo>
                <a:cubicBezTo>
                  <a:pt x="1246825" y="234316"/>
                  <a:pt x="1298394" y="149780"/>
                  <a:pt x="1333828" y="136619"/>
                </a:cubicBezTo>
                <a:cubicBezTo>
                  <a:pt x="1352431" y="129658"/>
                  <a:pt x="1369326" y="142187"/>
                  <a:pt x="1383816" y="152375"/>
                </a:cubicBezTo>
                <a:cubicBezTo>
                  <a:pt x="1420389" y="178254"/>
                  <a:pt x="1463923" y="203754"/>
                  <a:pt x="1494738" y="236278"/>
                </a:cubicBezTo>
                <a:cubicBezTo>
                  <a:pt x="1503407" y="295124"/>
                  <a:pt x="1433361" y="353022"/>
                  <a:pt x="1426274" y="413450"/>
                </a:cubicBezTo>
                <a:cubicBezTo>
                  <a:pt x="1463227" y="462551"/>
                  <a:pt x="1500180" y="511590"/>
                  <a:pt x="1537133" y="560691"/>
                </a:cubicBezTo>
                <a:cubicBezTo>
                  <a:pt x="1577882" y="555756"/>
                  <a:pt x="1674821" y="520828"/>
                  <a:pt x="1707091" y="526017"/>
                </a:cubicBezTo>
                <a:cubicBezTo>
                  <a:pt x="1731705" y="530003"/>
                  <a:pt x="1737274" y="557401"/>
                  <a:pt x="1744107" y="577017"/>
                </a:cubicBezTo>
                <a:cubicBezTo>
                  <a:pt x="1760622" y="624031"/>
                  <a:pt x="1796436" y="682940"/>
                  <a:pt x="1783907" y="732992"/>
                </a:cubicBezTo>
                <a:cubicBezTo>
                  <a:pt x="1741070" y="771020"/>
                  <a:pt x="1668809" y="778170"/>
                  <a:pt x="1632046" y="822843"/>
                </a:cubicBezTo>
                <a:cubicBezTo>
                  <a:pt x="1635526" y="890927"/>
                  <a:pt x="1639070" y="959075"/>
                  <a:pt x="1642550" y="1027223"/>
                </a:cubicBezTo>
                <a:cubicBezTo>
                  <a:pt x="1672163" y="1042852"/>
                  <a:pt x="1774922" y="1079678"/>
                  <a:pt x="1791058" y="1099041"/>
                </a:cubicBezTo>
                <a:cubicBezTo>
                  <a:pt x="1803649" y="1114036"/>
                  <a:pt x="1797132" y="1130425"/>
                  <a:pt x="1792577" y="1147194"/>
                </a:cubicBezTo>
                <a:cubicBezTo>
                  <a:pt x="1782263" y="1185222"/>
                  <a:pt x="1773721" y="1223693"/>
                  <a:pt x="1761382" y="1261153"/>
                </a:cubicBezTo>
                <a:cubicBezTo>
                  <a:pt x="1756130" y="1277035"/>
                  <a:pt x="1752966" y="1297347"/>
                  <a:pt x="1735502" y="1304813"/>
                </a:cubicBezTo>
                <a:cubicBezTo>
                  <a:pt x="1721265" y="1310951"/>
                  <a:pt x="1703674" y="1305319"/>
                  <a:pt x="1688994" y="1303168"/>
                </a:cubicBezTo>
                <a:cubicBezTo>
                  <a:pt x="1647549" y="1297030"/>
                  <a:pt x="1604395" y="1281337"/>
                  <a:pt x="1562696" y="1286652"/>
                </a:cubicBezTo>
                <a:cubicBezTo>
                  <a:pt x="1544093" y="1317784"/>
                  <a:pt x="1527957" y="1350435"/>
                  <a:pt x="1508469" y="1381250"/>
                </a:cubicBezTo>
                <a:cubicBezTo>
                  <a:pt x="1493093" y="1405547"/>
                  <a:pt x="1473604" y="1427061"/>
                  <a:pt x="1457912" y="1451169"/>
                </a:cubicBezTo>
                <a:cubicBezTo>
                  <a:pt x="1470440" y="1495969"/>
                  <a:pt x="1539348" y="1572975"/>
                  <a:pt x="1541689" y="1609359"/>
                </a:cubicBezTo>
                <a:cubicBezTo>
                  <a:pt x="1543144" y="1632074"/>
                  <a:pt x="1526059" y="1642705"/>
                  <a:pt x="1510178" y="1655107"/>
                </a:cubicBezTo>
                <a:cubicBezTo>
                  <a:pt x="1478286" y="1680037"/>
                  <a:pt x="1446712" y="1705474"/>
                  <a:pt x="1414821" y="1730405"/>
                </a:cubicBezTo>
                <a:cubicBezTo>
                  <a:pt x="1400837" y="1741414"/>
                  <a:pt x="1385271" y="1754260"/>
                  <a:pt x="1366542" y="1745717"/>
                </a:cubicBezTo>
                <a:cubicBezTo>
                  <a:pt x="1352874" y="1739453"/>
                  <a:pt x="1344522" y="1724709"/>
                  <a:pt x="1333955" y="1714459"/>
                </a:cubicBezTo>
                <a:cubicBezTo>
                  <a:pt x="1302570" y="1683960"/>
                  <a:pt x="1270047" y="1645615"/>
                  <a:pt x="1233410" y="1622203"/>
                </a:cubicBezTo>
                <a:cubicBezTo>
                  <a:pt x="1198988" y="1634352"/>
                  <a:pt x="1166148" y="1650487"/>
                  <a:pt x="1131283" y="1661687"/>
                </a:cubicBezTo>
                <a:cubicBezTo>
                  <a:pt x="1101543" y="1671242"/>
                  <a:pt x="1070412" y="1675607"/>
                  <a:pt x="1040736" y="1685289"/>
                </a:cubicBezTo>
                <a:cubicBezTo>
                  <a:pt x="1022070" y="1727114"/>
                  <a:pt x="1033966" y="1829114"/>
                  <a:pt x="1012325" y="1859804"/>
                </a:cubicBezTo>
                <a:cubicBezTo>
                  <a:pt x="993153" y="1887011"/>
                  <a:pt x="945696" y="1876761"/>
                  <a:pt x="917032" y="1876635"/>
                </a:cubicBezTo>
                <a:cubicBezTo>
                  <a:pt x="888368" y="1876508"/>
                  <a:pt x="814146" y="1885050"/>
                  <a:pt x="791683" y="1870940"/>
                </a:cubicBezTo>
                <a:cubicBezTo>
                  <a:pt x="771625" y="1858348"/>
                  <a:pt x="774219" y="1834366"/>
                  <a:pt x="771752" y="1813675"/>
                </a:cubicBezTo>
                <a:cubicBezTo>
                  <a:pt x="766942" y="1772546"/>
                  <a:pt x="768334" y="1724330"/>
                  <a:pt x="755426" y="1685289"/>
                </a:cubicBezTo>
                <a:cubicBezTo>
                  <a:pt x="724231" y="1672064"/>
                  <a:pt x="689809" y="1667761"/>
                  <a:pt x="657792" y="1656499"/>
                </a:cubicBezTo>
                <a:cubicBezTo>
                  <a:pt x="627482" y="1645868"/>
                  <a:pt x="599325" y="1629796"/>
                  <a:pt x="569016" y="1619862"/>
                </a:cubicBezTo>
                <a:cubicBezTo>
                  <a:pt x="536366" y="1640427"/>
                  <a:pt x="507829" y="1673836"/>
                  <a:pt x="480430" y="1701171"/>
                </a:cubicBezTo>
                <a:cubicBezTo>
                  <a:pt x="469547" y="1712054"/>
                  <a:pt x="455943" y="1732556"/>
                  <a:pt x="441073" y="1737555"/>
                </a:cubicBezTo>
                <a:cubicBezTo>
                  <a:pt x="418167" y="1745401"/>
                  <a:pt x="403867" y="1731037"/>
                  <a:pt x="387035" y="1718509"/>
                </a:cubicBezTo>
                <a:cubicBezTo>
                  <a:pt x="350209" y="1691047"/>
                  <a:pt x="287946" y="1653967"/>
                  <a:pt x="264217" y="1615686"/>
                </a:cubicBezTo>
                <a:cubicBezTo>
                  <a:pt x="265863" y="1573418"/>
                  <a:pt x="325975" y="1499385"/>
                  <a:pt x="346603" y="1457497"/>
                </a:cubicBezTo>
                <a:cubicBezTo>
                  <a:pt x="313130" y="1405990"/>
                  <a:pt x="279721" y="1354484"/>
                  <a:pt x="246311" y="1302978"/>
                </a:cubicBezTo>
                <a:cubicBezTo>
                  <a:pt x="195120" y="1298548"/>
                  <a:pt x="118241" y="1334109"/>
                  <a:pt x="76352" y="1326390"/>
                </a:cubicBezTo>
                <a:cubicBezTo>
                  <a:pt x="56357" y="1322656"/>
                  <a:pt x="51422" y="1303800"/>
                  <a:pt x="45917" y="1287412"/>
                </a:cubicBezTo>
                <a:cubicBezTo>
                  <a:pt x="33135" y="1249383"/>
                  <a:pt x="22125" y="1210722"/>
                  <a:pt x="8837" y="1172883"/>
                </a:cubicBezTo>
                <a:cubicBezTo>
                  <a:pt x="2510" y="1154976"/>
                  <a:pt x="-6349" y="1137323"/>
                  <a:pt x="6812" y="1119922"/>
                </a:cubicBezTo>
                <a:cubicBezTo>
                  <a:pt x="17063" y="1106317"/>
                  <a:pt x="41424" y="1100242"/>
                  <a:pt x="56421" y="1093409"/>
                </a:cubicBezTo>
                <a:cubicBezTo>
                  <a:pt x="90716" y="1077716"/>
                  <a:pt x="131655" y="1062657"/>
                  <a:pt x="161395" y="1039878"/>
                </a:cubicBezTo>
                <a:cubicBezTo>
                  <a:pt x="160825" y="1003937"/>
                  <a:pt x="155890" y="968313"/>
                  <a:pt x="156079" y="932310"/>
                </a:cubicBezTo>
                <a:cubicBezTo>
                  <a:pt x="156206" y="898457"/>
                  <a:pt x="161458" y="864731"/>
                  <a:pt x="161205" y="831068"/>
                </a:cubicBezTo>
                <a:cubicBezTo>
                  <a:pt x="119000" y="800380"/>
                  <a:pt x="37438" y="781650"/>
                  <a:pt x="5864" y="745457"/>
                </a:cubicBezTo>
                <a:cubicBezTo>
                  <a:pt x="-3375" y="705783"/>
                  <a:pt x="31427" y="629409"/>
                  <a:pt x="45284" y="589229"/>
                </a:cubicBezTo>
                <a:cubicBezTo>
                  <a:pt x="51232" y="572082"/>
                  <a:pt x="56737" y="550568"/>
                  <a:pt x="77428" y="546139"/>
                </a:cubicBezTo>
                <a:cubicBezTo>
                  <a:pt x="94259" y="542469"/>
                  <a:pt x="116026" y="552340"/>
                  <a:pt x="132414" y="556136"/>
                </a:cubicBezTo>
                <a:cubicBezTo>
                  <a:pt x="169304" y="564615"/>
                  <a:pt x="208598" y="574423"/>
                  <a:pt x="246311" y="575371"/>
                </a:cubicBezTo>
                <a:cubicBezTo>
                  <a:pt x="265989" y="548290"/>
                  <a:pt x="281112" y="517475"/>
                  <a:pt x="300285" y="489760"/>
                </a:cubicBezTo>
                <a:cubicBezTo>
                  <a:pt x="318824" y="462994"/>
                  <a:pt x="341603" y="439772"/>
                  <a:pt x="360587" y="413450"/>
                </a:cubicBezTo>
                <a:cubicBezTo>
                  <a:pt x="346350" y="372383"/>
                  <a:pt x="287567" y="294492"/>
                  <a:pt x="283833" y="260196"/>
                </a:cubicBezTo>
                <a:cubicBezTo>
                  <a:pt x="281365" y="237796"/>
                  <a:pt x="301233" y="226091"/>
                  <a:pt x="316737" y="214638"/>
                </a:cubicBezTo>
                <a:cubicBezTo>
                  <a:pt x="352107" y="188505"/>
                  <a:pt x="405386" y="134467"/>
                  <a:pt x="448792" y="132822"/>
                </a:cubicBezTo>
                <a:cubicBezTo>
                  <a:pt x="490997" y="174584"/>
                  <a:pt x="533139" y="216283"/>
                  <a:pt x="575344" y="257981"/>
                </a:cubicBezTo>
                <a:cubicBezTo>
                  <a:pt x="633684" y="238113"/>
                  <a:pt x="692024" y="218181"/>
                  <a:pt x="750364" y="198312"/>
                </a:cubicBezTo>
                <a:cubicBezTo>
                  <a:pt x="764980" y="161549"/>
                  <a:pt x="763905" y="111562"/>
                  <a:pt x="767448" y="71761"/>
                </a:cubicBezTo>
                <a:cubicBezTo>
                  <a:pt x="768967" y="54614"/>
                  <a:pt x="766373" y="31834"/>
                  <a:pt x="777130" y="17281"/>
                </a:cubicBezTo>
                <a:cubicBezTo>
                  <a:pt x="794847" y="-6574"/>
                  <a:pt x="845594" y="2031"/>
                  <a:pt x="872043" y="2095"/>
                </a:cubicBezTo>
                <a:cubicBezTo>
                  <a:pt x="886122" y="2159"/>
                  <a:pt x="911480" y="134"/>
                  <a:pt x="936039" y="7"/>
                </a:cubicBezTo>
                <a:close/>
                <a:moveTo>
                  <a:pt x="928548" y="408237"/>
                </a:moveTo>
                <a:cubicBezTo>
                  <a:pt x="891120" y="405603"/>
                  <a:pt x="853408" y="406869"/>
                  <a:pt x="816803" y="412437"/>
                </a:cubicBezTo>
                <a:cubicBezTo>
                  <a:pt x="749858" y="422624"/>
                  <a:pt x="684684" y="445846"/>
                  <a:pt x="626217" y="479952"/>
                </a:cubicBezTo>
                <a:cubicBezTo>
                  <a:pt x="574964" y="509881"/>
                  <a:pt x="531557" y="548669"/>
                  <a:pt x="492769" y="593279"/>
                </a:cubicBezTo>
                <a:cubicBezTo>
                  <a:pt x="234035" y="890737"/>
                  <a:pt x="383745" y="1354801"/>
                  <a:pt x="751376" y="1468570"/>
                </a:cubicBezTo>
                <a:cubicBezTo>
                  <a:pt x="824776" y="1491286"/>
                  <a:pt x="904124" y="1495526"/>
                  <a:pt x="980118" y="1484515"/>
                </a:cubicBezTo>
                <a:cubicBezTo>
                  <a:pt x="1044659" y="1475087"/>
                  <a:pt x="1109896" y="1452055"/>
                  <a:pt x="1165895" y="1418645"/>
                </a:cubicBezTo>
                <a:cubicBezTo>
                  <a:pt x="1234296" y="1377770"/>
                  <a:pt x="1295673" y="1323859"/>
                  <a:pt x="1340219" y="1257293"/>
                </a:cubicBezTo>
                <a:cubicBezTo>
                  <a:pt x="1546118" y="949331"/>
                  <a:pt x="1394067" y="528041"/>
                  <a:pt x="1038584" y="427433"/>
                </a:cubicBezTo>
                <a:cubicBezTo>
                  <a:pt x="1003118" y="417404"/>
                  <a:pt x="965975" y="410871"/>
                  <a:pt x="928548" y="408237"/>
                </a:cubicBezTo>
                <a:close/>
              </a:path>
            </a:pathLst>
          </a:custGeom>
          <a:solidFill>
            <a:srgbClr val="FDBD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A0C94DA-F5E1-1D2A-4905-200CFB29F496}"/>
              </a:ext>
            </a:extLst>
          </p:cNvPr>
          <p:cNvSpPr/>
          <p:nvPr/>
        </p:nvSpPr>
        <p:spPr>
          <a:xfrm>
            <a:off x="7090272" y="2998142"/>
            <a:ext cx="1810702" cy="1894761"/>
          </a:xfrm>
          <a:custGeom>
            <a:avLst/>
            <a:gdLst>
              <a:gd name="csX0" fmla="*/ 858170 w 1810702"/>
              <a:gd name="csY0" fmla="*/ 242 h 1894761"/>
              <a:gd name="csX1" fmla="*/ 984721 w 1810702"/>
              <a:gd name="csY1" fmla="*/ 1254 h 1894761"/>
              <a:gd name="csX2" fmla="*/ 1034330 w 1810702"/>
              <a:gd name="csY2" fmla="*/ 19731 h 1894761"/>
              <a:gd name="csX3" fmla="*/ 1058943 w 1810702"/>
              <a:gd name="csY3" fmla="*/ 198926 h 1894761"/>
              <a:gd name="csX4" fmla="*/ 1231497 w 1810702"/>
              <a:gd name="csY4" fmla="*/ 259038 h 1894761"/>
              <a:gd name="csX5" fmla="*/ 1358047 w 1810702"/>
              <a:gd name="csY5" fmla="*/ 137866 h 1894761"/>
              <a:gd name="csX6" fmla="*/ 1382977 w 1810702"/>
              <a:gd name="csY6" fmla="*/ 138625 h 1894761"/>
              <a:gd name="csX7" fmla="*/ 1492761 w 1810702"/>
              <a:gd name="csY7" fmla="*/ 219049 h 1894761"/>
              <a:gd name="csX8" fmla="*/ 1528828 w 1810702"/>
              <a:gd name="csY8" fmla="*/ 265872 h 1894761"/>
              <a:gd name="csX9" fmla="*/ 1452074 w 1810702"/>
              <a:gd name="csY9" fmla="*/ 420391 h 1894761"/>
              <a:gd name="csX10" fmla="*/ 1566857 w 1810702"/>
              <a:gd name="csY10" fmla="*/ 578011 h 1894761"/>
              <a:gd name="csX11" fmla="*/ 1737068 w 1810702"/>
              <a:gd name="csY11" fmla="*/ 550865 h 1894761"/>
              <a:gd name="csX12" fmla="*/ 1767566 w 1810702"/>
              <a:gd name="csY12" fmla="*/ 596740 h 1894761"/>
              <a:gd name="csX13" fmla="*/ 1809518 w 1810702"/>
              <a:gd name="csY13" fmla="*/ 749425 h 1894761"/>
              <a:gd name="csX14" fmla="*/ 1657657 w 1810702"/>
              <a:gd name="csY14" fmla="*/ 840731 h 1894761"/>
              <a:gd name="csX15" fmla="*/ 1657657 w 1810702"/>
              <a:gd name="csY15" fmla="*/ 1046819 h 1894761"/>
              <a:gd name="csX16" fmla="*/ 1809139 w 1810702"/>
              <a:gd name="csY16" fmla="*/ 1129078 h 1894761"/>
              <a:gd name="csX17" fmla="*/ 1774970 w 1810702"/>
              <a:gd name="csY17" fmla="*/ 1282712 h 1894761"/>
              <a:gd name="csX18" fmla="*/ 1742637 w 1810702"/>
              <a:gd name="csY18" fmla="*/ 1332826 h 1894761"/>
              <a:gd name="csX19" fmla="*/ 1573184 w 1810702"/>
              <a:gd name="csY19" fmla="*/ 1312134 h 1894761"/>
              <a:gd name="csX20" fmla="*/ 1465806 w 1810702"/>
              <a:gd name="csY20" fmla="*/ 1477094 h 1894761"/>
              <a:gd name="csX21" fmla="*/ 1523069 w 1810702"/>
              <a:gd name="csY21" fmla="*/ 1580866 h 1894761"/>
              <a:gd name="csX22" fmla="*/ 1550468 w 1810702"/>
              <a:gd name="csY22" fmla="*/ 1635282 h 1894761"/>
              <a:gd name="csX23" fmla="*/ 1517376 w 1810702"/>
              <a:gd name="csY23" fmla="*/ 1677234 h 1894761"/>
              <a:gd name="csX24" fmla="*/ 1372094 w 1810702"/>
              <a:gd name="csY24" fmla="*/ 1763479 h 1894761"/>
              <a:gd name="csX25" fmla="*/ 1333306 w 1810702"/>
              <a:gd name="csY25" fmla="*/ 1726400 h 1894761"/>
              <a:gd name="csX26" fmla="*/ 1244152 w 1810702"/>
              <a:gd name="csY26" fmla="*/ 1640661 h 1894761"/>
              <a:gd name="csX27" fmla="*/ 1051857 w 1810702"/>
              <a:gd name="csY27" fmla="*/ 1704886 h 1894761"/>
              <a:gd name="csX28" fmla="*/ 1033823 w 1810702"/>
              <a:gd name="csY28" fmla="*/ 1825300 h 1894761"/>
              <a:gd name="csX29" fmla="*/ 1022877 w 1810702"/>
              <a:gd name="csY29" fmla="*/ 1879021 h 1894761"/>
              <a:gd name="csX30" fmla="*/ 927774 w 1810702"/>
              <a:gd name="csY30" fmla="*/ 1892056 h 1894761"/>
              <a:gd name="csX31" fmla="*/ 805145 w 1810702"/>
              <a:gd name="csY31" fmla="*/ 1887689 h 1894761"/>
              <a:gd name="csX32" fmla="*/ 784264 w 1810702"/>
              <a:gd name="csY32" fmla="*/ 1837765 h 1894761"/>
              <a:gd name="csX33" fmla="*/ 769205 w 1810702"/>
              <a:gd name="csY33" fmla="*/ 1704886 h 1894761"/>
              <a:gd name="csX34" fmla="*/ 676063 w 1810702"/>
              <a:gd name="csY34" fmla="*/ 1674703 h 1894761"/>
              <a:gd name="csX35" fmla="*/ 541792 w 1810702"/>
              <a:gd name="csY35" fmla="*/ 1616047 h 1894761"/>
              <a:gd name="csX36" fmla="*/ 409104 w 1810702"/>
              <a:gd name="csY36" fmla="*/ 1728172 h 1894761"/>
              <a:gd name="csX37" fmla="*/ 357217 w 1810702"/>
              <a:gd name="csY37" fmla="*/ 1708936 h 1894761"/>
              <a:gd name="csX38" fmla="*/ 239841 w 1810702"/>
              <a:gd name="csY38" fmla="*/ 1603645 h 1894761"/>
              <a:gd name="csX39" fmla="*/ 330578 w 1810702"/>
              <a:gd name="csY39" fmla="*/ 1439128 h 1894761"/>
              <a:gd name="csX40" fmla="*/ 231742 w 1810702"/>
              <a:gd name="csY40" fmla="*/ 1281699 h 1894761"/>
              <a:gd name="csX41" fmla="*/ 63492 w 1810702"/>
              <a:gd name="csY41" fmla="*/ 1300238 h 1894761"/>
              <a:gd name="csX42" fmla="*/ 36979 w 1810702"/>
              <a:gd name="csY42" fmla="*/ 1256768 h 1894761"/>
              <a:gd name="csX43" fmla="*/ 5721 w 1810702"/>
              <a:gd name="csY43" fmla="*/ 1142303 h 1894761"/>
              <a:gd name="csX44" fmla="*/ 7240 w 1810702"/>
              <a:gd name="csY44" fmla="*/ 1091366 h 1894761"/>
              <a:gd name="csX45" fmla="*/ 155812 w 1810702"/>
              <a:gd name="csY45" fmla="*/ 1021003 h 1894761"/>
              <a:gd name="csX46" fmla="*/ 168466 w 1810702"/>
              <a:gd name="csY46" fmla="*/ 816559 h 1894761"/>
              <a:gd name="csX47" fmla="*/ 59949 w 1810702"/>
              <a:gd name="csY47" fmla="*/ 753601 h 1894761"/>
              <a:gd name="csX48" fmla="*/ 16099 w 1810702"/>
              <a:gd name="csY48" fmla="*/ 727911 h 1894761"/>
              <a:gd name="csX49" fmla="*/ 18819 w 1810702"/>
              <a:gd name="csY49" fmla="*/ 673177 h 1894761"/>
              <a:gd name="csX50" fmla="*/ 60139 w 1810702"/>
              <a:gd name="csY50" fmla="*/ 561686 h 1894761"/>
              <a:gd name="csX51" fmla="*/ 93864 w 1810702"/>
              <a:gd name="csY51" fmla="*/ 520809 h 1894761"/>
              <a:gd name="csX52" fmla="*/ 263380 w 1810702"/>
              <a:gd name="csY52" fmla="*/ 555928 h 1894761"/>
              <a:gd name="csX53" fmla="*/ 380755 w 1810702"/>
              <a:gd name="csY53" fmla="*/ 401409 h 1894761"/>
              <a:gd name="csX54" fmla="*/ 327541 w 1810702"/>
              <a:gd name="csY54" fmla="*/ 289537 h 1894761"/>
              <a:gd name="csX55" fmla="*/ 306407 w 1810702"/>
              <a:gd name="csY55" fmla="*/ 243283 h 1894761"/>
              <a:gd name="csX56" fmla="*/ 335893 w 1810702"/>
              <a:gd name="csY56" fmla="*/ 205128 h 1894761"/>
              <a:gd name="csX57" fmla="*/ 477441 w 1810702"/>
              <a:gd name="csY57" fmla="*/ 121351 h 1894761"/>
              <a:gd name="csX58" fmla="*/ 516292 w 1810702"/>
              <a:gd name="csY58" fmla="*/ 157987 h 1894761"/>
              <a:gd name="csX59" fmla="*/ 605068 w 1810702"/>
              <a:gd name="csY59" fmla="*/ 249800 h 1894761"/>
              <a:gd name="csX60" fmla="*/ 782239 w 1810702"/>
              <a:gd name="csY60" fmla="*/ 194941 h 1894761"/>
              <a:gd name="csX61" fmla="*/ 807486 w 1810702"/>
              <a:gd name="csY61" fmla="*/ 18338 h 1894761"/>
              <a:gd name="csX62" fmla="*/ 858170 w 1810702"/>
              <a:gd name="csY62" fmla="*/ 242 h 1894761"/>
              <a:gd name="csX63" fmla="*/ 948615 w 1810702"/>
              <a:gd name="csY63" fmla="*/ 409737 h 1894761"/>
              <a:gd name="csX64" fmla="*/ 840390 w 1810702"/>
              <a:gd name="csY64" fmla="*/ 413241 h 1894761"/>
              <a:gd name="csX65" fmla="*/ 382591 w 1810702"/>
              <a:gd name="csY65" fmla="*/ 839276 h 1894761"/>
              <a:gd name="csX66" fmla="*/ 782556 w 1810702"/>
              <a:gd name="csY66" fmla="*/ 1485256 h 1894761"/>
              <a:gd name="csX67" fmla="*/ 1010032 w 1810702"/>
              <a:gd name="csY67" fmla="*/ 1493103 h 1894761"/>
              <a:gd name="csX68" fmla="*/ 1207008 w 1810702"/>
              <a:gd name="csY68" fmla="*/ 1417361 h 1894761"/>
              <a:gd name="csX69" fmla="*/ 1246492 w 1810702"/>
              <a:gd name="csY69" fmla="*/ 522392 h 1894761"/>
              <a:gd name="csX70" fmla="*/ 1055274 w 1810702"/>
              <a:gd name="csY70" fmla="*/ 428301 h 1894761"/>
              <a:gd name="csX71" fmla="*/ 948615 w 1810702"/>
              <a:gd name="csY71" fmla="*/ 409737 h 1894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</a:cxnLst>
            <a:rect l="l" t="t" r="r" b="b"/>
            <a:pathLst>
              <a:path w="1810702" h="1894761">
                <a:moveTo>
                  <a:pt x="858170" y="242"/>
                </a:moveTo>
                <a:cubicBezTo>
                  <a:pt x="900375" y="-581"/>
                  <a:pt x="942517" y="937"/>
                  <a:pt x="984721" y="1254"/>
                </a:cubicBezTo>
                <a:cubicBezTo>
                  <a:pt x="1003388" y="1380"/>
                  <a:pt x="1024205" y="432"/>
                  <a:pt x="1034330" y="19731"/>
                </a:cubicBezTo>
                <a:cubicBezTo>
                  <a:pt x="1052679" y="54658"/>
                  <a:pt x="1042872" y="153685"/>
                  <a:pt x="1058943" y="198926"/>
                </a:cubicBezTo>
                <a:cubicBezTo>
                  <a:pt x="1116461" y="218985"/>
                  <a:pt x="1173979" y="239043"/>
                  <a:pt x="1231497" y="259038"/>
                </a:cubicBezTo>
                <a:cubicBezTo>
                  <a:pt x="1273701" y="218669"/>
                  <a:pt x="1315843" y="178236"/>
                  <a:pt x="1358047" y="137866"/>
                </a:cubicBezTo>
                <a:cubicBezTo>
                  <a:pt x="1367033" y="137487"/>
                  <a:pt x="1374056" y="136158"/>
                  <a:pt x="1382977" y="138625"/>
                </a:cubicBezTo>
                <a:cubicBezTo>
                  <a:pt x="1406833" y="145143"/>
                  <a:pt x="1470235" y="201331"/>
                  <a:pt x="1492761" y="219049"/>
                </a:cubicBezTo>
                <a:cubicBezTo>
                  <a:pt x="1507631" y="230628"/>
                  <a:pt x="1531296" y="243536"/>
                  <a:pt x="1528828" y="265872"/>
                </a:cubicBezTo>
                <a:cubicBezTo>
                  <a:pt x="1525285" y="297383"/>
                  <a:pt x="1466438" y="381414"/>
                  <a:pt x="1452074" y="420391"/>
                </a:cubicBezTo>
                <a:cubicBezTo>
                  <a:pt x="1490357" y="472910"/>
                  <a:pt x="1528574" y="525492"/>
                  <a:pt x="1566857" y="578011"/>
                </a:cubicBezTo>
                <a:cubicBezTo>
                  <a:pt x="1604569" y="574404"/>
                  <a:pt x="1709100" y="544159"/>
                  <a:pt x="1737068" y="550865"/>
                </a:cubicBezTo>
                <a:cubicBezTo>
                  <a:pt x="1758076" y="555928"/>
                  <a:pt x="1762315" y="579339"/>
                  <a:pt x="1767566" y="596740"/>
                </a:cubicBezTo>
                <a:cubicBezTo>
                  <a:pt x="1782184" y="644956"/>
                  <a:pt x="1811037" y="698931"/>
                  <a:pt x="1809518" y="749425"/>
                </a:cubicBezTo>
                <a:cubicBezTo>
                  <a:pt x="1776236" y="797324"/>
                  <a:pt x="1695812" y="798400"/>
                  <a:pt x="1657657" y="840731"/>
                </a:cubicBezTo>
                <a:cubicBezTo>
                  <a:pt x="1657657" y="909449"/>
                  <a:pt x="1657657" y="978103"/>
                  <a:pt x="1657657" y="1046819"/>
                </a:cubicBezTo>
                <a:cubicBezTo>
                  <a:pt x="1708151" y="1074218"/>
                  <a:pt x="1758646" y="1101680"/>
                  <a:pt x="1809139" y="1129078"/>
                </a:cubicBezTo>
                <a:cubicBezTo>
                  <a:pt x="1817808" y="1178180"/>
                  <a:pt x="1788194" y="1235191"/>
                  <a:pt x="1774970" y="1282712"/>
                </a:cubicBezTo>
                <a:cubicBezTo>
                  <a:pt x="1769592" y="1302137"/>
                  <a:pt x="1766555" y="1327510"/>
                  <a:pt x="1742637" y="1332826"/>
                </a:cubicBezTo>
                <a:cubicBezTo>
                  <a:pt x="1705114" y="1341114"/>
                  <a:pt x="1622919" y="1305491"/>
                  <a:pt x="1573184" y="1312134"/>
                </a:cubicBezTo>
                <a:cubicBezTo>
                  <a:pt x="1537370" y="1367120"/>
                  <a:pt x="1501619" y="1422108"/>
                  <a:pt x="1465806" y="1477094"/>
                </a:cubicBezTo>
                <a:cubicBezTo>
                  <a:pt x="1480675" y="1512591"/>
                  <a:pt x="1503327" y="1547646"/>
                  <a:pt x="1523069" y="1580866"/>
                </a:cubicBezTo>
                <a:cubicBezTo>
                  <a:pt x="1532624" y="1596938"/>
                  <a:pt x="1550342" y="1615730"/>
                  <a:pt x="1550468" y="1635282"/>
                </a:cubicBezTo>
                <a:cubicBezTo>
                  <a:pt x="1550657" y="1656796"/>
                  <a:pt x="1532118" y="1665655"/>
                  <a:pt x="1517376" y="1677234"/>
                </a:cubicBezTo>
                <a:cubicBezTo>
                  <a:pt x="1487889" y="1700520"/>
                  <a:pt x="1408541" y="1776894"/>
                  <a:pt x="1372094" y="1763479"/>
                </a:cubicBezTo>
                <a:cubicBezTo>
                  <a:pt x="1357225" y="1758038"/>
                  <a:pt x="1344063" y="1737536"/>
                  <a:pt x="1333306" y="1726400"/>
                </a:cubicBezTo>
                <a:cubicBezTo>
                  <a:pt x="1305086" y="1697166"/>
                  <a:pt x="1276928" y="1664769"/>
                  <a:pt x="1244152" y="1640661"/>
                </a:cubicBezTo>
                <a:cubicBezTo>
                  <a:pt x="1180053" y="1662048"/>
                  <a:pt x="1115955" y="1683498"/>
                  <a:pt x="1051857" y="1704886"/>
                </a:cubicBezTo>
                <a:cubicBezTo>
                  <a:pt x="1038063" y="1740763"/>
                  <a:pt x="1038885" y="1786891"/>
                  <a:pt x="1033823" y="1825300"/>
                </a:cubicBezTo>
                <a:cubicBezTo>
                  <a:pt x="1031609" y="1842194"/>
                  <a:pt x="1033570" y="1864657"/>
                  <a:pt x="1022877" y="1879021"/>
                </a:cubicBezTo>
                <a:cubicBezTo>
                  <a:pt x="1005222" y="1902813"/>
                  <a:pt x="953653" y="1891992"/>
                  <a:pt x="927774" y="1892056"/>
                </a:cubicBezTo>
                <a:cubicBezTo>
                  <a:pt x="897781" y="1892182"/>
                  <a:pt x="830392" y="1900345"/>
                  <a:pt x="805145" y="1887689"/>
                </a:cubicBezTo>
                <a:cubicBezTo>
                  <a:pt x="785530" y="1877881"/>
                  <a:pt x="786226" y="1856368"/>
                  <a:pt x="784264" y="1837765"/>
                </a:cubicBezTo>
                <a:cubicBezTo>
                  <a:pt x="779582" y="1793915"/>
                  <a:pt x="777178" y="1748167"/>
                  <a:pt x="769205" y="1704886"/>
                </a:cubicBezTo>
                <a:cubicBezTo>
                  <a:pt x="741807" y="1688877"/>
                  <a:pt x="706435" y="1685334"/>
                  <a:pt x="676063" y="1674703"/>
                </a:cubicBezTo>
                <a:cubicBezTo>
                  <a:pt x="629556" y="1658442"/>
                  <a:pt x="587604" y="1633131"/>
                  <a:pt x="541792" y="1616047"/>
                </a:cubicBezTo>
                <a:cubicBezTo>
                  <a:pt x="500410" y="1639017"/>
                  <a:pt x="443146" y="1714567"/>
                  <a:pt x="409104" y="1728172"/>
                </a:cubicBezTo>
                <a:cubicBezTo>
                  <a:pt x="387843" y="1736650"/>
                  <a:pt x="372720" y="1721211"/>
                  <a:pt x="357217" y="1708936"/>
                </a:cubicBezTo>
                <a:cubicBezTo>
                  <a:pt x="321594" y="1680714"/>
                  <a:pt x="263886" y="1640851"/>
                  <a:pt x="239841" y="1603645"/>
                </a:cubicBezTo>
                <a:cubicBezTo>
                  <a:pt x="240474" y="1553468"/>
                  <a:pt x="310014" y="1488547"/>
                  <a:pt x="330578" y="1439128"/>
                </a:cubicBezTo>
                <a:cubicBezTo>
                  <a:pt x="297612" y="1386673"/>
                  <a:pt x="264709" y="1334217"/>
                  <a:pt x="231742" y="1281699"/>
                </a:cubicBezTo>
                <a:cubicBezTo>
                  <a:pt x="188398" y="1277965"/>
                  <a:pt x="97091" y="1312008"/>
                  <a:pt x="63492" y="1300238"/>
                </a:cubicBezTo>
                <a:cubicBezTo>
                  <a:pt x="45016" y="1293847"/>
                  <a:pt x="41788" y="1272967"/>
                  <a:pt x="36979" y="1256768"/>
                </a:cubicBezTo>
                <a:cubicBezTo>
                  <a:pt x="25780" y="1218739"/>
                  <a:pt x="15909" y="1180584"/>
                  <a:pt x="5721" y="1142303"/>
                </a:cubicBezTo>
                <a:cubicBezTo>
                  <a:pt x="1166" y="1125218"/>
                  <a:pt x="-5162" y="1106868"/>
                  <a:pt x="7240" y="1091366"/>
                </a:cubicBezTo>
                <a:cubicBezTo>
                  <a:pt x="26096" y="1067828"/>
                  <a:pt x="123224" y="1040176"/>
                  <a:pt x="155812" y="1021003"/>
                </a:cubicBezTo>
                <a:cubicBezTo>
                  <a:pt x="160050" y="952856"/>
                  <a:pt x="164227" y="884708"/>
                  <a:pt x="168466" y="816559"/>
                </a:cubicBezTo>
                <a:cubicBezTo>
                  <a:pt x="142587" y="788529"/>
                  <a:pt x="94244" y="770812"/>
                  <a:pt x="59949" y="753601"/>
                </a:cubicBezTo>
                <a:cubicBezTo>
                  <a:pt x="46155" y="746640"/>
                  <a:pt x="25084" y="741326"/>
                  <a:pt x="16099" y="727911"/>
                </a:cubicBezTo>
                <a:cubicBezTo>
                  <a:pt x="4203" y="710130"/>
                  <a:pt x="12619" y="691148"/>
                  <a:pt x="18819" y="673177"/>
                </a:cubicBezTo>
                <a:cubicBezTo>
                  <a:pt x="31791" y="635655"/>
                  <a:pt x="46345" y="598892"/>
                  <a:pt x="60139" y="561686"/>
                </a:cubicBezTo>
                <a:cubicBezTo>
                  <a:pt x="66656" y="544222"/>
                  <a:pt x="72478" y="524290"/>
                  <a:pt x="93864" y="520809"/>
                </a:cubicBezTo>
                <a:cubicBezTo>
                  <a:pt x="124616" y="515811"/>
                  <a:pt x="223832" y="550676"/>
                  <a:pt x="263380" y="555928"/>
                </a:cubicBezTo>
                <a:cubicBezTo>
                  <a:pt x="302484" y="504421"/>
                  <a:pt x="341652" y="452915"/>
                  <a:pt x="380755" y="401409"/>
                </a:cubicBezTo>
                <a:cubicBezTo>
                  <a:pt x="367404" y="362684"/>
                  <a:pt x="346081" y="326110"/>
                  <a:pt x="327541" y="289537"/>
                </a:cubicBezTo>
                <a:cubicBezTo>
                  <a:pt x="320455" y="275554"/>
                  <a:pt x="306344" y="259545"/>
                  <a:pt x="306407" y="243283"/>
                </a:cubicBezTo>
                <a:cubicBezTo>
                  <a:pt x="306470" y="223858"/>
                  <a:pt x="322289" y="215188"/>
                  <a:pt x="335893" y="205128"/>
                </a:cubicBezTo>
                <a:cubicBezTo>
                  <a:pt x="363608" y="184690"/>
                  <a:pt x="444981" y="113568"/>
                  <a:pt x="477441" y="121351"/>
                </a:cubicBezTo>
                <a:cubicBezTo>
                  <a:pt x="493576" y="125211"/>
                  <a:pt x="506041" y="146281"/>
                  <a:pt x="516292" y="157987"/>
                </a:cubicBezTo>
                <a:cubicBezTo>
                  <a:pt x="542742" y="188043"/>
                  <a:pt x="571026" y="228603"/>
                  <a:pt x="605068" y="249800"/>
                </a:cubicBezTo>
                <a:cubicBezTo>
                  <a:pt x="664104" y="231514"/>
                  <a:pt x="723204" y="213227"/>
                  <a:pt x="782239" y="194941"/>
                </a:cubicBezTo>
                <a:cubicBezTo>
                  <a:pt x="796667" y="150014"/>
                  <a:pt x="791098" y="49660"/>
                  <a:pt x="807486" y="18338"/>
                </a:cubicBezTo>
                <a:cubicBezTo>
                  <a:pt x="817231" y="-392"/>
                  <a:pt x="840390" y="621"/>
                  <a:pt x="858170" y="242"/>
                </a:cubicBezTo>
                <a:close/>
                <a:moveTo>
                  <a:pt x="948615" y="409737"/>
                </a:moveTo>
                <a:cubicBezTo>
                  <a:pt x="912303" y="406993"/>
                  <a:pt x="875730" y="407926"/>
                  <a:pt x="840390" y="413241"/>
                </a:cubicBezTo>
                <a:cubicBezTo>
                  <a:pt x="615762" y="446967"/>
                  <a:pt x="428909" y="614142"/>
                  <a:pt x="382591" y="839276"/>
                </a:cubicBezTo>
                <a:cubicBezTo>
                  <a:pt x="325833" y="1115284"/>
                  <a:pt x="500283" y="1422044"/>
                  <a:pt x="782556" y="1485256"/>
                </a:cubicBezTo>
                <a:cubicBezTo>
                  <a:pt x="856652" y="1501835"/>
                  <a:pt x="934987" y="1505504"/>
                  <a:pt x="1010032" y="1493103"/>
                </a:cubicBezTo>
                <a:cubicBezTo>
                  <a:pt x="1079509" y="1481650"/>
                  <a:pt x="1148163" y="1456339"/>
                  <a:pt x="1207008" y="1417361"/>
                </a:cubicBezTo>
                <a:cubicBezTo>
                  <a:pt x="1514211" y="1213994"/>
                  <a:pt x="1549836" y="748918"/>
                  <a:pt x="1246492" y="522392"/>
                </a:cubicBezTo>
                <a:cubicBezTo>
                  <a:pt x="1188152" y="478858"/>
                  <a:pt x="1125510" y="447600"/>
                  <a:pt x="1055274" y="428301"/>
                </a:cubicBezTo>
                <a:cubicBezTo>
                  <a:pt x="1020979" y="418905"/>
                  <a:pt x="984927" y="412482"/>
                  <a:pt x="948615" y="4097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1D15426-F66B-A4D5-592E-6A29CF59AC8F}"/>
              </a:ext>
            </a:extLst>
          </p:cNvPr>
          <p:cNvSpPr/>
          <p:nvPr/>
        </p:nvSpPr>
        <p:spPr>
          <a:xfrm>
            <a:off x="8791198" y="3013705"/>
            <a:ext cx="164592" cy="164592"/>
          </a:xfrm>
          <a:custGeom>
            <a:avLst/>
            <a:gdLst>
              <a:gd name="csX0" fmla="*/ 86118 w 154441"/>
              <a:gd name="csY0" fmla="*/ 342 h 160207"/>
              <a:gd name="csX1" fmla="*/ 100240 w 154441"/>
              <a:gd name="csY1" fmla="*/ 155901 h 160207"/>
              <a:gd name="csX2" fmla="*/ 50821 w 154441"/>
              <a:gd name="csY2" fmla="*/ 4736 h 160207"/>
              <a:gd name="csX3" fmla="*/ 86118 w 154441"/>
              <a:gd name="csY3" fmla="*/ 342 h 1602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54441" h="160207">
                <a:moveTo>
                  <a:pt x="86118" y="342"/>
                </a:moveTo>
                <a:cubicBezTo>
                  <a:pt x="161572" y="7569"/>
                  <a:pt x="185891" y="127444"/>
                  <a:pt x="100240" y="155901"/>
                </a:cubicBezTo>
                <a:cubicBezTo>
                  <a:pt x="4819" y="187539"/>
                  <a:pt x="-43143" y="35488"/>
                  <a:pt x="50821" y="4736"/>
                </a:cubicBezTo>
                <a:cubicBezTo>
                  <a:pt x="63516" y="576"/>
                  <a:pt x="75338" y="-691"/>
                  <a:pt x="86118" y="3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8747A23-BDF8-70F9-4835-7B9EA3FC9610}"/>
              </a:ext>
            </a:extLst>
          </p:cNvPr>
          <p:cNvSpPr/>
          <p:nvPr/>
        </p:nvSpPr>
        <p:spPr>
          <a:xfrm>
            <a:off x="5256996" y="4010146"/>
            <a:ext cx="1907600" cy="1855399"/>
          </a:xfrm>
          <a:custGeom>
            <a:avLst/>
            <a:gdLst>
              <a:gd name="csX0" fmla="*/ 578041 w 1907600"/>
              <a:gd name="csY0" fmla="*/ 329 h 1855399"/>
              <a:gd name="csX1" fmla="*/ 698265 w 1907600"/>
              <a:gd name="csY1" fmla="*/ 148395 h 1855399"/>
              <a:gd name="csX2" fmla="*/ 780713 w 1907600"/>
              <a:gd name="csY2" fmla="*/ 127513 h 1855399"/>
              <a:gd name="csX3" fmla="*/ 995470 w 1907600"/>
              <a:gd name="csY3" fmla="*/ 110050 h 1855399"/>
              <a:gd name="csX4" fmla="*/ 1127779 w 1907600"/>
              <a:gd name="csY4" fmla="*/ 128337 h 1855399"/>
              <a:gd name="csX5" fmla="*/ 1210481 w 1907600"/>
              <a:gd name="csY5" fmla="*/ 148711 h 1855399"/>
              <a:gd name="csX6" fmla="*/ 1331021 w 1907600"/>
              <a:gd name="csY6" fmla="*/ 1215 h 1855399"/>
              <a:gd name="csX7" fmla="*/ 1486173 w 1907600"/>
              <a:gd name="csY7" fmla="*/ 78981 h 1855399"/>
              <a:gd name="csX8" fmla="*/ 1528567 w 1907600"/>
              <a:gd name="csY8" fmla="*/ 123528 h 1855399"/>
              <a:gd name="csX9" fmla="*/ 1509838 w 1907600"/>
              <a:gd name="csY9" fmla="*/ 172692 h 1855399"/>
              <a:gd name="csX10" fmla="*/ 1462824 w 1907600"/>
              <a:gd name="csY10" fmla="*/ 294245 h 1855399"/>
              <a:gd name="csX11" fmla="*/ 1584123 w 1907600"/>
              <a:gd name="csY11" fmla="*/ 430225 h 1855399"/>
              <a:gd name="csX12" fmla="*/ 1705422 w 1907600"/>
              <a:gd name="csY12" fmla="*/ 393904 h 1855399"/>
              <a:gd name="csX13" fmla="*/ 1760472 w 1907600"/>
              <a:gd name="csY13" fmla="*/ 381502 h 1855399"/>
              <a:gd name="csX14" fmla="*/ 1796982 w 1907600"/>
              <a:gd name="csY14" fmla="*/ 426364 h 1855399"/>
              <a:gd name="csX15" fmla="*/ 1858234 w 1907600"/>
              <a:gd name="csY15" fmla="*/ 585313 h 1855399"/>
              <a:gd name="csX16" fmla="*/ 1708650 w 1907600"/>
              <a:gd name="csY16" fmla="*/ 692882 h 1855399"/>
              <a:gd name="csX17" fmla="*/ 1737440 w 1907600"/>
              <a:gd name="csY17" fmla="*/ 901691 h 1855399"/>
              <a:gd name="csX18" fmla="*/ 1852475 w 1907600"/>
              <a:gd name="csY18" fmla="*/ 946237 h 1855399"/>
              <a:gd name="csX19" fmla="*/ 1903285 w 1907600"/>
              <a:gd name="csY19" fmla="*/ 971990 h 1855399"/>
              <a:gd name="csX20" fmla="*/ 1891200 w 1907600"/>
              <a:gd name="csY20" fmla="*/ 1091518 h 1855399"/>
              <a:gd name="csX21" fmla="*/ 1857980 w 1907600"/>
              <a:gd name="csY21" fmla="*/ 1179028 h 1855399"/>
              <a:gd name="csX22" fmla="*/ 1685364 w 1907600"/>
              <a:gd name="csY22" fmla="*/ 1175231 h 1855399"/>
              <a:gd name="csX23" fmla="*/ 1588679 w 1907600"/>
              <a:gd name="csY23" fmla="*/ 1357276 h 1855399"/>
              <a:gd name="csX24" fmla="*/ 1655181 w 1907600"/>
              <a:gd name="csY24" fmla="*/ 1460098 h 1855399"/>
              <a:gd name="csX25" fmla="*/ 1685934 w 1907600"/>
              <a:gd name="csY25" fmla="*/ 1510276 h 1855399"/>
              <a:gd name="csX26" fmla="*/ 1654612 w 1907600"/>
              <a:gd name="csY26" fmla="*/ 1557353 h 1855399"/>
              <a:gd name="csX27" fmla="*/ 1514837 w 1907600"/>
              <a:gd name="csY27" fmla="*/ 1657708 h 1855399"/>
              <a:gd name="csX28" fmla="*/ 1472316 w 1907600"/>
              <a:gd name="csY28" fmla="*/ 1623856 h 1855399"/>
              <a:gd name="csX29" fmla="*/ 1381641 w 1907600"/>
              <a:gd name="csY29" fmla="*/ 1550266 h 1855399"/>
              <a:gd name="csX30" fmla="*/ 1247307 w 1907600"/>
              <a:gd name="csY30" fmla="*/ 1611833 h 1855399"/>
              <a:gd name="csX31" fmla="*/ 1096901 w 1907600"/>
              <a:gd name="csY31" fmla="*/ 1658593 h 1855399"/>
              <a:gd name="csX32" fmla="*/ 1076020 w 1907600"/>
              <a:gd name="csY32" fmla="*/ 1781285 h 1855399"/>
              <a:gd name="csX33" fmla="*/ 1063429 w 1907600"/>
              <a:gd name="csY33" fmla="*/ 1839688 h 1855399"/>
              <a:gd name="csX34" fmla="*/ 964022 w 1907600"/>
              <a:gd name="csY34" fmla="*/ 1852977 h 1855399"/>
              <a:gd name="csX35" fmla="*/ 829372 w 1907600"/>
              <a:gd name="csY35" fmla="*/ 1843232 h 1855399"/>
              <a:gd name="csX36" fmla="*/ 811274 w 1907600"/>
              <a:gd name="csY36" fmla="*/ 1787233 h 1855399"/>
              <a:gd name="csX37" fmla="*/ 797165 w 1907600"/>
              <a:gd name="csY37" fmla="*/ 1660998 h 1855399"/>
              <a:gd name="csX38" fmla="*/ 661565 w 1907600"/>
              <a:gd name="csY38" fmla="*/ 1612087 h 1855399"/>
              <a:gd name="csX39" fmla="*/ 521093 w 1907600"/>
              <a:gd name="csY39" fmla="*/ 1540015 h 1855399"/>
              <a:gd name="csX40" fmla="*/ 430419 w 1907600"/>
              <a:gd name="csY40" fmla="*/ 1611327 h 1855399"/>
              <a:gd name="csX41" fmla="*/ 387138 w 1907600"/>
              <a:gd name="csY41" fmla="*/ 1643281 h 1855399"/>
              <a:gd name="csX42" fmla="*/ 336265 w 1907600"/>
              <a:gd name="csY42" fmla="*/ 1621008 h 1855399"/>
              <a:gd name="csX43" fmla="*/ 245021 w 1907600"/>
              <a:gd name="csY43" fmla="*/ 1535079 h 1855399"/>
              <a:gd name="csX44" fmla="*/ 214459 w 1907600"/>
              <a:gd name="csY44" fmla="*/ 1490154 h 1855399"/>
              <a:gd name="csX45" fmla="*/ 241288 w 1907600"/>
              <a:gd name="csY45" fmla="*/ 1441179 h 1855399"/>
              <a:gd name="csX46" fmla="*/ 312916 w 1907600"/>
              <a:gd name="csY46" fmla="*/ 1338292 h 1855399"/>
              <a:gd name="csX47" fmla="*/ 223697 w 1907600"/>
              <a:gd name="csY47" fmla="*/ 1169853 h 1855399"/>
              <a:gd name="csX48" fmla="*/ 47032 w 1907600"/>
              <a:gd name="csY48" fmla="*/ 1170042 h 1855399"/>
              <a:gd name="csX49" fmla="*/ 21342 w 1907600"/>
              <a:gd name="csY49" fmla="*/ 1119739 h 1855399"/>
              <a:gd name="csX50" fmla="*/ 4890 w 1907600"/>
              <a:gd name="csY50" fmla="*/ 964967 h 1855399"/>
              <a:gd name="csX51" fmla="*/ 171558 w 1907600"/>
              <a:gd name="csY51" fmla="*/ 895363 h 1855399"/>
              <a:gd name="csX52" fmla="*/ 177696 w 1907600"/>
              <a:gd name="csY52" fmla="*/ 806777 h 1855399"/>
              <a:gd name="csX53" fmla="*/ 196932 w 1907600"/>
              <a:gd name="csY53" fmla="*/ 692882 h 1855399"/>
              <a:gd name="csX54" fmla="*/ 95881 w 1907600"/>
              <a:gd name="csY54" fmla="*/ 621380 h 1855399"/>
              <a:gd name="csX55" fmla="*/ 51715 w 1907600"/>
              <a:gd name="csY55" fmla="*/ 589806 h 1855399"/>
              <a:gd name="csX56" fmla="*/ 57599 w 1907600"/>
              <a:gd name="csY56" fmla="*/ 536147 h 1855399"/>
              <a:gd name="csX57" fmla="*/ 113092 w 1907600"/>
              <a:gd name="csY57" fmla="*/ 421049 h 1855399"/>
              <a:gd name="csX58" fmla="*/ 148019 w 1907600"/>
              <a:gd name="csY58" fmla="*/ 379603 h 1855399"/>
              <a:gd name="csX59" fmla="*/ 322914 w 1907600"/>
              <a:gd name="csY59" fmla="*/ 427124 h 1855399"/>
              <a:gd name="csX60" fmla="*/ 442188 w 1907600"/>
              <a:gd name="csY60" fmla="*/ 294245 h 1855399"/>
              <a:gd name="csX61" fmla="*/ 396630 w 1907600"/>
              <a:gd name="csY61" fmla="*/ 168643 h 1855399"/>
              <a:gd name="csX62" fmla="*/ 378659 w 1907600"/>
              <a:gd name="csY62" fmla="*/ 123401 h 1855399"/>
              <a:gd name="csX63" fmla="*/ 420232 w 1907600"/>
              <a:gd name="csY63" fmla="*/ 76007 h 1855399"/>
              <a:gd name="csX64" fmla="*/ 578041 w 1907600"/>
              <a:gd name="csY64" fmla="*/ 329 h 1855399"/>
              <a:gd name="csX65" fmla="*/ 998777 w 1907600"/>
              <a:gd name="csY65" fmla="*/ 334947 h 1855399"/>
              <a:gd name="csX66" fmla="*/ 876386 w 1907600"/>
              <a:gd name="csY66" fmla="*/ 337842 h 1855399"/>
              <a:gd name="csX67" fmla="*/ 665930 w 1907600"/>
              <a:gd name="csY67" fmla="*/ 410988 h 1855399"/>
              <a:gd name="csX68" fmla="*/ 482305 w 1907600"/>
              <a:gd name="csY68" fmla="*/ 1228572 h 1855399"/>
              <a:gd name="csX69" fmla="*/ 643278 w 1907600"/>
              <a:gd name="csY69" fmla="*/ 1389925 h 1855399"/>
              <a:gd name="csX70" fmla="*/ 810389 w 1907600"/>
              <a:gd name="csY70" fmla="*/ 1464084 h 1855399"/>
              <a:gd name="csX71" fmla="*/ 1058303 w 1907600"/>
              <a:gd name="csY71" fmla="*/ 1472310 h 1855399"/>
              <a:gd name="csX72" fmla="*/ 1240789 w 1907600"/>
              <a:gd name="csY72" fmla="*/ 1402897 h 1855399"/>
              <a:gd name="csX73" fmla="*/ 1297042 w 1907600"/>
              <a:gd name="csY73" fmla="*/ 451675 h 1855399"/>
              <a:gd name="csX74" fmla="*/ 1118984 w 1907600"/>
              <a:gd name="csY74" fmla="*/ 357584 h 1855399"/>
              <a:gd name="csX75" fmla="*/ 998777 w 1907600"/>
              <a:gd name="csY75" fmla="*/ 334947 h 18553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1907600" h="1855399">
                <a:moveTo>
                  <a:pt x="578041" y="329"/>
                </a:moveTo>
                <a:cubicBezTo>
                  <a:pt x="618095" y="49684"/>
                  <a:pt x="658211" y="99040"/>
                  <a:pt x="698265" y="148395"/>
                </a:cubicBezTo>
                <a:cubicBezTo>
                  <a:pt x="726169" y="143269"/>
                  <a:pt x="752872" y="133272"/>
                  <a:pt x="780713" y="127513"/>
                </a:cubicBezTo>
                <a:cubicBezTo>
                  <a:pt x="851518" y="112834"/>
                  <a:pt x="923146" y="106253"/>
                  <a:pt x="995470" y="110050"/>
                </a:cubicBezTo>
                <a:cubicBezTo>
                  <a:pt x="1040016" y="112454"/>
                  <a:pt x="1084245" y="118908"/>
                  <a:pt x="1127779" y="128337"/>
                </a:cubicBezTo>
                <a:cubicBezTo>
                  <a:pt x="1155495" y="134347"/>
                  <a:pt x="1182386" y="147255"/>
                  <a:pt x="1210481" y="148711"/>
                </a:cubicBezTo>
                <a:cubicBezTo>
                  <a:pt x="1250660" y="99546"/>
                  <a:pt x="1290840" y="50381"/>
                  <a:pt x="1331021" y="1215"/>
                </a:cubicBezTo>
                <a:cubicBezTo>
                  <a:pt x="1379364" y="-1253"/>
                  <a:pt x="1444347" y="53545"/>
                  <a:pt x="1486173" y="78981"/>
                </a:cubicBezTo>
                <a:cubicBezTo>
                  <a:pt x="1503194" y="89295"/>
                  <a:pt x="1528061" y="99989"/>
                  <a:pt x="1528567" y="123528"/>
                </a:cubicBezTo>
                <a:cubicBezTo>
                  <a:pt x="1528884" y="138967"/>
                  <a:pt x="1515659" y="158455"/>
                  <a:pt x="1509838" y="172692"/>
                </a:cubicBezTo>
                <a:cubicBezTo>
                  <a:pt x="1493766" y="211860"/>
                  <a:pt x="1471746" y="252989"/>
                  <a:pt x="1462824" y="294245"/>
                </a:cubicBezTo>
                <a:cubicBezTo>
                  <a:pt x="1503257" y="339550"/>
                  <a:pt x="1543690" y="384919"/>
                  <a:pt x="1584123" y="430225"/>
                </a:cubicBezTo>
                <a:cubicBezTo>
                  <a:pt x="1625885" y="424087"/>
                  <a:pt x="1665243" y="406496"/>
                  <a:pt x="1705422" y="393904"/>
                </a:cubicBezTo>
                <a:cubicBezTo>
                  <a:pt x="1722380" y="388652"/>
                  <a:pt x="1742312" y="378465"/>
                  <a:pt x="1760472" y="381502"/>
                </a:cubicBezTo>
                <a:cubicBezTo>
                  <a:pt x="1781923" y="385108"/>
                  <a:pt x="1788820" y="409533"/>
                  <a:pt x="1796982" y="426364"/>
                </a:cubicBezTo>
                <a:cubicBezTo>
                  <a:pt x="1819382" y="472493"/>
                  <a:pt x="1861460" y="533553"/>
                  <a:pt x="1858234" y="585313"/>
                </a:cubicBezTo>
                <a:cubicBezTo>
                  <a:pt x="1808372" y="621190"/>
                  <a:pt x="1758511" y="657004"/>
                  <a:pt x="1708650" y="692882"/>
                </a:cubicBezTo>
                <a:cubicBezTo>
                  <a:pt x="1718204" y="762484"/>
                  <a:pt x="1727822" y="832088"/>
                  <a:pt x="1737440" y="901691"/>
                </a:cubicBezTo>
                <a:cubicBezTo>
                  <a:pt x="1771925" y="921813"/>
                  <a:pt x="1814636" y="933329"/>
                  <a:pt x="1852475" y="946237"/>
                </a:cubicBezTo>
                <a:cubicBezTo>
                  <a:pt x="1869496" y="952059"/>
                  <a:pt x="1893478" y="955285"/>
                  <a:pt x="1903285" y="971990"/>
                </a:cubicBezTo>
                <a:cubicBezTo>
                  <a:pt x="1916320" y="994073"/>
                  <a:pt x="1896135" y="1065195"/>
                  <a:pt x="1891200" y="1091518"/>
                </a:cubicBezTo>
                <a:cubicBezTo>
                  <a:pt x="1886264" y="1117587"/>
                  <a:pt x="1886770" y="1167385"/>
                  <a:pt x="1857980" y="1179028"/>
                </a:cubicBezTo>
                <a:cubicBezTo>
                  <a:pt x="1826722" y="1191747"/>
                  <a:pt x="1726493" y="1169283"/>
                  <a:pt x="1685364" y="1175231"/>
                </a:cubicBezTo>
                <a:cubicBezTo>
                  <a:pt x="1653157" y="1235913"/>
                  <a:pt x="1620950" y="1296594"/>
                  <a:pt x="1588679" y="1357276"/>
                </a:cubicBezTo>
                <a:cubicBezTo>
                  <a:pt x="1605384" y="1393089"/>
                  <a:pt x="1632466" y="1427575"/>
                  <a:pt x="1655181" y="1460098"/>
                </a:cubicBezTo>
                <a:cubicBezTo>
                  <a:pt x="1665369" y="1474651"/>
                  <a:pt x="1684035" y="1491863"/>
                  <a:pt x="1685934" y="1510276"/>
                </a:cubicBezTo>
                <a:cubicBezTo>
                  <a:pt x="1688085" y="1531916"/>
                  <a:pt x="1668849" y="1545014"/>
                  <a:pt x="1654612" y="1557353"/>
                </a:cubicBezTo>
                <a:cubicBezTo>
                  <a:pt x="1625695" y="1582283"/>
                  <a:pt x="1551853" y="1666377"/>
                  <a:pt x="1514837" y="1657708"/>
                </a:cubicBezTo>
                <a:cubicBezTo>
                  <a:pt x="1498575" y="1653912"/>
                  <a:pt x="1484591" y="1634359"/>
                  <a:pt x="1472316" y="1623856"/>
                </a:cubicBezTo>
                <a:cubicBezTo>
                  <a:pt x="1442829" y="1598545"/>
                  <a:pt x="1413026" y="1573108"/>
                  <a:pt x="1381641" y="1550266"/>
                </a:cubicBezTo>
                <a:cubicBezTo>
                  <a:pt x="1335514" y="1559821"/>
                  <a:pt x="1291726" y="1594179"/>
                  <a:pt x="1247307" y="1611833"/>
                </a:cubicBezTo>
                <a:cubicBezTo>
                  <a:pt x="1199660" y="1630879"/>
                  <a:pt x="1139802" y="1639042"/>
                  <a:pt x="1096901" y="1658593"/>
                </a:cubicBezTo>
                <a:cubicBezTo>
                  <a:pt x="1084942" y="1697824"/>
                  <a:pt x="1081335" y="1740599"/>
                  <a:pt x="1076020" y="1781285"/>
                </a:cubicBezTo>
                <a:cubicBezTo>
                  <a:pt x="1073616" y="1799888"/>
                  <a:pt x="1076020" y="1824249"/>
                  <a:pt x="1063429" y="1839688"/>
                </a:cubicBezTo>
                <a:cubicBezTo>
                  <a:pt x="1043876" y="1863733"/>
                  <a:pt x="991231" y="1853039"/>
                  <a:pt x="964022" y="1852977"/>
                </a:cubicBezTo>
                <a:cubicBezTo>
                  <a:pt x="932005" y="1852913"/>
                  <a:pt x="853923" y="1861835"/>
                  <a:pt x="829372" y="1843232"/>
                </a:cubicBezTo>
                <a:cubicBezTo>
                  <a:pt x="811908" y="1830070"/>
                  <a:pt x="813490" y="1807102"/>
                  <a:pt x="811274" y="1787233"/>
                </a:cubicBezTo>
                <a:cubicBezTo>
                  <a:pt x="806656" y="1745281"/>
                  <a:pt x="804061" y="1702634"/>
                  <a:pt x="797165" y="1660998"/>
                </a:cubicBezTo>
                <a:cubicBezTo>
                  <a:pt x="768564" y="1639611"/>
                  <a:pt x="699087" y="1627652"/>
                  <a:pt x="661565" y="1612087"/>
                </a:cubicBezTo>
                <a:cubicBezTo>
                  <a:pt x="613538" y="1592154"/>
                  <a:pt x="569879" y="1555961"/>
                  <a:pt x="521093" y="1540015"/>
                </a:cubicBezTo>
                <a:cubicBezTo>
                  <a:pt x="489834" y="1562098"/>
                  <a:pt x="460285" y="1587345"/>
                  <a:pt x="430419" y="1611327"/>
                </a:cubicBezTo>
                <a:cubicBezTo>
                  <a:pt x="417510" y="1621704"/>
                  <a:pt x="404033" y="1639927"/>
                  <a:pt x="387138" y="1643281"/>
                </a:cubicBezTo>
                <a:cubicBezTo>
                  <a:pt x="364486" y="1647773"/>
                  <a:pt x="351767" y="1634802"/>
                  <a:pt x="336265" y="1621008"/>
                </a:cubicBezTo>
                <a:cubicBezTo>
                  <a:pt x="305133" y="1593103"/>
                  <a:pt x="275267" y="1563933"/>
                  <a:pt x="245021" y="1535079"/>
                </a:cubicBezTo>
                <a:cubicBezTo>
                  <a:pt x="231291" y="1521982"/>
                  <a:pt x="214143" y="1511351"/>
                  <a:pt x="214459" y="1490154"/>
                </a:cubicBezTo>
                <a:cubicBezTo>
                  <a:pt x="214776" y="1471867"/>
                  <a:pt x="231227" y="1455479"/>
                  <a:pt x="241288" y="1441179"/>
                </a:cubicBezTo>
                <a:cubicBezTo>
                  <a:pt x="264447" y="1408086"/>
                  <a:pt x="296085" y="1374803"/>
                  <a:pt x="312916" y="1338292"/>
                </a:cubicBezTo>
                <a:cubicBezTo>
                  <a:pt x="283177" y="1282167"/>
                  <a:pt x="253437" y="1225978"/>
                  <a:pt x="223697" y="1169853"/>
                </a:cubicBezTo>
                <a:cubicBezTo>
                  <a:pt x="172444" y="1152389"/>
                  <a:pt x="99171" y="1185925"/>
                  <a:pt x="47032" y="1170042"/>
                </a:cubicBezTo>
                <a:cubicBezTo>
                  <a:pt x="25202" y="1163335"/>
                  <a:pt x="24885" y="1138152"/>
                  <a:pt x="21342" y="1119739"/>
                </a:cubicBezTo>
                <a:cubicBezTo>
                  <a:pt x="13243" y="1078167"/>
                  <a:pt x="-10043" y="1003691"/>
                  <a:pt x="4890" y="964967"/>
                </a:cubicBezTo>
                <a:cubicBezTo>
                  <a:pt x="60447" y="941745"/>
                  <a:pt x="116002" y="918585"/>
                  <a:pt x="171558" y="895363"/>
                </a:cubicBezTo>
                <a:cubicBezTo>
                  <a:pt x="176684" y="866446"/>
                  <a:pt x="174532" y="836137"/>
                  <a:pt x="177696" y="806777"/>
                </a:cubicBezTo>
                <a:cubicBezTo>
                  <a:pt x="181746" y="768369"/>
                  <a:pt x="191300" y="730973"/>
                  <a:pt x="196932" y="692882"/>
                </a:cubicBezTo>
                <a:cubicBezTo>
                  <a:pt x="169660" y="663584"/>
                  <a:pt x="128847" y="644223"/>
                  <a:pt x="95881" y="621380"/>
                </a:cubicBezTo>
                <a:cubicBezTo>
                  <a:pt x="82087" y="611888"/>
                  <a:pt x="60636" y="604485"/>
                  <a:pt x="51715" y="589806"/>
                </a:cubicBezTo>
                <a:cubicBezTo>
                  <a:pt x="40577" y="571519"/>
                  <a:pt x="50133" y="553675"/>
                  <a:pt x="57599" y="536147"/>
                </a:cubicBezTo>
                <a:cubicBezTo>
                  <a:pt x="74177" y="497107"/>
                  <a:pt x="94046" y="459014"/>
                  <a:pt x="113092" y="421049"/>
                </a:cubicBezTo>
                <a:cubicBezTo>
                  <a:pt x="121001" y="405420"/>
                  <a:pt x="128720" y="383717"/>
                  <a:pt x="148019" y="379603"/>
                </a:cubicBezTo>
                <a:cubicBezTo>
                  <a:pt x="192946" y="370113"/>
                  <a:pt x="271470" y="424846"/>
                  <a:pt x="322914" y="427124"/>
                </a:cubicBezTo>
                <a:cubicBezTo>
                  <a:pt x="362651" y="382831"/>
                  <a:pt x="402451" y="338538"/>
                  <a:pt x="442188" y="294245"/>
                </a:cubicBezTo>
                <a:cubicBezTo>
                  <a:pt x="437695" y="252610"/>
                  <a:pt x="412702" y="207684"/>
                  <a:pt x="396630" y="168643"/>
                </a:cubicBezTo>
                <a:cubicBezTo>
                  <a:pt x="390808" y="154596"/>
                  <a:pt x="378976" y="138903"/>
                  <a:pt x="378659" y="123401"/>
                </a:cubicBezTo>
                <a:cubicBezTo>
                  <a:pt x="378153" y="98470"/>
                  <a:pt x="401692" y="87017"/>
                  <a:pt x="420232" y="76007"/>
                </a:cubicBezTo>
                <a:cubicBezTo>
                  <a:pt x="461741" y="51393"/>
                  <a:pt x="530837" y="-4795"/>
                  <a:pt x="578041" y="329"/>
                </a:cubicBezTo>
                <a:close/>
                <a:moveTo>
                  <a:pt x="998777" y="334947"/>
                </a:moveTo>
                <a:cubicBezTo>
                  <a:pt x="957917" y="331688"/>
                  <a:pt x="916693" y="332685"/>
                  <a:pt x="876386" y="337842"/>
                </a:cubicBezTo>
                <a:cubicBezTo>
                  <a:pt x="802479" y="347270"/>
                  <a:pt x="729396" y="371821"/>
                  <a:pt x="665930" y="410988"/>
                </a:cubicBezTo>
                <a:cubicBezTo>
                  <a:pt x="389796" y="581390"/>
                  <a:pt x="297160" y="955475"/>
                  <a:pt x="482305" y="1228572"/>
                </a:cubicBezTo>
                <a:cubicBezTo>
                  <a:pt x="525459" y="1292228"/>
                  <a:pt x="577661" y="1348796"/>
                  <a:pt x="643278" y="1389925"/>
                </a:cubicBezTo>
                <a:cubicBezTo>
                  <a:pt x="695354" y="1422449"/>
                  <a:pt x="750531" y="1449215"/>
                  <a:pt x="810389" y="1464084"/>
                </a:cubicBezTo>
                <a:cubicBezTo>
                  <a:pt x="891128" y="1484206"/>
                  <a:pt x="976234" y="1486611"/>
                  <a:pt x="1058303" y="1472310"/>
                </a:cubicBezTo>
                <a:cubicBezTo>
                  <a:pt x="1122528" y="1461111"/>
                  <a:pt x="1185044" y="1436433"/>
                  <a:pt x="1240789" y="1402897"/>
                </a:cubicBezTo>
                <a:cubicBezTo>
                  <a:pt x="1586971" y="1194784"/>
                  <a:pt x="1614369" y="699968"/>
                  <a:pt x="1297042" y="451675"/>
                </a:cubicBezTo>
                <a:cubicBezTo>
                  <a:pt x="1244080" y="410229"/>
                  <a:pt x="1183526" y="377262"/>
                  <a:pt x="1118984" y="357584"/>
                </a:cubicBezTo>
                <a:cubicBezTo>
                  <a:pt x="1080133" y="345720"/>
                  <a:pt x="1039637" y="338206"/>
                  <a:pt x="998777" y="334947"/>
                </a:cubicBezTo>
                <a:close/>
              </a:path>
            </a:pathLst>
          </a:custGeom>
          <a:solidFill>
            <a:srgbClr val="FD8B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3A5BD21-4CF1-BB93-A953-73D094216C79}"/>
              </a:ext>
            </a:extLst>
          </p:cNvPr>
          <p:cNvSpPr/>
          <p:nvPr/>
        </p:nvSpPr>
        <p:spPr>
          <a:xfrm>
            <a:off x="3631532" y="4947319"/>
            <a:ext cx="164592" cy="164592"/>
          </a:xfrm>
          <a:custGeom>
            <a:avLst/>
            <a:gdLst>
              <a:gd name="csX0" fmla="*/ 73079 w 180130"/>
              <a:gd name="csY0" fmla="*/ 1977 h 182875"/>
              <a:gd name="csX1" fmla="*/ 108576 w 180130"/>
              <a:gd name="csY1" fmla="*/ 181173 h 182875"/>
              <a:gd name="csX2" fmla="*/ 73079 w 180130"/>
              <a:gd name="csY2" fmla="*/ 1977 h 1828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0130" h="182875">
                <a:moveTo>
                  <a:pt x="73079" y="1977"/>
                </a:moveTo>
                <a:cubicBezTo>
                  <a:pt x="191657" y="-20866"/>
                  <a:pt x="223359" y="161431"/>
                  <a:pt x="108576" y="181173"/>
                </a:cubicBezTo>
                <a:cubicBezTo>
                  <a:pt x="-12723" y="202055"/>
                  <a:pt x="-43285" y="24376"/>
                  <a:pt x="73079" y="197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1173674-D837-B4E2-84D4-546E27A464E8}"/>
              </a:ext>
            </a:extLst>
          </p:cNvPr>
          <p:cNvSpPr/>
          <p:nvPr/>
        </p:nvSpPr>
        <p:spPr>
          <a:xfrm>
            <a:off x="4952685" y="5364832"/>
            <a:ext cx="164592" cy="164592"/>
          </a:xfrm>
          <a:custGeom>
            <a:avLst/>
            <a:gdLst>
              <a:gd name="csX0" fmla="*/ 73627 w 183022"/>
              <a:gd name="csY0" fmla="*/ 1640 h 185052"/>
              <a:gd name="csX1" fmla="*/ 115767 w 183022"/>
              <a:gd name="csY1" fmla="*/ 181406 h 185052"/>
              <a:gd name="csX2" fmla="*/ 73627 w 183022"/>
              <a:gd name="csY2" fmla="*/ 1640 h 1850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3022" h="185052">
                <a:moveTo>
                  <a:pt x="73627" y="1640"/>
                </a:moveTo>
                <a:cubicBezTo>
                  <a:pt x="189294" y="-18482"/>
                  <a:pt x="228525" y="152679"/>
                  <a:pt x="115767" y="181406"/>
                </a:cubicBezTo>
                <a:cubicBezTo>
                  <a:pt x="-10910" y="213613"/>
                  <a:pt x="-46218" y="22458"/>
                  <a:pt x="73627" y="1640"/>
                </a:cubicBezTo>
                <a:close/>
              </a:path>
            </a:pathLst>
          </a:custGeom>
          <a:solidFill>
            <a:srgbClr val="FD8B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002AFAE-296E-3905-B599-B8B7C916FE01}"/>
              </a:ext>
            </a:extLst>
          </p:cNvPr>
          <p:cNvSpPr/>
          <p:nvPr/>
        </p:nvSpPr>
        <p:spPr>
          <a:xfrm>
            <a:off x="7314050" y="5365310"/>
            <a:ext cx="164592" cy="164592"/>
          </a:xfrm>
          <a:custGeom>
            <a:avLst/>
            <a:gdLst>
              <a:gd name="csX0" fmla="*/ 72758 w 174695"/>
              <a:gd name="csY0" fmla="*/ 1416 h 181139"/>
              <a:gd name="csX1" fmla="*/ 96170 w 174695"/>
              <a:gd name="csY1" fmla="*/ 180612 h 181139"/>
              <a:gd name="csX2" fmla="*/ 72758 w 174695"/>
              <a:gd name="csY2" fmla="*/ 1416 h 1811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4695" h="181139">
                <a:moveTo>
                  <a:pt x="72758" y="1416"/>
                </a:moveTo>
                <a:cubicBezTo>
                  <a:pt x="191020" y="-18010"/>
                  <a:pt x="216077" y="168780"/>
                  <a:pt x="96170" y="180612"/>
                </a:cubicBezTo>
                <a:cubicBezTo>
                  <a:pt x="-18422" y="191876"/>
                  <a:pt x="-36013" y="19323"/>
                  <a:pt x="72758" y="14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5871BE6-2A9E-4A27-315C-3415464D6A31}"/>
              </a:ext>
            </a:extLst>
          </p:cNvPr>
          <p:cNvGrpSpPr/>
          <p:nvPr/>
        </p:nvGrpSpPr>
        <p:grpSpPr>
          <a:xfrm>
            <a:off x="9246354" y="3315834"/>
            <a:ext cx="2541753" cy="1259375"/>
            <a:chOff x="8921977" y="2885689"/>
            <a:chExt cx="2926080" cy="125937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54AF200-21BB-CEB5-E1EF-7FBD45E11473}"/>
                </a:ext>
              </a:extLst>
            </p:cNvPr>
            <p:cNvSpPr txBox="1"/>
            <p:nvPr/>
          </p:nvSpPr>
          <p:spPr>
            <a:xfrm>
              <a:off x="8921977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4A28E40-2088-4591-F2D3-598E2723D74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19D0A75-6626-B212-4882-F7CC17A1B4E4}"/>
              </a:ext>
            </a:extLst>
          </p:cNvPr>
          <p:cNvGrpSpPr/>
          <p:nvPr/>
        </p:nvGrpSpPr>
        <p:grpSpPr>
          <a:xfrm>
            <a:off x="8625468" y="4871509"/>
            <a:ext cx="2541753" cy="1259375"/>
            <a:chOff x="8921977" y="4590783"/>
            <a:chExt cx="2926080" cy="125937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8FC1719-6F7D-536B-995D-7E792543991B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FD8B07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46ACEEC-7F37-9519-6E42-B38E8D86981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E5BAD6B-3DFB-E750-C1C9-6047D618018E}"/>
              </a:ext>
            </a:extLst>
          </p:cNvPr>
          <p:cNvGrpSpPr/>
          <p:nvPr/>
        </p:nvGrpSpPr>
        <p:grpSpPr>
          <a:xfrm>
            <a:off x="559777" y="3380458"/>
            <a:ext cx="2541753" cy="1259375"/>
            <a:chOff x="332936" y="2885689"/>
            <a:chExt cx="2926080" cy="125937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0B2CD78-EE72-A538-DBFB-F83D4002A359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E4A902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273C7EF-C2CF-204E-8A6D-3787225250A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8061A62-B09A-DE93-A0C2-A65D26910F66}"/>
              </a:ext>
            </a:extLst>
          </p:cNvPr>
          <p:cNvGrpSpPr/>
          <p:nvPr/>
        </p:nvGrpSpPr>
        <p:grpSpPr>
          <a:xfrm>
            <a:off x="9246353" y="1328433"/>
            <a:ext cx="2541753" cy="1259375"/>
            <a:chOff x="8921977" y="1180595"/>
            <a:chExt cx="2926080" cy="125937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792A6E9-D668-F014-0213-8465751E13E2}"/>
                </a:ext>
              </a:extLst>
            </p:cNvPr>
            <p:cNvSpPr txBox="1"/>
            <p:nvPr/>
          </p:nvSpPr>
          <p:spPr>
            <a:xfrm>
              <a:off x="8921977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4C774F4-3F64-2B7B-F081-D6CC429E2E5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C1F3214-B22A-7B2D-93B5-6206EDE5E2B8}"/>
              </a:ext>
            </a:extLst>
          </p:cNvPr>
          <p:cNvGrpSpPr/>
          <p:nvPr/>
        </p:nvGrpSpPr>
        <p:grpSpPr>
          <a:xfrm>
            <a:off x="704607" y="1314170"/>
            <a:ext cx="2541753" cy="1259375"/>
            <a:chOff x="332936" y="2566211"/>
            <a:chExt cx="2926080" cy="1259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627C49A-357A-4DC0-5BC2-9F7E8FD52FD8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A026D74-3474-6723-3503-FD9479AB25A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C8A4CDE-BFD7-5580-A3D9-C8F51F9DD035}"/>
              </a:ext>
            </a:extLst>
          </p:cNvPr>
          <p:cNvGrpSpPr/>
          <p:nvPr/>
        </p:nvGrpSpPr>
        <p:grpSpPr>
          <a:xfrm>
            <a:off x="786903" y="4871509"/>
            <a:ext cx="2541753" cy="1259375"/>
            <a:chOff x="8921977" y="4590783"/>
            <a:chExt cx="2926080" cy="125937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9CE83C1-9574-CAF4-EF9B-FE2E27EEAA32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95788E8-AC3E-6E77-B413-B8F20C23FFD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67" name="Graphic 66" descr="Handshake with solid fill">
            <a:extLst>
              <a:ext uri="{FF2B5EF4-FFF2-40B4-BE49-F238E27FC236}">
                <a16:creationId xmlns:a16="http://schemas.microsoft.com/office/drawing/2014/main" id="{2C630C3E-33F3-88C6-31E5-C695044175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10199" y="2406619"/>
            <a:ext cx="1005840" cy="1005840"/>
          </a:xfrm>
          <a:prstGeom prst="rect">
            <a:avLst/>
          </a:prstGeom>
        </p:spPr>
      </p:pic>
      <p:pic>
        <p:nvPicPr>
          <p:cNvPr id="68" name="Graphic 67" descr="Clipboard Checked with solid fill">
            <a:extLst>
              <a:ext uri="{FF2B5EF4-FFF2-40B4-BE49-F238E27FC236}">
                <a16:creationId xmlns:a16="http://schemas.microsoft.com/office/drawing/2014/main" id="{071A8F02-F54E-6975-7556-098861566C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97840" y="4505907"/>
            <a:ext cx="822960" cy="822960"/>
          </a:xfrm>
          <a:prstGeom prst="rect">
            <a:avLst/>
          </a:prstGeom>
        </p:spPr>
      </p:pic>
      <p:pic>
        <p:nvPicPr>
          <p:cNvPr id="69" name="Graphic 68" descr="Users with solid fill">
            <a:extLst>
              <a:ext uri="{FF2B5EF4-FFF2-40B4-BE49-F238E27FC236}">
                <a16:creationId xmlns:a16="http://schemas.microsoft.com/office/drawing/2014/main" id="{8A99E9AB-E576-7FA0-8980-58623B165E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593026" y="3541015"/>
            <a:ext cx="822960" cy="822960"/>
          </a:xfrm>
          <a:prstGeom prst="rect">
            <a:avLst/>
          </a:prstGeom>
        </p:spPr>
      </p:pic>
      <p:pic>
        <p:nvPicPr>
          <p:cNvPr id="70" name="Graphic 69" descr="Lights On with solid fill">
            <a:extLst>
              <a:ext uri="{FF2B5EF4-FFF2-40B4-BE49-F238E27FC236}">
                <a16:creationId xmlns:a16="http://schemas.microsoft.com/office/drawing/2014/main" id="{D94D6621-0AC3-6536-2699-4BA2FFFE02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18846" y="3529573"/>
            <a:ext cx="822960" cy="822960"/>
          </a:xfrm>
          <a:prstGeom prst="rect">
            <a:avLst/>
          </a:prstGeom>
        </p:spPr>
      </p:pic>
      <p:pic>
        <p:nvPicPr>
          <p:cNvPr id="71" name="Graphic 70" descr="Bullseye with solid fill">
            <a:extLst>
              <a:ext uri="{FF2B5EF4-FFF2-40B4-BE49-F238E27FC236}">
                <a16:creationId xmlns:a16="http://schemas.microsoft.com/office/drawing/2014/main" id="{1739B8AE-E43B-EEF2-973C-14AD1F6C4B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19853" y="1553503"/>
            <a:ext cx="822960" cy="822960"/>
          </a:xfrm>
          <a:prstGeom prst="rect">
            <a:avLst/>
          </a:prstGeom>
        </p:spPr>
      </p:pic>
      <p:pic>
        <p:nvPicPr>
          <p:cNvPr id="72" name="Graphic 71" descr="Bar graph with upward trend with solid fill">
            <a:extLst>
              <a:ext uri="{FF2B5EF4-FFF2-40B4-BE49-F238E27FC236}">
                <a16:creationId xmlns:a16="http://schemas.microsoft.com/office/drawing/2014/main" id="{3E5E696A-D3AE-4DE6-A182-AD292F2E4E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609349" y="1555535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B7A3E-5A3D-5D4F-6A78-76DA0AB32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B7803-E11E-EE1E-A04B-E6CF2C352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Interlocking Business Gears </a:t>
            </a:r>
            <a:r>
              <a:rPr lang="en-US" dirty="0"/>
              <a:t>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E2E67D3-1207-3794-734E-5CC5E9D6BB1A}"/>
              </a:ext>
            </a:extLst>
          </p:cNvPr>
          <p:cNvSpPr/>
          <p:nvPr/>
        </p:nvSpPr>
        <p:spPr>
          <a:xfrm>
            <a:off x="3906253" y="1425889"/>
            <a:ext cx="1050160" cy="1078188"/>
          </a:xfrm>
          <a:custGeom>
            <a:avLst/>
            <a:gdLst>
              <a:gd name="csX0" fmla="*/ 547565 w 1050160"/>
              <a:gd name="csY0" fmla="*/ 800 h 1078188"/>
              <a:gd name="csX1" fmla="*/ 650301 w 1050160"/>
              <a:gd name="csY1" fmla="*/ 16547 h 1078188"/>
              <a:gd name="csX2" fmla="*/ 919982 w 1050160"/>
              <a:gd name="csY2" fmla="*/ 898546 h 1078188"/>
              <a:gd name="csX3" fmla="*/ 788684 w 1050160"/>
              <a:gd name="csY3" fmla="*/ 1007507 h 1078188"/>
              <a:gd name="csX4" fmla="*/ 612526 w 1050160"/>
              <a:gd name="csY4" fmla="*/ 1070846 h 1078188"/>
              <a:gd name="csX5" fmla="*/ 389858 w 1050160"/>
              <a:gd name="csY5" fmla="*/ 1061418 h 1078188"/>
              <a:gd name="csX6" fmla="*/ 265585 w 1050160"/>
              <a:gd name="csY6" fmla="*/ 66788 h 1078188"/>
              <a:gd name="csX7" fmla="*/ 443643 w 1050160"/>
              <a:gd name="csY7" fmla="*/ 5411 h 1078188"/>
              <a:gd name="csX8" fmla="*/ 547565 w 1050160"/>
              <a:gd name="csY8" fmla="*/ 800 h 10781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50160" h="1078188">
                <a:moveTo>
                  <a:pt x="547565" y="800"/>
                </a:moveTo>
                <a:cubicBezTo>
                  <a:pt x="582407" y="2706"/>
                  <a:pt x="617050" y="8005"/>
                  <a:pt x="650301" y="16547"/>
                </a:cubicBezTo>
                <a:cubicBezTo>
                  <a:pt x="1037737" y="115953"/>
                  <a:pt x="1176058" y="598367"/>
                  <a:pt x="919982" y="898546"/>
                </a:cubicBezTo>
                <a:cubicBezTo>
                  <a:pt x="883156" y="941700"/>
                  <a:pt x="838039" y="979412"/>
                  <a:pt x="788684" y="1007507"/>
                </a:cubicBezTo>
                <a:cubicBezTo>
                  <a:pt x="733635" y="1038765"/>
                  <a:pt x="675168" y="1060785"/>
                  <a:pt x="612526" y="1070846"/>
                </a:cubicBezTo>
                <a:cubicBezTo>
                  <a:pt x="537987" y="1082868"/>
                  <a:pt x="463005" y="1080400"/>
                  <a:pt x="389858" y="1061418"/>
                </a:cubicBezTo>
                <a:cubicBezTo>
                  <a:pt x="-64397" y="943155"/>
                  <a:pt x="-142290" y="292935"/>
                  <a:pt x="265585" y="66788"/>
                </a:cubicBezTo>
                <a:cubicBezTo>
                  <a:pt x="321395" y="35846"/>
                  <a:pt x="380430" y="14775"/>
                  <a:pt x="443643" y="5411"/>
                </a:cubicBezTo>
                <a:cubicBezTo>
                  <a:pt x="477685" y="381"/>
                  <a:pt x="512724" y="-1106"/>
                  <a:pt x="547565" y="80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0C0A0F-62EA-76B6-80F8-7E305A3A7D57}"/>
              </a:ext>
            </a:extLst>
          </p:cNvPr>
          <p:cNvSpPr/>
          <p:nvPr/>
        </p:nvSpPr>
        <p:spPr>
          <a:xfrm>
            <a:off x="7495168" y="1428058"/>
            <a:ext cx="1051322" cy="1077915"/>
          </a:xfrm>
          <a:custGeom>
            <a:avLst/>
            <a:gdLst>
              <a:gd name="csX0" fmla="*/ 562313 w 1051322"/>
              <a:gd name="csY0" fmla="*/ 1707 h 1077915"/>
              <a:gd name="csX1" fmla="*/ 656388 w 1051322"/>
              <a:gd name="csY1" fmla="*/ 18048 h 1077915"/>
              <a:gd name="csX2" fmla="*/ 1049204 w 1051322"/>
              <a:gd name="csY2" fmla="*/ 591957 h 1077915"/>
              <a:gd name="csX3" fmla="*/ 922399 w 1051322"/>
              <a:gd name="csY3" fmla="*/ 893656 h 1077915"/>
              <a:gd name="csX4" fmla="*/ 780473 w 1051322"/>
              <a:gd name="csY4" fmla="*/ 1010905 h 1077915"/>
              <a:gd name="csX5" fmla="*/ 579826 w 1051322"/>
              <a:gd name="csY5" fmla="*/ 1074940 h 1077915"/>
              <a:gd name="csX6" fmla="*/ 372091 w 1051322"/>
              <a:gd name="csY6" fmla="*/ 1055451 h 1077915"/>
              <a:gd name="csX7" fmla="*/ 224216 w 1051322"/>
              <a:gd name="csY7" fmla="*/ 982368 h 1077915"/>
              <a:gd name="csX8" fmla="*/ 274205 w 1051322"/>
              <a:gd name="csY8" fmla="*/ 61645 h 1077915"/>
              <a:gd name="csX9" fmla="*/ 466815 w 1051322"/>
              <a:gd name="csY9" fmla="*/ 2925 h 1077915"/>
              <a:gd name="csX10" fmla="*/ 562313 w 1051322"/>
              <a:gd name="csY10" fmla="*/ 1707 h 10779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051322" h="1077915">
                <a:moveTo>
                  <a:pt x="562313" y="1707"/>
                </a:moveTo>
                <a:cubicBezTo>
                  <a:pt x="594188" y="4301"/>
                  <a:pt x="625826" y="9822"/>
                  <a:pt x="656388" y="18048"/>
                </a:cubicBezTo>
                <a:cubicBezTo>
                  <a:pt x="904302" y="84741"/>
                  <a:pt x="1072299" y="337970"/>
                  <a:pt x="1049204" y="591957"/>
                </a:cubicBezTo>
                <a:cubicBezTo>
                  <a:pt x="1039016" y="704272"/>
                  <a:pt x="992888" y="806778"/>
                  <a:pt x="922399" y="893656"/>
                </a:cubicBezTo>
                <a:cubicBezTo>
                  <a:pt x="883991" y="940986"/>
                  <a:pt x="834003" y="981798"/>
                  <a:pt x="780473" y="1010905"/>
                </a:cubicBezTo>
                <a:cubicBezTo>
                  <a:pt x="717893" y="1045011"/>
                  <a:pt x="650883" y="1067094"/>
                  <a:pt x="579826" y="1074940"/>
                </a:cubicBezTo>
                <a:cubicBezTo>
                  <a:pt x="510729" y="1082596"/>
                  <a:pt x="438594" y="1075257"/>
                  <a:pt x="372091" y="1055451"/>
                </a:cubicBezTo>
                <a:cubicBezTo>
                  <a:pt x="319320" y="1039696"/>
                  <a:pt x="269015" y="1014322"/>
                  <a:pt x="224216" y="982368"/>
                </a:cubicBezTo>
                <a:cubicBezTo>
                  <a:pt x="-94566" y="754386"/>
                  <a:pt x="-69445" y="253117"/>
                  <a:pt x="274205" y="61645"/>
                </a:cubicBezTo>
                <a:cubicBezTo>
                  <a:pt x="333367" y="28678"/>
                  <a:pt x="399869" y="10328"/>
                  <a:pt x="466815" y="2925"/>
                </a:cubicBezTo>
                <a:cubicBezTo>
                  <a:pt x="498326" y="-555"/>
                  <a:pt x="530438" y="-888"/>
                  <a:pt x="562313" y="1707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3A0DA78-0974-21C3-2CB2-3961008AB66B}"/>
              </a:ext>
            </a:extLst>
          </p:cNvPr>
          <p:cNvSpPr/>
          <p:nvPr/>
        </p:nvSpPr>
        <p:spPr>
          <a:xfrm>
            <a:off x="5564950" y="2257598"/>
            <a:ext cx="1296339" cy="1303883"/>
          </a:xfrm>
          <a:custGeom>
            <a:avLst/>
            <a:gdLst>
              <a:gd name="csX0" fmla="*/ 587984 w 1296339"/>
              <a:gd name="csY0" fmla="*/ 2675 h 1303883"/>
              <a:gd name="csX1" fmla="*/ 860638 w 1296339"/>
              <a:gd name="csY1" fmla="*/ 35388 h 1303883"/>
              <a:gd name="csX2" fmla="*/ 1066474 w 1296339"/>
              <a:gd name="csY2" fmla="*/ 152384 h 1303883"/>
              <a:gd name="csX3" fmla="*/ 1139494 w 1296339"/>
              <a:gd name="csY3" fmla="*/ 1077917 h 1303883"/>
              <a:gd name="csX4" fmla="*/ 940618 w 1296339"/>
              <a:gd name="csY4" fmla="*/ 1233512 h 1303883"/>
              <a:gd name="csX5" fmla="*/ 700361 w 1296339"/>
              <a:gd name="csY5" fmla="*/ 1301787 h 1303883"/>
              <a:gd name="csX6" fmla="*/ 433021 w 1296339"/>
              <a:gd name="csY6" fmla="*/ 1267301 h 1303883"/>
              <a:gd name="csX7" fmla="*/ 27868 w 1296339"/>
              <a:gd name="csY7" fmla="*/ 459335 h 1303883"/>
              <a:gd name="csX8" fmla="*/ 349118 w 1296339"/>
              <a:gd name="csY8" fmla="*/ 72531 h 1303883"/>
              <a:gd name="csX9" fmla="*/ 587984 w 1296339"/>
              <a:gd name="csY9" fmla="*/ 2675 h 13038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96339" h="1303883">
                <a:moveTo>
                  <a:pt x="587984" y="2675"/>
                </a:moveTo>
                <a:cubicBezTo>
                  <a:pt x="679164" y="-5425"/>
                  <a:pt x="774267" y="4699"/>
                  <a:pt x="860638" y="35388"/>
                </a:cubicBezTo>
                <a:cubicBezTo>
                  <a:pt x="935051" y="61774"/>
                  <a:pt x="1006742" y="100245"/>
                  <a:pt x="1066474" y="152384"/>
                </a:cubicBezTo>
                <a:cubicBezTo>
                  <a:pt x="1337989" y="389605"/>
                  <a:pt x="1377410" y="801276"/>
                  <a:pt x="1139494" y="1077917"/>
                </a:cubicBezTo>
                <a:cubicBezTo>
                  <a:pt x="1083938" y="1142522"/>
                  <a:pt x="1015853" y="1193964"/>
                  <a:pt x="940618" y="1233512"/>
                </a:cubicBezTo>
                <a:cubicBezTo>
                  <a:pt x="867029" y="1272300"/>
                  <a:pt x="783126" y="1295142"/>
                  <a:pt x="700361" y="1301787"/>
                </a:cubicBezTo>
                <a:cubicBezTo>
                  <a:pt x="609814" y="1309063"/>
                  <a:pt x="518570" y="1297357"/>
                  <a:pt x="433021" y="1267301"/>
                </a:cubicBezTo>
                <a:cubicBezTo>
                  <a:pt x="109937" y="1153658"/>
                  <a:pt x="-73309" y="787229"/>
                  <a:pt x="27868" y="459335"/>
                </a:cubicBezTo>
                <a:cubicBezTo>
                  <a:pt x="79374" y="292350"/>
                  <a:pt x="196561" y="155422"/>
                  <a:pt x="349118" y="72531"/>
                </a:cubicBezTo>
                <a:cubicBezTo>
                  <a:pt x="422076" y="32857"/>
                  <a:pt x="505599" y="10015"/>
                  <a:pt x="587984" y="2675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EDD9106-2F94-5081-CF65-AF31768757DC}"/>
              </a:ext>
            </a:extLst>
          </p:cNvPr>
          <p:cNvSpPr/>
          <p:nvPr/>
        </p:nvSpPr>
        <p:spPr>
          <a:xfrm>
            <a:off x="3895269" y="3399345"/>
            <a:ext cx="1070114" cy="1083416"/>
          </a:xfrm>
          <a:custGeom>
            <a:avLst/>
            <a:gdLst>
              <a:gd name="csX0" fmla="*/ 565548 w 1070114"/>
              <a:gd name="csY0" fmla="*/ 1320 h 1083416"/>
              <a:gd name="csX1" fmla="*/ 675584 w 1070114"/>
              <a:gd name="csY1" fmla="*/ 20516 h 1083416"/>
              <a:gd name="csX2" fmla="*/ 977219 w 1070114"/>
              <a:gd name="csY2" fmla="*/ 850376 h 1083416"/>
              <a:gd name="csX3" fmla="*/ 802895 w 1070114"/>
              <a:gd name="csY3" fmla="*/ 1011728 h 1083416"/>
              <a:gd name="csX4" fmla="*/ 617118 w 1070114"/>
              <a:gd name="csY4" fmla="*/ 1077598 h 1083416"/>
              <a:gd name="csX5" fmla="*/ 388376 w 1070114"/>
              <a:gd name="csY5" fmla="*/ 1061653 h 1083416"/>
              <a:gd name="csX6" fmla="*/ 129769 w 1070114"/>
              <a:gd name="csY6" fmla="*/ 186362 h 1083416"/>
              <a:gd name="csX7" fmla="*/ 263217 w 1070114"/>
              <a:gd name="csY7" fmla="*/ 73035 h 1083416"/>
              <a:gd name="csX8" fmla="*/ 453803 w 1070114"/>
              <a:gd name="csY8" fmla="*/ 5520 h 1083416"/>
              <a:gd name="csX9" fmla="*/ 565548 w 1070114"/>
              <a:gd name="csY9" fmla="*/ 1320 h 1083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070114" h="1083416">
                <a:moveTo>
                  <a:pt x="565548" y="1320"/>
                </a:moveTo>
                <a:cubicBezTo>
                  <a:pt x="602975" y="3954"/>
                  <a:pt x="640118" y="10487"/>
                  <a:pt x="675584" y="20516"/>
                </a:cubicBezTo>
                <a:cubicBezTo>
                  <a:pt x="1031067" y="121124"/>
                  <a:pt x="1183118" y="542414"/>
                  <a:pt x="977219" y="850376"/>
                </a:cubicBezTo>
                <a:cubicBezTo>
                  <a:pt x="932673" y="916942"/>
                  <a:pt x="871296" y="970853"/>
                  <a:pt x="802895" y="1011728"/>
                </a:cubicBezTo>
                <a:cubicBezTo>
                  <a:pt x="746896" y="1045138"/>
                  <a:pt x="681659" y="1068170"/>
                  <a:pt x="617118" y="1077598"/>
                </a:cubicBezTo>
                <a:cubicBezTo>
                  <a:pt x="541124" y="1088609"/>
                  <a:pt x="461776" y="1084369"/>
                  <a:pt x="388376" y="1061653"/>
                </a:cubicBezTo>
                <a:cubicBezTo>
                  <a:pt x="20745" y="947884"/>
                  <a:pt x="-128965" y="483820"/>
                  <a:pt x="129769" y="186362"/>
                </a:cubicBezTo>
                <a:cubicBezTo>
                  <a:pt x="168557" y="141752"/>
                  <a:pt x="211964" y="102964"/>
                  <a:pt x="263217" y="73035"/>
                </a:cubicBezTo>
                <a:cubicBezTo>
                  <a:pt x="321684" y="38929"/>
                  <a:pt x="386858" y="15707"/>
                  <a:pt x="453803" y="5520"/>
                </a:cubicBezTo>
                <a:cubicBezTo>
                  <a:pt x="490408" y="-48"/>
                  <a:pt x="528120" y="-1314"/>
                  <a:pt x="565548" y="132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AE85E28-1665-F4C9-D58D-E1493B846AC4}"/>
              </a:ext>
            </a:extLst>
          </p:cNvPr>
          <p:cNvSpPr/>
          <p:nvPr/>
        </p:nvSpPr>
        <p:spPr>
          <a:xfrm>
            <a:off x="7462172" y="3406377"/>
            <a:ext cx="1084669" cy="1092237"/>
          </a:xfrm>
          <a:custGeom>
            <a:avLst/>
            <a:gdLst>
              <a:gd name="csX0" fmla="*/ 576715 w 1084669"/>
              <a:gd name="csY0" fmla="*/ 1502 h 1092237"/>
              <a:gd name="csX1" fmla="*/ 683374 w 1084669"/>
              <a:gd name="csY1" fmla="*/ 20066 h 1092237"/>
              <a:gd name="csX2" fmla="*/ 874592 w 1084669"/>
              <a:gd name="csY2" fmla="*/ 114157 h 1092237"/>
              <a:gd name="csX3" fmla="*/ 835108 w 1084669"/>
              <a:gd name="csY3" fmla="*/ 1009126 h 1092237"/>
              <a:gd name="csX4" fmla="*/ 638132 w 1084669"/>
              <a:gd name="csY4" fmla="*/ 1084868 h 1092237"/>
              <a:gd name="csX5" fmla="*/ 410656 w 1084669"/>
              <a:gd name="csY5" fmla="*/ 1077021 h 1092237"/>
              <a:gd name="csX6" fmla="*/ 10691 w 1084669"/>
              <a:gd name="csY6" fmla="*/ 431041 h 1092237"/>
              <a:gd name="csX7" fmla="*/ 468490 w 1084669"/>
              <a:gd name="csY7" fmla="*/ 5006 h 1092237"/>
              <a:gd name="csX8" fmla="*/ 576715 w 1084669"/>
              <a:gd name="csY8" fmla="*/ 1502 h 10922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84669" h="1092237">
                <a:moveTo>
                  <a:pt x="576715" y="1502"/>
                </a:moveTo>
                <a:cubicBezTo>
                  <a:pt x="613027" y="4247"/>
                  <a:pt x="649079" y="10670"/>
                  <a:pt x="683374" y="20066"/>
                </a:cubicBezTo>
                <a:cubicBezTo>
                  <a:pt x="753610" y="39365"/>
                  <a:pt x="816252" y="70623"/>
                  <a:pt x="874592" y="114157"/>
                </a:cubicBezTo>
                <a:cubicBezTo>
                  <a:pt x="1177936" y="340683"/>
                  <a:pt x="1142311" y="805759"/>
                  <a:pt x="835108" y="1009126"/>
                </a:cubicBezTo>
                <a:cubicBezTo>
                  <a:pt x="776263" y="1048104"/>
                  <a:pt x="707609" y="1073415"/>
                  <a:pt x="638132" y="1084868"/>
                </a:cubicBezTo>
                <a:cubicBezTo>
                  <a:pt x="563087" y="1097269"/>
                  <a:pt x="484752" y="1093600"/>
                  <a:pt x="410656" y="1077021"/>
                </a:cubicBezTo>
                <a:cubicBezTo>
                  <a:pt x="128383" y="1013809"/>
                  <a:pt x="-46067" y="707049"/>
                  <a:pt x="10691" y="431041"/>
                </a:cubicBezTo>
                <a:cubicBezTo>
                  <a:pt x="57009" y="205907"/>
                  <a:pt x="243862" y="38732"/>
                  <a:pt x="468490" y="5006"/>
                </a:cubicBezTo>
                <a:cubicBezTo>
                  <a:pt x="503830" y="-309"/>
                  <a:pt x="540403" y="-1242"/>
                  <a:pt x="576715" y="1502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7385836-35B6-D770-0E85-0E704B3EBBF9}"/>
              </a:ext>
            </a:extLst>
          </p:cNvPr>
          <p:cNvSpPr/>
          <p:nvPr/>
        </p:nvSpPr>
        <p:spPr>
          <a:xfrm>
            <a:off x="5642925" y="4343215"/>
            <a:ext cx="1132790" cy="1148344"/>
          </a:xfrm>
          <a:custGeom>
            <a:avLst/>
            <a:gdLst>
              <a:gd name="csX0" fmla="*/ 612848 w 1132790"/>
              <a:gd name="csY0" fmla="*/ 1878 h 1148344"/>
              <a:gd name="csX1" fmla="*/ 733055 w 1132790"/>
              <a:gd name="csY1" fmla="*/ 24515 h 1148344"/>
              <a:gd name="csX2" fmla="*/ 911113 w 1132790"/>
              <a:gd name="csY2" fmla="*/ 118606 h 1148344"/>
              <a:gd name="csX3" fmla="*/ 854860 w 1132790"/>
              <a:gd name="csY3" fmla="*/ 1069828 h 1148344"/>
              <a:gd name="csX4" fmla="*/ 672374 w 1132790"/>
              <a:gd name="csY4" fmla="*/ 1139241 h 1148344"/>
              <a:gd name="csX5" fmla="*/ 424460 w 1132790"/>
              <a:gd name="csY5" fmla="*/ 1131015 h 1148344"/>
              <a:gd name="csX6" fmla="*/ 257349 w 1132790"/>
              <a:gd name="csY6" fmla="*/ 1056856 h 1148344"/>
              <a:gd name="csX7" fmla="*/ 96376 w 1132790"/>
              <a:gd name="csY7" fmla="*/ 895503 h 1148344"/>
              <a:gd name="csX8" fmla="*/ 280001 w 1132790"/>
              <a:gd name="csY8" fmla="*/ 77919 h 1148344"/>
              <a:gd name="csX9" fmla="*/ 490457 w 1132790"/>
              <a:gd name="csY9" fmla="*/ 4773 h 1148344"/>
              <a:gd name="csX10" fmla="*/ 612848 w 1132790"/>
              <a:gd name="csY10" fmla="*/ 1878 h 1148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132790" h="1148344">
                <a:moveTo>
                  <a:pt x="612848" y="1878"/>
                </a:moveTo>
                <a:cubicBezTo>
                  <a:pt x="653708" y="5137"/>
                  <a:pt x="694204" y="12651"/>
                  <a:pt x="733055" y="24515"/>
                </a:cubicBezTo>
                <a:cubicBezTo>
                  <a:pt x="797597" y="44193"/>
                  <a:pt x="858151" y="77160"/>
                  <a:pt x="911113" y="118606"/>
                </a:cubicBezTo>
                <a:cubicBezTo>
                  <a:pt x="1228440" y="366899"/>
                  <a:pt x="1201042" y="861715"/>
                  <a:pt x="854860" y="1069828"/>
                </a:cubicBezTo>
                <a:cubicBezTo>
                  <a:pt x="799115" y="1103364"/>
                  <a:pt x="736599" y="1128042"/>
                  <a:pt x="672374" y="1139241"/>
                </a:cubicBezTo>
                <a:cubicBezTo>
                  <a:pt x="590305" y="1153542"/>
                  <a:pt x="505199" y="1151137"/>
                  <a:pt x="424460" y="1131015"/>
                </a:cubicBezTo>
                <a:cubicBezTo>
                  <a:pt x="364602" y="1116146"/>
                  <a:pt x="309425" y="1089380"/>
                  <a:pt x="257349" y="1056856"/>
                </a:cubicBezTo>
                <a:cubicBezTo>
                  <a:pt x="191732" y="1015727"/>
                  <a:pt x="139530" y="959159"/>
                  <a:pt x="96376" y="895503"/>
                </a:cubicBezTo>
                <a:cubicBezTo>
                  <a:pt x="-88769" y="622406"/>
                  <a:pt x="3867" y="248321"/>
                  <a:pt x="280001" y="77919"/>
                </a:cubicBezTo>
                <a:cubicBezTo>
                  <a:pt x="343467" y="38752"/>
                  <a:pt x="416550" y="14201"/>
                  <a:pt x="490457" y="4773"/>
                </a:cubicBezTo>
                <a:cubicBezTo>
                  <a:pt x="530764" y="-384"/>
                  <a:pt x="571988" y="-1381"/>
                  <a:pt x="612848" y="1878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FFDC448-8E63-D52B-7674-3F95F6AE5384}"/>
              </a:ext>
            </a:extLst>
          </p:cNvPr>
          <p:cNvSpPr/>
          <p:nvPr/>
        </p:nvSpPr>
        <p:spPr>
          <a:xfrm>
            <a:off x="3540872" y="992455"/>
            <a:ext cx="1777584" cy="1902807"/>
          </a:xfrm>
          <a:custGeom>
            <a:avLst/>
            <a:gdLst>
              <a:gd name="csX0" fmla="*/ 933922 w 1777584"/>
              <a:gd name="csY0" fmla="*/ 5 h 1902807"/>
              <a:gd name="csX1" fmla="*/ 994105 w 1777584"/>
              <a:gd name="csY1" fmla="*/ 8823 h 1902807"/>
              <a:gd name="csX2" fmla="*/ 1015049 w 1777584"/>
              <a:gd name="csY2" fmla="*/ 65455 h 1902807"/>
              <a:gd name="csX3" fmla="*/ 1031817 w 1777584"/>
              <a:gd name="csY3" fmla="*/ 211432 h 1902807"/>
              <a:gd name="csX4" fmla="*/ 1205825 w 1777584"/>
              <a:gd name="csY4" fmla="*/ 276670 h 1902807"/>
              <a:gd name="csX5" fmla="*/ 1292703 w 1777584"/>
              <a:gd name="csY5" fmla="*/ 193905 h 1902807"/>
              <a:gd name="csX6" fmla="*/ 1336363 w 1777584"/>
              <a:gd name="csY6" fmla="*/ 155180 h 1902807"/>
              <a:gd name="csX7" fmla="*/ 1385211 w 1777584"/>
              <a:gd name="csY7" fmla="*/ 174163 h 1902807"/>
              <a:gd name="csX8" fmla="*/ 1479935 w 1777584"/>
              <a:gd name="csY8" fmla="*/ 250220 h 1902807"/>
              <a:gd name="csX9" fmla="*/ 1509674 w 1777584"/>
              <a:gd name="csY9" fmla="*/ 292298 h 1902807"/>
              <a:gd name="csX10" fmla="*/ 1481896 w 1777584"/>
              <a:gd name="csY10" fmla="*/ 345260 h 1902807"/>
              <a:gd name="csX11" fmla="*/ 1425708 w 1777584"/>
              <a:gd name="csY11" fmla="*/ 451880 h 1902807"/>
              <a:gd name="csX12" fmla="*/ 1536503 w 1777584"/>
              <a:gd name="csY12" fmla="*/ 616396 h 1902807"/>
              <a:gd name="csX13" fmla="*/ 1711144 w 1777584"/>
              <a:gd name="csY13" fmla="*/ 601716 h 1902807"/>
              <a:gd name="csX14" fmla="*/ 1741137 w 1777584"/>
              <a:gd name="csY14" fmla="*/ 654108 h 1902807"/>
              <a:gd name="csX15" fmla="*/ 1772079 w 1777584"/>
              <a:gd name="csY15" fmla="*/ 818878 h 1902807"/>
              <a:gd name="csX16" fmla="*/ 1619268 w 1777584"/>
              <a:gd name="csY16" fmla="*/ 888481 h 1902807"/>
              <a:gd name="csX17" fmla="*/ 1619268 w 1777584"/>
              <a:gd name="csY17" fmla="*/ 1094507 h 1902807"/>
              <a:gd name="csX18" fmla="*/ 1726267 w 1777584"/>
              <a:gd name="csY18" fmla="*/ 1155504 h 1902807"/>
              <a:gd name="csX19" fmla="*/ 1771636 w 1777584"/>
              <a:gd name="csY19" fmla="*/ 1186763 h 1902807"/>
              <a:gd name="csX20" fmla="*/ 1767713 w 1777584"/>
              <a:gd name="csY20" fmla="*/ 1237889 h 1902807"/>
              <a:gd name="csX21" fmla="*/ 1728672 w 1777584"/>
              <a:gd name="csY21" fmla="*/ 1350773 h 1902807"/>
              <a:gd name="csX22" fmla="*/ 1698425 w 1777584"/>
              <a:gd name="csY22" fmla="*/ 1390320 h 1902807"/>
              <a:gd name="csX23" fmla="*/ 1641858 w 1777584"/>
              <a:gd name="csY23" fmla="*/ 1380196 h 1902807"/>
              <a:gd name="csX24" fmla="*/ 1528530 w 1777584"/>
              <a:gd name="csY24" fmla="*/ 1354696 h 1902807"/>
              <a:gd name="csX25" fmla="*/ 1411028 w 1777584"/>
              <a:gd name="csY25" fmla="*/ 1508582 h 1902807"/>
              <a:gd name="csX26" fmla="*/ 1479935 w 1777584"/>
              <a:gd name="csY26" fmla="*/ 1666961 h 1902807"/>
              <a:gd name="csX27" fmla="*/ 1441211 w 1777584"/>
              <a:gd name="csY27" fmla="*/ 1715494 h 1902807"/>
              <a:gd name="csX28" fmla="*/ 1313394 w 1777584"/>
              <a:gd name="csY28" fmla="*/ 1790285 h 1902807"/>
              <a:gd name="csX29" fmla="*/ 1193170 w 1777584"/>
              <a:gd name="csY29" fmla="*/ 1662152 h 1902807"/>
              <a:gd name="csX30" fmla="*/ 1022326 w 1777584"/>
              <a:gd name="csY30" fmla="*/ 1715303 h 1902807"/>
              <a:gd name="csX31" fmla="*/ 996889 w 1777584"/>
              <a:gd name="csY31" fmla="*/ 1885072 h 1902807"/>
              <a:gd name="csX32" fmla="*/ 946396 w 1777584"/>
              <a:gd name="csY32" fmla="*/ 1902473 h 1902807"/>
              <a:gd name="csX33" fmla="*/ 832499 w 1777584"/>
              <a:gd name="csY33" fmla="*/ 1902220 h 1902807"/>
              <a:gd name="csX34" fmla="*/ 778968 w 1777584"/>
              <a:gd name="csY34" fmla="*/ 1887540 h 1902807"/>
              <a:gd name="csX35" fmla="*/ 770805 w 1777584"/>
              <a:gd name="csY35" fmla="*/ 1831288 h 1902807"/>
              <a:gd name="csX36" fmla="*/ 756568 w 1777584"/>
              <a:gd name="csY36" fmla="*/ 1715303 h 1902807"/>
              <a:gd name="csX37" fmla="*/ 598380 w 1777584"/>
              <a:gd name="csY37" fmla="*/ 1663418 h 1902807"/>
              <a:gd name="csX38" fmla="*/ 513210 w 1777584"/>
              <a:gd name="csY38" fmla="*/ 1755737 h 1902807"/>
              <a:gd name="csX39" fmla="*/ 478852 w 1777584"/>
              <a:gd name="csY39" fmla="*/ 1791677 h 1902807"/>
              <a:gd name="csX40" fmla="*/ 428547 w 1777584"/>
              <a:gd name="csY40" fmla="*/ 1776681 h 1902807"/>
              <a:gd name="csX41" fmla="*/ 334837 w 1777584"/>
              <a:gd name="csY41" fmla="*/ 1711887 h 1902807"/>
              <a:gd name="csX42" fmla="*/ 304843 w 1777584"/>
              <a:gd name="csY42" fmla="*/ 1673162 h 1902807"/>
              <a:gd name="csX43" fmla="*/ 323637 w 1777584"/>
              <a:gd name="csY43" fmla="*/ 1629122 h 1902807"/>
              <a:gd name="csX44" fmla="*/ 381344 w 1777584"/>
              <a:gd name="csY44" fmla="*/ 1514910 h 1902807"/>
              <a:gd name="csX45" fmla="*/ 263461 w 1777584"/>
              <a:gd name="csY45" fmla="*/ 1356721 h 1902807"/>
              <a:gd name="csX46" fmla="*/ 136784 w 1777584"/>
              <a:gd name="csY46" fmla="*/ 1380006 h 1902807"/>
              <a:gd name="csX47" fmla="*/ 93946 w 1777584"/>
              <a:gd name="csY47" fmla="*/ 1388611 h 1902807"/>
              <a:gd name="csX48" fmla="*/ 61106 w 1777584"/>
              <a:gd name="csY48" fmla="*/ 1346090 h 1902807"/>
              <a:gd name="csX49" fmla="*/ 21053 w 1777584"/>
              <a:gd name="csY49" fmla="*/ 1235358 h 1902807"/>
              <a:gd name="csX50" fmla="*/ 17889 w 1777584"/>
              <a:gd name="csY50" fmla="*/ 1184484 h 1902807"/>
              <a:gd name="csX51" fmla="*/ 130393 w 1777584"/>
              <a:gd name="csY51" fmla="*/ 1119563 h 1902807"/>
              <a:gd name="csX52" fmla="*/ 166207 w 1777584"/>
              <a:gd name="csY52" fmla="*/ 1099252 h 1902807"/>
              <a:gd name="csX53" fmla="*/ 163296 w 1777584"/>
              <a:gd name="csY53" fmla="*/ 1097291 h 1902807"/>
              <a:gd name="csX54" fmla="*/ 163296 w 1777584"/>
              <a:gd name="csY54" fmla="*/ 894808 h 1902807"/>
              <a:gd name="csX55" fmla="*/ 54336 w 1777584"/>
              <a:gd name="csY55" fmla="*/ 847035 h 1902807"/>
              <a:gd name="csX56" fmla="*/ 7385 w 1777584"/>
              <a:gd name="csY56" fmla="*/ 824383 h 1902807"/>
              <a:gd name="csX57" fmla="*/ 5803 w 1777584"/>
              <a:gd name="csY57" fmla="*/ 774269 h 1902807"/>
              <a:gd name="csX58" fmla="*/ 36176 w 1777584"/>
              <a:gd name="csY58" fmla="*/ 659170 h 1902807"/>
              <a:gd name="csX59" fmla="*/ 61866 w 1777584"/>
              <a:gd name="csY59" fmla="*/ 614498 h 1902807"/>
              <a:gd name="csX60" fmla="*/ 237709 w 1777584"/>
              <a:gd name="csY60" fmla="*/ 624179 h 1902807"/>
              <a:gd name="csX61" fmla="*/ 292316 w 1777584"/>
              <a:gd name="csY61" fmla="*/ 522496 h 1902807"/>
              <a:gd name="csX62" fmla="*/ 343505 w 1777584"/>
              <a:gd name="csY62" fmla="*/ 451880 h 1902807"/>
              <a:gd name="csX63" fmla="*/ 280862 w 1777584"/>
              <a:gd name="csY63" fmla="*/ 336085 h 1902807"/>
              <a:gd name="csX64" fmla="*/ 258210 w 1777584"/>
              <a:gd name="csY64" fmla="*/ 293690 h 1902807"/>
              <a:gd name="csX65" fmla="*/ 290101 w 1777584"/>
              <a:gd name="csY65" fmla="*/ 241931 h 1902807"/>
              <a:gd name="csX66" fmla="*/ 414880 w 1777584"/>
              <a:gd name="csY66" fmla="*/ 148600 h 1902807"/>
              <a:gd name="csX67" fmla="*/ 560414 w 1777584"/>
              <a:gd name="csY67" fmla="*/ 275404 h 1902807"/>
              <a:gd name="csX68" fmla="*/ 741256 w 1777584"/>
              <a:gd name="csY68" fmla="*/ 211432 h 1902807"/>
              <a:gd name="csX69" fmla="*/ 769476 w 1777584"/>
              <a:gd name="csY69" fmla="*/ 18694 h 1902807"/>
              <a:gd name="csX70" fmla="*/ 870465 w 1777584"/>
              <a:gd name="csY70" fmla="*/ 1674 h 1902807"/>
              <a:gd name="csX71" fmla="*/ 933922 w 1777584"/>
              <a:gd name="csY71" fmla="*/ 5 h 1902807"/>
              <a:gd name="csX72" fmla="*/ 912946 w 1777584"/>
              <a:gd name="csY72" fmla="*/ 434234 h 1902807"/>
              <a:gd name="csX73" fmla="*/ 809024 w 1777584"/>
              <a:gd name="csY73" fmla="*/ 438845 h 1902807"/>
              <a:gd name="csX74" fmla="*/ 630966 w 1777584"/>
              <a:gd name="csY74" fmla="*/ 500222 h 1902807"/>
              <a:gd name="csX75" fmla="*/ 755239 w 1777584"/>
              <a:gd name="csY75" fmla="*/ 1494852 h 1902807"/>
              <a:gd name="csX76" fmla="*/ 977907 w 1777584"/>
              <a:gd name="csY76" fmla="*/ 1504280 h 1902807"/>
              <a:gd name="csX77" fmla="*/ 1154065 w 1777584"/>
              <a:gd name="csY77" fmla="*/ 1440941 h 1902807"/>
              <a:gd name="csX78" fmla="*/ 1285363 w 1777584"/>
              <a:gd name="csY78" fmla="*/ 1331980 h 1902807"/>
              <a:gd name="csX79" fmla="*/ 1015682 w 1777584"/>
              <a:gd name="csY79" fmla="*/ 449981 h 1902807"/>
              <a:gd name="csX80" fmla="*/ 912946 w 1777584"/>
              <a:gd name="csY80" fmla="*/ 434234 h 19028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</a:cxnLst>
            <a:rect l="l" t="t" r="r" b="b"/>
            <a:pathLst>
              <a:path w="1777584" h="1902807">
                <a:moveTo>
                  <a:pt x="933922" y="5"/>
                </a:moveTo>
                <a:cubicBezTo>
                  <a:pt x="957864" y="107"/>
                  <a:pt x="981260" y="1958"/>
                  <a:pt x="994105" y="8823"/>
                </a:cubicBezTo>
                <a:cubicBezTo>
                  <a:pt x="1015176" y="20023"/>
                  <a:pt x="1012772" y="45460"/>
                  <a:pt x="1015049" y="65455"/>
                </a:cubicBezTo>
                <a:cubicBezTo>
                  <a:pt x="1020491" y="112912"/>
                  <a:pt x="1019099" y="165557"/>
                  <a:pt x="1031817" y="211432"/>
                </a:cubicBezTo>
                <a:cubicBezTo>
                  <a:pt x="1089841" y="233199"/>
                  <a:pt x="1147801" y="254903"/>
                  <a:pt x="1205825" y="276670"/>
                </a:cubicBezTo>
                <a:cubicBezTo>
                  <a:pt x="1238096" y="253827"/>
                  <a:pt x="1264925" y="221999"/>
                  <a:pt x="1292703" y="193905"/>
                </a:cubicBezTo>
                <a:cubicBezTo>
                  <a:pt x="1304788" y="181693"/>
                  <a:pt x="1319658" y="160812"/>
                  <a:pt x="1336363" y="155180"/>
                </a:cubicBezTo>
                <a:cubicBezTo>
                  <a:pt x="1355536" y="148726"/>
                  <a:pt x="1371164" y="163343"/>
                  <a:pt x="1385211" y="174163"/>
                </a:cubicBezTo>
                <a:cubicBezTo>
                  <a:pt x="1417355" y="198903"/>
                  <a:pt x="1448234" y="224973"/>
                  <a:pt x="1479935" y="250220"/>
                </a:cubicBezTo>
                <a:cubicBezTo>
                  <a:pt x="1493539" y="261104"/>
                  <a:pt x="1511510" y="272113"/>
                  <a:pt x="1509674" y="292298"/>
                </a:cubicBezTo>
                <a:cubicBezTo>
                  <a:pt x="1507902" y="311281"/>
                  <a:pt x="1491325" y="329315"/>
                  <a:pt x="1481896" y="345260"/>
                </a:cubicBezTo>
                <a:cubicBezTo>
                  <a:pt x="1462281" y="378226"/>
                  <a:pt x="1436781" y="415496"/>
                  <a:pt x="1425708" y="451880"/>
                </a:cubicBezTo>
                <a:cubicBezTo>
                  <a:pt x="1462661" y="506739"/>
                  <a:pt x="1499551" y="561536"/>
                  <a:pt x="1536503" y="616396"/>
                </a:cubicBezTo>
                <a:cubicBezTo>
                  <a:pt x="1587124" y="622723"/>
                  <a:pt x="1670964" y="590580"/>
                  <a:pt x="1711144" y="601716"/>
                </a:cubicBezTo>
                <a:cubicBezTo>
                  <a:pt x="1734050" y="608043"/>
                  <a:pt x="1735632" y="635316"/>
                  <a:pt x="1741137" y="654108"/>
                </a:cubicBezTo>
                <a:cubicBezTo>
                  <a:pt x="1753792" y="696883"/>
                  <a:pt x="1791631" y="778635"/>
                  <a:pt x="1772079" y="818878"/>
                </a:cubicBezTo>
                <a:cubicBezTo>
                  <a:pt x="1721142" y="842100"/>
                  <a:pt x="1670205" y="865259"/>
                  <a:pt x="1619268" y="888481"/>
                </a:cubicBezTo>
                <a:cubicBezTo>
                  <a:pt x="1619268" y="957135"/>
                  <a:pt x="1619268" y="1025789"/>
                  <a:pt x="1619268" y="1094507"/>
                </a:cubicBezTo>
                <a:cubicBezTo>
                  <a:pt x="1647679" y="1121589"/>
                  <a:pt x="1691529" y="1136395"/>
                  <a:pt x="1726267" y="1155504"/>
                </a:cubicBezTo>
                <a:cubicBezTo>
                  <a:pt x="1741073" y="1163667"/>
                  <a:pt x="1762967" y="1171576"/>
                  <a:pt x="1771636" y="1186763"/>
                </a:cubicBezTo>
                <a:cubicBezTo>
                  <a:pt x="1781443" y="1203973"/>
                  <a:pt x="1773281" y="1220931"/>
                  <a:pt x="1767713" y="1237889"/>
                </a:cubicBezTo>
                <a:cubicBezTo>
                  <a:pt x="1755248" y="1275664"/>
                  <a:pt x="1741770" y="1313187"/>
                  <a:pt x="1728672" y="1350773"/>
                </a:cubicBezTo>
                <a:cubicBezTo>
                  <a:pt x="1722913" y="1367098"/>
                  <a:pt x="1718041" y="1385954"/>
                  <a:pt x="1698425" y="1390320"/>
                </a:cubicBezTo>
                <a:cubicBezTo>
                  <a:pt x="1679822" y="1394433"/>
                  <a:pt x="1659764" y="1384688"/>
                  <a:pt x="1641858" y="1380196"/>
                </a:cubicBezTo>
                <a:cubicBezTo>
                  <a:pt x="1604461" y="1370894"/>
                  <a:pt x="1566559" y="1360580"/>
                  <a:pt x="1528530" y="1354696"/>
                </a:cubicBezTo>
                <a:cubicBezTo>
                  <a:pt x="1489363" y="1406013"/>
                  <a:pt x="1450196" y="1457266"/>
                  <a:pt x="1411028" y="1508582"/>
                </a:cubicBezTo>
                <a:cubicBezTo>
                  <a:pt x="1420013" y="1555533"/>
                  <a:pt x="1477847" y="1632855"/>
                  <a:pt x="1479935" y="1666961"/>
                </a:cubicBezTo>
                <a:cubicBezTo>
                  <a:pt x="1481581" y="1692904"/>
                  <a:pt x="1459244" y="1702522"/>
                  <a:pt x="1441211" y="1715494"/>
                </a:cubicBezTo>
                <a:cubicBezTo>
                  <a:pt x="1404510" y="1741879"/>
                  <a:pt x="1359838" y="1790222"/>
                  <a:pt x="1313394" y="1790285"/>
                </a:cubicBezTo>
                <a:cubicBezTo>
                  <a:pt x="1273340" y="1747574"/>
                  <a:pt x="1233223" y="1704863"/>
                  <a:pt x="1193170" y="1662152"/>
                </a:cubicBezTo>
                <a:cubicBezTo>
                  <a:pt x="1136222" y="1679869"/>
                  <a:pt x="1079274" y="1697586"/>
                  <a:pt x="1022326" y="1715303"/>
                </a:cubicBezTo>
                <a:cubicBezTo>
                  <a:pt x="1008721" y="1757382"/>
                  <a:pt x="1012898" y="1855206"/>
                  <a:pt x="996889" y="1885072"/>
                </a:cubicBezTo>
                <a:cubicBezTo>
                  <a:pt x="987081" y="1903359"/>
                  <a:pt x="963796" y="1902030"/>
                  <a:pt x="946396" y="1902473"/>
                </a:cubicBezTo>
                <a:cubicBezTo>
                  <a:pt x="908367" y="1903422"/>
                  <a:pt x="870465" y="1902030"/>
                  <a:pt x="832499" y="1902220"/>
                </a:cubicBezTo>
                <a:cubicBezTo>
                  <a:pt x="813264" y="1902346"/>
                  <a:pt x="791307" y="1905890"/>
                  <a:pt x="778968" y="1887540"/>
                </a:cubicBezTo>
                <a:cubicBezTo>
                  <a:pt x="769160" y="1873050"/>
                  <a:pt x="772451" y="1848182"/>
                  <a:pt x="770805" y="1831288"/>
                </a:cubicBezTo>
                <a:cubicBezTo>
                  <a:pt x="767199" y="1793132"/>
                  <a:pt x="765364" y="1752446"/>
                  <a:pt x="756568" y="1715303"/>
                </a:cubicBezTo>
                <a:cubicBezTo>
                  <a:pt x="703860" y="1698029"/>
                  <a:pt x="651088" y="1680692"/>
                  <a:pt x="598380" y="1663418"/>
                </a:cubicBezTo>
                <a:cubicBezTo>
                  <a:pt x="566868" y="1687083"/>
                  <a:pt x="538900" y="1725301"/>
                  <a:pt x="513210" y="1755737"/>
                </a:cubicBezTo>
                <a:cubicBezTo>
                  <a:pt x="502770" y="1768012"/>
                  <a:pt x="494544" y="1785413"/>
                  <a:pt x="478852" y="1791677"/>
                </a:cubicBezTo>
                <a:cubicBezTo>
                  <a:pt x="459996" y="1799207"/>
                  <a:pt x="443544" y="1786552"/>
                  <a:pt x="428547" y="1776681"/>
                </a:cubicBezTo>
                <a:cubicBezTo>
                  <a:pt x="396783" y="1755863"/>
                  <a:pt x="366791" y="1732325"/>
                  <a:pt x="334837" y="1711887"/>
                </a:cubicBezTo>
                <a:cubicBezTo>
                  <a:pt x="320473" y="1702712"/>
                  <a:pt x="304527" y="1692461"/>
                  <a:pt x="304843" y="1673162"/>
                </a:cubicBezTo>
                <a:cubicBezTo>
                  <a:pt x="305160" y="1658292"/>
                  <a:pt x="317372" y="1642283"/>
                  <a:pt x="323637" y="1629122"/>
                </a:cubicBezTo>
                <a:cubicBezTo>
                  <a:pt x="341923" y="1590525"/>
                  <a:pt x="363816" y="1553888"/>
                  <a:pt x="381344" y="1514910"/>
                </a:cubicBezTo>
                <a:cubicBezTo>
                  <a:pt x="342050" y="1462201"/>
                  <a:pt x="302756" y="1409429"/>
                  <a:pt x="263461" y="1356721"/>
                </a:cubicBezTo>
                <a:cubicBezTo>
                  <a:pt x="222522" y="1356088"/>
                  <a:pt x="176711" y="1370705"/>
                  <a:pt x="136784" y="1380006"/>
                </a:cubicBezTo>
                <a:cubicBezTo>
                  <a:pt x="123686" y="1383044"/>
                  <a:pt x="107614" y="1390953"/>
                  <a:pt x="93946" y="1388611"/>
                </a:cubicBezTo>
                <a:cubicBezTo>
                  <a:pt x="71989" y="1384878"/>
                  <a:pt x="67180" y="1363934"/>
                  <a:pt x="61106" y="1346090"/>
                </a:cubicBezTo>
                <a:cubicBezTo>
                  <a:pt x="48451" y="1308948"/>
                  <a:pt x="33328" y="1272754"/>
                  <a:pt x="21053" y="1235358"/>
                </a:cubicBezTo>
                <a:cubicBezTo>
                  <a:pt x="15611" y="1218590"/>
                  <a:pt x="7955" y="1201316"/>
                  <a:pt x="17889" y="1184484"/>
                </a:cubicBezTo>
                <a:cubicBezTo>
                  <a:pt x="31050" y="1162275"/>
                  <a:pt x="105209" y="1133485"/>
                  <a:pt x="130393" y="1119563"/>
                </a:cubicBezTo>
                <a:cubicBezTo>
                  <a:pt x="135329" y="1116843"/>
                  <a:pt x="166080" y="1104694"/>
                  <a:pt x="166207" y="1099252"/>
                </a:cubicBezTo>
                <a:cubicBezTo>
                  <a:pt x="166207" y="1098113"/>
                  <a:pt x="162727" y="1098303"/>
                  <a:pt x="163296" y="1097291"/>
                </a:cubicBezTo>
                <a:cubicBezTo>
                  <a:pt x="163296" y="1029776"/>
                  <a:pt x="163296" y="962324"/>
                  <a:pt x="163296" y="894808"/>
                </a:cubicBezTo>
                <a:cubicBezTo>
                  <a:pt x="127482" y="878231"/>
                  <a:pt x="90656" y="862665"/>
                  <a:pt x="54336" y="847035"/>
                </a:cubicBezTo>
                <a:cubicBezTo>
                  <a:pt x="39466" y="840644"/>
                  <a:pt x="17952" y="837291"/>
                  <a:pt x="7385" y="824383"/>
                </a:cubicBezTo>
                <a:cubicBezTo>
                  <a:pt x="-5206" y="809007"/>
                  <a:pt x="1121" y="791227"/>
                  <a:pt x="5803" y="774269"/>
                </a:cubicBezTo>
                <a:cubicBezTo>
                  <a:pt x="16434" y="736051"/>
                  <a:pt x="25925" y="697453"/>
                  <a:pt x="36176" y="659170"/>
                </a:cubicBezTo>
                <a:cubicBezTo>
                  <a:pt x="40542" y="642655"/>
                  <a:pt x="43263" y="621268"/>
                  <a:pt x="61866" y="614498"/>
                </a:cubicBezTo>
                <a:cubicBezTo>
                  <a:pt x="95907" y="602095"/>
                  <a:pt x="191391" y="629937"/>
                  <a:pt x="237709" y="624179"/>
                </a:cubicBezTo>
                <a:cubicBezTo>
                  <a:pt x="256438" y="590580"/>
                  <a:pt x="271941" y="555398"/>
                  <a:pt x="292316" y="522496"/>
                </a:cubicBezTo>
                <a:cubicBezTo>
                  <a:pt x="307754" y="497754"/>
                  <a:pt x="326927" y="475797"/>
                  <a:pt x="343505" y="451880"/>
                </a:cubicBezTo>
                <a:cubicBezTo>
                  <a:pt x="330217" y="410940"/>
                  <a:pt x="301870" y="373671"/>
                  <a:pt x="280862" y="336085"/>
                </a:cubicBezTo>
                <a:cubicBezTo>
                  <a:pt x="273586" y="323050"/>
                  <a:pt x="260045" y="308813"/>
                  <a:pt x="258210" y="293690"/>
                </a:cubicBezTo>
                <a:cubicBezTo>
                  <a:pt x="255236" y="268633"/>
                  <a:pt x="272953" y="256104"/>
                  <a:pt x="290101" y="241931"/>
                </a:cubicBezTo>
                <a:cubicBezTo>
                  <a:pt x="327876" y="210673"/>
                  <a:pt x="369069" y="166253"/>
                  <a:pt x="414880" y="148600"/>
                </a:cubicBezTo>
                <a:cubicBezTo>
                  <a:pt x="460565" y="158850"/>
                  <a:pt x="518462" y="244399"/>
                  <a:pt x="560414" y="275404"/>
                </a:cubicBezTo>
                <a:cubicBezTo>
                  <a:pt x="620716" y="254080"/>
                  <a:pt x="680954" y="232756"/>
                  <a:pt x="741256" y="211432"/>
                </a:cubicBezTo>
                <a:cubicBezTo>
                  <a:pt x="762453" y="164798"/>
                  <a:pt x="745811" y="55458"/>
                  <a:pt x="769476" y="18694"/>
                </a:cubicBezTo>
                <a:cubicBezTo>
                  <a:pt x="786308" y="-7501"/>
                  <a:pt x="843635" y="1863"/>
                  <a:pt x="870465" y="1674"/>
                </a:cubicBezTo>
                <a:cubicBezTo>
                  <a:pt x="885493" y="1547"/>
                  <a:pt x="909981" y="-98"/>
                  <a:pt x="933922" y="5"/>
                </a:cubicBezTo>
                <a:close/>
                <a:moveTo>
                  <a:pt x="912946" y="434234"/>
                </a:moveTo>
                <a:cubicBezTo>
                  <a:pt x="878105" y="432328"/>
                  <a:pt x="843066" y="433815"/>
                  <a:pt x="809024" y="438845"/>
                </a:cubicBezTo>
                <a:cubicBezTo>
                  <a:pt x="745811" y="448209"/>
                  <a:pt x="686776" y="469280"/>
                  <a:pt x="630966" y="500222"/>
                </a:cubicBezTo>
                <a:cubicBezTo>
                  <a:pt x="223091" y="726369"/>
                  <a:pt x="300984" y="1376589"/>
                  <a:pt x="755239" y="1494852"/>
                </a:cubicBezTo>
                <a:cubicBezTo>
                  <a:pt x="828386" y="1513834"/>
                  <a:pt x="903368" y="1516302"/>
                  <a:pt x="977907" y="1504280"/>
                </a:cubicBezTo>
                <a:cubicBezTo>
                  <a:pt x="1040549" y="1494219"/>
                  <a:pt x="1099016" y="1472199"/>
                  <a:pt x="1154065" y="1440941"/>
                </a:cubicBezTo>
                <a:cubicBezTo>
                  <a:pt x="1203420" y="1412846"/>
                  <a:pt x="1248537" y="1375134"/>
                  <a:pt x="1285363" y="1331980"/>
                </a:cubicBezTo>
                <a:cubicBezTo>
                  <a:pt x="1541439" y="1031801"/>
                  <a:pt x="1403118" y="549387"/>
                  <a:pt x="1015682" y="449981"/>
                </a:cubicBezTo>
                <a:cubicBezTo>
                  <a:pt x="982431" y="441439"/>
                  <a:pt x="947788" y="436140"/>
                  <a:pt x="912946" y="43423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4528A97-4CA5-C7B6-0E28-23C2B1172E12}"/>
              </a:ext>
            </a:extLst>
          </p:cNvPr>
          <p:cNvSpPr/>
          <p:nvPr/>
        </p:nvSpPr>
        <p:spPr>
          <a:xfrm>
            <a:off x="7126019" y="1007046"/>
            <a:ext cx="1775776" cy="1891784"/>
          </a:xfrm>
          <a:custGeom>
            <a:avLst/>
            <a:gdLst>
              <a:gd name="csX0" fmla="*/ 835078 w 1775776"/>
              <a:gd name="csY0" fmla="*/ 370 h 1891784"/>
              <a:gd name="csX1" fmla="*/ 961629 w 1775776"/>
              <a:gd name="csY1" fmla="*/ 1066 h 1891784"/>
              <a:gd name="csX2" fmla="*/ 1012440 w 1775776"/>
              <a:gd name="csY2" fmla="*/ 22326 h 1891784"/>
              <a:gd name="csX3" fmla="*/ 1033257 w 1775776"/>
              <a:gd name="csY3" fmla="*/ 203169 h 1891784"/>
              <a:gd name="csX4" fmla="*/ 1214731 w 1775776"/>
              <a:gd name="csY4" fmla="*/ 271886 h 1891784"/>
              <a:gd name="csX5" fmla="*/ 1360266 w 1775776"/>
              <a:gd name="csY5" fmla="*/ 151092 h 1891784"/>
              <a:gd name="csX6" fmla="*/ 1481565 w 1775776"/>
              <a:gd name="csY6" fmla="*/ 243475 h 1891784"/>
              <a:gd name="csX7" fmla="*/ 1514848 w 1775776"/>
              <a:gd name="csY7" fmla="*/ 291564 h 1891784"/>
              <a:gd name="csX8" fmla="*/ 1487450 w 1775776"/>
              <a:gd name="csY8" fmla="*/ 339970 h 1891784"/>
              <a:gd name="csX9" fmla="*/ 1431008 w 1775776"/>
              <a:gd name="csY9" fmla="*/ 443616 h 1891784"/>
              <a:gd name="csX10" fmla="*/ 1543765 w 1775776"/>
              <a:gd name="csY10" fmla="*/ 617307 h 1891784"/>
              <a:gd name="csX11" fmla="*/ 1714229 w 1775776"/>
              <a:gd name="csY11" fmla="*/ 604715 h 1891784"/>
              <a:gd name="csX12" fmla="*/ 1739855 w 1775776"/>
              <a:gd name="csY12" fmla="*/ 649578 h 1891784"/>
              <a:gd name="csX13" fmla="*/ 1769216 w 1775776"/>
              <a:gd name="csY13" fmla="*/ 759740 h 1891784"/>
              <a:gd name="csX14" fmla="*/ 1770735 w 1775776"/>
              <a:gd name="csY14" fmla="*/ 812955 h 1891784"/>
              <a:gd name="csX15" fmla="*/ 1726125 w 1775776"/>
              <a:gd name="csY15" fmla="*/ 837759 h 1891784"/>
              <a:gd name="csX16" fmla="*/ 1616595 w 1775776"/>
              <a:gd name="csY16" fmla="*/ 886545 h 1891784"/>
              <a:gd name="csX17" fmla="*/ 1616595 w 1775776"/>
              <a:gd name="csY17" fmla="*/ 1088204 h 1891784"/>
              <a:gd name="csX18" fmla="*/ 1760357 w 1775776"/>
              <a:gd name="csY18" fmla="*/ 1172867 h 1891784"/>
              <a:gd name="csX19" fmla="*/ 1757573 w 1775776"/>
              <a:gd name="csY19" fmla="*/ 1223361 h 1891784"/>
              <a:gd name="csX20" fmla="*/ 1718849 w 1775776"/>
              <a:gd name="csY20" fmla="*/ 1336498 h 1891784"/>
              <a:gd name="csX21" fmla="*/ 1687970 w 1775776"/>
              <a:gd name="csY21" fmla="*/ 1374906 h 1891784"/>
              <a:gd name="csX22" fmla="*/ 1518454 w 1775776"/>
              <a:gd name="csY22" fmla="*/ 1348014 h 1891784"/>
              <a:gd name="csX23" fmla="*/ 1402027 w 1775776"/>
              <a:gd name="csY23" fmla="*/ 1506646 h 1891784"/>
              <a:gd name="csX24" fmla="*/ 1472643 w 1775776"/>
              <a:gd name="csY24" fmla="*/ 1677490 h 1891784"/>
              <a:gd name="csX25" fmla="*/ 1348243 w 1775776"/>
              <a:gd name="csY25" fmla="*/ 1769683 h 1891784"/>
              <a:gd name="csX26" fmla="*/ 1294142 w 1775776"/>
              <a:gd name="csY26" fmla="*/ 1784679 h 1891784"/>
              <a:gd name="csX27" fmla="*/ 1260987 w 1775776"/>
              <a:gd name="csY27" fmla="*/ 1748422 h 1891784"/>
              <a:gd name="csX28" fmla="*/ 1176767 w 1775776"/>
              <a:gd name="csY28" fmla="*/ 1655343 h 1891784"/>
              <a:gd name="csX29" fmla="*/ 1008453 w 1775776"/>
              <a:gd name="csY29" fmla="*/ 1709128 h 1891784"/>
              <a:gd name="csX30" fmla="*/ 991558 w 1775776"/>
              <a:gd name="csY30" fmla="*/ 1835679 h 1891784"/>
              <a:gd name="csX31" fmla="*/ 970930 w 1775776"/>
              <a:gd name="csY31" fmla="*/ 1885920 h 1891784"/>
              <a:gd name="csX32" fmla="*/ 860389 w 1775776"/>
              <a:gd name="csY32" fmla="*/ 1889021 h 1891784"/>
              <a:gd name="csX33" fmla="*/ 774776 w 1775776"/>
              <a:gd name="csY33" fmla="*/ 1873581 h 1891784"/>
              <a:gd name="csX34" fmla="*/ 767310 w 1775776"/>
              <a:gd name="csY34" fmla="*/ 1823024 h 1891784"/>
              <a:gd name="csX35" fmla="*/ 754529 w 1775776"/>
              <a:gd name="csY35" fmla="*/ 1702800 h 1891784"/>
              <a:gd name="csX36" fmla="*/ 581975 w 1775776"/>
              <a:gd name="csY36" fmla="*/ 1648067 h 1891784"/>
              <a:gd name="csX37" fmla="*/ 449097 w 1775776"/>
              <a:gd name="csY37" fmla="*/ 1776137 h 1891784"/>
              <a:gd name="csX38" fmla="*/ 295021 w 1775776"/>
              <a:gd name="csY38" fmla="*/ 1671162 h 1891784"/>
              <a:gd name="csX39" fmla="*/ 368863 w 1775776"/>
              <a:gd name="csY39" fmla="*/ 1493991 h 1891784"/>
              <a:gd name="csX40" fmla="*/ 252943 w 1775776"/>
              <a:gd name="csY40" fmla="*/ 1339725 h 1891784"/>
              <a:gd name="csX41" fmla="*/ 140059 w 1775776"/>
              <a:gd name="csY41" fmla="*/ 1360036 h 1891784"/>
              <a:gd name="csX42" fmla="*/ 83617 w 1775776"/>
              <a:gd name="csY42" fmla="*/ 1368516 h 1891784"/>
              <a:gd name="csX43" fmla="*/ 55586 w 1775776"/>
              <a:gd name="csY43" fmla="*/ 1327892 h 1891784"/>
              <a:gd name="csX44" fmla="*/ 19013 w 1775776"/>
              <a:gd name="csY44" fmla="*/ 1218299 h 1891784"/>
              <a:gd name="csX45" fmla="*/ 15722 w 1775776"/>
              <a:gd name="csY45" fmla="*/ 1165274 h 1891784"/>
              <a:gd name="csX46" fmla="*/ 62610 w 1775776"/>
              <a:gd name="csY46" fmla="*/ 1135788 h 1891784"/>
              <a:gd name="csX47" fmla="*/ 167711 w 1775776"/>
              <a:gd name="csY47" fmla="*/ 1076372 h 1891784"/>
              <a:gd name="csX48" fmla="*/ 162395 w 1775776"/>
              <a:gd name="csY48" fmla="*/ 880218 h 1891784"/>
              <a:gd name="csX49" fmla="*/ 55460 w 1775776"/>
              <a:gd name="csY49" fmla="*/ 828015 h 1891784"/>
              <a:gd name="csX50" fmla="*/ 5915 w 1775776"/>
              <a:gd name="csY50" fmla="*/ 801565 h 1891784"/>
              <a:gd name="csX51" fmla="*/ 8319 w 1775776"/>
              <a:gd name="csY51" fmla="*/ 746959 h 1891784"/>
              <a:gd name="csX52" fmla="*/ 37616 w 1775776"/>
              <a:gd name="csY52" fmla="*/ 636226 h 1891784"/>
              <a:gd name="csX53" fmla="*/ 64128 w 1775776"/>
              <a:gd name="csY53" fmla="*/ 593515 h 1891784"/>
              <a:gd name="csX54" fmla="*/ 233960 w 1775776"/>
              <a:gd name="csY54" fmla="*/ 610980 h 1891784"/>
              <a:gd name="csX55" fmla="*/ 285782 w 1775776"/>
              <a:gd name="csY55" fmla="*/ 524102 h 1891784"/>
              <a:gd name="csX56" fmla="*/ 348932 w 1775776"/>
              <a:gd name="csY56" fmla="*/ 437288 h 1891784"/>
              <a:gd name="csX57" fmla="*/ 287492 w 1775776"/>
              <a:gd name="csY57" fmla="*/ 323771 h 1891784"/>
              <a:gd name="csX58" fmla="*/ 263067 w 1775776"/>
              <a:gd name="csY58" fmla="*/ 278909 h 1891784"/>
              <a:gd name="csX59" fmla="*/ 296223 w 1775776"/>
              <a:gd name="csY59" fmla="*/ 230819 h 1891784"/>
              <a:gd name="csX60" fmla="*/ 430114 w 1775776"/>
              <a:gd name="csY60" fmla="*/ 138057 h 1891784"/>
              <a:gd name="csX61" fmla="*/ 562993 w 1775776"/>
              <a:gd name="csY61" fmla="*/ 264229 h 1891784"/>
              <a:gd name="csX62" fmla="*/ 750542 w 1775776"/>
              <a:gd name="csY62" fmla="*/ 203169 h 1891784"/>
              <a:gd name="csX63" fmla="*/ 767310 w 1775776"/>
              <a:gd name="csY63" fmla="*/ 76617 h 1891784"/>
              <a:gd name="csX64" fmla="*/ 777877 w 1775776"/>
              <a:gd name="csY64" fmla="*/ 16378 h 1891784"/>
              <a:gd name="csX65" fmla="*/ 835078 w 1775776"/>
              <a:gd name="csY65" fmla="*/ 370 h 1891784"/>
              <a:gd name="csX66" fmla="*/ 931462 w 1775776"/>
              <a:gd name="csY66" fmla="*/ 422719 h 1891784"/>
              <a:gd name="csX67" fmla="*/ 835964 w 1775776"/>
              <a:gd name="csY67" fmla="*/ 423937 h 1891784"/>
              <a:gd name="csX68" fmla="*/ 643354 w 1775776"/>
              <a:gd name="csY68" fmla="*/ 482657 h 1891784"/>
              <a:gd name="csX69" fmla="*/ 593365 w 1775776"/>
              <a:gd name="csY69" fmla="*/ 1403380 h 1891784"/>
              <a:gd name="csX70" fmla="*/ 741240 w 1775776"/>
              <a:gd name="csY70" fmla="*/ 1476463 h 1891784"/>
              <a:gd name="csX71" fmla="*/ 948975 w 1775776"/>
              <a:gd name="csY71" fmla="*/ 1495952 h 1891784"/>
              <a:gd name="csX72" fmla="*/ 1149622 w 1775776"/>
              <a:gd name="csY72" fmla="*/ 1431917 h 1891784"/>
              <a:gd name="csX73" fmla="*/ 1291548 w 1775776"/>
              <a:gd name="csY73" fmla="*/ 1314668 h 1891784"/>
              <a:gd name="csX74" fmla="*/ 1418353 w 1775776"/>
              <a:gd name="csY74" fmla="*/ 1012969 h 1891784"/>
              <a:gd name="csX75" fmla="*/ 1025537 w 1775776"/>
              <a:gd name="csY75" fmla="*/ 439060 h 1891784"/>
              <a:gd name="csX76" fmla="*/ 931462 w 1775776"/>
              <a:gd name="csY76" fmla="*/ 422719 h 18917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1775776" h="1891784">
                <a:moveTo>
                  <a:pt x="835078" y="370"/>
                </a:moveTo>
                <a:cubicBezTo>
                  <a:pt x="877283" y="-326"/>
                  <a:pt x="919424" y="-10"/>
                  <a:pt x="961629" y="1066"/>
                </a:cubicBezTo>
                <a:cubicBezTo>
                  <a:pt x="980296" y="1509"/>
                  <a:pt x="1003897" y="1825"/>
                  <a:pt x="1012440" y="22326"/>
                </a:cubicBezTo>
                <a:cubicBezTo>
                  <a:pt x="1030094" y="64468"/>
                  <a:pt x="1019273" y="154762"/>
                  <a:pt x="1033257" y="203169"/>
                </a:cubicBezTo>
                <a:cubicBezTo>
                  <a:pt x="1093749" y="226074"/>
                  <a:pt x="1154240" y="248980"/>
                  <a:pt x="1214731" y="271886"/>
                </a:cubicBezTo>
                <a:cubicBezTo>
                  <a:pt x="1261492" y="243032"/>
                  <a:pt x="1308379" y="160963"/>
                  <a:pt x="1360266" y="151092"/>
                </a:cubicBezTo>
                <a:cubicBezTo>
                  <a:pt x="1405317" y="169759"/>
                  <a:pt x="1444612" y="212280"/>
                  <a:pt x="1481565" y="243475"/>
                </a:cubicBezTo>
                <a:cubicBezTo>
                  <a:pt x="1497509" y="256952"/>
                  <a:pt x="1517252" y="267520"/>
                  <a:pt x="1514848" y="291564"/>
                </a:cubicBezTo>
                <a:cubicBezTo>
                  <a:pt x="1513076" y="308839"/>
                  <a:pt x="1496245" y="325734"/>
                  <a:pt x="1487450" y="339970"/>
                </a:cubicBezTo>
                <a:cubicBezTo>
                  <a:pt x="1467644" y="371924"/>
                  <a:pt x="1442650" y="408308"/>
                  <a:pt x="1431008" y="443616"/>
                </a:cubicBezTo>
                <a:cubicBezTo>
                  <a:pt x="1468593" y="501513"/>
                  <a:pt x="1506179" y="559410"/>
                  <a:pt x="1543765" y="617307"/>
                </a:cubicBezTo>
                <a:cubicBezTo>
                  <a:pt x="1587425" y="620028"/>
                  <a:pt x="1681009" y="594339"/>
                  <a:pt x="1714229" y="604715"/>
                </a:cubicBezTo>
                <a:cubicBezTo>
                  <a:pt x="1734414" y="610980"/>
                  <a:pt x="1735806" y="632367"/>
                  <a:pt x="1739855" y="649578"/>
                </a:cubicBezTo>
                <a:cubicBezTo>
                  <a:pt x="1748461" y="686531"/>
                  <a:pt x="1759597" y="723041"/>
                  <a:pt x="1769216" y="759740"/>
                </a:cubicBezTo>
                <a:cubicBezTo>
                  <a:pt x="1773708" y="776952"/>
                  <a:pt x="1780605" y="796377"/>
                  <a:pt x="1770735" y="812955"/>
                </a:cubicBezTo>
                <a:cubicBezTo>
                  <a:pt x="1762445" y="826940"/>
                  <a:pt x="1740046" y="831432"/>
                  <a:pt x="1726125" y="837759"/>
                </a:cubicBezTo>
                <a:cubicBezTo>
                  <a:pt x="1689804" y="854211"/>
                  <a:pt x="1651839" y="868195"/>
                  <a:pt x="1616595" y="886545"/>
                </a:cubicBezTo>
                <a:cubicBezTo>
                  <a:pt x="1616595" y="953743"/>
                  <a:pt x="1616595" y="1020942"/>
                  <a:pt x="1616595" y="1088204"/>
                </a:cubicBezTo>
                <a:cubicBezTo>
                  <a:pt x="1644436" y="1119272"/>
                  <a:pt x="1738717" y="1143064"/>
                  <a:pt x="1760357" y="1172867"/>
                </a:cubicBezTo>
                <a:cubicBezTo>
                  <a:pt x="1772506" y="1189698"/>
                  <a:pt x="1763774" y="1206467"/>
                  <a:pt x="1757573" y="1223361"/>
                </a:cubicBezTo>
                <a:cubicBezTo>
                  <a:pt x="1743905" y="1260820"/>
                  <a:pt x="1732452" y="1299038"/>
                  <a:pt x="1718849" y="1336498"/>
                </a:cubicBezTo>
                <a:cubicBezTo>
                  <a:pt x="1713217" y="1352000"/>
                  <a:pt x="1706699" y="1371046"/>
                  <a:pt x="1687970" y="1374906"/>
                </a:cubicBezTo>
                <a:cubicBezTo>
                  <a:pt x="1650891" y="1382563"/>
                  <a:pt x="1569391" y="1338839"/>
                  <a:pt x="1518454" y="1348014"/>
                </a:cubicBezTo>
                <a:cubicBezTo>
                  <a:pt x="1483526" y="1409075"/>
                  <a:pt x="1440499" y="1451343"/>
                  <a:pt x="1402027" y="1506646"/>
                </a:cubicBezTo>
                <a:cubicBezTo>
                  <a:pt x="1420820" y="1558025"/>
                  <a:pt x="1473086" y="1624971"/>
                  <a:pt x="1472643" y="1677490"/>
                </a:cubicBezTo>
                <a:cubicBezTo>
                  <a:pt x="1451446" y="1711722"/>
                  <a:pt x="1383488" y="1746777"/>
                  <a:pt x="1348243" y="1769683"/>
                </a:cubicBezTo>
                <a:cubicBezTo>
                  <a:pt x="1331665" y="1780503"/>
                  <a:pt x="1314897" y="1794234"/>
                  <a:pt x="1294142" y="1784679"/>
                </a:cubicBezTo>
                <a:cubicBezTo>
                  <a:pt x="1280728" y="1778478"/>
                  <a:pt x="1270351" y="1759495"/>
                  <a:pt x="1260987" y="1748422"/>
                </a:cubicBezTo>
                <a:cubicBezTo>
                  <a:pt x="1235106" y="1717733"/>
                  <a:pt x="1209164" y="1678819"/>
                  <a:pt x="1176767" y="1655343"/>
                </a:cubicBezTo>
                <a:cubicBezTo>
                  <a:pt x="1120641" y="1673313"/>
                  <a:pt x="1064578" y="1691221"/>
                  <a:pt x="1008453" y="1709128"/>
                </a:cubicBezTo>
                <a:cubicBezTo>
                  <a:pt x="996748" y="1748232"/>
                  <a:pt x="995672" y="1794803"/>
                  <a:pt x="991558" y="1835679"/>
                </a:cubicBezTo>
                <a:cubicBezTo>
                  <a:pt x="989724" y="1854092"/>
                  <a:pt x="991369" y="1877125"/>
                  <a:pt x="970930" y="1885920"/>
                </a:cubicBezTo>
                <a:cubicBezTo>
                  <a:pt x="945937" y="1896740"/>
                  <a:pt x="888989" y="1889337"/>
                  <a:pt x="860389" y="1889021"/>
                </a:cubicBezTo>
                <a:cubicBezTo>
                  <a:pt x="835458" y="1888767"/>
                  <a:pt x="791038" y="1897942"/>
                  <a:pt x="774776" y="1873581"/>
                </a:cubicBezTo>
                <a:cubicBezTo>
                  <a:pt x="765791" y="1860103"/>
                  <a:pt x="768512" y="1838590"/>
                  <a:pt x="767310" y="1823024"/>
                </a:cubicBezTo>
                <a:cubicBezTo>
                  <a:pt x="764336" y="1783413"/>
                  <a:pt x="764400" y="1741209"/>
                  <a:pt x="754529" y="1702800"/>
                </a:cubicBezTo>
                <a:cubicBezTo>
                  <a:pt x="697011" y="1684577"/>
                  <a:pt x="639493" y="1666291"/>
                  <a:pt x="581975" y="1648067"/>
                </a:cubicBezTo>
                <a:cubicBezTo>
                  <a:pt x="543758" y="1677933"/>
                  <a:pt x="490795" y="1765823"/>
                  <a:pt x="449097" y="1776137"/>
                </a:cubicBezTo>
                <a:cubicBezTo>
                  <a:pt x="418661" y="1767278"/>
                  <a:pt x="315016" y="1696156"/>
                  <a:pt x="295021" y="1671162"/>
                </a:cubicBezTo>
                <a:cubicBezTo>
                  <a:pt x="287871" y="1615923"/>
                  <a:pt x="353677" y="1548471"/>
                  <a:pt x="368863" y="1493991"/>
                </a:cubicBezTo>
                <a:cubicBezTo>
                  <a:pt x="330202" y="1442548"/>
                  <a:pt x="291604" y="1391104"/>
                  <a:pt x="252943" y="1339725"/>
                </a:cubicBezTo>
                <a:cubicBezTo>
                  <a:pt x="214977" y="1342445"/>
                  <a:pt x="177455" y="1352507"/>
                  <a:pt x="140059" y="1360036"/>
                </a:cubicBezTo>
                <a:cubicBezTo>
                  <a:pt x="123164" y="1363390"/>
                  <a:pt x="100701" y="1372944"/>
                  <a:pt x="83617" y="1368516"/>
                </a:cubicBezTo>
                <a:cubicBezTo>
                  <a:pt x="65014" y="1363707"/>
                  <a:pt x="60522" y="1343458"/>
                  <a:pt x="55586" y="1327892"/>
                </a:cubicBezTo>
                <a:cubicBezTo>
                  <a:pt x="43943" y="1291192"/>
                  <a:pt x="30719" y="1254999"/>
                  <a:pt x="19013" y="1218299"/>
                </a:cubicBezTo>
                <a:cubicBezTo>
                  <a:pt x="13445" y="1200898"/>
                  <a:pt x="4080" y="1182421"/>
                  <a:pt x="15722" y="1165274"/>
                </a:cubicBezTo>
                <a:cubicBezTo>
                  <a:pt x="25530" y="1150847"/>
                  <a:pt x="47613" y="1143697"/>
                  <a:pt x="62610" y="1135788"/>
                </a:cubicBezTo>
                <a:cubicBezTo>
                  <a:pt x="97095" y="1117691"/>
                  <a:pt x="138160" y="1101619"/>
                  <a:pt x="167711" y="1076372"/>
                </a:cubicBezTo>
                <a:cubicBezTo>
                  <a:pt x="164167" y="1010439"/>
                  <a:pt x="161636" y="946404"/>
                  <a:pt x="162395" y="880218"/>
                </a:cubicBezTo>
                <a:cubicBezTo>
                  <a:pt x="133542" y="857185"/>
                  <a:pt x="89882" y="842252"/>
                  <a:pt x="55460" y="828015"/>
                </a:cubicBezTo>
                <a:cubicBezTo>
                  <a:pt x="39515" y="821371"/>
                  <a:pt x="16039" y="816879"/>
                  <a:pt x="5915" y="801565"/>
                </a:cubicBezTo>
                <a:cubicBezTo>
                  <a:pt x="-6107" y="783469"/>
                  <a:pt x="3068" y="765625"/>
                  <a:pt x="8319" y="746959"/>
                </a:cubicBezTo>
                <a:cubicBezTo>
                  <a:pt x="18506" y="710259"/>
                  <a:pt x="27745" y="673116"/>
                  <a:pt x="37616" y="636226"/>
                </a:cubicBezTo>
                <a:cubicBezTo>
                  <a:pt x="41855" y="620408"/>
                  <a:pt x="46032" y="599527"/>
                  <a:pt x="64128" y="593515"/>
                </a:cubicBezTo>
                <a:cubicBezTo>
                  <a:pt x="95006" y="583328"/>
                  <a:pt x="194792" y="608702"/>
                  <a:pt x="233960" y="610980"/>
                </a:cubicBezTo>
                <a:cubicBezTo>
                  <a:pt x="254904" y="586112"/>
                  <a:pt x="268382" y="552133"/>
                  <a:pt x="285782" y="524102"/>
                </a:cubicBezTo>
                <a:cubicBezTo>
                  <a:pt x="304766" y="493540"/>
                  <a:pt x="327355" y="465952"/>
                  <a:pt x="348932" y="437288"/>
                </a:cubicBezTo>
                <a:cubicBezTo>
                  <a:pt x="336340" y="397551"/>
                  <a:pt x="308752" y="359775"/>
                  <a:pt x="287492" y="323771"/>
                </a:cubicBezTo>
                <a:cubicBezTo>
                  <a:pt x="279645" y="310484"/>
                  <a:pt x="264459" y="294665"/>
                  <a:pt x="263067" y="278909"/>
                </a:cubicBezTo>
                <a:cubicBezTo>
                  <a:pt x="260979" y="255877"/>
                  <a:pt x="280531" y="243601"/>
                  <a:pt x="296223" y="230819"/>
                </a:cubicBezTo>
                <a:cubicBezTo>
                  <a:pt x="330518" y="202726"/>
                  <a:pt x="387340" y="144386"/>
                  <a:pt x="430114" y="138057"/>
                </a:cubicBezTo>
                <a:cubicBezTo>
                  <a:pt x="474154" y="159571"/>
                  <a:pt x="522940" y="229997"/>
                  <a:pt x="562993" y="264229"/>
                </a:cubicBezTo>
                <a:cubicBezTo>
                  <a:pt x="625510" y="243855"/>
                  <a:pt x="688026" y="223543"/>
                  <a:pt x="750542" y="203169"/>
                </a:cubicBezTo>
                <a:cubicBezTo>
                  <a:pt x="765728" y="166469"/>
                  <a:pt x="763830" y="116481"/>
                  <a:pt x="767310" y="76617"/>
                </a:cubicBezTo>
                <a:cubicBezTo>
                  <a:pt x="768955" y="57698"/>
                  <a:pt x="766107" y="32451"/>
                  <a:pt x="777877" y="16378"/>
                </a:cubicBezTo>
                <a:cubicBezTo>
                  <a:pt x="791292" y="-1971"/>
                  <a:pt x="815020" y="750"/>
                  <a:pt x="835078" y="370"/>
                </a:cubicBezTo>
                <a:close/>
                <a:moveTo>
                  <a:pt x="931462" y="422719"/>
                </a:moveTo>
                <a:cubicBezTo>
                  <a:pt x="899587" y="420124"/>
                  <a:pt x="867475" y="420457"/>
                  <a:pt x="835964" y="423937"/>
                </a:cubicBezTo>
                <a:cubicBezTo>
                  <a:pt x="769018" y="431340"/>
                  <a:pt x="702516" y="449690"/>
                  <a:pt x="643354" y="482657"/>
                </a:cubicBezTo>
                <a:cubicBezTo>
                  <a:pt x="299704" y="674129"/>
                  <a:pt x="274583" y="1175398"/>
                  <a:pt x="593365" y="1403380"/>
                </a:cubicBezTo>
                <a:cubicBezTo>
                  <a:pt x="638164" y="1435334"/>
                  <a:pt x="688469" y="1460708"/>
                  <a:pt x="741240" y="1476463"/>
                </a:cubicBezTo>
                <a:cubicBezTo>
                  <a:pt x="807743" y="1496269"/>
                  <a:pt x="879878" y="1503608"/>
                  <a:pt x="948975" y="1495952"/>
                </a:cubicBezTo>
                <a:cubicBezTo>
                  <a:pt x="1020032" y="1488106"/>
                  <a:pt x="1087042" y="1466023"/>
                  <a:pt x="1149622" y="1431917"/>
                </a:cubicBezTo>
                <a:cubicBezTo>
                  <a:pt x="1203152" y="1402810"/>
                  <a:pt x="1253140" y="1361998"/>
                  <a:pt x="1291548" y="1314668"/>
                </a:cubicBezTo>
                <a:cubicBezTo>
                  <a:pt x="1362037" y="1227790"/>
                  <a:pt x="1408165" y="1125284"/>
                  <a:pt x="1418353" y="1012969"/>
                </a:cubicBezTo>
                <a:cubicBezTo>
                  <a:pt x="1441448" y="758982"/>
                  <a:pt x="1273451" y="505753"/>
                  <a:pt x="1025537" y="439060"/>
                </a:cubicBezTo>
                <a:cubicBezTo>
                  <a:pt x="994975" y="430834"/>
                  <a:pt x="963337" y="425313"/>
                  <a:pt x="931462" y="42271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996C449-6BA5-32F8-37F9-8BA6FF8E590C}"/>
              </a:ext>
            </a:extLst>
          </p:cNvPr>
          <p:cNvSpPr/>
          <p:nvPr/>
        </p:nvSpPr>
        <p:spPr>
          <a:xfrm>
            <a:off x="5439176" y="1182702"/>
            <a:ext cx="164592" cy="164592"/>
          </a:xfrm>
          <a:custGeom>
            <a:avLst/>
            <a:gdLst>
              <a:gd name="csX0" fmla="*/ 74485 w 177290"/>
              <a:gd name="csY0" fmla="*/ 1380 h 182057"/>
              <a:gd name="csX1" fmla="*/ 103782 w 177290"/>
              <a:gd name="csY1" fmla="*/ 180576 h 182057"/>
              <a:gd name="csX2" fmla="*/ 74485 w 177290"/>
              <a:gd name="csY2" fmla="*/ 1380 h 182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7290" h="182057">
                <a:moveTo>
                  <a:pt x="74485" y="1380"/>
                </a:moveTo>
                <a:cubicBezTo>
                  <a:pt x="189836" y="-17413"/>
                  <a:pt x="219766" y="161657"/>
                  <a:pt x="103782" y="180576"/>
                </a:cubicBezTo>
                <a:cubicBezTo>
                  <a:pt x="-16253" y="200129"/>
                  <a:pt x="-40171" y="19983"/>
                  <a:pt x="74485" y="138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880F60F-CD28-E93C-76EA-2707D520E0D0}"/>
              </a:ext>
            </a:extLst>
          </p:cNvPr>
          <p:cNvSpPr/>
          <p:nvPr/>
        </p:nvSpPr>
        <p:spPr>
          <a:xfrm>
            <a:off x="6842041" y="1374303"/>
            <a:ext cx="164592" cy="164592"/>
          </a:xfrm>
          <a:custGeom>
            <a:avLst/>
            <a:gdLst>
              <a:gd name="csX0" fmla="*/ 82919 w 173767"/>
              <a:gd name="csY0" fmla="*/ 238 h 178259"/>
              <a:gd name="csX1" fmla="*/ 92726 w 173767"/>
              <a:gd name="csY1" fmla="*/ 177979 h 178259"/>
              <a:gd name="csX2" fmla="*/ 82919 w 173767"/>
              <a:gd name="csY2" fmla="*/ 238 h 1782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3767" h="178259">
                <a:moveTo>
                  <a:pt x="82919" y="238"/>
                </a:moveTo>
                <a:cubicBezTo>
                  <a:pt x="197005" y="-7355"/>
                  <a:pt x="207381" y="169753"/>
                  <a:pt x="92726" y="177979"/>
                </a:cubicBezTo>
                <a:cubicBezTo>
                  <a:pt x="-22941" y="186269"/>
                  <a:pt x="-35091" y="8084"/>
                  <a:pt x="82919" y="2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35592BE-403C-5446-5B39-CA13947B6891}"/>
              </a:ext>
            </a:extLst>
          </p:cNvPr>
          <p:cNvSpPr/>
          <p:nvPr/>
        </p:nvSpPr>
        <p:spPr>
          <a:xfrm>
            <a:off x="5102842" y="1745517"/>
            <a:ext cx="2215172" cy="2292876"/>
          </a:xfrm>
          <a:custGeom>
            <a:avLst/>
            <a:gdLst>
              <a:gd name="csX0" fmla="*/ 1159748 w 2215172"/>
              <a:gd name="csY0" fmla="*/ 24 h 2292876"/>
              <a:gd name="csX1" fmla="*/ 1228212 w 2215172"/>
              <a:gd name="csY1" fmla="*/ 9373 h 2292876"/>
              <a:gd name="csX2" fmla="*/ 1253649 w 2215172"/>
              <a:gd name="csY2" fmla="*/ 78470 h 2292876"/>
              <a:gd name="csX3" fmla="*/ 1278707 w 2215172"/>
              <a:gd name="csY3" fmla="*/ 242987 h 2292876"/>
              <a:gd name="csX4" fmla="*/ 1364445 w 2215172"/>
              <a:gd name="csY4" fmla="*/ 266335 h 2292876"/>
              <a:gd name="csX5" fmla="*/ 1497830 w 2215172"/>
              <a:gd name="csY5" fmla="*/ 314488 h 2292876"/>
              <a:gd name="csX6" fmla="*/ 1605841 w 2215172"/>
              <a:gd name="csY6" fmla="*/ 202301 h 2292876"/>
              <a:gd name="csX7" fmla="*/ 1650830 w 2215172"/>
              <a:gd name="csY7" fmla="*/ 158514 h 2292876"/>
              <a:gd name="csX8" fmla="*/ 1712461 w 2215172"/>
              <a:gd name="csY8" fmla="*/ 176801 h 2292876"/>
              <a:gd name="csX9" fmla="*/ 1830153 w 2215172"/>
              <a:gd name="csY9" fmla="*/ 261843 h 2292876"/>
              <a:gd name="csX10" fmla="*/ 1872105 w 2215172"/>
              <a:gd name="csY10" fmla="*/ 312717 h 2292876"/>
              <a:gd name="csX11" fmla="*/ 1843189 w 2215172"/>
              <a:gd name="csY11" fmla="*/ 376372 h 2292876"/>
              <a:gd name="csX12" fmla="*/ 1776939 w 2215172"/>
              <a:gd name="csY12" fmla="*/ 515072 h 2292876"/>
              <a:gd name="csX13" fmla="*/ 1913044 w 2215172"/>
              <a:gd name="csY13" fmla="*/ 704899 h 2292876"/>
              <a:gd name="csX14" fmla="*/ 2059148 w 2215172"/>
              <a:gd name="csY14" fmla="*/ 686422 h 2292876"/>
              <a:gd name="csX15" fmla="*/ 2129511 w 2215172"/>
              <a:gd name="csY15" fmla="*/ 678007 h 2292876"/>
              <a:gd name="csX16" fmla="*/ 2164502 w 2215172"/>
              <a:gd name="csY16" fmla="*/ 730652 h 2292876"/>
              <a:gd name="csX17" fmla="*/ 2206833 w 2215172"/>
              <a:gd name="csY17" fmla="*/ 872073 h 2292876"/>
              <a:gd name="csX18" fmla="*/ 2206137 w 2215172"/>
              <a:gd name="csY18" fmla="*/ 935475 h 2292876"/>
              <a:gd name="csX19" fmla="*/ 2151087 w 2215172"/>
              <a:gd name="csY19" fmla="*/ 962874 h 2292876"/>
              <a:gd name="csX20" fmla="*/ 2018461 w 2215172"/>
              <a:gd name="csY20" fmla="*/ 1033932 h 2292876"/>
              <a:gd name="csX21" fmla="*/ 2018461 w 2215172"/>
              <a:gd name="csY21" fmla="*/ 1280707 h 2292876"/>
              <a:gd name="csX22" fmla="*/ 2207149 w 2215172"/>
              <a:gd name="csY22" fmla="*/ 1384416 h 2292876"/>
              <a:gd name="csX23" fmla="*/ 2204175 w 2215172"/>
              <a:gd name="csY23" fmla="*/ 1445603 h 2292876"/>
              <a:gd name="csX24" fmla="*/ 2158870 w 2215172"/>
              <a:gd name="csY24" fmla="*/ 1584303 h 2292876"/>
              <a:gd name="csX25" fmla="*/ 2123878 w 2215172"/>
              <a:gd name="csY25" fmla="*/ 1637834 h 2292876"/>
              <a:gd name="csX26" fmla="*/ 2046809 w 2215172"/>
              <a:gd name="csY26" fmla="*/ 1627963 h 2292876"/>
              <a:gd name="csX27" fmla="*/ 1909121 w 2215172"/>
              <a:gd name="csY27" fmla="*/ 1608854 h 2292876"/>
              <a:gd name="csX28" fmla="*/ 1773332 w 2215172"/>
              <a:gd name="csY28" fmla="*/ 1799567 h 2292876"/>
              <a:gd name="csX29" fmla="*/ 1841037 w 2215172"/>
              <a:gd name="csY29" fmla="*/ 1940228 h 2292876"/>
              <a:gd name="csX30" fmla="*/ 1866411 w 2215172"/>
              <a:gd name="csY30" fmla="*/ 1995911 h 2292876"/>
              <a:gd name="csX31" fmla="*/ 1824395 w 2215172"/>
              <a:gd name="csY31" fmla="*/ 2046912 h 2292876"/>
              <a:gd name="csX32" fmla="*/ 1706387 w 2215172"/>
              <a:gd name="csY32" fmla="*/ 2131574 h 2292876"/>
              <a:gd name="csX33" fmla="*/ 1649945 w 2215172"/>
              <a:gd name="csY33" fmla="*/ 2151253 h 2292876"/>
              <a:gd name="csX34" fmla="*/ 1600716 w 2215172"/>
              <a:gd name="csY34" fmla="*/ 2104871 h 2292876"/>
              <a:gd name="csX35" fmla="*/ 1497830 w 2215172"/>
              <a:gd name="csY35" fmla="*/ 1998948 h 2292876"/>
              <a:gd name="csX36" fmla="*/ 1282566 w 2215172"/>
              <a:gd name="csY36" fmla="*/ 2065325 h 2292876"/>
              <a:gd name="csX37" fmla="*/ 1255231 w 2215172"/>
              <a:gd name="csY37" fmla="*/ 2210858 h 2292876"/>
              <a:gd name="csX38" fmla="*/ 1241374 w 2215172"/>
              <a:gd name="csY38" fmla="*/ 2273754 h 2292876"/>
              <a:gd name="csX39" fmla="*/ 1130831 w 2215172"/>
              <a:gd name="csY39" fmla="*/ 2290396 h 2292876"/>
              <a:gd name="csX40" fmla="*/ 989347 w 2215172"/>
              <a:gd name="csY40" fmla="*/ 2286157 h 2292876"/>
              <a:gd name="csX41" fmla="*/ 963721 w 2215172"/>
              <a:gd name="csY41" fmla="*/ 2223513 h 2292876"/>
              <a:gd name="csX42" fmla="*/ 941004 w 2215172"/>
              <a:gd name="csY42" fmla="*/ 2069564 h 2292876"/>
              <a:gd name="csX43" fmla="*/ 719540 w 2215172"/>
              <a:gd name="csY43" fmla="*/ 1999644 h 2292876"/>
              <a:gd name="csX44" fmla="*/ 621020 w 2215172"/>
              <a:gd name="csY44" fmla="*/ 2102846 h 2292876"/>
              <a:gd name="csX45" fmla="*/ 573184 w 2215172"/>
              <a:gd name="csY45" fmla="*/ 2150050 h 2292876"/>
              <a:gd name="csX46" fmla="*/ 511743 w 2215172"/>
              <a:gd name="csY46" fmla="*/ 2131004 h 2292876"/>
              <a:gd name="csX47" fmla="*/ 394240 w 2215172"/>
              <a:gd name="csY47" fmla="*/ 2045899 h 2292876"/>
              <a:gd name="csX48" fmla="*/ 353364 w 2215172"/>
              <a:gd name="csY48" fmla="*/ 1995721 h 2292876"/>
              <a:gd name="csX49" fmla="*/ 379497 w 2215172"/>
              <a:gd name="csY49" fmla="*/ 1937445 h 2292876"/>
              <a:gd name="csX50" fmla="*/ 450935 w 2215172"/>
              <a:gd name="csY50" fmla="*/ 1793240 h 2292876"/>
              <a:gd name="csX51" fmla="*/ 359692 w 2215172"/>
              <a:gd name="csY51" fmla="*/ 1662385 h 2292876"/>
              <a:gd name="csX52" fmla="*/ 319891 w 2215172"/>
              <a:gd name="csY52" fmla="*/ 1607588 h 2292876"/>
              <a:gd name="csX53" fmla="*/ 263513 w 2215172"/>
              <a:gd name="csY53" fmla="*/ 1611449 h 2292876"/>
              <a:gd name="csX54" fmla="*/ 150060 w 2215172"/>
              <a:gd name="csY54" fmla="*/ 1631443 h 2292876"/>
              <a:gd name="csX55" fmla="*/ 85455 w 2215172"/>
              <a:gd name="csY55" fmla="*/ 1633279 h 2292876"/>
              <a:gd name="csX56" fmla="*/ 29646 w 2215172"/>
              <a:gd name="csY56" fmla="*/ 1492933 h 2292876"/>
              <a:gd name="csX57" fmla="*/ 10094 w 2215172"/>
              <a:gd name="csY57" fmla="*/ 1384289 h 2292876"/>
              <a:gd name="csX58" fmla="*/ 53565 w 2215172"/>
              <a:gd name="csY58" fmla="*/ 1358029 h 2292876"/>
              <a:gd name="csX59" fmla="*/ 198592 w 2215172"/>
              <a:gd name="csY59" fmla="*/ 1280707 h 2292876"/>
              <a:gd name="csX60" fmla="*/ 198592 w 2215172"/>
              <a:gd name="csY60" fmla="*/ 1033932 h 2292876"/>
              <a:gd name="csX61" fmla="*/ 55273 w 2215172"/>
              <a:gd name="csY61" fmla="*/ 960722 h 2292876"/>
              <a:gd name="csX62" fmla="*/ 8639 w 2215172"/>
              <a:gd name="csY62" fmla="*/ 937880 h 2292876"/>
              <a:gd name="csX63" fmla="*/ 7373 w 2215172"/>
              <a:gd name="csY63" fmla="*/ 875617 h 2292876"/>
              <a:gd name="csX64" fmla="*/ 44199 w 2215172"/>
              <a:gd name="csY64" fmla="*/ 736030 h 2292876"/>
              <a:gd name="csX65" fmla="*/ 80583 w 2215172"/>
              <a:gd name="csY65" fmla="*/ 682056 h 2292876"/>
              <a:gd name="csX66" fmla="*/ 131963 w 2215172"/>
              <a:gd name="csY66" fmla="*/ 686865 h 2292876"/>
              <a:gd name="csX67" fmla="*/ 301921 w 2215172"/>
              <a:gd name="csY67" fmla="*/ 707936 h 2292876"/>
              <a:gd name="csX68" fmla="*/ 438913 w 2215172"/>
              <a:gd name="csY68" fmla="*/ 515072 h 2292876"/>
              <a:gd name="csX69" fmla="*/ 371461 w 2215172"/>
              <a:gd name="csY69" fmla="*/ 379156 h 2292876"/>
              <a:gd name="csX70" fmla="*/ 342860 w 2215172"/>
              <a:gd name="csY70" fmla="*/ 318918 h 2292876"/>
              <a:gd name="csX71" fmla="*/ 379117 w 2215172"/>
              <a:gd name="csY71" fmla="*/ 266146 h 2292876"/>
              <a:gd name="csX72" fmla="*/ 499468 w 2215172"/>
              <a:gd name="csY72" fmla="*/ 177876 h 2292876"/>
              <a:gd name="csX73" fmla="*/ 560022 w 2215172"/>
              <a:gd name="csY73" fmla="*/ 159084 h 2292876"/>
              <a:gd name="csX74" fmla="*/ 611212 w 2215172"/>
              <a:gd name="csY74" fmla="*/ 209134 h 2292876"/>
              <a:gd name="csX75" fmla="*/ 713212 w 2215172"/>
              <a:gd name="csY75" fmla="*/ 315501 h 2292876"/>
              <a:gd name="csX76" fmla="*/ 934677 w 2215172"/>
              <a:gd name="csY76" fmla="*/ 245328 h 2292876"/>
              <a:gd name="csX77" fmla="*/ 960746 w 2215172"/>
              <a:gd name="csY77" fmla="*/ 77458 h 2292876"/>
              <a:gd name="csX78" fmla="*/ 971377 w 2215172"/>
              <a:gd name="csY78" fmla="*/ 23358 h 2292876"/>
              <a:gd name="csX79" fmla="*/ 1086538 w 2215172"/>
              <a:gd name="csY79" fmla="*/ 2540 h 2292876"/>
              <a:gd name="csX80" fmla="*/ 1159748 w 2215172"/>
              <a:gd name="csY80" fmla="*/ 24 h 2292876"/>
              <a:gd name="csX81" fmla="*/ 1050092 w 2215172"/>
              <a:gd name="csY81" fmla="*/ 514756 h 2292876"/>
              <a:gd name="csX82" fmla="*/ 811226 w 2215172"/>
              <a:gd name="csY82" fmla="*/ 584612 h 2292876"/>
              <a:gd name="csX83" fmla="*/ 489976 w 2215172"/>
              <a:gd name="csY83" fmla="*/ 971416 h 2292876"/>
              <a:gd name="csX84" fmla="*/ 895129 w 2215172"/>
              <a:gd name="csY84" fmla="*/ 1779382 h 2292876"/>
              <a:gd name="csX85" fmla="*/ 1162469 w 2215172"/>
              <a:gd name="csY85" fmla="*/ 1813868 h 2292876"/>
              <a:gd name="csX86" fmla="*/ 1402726 w 2215172"/>
              <a:gd name="csY86" fmla="*/ 1745593 h 2292876"/>
              <a:gd name="csX87" fmla="*/ 1601602 w 2215172"/>
              <a:gd name="csY87" fmla="*/ 1589998 h 2292876"/>
              <a:gd name="csX88" fmla="*/ 1528582 w 2215172"/>
              <a:gd name="csY88" fmla="*/ 664465 h 2292876"/>
              <a:gd name="csX89" fmla="*/ 1322746 w 2215172"/>
              <a:gd name="csY89" fmla="*/ 547469 h 2292876"/>
              <a:gd name="csX90" fmla="*/ 1050092 w 2215172"/>
              <a:gd name="csY90" fmla="*/ 514756 h 22928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</a:cxnLst>
            <a:rect l="l" t="t" r="r" b="b"/>
            <a:pathLst>
              <a:path w="2215172" h="2292876">
                <a:moveTo>
                  <a:pt x="1159748" y="24"/>
                </a:moveTo>
                <a:cubicBezTo>
                  <a:pt x="1187495" y="-229"/>
                  <a:pt x="1214450" y="1496"/>
                  <a:pt x="1228212" y="9373"/>
                </a:cubicBezTo>
                <a:cubicBezTo>
                  <a:pt x="1251877" y="22851"/>
                  <a:pt x="1250233" y="54995"/>
                  <a:pt x="1253649" y="78470"/>
                </a:cubicBezTo>
                <a:cubicBezTo>
                  <a:pt x="1260420" y="125357"/>
                  <a:pt x="1262698" y="201605"/>
                  <a:pt x="1278707" y="242987"/>
                </a:cubicBezTo>
                <a:cubicBezTo>
                  <a:pt x="1303384" y="257414"/>
                  <a:pt x="1336667" y="258173"/>
                  <a:pt x="1364445" y="266335"/>
                </a:cubicBezTo>
                <a:cubicBezTo>
                  <a:pt x="1409814" y="279624"/>
                  <a:pt x="1452335" y="302846"/>
                  <a:pt x="1497830" y="314488"/>
                </a:cubicBezTo>
                <a:cubicBezTo>
                  <a:pt x="1537883" y="283357"/>
                  <a:pt x="1571356" y="239570"/>
                  <a:pt x="1605841" y="202301"/>
                </a:cubicBezTo>
                <a:cubicBezTo>
                  <a:pt x="1618053" y="189076"/>
                  <a:pt x="1633619" y="165158"/>
                  <a:pt x="1650830" y="158514"/>
                </a:cubicBezTo>
                <a:cubicBezTo>
                  <a:pt x="1674685" y="149275"/>
                  <a:pt x="1693795" y="163829"/>
                  <a:pt x="1712461" y="176801"/>
                </a:cubicBezTo>
                <a:cubicBezTo>
                  <a:pt x="1752261" y="204325"/>
                  <a:pt x="1790859" y="233559"/>
                  <a:pt x="1830153" y="261843"/>
                </a:cubicBezTo>
                <a:cubicBezTo>
                  <a:pt x="1847934" y="274688"/>
                  <a:pt x="1871726" y="287913"/>
                  <a:pt x="1872105" y="312717"/>
                </a:cubicBezTo>
                <a:cubicBezTo>
                  <a:pt x="1872485" y="333914"/>
                  <a:pt x="1852679" y="357959"/>
                  <a:pt x="1843189" y="376372"/>
                </a:cubicBezTo>
                <a:cubicBezTo>
                  <a:pt x="1820599" y="420285"/>
                  <a:pt x="1788708" y="467299"/>
                  <a:pt x="1776939" y="515072"/>
                </a:cubicBezTo>
                <a:cubicBezTo>
                  <a:pt x="1822307" y="578347"/>
                  <a:pt x="1867676" y="641623"/>
                  <a:pt x="1913044" y="704899"/>
                </a:cubicBezTo>
                <a:cubicBezTo>
                  <a:pt x="1957907" y="710657"/>
                  <a:pt x="2014159" y="693952"/>
                  <a:pt x="2059148" y="686422"/>
                </a:cubicBezTo>
                <a:cubicBezTo>
                  <a:pt x="2080915" y="682752"/>
                  <a:pt x="2107554" y="672755"/>
                  <a:pt x="2129511" y="678007"/>
                </a:cubicBezTo>
                <a:cubicBezTo>
                  <a:pt x="2154251" y="683891"/>
                  <a:pt x="2158111" y="710278"/>
                  <a:pt x="2164502" y="730652"/>
                </a:cubicBezTo>
                <a:cubicBezTo>
                  <a:pt x="2179245" y="777603"/>
                  <a:pt x="2192660" y="824996"/>
                  <a:pt x="2206833" y="872073"/>
                </a:cubicBezTo>
                <a:cubicBezTo>
                  <a:pt x="2213034" y="892701"/>
                  <a:pt x="2222335" y="916556"/>
                  <a:pt x="2206137" y="935475"/>
                </a:cubicBezTo>
                <a:cubicBezTo>
                  <a:pt x="2193672" y="950092"/>
                  <a:pt x="2168109" y="954775"/>
                  <a:pt x="2151087" y="962874"/>
                </a:cubicBezTo>
                <a:cubicBezTo>
                  <a:pt x="2112995" y="980970"/>
                  <a:pt x="2046366" y="1005331"/>
                  <a:pt x="2018461" y="1033932"/>
                </a:cubicBezTo>
                <a:cubicBezTo>
                  <a:pt x="2018461" y="1116190"/>
                  <a:pt x="2018461" y="1198448"/>
                  <a:pt x="2018461" y="1280707"/>
                </a:cubicBezTo>
                <a:cubicBezTo>
                  <a:pt x="2040861" y="1314496"/>
                  <a:pt x="2181460" y="1351006"/>
                  <a:pt x="2207149" y="1384416"/>
                </a:cubicBezTo>
                <a:cubicBezTo>
                  <a:pt x="2222019" y="1403778"/>
                  <a:pt x="2210820" y="1425418"/>
                  <a:pt x="2204175" y="1445603"/>
                </a:cubicBezTo>
                <a:cubicBezTo>
                  <a:pt x="2188926" y="1491794"/>
                  <a:pt x="2175069" y="1538491"/>
                  <a:pt x="2158870" y="1584303"/>
                </a:cubicBezTo>
                <a:cubicBezTo>
                  <a:pt x="2152036" y="1603476"/>
                  <a:pt x="2147734" y="1632329"/>
                  <a:pt x="2123878" y="1637834"/>
                </a:cubicBezTo>
                <a:cubicBezTo>
                  <a:pt x="2100594" y="1643213"/>
                  <a:pt x="2069904" y="1632203"/>
                  <a:pt x="2046809" y="1627963"/>
                </a:cubicBezTo>
                <a:cubicBezTo>
                  <a:pt x="2002769" y="1619864"/>
                  <a:pt x="1953604" y="1606387"/>
                  <a:pt x="1909121" y="1608854"/>
                </a:cubicBezTo>
                <a:cubicBezTo>
                  <a:pt x="1863879" y="1672446"/>
                  <a:pt x="1818574" y="1735975"/>
                  <a:pt x="1773332" y="1799567"/>
                </a:cubicBezTo>
                <a:cubicBezTo>
                  <a:pt x="1788771" y="1848226"/>
                  <a:pt x="1818447" y="1894353"/>
                  <a:pt x="1841037" y="1940228"/>
                </a:cubicBezTo>
                <a:cubicBezTo>
                  <a:pt x="1849325" y="1957123"/>
                  <a:pt x="1865841" y="1976675"/>
                  <a:pt x="1866411" y="1995911"/>
                </a:cubicBezTo>
                <a:cubicBezTo>
                  <a:pt x="1867233" y="2022297"/>
                  <a:pt x="1842935" y="2033940"/>
                  <a:pt x="1824395" y="2046912"/>
                </a:cubicBezTo>
                <a:cubicBezTo>
                  <a:pt x="1784721" y="2074689"/>
                  <a:pt x="1746123" y="2103985"/>
                  <a:pt x="1706387" y="2131574"/>
                </a:cubicBezTo>
                <a:cubicBezTo>
                  <a:pt x="1689491" y="2143343"/>
                  <a:pt x="1671901" y="2159605"/>
                  <a:pt x="1649945" y="2151253"/>
                </a:cubicBezTo>
                <a:cubicBezTo>
                  <a:pt x="1629253" y="2143470"/>
                  <a:pt x="1615333" y="2120564"/>
                  <a:pt x="1600716" y="2104871"/>
                </a:cubicBezTo>
                <a:cubicBezTo>
                  <a:pt x="1568572" y="2070196"/>
                  <a:pt x="1535605" y="2026789"/>
                  <a:pt x="1497830" y="1998948"/>
                </a:cubicBezTo>
                <a:cubicBezTo>
                  <a:pt x="1426075" y="2021094"/>
                  <a:pt x="1354321" y="2043178"/>
                  <a:pt x="1282566" y="2065325"/>
                </a:cubicBezTo>
                <a:cubicBezTo>
                  <a:pt x="1264216" y="2102277"/>
                  <a:pt x="1261686" y="2168463"/>
                  <a:pt x="1255231" y="2210858"/>
                </a:cubicBezTo>
                <a:cubicBezTo>
                  <a:pt x="1252258" y="2230221"/>
                  <a:pt x="1253459" y="2257745"/>
                  <a:pt x="1241374" y="2273754"/>
                </a:cubicBezTo>
                <a:cubicBezTo>
                  <a:pt x="1219734" y="2302355"/>
                  <a:pt x="1162153" y="2290396"/>
                  <a:pt x="1130831" y="2290396"/>
                </a:cubicBezTo>
                <a:cubicBezTo>
                  <a:pt x="1100332" y="2290459"/>
                  <a:pt x="1012822" y="2297609"/>
                  <a:pt x="989347" y="2286157"/>
                </a:cubicBezTo>
                <a:cubicBezTo>
                  <a:pt x="965429" y="2274450"/>
                  <a:pt x="966695" y="2246166"/>
                  <a:pt x="963721" y="2223513"/>
                </a:cubicBezTo>
                <a:cubicBezTo>
                  <a:pt x="957013" y="2172386"/>
                  <a:pt x="951445" y="2119868"/>
                  <a:pt x="941004" y="2069564"/>
                </a:cubicBezTo>
                <a:cubicBezTo>
                  <a:pt x="867162" y="2046278"/>
                  <a:pt x="793382" y="2022930"/>
                  <a:pt x="719540" y="1999644"/>
                </a:cubicBezTo>
                <a:cubicBezTo>
                  <a:pt x="684232" y="2031093"/>
                  <a:pt x="653354" y="2068425"/>
                  <a:pt x="621020" y="2102846"/>
                </a:cubicBezTo>
                <a:cubicBezTo>
                  <a:pt x="606846" y="2117843"/>
                  <a:pt x="592609" y="2141825"/>
                  <a:pt x="573184" y="2150050"/>
                </a:cubicBezTo>
                <a:cubicBezTo>
                  <a:pt x="548506" y="2160554"/>
                  <a:pt x="530852" y="2144355"/>
                  <a:pt x="511743" y="2131004"/>
                </a:cubicBezTo>
                <a:cubicBezTo>
                  <a:pt x="472069" y="2103416"/>
                  <a:pt x="434230" y="2072854"/>
                  <a:pt x="394240" y="2045899"/>
                </a:cubicBezTo>
                <a:cubicBezTo>
                  <a:pt x="375194" y="2033054"/>
                  <a:pt x="352921" y="2022170"/>
                  <a:pt x="353364" y="1995721"/>
                </a:cubicBezTo>
                <a:cubicBezTo>
                  <a:pt x="353681" y="1975410"/>
                  <a:pt x="370829" y="1955225"/>
                  <a:pt x="379497" y="1937445"/>
                </a:cubicBezTo>
                <a:cubicBezTo>
                  <a:pt x="402593" y="1890114"/>
                  <a:pt x="433978" y="1842911"/>
                  <a:pt x="450935" y="1793240"/>
                </a:cubicBezTo>
                <a:cubicBezTo>
                  <a:pt x="423790" y="1747870"/>
                  <a:pt x="389495" y="1706109"/>
                  <a:pt x="359692" y="1662385"/>
                </a:cubicBezTo>
                <a:cubicBezTo>
                  <a:pt x="348935" y="1646630"/>
                  <a:pt x="338621" y="1614992"/>
                  <a:pt x="319891" y="1607588"/>
                </a:cubicBezTo>
                <a:cubicBezTo>
                  <a:pt x="301731" y="1600375"/>
                  <a:pt x="281609" y="1607905"/>
                  <a:pt x="263513" y="1611449"/>
                </a:cubicBezTo>
                <a:cubicBezTo>
                  <a:pt x="225800" y="1618915"/>
                  <a:pt x="187709" y="1623787"/>
                  <a:pt x="150060" y="1631443"/>
                </a:cubicBezTo>
                <a:cubicBezTo>
                  <a:pt x="129242" y="1635619"/>
                  <a:pt x="105261" y="1644985"/>
                  <a:pt x="85455" y="1633279"/>
                </a:cubicBezTo>
                <a:cubicBezTo>
                  <a:pt x="59765" y="1618029"/>
                  <a:pt x="40023" y="1523369"/>
                  <a:pt x="29646" y="1492933"/>
                </a:cubicBezTo>
                <a:cubicBezTo>
                  <a:pt x="19775" y="1464016"/>
                  <a:pt x="-10217" y="1412700"/>
                  <a:pt x="10094" y="1384289"/>
                </a:cubicBezTo>
                <a:cubicBezTo>
                  <a:pt x="20091" y="1370305"/>
                  <a:pt x="38821" y="1365496"/>
                  <a:pt x="53565" y="1358029"/>
                </a:cubicBezTo>
                <a:cubicBezTo>
                  <a:pt x="85012" y="1342021"/>
                  <a:pt x="182014" y="1302980"/>
                  <a:pt x="198592" y="1280707"/>
                </a:cubicBezTo>
                <a:cubicBezTo>
                  <a:pt x="198592" y="1198448"/>
                  <a:pt x="198592" y="1116190"/>
                  <a:pt x="198592" y="1033932"/>
                </a:cubicBezTo>
                <a:cubicBezTo>
                  <a:pt x="186633" y="1016152"/>
                  <a:pt x="82861" y="972175"/>
                  <a:pt x="55273" y="960722"/>
                </a:cubicBezTo>
                <a:cubicBezTo>
                  <a:pt x="40340" y="954458"/>
                  <a:pt x="19586" y="950598"/>
                  <a:pt x="8639" y="937880"/>
                </a:cubicBezTo>
                <a:cubicBezTo>
                  <a:pt x="-6800" y="919972"/>
                  <a:pt x="2121" y="895612"/>
                  <a:pt x="7373" y="875617"/>
                </a:cubicBezTo>
                <a:cubicBezTo>
                  <a:pt x="19712" y="829109"/>
                  <a:pt x="32430" y="782728"/>
                  <a:pt x="44199" y="736030"/>
                </a:cubicBezTo>
                <a:cubicBezTo>
                  <a:pt x="49642" y="714201"/>
                  <a:pt x="54577" y="687561"/>
                  <a:pt x="80583" y="682056"/>
                </a:cubicBezTo>
                <a:cubicBezTo>
                  <a:pt x="97731" y="678450"/>
                  <a:pt x="115132" y="684271"/>
                  <a:pt x="131963" y="686865"/>
                </a:cubicBezTo>
                <a:cubicBezTo>
                  <a:pt x="185811" y="695344"/>
                  <a:pt x="248073" y="713061"/>
                  <a:pt x="301921" y="707936"/>
                </a:cubicBezTo>
                <a:cubicBezTo>
                  <a:pt x="347606" y="643648"/>
                  <a:pt x="393227" y="579360"/>
                  <a:pt x="438913" y="515072"/>
                </a:cubicBezTo>
                <a:cubicBezTo>
                  <a:pt x="421639" y="467932"/>
                  <a:pt x="394367" y="423765"/>
                  <a:pt x="371461" y="379156"/>
                </a:cubicBezTo>
                <a:cubicBezTo>
                  <a:pt x="362097" y="360996"/>
                  <a:pt x="344316" y="339672"/>
                  <a:pt x="342860" y="318918"/>
                </a:cubicBezTo>
                <a:cubicBezTo>
                  <a:pt x="341026" y="292595"/>
                  <a:pt x="360135" y="280003"/>
                  <a:pt x="379117" y="266146"/>
                </a:cubicBezTo>
                <a:cubicBezTo>
                  <a:pt x="419298" y="236786"/>
                  <a:pt x="458465" y="206161"/>
                  <a:pt x="499468" y="177876"/>
                </a:cubicBezTo>
                <a:cubicBezTo>
                  <a:pt x="518198" y="164968"/>
                  <a:pt x="535915" y="150858"/>
                  <a:pt x="560022" y="159084"/>
                </a:cubicBezTo>
                <a:cubicBezTo>
                  <a:pt x="579575" y="165791"/>
                  <a:pt x="597924" y="194011"/>
                  <a:pt x="611212" y="209134"/>
                </a:cubicBezTo>
                <a:cubicBezTo>
                  <a:pt x="642977" y="245455"/>
                  <a:pt x="675753" y="285065"/>
                  <a:pt x="713212" y="315501"/>
                </a:cubicBezTo>
                <a:cubicBezTo>
                  <a:pt x="787055" y="292089"/>
                  <a:pt x="860835" y="268677"/>
                  <a:pt x="934677" y="245328"/>
                </a:cubicBezTo>
                <a:cubicBezTo>
                  <a:pt x="950622" y="210084"/>
                  <a:pt x="954798" y="120422"/>
                  <a:pt x="960746" y="77458"/>
                </a:cubicBezTo>
                <a:cubicBezTo>
                  <a:pt x="963214" y="59993"/>
                  <a:pt x="961569" y="38670"/>
                  <a:pt x="971377" y="23358"/>
                </a:cubicBezTo>
                <a:cubicBezTo>
                  <a:pt x="992131" y="-9040"/>
                  <a:pt x="1053698" y="2666"/>
                  <a:pt x="1086538" y="2540"/>
                </a:cubicBezTo>
                <a:cubicBezTo>
                  <a:pt x="1103465" y="2508"/>
                  <a:pt x="1132002" y="278"/>
                  <a:pt x="1159748" y="24"/>
                </a:cubicBezTo>
                <a:close/>
                <a:moveTo>
                  <a:pt x="1050092" y="514756"/>
                </a:moveTo>
                <a:cubicBezTo>
                  <a:pt x="967707" y="522096"/>
                  <a:pt x="884184" y="544938"/>
                  <a:pt x="811226" y="584612"/>
                </a:cubicBezTo>
                <a:cubicBezTo>
                  <a:pt x="658669" y="667503"/>
                  <a:pt x="541482" y="804431"/>
                  <a:pt x="489976" y="971416"/>
                </a:cubicBezTo>
                <a:cubicBezTo>
                  <a:pt x="388799" y="1299310"/>
                  <a:pt x="572045" y="1665739"/>
                  <a:pt x="895129" y="1779382"/>
                </a:cubicBezTo>
                <a:cubicBezTo>
                  <a:pt x="980678" y="1809438"/>
                  <a:pt x="1071922" y="1821144"/>
                  <a:pt x="1162469" y="1813868"/>
                </a:cubicBezTo>
                <a:cubicBezTo>
                  <a:pt x="1245234" y="1807223"/>
                  <a:pt x="1329137" y="1784381"/>
                  <a:pt x="1402726" y="1745593"/>
                </a:cubicBezTo>
                <a:cubicBezTo>
                  <a:pt x="1477961" y="1706045"/>
                  <a:pt x="1546046" y="1654603"/>
                  <a:pt x="1601602" y="1589998"/>
                </a:cubicBezTo>
                <a:cubicBezTo>
                  <a:pt x="1839518" y="1313357"/>
                  <a:pt x="1800097" y="901686"/>
                  <a:pt x="1528582" y="664465"/>
                </a:cubicBezTo>
                <a:cubicBezTo>
                  <a:pt x="1468850" y="612326"/>
                  <a:pt x="1397159" y="573855"/>
                  <a:pt x="1322746" y="547469"/>
                </a:cubicBezTo>
                <a:cubicBezTo>
                  <a:pt x="1236375" y="516780"/>
                  <a:pt x="1141272" y="506656"/>
                  <a:pt x="1050092" y="514756"/>
                </a:cubicBezTo>
                <a:close/>
              </a:path>
            </a:pathLst>
          </a:custGeom>
          <a:solidFill>
            <a:srgbClr val="D0BA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F91DA3F-79F6-56B9-9E0C-21CE792FC429}"/>
              </a:ext>
            </a:extLst>
          </p:cNvPr>
          <p:cNvSpPr/>
          <p:nvPr/>
        </p:nvSpPr>
        <p:spPr>
          <a:xfrm>
            <a:off x="3246360" y="2871453"/>
            <a:ext cx="164592" cy="164592"/>
          </a:xfrm>
          <a:custGeom>
            <a:avLst/>
            <a:gdLst>
              <a:gd name="csX0" fmla="*/ 71067 w 174988"/>
              <a:gd name="csY0" fmla="*/ 1581 h 181324"/>
              <a:gd name="csX1" fmla="*/ 102641 w 174988"/>
              <a:gd name="csY1" fmla="*/ 179195 h 181324"/>
              <a:gd name="csX2" fmla="*/ 71067 w 174988"/>
              <a:gd name="csY2" fmla="*/ 1581 h 1813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4988" h="181324">
                <a:moveTo>
                  <a:pt x="71067" y="1581"/>
                </a:moveTo>
                <a:cubicBezTo>
                  <a:pt x="186482" y="-18288"/>
                  <a:pt x="217993" y="155277"/>
                  <a:pt x="102641" y="179195"/>
                </a:cubicBezTo>
                <a:cubicBezTo>
                  <a:pt x="-11824" y="202924"/>
                  <a:pt x="-41943" y="20943"/>
                  <a:pt x="71067" y="1581"/>
                </a:cubicBezTo>
                <a:close/>
              </a:path>
            </a:pathLst>
          </a:custGeom>
          <a:solidFill>
            <a:srgbClr val="FDBD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2B90203-D487-23DB-A75C-A0CB74E8CB3B}"/>
              </a:ext>
            </a:extLst>
          </p:cNvPr>
          <p:cNvSpPr/>
          <p:nvPr/>
        </p:nvSpPr>
        <p:spPr>
          <a:xfrm>
            <a:off x="3532269" y="2992428"/>
            <a:ext cx="1798376" cy="1879081"/>
          </a:xfrm>
          <a:custGeom>
            <a:avLst/>
            <a:gdLst>
              <a:gd name="csX0" fmla="*/ 936039 w 1798376"/>
              <a:gd name="csY0" fmla="*/ 7 h 1879081"/>
              <a:gd name="csX1" fmla="*/ 995240 w 1798376"/>
              <a:gd name="csY1" fmla="*/ 9308 h 1879081"/>
              <a:gd name="csX2" fmla="*/ 1011376 w 1798376"/>
              <a:gd name="csY2" fmla="*/ 57271 h 1879081"/>
              <a:gd name="csX3" fmla="*/ 1032194 w 1798376"/>
              <a:gd name="csY3" fmla="*/ 198312 h 1879081"/>
              <a:gd name="csX4" fmla="*/ 1208099 w 1798376"/>
              <a:gd name="csY4" fmla="*/ 257728 h 1879081"/>
              <a:gd name="csX5" fmla="*/ 1333828 w 1798376"/>
              <a:gd name="csY5" fmla="*/ 136619 h 1879081"/>
              <a:gd name="csX6" fmla="*/ 1383816 w 1798376"/>
              <a:gd name="csY6" fmla="*/ 152375 h 1879081"/>
              <a:gd name="csX7" fmla="*/ 1494738 w 1798376"/>
              <a:gd name="csY7" fmla="*/ 236278 h 1879081"/>
              <a:gd name="csX8" fmla="*/ 1426274 w 1798376"/>
              <a:gd name="csY8" fmla="*/ 413450 h 1879081"/>
              <a:gd name="csX9" fmla="*/ 1537133 w 1798376"/>
              <a:gd name="csY9" fmla="*/ 560691 h 1879081"/>
              <a:gd name="csX10" fmla="*/ 1707091 w 1798376"/>
              <a:gd name="csY10" fmla="*/ 526017 h 1879081"/>
              <a:gd name="csX11" fmla="*/ 1744107 w 1798376"/>
              <a:gd name="csY11" fmla="*/ 577017 h 1879081"/>
              <a:gd name="csX12" fmla="*/ 1783907 w 1798376"/>
              <a:gd name="csY12" fmla="*/ 732992 h 1879081"/>
              <a:gd name="csX13" fmla="*/ 1632046 w 1798376"/>
              <a:gd name="csY13" fmla="*/ 822843 h 1879081"/>
              <a:gd name="csX14" fmla="*/ 1642550 w 1798376"/>
              <a:gd name="csY14" fmla="*/ 1027223 h 1879081"/>
              <a:gd name="csX15" fmla="*/ 1791058 w 1798376"/>
              <a:gd name="csY15" fmla="*/ 1099041 h 1879081"/>
              <a:gd name="csX16" fmla="*/ 1792577 w 1798376"/>
              <a:gd name="csY16" fmla="*/ 1147194 h 1879081"/>
              <a:gd name="csX17" fmla="*/ 1761382 w 1798376"/>
              <a:gd name="csY17" fmla="*/ 1261153 h 1879081"/>
              <a:gd name="csX18" fmla="*/ 1735502 w 1798376"/>
              <a:gd name="csY18" fmla="*/ 1304813 h 1879081"/>
              <a:gd name="csX19" fmla="*/ 1688994 w 1798376"/>
              <a:gd name="csY19" fmla="*/ 1303168 h 1879081"/>
              <a:gd name="csX20" fmla="*/ 1562696 w 1798376"/>
              <a:gd name="csY20" fmla="*/ 1286652 h 1879081"/>
              <a:gd name="csX21" fmla="*/ 1508469 w 1798376"/>
              <a:gd name="csY21" fmla="*/ 1381250 h 1879081"/>
              <a:gd name="csX22" fmla="*/ 1457912 w 1798376"/>
              <a:gd name="csY22" fmla="*/ 1451169 h 1879081"/>
              <a:gd name="csX23" fmla="*/ 1541689 w 1798376"/>
              <a:gd name="csY23" fmla="*/ 1609359 h 1879081"/>
              <a:gd name="csX24" fmla="*/ 1510178 w 1798376"/>
              <a:gd name="csY24" fmla="*/ 1655107 h 1879081"/>
              <a:gd name="csX25" fmla="*/ 1414821 w 1798376"/>
              <a:gd name="csY25" fmla="*/ 1730405 h 1879081"/>
              <a:gd name="csX26" fmla="*/ 1366542 w 1798376"/>
              <a:gd name="csY26" fmla="*/ 1745717 h 1879081"/>
              <a:gd name="csX27" fmla="*/ 1333955 w 1798376"/>
              <a:gd name="csY27" fmla="*/ 1714459 h 1879081"/>
              <a:gd name="csX28" fmla="*/ 1233410 w 1798376"/>
              <a:gd name="csY28" fmla="*/ 1622203 h 1879081"/>
              <a:gd name="csX29" fmla="*/ 1131283 w 1798376"/>
              <a:gd name="csY29" fmla="*/ 1661687 h 1879081"/>
              <a:gd name="csX30" fmla="*/ 1040736 w 1798376"/>
              <a:gd name="csY30" fmla="*/ 1685289 h 1879081"/>
              <a:gd name="csX31" fmla="*/ 1012325 w 1798376"/>
              <a:gd name="csY31" fmla="*/ 1859804 h 1879081"/>
              <a:gd name="csX32" fmla="*/ 917032 w 1798376"/>
              <a:gd name="csY32" fmla="*/ 1876635 h 1879081"/>
              <a:gd name="csX33" fmla="*/ 791683 w 1798376"/>
              <a:gd name="csY33" fmla="*/ 1870940 h 1879081"/>
              <a:gd name="csX34" fmla="*/ 771752 w 1798376"/>
              <a:gd name="csY34" fmla="*/ 1813675 h 1879081"/>
              <a:gd name="csX35" fmla="*/ 755426 w 1798376"/>
              <a:gd name="csY35" fmla="*/ 1685289 h 1879081"/>
              <a:gd name="csX36" fmla="*/ 657792 w 1798376"/>
              <a:gd name="csY36" fmla="*/ 1656499 h 1879081"/>
              <a:gd name="csX37" fmla="*/ 569016 w 1798376"/>
              <a:gd name="csY37" fmla="*/ 1619862 h 1879081"/>
              <a:gd name="csX38" fmla="*/ 480430 w 1798376"/>
              <a:gd name="csY38" fmla="*/ 1701171 h 1879081"/>
              <a:gd name="csX39" fmla="*/ 441073 w 1798376"/>
              <a:gd name="csY39" fmla="*/ 1737555 h 1879081"/>
              <a:gd name="csX40" fmla="*/ 387035 w 1798376"/>
              <a:gd name="csY40" fmla="*/ 1718509 h 1879081"/>
              <a:gd name="csX41" fmla="*/ 264217 w 1798376"/>
              <a:gd name="csY41" fmla="*/ 1615686 h 1879081"/>
              <a:gd name="csX42" fmla="*/ 346603 w 1798376"/>
              <a:gd name="csY42" fmla="*/ 1457497 h 1879081"/>
              <a:gd name="csX43" fmla="*/ 246311 w 1798376"/>
              <a:gd name="csY43" fmla="*/ 1302978 h 1879081"/>
              <a:gd name="csX44" fmla="*/ 76352 w 1798376"/>
              <a:gd name="csY44" fmla="*/ 1326390 h 1879081"/>
              <a:gd name="csX45" fmla="*/ 45917 w 1798376"/>
              <a:gd name="csY45" fmla="*/ 1287412 h 1879081"/>
              <a:gd name="csX46" fmla="*/ 8837 w 1798376"/>
              <a:gd name="csY46" fmla="*/ 1172883 h 1879081"/>
              <a:gd name="csX47" fmla="*/ 6812 w 1798376"/>
              <a:gd name="csY47" fmla="*/ 1119922 h 1879081"/>
              <a:gd name="csX48" fmla="*/ 56421 w 1798376"/>
              <a:gd name="csY48" fmla="*/ 1093409 h 1879081"/>
              <a:gd name="csX49" fmla="*/ 161395 w 1798376"/>
              <a:gd name="csY49" fmla="*/ 1039878 h 1879081"/>
              <a:gd name="csX50" fmla="*/ 156079 w 1798376"/>
              <a:gd name="csY50" fmla="*/ 932310 h 1879081"/>
              <a:gd name="csX51" fmla="*/ 161205 w 1798376"/>
              <a:gd name="csY51" fmla="*/ 831068 h 1879081"/>
              <a:gd name="csX52" fmla="*/ 5864 w 1798376"/>
              <a:gd name="csY52" fmla="*/ 745457 h 1879081"/>
              <a:gd name="csX53" fmla="*/ 45284 w 1798376"/>
              <a:gd name="csY53" fmla="*/ 589229 h 1879081"/>
              <a:gd name="csX54" fmla="*/ 77428 w 1798376"/>
              <a:gd name="csY54" fmla="*/ 546139 h 1879081"/>
              <a:gd name="csX55" fmla="*/ 132414 w 1798376"/>
              <a:gd name="csY55" fmla="*/ 556136 h 1879081"/>
              <a:gd name="csX56" fmla="*/ 246311 w 1798376"/>
              <a:gd name="csY56" fmla="*/ 575371 h 1879081"/>
              <a:gd name="csX57" fmla="*/ 300285 w 1798376"/>
              <a:gd name="csY57" fmla="*/ 489760 h 1879081"/>
              <a:gd name="csX58" fmla="*/ 360587 w 1798376"/>
              <a:gd name="csY58" fmla="*/ 413450 h 1879081"/>
              <a:gd name="csX59" fmla="*/ 283833 w 1798376"/>
              <a:gd name="csY59" fmla="*/ 260196 h 1879081"/>
              <a:gd name="csX60" fmla="*/ 316737 w 1798376"/>
              <a:gd name="csY60" fmla="*/ 214638 h 1879081"/>
              <a:gd name="csX61" fmla="*/ 448792 w 1798376"/>
              <a:gd name="csY61" fmla="*/ 132822 h 1879081"/>
              <a:gd name="csX62" fmla="*/ 575344 w 1798376"/>
              <a:gd name="csY62" fmla="*/ 257981 h 1879081"/>
              <a:gd name="csX63" fmla="*/ 750364 w 1798376"/>
              <a:gd name="csY63" fmla="*/ 198312 h 1879081"/>
              <a:gd name="csX64" fmla="*/ 767448 w 1798376"/>
              <a:gd name="csY64" fmla="*/ 71761 h 1879081"/>
              <a:gd name="csX65" fmla="*/ 777130 w 1798376"/>
              <a:gd name="csY65" fmla="*/ 17281 h 1879081"/>
              <a:gd name="csX66" fmla="*/ 872043 w 1798376"/>
              <a:gd name="csY66" fmla="*/ 2095 h 1879081"/>
              <a:gd name="csX67" fmla="*/ 936039 w 1798376"/>
              <a:gd name="csY67" fmla="*/ 7 h 1879081"/>
              <a:gd name="csX68" fmla="*/ 928548 w 1798376"/>
              <a:gd name="csY68" fmla="*/ 408237 h 1879081"/>
              <a:gd name="csX69" fmla="*/ 816803 w 1798376"/>
              <a:gd name="csY69" fmla="*/ 412437 h 1879081"/>
              <a:gd name="csX70" fmla="*/ 626217 w 1798376"/>
              <a:gd name="csY70" fmla="*/ 479952 h 1879081"/>
              <a:gd name="csX71" fmla="*/ 492769 w 1798376"/>
              <a:gd name="csY71" fmla="*/ 593279 h 1879081"/>
              <a:gd name="csX72" fmla="*/ 751376 w 1798376"/>
              <a:gd name="csY72" fmla="*/ 1468570 h 1879081"/>
              <a:gd name="csX73" fmla="*/ 980118 w 1798376"/>
              <a:gd name="csY73" fmla="*/ 1484515 h 1879081"/>
              <a:gd name="csX74" fmla="*/ 1165895 w 1798376"/>
              <a:gd name="csY74" fmla="*/ 1418645 h 1879081"/>
              <a:gd name="csX75" fmla="*/ 1340219 w 1798376"/>
              <a:gd name="csY75" fmla="*/ 1257293 h 1879081"/>
              <a:gd name="csX76" fmla="*/ 1038584 w 1798376"/>
              <a:gd name="csY76" fmla="*/ 427433 h 1879081"/>
              <a:gd name="csX77" fmla="*/ 928548 w 1798376"/>
              <a:gd name="csY77" fmla="*/ 408237 h 18790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</a:cxnLst>
            <a:rect l="l" t="t" r="r" b="b"/>
            <a:pathLst>
              <a:path w="1798376" h="1879081">
                <a:moveTo>
                  <a:pt x="936039" y="7"/>
                </a:moveTo>
                <a:cubicBezTo>
                  <a:pt x="960597" y="-119"/>
                  <a:pt x="984357" y="1652"/>
                  <a:pt x="995240" y="9308"/>
                </a:cubicBezTo>
                <a:cubicBezTo>
                  <a:pt x="1010553" y="20129"/>
                  <a:pt x="1008972" y="40883"/>
                  <a:pt x="1011376" y="57271"/>
                </a:cubicBezTo>
                <a:cubicBezTo>
                  <a:pt x="1018147" y="102323"/>
                  <a:pt x="1015932" y="155981"/>
                  <a:pt x="1032194" y="198312"/>
                </a:cubicBezTo>
                <a:cubicBezTo>
                  <a:pt x="1090850" y="218118"/>
                  <a:pt x="1149443" y="237923"/>
                  <a:pt x="1208099" y="257728"/>
                </a:cubicBezTo>
                <a:cubicBezTo>
                  <a:pt x="1246825" y="234316"/>
                  <a:pt x="1298394" y="149780"/>
                  <a:pt x="1333828" y="136619"/>
                </a:cubicBezTo>
                <a:cubicBezTo>
                  <a:pt x="1352431" y="129658"/>
                  <a:pt x="1369326" y="142187"/>
                  <a:pt x="1383816" y="152375"/>
                </a:cubicBezTo>
                <a:cubicBezTo>
                  <a:pt x="1420389" y="178254"/>
                  <a:pt x="1463923" y="203754"/>
                  <a:pt x="1494738" y="236278"/>
                </a:cubicBezTo>
                <a:cubicBezTo>
                  <a:pt x="1503407" y="295124"/>
                  <a:pt x="1433361" y="353022"/>
                  <a:pt x="1426274" y="413450"/>
                </a:cubicBezTo>
                <a:cubicBezTo>
                  <a:pt x="1463227" y="462551"/>
                  <a:pt x="1500180" y="511590"/>
                  <a:pt x="1537133" y="560691"/>
                </a:cubicBezTo>
                <a:cubicBezTo>
                  <a:pt x="1577882" y="555756"/>
                  <a:pt x="1674821" y="520828"/>
                  <a:pt x="1707091" y="526017"/>
                </a:cubicBezTo>
                <a:cubicBezTo>
                  <a:pt x="1731705" y="530003"/>
                  <a:pt x="1737274" y="557401"/>
                  <a:pt x="1744107" y="577017"/>
                </a:cubicBezTo>
                <a:cubicBezTo>
                  <a:pt x="1760622" y="624031"/>
                  <a:pt x="1796436" y="682940"/>
                  <a:pt x="1783907" y="732992"/>
                </a:cubicBezTo>
                <a:cubicBezTo>
                  <a:pt x="1741070" y="771020"/>
                  <a:pt x="1668809" y="778170"/>
                  <a:pt x="1632046" y="822843"/>
                </a:cubicBezTo>
                <a:cubicBezTo>
                  <a:pt x="1635526" y="890927"/>
                  <a:pt x="1639070" y="959075"/>
                  <a:pt x="1642550" y="1027223"/>
                </a:cubicBezTo>
                <a:cubicBezTo>
                  <a:pt x="1672163" y="1042852"/>
                  <a:pt x="1774922" y="1079678"/>
                  <a:pt x="1791058" y="1099041"/>
                </a:cubicBezTo>
                <a:cubicBezTo>
                  <a:pt x="1803649" y="1114036"/>
                  <a:pt x="1797132" y="1130425"/>
                  <a:pt x="1792577" y="1147194"/>
                </a:cubicBezTo>
                <a:cubicBezTo>
                  <a:pt x="1782263" y="1185222"/>
                  <a:pt x="1773721" y="1223693"/>
                  <a:pt x="1761382" y="1261153"/>
                </a:cubicBezTo>
                <a:cubicBezTo>
                  <a:pt x="1756130" y="1277035"/>
                  <a:pt x="1752966" y="1297347"/>
                  <a:pt x="1735502" y="1304813"/>
                </a:cubicBezTo>
                <a:cubicBezTo>
                  <a:pt x="1721265" y="1310951"/>
                  <a:pt x="1703674" y="1305319"/>
                  <a:pt x="1688994" y="1303168"/>
                </a:cubicBezTo>
                <a:cubicBezTo>
                  <a:pt x="1647549" y="1297030"/>
                  <a:pt x="1604395" y="1281337"/>
                  <a:pt x="1562696" y="1286652"/>
                </a:cubicBezTo>
                <a:cubicBezTo>
                  <a:pt x="1544093" y="1317784"/>
                  <a:pt x="1527957" y="1350435"/>
                  <a:pt x="1508469" y="1381250"/>
                </a:cubicBezTo>
                <a:cubicBezTo>
                  <a:pt x="1493093" y="1405547"/>
                  <a:pt x="1473604" y="1427061"/>
                  <a:pt x="1457912" y="1451169"/>
                </a:cubicBezTo>
                <a:cubicBezTo>
                  <a:pt x="1470440" y="1495969"/>
                  <a:pt x="1539348" y="1572975"/>
                  <a:pt x="1541689" y="1609359"/>
                </a:cubicBezTo>
                <a:cubicBezTo>
                  <a:pt x="1543144" y="1632074"/>
                  <a:pt x="1526059" y="1642705"/>
                  <a:pt x="1510178" y="1655107"/>
                </a:cubicBezTo>
                <a:cubicBezTo>
                  <a:pt x="1478286" y="1680037"/>
                  <a:pt x="1446712" y="1705474"/>
                  <a:pt x="1414821" y="1730405"/>
                </a:cubicBezTo>
                <a:cubicBezTo>
                  <a:pt x="1400837" y="1741414"/>
                  <a:pt x="1385271" y="1754260"/>
                  <a:pt x="1366542" y="1745717"/>
                </a:cubicBezTo>
                <a:cubicBezTo>
                  <a:pt x="1352874" y="1739453"/>
                  <a:pt x="1344522" y="1724709"/>
                  <a:pt x="1333955" y="1714459"/>
                </a:cubicBezTo>
                <a:cubicBezTo>
                  <a:pt x="1302570" y="1683960"/>
                  <a:pt x="1270047" y="1645615"/>
                  <a:pt x="1233410" y="1622203"/>
                </a:cubicBezTo>
                <a:cubicBezTo>
                  <a:pt x="1198988" y="1634352"/>
                  <a:pt x="1166148" y="1650487"/>
                  <a:pt x="1131283" y="1661687"/>
                </a:cubicBezTo>
                <a:cubicBezTo>
                  <a:pt x="1101543" y="1671242"/>
                  <a:pt x="1070412" y="1675607"/>
                  <a:pt x="1040736" y="1685289"/>
                </a:cubicBezTo>
                <a:cubicBezTo>
                  <a:pt x="1022070" y="1727114"/>
                  <a:pt x="1033966" y="1829114"/>
                  <a:pt x="1012325" y="1859804"/>
                </a:cubicBezTo>
                <a:cubicBezTo>
                  <a:pt x="993153" y="1887011"/>
                  <a:pt x="945696" y="1876761"/>
                  <a:pt x="917032" y="1876635"/>
                </a:cubicBezTo>
                <a:cubicBezTo>
                  <a:pt x="888368" y="1876508"/>
                  <a:pt x="814146" y="1885050"/>
                  <a:pt x="791683" y="1870940"/>
                </a:cubicBezTo>
                <a:cubicBezTo>
                  <a:pt x="771625" y="1858348"/>
                  <a:pt x="774219" y="1834366"/>
                  <a:pt x="771752" y="1813675"/>
                </a:cubicBezTo>
                <a:cubicBezTo>
                  <a:pt x="766942" y="1772546"/>
                  <a:pt x="768334" y="1724330"/>
                  <a:pt x="755426" y="1685289"/>
                </a:cubicBezTo>
                <a:cubicBezTo>
                  <a:pt x="724231" y="1672064"/>
                  <a:pt x="689809" y="1667761"/>
                  <a:pt x="657792" y="1656499"/>
                </a:cubicBezTo>
                <a:cubicBezTo>
                  <a:pt x="627482" y="1645868"/>
                  <a:pt x="599325" y="1629796"/>
                  <a:pt x="569016" y="1619862"/>
                </a:cubicBezTo>
                <a:cubicBezTo>
                  <a:pt x="536366" y="1640427"/>
                  <a:pt x="507829" y="1673836"/>
                  <a:pt x="480430" y="1701171"/>
                </a:cubicBezTo>
                <a:cubicBezTo>
                  <a:pt x="469547" y="1712054"/>
                  <a:pt x="455943" y="1732556"/>
                  <a:pt x="441073" y="1737555"/>
                </a:cubicBezTo>
                <a:cubicBezTo>
                  <a:pt x="418167" y="1745401"/>
                  <a:pt x="403867" y="1731037"/>
                  <a:pt x="387035" y="1718509"/>
                </a:cubicBezTo>
                <a:cubicBezTo>
                  <a:pt x="350209" y="1691047"/>
                  <a:pt x="287946" y="1653967"/>
                  <a:pt x="264217" y="1615686"/>
                </a:cubicBezTo>
                <a:cubicBezTo>
                  <a:pt x="265863" y="1573418"/>
                  <a:pt x="325975" y="1499385"/>
                  <a:pt x="346603" y="1457497"/>
                </a:cubicBezTo>
                <a:cubicBezTo>
                  <a:pt x="313130" y="1405990"/>
                  <a:pt x="279721" y="1354484"/>
                  <a:pt x="246311" y="1302978"/>
                </a:cubicBezTo>
                <a:cubicBezTo>
                  <a:pt x="195120" y="1298548"/>
                  <a:pt x="118241" y="1334109"/>
                  <a:pt x="76352" y="1326390"/>
                </a:cubicBezTo>
                <a:cubicBezTo>
                  <a:pt x="56357" y="1322656"/>
                  <a:pt x="51422" y="1303800"/>
                  <a:pt x="45917" y="1287412"/>
                </a:cubicBezTo>
                <a:cubicBezTo>
                  <a:pt x="33135" y="1249383"/>
                  <a:pt x="22125" y="1210722"/>
                  <a:pt x="8837" y="1172883"/>
                </a:cubicBezTo>
                <a:cubicBezTo>
                  <a:pt x="2510" y="1154976"/>
                  <a:pt x="-6349" y="1137323"/>
                  <a:pt x="6812" y="1119922"/>
                </a:cubicBezTo>
                <a:cubicBezTo>
                  <a:pt x="17063" y="1106317"/>
                  <a:pt x="41424" y="1100242"/>
                  <a:pt x="56421" y="1093409"/>
                </a:cubicBezTo>
                <a:cubicBezTo>
                  <a:pt x="90716" y="1077716"/>
                  <a:pt x="131655" y="1062657"/>
                  <a:pt x="161395" y="1039878"/>
                </a:cubicBezTo>
                <a:cubicBezTo>
                  <a:pt x="160825" y="1003937"/>
                  <a:pt x="155890" y="968313"/>
                  <a:pt x="156079" y="932310"/>
                </a:cubicBezTo>
                <a:cubicBezTo>
                  <a:pt x="156206" y="898457"/>
                  <a:pt x="161458" y="864731"/>
                  <a:pt x="161205" y="831068"/>
                </a:cubicBezTo>
                <a:cubicBezTo>
                  <a:pt x="119000" y="800380"/>
                  <a:pt x="37438" y="781650"/>
                  <a:pt x="5864" y="745457"/>
                </a:cubicBezTo>
                <a:cubicBezTo>
                  <a:pt x="-3375" y="705783"/>
                  <a:pt x="31427" y="629409"/>
                  <a:pt x="45284" y="589229"/>
                </a:cubicBezTo>
                <a:cubicBezTo>
                  <a:pt x="51232" y="572082"/>
                  <a:pt x="56737" y="550568"/>
                  <a:pt x="77428" y="546139"/>
                </a:cubicBezTo>
                <a:cubicBezTo>
                  <a:pt x="94259" y="542469"/>
                  <a:pt x="116026" y="552340"/>
                  <a:pt x="132414" y="556136"/>
                </a:cubicBezTo>
                <a:cubicBezTo>
                  <a:pt x="169304" y="564615"/>
                  <a:pt x="208598" y="574423"/>
                  <a:pt x="246311" y="575371"/>
                </a:cubicBezTo>
                <a:cubicBezTo>
                  <a:pt x="265989" y="548290"/>
                  <a:pt x="281112" y="517475"/>
                  <a:pt x="300285" y="489760"/>
                </a:cubicBezTo>
                <a:cubicBezTo>
                  <a:pt x="318824" y="462994"/>
                  <a:pt x="341603" y="439772"/>
                  <a:pt x="360587" y="413450"/>
                </a:cubicBezTo>
                <a:cubicBezTo>
                  <a:pt x="346350" y="372383"/>
                  <a:pt x="287567" y="294492"/>
                  <a:pt x="283833" y="260196"/>
                </a:cubicBezTo>
                <a:cubicBezTo>
                  <a:pt x="281365" y="237796"/>
                  <a:pt x="301233" y="226091"/>
                  <a:pt x="316737" y="214638"/>
                </a:cubicBezTo>
                <a:cubicBezTo>
                  <a:pt x="352107" y="188505"/>
                  <a:pt x="405386" y="134467"/>
                  <a:pt x="448792" y="132822"/>
                </a:cubicBezTo>
                <a:cubicBezTo>
                  <a:pt x="490997" y="174584"/>
                  <a:pt x="533139" y="216283"/>
                  <a:pt x="575344" y="257981"/>
                </a:cubicBezTo>
                <a:cubicBezTo>
                  <a:pt x="633684" y="238113"/>
                  <a:pt x="692024" y="218181"/>
                  <a:pt x="750364" y="198312"/>
                </a:cubicBezTo>
                <a:cubicBezTo>
                  <a:pt x="764980" y="161549"/>
                  <a:pt x="763905" y="111562"/>
                  <a:pt x="767448" y="71761"/>
                </a:cubicBezTo>
                <a:cubicBezTo>
                  <a:pt x="768967" y="54614"/>
                  <a:pt x="766373" y="31834"/>
                  <a:pt x="777130" y="17281"/>
                </a:cubicBezTo>
                <a:cubicBezTo>
                  <a:pt x="794847" y="-6574"/>
                  <a:pt x="845594" y="2031"/>
                  <a:pt x="872043" y="2095"/>
                </a:cubicBezTo>
                <a:cubicBezTo>
                  <a:pt x="886122" y="2159"/>
                  <a:pt x="911480" y="134"/>
                  <a:pt x="936039" y="7"/>
                </a:cubicBezTo>
                <a:close/>
                <a:moveTo>
                  <a:pt x="928548" y="408237"/>
                </a:moveTo>
                <a:cubicBezTo>
                  <a:pt x="891120" y="405603"/>
                  <a:pt x="853408" y="406869"/>
                  <a:pt x="816803" y="412437"/>
                </a:cubicBezTo>
                <a:cubicBezTo>
                  <a:pt x="749858" y="422624"/>
                  <a:pt x="684684" y="445846"/>
                  <a:pt x="626217" y="479952"/>
                </a:cubicBezTo>
                <a:cubicBezTo>
                  <a:pt x="574964" y="509881"/>
                  <a:pt x="531557" y="548669"/>
                  <a:pt x="492769" y="593279"/>
                </a:cubicBezTo>
                <a:cubicBezTo>
                  <a:pt x="234035" y="890737"/>
                  <a:pt x="383745" y="1354801"/>
                  <a:pt x="751376" y="1468570"/>
                </a:cubicBezTo>
                <a:cubicBezTo>
                  <a:pt x="824776" y="1491286"/>
                  <a:pt x="904124" y="1495526"/>
                  <a:pt x="980118" y="1484515"/>
                </a:cubicBezTo>
                <a:cubicBezTo>
                  <a:pt x="1044659" y="1475087"/>
                  <a:pt x="1109896" y="1452055"/>
                  <a:pt x="1165895" y="1418645"/>
                </a:cubicBezTo>
                <a:cubicBezTo>
                  <a:pt x="1234296" y="1377770"/>
                  <a:pt x="1295673" y="1323859"/>
                  <a:pt x="1340219" y="1257293"/>
                </a:cubicBezTo>
                <a:cubicBezTo>
                  <a:pt x="1546118" y="949331"/>
                  <a:pt x="1394067" y="528041"/>
                  <a:pt x="1038584" y="427433"/>
                </a:cubicBezTo>
                <a:cubicBezTo>
                  <a:pt x="1003118" y="417404"/>
                  <a:pt x="965975" y="410871"/>
                  <a:pt x="928548" y="408237"/>
                </a:cubicBezTo>
                <a:close/>
              </a:path>
            </a:pathLst>
          </a:custGeom>
          <a:solidFill>
            <a:srgbClr val="FDBD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4ADB23F-776E-BCDB-AAEA-14803D3DD270}"/>
              </a:ext>
            </a:extLst>
          </p:cNvPr>
          <p:cNvSpPr/>
          <p:nvPr/>
        </p:nvSpPr>
        <p:spPr>
          <a:xfrm>
            <a:off x="7090272" y="2998142"/>
            <a:ext cx="1810702" cy="1894761"/>
          </a:xfrm>
          <a:custGeom>
            <a:avLst/>
            <a:gdLst>
              <a:gd name="csX0" fmla="*/ 858170 w 1810702"/>
              <a:gd name="csY0" fmla="*/ 242 h 1894761"/>
              <a:gd name="csX1" fmla="*/ 984721 w 1810702"/>
              <a:gd name="csY1" fmla="*/ 1254 h 1894761"/>
              <a:gd name="csX2" fmla="*/ 1034330 w 1810702"/>
              <a:gd name="csY2" fmla="*/ 19731 h 1894761"/>
              <a:gd name="csX3" fmla="*/ 1058943 w 1810702"/>
              <a:gd name="csY3" fmla="*/ 198926 h 1894761"/>
              <a:gd name="csX4" fmla="*/ 1231497 w 1810702"/>
              <a:gd name="csY4" fmla="*/ 259038 h 1894761"/>
              <a:gd name="csX5" fmla="*/ 1358047 w 1810702"/>
              <a:gd name="csY5" fmla="*/ 137866 h 1894761"/>
              <a:gd name="csX6" fmla="*/ 1382977 w 1810702"/>
              <a:gd name="csY6" fmla="*/ 138625 h 1894761"/>
              <a:gd name="csX7" fmla="*/ 1492761 w 1810702"/>
              <a:gd name="csY7" fmla="*/ 219049 h 1894761"/>
              <a:gd name="csX8" fmla="*/ 1528828 w 1810702"/>
              <a:gd name="csY8" fmla="*/ 265872 h 1894761"/>
              <a:gd name="csX9" fmla="*/ 1452074 w 1810702"/>
              <a:gd name="csY9" fmla="*/ 420391 h 1894761"/>
              <a:gd name="csX10" fmla="*/ 1566857 w 1810702"/>
              <a:gd name="csY10" fmla="*/ 578011 h 1894761"/>
              <a:gd name="csX11" fmla="*/ 1737068 w 1810702"/>
              <a:gd name="csY11" fmla="*/ 550865 h 1894761"/>
              <a:gd name="csX12" fmla="*/ 1767566 w 1810702"/>
              <a:gd name="csY12" fmla="*/ 596740 h 1894761"/>
              <a:gd name="csX13" fmla="*/ 1809518 w 1810702"/>
              <a:gd name="csY13" fmla="*/ 749425 h 1894761"/>
              <a:gd name="csX14" fmla="*/ 1657657 w 1810702"/>
              <a:gd name="csY14" fmla="*/ 840731 h 1894761"/>
              <a:gd name="csX15" fmla="*/ 1657657 w 1810702"/>
              <a:gd name="csY15" fmla="*/ 1046819 h 1894761"/>
              <a:gd name="csX16" fmla="*/ 1809139 w 1810702"/>
              <a:gd name="csY16" fmla="*/ 1129078 h 1894761"/>
              <a:gd name="csX17" fmla="*/ 1774970 w 1810702"/>
              <a:gd name="csY17" fmla="*/ 1282712 h 1894761"/>
              <a:gd name="csX18" fmla="*/ 1742637 w 1810702"/>
              <a:gd name="csY18" fmla="*/ 1332826 h 1894761"/>
              <a:gd name="csX19" fmla="*/ 1573184 w 1810702"/>
              <a:gd name="csY19" fmla="*/ 1312134 h 1894761"/>
              <a:gd name="csX20" fmla="*/ 1465806 w 1810702"/>
              <a:gd name="csY20" fmla="*/ 1477094 h 1894761"/>
              <a:gd name="csX21" fmla="*/ 1523069 w 1810702"/>
              <a:gd name="csY21" fmla="*/ 1580866 h 1894761"/>
              <a:gd name="csX22" fmla="*/ 1550468 w 1810702"/>
              <a:gd name="csY22" fmla="*/ 1635282 h 1894761"/>
              <a:gd name="csX23" fmla="*/ 1517376 w 1810702"/>
              <a:gd name="csY23" fmla="*/ 1677234 h 1894761"/>
              <a:gd name="csX24" fmla="*/ 1372094 w 1810702"/>
              <a:gd name="csY24" fmla="*/ 1763479 h 1894761"/>
              <a:gd name="csX25" fmla="*/ 1333306 w 1810702"/>
              <a:gd name="csY25" fmla="*/ 1726400 h 1894761"/>
              <a:gd name="csX26" fmla="*/ 1244152 w 1810702"/>
              <a:gd name="csY26" fmla="*/ 1640661 h 1894761"/>
              <a:gd name="csX27" fmla="*/ 1051857 w 1810702"/>
              <a:gd name="csY27" fmla="*/ 1704886 h 1894761"/>
              <a:gd name="csX28" fmla="*/ 1033823 w 1810702"/>
              <a:gd name="csY28" fmla="*/ 1825300 h 1894761"/>
              <a:gd name="csX29" fmla="*/ 1022877 w 1810702"/>
              <a:gd name="csY29" fmla="*/ 1879021 h 1894761"/>
              <a:gd name="csX30" fmla="*/ 927774 w 1810702"/>
              <a:gd name="csY30" fmla="*/ 1892056 h 1894761"/>
              <a:gd name="csX31" fmla="*/ 805145 w 1810702"/>
              <a:gd name="csY31" fmla="*/ 1887689 h 1894761"/>
              <a:gd name="csX32" fmla="*/ 784264 w 1810702"/>
              <a:gd name="csY32" fmla="*/ 1837765 h 1894761"/>
              <a:gd name="csX33" fmla="*/ 769205 w 1810702"/>
              <a:gd name="csY33" fmla="*/ 1704886 h 1894761"/>
              <a:gd name="csX34" fmla="*/ 676063 w 1810702"/>
              <a:gd name="csY34" fmla="*/ 1674703 h 1894761"/>
              <a:gd name="csX35" fmla="*/ 541792 w 1810702"/>
              <a:gd name="csY35" fmla="*/ 1616047 h 1894761"/>
              <a:gd name="csX36" fmla="*/ 409104 w 1810702"/>
              <a:gd name="csY36" fmla="*/ 1728172 h 1894761"/>
              <a:gd name="csX37" fmla="*/ 357217 w 1810702"/>
              <a:gd name="csY37" fmla="*/ 1708936 h 1894761"/>
              <a:gd name="csX38" fmla="*/ 239841 w 1810702"/>
              <a:gd name="csY38" fmla="*/ 1603645 h 1894761"/>
              <a:gd name="csX39" fmla="*/ 330578 w 1810702"/>
              <a:gd name="csY39" fmla="*/ 1439128 h 1894761"/>
              <a:gd name="csX40" fmla="*/ 231742 w 1810702"/>
              <a:gd name="csY40" fmla="*/ 1281699 h 1894761"/>
              <a:gd name="csX41" fmla="*/ 63492 w 1810702"/>
              <a:gd name="csY41" fmla="*/ 1300238 h 1894761"/>
              <a:gd name="csX42" fmla="*/ 36979 w 1810702"/>
              <a:gd name="csY42" fmla="*/ 1256768 h 1894761"/>
              <a:gd name="csX43" fmla="*/ 5721 w 1810702"/>
              <a:gd name="csY43" fmla="*/ 1142303 h 1894761"/>
              <a:gd name="csX44" fmla="*/ 7240 w 1810702"/>
              <a:gd name="csY44" fmla="*/ 1091366 h 1894761"/>
              <a:gd name="csX45" fmla="*/ 155812 w 1810702"/>
              <a:gd name="csY45" fmla="*/ 1021003 h 1894761"/>
              <a:gd name="csX46" fmla="*/ 168466 w 1810702"/>
              <a:gd name="csY46" fmla="*/ 816559 h 1894761"/>
              <a:gd name="csX47" fmla="*/ 59949 w 1810702"/>
              <a:gd name="csY47" fmla="*/ 753601 h 1894761"/>
              <a:gd name="csX48" fmla="*/ 16099 w 1810702"/>
              <a:gd name="csY48" fmla="*/ 727911 h 1894761"/>
              <a:gd name="csX49" fmla="*/ 18819 w 1810702"/>
              <a:gd name="csY49" fmla="*/ 673177 h 1894761"/>
              <a:gd name="csX50" fmla="*/ 60139 w 1810702"/>
              <a:gd name="csY50" fmla="*/ 561686 h 1894761"/>
              <a:gd name="csX51" fmla="*/ 93864 w 1810702"/>
              <a:gd name="csY51" fmla="*/ 520809 h 1894761"/>
              <a:gd name="csX52" fmla="*/ 263380 w 1810702"/>
              <a:gd name="csY52" fmla="*/ 555928 h 1894761"/>
              <a:gd name="csX53" fmla="*/ 380755 w 1810702"/>
              <a:gd name="csY53" fmla="*/ 401409 h 1894761"/>
              <a:gd name="csX54" fmla="*/ 327541 w 1810702"/>
              <a:gd name="csY54" fmla="*/ 289537 h 1894761"/>
              <a:gd name="csX55" fmla="*/ 306407 w 1810702"/>
              <a:gd name="csY55" fmla="*/ 243283 h 1894761"/>
              <a:gd name="csX56" fmla="*/ 335893 w 1810702"/>
              <a:gd name="csY56" fmla="*/ 205128 h 1894761"/>
              <a:gd name="csX57" fmla="*/ 477441 w 1810702"/>
              <a:gd name="csY57" fmla="*/ 121351 h 1894761"/>
              <a:gd name="csX58" fmla="*/ 516292 w 1810702"/>
              <a:gd name="csY58" fmla="*/ 157987 h 1894761"/>
              <a:gd name="csX59" fmla="*/ 605068 w 1810702"/>
              <a:gd name="csY59" fmla="*/ 249800 h 1894761"/>
              <a:gd name="csX60" fmla="*/ 782239 w 1810702"/>
              <a:gd name="csY60" fmla="*/ 194941 h 1894761"/>
              <a:gd name="csX61" fmla="*/ 807486 w 1810702"/>
              <a:gd name="csY61" fmla="*/ 18338 h 1894761"/>
              <a:gd name="csX62" fmla="*/ 858170 w 1810702"/>
              <a:gd name="csY62" fmla="*/ 242 h 1894761"/>
              <a:gd name="csX63" fmla="*/ 948615 w 1810702"/>
              <a:gd name="csY63" fmla="*/ 409737 h 1894761"/>
              <a:gd name="csX64" fmla="*/ 840390 w 1810702"/>
              <a:gd name="csY64" fmla="*/ 413241 h 1894761"/>
              <a:gd name="csX65" fmla="*/ 382591 w 1810702"/>
              <a:gd name="csY65" fmla="*/ 839276 h 1894761"/>
              <a:gd name="csX66" fmla="*/ 782556 w 1810702"/>
              <a:gd name="csY66" fmla="*/ 1485256 h 1894761"/>
              <a:gd name="csX67" fmla="*/ 1010032 w 1810702"/>
              <a:gd name="csY67" fmla="*/ 1493103 h 1894761"/>
              <a:gd name="csX68" fmla="*/ 1207008 w 1810702"/>
              <a:gd name="csY68" fmla="*/ 1417361 h 1894761"/>
              <a:gd name="csX69" fmla="*/ 1246492 w 1810702"/>
              <a:gd name="csY69" fmla="*/ 522392 h 1894761"/>
              <a:gd name="csX70" fmla="*/ 1055274 w 1810702"/>
              <a:gd name="csY70" fmla="*/ 428301 h 1894761"/>
              <a:gd name="csX71" fmla="*/ 948615 w 1810702"/>
              <a:gd name="csY71" fmla="*/ 409737 h 1894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</a:cxnLst>
            <a:rect l="l" t="t" r="r" b="b"/>
            <a:pathLst>
              <a:path w="1810702" h="1894761">
                <a:moveTo>
                  <a:pt x="858170" y="242"/>
                </a:moveTo>
                <a:cubicBezTo>
                  <a:pt x="900375" y="-581"/>
                  <a:pt x="942517" y="937"/>
                  <a:pt x="984721" y="1254"/>
                </a:cubicBezTo>
                <a:cubicBezTo>
                  <a:pt x="1003388" y="1380"/>
                  <a:pt x="1024205" y="432"/>
                  <a:pt x="1034330" y="19731"/>
                </a:cubicBezTo>
                <a:cubicBezTo>
                  <a:pt x="1052679" y="54658"/>
                  <a:pt x="1042872" y="153685"/>
                  <a:pt x="1058943" y="198926"/>
                </a:cubicBezTo>
                <a:cubicBezTo>
                  <a:pt x="1116461" y="218985"/>
                  <a:pt x="1173979" y="239043"/>
                  <a:pt x="1231497" y="259038"/>
                </a:cubicBezTo>
                <a:cubicBezTo>
                  <a:pt x="1273701" y="218669"/>
                  <a:pt x="1315843" y="178236"/>
                  <a:pt x="1358047" y="137866"/>
                </a:cubicBezTo>
                <a:cubicBezTo>
                  <a:pt x="1367033" y="137487"/>
                  <a:pt x="1374056" y="136158"/>
                  <a:pt x="1382977" y="138625"/>
                </a:cubicBezTo>
                <a:cubicBezTo>
                  <a:pt x="1406833" y="145143"/>
                  <a:pt x="1470235" y="201331"/>
                  <a:pt x="1492761" y="219049"/>
                </a:cubicBezTo>
                <a:cubicBezTo>
                  <a:pt x="1507631" y="230628"/>
                  <a:pt x="1531296" y="243536"/>
                  <a:pt x="1528828" y="265872"/>
                </a:cubicBezTo>
                <a:cubicBezTo>
                  <a:pt x="1525285" y="297383"/>
                  <a:pt x="1466438" y="381414"/>
                  <a:pt x="1452074" y="420391"/>
                </a:cubicBezTo>
                <a:cubicBezTo>
                  <a:pt x="1490357" y="472910"/>
                  <a:pt x="1528574" y="525492"/>
                  <a:pt x="1566857" y="578011"/>
                </a:cubicBezTo>
                <a:cubicBezTo>
                  <a:pt x="1604569" y="574404"/>
                  <a:pt x="1709100" y="544159"/>
                  <a:pt x="1737068" y="550865"/>
                </a:cubicBezTo>
                <a:cubicBezTo>
                  <a:pt x="1758076" y="555928"/>
                  <a:pt x="1762315" y="579339"/>
                  <a:pt x="1767566" y="596740"/>
                </a:cubicBezTo>
                <a:cubicBezTo>
                  <a:pt x="1782184" y="644956"/>
                  <a:pt x="1811037" y="698931"/>
                  <a:pt x="1809518" y="749425"/>
                </a:cubicBezTo>
                <a:cubicBezTo>
                  <a:pt x="1776236" y="797324"/>
                  <a:pt x="1695812" y="798400"/>
                  <a:pt x="1657657" y="840731"/>
                </a:cubicBezTo>
                <a:cubicBezTo>
                  <a:pt x="1657657" y="909449"/>
                  <a:pt x="1657657" y="978103"/>
                  <a:pt x="1657657" y="1046819"/>
                </a:cubicBezTo>
                <a:cubicBezTo>
                  <a:pt x="1708151" y="1074218"/>
                  <a:pt x="1758646" y="1101680"/>
                  <a:pt x="1809139" y="1129078"/>
                </a:cubicBezTo>
                <a:cubicBezTo>
                  <a:pt x="1817808" y="1178180"/>
                  <a:pt x="1788194" y="1235191"/>
                  <a:pt x="1774970" y="1282712"/>
                </a:cubicBezTo>
                <a:cubicBezTo>
                  <a:pt x="1769592" y="1302137"/>
                  <a:pt x="1766555" y="1327510"/>
                  <a:pt x="1742637" y="1332826"/>
                </a:cubicBezTo>
                <a:cubicBezTo>
                  <a:pt x="1705114" y="1341114"/>
                  <a:pt x="1622919" y="1305491"/>
                  <a:pt x="1573184" y="1312134"/>
                </a:cubicBezTo>
                <a:cubicBezTo>
                  <a:pt x="1537370" y="1367120"/>
                  <a:pt x="1501619" y="1422108"/>
                  <a:pt x="1465806" y="1477094"/>
                </a:cubicBezTo>
                <a:cubicBezTo>
                  <a:pt x="1480675" y="1512591"/>
                  <a:pt x="1503327" y="1547646"/>
                  <a:pt x="1523069" y="1580866"/>
                </a:cubicBezTo>
                <a:cubicBezTo>
                  <a:pt x="1532624" y="1596938"/>
                  <a:pt x="1550342" y="1615730"/>
                  <a:pt x="1550468" y="1635282"/>
                </a:cubicBezTo>
                <a:cubicBezTo>
                  <a:pt x="1550657" y="1656796"/>
                  <a:pt x="1532118" y="1665655"/>
                  <a:pt x="1517376" y="1677234"/>
                </a:cubicBezTo>
                <a:cubicBezTo>
                  <a:pt x="1487889" y="1700520"/>
                  <a:pt x="1408541" y="1776894"/>
                  <a:pt x="1372094" y="1763479"/>
                </a:cubicBezTo>
                <a:cubicBezTo>
                  <a:pt x="1357225" y="1758038"/>
                  <a:pt x="1344063" y="1737536"/>
                  <a:pt x="1333306" y="1726400"/>
                </a:cubicBezTo>
                <a:cubicBezTo>
                  <a:pt x="1305086" y="1697166"/>
                  <a:pt x="1276928" y="1664769"/>
                  <a:pt x="1244152" y="1640661"/>
                </a:cubicBezTo>
                <a:cubicBezTo>
                  <a:pt x="1180053" y="1662048"/>
                  <a:pt x="1115955" y="1683498"/>
                  <a:pt x="1051857" y="1704886"/>
                </a:cubicBezTo>
                <a:cubicBezTo>
                  <a:pt x="1038063" y="1740763"/>
                  <a:pt x="1038885" y="1786891"/>
                  <a:pt x="1033823" y="1825300"/>
                </a:cubicBezTo>
                <a:cubicBezTo>
                  <a:pt x="1031609" y="1842194"/>
                  <a:pt x="1033570" y="1864657"/>
                  <a:pt x="1022877" y="1879021"/>
                </a:cubicBezTo>
                <a:cubicBezTo>
                  <a:pt x="1005222" y="1902813"/>
                  <a:pt x="953653" y="1891992"/>
                  <a:pt x="927774" y="1892056"/>
                </a:cubicBezTo>
                <a:cubicBezTo>
                  <a:pt x="897781" y="1892182"/>
                  <a:pt x="830392" y="1900345"/>
                  <a:pt x="805145" y="1887689"/>
                </a:cubicBezTo>
                <a:cubicBezTo>
                  <a:pt x="785530" y="1877881"/>
                  <a:pt x="786226" y="1856368"/>
                  <a:pt x="784264" y="1837765"/>
                </a:cubicBezTo>
                <a:cubicBezTo>
                  <a:pt x="779582" y="1793915"/>
                  <a:pt x="777178" y="1748167"/>
                  <a:pt x="769205" y="1704886"/>
                </a:cubicBezTo>
                <a:cubicBezTo>
                  <a:pt x="741807" y="1688877"/>
                  <a:pt x="706435" y="1685334"/>
                  <a:pt x="676063" y="1674703"/>
                </a:cubicBezTo>
                <a:cubicBezTo>
                  <a:pt x="629556" y="1658442"/>
                  <a:pt x="587604" y="1633131"/>
                  <a:pt x="541792" y="1616047"/>
                </a:cubicBezTo>
                <a:cubicBezTo>
                  <a:pt x="500410" y="1639017"/>
                  <a:pt x="443146" y="1714567"/>
                  <a:pt x="409104" y="1728172"/>
                </a:cubicBezTo>
                <a:cubicBezTo>
                  <a:pt x="387843" y="1736650"/>
                  <a:pt x="372720" y="1721211"/>
                  <a:pt x="357217" y="1708936"/>
                </a:cubicBezTo>
                <a:cubicBezTo>
                  <a:pt x="321594" y="1680714"/>
                  <a:pt x="263886" y="1640851"/>
                  <a:pt x="239841" y="1603645"/>
                </a:cubicBezTo>
                <a:cubicBezTo>
                  <a:pt x="240474" y="1553468"/>
                  <a:pt x="310014" y="1488547"/>
                  <a:pt x="330578" y="1439128"/>
                </a:cubicBezTo>
                <a:cubicBezTo>
                  <a:pt x="297612" y="1386673"/>
                  <a:pt x="264709" y="1334217"/>
                  <a:pt x="231742" y="1281699"/>
                </a:cubicBezTo>
                <a:cubicBezTo>
                  <a:pt x="188398" y="1277965"/>
                  <a:pt x="97091" y="1312008"/>
                  <a:pt x="63492" y="1300238"/>
                </a:cubicBezTo>
                <a:cubicBezTo>
                  <a:pt x="45016" y="1293847"/>
                  <a:pt x="41788" y="1272967"/>
                  <a:pt x="36979" y="1256768"/>
                </a:cubicBezTo>
                <a:cubicBezTo>
                  <a:pt x="25780" y="1218739"/>
                  <a:pt x="15909" y="1180584"/>
                  <a:pt x="5721" y="1142303"/>
                </a:cubicBezTo>
                <a:cubicBezTo>
                  <a:pt x="1166" y="1125218"/>
                  <a:pt x="-5162" y="1106868"/>
                  <a:pt x="7240" y="1091366"/>
                </a:cubicBezTo>
                <a:cubicBezTo>
                  <a:pt x="26096" y="1067828"/>
                  <a:pt x="123224" y="1040176"/>
                  <a:pt x="155812" y="1021003"/>
                </a:cubicBezTo>
                <a:cubicBezTo>
                  <a:pt x="160050" y="952856"/>
                  <a:pt x="164227" y="884708"/>
                  <a:pt x="168466" y="816559"/>
                </a:cubicBezTo>
                <a:cubicBezTo>
                  <a:pt x="142587" y="788529"/>
                  <a:pt x="94244" y="770812"/>
                  <a:pt x="59949" y="753601"/>
                </a:cubicBezTo>
                <a:cubicBezTo>
                  <a:pt x="46155" y="746640"/>
                  <a:pt x="25084" y="741326"/>
                  <a:pt x="16099" y="727911"/>
                </a:cubicBezTo>
                <a:cubicBezTo>
                  <a:pt x="4203" y="710130"/>
                  <a:pt x="12619" y="691148"/>
                  <a:pt x="18819" y="673177"/>
                </a:cubicBezTo>
                <a:cubicBezTo>
                  <a:pt x="31791" y="635655"/>
                  <a:pt x="46345" y="598892"/>
                  <a:pt x="60139" y="561686"/>
                </a:cubicBezTo>
                <a:cubicBezTo>
                  <a:pt x="66656" y="544222"/>
                  <a:pt x="72478" y="524290"/>
                  <a:pt x="93864" y="520809"/>
                </a:cubicBezTo>
                <a:cubicBezTo>
                  <a:pt x="124616" y="515811"/>
                  <a:pt x="223832" y="550676"/>
                  <a:pt x="263380" y="555928"/>
                </a:cubicBezTo>
                <a:cubicBezTo>
                  <a:pt x="302484" y="504421"/>
                  <a:pt x="341652" y="452915"/>
                  <a:pt x="380755" y="401409"/>
                </a:cubicBezTo>
                <a:cubicBezTo>
                  <a:pt x="367404" y="362684"/>
                  <a:pt x="346081" y="326110"/>
                  <a:pt x="327541" y="289537"/>
                </a:cubicBezTo>
                <a:cubicBezTo>
                  <a:pt x="320455" y="275554"/>
                  <a:pt x="306344" y="259545"/>
                  <a:pt x="306407" y="243283"/>
                </a:cubicBezTo>
                <a:cubicBezTo>
                  <a:pt x="306470" y="223858"/>
                  <a:pt x="322289" y="215188"/>
                  <a:pt x="335893" y="205128"/>
                </a:cubicBezTo>
                <a:cubicBezTo>
                  <a:pt x="363608" y="184690"/>
                  <a:pt x="444981" y="113568"/>
                  <a:pt x="477441" y="121351"/>
                </a:cubicBezTo>
                <a:cubicBezTo>
                  <a:pt x="493576" y="125211"/>
                  <a:pt x="506041" y="146281"/>
                  <a:pt x="516292" y="157987"/>
                </a:cubicBezTo>
                <a:cubicBezTo>
                  <a:pt x="542742" y="188043"/>
                  <a:pt x="571026" y="228603"/>
                  <a:pt x="605068" y="249800"/>
                </a:cubicBezTo>
                <a:cubicBezTo>
                  <a:pt x="664104" y="231514"/>
                  <a:pt x="723204" y="213227"/>
                  <a:pt x="782239" y="194941"/>
                </a:cubicBezTo>
                <a:cubicBezTo>
                  <a:pt x="796667" y="150014"/>
                  <a:pt x="791098" y="49660"/>
                  <a:pt x="807486" y="18338"/>
                </a:cubicBezTo>
                <a:cubicBezTo>
                  <a:pt x="817231" y="-392"/>
                  <a:pt x="840390" y="621"/>
                  <a:pt x="858170" y="242"/>
                </a:cubicBezTo>
                <a:close/>
                <a:moveTo>
                  <a:pt x="948615" y="409737"/>
                </a:moveTo>
                <a:cubicBezTo>
                  <a:pt x="912303" y="406993"/>
                  <a:pt x="875730" y="407926"/>
                  <a:pt x="840390" y="413241"/>
                </a:cubicBezTo>
                <a:cubicBezTo>
                  <a:pt x="615762" y="446967"/>
                  <a:pt x="428909" y="614142"/>
                  <a:pt x="382591" y="839276"/>
                </a:cubicBezTo>
                <a:cubicBezTo>
                  <a:pt x="325833" y="1115284"/>
                  <a:pt x="500283" y="1422044"/>
                  <a:pt x="782556" y="1485256"/>
                </a:cubicBezTo>
                <a:cubicBezTo>
                  <a:pt x="856652" y="1501835"/>
                  <a:pt x="934987" y="1505504"/>
                  <a:pt x="1010032" y="1493103"/>
                </a:cubicBezTo>
                <a:cubicBezTo>
                  <a:pt x="1079509" y="1481650"/>
                  <a:pt x="1148163" y="1456339"/>
                  <a:pt x="1207008" y="1417361"/>
                </a:cubicBezTo>
                <a:cubicBezTo>
                  <a:pt x="1514211" y="1213994"/>
                  <a:pt x="1549836" y="748918"/>
                  <a:pt x="1246492" y="522392"/>
                </a:cubicBezTo>
                <a:cubicBezTo>
                  <a:pt x="1188152" y="478858"/>
                  <a:pt x="1125510" y="447600"/>
                  <a:pt x="1055274" y="428301"/>
                </a:cubicBezTo>
                <a:cubicBezTo>
                  <a:pt x="1020979" y="418905"/>
                  <a:pt x="984927" y="412482"/>
                  <a:pt x="948615" y="4097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C3A06AF-D508-2056-D002-3C1C94C1EC2D}"/>
              </a:ext>
            </a:extLst>
          </p:cNvPr>
          <p:cNvSpPr/>
          <p:nvPr/>
        </p:nvSpPr>
        <p:spPr>
          <a:xfrm>
            <a:off x="8791198" y="3013705"/>
            <a:ext cx="164592" cy="164592"/>
          </a:xfrm>
          <a:custGeom>
            <a:avLst/>
            <a:gdLst>
              <a:gd name="csX0" fmla="*/ 86118 w 154441"/>
              <a:gd name="csY0" fmla="*/ 342 h 160207"/>
              <a:gd name="csX1" fmla="*/ 100240 w 154441"/>
              <a:gd name="csY1" fmla="*/ 155901 h 160207"/>
              <a:gd name="csX2" fmla="*/ 50821 w 154441"/>
              <a:gd name="csY2" fmla="*/ 4736 h 160207"/>
              <a:gd name="csX3" fmla="*/ 86118 w 154441"/>
              <a:gd name="csY3" fmla="*/ 342 h 1602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54441" h="160207">
                <a:moveTo>
                  <a:pt x="86118" y="342"/>
                </a:moveTo>
                <a:cubicBezTo>
                  <a:pt x="161572" y="7569"/>
                  <a:pt x="185891" y="127444"/>
                  <a:pt x="100240" y="155901"/>
                </a:cubicBezTo>
                <a:cubicBezTo>
                  <a:pt x="4819" y="187539"/>
                  <a:pt x="-43143" y="35488"/>
                  <a:pt x="50821" y="4736"/>
                </a:cubicBezTo>
                <a:cubicBezTo>
                  <a:pt x="63516" y="576"/>
                  <a:pt x="75338" y="-691"/>
                  <a:pt x="86118" y="3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975E081-2F91-A57F-3FB0-B7DBB2E4C294}"/>
              </a:ext>
            </a:extLst>
          </p:cNvPr>
          <p:cNvSpPr/>
          <p:nvPr/>
        </p:nvSpPr>
        <p:spPr>
          <a:xfrm>
            <a:off x="5256996" y="4010146"/>
            <a:ext cx="1907600" cy="1855399"/>
          </a:xfrm>
          <a:custGeom>
            <a:avLst/>
            <a:gdLst>
              <a:gd name="csX0" fmla="*/ 578041 w 1907600"/>
              <a:gd name="csY0" fmla="*/ 329 h 1855399"/>
              <a:gd name="csX1" fmla="*/ 698265 w 1907600"/>
              <a:gd name="csY1" fmla="*/ 148395 h 1855399"/>
              <a:gd name="csX2" fmla="*/ 780713 w 1907600"/>
              <a:gd name="csY2" fmla="*/ 127513 h 1855399"/>
              <a:gd name="csX3" fmla="*/ 995470 w 1907600"/>
              <a:gd name="csY3" fmla="*/ 110050 h 1855399"/>
              <a:gd name="csX4" fmla="*/ 1127779 w 1907600"/>
              <a:gd name="csY4" fmla="*/ 128337 h 1855399"/>
              <a:gd name="csX5" fmla="*/ 1210481 w 1907600"/>
              <a:gd name="csY5" fmla="*/ 148711 h 1855399"/>
              <a:gd name="csX6" fmla="*/ 1331021 w 1907600"/>
              <a:gd name="csY6" fmla="*/ 1215 h 1855399"/>
              <a:gd name="csX7" fmla="*/ 1486173 w 1907600"/>
              <a:gd name="csY7" fmla="*/ 78981 h 1855399"/>
              <a:gd name="csX8" fmla="*/ 1528567 w 1907600"/>
              <a:gd name="csY8" fmla="*/ 123528 h 1855399"/>
              <a:gd name="csX9" fmla="*/ 1509838 w 1907600"/>
              <a:gd name="csY9" fmla="*/ 172692 h 1855399"/>
              <a:gd name="csX10" fmla="*/ 1462824 w 1907600"/>
              <a:gd name="csY10" fmla="*/ 294245 h 1855399"/>
              <a:gd name="csX11" fmla="*/ 1584123 w 1907600"/>
              <a:gd name="csY11" fmla="*/ 430225 h 1855399"/>
              <a:gd name="csX12" fmla="*/ 1705422 w 1907600"/>
              <a:gd name="csY12" fmla="*/ 393904 h 1855399"/>
              <a:gd name="csX13" fmla="*/ 1760472 w 1907600"/>
              <a:gd name="csY13" fmla="*/ 381502 h 1855399"/>
              <a:gd name="csX14" fmla="*/ 1796982 w 1907600"/>
              <a:gd name="csY14" fmla="*/ 426364 h 1855399"/>
              <a:gd name="csX15" fmla="*/ 1858234 w 1907600"/>
              <a:gd name="csY15" fmla="*/ 585313 h 1855399"/>
              <a:gd name="csX16" fmla="*/ 1708650 w 1907600"/>
              <a:gd name="csY16" fmla="*/ 692882 h 1855399"/>
              <a:gd name="csX17" fmla="*/ 1737440 w 1907600"/>
              <a:gd name="csY17" fmla="*/ 901691 h 1855399"/>
              <a:gd name="csX18" fmla="*/ 1852475 w 1907600"/>
              <a:gd name="csY18" fmla="*/ 946237 h 1855399"/>
              <a:gd name="csX19" fmla="*/ 1903285 w 1907600"/>
              <a:gd name="csY19" fmla="*/ 971990 h 1855399"/>
              <a:gd name="csX20" fmla="*/ 1891200 w 1907600"/>
              <a:gd name="csY20" fmla="*/ 1091518 h 1855399"/>
              <a:gd name="csX21" fmla="*/ 1857980 w 1907600"/>
              <a:gd name="csY21" fmla="*/ 1179028 h 1855399"/>
              <a:gd name="csX22" fmla="*/ 1685364 w 1907600"/>
              <a:gd name="csY22" fmla="*/ 1175231 h 1855399"/>
              <a:gd name="csX23" fmla="*/ 1588679 w 1907600"/>
              <a:gd name="csY23" fmla="*/ 1357276 h 1855399"/>
              <a:gd name="csX24" fmla="*/ 1655181 w 1907600"/>
              <a:gd name="csY24" fmla="*/ 1460098 h 1855399"/>
              <a:gd name="csX25" fmla="*/ 1685934 w 1907600"/>
              <a:gd name="csY25" fmla="*/ 1510276 h 1855399"/>
              <a:gd name="csX26" fmla="*/ 1654612 w 1907600"/>
              <a:gd name="csY26" fmla="*/ 1557353 h 1855399"/>
              <a:gd name="csX27" fmla="*/ 1514837 w 1907600"/>
              <a:gd name="csY27" fmla="*/ 1657708 h 1855399"/>
              <a:gd name="csX28" fmla="*/ 1472316 w 1907600"/>
              <a:gd name="csY28" fmla="*/ 1623856 h 1855399"/>
              <a:gd name="csX29" fmla="*/ 1381641 w 1907600"/>
              <a:gd name="csY29" fmla="*/ 1550266 h 1855399"/>
              <a:gd name="csX30" fmla="*/ 1247307 w 1907600"/>
              <a:gd name="csY30" fmla="*/ 1611833 h 1855399"/>
              <a:gd name="csX31" fmla="*/ 1096901 w 1907600"/>
              <a:gd name="csY31" fmla="*/ 1658593 h 1855399"/>
              <a:gd name="csX32" fmla="*/ 1076020 w 1907600"/>
              <a:gd name="csY32" fmla="*/ 1781285 h 1855399"/>
              <a:gd name="csX33" fmla="*/ 1063429 w 1907600"/>
              <a:gd name="csY33" fmla="*/ 1839688 h 1855399"/>
              <a:gd name="csX34" fmla="*/ 964022 w 1907600"/>
              <a:gd name="csY34" fmla="*/ 1852977 h 1855399"/>
              <a:gd name="csX35" fmla="*/ 829372 w 1907600"/>
              <a:gd name="csY35" fmla="*/ 1843232 h 1855399"/>
              <a:gd name="csX36" fmla="*/ 811274 w 1907600"/>
              <a:gd name="csY36" fmla="*/ 1787233 h 1855399"/>
              <a:gd name="csX37" fmla="*/ 797165 w 1907600"/>
              <a:gd name="csY37" fmla="*/ 1660998 h 1855399"/>
              <a:gd name="csX38" fmla="*/ 661565 w 1907600"/>
              <a:gd name="csY38" fmla="*/ 1612087 h 1855399"/>
              <a:gd name="csX39" fmla="*/ 521093 w 1907600"/>
              <a:gd name="csY39" fmla="*/ 1540015 h 1855399"/>
              <a:gd name="csX40" fmla="*/ 430419 w 1907600"/>
              <a:gd name="csY40" fmla="*/ 1611327 h 1855399"/>
              <a:gd name="csX41" fmla="*/ 387138 w 1907600"/>
              <a:gd name="csY41" fmla="*/ 1643281 h 1855399"/>
              <a:gd name="csX42" fmla="*/ 336265 w 1907600"/>
              <a:gd name="csY42" fmla="*/ 1621008 h 1855399"/>
              <a:gd name="csX43" fmla="*/ 245021 w 1907600"/>
              <a:gd name="csY43" fmla="*/ 1535079 h 1855399"/>
              <a:gd name="csX44" fmla="*/ 214459 w 1907600"/>
              <a:gd name="csY44" fmla="*/ 1490154 h 1855399"/>
              <a:gd name="csX45" fmla="*/ 241288 w 1907600"/>
              <a:gd name="csY45" fmla="*/ 1441179 h 1855399"/>
              <a:gd name="csX46" fmla="*/ 312916 w 1907600"/>
              <a:gd name="csY46" fmla="*/ 1338292 h 1855399"/>
              <a:gd name="csX47" fmla="*/ 223697 w 1907600"/>
              <a:gd name="csY47" fmla="*/ 1169853 h 1855399"/>
              <a:gd name="csX48" fmla="*/ 47032 w 1907600"/>
              <a:gd name="csY48" fmla="*/ 1170042 h 1855399"/>
              <a:gd name="csX49" fmla="*/ 21342 w 1907600"/>
              <a:gd name="csY49" fmla="*/ 1119739 h 1855399"/>
              <a:gd name="csX50" fmla="*/ 4890 w 1907600"/>
              <a:gd name="csY50" fmla="*/ 964967 h 1855399"/>
              <a:gd name="csX51" fmla="*/ 171558 w 1907600"/>
              <a:gd name="csY51" fmla="*/ 895363 h 1855399"/>
              <a:gd name="csX52" fmla="*/ 177696 w 1907600"/>
              <a:gd name="csY52" fmla="*/ 806777 h 1855399"/>
              <a:gd name="csX53" fmla="*/ 196932 w 1907600"/>
              <a:gd name="csY53" fmla="*/ 692882 h 1855399"/>
              <a:gd name="csX54" fmla="*/ 95881 w 1907600"/>
              <a:gd name="csY54" fmla="*/ 621380 h 1855399"/>
              <a:gd name="csX55" fmla="*/ 51715 w 1907600"/>
              <a:gd name="csY55" fmla="*/ 589806 h 1855399"/>
              <a:gd name="csX56" fmla="*/ 57599 w 1907600"/>
              <a:gd name="csY56" fmla="*/ 536147 h 1855399"/>
              <a:gd name="csX57" fmla="*/ 113092 w 1907600"/>
              <a:gd name="csY57" fmla="*/ 421049 h 1855399"/>
              <a:gd name="csX58" fmla="*/ 148019 w 1907600"/>
              <a:gd name="csY58" fmla="*/ 379603 h 1855399"/>
              <a:gd name="csX59" fmla="*/ 322914 w 1907600"/>
              <a:gd name="csY59" fmla="*/ 427124 h 1855399"/>
              <a:gd name="csX60" fmla="*/ 442188 w 1907600"/>
              <a:gd name="csY60" fmla="*/ 294245 h 1855399"/>
              <a:gd name="csX61" fmla="*/ 396630 w 1907600"/>
              <a:gd name="csY61" fmla="*/ 168643 h 1855399"/>
              <a:gd name="csX62" fmla="*/ 378659 w 1907600"/>
              <a:gd name="csY62" fmla="*/ 123401 h 1855399"/>
              <a:gd name="csX63" fmla="*/ 420232 w 1907600"/>
              <a:gd name="csY63" fmla="*/ 76007 h 1855399"/>
              <a:gd name="csX64" fmla="*/ 578041 w 1907600"/>
              <a:gd name="csY64" fmla="*/ 329 h 1855399"/>
              <a:gd name="csX65" fmla="*/ 998777 w 1907600"/>
              <a:gd name="csY65" fmla="*/ 334947 h 1855399"/>
              <a:gd name="csX66" fmla="*/ 876386 w 1907600"/>
              <a:gd name="csY66" fmla="*/ 337842 h 1855399"/>
              <a:gd name="csX67" fmla="*/ 665930 w 1907600"/>
              <a:gd name="csY67" fmla="*/ 410988 h 1855399"/>
              <a:gd name="csX68" fmla="*/ 482305 w 1907600"/>
              <a:gd name="csY68" fmla="*/ 1228572 h 1855399"/>
              <a:gd name="csX69" fmla="*/ 643278 w 1907600"/>
              <a:gd name="csY69" fmla="*/ 1389925 h 1855399"/>
              <a:gd name="csX70" fmla="*/ 810389 w 1907600"/>
              <a:gd name="csY70" fmla="*/ 1464084 h 1855399"/>
              <a:gd name="csX71" fmla="*/ 1058303 w 1907600"/>
              <a:gd name="csY71" fmla="*/ 1472310 h 1855399"/>
              <a:gd name="csX72" fmla="*/ 1240789 w 1907600"/>
              <a:gd name="csY72" fmla="*/ 1402897 h 1855399"/>
              <a:gd name="csX73" fmla="*/ 1297042 w 1907600"/>
              <a:gd name="csY73" fmla="*/ 451675 h 1855399"/>
              <a:gd name="csX74" fmla="*/ 1118984 w 1907600"/>
              <a:gd name="csY74" fmla="*/ 357584 h 1855399"/>
              <a:gd name="csX75" fmla="*/ 998777 w 1907600"/>
              <a:gd name="csY75" fmla="*/ 334947 h 18553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1907600" h="1855399">
                <a:moveTo>
                  <a:pt x="578041" y="329"/>
                </a:moveTo>
                <a:cubicBezTo>
                  <a:pt x="618095" y="49684"/>
                  <a:pt x="658211" y="99040"/>
                  <a:pt x="698265" y="148395"/>
                </a:cubicBezTo>
                <a:cubicBezTo>
                  <a:pt x="726169" y="143269"/>
                  <a:pt x="752872" y="133272"/>
                  <a:pt x="780713" y="127513"/>
                </a:cubicBezTo>
                <a:cubicBezTo>
                  <a:pt x="851518" y="112834"/>
                  <a:pt x="923146" y="106253"/>
                  <a:pt x="995470" y="110050"/>
                </a:cubicBezTo>
                <a:cubicBezTo>
                  <a:pt x="1040016" y="112454"/>
                  <a:pt x="1084245" y="118908"/>
                  <a:pt x="1127779" y="128337"/>
                </a:cubicBezTo>
                <a:cubicBezTo>
                  <a:pt x="1155495" y="134347"/>
                  <a:pt x="1182386" y="147255"/>
                  <a:pt x="1210481" y="148711"/>
                </a:cubicBezTo>
                <a:cubicBezTo>
                  <a:pt x="1250660" y="99546"/>
                  <a:pt x="1290840" y="50381"/>
                  <a:pt x="1331021" y="1215"/>
                </a:cubicBezTo>
                <a:cubicBezTo>
                  <a:pt x="1379364" y="-1253"/>
                  <a:pt x="1444347" y="53545"/>
                  <a:pt x="1486173" y="78981"/>
                </a:cubicBezTo>
                <a:cubicBezTo>
                  <a:pt x="1503194" y="89295"/>
                  <a:pt x="1528061" y="99989"/>
                  <a:pt x="1528567" y="123528"/>
                </a:cubicBezTo>
                <a:cubicBezTo>
                  <a:pt x="1528884" y="138967"/>
                  <a:pt x="1515659" y="158455"/>
                  <a:pt x="1509838" y="172692"/>
                </a:cubicBezTo>
                <a:cubicBezTo>
                  <a:pt x="1493766" y="211860"/>
                  <a:pt x="1471746" y="252989"/>
                  <a:pt x="1462824" y="294245"/>
                </a:cubicBezTo>
                <a:cubicBezTo>
                  <a:pt x="1503257" y="339550"/>
                  <a:pt x="1543690" y="384919"/>
                  <a:pt x="1584123" y="430225"/>
                </a:cubicBezTo>
                <a:cubicBezTo>
                  <a:pt x="1625885" y="424087"/>
                  <a:pt x="1665243" y="406496"/>
                  <a:pt x="1705422" y="393904"/>
                </a:cubicBezTo>
                <a:cubicBezTo>
                  <a:pt x="1722380" y="388652"/>
                  <a:pt x="1742312" y="378465"/>
                  <a:pt x="1760472" y="381502"/>
                </a:cubicBezTo>
                <a:cubicBezTo>
                  <a:pt x="1781923" y="385108"/>
                  <a:pt x="1788820" y="409533"/>
                  <a:pt x="1796982" y="426364"/>
                </a:cubicBezTo>
                <a:cubicBezTo>
                  <a:pt x="1819382" y="472493"/>
                  <a:pt x="1861460" y="533553"/>
                  <a:pt x="1858234" y="585313"/>
                </a:cubicBezTo>
                <a:cubicBezTo>
                  <a:pt x="1808372" y="621190"/>
                  <a:pt x="1758511" y="657004"/>
                  <a:pt x="1708650" y="692882"/>
                </a:cubicBezTo>
                <a:cubicBezTo>
                  <a:pt x="1718204" y="762484"/>
                  <a:pt x="1727822" y="832088"/>
                  <a:pt x="1737440" y="901691"/>
                </a:cubicBezTo>
                <a:cubicBezTo>
                  <a:pt x="1771925" y="921813"/>
                  <a:pt x="1814636" y="933329"/>
                  <a:pt x="1852475" y="946237"/>
                </a:cubicBezTo>
                <a:cubicBezTo>
                  <a:pt x="1869496" y="952059"/>
                  <a:pt x="1893478" y="955285"/>
                  <a:pt x="1903285" y="971990"/>
                </a:cubicBezTo>
                <a:cubicBezTo>
                  <a:pt x="1916320" y="994073"/>
                  <a:pt x="1896135" y="1065195"/>
                  <a:pt x="1891200" y="1091518"/>
                </a:cubicBezTo>
                <a:cubicBezTo>
                  <a:pt x="1886264" y="1117587"/>
                  <a:pt x="1886770" y="1167385"/>
                  <a:pt x="1857980" y="1179028"/>
                </a:cubicBezTo>
                <a:cubicBezTo>
                  <a:pt x="1826722" y="1191747"/>
                  <a:pt x="1726493" y="1169283"/>
                  <a:pt x="1685364" y="1175231"/>
                </a:cubicBezTo>
                <a:cubicBezTo>
                  <a:pt x="1653157" y="1235913"/>
                  <a:pt x="1620950" y="1296594"/>
                  <a:pt x="1588679" y="1357276"/>
                </a:cubicBezTo>
                <a:cubicBezTo>
                  <a:pt x="1605384" y="1393089"/>
                  <a:pt x="1632466" y="1427575"/>
                  <a:pt x="1655181" y="1460098"/>
                </a:cubicBezTo>
                <a:cubicBezTo>
                  <a:pt x="1665369" y="1474651"/>
                  <a:pt x="1684035" y="1491863"/>
                  <a:pt x="1685934" y="1510276"/>
                </a:cubicBezTo>
                <a:cubicBezTo>
                  <a:pt x="1688085" y="1531916"/>
                  <a:pt x="1668849" y="1545014"/>
                  <a:pt x="1654612" y="1557353"/>
                </a:cubicBezTo>
                <a:cubicBezTo>
                  <a:pt x="1625695" y="1582283"/>
                  <a:pt x="1551853" y="1666377"/>
                  <a:pt x="1514837" y="1657708"/>
                </a:cubicBezTo>
                <a:cubicBezTo>
                  <a:pt x="1498575" y="1653912"/>
                  <a:pt x="1484591" y="1634359"/>
                  <a:pt x="1472316" y="1623856"/>
                </a:cubicBezTo>
                <a:cubicBezTo>
                  <a:pt x="1442829" y="1598545"/>
                  <a:pt x="1413026" y="1573108"/>
                  <a:pt x="1381641" y="1550266"/>
                </a:cubicBezTo>
                <a:cubicBezTo>
                  <a:pt x="1335514" y="1559821"/>
                  <a:pt x="1291726" y="1594179"/>
                  <a:pt x="1247307" y="1611833"/>
                </a:cubicBezTo>
                <a:cubicBezTo>
                  <a:pt x="1199660" y="1630879"/>
                  <a:pt x="1139802" y="1639042"/>
                  <a:pt x="1096901" y="1658593"/>
                </a:cubicBezTo>
                <a:cubicBezTo>
                  <a:pt x="1084942" y="1697824"/>
                  <a:pt x="1081335" y="1740599"/>
                  <a:pt x="1076020" y="1781285"/>
                </a:cubicBezTo>
                <a:cubicBezTo>
                  <a:pt x="1073616" y="1799888"/>
                  <a:pt x="1076020" y="1824249"/>
                  <a:pt x="1063429" y="1839688"/>
                </a:cubicBezTo>
                <a:cubicBezTo>
                  <a:pt x="1043876" y="1863733"/>
                  <a:pt x="991231" y="1853039"/>
                  <a:pt x="964022" y="1852977"/>
                </a:cubicBezTo>
                <a:cubicBezTo>
                  <a:pt x="932005" y="1852913"/>
                  <a:pt x="853923" y="1861835"/>
                  <a:pt x="829372" y="1843232"/>
                </a:cubicBezTo>
                <a:cubicBezTo>
                  <a:pt x="811908" y="1830070"/>
                  <a:pt x="813490" y="1807102"/>
                  <a:pt x="811274" y="1787233"/>
                </a:cubicBezTo>
                <a:cubicBezTo>
                  <a:pt x="806656" y="1745281"/>
                  <a:pt x="804061" y="1702634"/>
                  <a:pt x="797165" y="1660998"/>
                </a:cubicBezTo>
                <a:cubicBezTo>
                  <a:pt x="768564" y="1639611"/>
                  <a:pt x="699087" y="1627652"/>
                  <a:pt x="661565" y="1612087"/>
                </a:cubicBezTo>
                <a:cubicBezTo>
                  <a:pt x="613538" y="1592154"/>
                  <a:pt x="569879" y="1555961"/>
                  <a:pt x="521093" y="1540015"/>
                </a:cubicBezTo>
                <a:cubicBezTo>
                  <a:pt x="489834" y="1562098"/>
                  <a:pt x="460285" y="1587345"/>
                  <a:pt x="430419" y="1611327"/>
                </a:cubicBezTo>
                <a:cubicBezTo>
                  <a:pt x="417510" y="1621704"/>
                  <a:pt x="404033" y="1639927"/>
                  <a:pt x="387138" y="1643281"/>
                </a:cubicBezTo>
                <a:cubicBezTo>
                  <a:pt x="364486" y="1647773"/>
                  <a:pt x="351767" y="1634802"/>
                  <a:pt x="336265" y="1621008"/>
                </a:cubicBezTo>
                <a:cubicBezTo>
                  <a:pt x="305133" y="1593103"/>
                  <a:pt x="275267" y="1563933"/>
                  <a:pt x="245021" y="1535079"/>
                </a:cubicBezTo>
                <a:cubicBezTo>
                  <a:pt x="231291" y="1521982"/>
                  <a:pt x="214143" y="1511351"/>
                  <a:pt x="214459" y="1490154"/>
                </a:cubicBezTo>
                <a:cubicBezTo>
                  <a:pt x="214776" y="1471867"/>
                  <a:pt x="231227" y="1455479"/>
                  <a:pt x="241288" y="1441179"/>
                </a:cubicBezTo>
                <a:cubicBezTo>
                  <a:pt x="264447" y="1408086"/>
                  <a:pt x="296085" y="1374803"/>
                  <a:pt x="312916" y="1338292"/>
                </a:cubicBezTo>
                <a:cubicBezTo>
                  <a:pt x="283177" y="1282167"/>
                  <a:pt x="253437" y="1225978"/>
                  <a:pt x="223697" y="1169853"/>
                </a:cubicBezTo>
                <a:cubicBezTo>
                  <a:pt x="172444" y="1152389"/>
                  <a:pt x="99171" y="1185925"/>
                  <a:pt x="47032" y="1170042"/>
                </a:cubicBezTo>
                <a:cubicBezTo>
                  <a:pt x="25202" y="1163335"/>
                  <a:pt x="24885" y="1138152"/>
                  <a:pt x="21342" y="1119739"/>
                </a:cubicBezTo>
                <a:cubicBezTo>
                  <a:pt x="13243" y="1078167"/>
                  <a:pt x="-10043" y="1003691"/>
                  <a:pt x="4890" y="964967"/>
                </a:cubicBezTo>
                <a:cubicBezTo>
                  <a:pt x="60447" y="941745"/>
                  <a:pt x="116002" y="918585"/>
                  <a:pt x="171558" y="895363"/>
                </a:cubicBezTo>
                <a:cubicBezTo>
                  <a:pt x="176684" y="866446"/>
                  <a:pt x="174532" y="836137"/>
                  <a:pt x="177696" y="806777"/>
                </a:cubicBezTo>
                <a:cubicBezTo>
                  <a:pt x="181746" y="768369"/>
                  <a:pt x="191300" y="730973"/>
                  <a:pt x="196932" y="692882"/>
                </a:cubicBezTo>
                <a:cubicBezTo>
                  <a:pt x="169660" y="663584"/>
                  <a:pt x="128847" y="644223"/>
                  <a:pt x="95881" y="621380"/>
                </a:cubicBezTo>
                <a:cubicBezTo>
                  <a:pt x="82087" y="611888"/>
                  <a:pt x="60636" y="604485"/>
                  <a:pt x="51715" y="589806"/>
                </a:cubicBezTo>
                <a:cubicBezTo>
                  <a:pt x="40577" y="571519"/>
                  <a:pt x="50133" y="553675"/>
                  <a:pt x="57599" y="536147"/>
                </a:cubicBezTo>
                <a:cubicBezTo>
                  <a:pt x="74177" y="497107"/>
                  <a:pt x="94046" y="459014"/>
                  <a:pt x="113092" y="421049"/>
                </a:cubicBezTo>
                <a:cubicBezTo>
                  <a:pt x="121001" y="405420"/>
                  <a:pt x="128720" y="383717"/>
                  <a:pt x="148019" y="379603"/>
                </a:cubicBezTo>
                <a:cubicBezTo>
                  <a:pt x="192946" y="370113"/>
                  <a:pt x="271470" y="424846"/>
                  <a:pt x="322914" y="427124"/>
                </a:cubicBezTo>
                <a:cubicBezTo>
                  <a:pt x="362651" y="382831"/>
                  <a:pt x="402451" y="338538"/>
                  <a:pt x="442188" y="294245"/>
                </a:cubicBezTo>
                <a:cubicBezTo>
                  <a:pt x="437695" y="252610"/>
                  <a:pt x="412702" y="207684"/>
                  <a:pt x="396630" y="168643"/>
                </a:cubicBezTo>
                <a:cubicBezTo>
                  <a:pt x="390808" y="154596"/>
                  <a:pt x="378976" y="138903"/>
                  <a:pt x="378659" y="123401"/>
                </a:cubicBezTo>
                <a:cubicBezTo>
                  <a:pt x="378153" y="98470"/>
                  <a:pt x="401692" y="87017"/>
                  <a:pt x="420232" y="76007"/>
                </a:cubicBezTo>
                <a:cubicBezTo>
                  <a:pt x="461741" y="51393"/>
                  <a:pt x="530837" y="-4795"/>
                  <a:pt x="578041" y="329"/>
                </a:cubicBezTo>
                <a:close/>
                <a:moveTo>
                  <a:pt x="998777" y="334947"/>
                </a:moveTo>
                <a:cubicBezTo>
                  <a:pt x="957917" y="331688"/>
                  <a:pt x="916693" y="332685"/>
                  <a:pt x="876386" y="337842"/>
                </a:cubicBezTo>
                <a:cubicBezTo>
                  <a:pt x="802479" y="347270"/>
                  <a:pt x="729396" y="371821"/>
                  <a:pt x="665930" y="410988"/>
                </a:cubicBezTo>
                <a:cubicBezTo>
                  <a:pt x="389796" y="581390"/>
                  <a:pt x="297160" y="955475"/>
                  <a:pt x="482305" y="1228572"/>
                </a:cubicBezTo>
                <a:cubicBezTo>
                  <a:pt x="525459" y="1292228"/>
                  <a:pt x="577661" y="1348796"/>
                  <a:pt x="643278" y="1389925"/>
                </a:cubicBezTo>
                <a:cubicBezTo>
                  <a:pt x="695354" y="1422449"/>
                  <a:pt x="750531" y="1449215"/>
                  <a:pt x="810389" y="1464084"/>
                </a:cubicBezTo>
                <a:cubicBezTo>
                  <a:pt x="891128" y="1484206"/>
                  <a:pt x="976234" y="1486611"/>
                  <a:pt x="1058303" y="1472310"/>
                </a:cubicBezTo>
                <a:cubicBezTo>
                  <a:pt x="1122528" y="1461111"/>
                  <a:pt x="1185044" y="1436433"/>
                  <a:pt x="1240789" y="1402897"/>
                </a:cubicBezTo>
                <a:cubicBezTo>
                  <a:pt x="1586971" y="1194784"/>
                  <a:pt x="1614369" y="699968"/>
                  <a:pt x="1297042" y="451675"/>
                </a:cubicBezTo>
                <a:cubicBezTo>
                  <a:pt x="1244080" y="410229"/>
                  <a:pt x="1183526" y="377262"/>
                  <a:pt x="1118984" y="357584"/>
                </a:cubicBezTo>
                <a:cubicBezTo>
                  <a:pt x="1080133" y="345720"/>
                  <a:pt x="1039637" y="338206"/>
                  <a:pt x="998777" y="334947"/>
                </a:cubicBezTo>
                <a:close/>
              </a:path>
            </a:pathLst>
          </a:custGeom>
          <a:solidFill>
            <a:srgbClr val="FD8B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D27B9C0-2375-ADE3-F957-F10345AC253D}"/>
              </a:ext>
            </a:extLst>
          </p:cNvPr>
          <p:cNvSpPr/>
          <p:nvPr/>
        </p:nvSpPr>
        <p:spPr>
          <a:xfrm>
            <a:off x="3631532" y="4947319"/>
            <a:ext cx="164592" cy="164592"/>
          </a:xfrm>
          <a:custGeom>
            <a:avLst/>
            <a:gdLst>
              <a:gd name="csX0" fmla="*/ 73079 w 180130"/>
              <a:gd name="csY0" fmla="*/ 1977 h 182875"/>
              <a:gd name="csX1" fmla="*/ 108576 w 180130"/>
              <a:gd name="csY1" fmla="*/ 181173 h 182875"/>
              <a:gd name="csX2" fmla="*/ 73079 w 180130"/>
              <a:gd name="csY2" fmla="*/ 1977 h 1828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0130" h="182875">
                <a:moveTo>
                  <a:pt x="73079" y="1977"/>
                </a:moveTo>
                <a:cubicBezTo>
                  <a:pt x="191657" y="-20866"/>
                  <a:pt x="223359" y="161431"/>
                  <a:pt x="108576" y="181173"/>
                </a:cubicBezTo>
                <a:cubicBezTo>
                  <a:pt x="-12723" y="202055"/>
                  <a:pt x="-43285" y="24376"/>
                  <a:pt x="73079" y="1977"/>
                </a:cubicBezTo>
                <a:close/>
              </a:path>
            </a:pathLst>
          </a:custGeom>
          <a:solidFill>
            <a:srgbClr val="BB9C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6EFD99-D8C1-770A-EDA4-F8DD10AD9560}"/>
              </a:ext>
            </a:extLst>
          </p:cNvPr>
          <p:cNvSpPr/>
          <p:nvPr/>
        </p:nvSpPr>
        <p:spPr>
          <a:xfrm>
            <a:off x="4952685" y="5364832"/>
            <a:ext cx="164592" cy="164592"/>
          </a:xfrm>
          <a:custGeom>
            <a:avLst/>
            <a:gdLst>
              <a:gd name="csX0" fmla="*/ 73627 w 183022"/>
              <a:gd name="csY0" fmla="*/ 1640 h 185052"/>
              <a:gd name="csX1" fmla="*/ 115767 w 183022"/>
              <a:gd name="csY1" fmla="*/ 181406 h 185052"/>
              <a:gd name="csX2" fmla="*/ 73627 w 183022"/>
              <a:gd name="csY2" fmla="*/ 1640 h 1850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3022" h="185052">
                <a:moveTo>
                  <a:pt x="73627" y="1640"/>
                </a:moveTo>
                <a:cubicBezTo>
                  <a:pt x="189294" y="-18482"/>
                  <a:pt x="228525" y="152679"/>
                  <a:pt x="115767" y="181406"/>
                </a:cubicBezTo>
                <a:cubicBezTo>
                  <a:pt x="-10910" y="213613"/>
                  <a:pt x="-46218" y="22458"/>
                  <a:pt x="73627" y="1640"/>
                </a:cubicBezTo>
                <a:close/>
              </a:path>
            </a:pathLst>
          </a:custGeom>
          <a:solidFill>
            <a:srgbClr val="FD8B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9A5F724-8915-2E9D-5E5D-F93E064B0E1F}"/>
              </a:ext>
            </a:extLst>
          </p:cNvPr>
          <p:cNvSpPr/>
          <p:nvPr/>
        </p:nvSpPr>
        <p:spPr>
          <a:xfrm>
            <a:off x="7314050" y="5365310"/>
            <a:ext cx="164592" cy="164592"/>
          </a:xfrm>
          <a:custGeom>
            <a:avLst/>
            <a:gdLst>
              <a:gd name="csX0" fmla="*/ 72758 w 174695"/>
              <a:gd name="csY0" fmla="*/ 1416 h 181139"/>
              <a:gd name="csX1" fmla="*/ 96170 w 174695"/>
              <a:gd name="csY1" fmla="*/ 180612 h 181139"/>
              <a:gd name="csX2" fmla="*/ 72758 w 174695"/>
              <a:gd name="csY2" fmla="*/ 1416 h 1811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4695" h="181139">
                <a:moveTo>
                  <a:pt x="72758" y="1416"/>
                </a:moveTo>
                <a:cubicBezTo>
                  <a:pt x="191020" y="-18010"/>
                  <a:pt x="216077" y="168780"/>
                  <a:pt x="96170" y="180612"/>
                </a:cubicBezTo>
                <a:cubicBezTo>
                  <a:pt x="-18422" y="191876"/>
                  <a:pt x="-36013" y="19323"/>
                  <a:pt x="72758" y="1416"/>
                </a:cubicBezTo>
                <a:close/>
              </a:path>
            </a:pathLst>
          </a:custGeom>
          <a:solidFill>
            <a:srgbClr val="BB9C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4CEA85D-D1E0-C891-B9AF-5D3F11B41F81}"/>
              </a:ext>
            </a:extLst>
          </p:cNvPr>
          <p:cNvGrpSpPr/>
          <p:nvPr/>
        </p:nvGrpSpPr>
        <p:grpSpPr>
          <a:xfrm>
            <a:off x="9246354" y="3315834"/>
            <a:ext cx="2541753" cy="1259375"/>
            <a:chOff x="8921977" y="2885689"/>
            <a:chExt cx="2926080" cy="125937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1BC5F88-EF4B-B2B0-6763-8CBB095E0D1C}"/>
                </a:ext>
              </a:extLst>
            </p:cNvPr>
            <p:cNvSpPr txBox="1"/>
            <p:nvPr/>
          </p:nvSpPr>
          <p:spPr>
            <a:xfrm>
              <a:off x="8921977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FC99621-2D9D-AC55-0C34-9B42E4485F1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1587865-363F-D798-8212-ADC039501A08}"/>
              </a:ext>
            </a:extLst>
          </p:cNvPr>
          <p:cNvGrpSpPr/>
          <p:nvPr/>
        </p:nvGrpSpPr>
        <p:grpSpPr>
          <a:xfrm>
            <a:off x="8625468" y="4871509"/>
            <a:ext cx="2541753" cy="1259375"/>
            <a:chOff x="8921977" y="4590783"/>
            <a:chExt cx="2926080" cy="125937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53B1F9F-2A1E-138D-00D7-0B58E4E37EBF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FD8B07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32AB87A-7D62-EB6F-8D67-4CD85A04DEE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1A120AC-D622-172F-5B7C-B5188EA0269F}"/>
              </a:ext>
            </a:extLst>
          </p:cNvPr>
          <p:cNvGrpSpPr/>
          <p:nvPr/>
        </p:nvGrpSpPr>
        <p:grpSpPr>
          <a:xfrm>
            <a:off x="559777" y="3380458"/>
            <a:ext cx="2541753" cy="1259375"/>
            <a:chOff x="332936" y="2885689"/>
            <a:chExt cx="2926080" cy="125937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87961A5-30CA-3815-9335-3F9728DBA919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DBD0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A1EB1F8-0F1F-D5FB-BEBD-57B6DF5CC40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436CFEF-8F1B-B0C3-EB5E-11A39F264C47}"/>
              </a:ext>
            </a:extLst>
          </p:cNvPr>
          <p:cNvGrpSpPr/>
          <p:nvPr/>
        </p:nvGrpSpPr>
        <p:grpSpPr>
          <a:xfrm>
            <a:off x="9246353" y="1328433"/>
            <a:ext cx="2541753" cy="1259375"/>
            <a:chOff x="8921977" y="1180595"/>
            <a:chExt cx="2926080" cy="125937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EEB84B5-B3AE-692D-988B-F2397765D773}"/>
                </a:ext>
              </a:extLst>
            </p:cNvPr>
            <p:cNvSpPr txBox="1"/>
            <p:nvPr/>
          </p:nvSpPr>
          <p:spPr>
            <a:xfrm>
              <a:off x="8921977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A27D664-9937-DD45-E79E-8CCA2B60DD2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1A5308F-D47B-BC79-6768-60C99061D4E7}"/>
              </a:ext>
            </a:extLst>
          </p:cNvPr>
          <p:cNvGrpSpPr/>
          <p:nvPr/>
        </p:nvGrpSpPr>
        <p:grpSpPr>
          <a:xfrm>
            <a:off x="704607" y="1314170"/>
            <a:ext cx="2541753" cy="1259375"/>
            <a:chOff x="332936" y="2566211"/>
            <a:chExt cx="2926080" cy="1259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00E3A3D-0AE6-277E-2D5E-08E12FCFF02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1692ABF-2C3A-08E6-3153-8FDE90E23C7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6361726-2856-1C41-872A-B34538CCB867}"/>
              </a:ext>
            </a:extLst>
          </p:cNvPr>
          <p:cNvGrpSpPr/>
          <p:nvPr/>
        </p:nvGrpSpPr>
        <p:grpSpPr>
          <a:xfrm>
            <a:off x="786903" y="4871509"/>
            <a:ext cx="2541753" cy="1259375"/>
            <a:chOff x="8921977" y="4590783"/>
            <a:chExt cx="2926080" cy="125937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37C3F56-727E-7B02-13AE-F00BFEAC306E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882D8B4-6ACF-C0D0-168F-60D0FAB34A9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67" name="Graphic 66" descr="Handshake with solid fill">
            <a:extLst>
              <a:ext uri="{FF2B5EF4-FFF2-40B4-BE49-F238E27FC236}">
                <a16:creationId xmlns:a16="http://schemas.microsoft.com/office/drawing/2014/main" id="{BBF2734A-BE92-1088-C86A-503F37D815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10199" y="2406619"/>
            <a:ext cx="1005840" cy="1005840"/>
          </a:xfrm>
          <a:prstGeom prst="rect">
            <a:avLst/>
          </a:prstGeom>
        </p:spPr>
      </p:pic>
      <p:pic>
        <p:nvPicPr>
          <p:cNvPr id="68" name="Graphic 67" descr="Clipboard Checked with solid fill">
            <a:extLst>
              <a:ext uri="{FF2B5EF4-FFF2-40B4-BE49-F238E27FC236}">
                <a16:creationId xmlns:a16="http://schemas.microsoft.com/office/drawing/2014/main" id="{1B37CCAC-B3D6-ED05-406E-73A1DDB15F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97840" y="4505907"/>
            <a:ext cx="822960" cy="822960"/>
          </a:xfrm>
          <a:prstGeom prst="rect">
            <a:avLst/>
          </a:prstGeom>
        </p:spPr>
      </p:pic>
      <p:pic>
        <p:nvPicPr>
          <p:cNvPr id="69" name="Graphic 68" descr="Users with solid fill">
            <a:extLst>
              <a:ext uri="{FF2B5EF4-FFF2-40B4-BE49-F238E27FC236}">
                <a16:creationId xmlns:a16="http://schemas.microsoft.com/office/drawing/2014/main" id="{8B34DFD2-1A82-4269-236F-BD344EF943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593026" y="3541015"/>
            <a:ext cx="822960" cy="822960"/>
          </a:xfrm>
          <a:prstGeom prst="rect">
            <a:avLst/>
          </a:prstGeom>
        </p:spPr>
      </p:pic>
      <p:pic>
        <p:nvPicPr>
          <p:cNvPr id="70" name="Graphic 69" descr="Lights On with solid fill">
            <a:extLst>
              <a:ext uri="{FF2B5EF4-FFF2-40B4-BE49-F238E27FC236}">
                <a16:creationId xmlns:a16="http://schemas.microsoft.com/office/drawing/2014/main" id="{5DE052ED-F874-1768-CCA0-CFA7845B0A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18846" y="3529573"/>
            <a:ext cx="822960" cy="822960"/>
          </a:xfrm>
          <a:prstGeom prst="rect">
            <a:avLst/>
          </a:prstGeom>
        </p:spPr>
      </p:pic>
      <p:pic>
        <p:nvPicPr>
          <p:cNvPr id="71" name="Graphic 70" descr="Bullseye with solid fill">
            <a:extLst>
              <a:ext uri="{FF2B5EF4-FFF2-40B4-BE49-F238E27FC236}">
                <a16:creationId xmlns:a16="http://schemas.microsoft.com/office/drawing/2014/main" id="{5D71B41B-02CD-C40F-ED91-9121444818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19853" y="1553503"/>
            <a:ext cx="822960" cy="822960"/>
          </a:xfrm>
          <a:prstGeom prst="rect">
            <a:avLst/>
          </a:prstGeom>
        </p:spPr>
      </p:pic>
      <p:pic>
        <p:nvPicPr>
          <p:cNvPr id="72" name="Graphic 71" descr="Bar graph with upward trend with solid fill">
            <a:extLst>
              <a:ext uri="{FF2B5EF4-FFF2-40B4-BE49-F238E27FC236}">
                <a16:creationId xmlns:a16="http://schemas.microsoft.com/office/drawing/2014/main" id="{EE9D9A88-C602-C9EC-DB88-2C7172E930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609349" y="1555535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8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9529</TotalTime>
  <Words>348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Interlocking Business Gears – Slide Template</vt:lpstr>
      <vt:lpstr>Interlocking Business Gears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Interlocking Business Gears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2026-08-05T18:26:15Z</dcterms:modified>
  <cp:category>Charts &amp; Diagrams;Graphics &amp; Metaphors</cp:category>
</cp:coreProperties>
</file>