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7" r:id="rId4"/>
    <p:sldId id="37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41B"/>
    <a:srgbClr val="FE8C0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516" y="10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B5A88-82F4-3215-1366-516EE0458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D8D86-44EB-8B3B-1D37-B2B277DD0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B5BBCA-3976-C3AE-FE8E-6423EADF14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5B6A7-52F9-7B74-8BCB-42D02DD98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14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15285-DB5A-3C15-1BBA-CC828B098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5D3982-B418-AFBC-5182-7B368D43C4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0D9FFE-2A00-ABC7-E823-5A104A570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4D6F7F-8EE4-27D6-9521-E72C6082CF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439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C70F5E38-CA43-6F6C-D977-4263ECA3B506}"/>
              </a:ext>
            </a:extLst>
          </p:cNvPr>
          <p:cNvSpPr/>
          <p:nvPr userDrawn="1"/>
        </p:nvSpPr>
        <p:spPr>
          <a:xfrm>
            <a:off x="-12701" y="6959601"/>
            <a:ext cx="1922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7761B0-583B-CC63-725E-99ED195B96B3}"/>
              </a:ext>
            </a:extLst>
          </p:cNvPr>
          <p:cNvGrpSpPr/>
          <p:nvPr userDrawn="1"/>
        </p:nvGrpSpPr>
        <p:grpSpPr>
          <a:xfrm>
            <a:off x="12313759" y="-58780"/>
            <a:ext cx="1901602" cy="604829"/>
            <a:chOff x="-1808528" y="-16654"/>
            <a:chExt cx="1901602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9A45DC-3709-09DD-4826-C4DF520FF6EC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901602" cy="604829"/>
              <a:chOff x="-2250003" y="21447"/>
              <a:chExt cx="1901602" cy="60482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E1980B4-60CD-3CF2-F5AA-9C21EDA5FF19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705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BA9D685-2875-C685-BA2E-79DB42008783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6024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83A4941-0013-0CCB-3B8E-629CB4EF7896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9BD82382-6D32-10B1-5391-8CDFE5F59C74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3CCB8F3F-4167-5B31-2694-61ABE8C95504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8920A6E-0115-1ED6-81CC-3113237C5174}"/>
              </a:ext>
            </a:extLst>
          </p:cNvPr>
          <p:cNvSpPr/>
          <p:nvPr userDrawn="1"/>
        </p:nvSpPr>
        <p:spPr>
          <a:xfrm>
            <a:off x="-12701" y="6959601"/>
            <a:ext cx="1922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E69D4EB-BD04-C0B5-2DFF-6020BB5C4239}"/>
              </a:ext>
            </a:extLst>
          </p:cNvPr>
          <p:cNvGrpSpPr/>
          <p:nvPr userDrawn="1"/>
        </p:nvGrpSpPr>
        <p:grpSpPr>
          <a:xfrm>
            <a:off x="12313759" y="-58780"/>
            <a:ext cx="1901602" cy="604829"/>
            <a:chOff x="-1808528" y="-16654"/>
            <a:chExt cx="1901602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AA24694-F7AC-751B-2F9D-034AF21C2C5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901602" cy="604829"/>
              <a:chOff x="-2250003" y="21447"/>
              <a:chExt cx="1901602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308AB7E-0358-57B4-205C-26D20F814191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705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531322D-13C5-E8B4-6517-7ECEE404B17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6024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299DD06-4969-249D-E998-0938A505FD42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CC50EDEE-CA78-FF2E-A12E-8A11FCC01889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06E02E21-4C26-CAC9-748D-F2CA35BEAD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C0BAF8-9B4F-A1F9-AA3A-252BFDEBD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93D34-D743-9E05-F544-6FD3AEC89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6-Layer Strategic Pyramid – Slide Template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5483793C-7134-152B-021B-508F03E7D121}"/>
              </a:ext>
            </a:extLst>
          </p:cNvPr>
          <p:cNvGrpSpPr/>
          <p:nvPr/>
        </p:nvGrpSpPr>
        <p:grpSpPr>
          <a:xfrm>
            <a:off x="2124220" y="1031068"/>
            <a:ext cx="5148072" cy="4800600"/>
            <a:chOff x="2124220" y="1031068"/>
            <a:chExt cx="5148072" cy="48006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F8F5ECBC-4AB9-B78D-5FAB-9622F8AC8BB3}"/>
                </a:ext>
              </a:extLst>
            </p:cNvPr>
            <p:cNvSpPr/>
            <p:nvPr/>
          </p:nvSpPr>
          <p:spPr>
            <a:xfrm>
              <a:off x="2124220" y="5080657"/>
              <a:ext cx="5148072" cy="751011"/>
            </a:xfrm>
            <a:custGeom>
              <a:avLst/>
              <a:gdLst>
                <a:gd name="csX0" fmla="*/ 599889 w 6522828"/>
                <a:gd name="csY0" fmla="*/ 161 h 981477"/>
                <a:gd name="csX1" fmla="*/ 955898 w 6522828"/>
                <a:gd name="csY1" fmla="*/ 4959 h 981477"/>
                <a:gd name="csX2" fmla="*/ 2024227 w 6522828"/>
                <a:gd name="csY2" fmla="*/ 4625 h 981477"/>
                <a:gd name="csX3" fmla="*/ 5252994 w 6522828"/>
                <a:gd name="csY3" fmla="*/ 4709 h 981477"/>
                <a:gd name="csX4" fmla="*/ 5862038 w 6522828"/>
                <a:gd name="csY4" fmla="*/ 4792 h 981477"/>
                <a:gd name="csX5" fmla="*/ 6126262 w 6522828"/>
                <a:gd name="csY5" fmla="*/ 37247 h 981477"/>
                <a:gd name="csX6" fmla="*/ 6218036 w 6522828"/>
                <a:gd name="csY6" fmla="*/ 187088 h 981477"/>
                <a:gd name="csX7" fmla="*/ 6377222 w 6522828"/>
                <a:gd name="csY7" fmla="*/ 511884 h 981477"/>
                <a:gd name="csX8" fmla="*/ 6486933 w 6522828"/>
                <a:gd name="csY8" fmla="*/ 736062 h 981477"/>
                <a:gd name="csX9" fmla="*/ 6521640 w 6522828"/>
                <a:gd name="csY9" fmla="*/ 861792 h 981477"/>
                <a:gd name="csX10" fmla="*/ 6312563 w 6522828"/>
                <a:gd name="csY10" fmla="*/ 978762 h 981477"/>
                <a:gd name="csX11" fmla="*/ 6170731 w 6522828"/>
                <a:gd name="csY11" fmla="*/ 978762 h 981477"/>
                <a:gd name="csX12" fmla="*/ 5036075 w 6522828"/>
                <a:gd name="csY12" fmla="*/ 978762 h 981477"/>
                <a:gd name="csX13" fmla="*/ 1623760 w 6522828"/>
                <a:gd name="csY13" fmla="*/ 978762 h 981477"/>
                <a:gd name="csX14" fmla="*/ 572534 w 6522828"/>
                <a:gd name="csY14" fmla="*/ 978678 h 981477"/>
                <a:gd name="csX15" fmla="*/ 255497 w 6522828"/>
                <a:gd name="csY15" fmla="*/ 978762 h 981477"/>
                <a:gd name="csX16" fmla="*/ 93308 w 6522828"/>
                <a:gd name="csY16" fmla="*/ 972338 h 981477"/>
                <a:gd name="csX17" fmla="*/ 7124 w 6522828"/>
                <a:gd name="csY17" fmla="*/ 795965 h 981477"/>
                <a:gd name="csX18" fmla="*/ 99816 w 6522828"/>
                <a:gd name="csY18" fmla="*/ 604325 h 981477"/>
                <a:gd name="csX19" fmla="*/ 304388 w 6522828"/>
                <a:gd name="csY19" fmla="*/ 182917 h 981477"/>
                <a:gd name="csX20" fmla="*/ 482512 w 6522828"/>
                <a:gd name="csY20" fmla="*/ 4459 h 981477"/>
                <a:gd name="csX21" fmla="*/ 599889 w 6522828"/>
                <a:gd name="csY21" fmla="*/ 161 h 981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522828" h="981477">
                  <a:moveTo>
                    <a:pt x="599889" y="161"/>
                  </a:moveTo>
                  <a:cubicBezTo>
                    <a:pt x="718277" y="-1079"/>
                    <a:pt x="839012" y="5272"/>
                    <a:pt x="955898" y="4959"/>
                  </a:cubicBezTo>
                  <a:cubicBezTo>
                    <a:pt x="1311980" y="4042"/>
                    <a:pt x="1668145" y="4876"/>
                    <a:pt x="2024227" y="4625"/>
                  </a:cubicBezTo>
                  <a:cubicBezTo>
                    <a:pt x="3100483" y="3958"/>
                    <a:pt x="4176738" y="5126"/>
                    <a:pt x="5252994" y="4709"/>
                  </a:cubicBezTo>
                  <a:cubicBezTo>
                    <a:pt x="5455981" y="4625"/>
                    <a:pt x="5659052" y="5126"/>
                    <a:pt x="5862038" y="4792"/>
                  </a:cubicBezTo>
                  <a:cubicBezTo>
                    <a:pt x="5946386" y="4625"/>
                    <a:pt x="6054512" y="-16566"/>
                    <a:pt x="6126262" y="37247"/>
                  </a:cubicBezTo>
                  <a:cubicBezTo>
                    <a:pt x="6174319" y="73289"/>
                    <a:pt x="6192173" y="135027"/>
                    <a:pt x="6218036" y="187088"/>
                  </a:cubicBezTo>
                  <a:cubicBezTo>
                    <a:pt x="6271599" y="295131"/>
                    <a:pt x="6324744" y="403257"/>
                    <a:pt x="6377222" y="511884"/>
                  </a:cubicBezTo>
                  <a:cubicBezTo>
                    <a:pt x="6413431" y="586721"/>
                    <a:pt x="6451892" y="660640"/>
                    <a:pt x="6486933" y="736062"/>
                  </a:cubicBezTo>
                  <a:cubicBezTo>
                    <a:pt x="6506122" y="777360"/>
                    <a:pt x="6528231" y="814237"/>
                    <a:pt x="6521640" y="861792"/>
                  </a:cubicBezTo>
                  <a:cubicBezTo>
                    <a:pt x="6505371" y="977677"/>
                    <a:pt x="6404921" y="978762"/>
                    <a:pt x="6312563" y="978762"/>
                  </a:cubicBezTo>
                  <a:cubicBezTo>
                    <a:pt x="6265258" y="978762"/>
                    <a:pt x="6218036" y="978762"/>
                    <a:pt x="6170731" y="978762"/>
                  </a:cubicBezTo>
                  <a:cubicBezTo>
                    <a:pt x="5792540" y="978595"/>
                    <a:pt x="5414265" y="978678"/>
                    <a:pt x="5036075" y="978762"/>
                  </a:cubicBezTo>
                  <a:cubicBezTo>
                    <a:pt x="3898664" y="979096"/>
                    <a:pt x="2761170" y="977427"/>
                    <a:pt x="1623760" y="978762"/>
                  </a:cubicBezTo>
                  <a:cubicBezTo>
                    <a:pt x="1273351" y="979179"/>
                    <a:pt x="922942" y="978344"/>
                    <a:pt x="572534" y="978678"/>
                  </a:cubicBezTo>
                  <a:cubicBezTo>
                    <a:pt x="466827" y="978762"/>
                    <a:pt x="361204" y="978845"/>
                    <a:pt x="255497" y="978762"/>
                  </a:cubicBezTo>
                  <a:cubicBezTo>
                    <a:pt x="204104" y="978762"/>
                    <a:pt x="142782" y="988023"/>
                    <a:pt x="93308" y="972338"/>
                  </a:cubicBezTo>
                  <a:cubicBezTo>
                    <a:pt x="19555" y="948894"/>
                    <a:pt x="-16320" y="867882"/>
                    <a:pt x="7124" y="795965"/>
                  </a:cubicBezTo>
                  <a:cubicBezTo>
                    <a:pt x="28566" y="730138"/>
                    <a:pt x="69781" y="666815"/>
                    <a:pt x="99816" y="604325"/>
                  </a:cubicBezTo>
                  <a:cubicBezTo>
                    <a:pt x="167311" y="463661"/>
                    <a:pt x="233889" y="322079"/>
                    <a:pt x="304388" y="182917"/>
                  </a:cubicBezTo>
                  <a:cubicBezTo>
                    <a:pt x="345269" y="102323"/>
                    <a:pt x="377473" y="11633"/>
                    <a:pt x="482512" y="4459"/>
                  </a:cubicBezTo>
                  <a:cubicBezTo>
                    <a:pt x="521224" y="1831"/>
                    <a:pt x="560426" y="574"/>
                    <a:pt x="599889" y="161"/>
                  </a:cubicBezTo>
                  <a:close/>
                </a:path>
              </a:pathLst>
            </a:custGeom>
            <a:solidFill>
              <a:schemeClr val="accent6"/>
            </a:solidFill>
            <a:ln w="2084" cap="flat">
              <a:noFill/>
              <a:prstDash val="solid"/>
              <a:round/>
            </a:ln>
          </p:spPr>
          <p:txBody>
            <a:bodyPr wrap="square" lIns="192024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82D49393-1E3D-BD14-B9A4-686E9B16E686}"/>
                </a:ext>
              </a:extLst>
            </p:cNvPr>
            <p:cNvSpPr/>
            <p:nvPr/>
          </p:nvSpPr>
          <p:spPr>
            <a:xfrm>
              <a:off x="2522158" y="4343040"/>
              <a:ext cx="4354071" cy="691101"/>
            </a:xfrm>
            <a:custGeom>
              <a:avLst/>
              <a:gdLst>
                <a:gd name="csX0" fmla="*/ 4946968 w 5516795"/>
                <a:gd name="csY0" fmla="*/ 393 h 903182"/>
                <a:gd name="csX1" fmla="*/ 5090521 w 5516795"/>
                <a:gd name="csY1" fmla="*/ 6724 h 903182"/>
                <a:gd name="csX2" fmla="*/ 5237108 w 5516795"/>
                <a:gd name="csY2" fmla="*/ 167828 h 903182"/>
                <a:gd name="csX3" fmla="*/ 5444517 w 5516795"/>
                <a:gd name="csY3" fmla="*/ 594076 h 903182"/>
                <a:gd name="csX4" fmla="*/ 5516018 w 5516795"/>
                <a:gd name="csY4" fmla="*/ 788552 h 903182"/>
                <a:gd name="csX5" fmla="*/ 5216000 w 5516795"/>
                <a:gd name="csY5" fmla="*/ 900099 h 903182"/>
                <a:gd name="csX6" fmla="*/ 4264891 w 5516795"/>
                <a:gd name="csY6" fmla="*/ 900016 h 903182"/>
                <a:gd name="csX7" fmla="*/ 1369847 w 5516795"/>
                <a:gd name="csY7" fmla="*/ 900016 h 903182"/>
                <a:gd name="csX8" fmla="*/ 477139 w 5516795"/>
                <a:gd name="csY8" fmla="*/ 899849 h 903182"/>
                <a:gd name="csX9" fmla="*/ 218504 w 5516795"/>
                <a:gd name="csY9" fmla="*/ 899432 h 903182"/>
                <a:gd name="csX10" fmla="*/ 82678 w 5516795"/>
                <a:gd name="csY10" fmla="*/ 892507 h 903182"/>
                <a:gd name="csX11" fmla="*/ 7341 w 5516795"/>
                <a:gd name="csY11" fmla="*/ 727982 h 903182"/>
                <a:gd name="csX12" fmla="*/ 103953 w 5516795"/>
                <a:gd name="csY12" fmla="*/ 524828 h 903182"/>
                <a:gd name="csX13" fmla="*/ 271732 w 5516795"/>
                <a:gd name="csY13" fmla="*/ 175421 h 903182"/>
                <a:gd name="csX14" fmla="*/ 419488 w 5516795"/>
                <a:gd name="csY14" fmla="*/ 7224 h 903182"/>
                <a:gd name="csX15" fmla="*/ 635657 w 5516795"/>
                <a:gd name="csY15" fmla="*/ 4638 h 903182"/>
                <a:gd name="csX16" fmla="*/ 1086182 w 5516795"/>
                <a:gd name="csY16" fmla="*/ 4388 h 903182"/>
                <a:gd name="csX17" fmla="*/ 2454445 w 5516795"/>
                <a:gd name="csY17" fmla="*/ 4554 h 903182"/>
                <a:gd name="csX18" fmla="*/ 4223175 w 5516795"/>
                <a:gd name="csY18" fmla="*/ 4221 h 903182"/>
                <a:gd name="csX19" fmla="*/ 4798847 w 5516795"/>
                <a:gd name="csY19" fmla="*/ 4137 h 903182"/>
                <a:gd name="csX20" fmla="*/ 4946968 w 5516795"/>
                <a:gd name="csY20" fmla="*/ 393 h 903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516795" h="903182">
                  <a:moveTo>
                    <a:pt x="4946968" y="393"/>
                  </a:moveTo>
                  <a:cubicBezTo>
                    <a:pt x="5000082" y="-639"/>
                    <a:pt x="5052435" y="8"/>
                    <a:pt x="5090521" y="6724"/>
                  </a:cubicBezTo>
                  <a:cubicBezTo>
                    <a:pt x="5176872" y="21992"/>
                    <a:pt x="5203235" y="98247"/>
                    <a:pt x="5237108" y="167828"/>
                  </a:cubicBezTo>
                  <a:cubicBezTo>
                    <a:pt x="5306356" y="309827"/>
                    <a:pt x="5376020" y="451659"/>
                    <a:pt x="5444517" y="594076"/>
                  </a:cubicBezTo>
                  <a:cubicBezTo>
                    <a:pt x="5471548" y="650141"/>
                    <a:pt x="5523776" y="723894"/>
                    <a:pt x="5516018" y="788552"/>
                  </a:cubicBezTo>
                  <a:cubicBezTo>
                    <a:pt x="5498830" y="932303"/>
                    <a:pt x="5317952" y="900099"/>
                    <a:pt x="5216000" y="900099"/>
                  </a:cubicBezTo>
                  <a:cubicBezTo>
                    <a:pt x="4898964" y="900183"/>
                    <a:pt x="4581927" y="900099"/>
                    <a:pt x="4264891" y="900016"/>
                  </a:cubicBezTo>
                  <a:cubicBezTo>
                    <a:pt x="3299848" y="899765"/>
                    <a:pt x="2334889" y="898263"/>
                    <a:pt x="1369847" y="900016"/>
                  </a:cubicBezTo>
                  <a:cubicBezTo>
                    <a:pt x="1072249" y="900600"/>
                    <a:pt x="774652" y="900850"/>
                    <a:pt x="477139" y="899849"/>
                  </a:cubicBezTo>
                  <a:cubicBezTo>
                    <a:pt x="390955" y="899599"/>
                    <a:pt x="304687" y="899849"/>
                    <a:pt x="218504" y="899432"/>
                  </a:cubicBezTo>
                  <a:cubicBezTo>
                    <a:pt x="174869" y="899265"/>
                    <a:pt x="124644" y="906440"/>
                    <a:pt x="82678" y="892507"/>
                  </a:cubicBezTo>
                  <a:cubicBezTo>
                    <a:pt x="13264" y="869480"/>
                    <a:pt x="-14602" y="794393"/>
                    <a:pt x="7341" y="727982"/>
                  </a:cubicBezTo>
                  <a:cubicBezTo>
                    <a:pt x="30367" y="658400"/>
                    <a:pt x="71999" y="590822"/>
                    <a:pt x="103953" y="524828"/>
                  </a:cubicBezTo>
                  <a:cubicBezTo>
                    <a:pt x="160269" y="408692"/>
                    <a:pt x="212663" y="290138"/>
                    <a:pt x="271732" y="175421"/>
                  </a:cubicBezTo>
                  <a:cubicBezTo>
                    <a:pt x="308025" y="105005"/>
                    <a:pt x="330551" y="24661"/>
                    <a:pt x="419488" y="7224"/>
                  </a:cubicBezTo>
                  <a:cubicBezTo>
                    <a:pt x="487901" y="-6208"/>
                    <a:pt x="566076" y="4888"/>
                    <a:pt x="635657" y="4638"/>
                  </a:cubicBezTo>
                  <a:cubicBezTo>
                    <a:pt x="785832" y="4221"/>
                    <a:pt x="936007" y="3970"/>
                    <a:pt x="1086182" y="4388"/>
                  </a:cubicBezTo>
                  <a:cubicBezTo>
                    <a:pt x="1542298" y="5472"/>
                    <a:pt x="1998330" y="4554"/>
                    <a:pt x="2454445" y="4554"/>
                  </a:cubicBezTo>
                  <a:cubicBezTo>
                    <a:pt x="3044050" y="4554"/>
                    <a:pt x="3633572" y="4638"/>
                    <a:pt x="4223175" y="4221"/>
                  </a:cubicBezTo>
                  <a:cubicBezTo>
                    <a:pt x="4415066" y="4137"/>
                    <a:pt x="4606956" y="4137"/>
                    <a:pt x="4798847" y="4137"/>
                  </a:cubicBezTo>
                  <a:cubicBezTo>
                    <a:pt x="4839978" y="4137"/>
                    <a:pt x="4893854" y="1426"/>
                    <a:pt x="4946968" y="393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 wrap="square" lIns="173736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A126241-633B-0EC1-24F6-DDCEDFB36576}"/>
                </a:ext>
              </a:extLst>
            </p:cNvPr>
            <p:cNvSpPr/>
            <p:nvPr/>
          </p:nvSpPr>
          <p:spPr>
            <a:xfrm>
              <a:off x="2904282" y="3620758"/>
              <a:ext cx="3588032" cy="675144"/>
            </a:xfrm>
            <a:custGeom>
              <a:avLst/>
              <a:gdLst>
                <a:gd name="csX0" fmla="*/ 4015030 w 4546191"/>
                <a:gd name="csY0" fmla="*/ 485 h 882328"/>
                <a:gd name="csX1" fmla="*/ 4138559 w 4546191"/>
                <a:gd name="csY1" fmla="*/ 8306 h 882328"/>
                <a:gd name="csX2" fmla="*/ 4269795 w 4546191"/>
                <a:gd name="csY2" fmla="*/ 167993 h 882328"/>
                <a:gd name="csX3" fmla="*/ 4479040 w 4546191"/>
                <a:gd name="csY3" fmla="*/ 593072 h 882328"/>
                <a:gd name="csX4" fmla="*/ 4543281 w 4546191"/>
                <a:gd name="csY4" fmla="*/ 794474 h 882328"/>
                <a:gd name="csX5" fmla="*/ 4289652 w 4546191"/>
                <a:gd name="csY5" fmla="*/ 879907 h 882328"/>
                <a:gd name="csX6" fmla="*/ 3513747 w 4546191"/>
                <a:gd name="csY6" fmla="*/ 880240 h 882328"/>
                <a:gd name="csX7" fmla="*/ 1127630 w 4546191"/>
                <a:gd name="csY7" fmla="*/ 879907 h 882328"/>
                <a:gd name="csX8" fmla="*/ 401783 w 4546191"/>
                <a:gd name="csY8" fmla="*/ 879990 h 882328"/>
                <a:gd name="csX9" fmla="*/ 193206 w 4546191"/>
                <a:gd name="csY9" fmla="*/ 879990 h 882328"/>
                <a:gd name="csX10" fmla="*/ 77822 w 4546191"/>
                <a:gd name="csY10" fmla="*/ 872398 h 882328"/>
                <a:gd name="csX11" fmla="*/ 6739 w 4546191"/>
                <a:gd name="csY11" fmla="*/ 720554 h 882328"/>
                <a:gd name="csX12" fmla="*/ 96510 w 4546191"/>
                <a:gd name="csY12" fmla="*/ 535421 h 882328"/>
                <a:gd name="csX13" fmla="*/ 268628 w 4546191"/>
                <a:gd name="csY13" fmla="*/ 181926 h 882328"/>
                <a:gd name="csX14" fmla="*/ 411044 w 4546191"/>
                <a:gd name="csY14" fmla="*/ 8139 h 882328"/>
                <a:gd name="csX15" fmla="*/ 560301 w 4546191"/>
                <a:gd name="csY15" fmla="*/ 4552 h 882328"/>
                <a:gd name="csX16" fmla="*/ 835622 w 4546191"/>
                <a:gd name="csY16" fmla="*/ 4886 h 882328"/>
                <a:gd name="csX17" fmla="*/ 1753360 w 4546191"/>
                <a:gd name="csY17" fmla="*/ 4719 h 882328"/>
                <a:gd name="csX18" fmla="*/ 3380258 w 4546191"/>
                <a:gd name="csY18" fmla="*/ 4636 h 882328"/>
                <a:gd name="csX19" fmla="*/ 3889185 w 4546191"/>
                <a:gd name="csY19" fmla="*/ 5053 h 882328"/>
                <a:gd name="csX20" fmla="*/ 4015030 w 4546191"/>
                <a:gd name="csY20" fmla="*/ 485 h 882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546191" h="882328">
                  <a:moveTo>
                    <a:pt x="4015030" y="485"/>
                  </a:moveTo>
                  <a:cubicBezTo>
                    <a:pt x="4058779" y="-787"/>
                    <a:pt x="4102142" y="5"/>
                    <a:pt x="4138559" y="8306"/>
                  </a:cubicBezTo>
                  <a:cubicBezTo>
                    <a:pt x="4215816" y="25994"/>
                    <a:pt x="4238259" y="106588"/>
                    <a:pt x="4269795" y="167993"/>
                  </a:cubicBezTo>
                  <a:cubicBezTo>
                    <a:pt x="4341796" y="308490"/>
                    <a:pt x="4409709" y="451240"/>
                    <a:pt x="4479040" y="593072"/>
                  </a:cubicBezTo>
                  <a:cubicBezTo>
                    <a:pt x="4509158" y="654727"/>
                    <a:pt x="4558716" y="722640"/>
                    <a:pt x="4543281" y="794474"/>
                  </a:cubicBezTo>
                  <a:cubicBezTo>
                    <a:pt x="4519420" y="905603"/>
                    <a:pt x="4370746" y="879573"/>
                    <a:pt x="4289652" y="879907"/>
                  </a:cubicBezTo>
                  <a:cubicBezTo>
                    <a:pt x="4031018" y="881075"/>
                    <a:pt x="3772382" y="880240"/>
                    <a:pt x="3513747" y="880240"/>
                  </a:cubicBezTo>
                  <a:cubicBezTo>
                    <a:pt x="2718402" y="880240"/>
                    <a:pt x="1922974" y="876903"/>
                    <a:pt x="1127630" y="879907"/>
                  </a:cubicBezTo>
                  <a:cubicBezTo>
                    <a:pt x="885681" y="880824"/>
                    <a:pt x="643732" y="880157"/>
                    <a:pt x="401783" y="879990"/>
                  </a:cubicBezTo>
                  <a:cubicBezTo>
                    <a:pt x="332285" y="879907"/>
                    <a:pt x="262704" y="879656"/>
                    <a:pt x="193206" y="879990"/>
                  </a:cubicBezTo>
                  <a:cubicBezTo>
                    <a:pt x="155412" y="880240"/>
                    <a:pt x="114031" y="885413"/>
                    <a:pt x="77822" y="872398"/>
                  </a:cubicBezTo>
                  <a:cubicBezTo>
                    <a:pt x="13914" y="849454"/>
                    <a:pt x="-13952" y="783711"/>
                    <a:pt x="6739" y="720554"/>
                  </a:cubicBezTo>
                  <a:cubicBezTo>
                    <a:pt x="27596" y="656896"/>
                    <a:pt x="67226" y="595742"/>
                    <a:pt x="96510" y="535421"/>
                  </a:cubicBezTo>
                  <a:cubicBezTo>
                    <a:pt x="153660" y="417534"/>
                    <a:pt x="210727" y="299563"/>
                    <a:pt x="268628" y="181926"/>
                  </a:cubicBezTo>
                  <a:cubicBezTo>
                    <a:pt x="301082" y="116015"/>
                    <a:pt x="329449" y="26828"/>
                    <a:pt x="411044" y="8139"/>
                  </a:cubicBezTo>
                  <a:cubicBezTo>
                    <a:pt x="457682" y="-2540"/>
                    <a:pt x="512495" y="4468"/>
                    <a:pt x="560301" y="4552"/>
                  </a:cubicBezTo>
                  <a:cubicBezTo>
                    <a:pt x="652075" y="4719"/>
                    <a:pt x="743849" y="4886"/>
                    <a:pt x="835622" y="4886"/>
                  </a:cubicBezTo>
                  <a:cubicBezTo>
                    <a:pt x="1141563" y="4802"/>
                    <a:pt x="1447419" y="4886"/>
                    <a:pt x="1753360" y="4719"/>
                  </a:cubicBezTo>
                  <a:cubicBezTo>
                    <a:pt x="2295659" y="4385"/>
                    <a:pt x="2837958" y="3801"/>
                    <a:pt x="3380258" y="4636"/>
                  </a:cubicBezTo>
                  <a:cubicBezTo>
                    <a:pt x="3549872" y="4969"/>
                    <a:pt x="3719570" y="4886"/>
                    <a:pt x="3889185" y="5053"/>
                  </a:cubicBezTo>
                  <a:cubicBezTo>
                    <a:pt x="3927146" y="5095"/>
                    <a:pt x="3971281" y="1758"/>
                    <a:pt x="4015030" y="485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 lIns="155448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7750A3A-70E5-5149-2D3F-9BD6DA833D18}"/>
                </a:ext>
              </a:extLst>
            </p:cNvPr>
            <p:cNvSpPr/>
            <p:nvPr/>
          </p:nvSpPr>
          <p:spPr>
            <a:xfrm>
              <a:off x="3271805" y="2882804"/>
              <a:ext cx="2853667" cy="691916"/>
            </a:xfrm>
            <a:custGeom>
              <a:avLst/>
              <a:gdLst>
                <a:gd name="csX0" fmla="*/ 3076789 w 3615718"/>
                <a:gd name="csY0" fmla="*/ 514548 h 1418512"/>
                <a:gd name="csX1" fmla="*/ 3206512 w 3615718"/>
                <a:gd name="csY1" fmla="*/ 525363 h 1418512"/>
                <a:gd name="csX2" fmla="*/ 3340752 w 3615718"/>
                <a:gd name="csY2" fmla="*/ 699983 h 1418512"/>
                <a:gd name="csX3" fmla="*/ 3546743 w 3615718"/>
                <a:gd name="csY3" fmla="*/ 1120057 h 1418512"/>
                <a:gd name="csX4" fmla="*/ 3611819 w 3615718"/>
                <a:gd name="csY4" fmla="*/ 1322292 h 1418512"/>
                <a:gd name="csX5" fmla="*/ 3398820 w 3615718"/>
                <a:gd name="csY5" fmla="*/ 1414150 h 1418512"/>
                <a:gd name="csX6" fmla="*/ 2797786 w 3615718"/>
                <a:gd name="csY6" fmla="*/ 1413983 h 1418512"/>
                <a:gd name="csX7" fmla="*/ 862194 w 3615718"/>
                <a:gd name="csY7" fmla="*/ 1414066 h 1418512"/>
                <a:gd name="csX8" fmla="*/ 319895 w 3615718"/>
                <a:gd name="csY8" fmla="*/ 1413983 h 1418512"/>
                <a:gd name="csX9" fmla="*/ 76027 w 3615718"/>
                <a:gd name="csY9" fmla="*/ 1403971 h 1418512"/>
                <a:gd name="csX10" fmla="*/ 8865 w 3615718"/>
                <a:gd name="csY10" fmla="*/ 1240530 h 1418512"/>
                <a:gd name="csX11" fmla="*/ 102641 w 3615718"/>
                <a:gd name="csY11" fmla="*/ 1050893 h 1418512"/>
                <a:gd name="csX12" fmla="*/ 278263 w 3615718"/>
                <a:gd name="csY12" fmla="*/ 692725 h 1418512"/>
                <a:gd name="csX13" fmla="*/ 430024 w 3615718"/>
                <a:gd name="csY13" fmla="*/ 520190 h 1418512"/>
                <a:gd name="csX14" fmla="*/ 653618 w 3615718"/>
                <a:gd name="csY14" fmla="*/ 518104 h 1418512"/>
                <a:gd name="csX15" fmla="*/ 1079114 w 3615718"/>
                <a:gd name="csY15" fmla="*/ 518438 h 1418512"/>
                <a:gd name="csX16" fmla="*/ 2363946 w 3615718"/>
                <a:gd name="csY16" fmla="*/ 518104 h 1418512"/>
                <a:gd name="csX17" fmla="*/ 2939618 w 3615718"/>
                <a:gd name="csY17" fmla="*/ 518188 h 1418512"/>
                <a:gd name="csX18" fmla="*/ 3076789 w 3615718"/>
                <a:gd name="csY18" fmla="*/ 514548 h 1418512"/>
                <a:gd name="csX19" fmla="*/ 2109566 w 3615718"/>
                <a:gd name="csY19" fmla="*/ 0 h 1418512"/>
                <a:gd name="csX20" fmla="*/ 2110734 w 3615718"/>
                <a:gd name="csY20" fmla="*/ 74086 h 1418512"/>
                <a:gd name="csX21" fmla="*/ 2106312 w 3615718"/>
                <a:gd name="csY21" fmla="*/ 70916 h 1418512"/>
                <a:gd name="csX22" fmla="*/ 2109566 w 3615718"/>
                <a:gd name="csY22" fmla="*/ 0 h 1418512"/>
                <a:gd name="csX0" fmla="*/ 3076789 w 3615718"/>
                <a:gd name="csY0" fmla="*/ 443632 h 1347596"/>
                <a:gd name="csX1" fmla="*/ 3206512 w 3615718"/>
                <a:gd name="csY1" fmla="*/ 454447 h 1347596"/>
                <a:gd name="csX2" fmla="*/ 3340752 w 3615718"/>
                <a:gd name="csY2" fmla="*/ 629067 h 1347596"/>
                <a:gd name="csX3" fmla="*/ 3546743 w 3615718"/>
                <a:gd name="csY3" fmla="*/ 1049141 h 1347596"/>
                <a:gd name="csX4" fmla="*/ 3611819 w 3615718"/>
                <a:gd name="csY4" fmla="*/ 1251376 h 1347596"/>
                <a:gd name="csX5" fmla="*/ 3398820 w 3615718"/>
                <a:gd name="csY5" fmla="*/ 1343234 h 1347596"/>
                <a:gd name="csX6" fmla="*/ 2797786 w 3615718"/>
                <a:gd name="csY6" fmla="*/ 1343067 h 1347596"/>
                <a:gd name="csX7" fmla="*/ 862194 w 3615718"/>
                <a:gd name="csY7" fmla="*/ 1343150 h 1347596"/>
                <a:gd name="csX8" fmla="*/ 319895 w 3615718"/>
                <a:gd name="csY8" fmla="*/ 1343067 h 1347596"/>
                <a:gd name="csX9" fmla="*/ 76027 w 3615718"/>
                <a:gd name="csY9" fmla="*/ 1333055 h 1347596"/>
                <a:gd name="csX10" fmla="*/ 8865 w 3615718"/>
                <a:gd name="csY10" fmla="*/ 1169614 h 1347596"/>
                <a:gd name="csX11" fmla="*/ 102641 w 3615718"/>
                <a:gd name="csY11" fmla="*/ 979977 h 1347596"/>
                <a:gd name="csX12" fmla="*/ 278263 w 3615718"/>
                <a:gd name="csY12" fmla="*/ 621809 h 1347596"/>
                <a:gd name="csX13" fmla="*/ 430024 w 3615718"/>
                <a:gd name="csY13" fmla="*/ 449274 h 1347596"/>
                <a:gd name="csX14" fmla="*/ 653618 w 3615718"/>
                <a:gd name="csY14" fmla="*/ 447188 h 1347596"/>
                <a:gd name="csX15" fmla="*/ 1079114 w 3615718"/>
                <a:gd name="csY15" fmla="*/ 447522 h 1347596"/>
                <a:gd name="csX16" fmla="*/ 2363946 w 3615718"/>
                <a:gd name="csY16" fmla="*/ 447188 h 1347596"/>
                <a:gd name="csX17" fmla="*/ 2939618 w 3615718"/>
                <a:gd name="csY17" fmla="*/ 447272 h 1347596"/>
                <a:gd name="csX18" fmla="*/ 3076789 w 3615718"/>
                <a:gd name="csY18" fmla="*/ 443632 h 1347596"/>
                <a:gd name="csX19" fmla="*/ 2106312 w 3615718"/>
                <a:gd name="csY19" fmla="*/ 0 h 1347596"/>
                <a:gd name="csX20" fmla="*/ 2110734 w 3615718"/>
                <a:gd name="csY20" fmla="*/ 3170 h 1347596"/>
                <a:gd name="csX21" fmla="*/ 2106312 w 3615718"/>
                <a:gd name="csY21" fmla="*/ 0 h 1347596"/>
                <a:gd name="csX0" fmla="*/ 3076789 w 3615718"/>
                <a:gd name="csY0" fmla="*/ 283 h 904247"/>
                <a:gd name="csX1" fmla="*/ 3206512 w 3615718"/>
                <a:gd name="csY1" fmla="*/ 11098 h 904247"/>
                <a:gd name="csX2" fmla="*/ 3340752 w 3615718"/>
                <a:gd name="csY2" fmla="*/ 185718 h 904247"/>
                <a:gd name="csX3" fmla="*/ 3546743 w 3615718"/>
                <a:gd name="csY3" fmla="*/ 605792 h 904247"/>
                <a:gd name="csX4" fmla="*/ 3611819 w 3615718"/>
                <a:gd name="csY4" fmla="*/ 808027 h 904247"/>
                <a:gd name="csX5" fmla="*/ 3398820 w 3615718"/>
                <a:gd name="csY5" fmla="*/ 899885 h 904247"/>
                <a:gd name="csX6" fmla="*/ 2797786 w 3615718"/>
                <a:gd name="csY6" fmla="*/ 899718 h 904247"/>
                <a:gd name="csX7" fmla="*/ 862194 w 3615718"/>
                <a:gd name="csY7" fmla="*/ 899801 h 904247"/>
                <a:gd name="csX8" fmla="*/ 319895 w 3615718"/>
                <a:gd name="csY8" fmla="*/ 899718 h 904247"/>
                <a:gd name="csX9" fmla="*/ 76027 w 3615718"/>
                <a:gd name="csY9" fmla="*/ 889706 h 904247"/>
                <a:gd name="csX10" fmla="*/ 8865 w 3615718"/>
                <a:gd name="csY10" fmla="*/ 726265 h 904247"/>
                <a:gd name="csX11" fmla="*/ 102641 w 3615718"/>
                <a:gd name="csY11" fmla="*/ 536628 h 904247"/>
                <a:gd name="csX12" fmla="*/ 278263 w 3615718"/>
                <a:gd name="csY12" fmla="*/ 178460 h 904247"/>
                <a:gd name="csX13" fmla="*/ 430024 w 3615718"/>
                <a:gd name="csY13" fmla="*/ 5925 h 904247"/>
                <a:gd name="csX14" fmla="*/ 653618 w 3615718"/>
                <a:gd name="csY14" fmla="*/ 3839 h 904247"/>
                <a:gd name="csX15" fmla="*/ 1079114 w 3615718"/>
                <a:gd name="csY15" fmla="*/ 4173 h 904247"/>
                <a:gd name="csX16" fmla="*/ 2363946 w 3615718"/>
                <a:gd name="csY16" fmla="*/ 3839 h 904247"/>
                <a:gd name="csX17" fmla="*/ 2939618 w 3615718"/>
                <a:gd name="csY17" fmla="*/ 3923 h 904247"/>
                <a:gd name="csX18" fmla="*/ 3076789 w 3615718"/>
                <a:gd name="csY18" fmla="*/ 283 h 904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615718" h="904247">
                  <a:moveTo>
                    <a:pt x="3076789" y="283"/>
                  </a:moveTo>
                  <a:cubicBezTo>
                    <a:pt x="3128526" y="-332"/>
                    <a:pt x="3179022" y="1462"/>
                    <a:pt x="3206512" y="11098"/>
                  </a:cubicBezTo>
                  <a:cubicBezTo>
                    <a:pt x="3285104" y="38713"/>
                    <a:pt x="3307464" y="117388"/>
                    <a:pt x="3340752" y="185718"/>
                  </a:cubicBezTo>
                  <a:cubicBezTo>
                    <a:pt x="3408999" y="325965"/>
                    <a:pt x="3478163" y="465795"/>
                    <a:pt x="3546743" y="605792"/>
                  </a:cubicBezTo>
                  <a:cubicBezTo>
                    <a:pt x="3576611" y="666696"/>
                    <a:pt x="3630674" y="737278"/>
                    <a:pt x="3611819" y="808027"/>
                  </a:cubicBezTo>
                  <a:cubicBezTo>
                    <a:pt x="3584954" y="908645"/>
                    <a:pt x="3481917" y="899801"/>
                    <a:pt x="3398820" y="899885"/>
                  </a:cubicBezTo>
                  <a:lnTo>
                    <a:pt x="2797786" y="899718"/>
                  </a:lnTo>
                  <a:lnTo>
                    <a:pt x="862194" y="899801"/>
                  </a:lnTo>
                  <a:lnTo>
                    <a:pt x="319895" y="899718"/>
                  </a:lnTo>
                  <a:cubicBezTo>
                    <a:pt x="255737" y="899801"/>
                    <a:pt x="133928" y="914819"/>
                    <a:pt x="76027" y="889706"/>
                  </a:cubicBezTo>
                  <a:cubicBezTo>
                    <a:pt x="10701" y="861340"/>
                    <a:pt x="-15246" y="791925"/>
                    <a:pt x="8865" y="726265"/>
                  </a:cubicBezTo>
                  <a:cubicBezTo>
                    <a:pt x="32810" y="661190"/>
                    <a:pt x="72106" y="598950"/>
                    <a:pt x="102641" y="536628"/>
                  </a:cubicBezTo>
                  <a:cubicBezTo>
                    <a:pt x="161126" y="417238"/>
                    <a:pt x="219194" y="297599"/>
                    <a:pt x="278263" y="178460"/>
                  </a:cubicBezTo>
                  <a:cubicBezTo>
                    <a:pt x="313387" y="107627"/>
                    <a:pt x="340336" y="20943"/>
                    <a:pt x="430024" y="5925"/>
                  </a:cubicBezTo>
                  <a:cubicBezTo>
                    <a:pt x="501023" y="-6005"/>
                    <a:pt x="581700" y="3756"/>
                    <a:pt x="653618" y="3839"/>
                  </a:cubicBezTo>
                  <a:lnTo>
                    <a:pt x="1079114" y="4173"/>
                  </a:lnTo>
                  <a:lnTo>
                    <a:pt x="2363946" y="3839"/>
                  </a:lnTo>
                  <a:lnTo>
                    <a:pt x="2939618" y="3923"/>
                  </a:lnTo>
                  <a:cubicBezTo>
                    <a:pt x="2972073" y="3923"/>
                    <a:pt x="3025051" y="899"/>
                    <a:pt x="3076789" y="283"/>
                  </a:cubicBezTo>
                  <a:close/>
                </a:path>
              </a:pathLst>
            </a:custGeom>
            <a:solidFill>
              <a:srgbClr val="FEC41B"/>
            </a:solidFill>
            <a:ln w="2084" cap="flat">
              <a:noFill/>
              <a:prstDash val="solid"/>
              <a:round/>
            </a:ln>
          </p:spPr>
          <p:txBody>
            <a:bodyPr wrap="square" lIns="137160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5B0861-4C9A-780D-7480-449634407F53}"/>
                </a:ext>
              </a:extLst>
            </p:cNvPr>
            <p:cNvSpPr/>
            <p:nvPr/>
          </p:nvSpPr>
          <p:spPr>
            <a:xfrm>
              <a:off x="3656590" y="2162804"/>
              <a:ext cx="2086632" cy="672526"/>
            </a:xfrm>
            <a:custGeom>
              <a:avLst/>
              <a:gdLst>
                <a:gd name="csX0" fmla="*/ 504755 w 2643852"/>
                <a:gd name="csY0" fmla="*/ 134 h 878907"/>
                <a:gd name="csX1" fmla="*/ 583232 w 2643852"/>
                <a:gd name="csY1" fmla="*/ 2272 h 878907"/>
                <a:gd name="csX2" fmla="*/ 858553 w 2643852"/>
                <a:gd name="csY2" fmla="*/ 2606 h 878907"/>
                <a:gd name="csX3" fmla="*/ 1751261 w 2643852"/>
                <a:gd name="csY3" fmla="*/ 2356 h 878907"/>
                <a:gd name="csX4" fmla="*/ 2093327 w 2643852"/>
                <a:gd name="csY4" fmla="*/ 2356 h 878907"/>
                <a:gd name="csX5" fmla="*/ 2258186 w 2643852"/>
                <a:gd name="csY5" fmla="*/ 19960 h 878907"/>
                <a:gd name="csX6" fmla="*/ 2337779 w 2643852"/>
                <a:gd name="csY6" fmla="*/ 123664 h 878907"/>
                <a:gd name="csX7" fmla="*/ 2448575 w 2643852"/>
                <a:gd name="csY7" fmla="*/ 346924 h 878907"/>
                <a:gd name="csX8" fmla="*/ 2602087 w 2643852"/>
                <a:gd name="csY8" fmla="*/ 652197 h 878907"/>
                <a:gd name="csX9" fmla="*/ 2636711 w 2643852"/>
                <a:gd name="csY9" fmla="*/ 803791 h 878907"/>
                <a:gd name="csX10" fmla="*/ 2468765 w 2643852"/>
                <a:gd name="csY10" fmla="*/ 877043 h 878907"/>
                <a:gd name="csX11" fmla="*/ 2051612 w 2643852"/>
                <a:gd name="csY11" fmla="*/ 876709 h 878907"/>
                <a:gd name="csX12" fmla="*/ 591575 w 2643852"/>
                <a:gd name="csY12" fmla="*/ 876793 h 878907"/>
                <a:gd name="csX13" fmla="*/ 216137 w 2643852"/>
                <a:gd name="csY13" fmla="*/ 876793 h 878907"/>
                <a:gd name="csX14" fmla="*/ 45605 w 2643852"/>
                <a:gd name="csY14" fmla="*/ 855935 h 878907"/>
                <a:gd name="csX15" fmla="*/ 37596 w 2643852"/>
                <a:gd name="csY15" fmla="*/ 657036 h 878907"/>
                <a:gd name="csX16" fmla="*/ 282298 w 2643852"/>
                <a:gd name="csY16" fmla="*/ 167465 h 878907"/>
                <a:gd name="csX17" fmla="*/ 426716 w 2643852"/>
                <a:gd name="csY17" fmla="*/ 4442 h 878907"/>
                <a:gd name="csX18" fmla="*/ 504755 w 2643852"/>
                <a:gd name="csY18" fmla="*/ 134 h 8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643852" h="878907">
                  <a:moveTo>
                    <a:pt x="504755" y="134"/>
                  </a:moveTo>
                  <a:cubicBezTo>
                    <a:pt x="531213" y="604"/>
                    <a:pt x="557744" y="2147"/>
                    <a:pt x="583232" y="2272"/>
                  </a:cubicBezTo>
                  <a:cubicBezTo>
                    <a:pt x="675006" y="2773"/>
                    <a:pt x="766780" y="2773"/>
                    <a:pt x="858553" y="2606"/>
                  </a:cubicBezTo>
                  <a:cubicBezTo>
                    <a:pt x="1156151" y="1939"/>
                    <a:pt x="1453664" y="2523"/>
                    <a:pt x="1751261" y="2356"/>
                  </a:cubicBezTo>
                  <a:cubicBezTo>
                    <a:pt x="1865311" y="2356"/>
                    <a:pt x="1979277" y="2439"/>
                    <a:pt x="2093327" y="2356"/>
                  </a:cubicBezTo>
                  <a:cubicBezTo>
                    <a:pt x="2146806" y="2356"/>
                    <a:pt x="2209379" y="-7072"/>
                    <a:pt x="2258186" y="19960"/>
                  </a:cubicBezTo>
                  <a:cubicBezTo>
                    <a:pt x="2301904" y="44155"/>
                    <a:pt x="2316504" y="81448"/>
                    <a:pt x="2337779" y="123664"/>
                  </a:cubicBezTo>
                  <a:cubicBezTo>
                    <a:pt x="2375156" y="197834"/>
                    <a:pt x="2411365" y="272588"/>
                    <a:pt x="2448575" y="346924"/>
                  </a:cubicBezTo>
                  <a:cubicBezTo>
                    <a:pt x="2499551" y="448710"/>
                    <a:pt x="2552112" y="549828"/>
                    <a:pt x="2602087" y="652197"/>
                  </a:cubicBezTo>
                  <a:cubicBezTo>
                    <a:pt x="2625698" y="700504"/>
                    <a:pt x="2658486" y="748309"/>
                    <a:pt x="2636711" y="803791"/>
                  </a:cubicBezTo>
                  <a:cubicBezTo>
                    <a:pt x="2608511" y="875791"/>
                    <a:pt x="2534175" y="877043"/>
                    <a:pt x="2468765" y="877043"/>
                  </a:cubicBezTo>
                  <a:cubicBezTo>
                    <a:pt x="2329686" y="876876"/>
                    <a:pt x="2190690" y="876375"/>
                    <a:pt x="2051612" y="876709"/>
                  </a:cubicBezTo>
                  <a:cubicBezTo>
                    <a:pt x="1564961" y="877961"/>
                    <a:pt x="1078226" y="876125"/>
                    <a:pt x="591575" y="876793"/>
                  </a:cubicBezTo>
                  <a:cubicBezTo>
                    <a:pt x="466429" y="876959"/>
                    <a:pt x="341283" y="877126"/>
                    <a:pt x="216137" y="876793"/>
                  </a:cubicBezTo>
                  <a:cubicBezTo>
                    <a:pt x="161407" y="876542"/>
                    <a:pt x="93327" y="889057"/>
                    <a:pt x="45605" y="855935"/>
                  </a:cubicBezTo>
                  <a:cubicBezTo>
                    <a:pt x="-29733" y="803541"/>
                    <a:pt x="3389" y="722446"/>
                    <a:pt x="37596" y="657036"/>
                  </a:cubicBezTo>
                  <a:cubicBezTo>
                    <a:pt x="122111" y="495348"/>
                    <a:pt x="200285" y="330405"/>
                    <a:pt x="282298" y="167465"/>
                  </a:cubicBezTo>
                  <a:cubicBezTo>
                    <a:pt x="316254" y="100137"/>
                    <a:pt x="340866" y="18541"/>
                    <a:pt x="426716" y="4442"/>
                  </a:cubicBezTo>
                  <a:cubicBezTo>
                    <a:pt x="451912" y="270"/>
                    <a:pt x="478297" y="-335"/>
                    <a:pt x="504755" y="134"/>
                  </a:cubicBezTo>
                  <a:close/>
                </a:path>
              </a:pathLst>
            </a:custGeom>
            <a:solidFill>
              <a:srgbClr val="FE8C03"/>
            </a:solidFill>
            <a:ln w="2084" cap="flat">
              <a:noFill/>
              <a:prstDash val="solid"/>
              <a:round/>
            </a:ln>
          </p:spPr>
          <p:txBody>
            <a:bodyPr wrap="square" lIns="914400" rIns="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E6703A36-4421-E778-ED29-4A9389695A3A}"/>
                </a:ext>
              </a:extLst>
            </p:cNvPr>
            <p:cNvSpPr/>
            <p:nvPr/>
          </p:nvSpPr>
          <p:spPr>
            <a:xfrm>
              <a:off x="4056201" y="1031068"/>
              <a:ext cx="1286611" cy="1081766"/>
            </a:xfrm>
            <a:custGeom>
              <a:avLst/>
              <a:gdLst>
                <a:gd name="csX0" fmla="*/ 1039533 w 1630191"/>
                <a:gd name="csY0" fmla="*/ 510093 h 1413732"/>
                <a:gd name="csX1" fmla="*/ 1043056 w 1630191"/>
                <a:gd name="csY1" fmla="*/ 516015 h 1413732"/>
                <a:gd name="csX2" fmla="*/ 1046624 w 1630191"/>
                <a:gd name="csY2" fmla="*/ 510093 h 1413732"/>
                <a:gd name="csX3" fmla="*/ 814070 w 1630191"/>
                <a:gd name="csY3" fmla="*/ 155 h 1413732"/>
                <a:gd name="csX4" fmla="*/ 958271 w 1630191"/>
                <a:gd name="csY4" fmla="*/ 123141 h 1413732"/>
                <a:gd name="csX5" fmla="*/ 1020010 w 1630191"/>
                <a:gd name="csY5" fmla="*/ 228264 h 1413732"/>
                <a:gd name="csX6" fmla="*/ 1505993 w 1630191"/>
                <a:gd name="csY6" fmla="*/ 1060652 h 1413732"/>
                <a:gd name="csX7" fmla="*/ 1628720 w 1630191"/>
                <a:gd name="csY7" fmla="*/ 1287833 h 1413732"/>
                <a:gd name="csX8" fmla="*/ 1573572 w 1630191"/>
                <a:gd name="csY8" fmla="*/ 1400214 h 1413732"/>
                <a:gd name="csX9" fmla="*/ 1453515 w 1630191"/>
                <a:gd name="csY9" fmla="*/ 1412896 h 1413732"/>
                <a:gd name="csX10" fmla="*/ 1219910 w 1630191"/>
                <a:gd name="csY10" fmla="*/ 1413229 h 1413732"/>
                <a:gd name="csX11" fmla="*/ 368917 w 1630191"/>
                <a:gd name="csY11" fmla="*/ 1413063 h 1413732"/>
                <a:gd name="csX12" fmla="*/ 151997 w 1630191"/>
                <a:gd name="csY12" fmla="*/ 1413396 h 1413732"/>
                <a:gd name="csX13" fmla="*/ 10249 w 1630191"/>
                <a:gd name="csY13" fmla="*/ 1355078 h 1413732"/>
                <a:gd name="csX14" fmla="*/ 31023 w 1630191"/>
                <a:gd name="csY14" fmla="*/ 1225844 h 1413732"/>
                <a:gd name="csX15" fmla="*/ 145490 w 1630191"/>
                <a:gd name="csY15" fmla="*/ 1031784 h 1413732"/>
                <a:gd name="csX16" fmla="*/ 589174 w 1630191"/>
                <a:gd name="csY16" fmla="*/ 265224 h 1413732"/>
                <a:gd name="csX17" fmla="*/ 779563 w 1630191"/>
                <a:gd name="csY17" fmla="*/ 6171 h 1413732"/>
                <a:gd name="csX18" fmla="*/ 814070 w 1630191"/>
                <a:gd name="csY18" fmla="*/ 155 h 1413732"/>
                <a:gd name="csX0" fmla="*/ 1046624 w 1630191"/>
                <a:gd name="csY0" fmla="*/ 510093 h 1413732"/>
                <a:gd name="csX1" fmla="*/ 1043056 w 1630191"/>
                <a:gd name="csY1" fmla="*/ 516015 h 1413732"/>
                <a:gd name="csX2" fmla="*/ 1046624 w 1630191"/>
                <a:gd name="csY2" fmla="*/ 510093 h 1413732"/>
                <a:gd name="csX3" fmla="*/ 814070 w 1630191"/>
                <a:gd name="csY3" fmla="*/ 155 h 1413732"/>
                <a:gd name="csX4" fmla="*/ 958271 w 1630191"/>
                <a:gd name="csY4" fmla="*/ 123141 h 1413732"/>
                <a:gd name="csX5" fmla="*/ 1020010 w 1630191"/>
                <a:gd name="csY5" fmla="*/ 228264 h 1413732"/>
                <a:gd name="csX6" fmla="*/ 1505993 w 1630191"/>
                <a:gd name="csY6" fmla="*/ 1060652 h 1413732"/>
                <a:gd name="csX7" fmla="*/ 1628720 w 1630191"/>
                <a:gd name="csY7" fmla="*/ 1287833 h 1413732"/>
                <a:gd name="csX8" fmla="*/ 1573572 w 1630191"/>
                <a:gd name="csY8" fmla="*/ 1400214 h 1413732"/>
                <a:gd name="csX9" fmla="*/ 1453515 w 1630191"/>
                <a:gd name="csY9" fmla="*/ 1412896 h 1413732"/>
                <a:gd name="csX10" fmla="*/ 1219910 w 1630191"/>
                <a:gd name="csY10" fmla="*/ 1413229 h 1413732"/>
                <a:gd name="csX11" fmla="*/ 368917 w 1630191"/>
                <a:gd name="csY11" fmla="*/ 1413063 h 1413732"/>
                <a:gd name="csX12" fmla="*/ 151997 w 1630191"/>
                <a:gd name="csY12" fmla="*/ 1413396 h 1413732"/>
                <a:gd name="csX13" fmla="*/ 10249 w 1630191"/>
                <a:gd name="csY13" fmla="*/ 1355078 h 1413732"/>
                <a:gd name="csX14" fmla="*/ 31023 w 1630191"/>
                <a:gd name="csY14" fmla="*/ 1225844 h 1413732"/>
                <a:gd name="csX15" fmla="*/ 145490 w 1630191"/>
                <a:gd name="csY15" fmla="*/ 1031784 h 1413732"/>
                <a:gd name="csX16" fmla="*/ 589174 w 1630191"/>
                <a:gd name="csY16" fmla="*/ 265224 h 1413732"/>
                <a:gd name="csX17" fmla="*/ 779563 w 1630191"/>
                <a:gd name="csY17" fmla="*/ 6171 h 1413732"/>
                <a:gd name="csX18" fmla="*/ 814070 w 1630191"/>
                <a:gd name="csY18" fmla="*/ 155 h 1413732"/>
                <a:gd name="csX0" fmla="*/ 814070 w 1630191"/>
                <a:gd name="csY0" fmla="*/ 155 h 1413732"/>
                <a:gd name="csX1" fmla="*/ 958271 w 1630191"/>
                <a:gd name="csY1" fmla="*/ 123141 h 1413732"/>
                <a:gd name="csX2" fmla="*/ 1020010 w 1630191"/>
                <a:gd name="csY2" fmla="*/ 228264 h 1413732"/>
                <a:gd name="csX3" fmla="*/ 1505993 w 1630191"/>
                <a:gd name="csY3" fmla="*/ 1060652 h 1413732"/>
                <a:gd name="csX4" fmla="*/ 1628720 w 1630191"/>
                <a:gd name="csY4" fmla="*/ 1287833 h 1413732"/>
                <a:gd name="csX5" fmla="*/ 1573572 w 1630191"/>
                <a:gd name="csY5" fmla="*/ 1400214 h 1413732"/>
                <a:gd name="csX6" fmla="*/ 1453515 w 1630191"/>
                <a:gd name="csY6" fmla="*/ 1412896 h 1413732"/>
                <a:gd name="csX7" fmla="*/ 1219910 w 1630191"/>
                <a:gd name="csY7" fmla="*/ 1413229 h 1413732"/>
                <a:gd name="csX8" fmla="*/ 368917 w 1630191"/>
                <a:gd name="csY8" fmla="*/ 1413063 h 1413732"/>
                <a:gd name="csX9" fmla="*/ 151997 w 1630191"/>
                <a:gd name="csY9" fmla="*/ 1413396 h 1413732"/>
                <a:gd name="csX10" fmla="*/ 10249 w 1630191"/>
                <a:gd name="csY10" fmla="*/ 1355078 h 1413732"/>
                <a:gd name="csX11" fmla="*/ 31023 w 1630191"/>
                <a:gd name="csY11" fmla="*/ 1225844 h 1413732"/>
                <a:gd name="csX12" fmla="*/ 145490 w 1630191"/>
                <a:gd name="csY12" fmla="*/ 1031784 h 1413732"/>
                <a:gd name="csX13" fmla="*/ 589174 w 1630191"/>
                <a:gd name="csY13" fmla="*/ 265224 h 1413732"/>
                <a:gd name="csX14" fmla="*/ 779563 w 1630191"/>
                <a:gd name="csY14" fmla="*/ 6171 h 1413732"/>
                <a:gd name="csX15" fmla="*/ 814070 w 1630191"/>
                <a:gd name="csY15" fmla="*/ 155 h 1413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630191" h="1413732">
                  <a:moveTo>
                    <a:pt x="814070" y="155"/>
                  </a:moveTo>
                  <a:cubicBezTo>
                    <a:pt x="888455" y="-3590"/>
                    <a:pt x="921989" y="61308"/>
                    <a:pt x="958271" y="123141"/>
                  </a:cubicBezTo>
                  <a:cubicBezTo>
                    <a:pt x="978878" y="158182"/>
                    <a:pt x="999903" y="192889"/>
                    <a:pt x="1020010" y="228264"/>
                  </a:cubicBezTo>
                  <a:cubicBezTo>
                    <a:pt x="1178945" y="507506"/>
                    <a:pt x="1346974" y="781576"/>
                    <a:pt x="1505993" y="1060652"/>
                  </a:cubicBezTo>
                  <a:cubicBezTo>
                    <a:pt x="1534610" y="1110960"/>
                    <a:pt x="1620710" y="1238943"/>
                    <a:pt x="1628720" y="1287833"/>
                  </a:cubicBezTo>
                  <a:cubicBezTo>
                    <a:pt x="1636145" y="1333136"/>
                    <a:pt x="1615121" y="1379190"/>
                    <a:pt x="1573572" y="1400214"/>
                  </a:cubicBezTo>
                  <a:cubicBezTo>
                    <a:pt x="1536946" y="1418736"/>
                    <a:pt x="1493229" y="1412812"/>
                    <a:pt x="1453515" y="1412896"/>
                  </a:cubicBezTo>
                  <a:lnTo>
                    <a:pt x="1219910" y="1413229"/>
                  </a:lnTo>
                  <a:lnTo>
                    <a:pt x="368917" y="1413063"/>
                  </a:lnTo>
                  <a:lnTo>
                    <a:pt x="151997" y="1413396"/>
                  </a:lnTo>
                  <a:cubicBezTo>
                    <a:pt x="97267" y="1413730"/>
                    <a:pt x="38114" y="1411394"/>
                    <a:pt x="10249" y="1355078"/>
                  </a:cubicBezTo>
                  <a:cubicBezTo>
                    <a:pt x="-12945" y="1308023"/>
                    <a:pt x="7245" y="1267309"/>
                    <a:pt x="31023" y="1225844"/>
                  </a:cubicBezTo>
                  <a:cubicBezTo>
                    <a:pt x="68483" y="1160768"/>
                    <a:pt x="108530" y="1097194"/>
                    <a:pt x="145490" y="1031784"/>
                  </a:cubicBezTo>
                  <a:cubicBezTo>
                    <a:pt x="290826" y="774901"/>
                    <a:pt x="441418" y="520772"/>
                    <a:pt x="589174" y="265224"/>
                  </a:cubicBezTo>
                  <a:cubicBezTo>
                    <a:pt x="629971" y="194725"/>
                    <a:pt x="701138" y="28531"/>
                    <a:pt x="779563" y="6171"/>
                  </a:cubicBezTo>
                  <a:cubicBezTo>
                    <a:pt x="791984" y="2625"/>
                    <a:pt x="803444" y="690"/>
                    <a:pt x="814070" y="155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984267D5-601F-38C1-2BBE-B8FC5802D60A}"/>
              </a:ext>
            </a:extLst>
          </p:cNvPr>
          <p:cNvGrpSpPr/>
          <p:nvPr/>
        </p:nvGrpSpPr>
        <p:grpSpPr>
          <a:xfrm>
            <a:off x="7674839" y="1225034"/>
            <a:ext cx="4032890" cy="685465"/>
            <a:chOff x="7632636" y="1306481"/>
            <a:chExt cx="4032890" cy="685465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6579376-D188-97FD-B84C-2F0E92B912C0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729EC0C6-1581-5A8F-2DF7-7DBA7A571F13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06A9D079-5B53-D34F-1C7D-C5D0302660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C42D2298-DD67-F773-0345-87A3DC3BD614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8197212A-9BDA-F7B0-79A0-0798F56751ED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1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1CE23D38-F38E-FB88-5C63-23B9BE7A9DB4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03C63C0A-7BB1-225C-2574-F05269E92AD6}"/>
              </a:ext>
            </a:extLst>
          </p:cNvPr>
          <p:cNvGrpSpPr/>
          <p:nvPr/>
        </p:nvGrpSpPr>
        <p:grpSpPr>
          <a:xfrm>
            <a:off x="7674839" y="5113429"/>
            <a:ext cx="4032890" cy="685465"/>
            <a:chOff x="7632636" y="1306481"/>
            <a:chExt cx="4032890" cy="685465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B7220225-8355-9B13-C5A5-68860BF911CB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A76B64AF-481A-1D1D-F75D-B1CC12861F71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6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2A032A38-CBC9-11D1-4E72-7C925885AD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2AB03559-1790-DA84-B443-A9954CE78110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9AD1C68F-3BA7-6928-8B0D-5FC8025D430A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11EFEF75-43A7-2F22-A2DD-0F5738C9EC5B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C512F63-E754-21DF-E148-6E4F52B1DEDF}"/>
              </a:ext>
            </a:extLst>
          </p:cNvPr>
          <p:cNvGrpSpPr/>
          <p:nvPr/>
        </p:nvGrpSpPr>
        <p:grpSpPr>
          <a:xfrm>
            <a:off x="7674839" y="4335750"/>
            <a:ext cx="4032890" cy="685465"/>
            <a:chOff x="7632636" y="1306481"/>
            <a:chExt cx="4032890" cy="685465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934A2F0-C070-A337-FF1C-5DF3565BACC7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A893E8B-9CD1-9B32-1240-66AB6F357BFA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5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69F11AA7-421B-93CB-8393-75A78B735D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2C01EC3C-F448-45E6-2C9A-94BCE6E73313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42F8AC4C-14C5-179C-94B9-B80C50C480CE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AAEEC6F6-1790-C96A-E64B-367C96C2B7FB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85589FD1-7955-DA68-9415-049649507617}"/>
              </a:ext>
            </a:extLst>
          </p:cNvPr>
          <p:cNvGrpSpPr/>
          <p:nvPr/>
        </p:nvGrpSpPr>
        <p:grpSpPr>
          <a:xfrm>
            <a:off x="7674839" y="3558071"/>
            <a:ext cx="4032890" cy="685465"/>
            <a:chOff x="7632636" y="1306481"/>
            <a:chExt cx="4032890" cy="685465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5322A4F8-7140-DCA8-49D9-18D819E14D70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CC7872FC-D7EA-00B3-CB5D-B79CC731F445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253979B9-2AF4-098F-D7C8-C9D33C40BB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9D705F98-07C3-8DF3-5C2A-378BB1572E74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00F18CCF-C586-10A4-D251-0B593E8E2DA7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BB4E90FB-DE96-8EC6-BE9D-6EB8F3B19849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CABB408B-1F63-6B5C-515D-92B93D0A3C8A}"/>
              </a:ext>
            </a:extLst>
          </p:cNvPr>
          <p:cNvGrpSpPr/>
          <p:nvPr/>
        </p:nvGrpSpPr>
        <p:grpSpPr>
          <a:xfrm>
            <a:off x="7674839" y="2780392"/>
            <a:ext cx="4032890" cy="685465"/>
            <a:chOff x="7632636" y="1306481"/>
            <a:chExt cx="4032890" cy="685465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D8BF9474-EBFD-3987-702E-84F158217FDB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E00FF10B-88B4-F83B-EB7D-FAB925B31003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FEC41B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EBFF45E4-6F90-576F-E80C-BCAE4836C0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FEC4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79C296DC-DB46-3E7C-2E59-945734262CB8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AA9CC3DA-726F-5F48-691A-70A9DEA8D924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3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52CC582E-AC05-90E1-C559-06671CD915F3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52492E87-B803-C642-57BA-BB77774C92D6}"/>
              </a:ext>
            </a:extLst>
          </p:cNvPr>
          <p:cNvGrpSpPr/>
          <p:nvPr/>
        </p:nvGrpSpPr>
        <p:grpSpPr>
          <a:xfrm>
            <a:off x="7674839" y="2002713"/>
            <a:ext cx="4032890" cy="685465"/>
            <a:chOff x="7632636" y="1306481"/>
            <a:chExt cx="4032890" cy="685465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8AEB4FC8-9A74-34F7-4327-7226DAB13FFC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EDD646BC-9357-D782-77C1-4475F638609F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FE8C03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565952EC-1209-BC22-8C96-4A8A8C3DEE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FE8C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8D84A481-94F6-54FE-FC7D-19901FB452D5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66640563-5CAD-5F45-1C11-84EADDDCCE81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495C5FB1-016A-D93B-BCDF-76010361E886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</a:t>
                </a:r>
              </a:p>
            </p:txBody>
          </p:sp>
        </p:grpSp>
      </p:grpSp>
      <p:pic>
        <p:nvPicPr>
          <p:cNvPr id="152" name="Graphic 151" descr="Bullseye with solid fill">
            <a:extLst>
              <a:ext uri="{FF2B5EF4-FFF2-40B4-BE49-F238E27FC236}">
                <a16:creationId xmlns:a16="http://schemas.microsoft.com/office/drawing/2014/main" id="{54C865A1-E036-79D4-072C-AA463082FC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44237" y="1242965"/>
            <a:ext cx="548640" cy="548640"/>
          </a:xfrm>
          <a:prstGeom prst="rect">
            <a:avLst/>
          </a:prstGeom>
        </p:spPr>
      </p:pic>
      <p:pic>
        <p:nvPicPr>
          <p:cNvPr id="154" name="Graphic 153" descr="Bar graph with upward trend with solid fill">
            <a:extLst>
              <a:ext uri="{FF2B5EF4-FFF2-40B4-BE49-F238E27FC236}">
                <a16:creationId xmlns:a16="http://schemas.microsoft.com/office/drawing/2014/main" id="{190CF2BD-151E-B368-2E38-9CB09F76C7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4798" y="2224747"/>
            <a:ext cx="548640" cy="548640"/>
          </a:xfrm>
          <a:prstGeom prst="rect">
            <a:avLst/>
          </a:prstGeom>
        </p:spPr>
      </p:pic>
      <p:pic>
        <p:nvPicPr>
          <p:cNvPr id="156" name="Graphic 155" descr="Lights On with solid fill">
            <a:extLst>
              <a:ext uri="{FF2B5EF4-FFF2-40B4-BE49-F238E27FC236}">
                <a16:creationId xmlns:a16="http://schemas.microsoft.com/office/drawing/2014/main" id="{4DCCA6C8-C3C1-92E1-B41A-03BB4282D4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44798" y="2908722"/>
            <a:ext cx="640080" cy="640080"/>
          </a:xfrm>
          <a:prstGeom prst="rect">
            <a:avLst/>
          </a:prstGeom>
        </p:spPr>
      </p:pic>
      <p:pic>
        <p:nvPicPr>
          <p:cNvPr id="158" name="Graphic 157" descr="Shield Tick with solid fill">
            <a:extLst>
              <a:ext uri="{FF2B5EF4-FFF2-40B4-BE49-F238E27FC236}">
                <a16:creationId xmlns:a16="http://schemas.microsoft.com/office/drawing/2014/main" id="{4D76E15B-69CE-2825-2CEB-89CAE312D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72841" y="5136122"/>
            <a:ext cx="640080" cy="640080"/>
          </a:xfrm>
          <a:prstGeom prst="rect">
            <a:avLst/>
          </a:prstGeom>
        </p:spPr>
      </p:pic>
      <p:pic>
        <p:nvPicPr>
          <p:cNvPr id="160" name="Graphic 159" descr="Handshake with solid fill">
            <a:extLst>
              <a:ext uri="{FF2B5EF4-FFF2-40B4-BE49-F238E27FC236}">
                <a16:creationId xmlns:a16="http://schemas.microsoft.com/office/drawing/2014/main" id="{E518FCDA-3687-1929-8CFE-DEBF05DF05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68389" y="4368550"/>
            <a:ext cx="640080" cy="640080"/>
          </a:xfrm>
          <a:prstGeom prst="rect">
            <a:avLst/>
          </a:prstGeom>
        </p:spPr>
      </p:pic>
      <p:pic>
        <p:nvPicPr>
          <p:cNvPr id="161" name="Graphic 160" descr="Single gear with solid fill">
            <a:extLst>
              <a:ext uri="{FF2B5EF4-FFF2-40B4-BE49-F238E27FC236}">
                <a16:creationId xmlns:a16="http://schemas.microsoft.com/office/drawing/2014/main" id="{B94F4E8F-1170-B0A7-32DC-76086A89EC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38034" y="363829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88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1FBEB-F965-EFFE-FF4C-1846904BA6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4D0A0-40D5-6298-E967-73878B1E2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6-Layer </a:t>
            </a:r>
            <a:r>
              <a:rPr lang="en-US" dirty="0"/>
              <a:t>Strategic Pyramid – Slide Template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D0FBD2FE-526F-FA68-3755-5BA8F5FD4F8D}"/>
              </a:ext>
            </a:extLst>
          </p:cNvPr>
          <p:cNvGrpSpPr/>
          <p:nvPr/>
        </p:nvGrpSpPr>
        <p:grpSpPr>
          <a:xfrm>
            <a:off x="2124220" y="1031068"/>
            <a:ext cx="5148072" cy="4800600"/>
            <a:chOff x="2124220" y="1031068"/>
            <a:chExt cx="5148072" cy="4800600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D2A1907-C47C-3899-50BC-CBBB1D73AB5E}"/>
                </a:ext>
              </a:extLst>
            </p:cNvPr>
            <p:cNvSpPr/>
            <p:nvPr/>
          </p:nvSpPr>
          <p:spPr>
            <a:xfrm>
              <a:off x="2124220" y="5080657"/>
              <a:ext cx="5148072" cy="751011"/>
            </a:xfrm>
            <a:custGeom>
              <a:avLst/>
              <a:gdLst>
                <a:gd name="csX0" fmla="*/ 599889 w 6522828"/>
                <a:gd name="csY0" fmla="*/ 161 h 981477"/>
                <a:gd name="csX1" fmla="*/ 955898 w 6522828"/>
                <a:gd name="csY1" fmla="*/ 4959 h 981477"/>
                <a:gd name="csX2" fmla="*/ 2024227 w 6522828"/>
                <a:gd name="csY2" fmla="*/ 4625 h 981477"/>
                <a:gd name="csX3" fmla="*/ 5252994 w 6522828"/>
                <a:gd name="csY3" fmla="*/ 4709 h 981477"/>
                <a:gd name="csX4" fmla="*/ 5862038 w 6522828"/>
                <a:gd name="csY4" fmla="*/ 4792 h 981477"/>
                <a:gd name="csX5" fmla="*/ 6126262 w 6522828"/>
                <a:gd name="csY5" fmla="*/ 37247 h 981477"/>
                <a:gd name="csX6" fmla="*/ 6218036 w 6522828"/>
                <a:gd name="csY6" fmla="*/ 187088 h 981477"/>
                <a:gd name="csX7" fmla="*/ 6377222 w 6522828"/>
                <a:gd name="csY7" fmla="*/ 511884 h 981477"/>
                <a:gd name="csX8" fmla="*/ 6486933 w 6522828"/>
                <a:gd name="csY8" fmla="*/ 736062 h 981477"/>
                <a:gd name="csX9" fmla="*/ 6521640 w 6522828"/>
                <a:gd name="csY9" fmla="*/ 861792 h 981477"/>
                <a:gd name="csX10" fmla="*/ 6312563 w 6522828"/>
                <a:gd name="csY10" fmla="*/ 978762 h 981477"/>
                <a:gd name="csX11" fmla="*/ 6170731 w 6522828"/>
                <a:gd name="csY11" fmla="*/ 978762 h 981477"/>
                <a:gd name="csX12" fmla="*/ 5036075 w 6522828"/>
                <a:gd name="csY12" fmla="*/ 978762 h 981477"/>
                <a:gd name="csX13" fmla="*/ 1623760 w 6522828"/>
                <a:gd name="csY13" fmla="*/ 978762 h 981477"/>
                <a:gd name="csX14" fmla="*/ 572534 w 6522828"/>
                <a:gd name="csY14" fmla="*/ 978678 h 981477"/>
                <a:gd name="csX15" fmla="*/ 255497 w 6522828"/>
                <a:gd name="csY15" fmla="*/ 978762 h 981477"/>
                <a:gd name="csX16" fmla="*/ 93308 w 6522828"/>
                <a:gd name="csY16" fmla="*/ 972338 h 981477"/>
                <a:gd name="csX17" fmla="*/ 7124 w 6522828"/>
                <a:gd name="csY17" fmla="*/ 795965 h 981477"/>
                <a:gd name="csX18" fmla="*/ 99816 w 6522828"/>
                <a:gd name="csY18" fmla="*/ 604325 h 981477"/>
                <a:gd name="csX19" fmla="*/ 304388 w 6522828"/>
                <a:gd name="csY19" fmla="*/ 182917 h 981477"/>
                <a:gd name="csX20" fmla="*/ 482512 w 6522828"/>
                <a:gd name="csY20" fmla="*/ 4459 h 981477"/>
                <a:gd name="csX21" fmla="*/ 599889 w 6522828"/>
                <a:gd name="csY21" fmla="*/ 161 h 981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522828" h="981477">
                  <a:moveTo>
                    <a:pt x="599889" y="161"/>
                  </a:moveTo>
                  <a:cubicBezTo>
                    <a:pt x="718277" y="-1079"/>
                    <a:pt x="839012" y="5272"/>
                    <a:pt x="955898" y="4959"/>
                  </a:cubicBezTo>
                  <a:cubicBezTo>
                    <a:pt x="1311980" y="4042"/>
                    <a:pt x="1668145" y="4876"/>
                    <a:pt x="2024227" y="4625"/>
                  </a:cubicBezTo>
                  <a:cubicBezTo>
                    <a:pt x="3100483" y="3958"/>
                    <a:pt x="4176738" y="5126"/>
                    <a:pt x="5252994" y="4709"/>
                  </a:cubicBezTo>
                  <a:cubicBezTo>
                    <a:pt x="5455981" y="4625"/>
                    <a:pt x="5659052" y="5126"/>
                    <a:pt x="5862038" y="4792"/>
                  </a:cubicBezTo>
                  <a:cubicBezTo>
                    <a:pt x="5946386" y="4625"/>
                    <a:pt x="6054512" y="-16566"/>
                    <a:pt x="6126262" y="37247"/>
                  </a:cubicBezTo>
                  <a:cubicBezTo>
                    <a:pt x="6174319" y="73289"/>
                    <a:pt x="6192173" y="135027"/>
                    <a:pt x="6218036" y="187088"/>
                  </a:cubicBezTo>
                  <a:cubicBezTo>
                    <a:pt x="6271599" y="295131"/>
                    <a:pt x="6324744" y="403257"/>
                    <a:pt x="6377222" y="511884"/>
                  </a:cubicBezTo>
                  <a:cubicBezTo>
                    <a:pt x="6413431" y="586721"/>
                    <a:pt x="6451892" y="660640"/>
                    <a:pt x="6486933" y="736062"/>
                  </a:cubicBezTo>
                  <a:cubicBezTo>
                    <a:pt x="6506122" y="777360"/>
                    <a:pt x="6528231" y="814237"/>
                    <a:pt x="6521640" y="861792"/>
                  </a:cubicBezTo>
                  <a:cubicBezTo>
                    <a:pt x="6505371" y="977677"/>
                    <a:pt x="6404921" y="978762"/>
                    <a:pt x="6312563" y="978762"/>
                  </a:cubicBezTo>
                  <a:cubicBezTo>
                    <a:pt x="6265258" y="978762"/>
                    <a:pt x="6218036" y="978762"/>
                    <a:pt x="6170731" y="978762"/>
                  </a:cubicBezTo>
                  <a:cubicBezTo>
                    <a:pt x="5792540" y="978595"/>
                    <a:pt x="5414265" y="978678"/>
                    <a:pt x="5036075" y="978762"/>
                  </a:cubicBezTo>
                  <a:cubicBezTo>
                    <a:pt x="3898664" y="979096"/>
                    <a:pt x="2761170" y="977427"/>
                    <a:pt x="1623760" y="978762"/>
                  </a:cubicBezTo>
                  <a:cubicBezTo>
                    <a:pt x="1273351" y="979179"/>
                    <a:pt x="922942" y="978344"/>
                    <a:pt x="572534" y="978678"/>
                  </a:cubicBezTo>
                  <a:cubicBezTo>
                    <a:pt x="466827" y="978762"/>
                    <a:pt x="361204" y="978845"/>
                    <a:pt x="255497" y="978762"/>
                  </a:cubicBezTo>
                  <a:cubicBezTo>
                    <a:pt x="204104" y="978762"/>
                    <a:pt x="142782" y="988023"/>
                    <a:pt x="93308" y="972338"/>
                  </a:cubicBezTo>
                  <a:cubicBezTo>
                    <a:pt x="19555" y="948894"/>
                    <a:pt x="-16320" y="867882"/>
                    <a:pt x="7124" y="795965"/>
                  </a:cubicBezTo>
                  <a:cubicBezTo>
                    <a:pt x="28566" y="730138"/>
                    <a:pt x="69781" y="666815"/>
                    <a:pt x="99816" y="604325"/>
                  </a:cubicBezTo>
                  <a:cubicBezTo>
                    <a:pt x="167311" y="463661"/>
                    <a:pt x="233889" y="322079"/>
                    <a:pt x="304388" y="182917"/>
                  </a:cubicBezTo>
                  <a:cubicBezTo>
                    <a:pt x="345269" y="102323"/>
                    <a:pt x="377473" y="11633"/>
                    <a:pt x="482512" y="4459"/>
                  </a:cubicBezTo>
                  <a:cubicBezTo>
                    <a:pt x="521224" y="1831"/>
                    <a:pt x="560426" y="574"/>
                    <a:pt x="599889" y="161"/>
                  </a:cubicBezTo>
                  <a:close/>
                </a:path>
              </a:pathLst>
            </a:custGeom>
            <a:solidFill>
              <a:srgbClr val="D0BA94"/>
            </a:solidFill>
            <a:ln w="2084" cap="flat">
              <a:noFill/>
              <a:prstDash val="solid"/>
              <a:round/>
            </a:ln>
          </p:spPr>
          <p:txBody>
            <a:bodyPr wrap="square" lIns="192024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4F0E350-6C3F-BDBD-340C-5FCB2FDF311F}"/>
                </a:ext>
              </a:extLst>
            </p:cNvPr>
            <p:cNvSpPr/>
            <p:nvPr/>
          </p:nvSpPr>
          <p:spPr>
            <a:xfrm>
              <a:off x="2522158" y="4343040"/>
              <a:ext cx="4354071" cy="691101"/>
            </a:xfrm>
            <a:custGeom>
              <a:avLst/>
              <a:gdLst>
                <a:gd name="csX0" fmla="*/ 4946968 w 5516795"/>
                <a:gd name="csY0" fmla="*/ 393 h 903182"/>
                <a:gd name="csX1" fmla="*/ 5090521 w 5516795"/>
                <a:gd name="csY1" fmla="*/ 6724 h 903182"/>
                <a:gd name="csX2" fmla="*/ 5237108 w 5516795"/>
                <a:gd name="csY2" fmla="*/ 167828 h 903182"/>
                <a:gd name="csX3" fmla="*/ 5444517 w 5516795"/>
                <a:gd name="csY3" fmla="*/ 594076 h 903182"/>
                <a:gd name="csX4" fmla="*/ 5516018 w 5516795"/>
                <a:gd name="csY4" fmla="*/ 788552 h 903182"/>
                <a:gd name="csX5" fmla="*/ 5216000 w 5516795"/>
                <a:gd name="csY5" fmla="*/ 900099 h 903182"/>
                <a:gd name="csX6" fmla="*/ 4264891 w 5516795"/>
                <a:gd name="csY6" fmla="*/ 900016 h 903182"/>
                <a:gd name="csX7" fmla="*/ 1369847 w 5516795"/>
                <a:gd name="csY7" fmla="*/ 900016 h 903182"/>
                <a:gd name="csX8" fmla="*/ 477139 w 5516795"/>
                <a:gd name="csY8" fmla="*/ 899849 h 903182"/>
                <a:gd name="csX9" fmla="*/ 218504 w 5516795"/>
                <a:gd name="csY9" fmla="*/ 899432 h 903182"/>
                <a:gd name="csX10" fmla="*/ 82678 w 5516795"/>
                <a:gd name="csY10" fmla="*/ 892507 h 903182"/>
                <a:gd name="csX11" fmla="*/ 7341 w 5516795"/>
                <a:gd name="csY11" fmla="*/ 727982 h 903182"/>
                <a:gd name="csX12" fmla="*/ 103953 w 5516795"/>
                <a:gd name="csY12" fmla="*/ 524828 h 903182"/>
                <a:gd name="csX13" fmla="*/ 271732 w 5516795"/>
                <a:gd name="csY13" fmla="*/ 175421 h 903182"/>
                <a:gd name="csX14" fmla="*/ 419488 w 5516795"/>
                <a:gd name="csY14" fmla="*/ 7224 h 903182"/>
                <a:gd name="csX15" fmla="*/ 635657 w 5516795"/>
                <a:gd name="csY15" fmla="*/ 4638 h 903182"/>
                <a:gd name="csX16" fmla="*/ 1086182 w 5516795"/>
                <a:gd name="csY16" fmla="*/ 4388 h 903182"/>
                <a:gd name="csX17" fmla="*/ 2454445 w 5516795"/>
                <a:gd name="csY17" fmla="*/ 4554 h 903182"/>
                <a:gd name="csX18" fmla="*/ 4223175 w 5516795"/>
                <a:gd name="csY18" fmla="*/ 4221 h 903182"/>
                <a:gd name="csX19" fmla="*/ 4798847 w 5516795"/>
                <a:gd name="csY19" fmla="*/ 4137 h 903182"/>
                <a:gd name="csX20" fmla="*/ 4946968 w 5516795"/>
                <a:gd name="csY20" fmla="*/ 393 h 9031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516795" h="903182">
                  <a:moveTo>
                    <a:pt x="4946968" y="393"/>
                  </a:moveTo>
                  <a:cubicBezTo>
                    <a:pt x="5000082" y="-639"/>
                    <a:pt x="5052435" y="8"/>
                    <a:pt x="5090521" y="6724"/>
                  </a:cubicBezTo>
                  <a:cubicBezTo>
                    <a:pt x="5176872" y="21992"/>
                    <a:pt x="5203235" y="98247"/>
                    <a:pt x="5237108" y="167828"/>
                  </a:cubicBezTo>
                  <a:cubicBezTo>
                    <a:pt x="5306356" y="309827"/>
                    <a:pt x="5376020" y="451659"/>
                    <a:pt x="5444517" y="594076"/>
                  </a:cubicBezTo>
                  <a:cubicBezTo>
                    <a:pt x="5471548" y="650141"/>
                    <a:pt x="5523776" y="723894"/>
                    <a:pt x="5516018" y="788552"/>
                  </a:cubicBezTo>
                  <a:cubicBezTo>
                    <a:pt x="5498830" y="932303"/>
                    <a:pt x="5317952" y="900099"/>
                    <a:pt x="5216000" y="900099"/>
                  </a:cubicBezTo>
                  <a:cubicBezTo>
                    <a:pt x="4898964" y="900183"/>
                    <a:pt x="4581927" y="900099"/>
                    <a:pt x="4264891" y="900016"/>
                  </a:cubicBezTo>
                  <a:cubicBezTo>
                    <a:pt x="3299848" y="899765"/>
                    <a:pt x="2334889" y="898263"/>
                    <a:pt x="1369847" y="900016"/>
                  </a:cubicBezTo>
                  <a:cubicBezTo>
                    <a:pt x="1072249" y="900600"/>
                    <a:pt x="774652" y="900850"/>
                    <a:pt x="477139" y="899849"/>
                  </a:cubicBezTo>
                  <a:cubicBezTo>
                    <a:pt x="390955" y="899599"/>
                    <a:pt x="304687" y="899849"/>
                    <a:pt x="218504" y="899432"/>
                  </a:cubicBezTo>
                  <a:cubicBezTo>
                    <a:pt x="174869" y="899265"/>
                    <a:pt x="124644" y="906440"/>
                    <a:pt x="82678" y="892507"/>
                  </a:cubicBezTo>
                  <a:cubicBezTo>
                    <a:pt x="13264" y="869480"/>
                    <a:pt x="-14602" y="794393"/>
                    <a:pt x="7341" y="727982"/>
                  </a:cubicBezTo>
                  <a:cubicBezTo>
                    <a:pt x="30367" y="658400"/>
                    <a:pt x="71999" y="590822"/>
                    <a:pt x="103953" y="524828"/>
                  </a:cubicBezTo>
                  <a:cubicBezTo>
                    <a:pt x="160269" y="408692"/>
                    <a:pt x="212663" y="290138"/>
                    <a:pt x="271732" y="175421"/>
                  </a:cubicBezTo>
                  <a:cubicBezTo>
                    <a:pt x="308025" y="105005"/>
                    <a:pt x="330551" y="24661"/>
                    <a:pt x="419488" y="7224"/>
                  </a:cubicBezTo>
                  <a:cubicBezTo>
                    <a:pt x="487901" y="-6208"/>
                    <a:pt x="566076" y="4888"/>
                    <a:pt x="635657" y="4638"/>
                  </a:cubicBezTo>
                  <a:cubicBezTo>
                    <a:pt x="785832" y="4221"/>
                    <a:pt x="936007" y="3970"/>
                    <a:pt x="1086182" y="4388"/>
                  </a:cubicBezTo>
                  <a:cubicBezTo>
                    <a:pt x="1542298" y="5472"/>
                    <a:pt x="1998330" y="4554"/>
                    <a:pt x="2454445" y="4554"/>
                  </a:cubicBezTo>
                  <a:cubicBezTo>
                    <a:pt x="3044050" y="4554"/>
                    <a:pt x="3633572" y="4638"/>
                    <a:pt x="4223175" y="4221"/>
                  </a:cubicBezTo>
                  <a:cubicBezTo>
                    <a:pt x="4415066" y="4137"/>
                    <a:pt x="4606956" y="4137"/>
                    <a:pt x="4798847" y="4137"/>
                  </a:cubicBezTo>
                  <a:cubicBezTo>
                    <a:pt x="4839978" y="4137"/>
                    <a:pt x="4893854" y="1426"/>
                    <a:pt x="4946968" y="393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 wrap="square" lIns="173736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E8701BF-413C-FFBE-B229-D026120F1C6D}"/>
                </a:ext>
              </a:extLst>
            </p:cNvPr>
            <p:cNvSpPr/>
            <p:nvPr/>
          </p:nvSpPr>
          <p:spPr>
            <a:xfrm>
              <a:off x="2904282" y="3620758"/>
              <a:ext cx="3588032" cy="675144"/>
            </a:xfrm>
            <a:custGeom>
              <a:avLst/>
              <a:gdLst>
                <a:gd name="csX0" fmla="*/ 4015030 w 4546191"/>
                <a:gd name="csY0" fmla="*/ 485 h 882328"/>
                <a:gd name="csX1" fmla="*/ 4138559 w 4546191"/>
                <a:gd name="csY1" fmla="*/ 8306 h 882328"/>
                <a:gd name="csX2" fmla="*/ 4269795 w 4546191"/>
                <a:gd name="csY2" fmla="*/ 167993 h 882328"/>
                <a:gd name="csX3" fmla="*/ 4479040 w 4546191"/>
                <a:gd name="csY3" fmla="*/ 593072 h 882328"/>
                <a:gd name="csX4" fmla="*/ 4543281 w 4546191"/>
                <a:gd name="csY4" fmla="*/ 794474 h 882328"/>
                <a:gd name="csX5" fmla="*/ 4289652 w 4546191"/>
                <a:gd name="csY5" fmla="*/ 879907 h 882328"/>
                <a:gd name="csX6" fmla="*/ 3513747 w 4546191"/>
                <a:gd name="csY6" fmla="*/ 880240 h 882328"/>
                <a:gd name="csX7" fmla="*/ 1127630 w 4546191"/>
                <a:gd name="csY7" fmla="*/ 879907 h 882328"/>
                <a:gd name="csX8" fmla="*/ 401783 w 4546191"/>
                <a:gd name="csY8" fmla="*/ 879990 h 882328"/>
                <a:gd name="csX9" fmla="*/ 193206 w 4546191"/>
                <a:gd name="csY9" fmla="*/ 879990 h 882328"/>
                <a:gd name="csX10" fmla="*/ 77822 w 4546191"/>
                <a:gd name="csY10" fmla="*/ 872398 h 882328"/>
                <a:gd name="csX11" fmla="*/ 6739 w 4546191"/>
                <a:gd name="csY11" fmla="*/ 720554 h 882328"/>
                <a:gd name="csX12" fmla="*/ 96510 w 4546191"/>
                <a:gd name="csY12" fmla="*/ 535421 h 882328"/>
                <a:gd name="csX13" fmla="*/ 268628 w 4546191"/>
                <a:gd name="csY13" fmla="*/ 181926 h 882328"/>
                <a:gd name="csX14" fmla="*/ 411044 w 4546191"/>
                <a:gd name="csY14" fmla="*/ 8139 h 882328"/>
                <a:gd name="csX15" fmla="*/ 560301 w 4546191"/>
                <a:gd name="csY15" fmla="*/ 4552 h 882328"/>
                <a:gd name="csX16" fmla="*/ 835622 w 4546191"/>
                <a:gd name="csY16" fmla="*/ 4886 h 882328"/>
                <a:gd name="csX17" fmla="*/ 1753360 w 4546191"/>
                <a:gd name="csY17" fmla="*/ 4719 h 882328"/>
                <a:gd name="csX18" fmla="*/ 3380258 w 4546191"/>
                <a:gd name="csY18" fmla="*/ 4636 h 882328"/>
                <a:gd name="csX19" fmla="*/ 3889185 w 4546191"/>
                <a:gd name="csY19" fmla="*/ 5053 h 882328"/>
                <a:gd name="csX20" fmla="*/ 4015030 w 4546191"/>
                <a:gd name="csY20" fmla="*/ 485 h 882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4546191" h="882328">
                  <a:moveTo>
                    <a:pt x="4015030" y="485"/>
                  </a:moveTo>
                  <a:cubicBezTo>
                    <a:pt x="4058779" y="-787"/>
                    <a:pt x="4102142" y="5"/>
                    <a:pt x="4138559" y="8306"/>
                  </a:cubicBezTo>
                  <a:cubicBezTo>
                    <a:pt x="4215816" y="25994"/>
                    <a:pt x="4238259" y="106588"/>
                    <a:pt x="4269795" y="167993"/>
                  </a:cubicBezTo>
                  <a:cubicBezTo>
                    <a:pt x="4341796" y="308490"/>
                    <a:pt x="4409709" y="451240"/>
                    <a:pt x="4479040" y="593072"/>
                  </a:cubicBezTo>
                  <a:cubicBezTo>
                    <a:pt x="4509158" y="654727"/>
                    <a:pt x="4558716" y="722640"/>
                    <a:pt x="4543281" y="794474"/>
                  </a:cubicBezTo>
                  <a:cubicBezTo>
                    <a:pt x="4519420" y="905603"/>
                    <a:pt x="4370746" y="879573"/>
                    <a:pt x="4289652" y="879907"/>
                  </a:cubicBezTo>
                  <a:cubicBezTo>
                    <a:pt x="4031018" y="881075"/>
                    <a:pt x="3772382" y="880240"/>
                    <a:pt x="3513747" y="880240"/>
                  </a:cubicBezTo>
                  <a:cubicBezTo>
                    <a:pt x="2718402" y="880240"/>
                    <a:pt x="1922974" y="876903"/>
                    <a:pt x="1127630" y="879907"/>
                  </a:cubicBezTo>
                  <a:cubicBezTo>
                    <a:pt x="885681" y="880824"/>
                    <a:pt x="643732" y="880157"/>
                    <a:pt x="401783" y="879990"/>
                  </a:cubicBezTo>
                  <a:cubicBezTo>
                    <a:pt x="332285" y="879907"/>
                    <a:pt x="262704" y="879656"/>
                    <a:pt x="193206" y="879990"/>
                  </a:cubicBezTo>
                  <a:cubicBezTo>
                    <a:pt x="155412" y="880240"/>
                    <a:pt x="114031" y="885413"/>
                    <a:pt x="77822" y="872398"/>
                  </a:cubicBezTo>
                  <a:cubicBezTo>
                    <a:pt x="13914" y="849454"/>
                    <a:pt x="-13952" y="783711"/>
                    <a:pt x="6739" y="720554"/>
                  </a:cubicBezTo>
                  <a:cubicBezTo>
                    <a:pt x="27596" y="656896"/>
                    <a:pt x="67226" y="595742"/>
                    <a:pt x="96510" y="535421"/>
                  </a:cubicBezTo>
                  <a:cubicBezTo>
                    <a:pt x="153660" y="417534"/>
                    <a:pt x="210727" y="299563"/>
                    <a:pt x="268628" y="181926"/>
                  </a:cubicBezTo>
                  <a:cubicBezTo>
                    <a:pt x="301082" y="116015"/>
                    <a:pt x="329449" y="26828"/>
                    <a:pt x="411044" y="8139"/>
                  </a:cubicBezTo>
                  <a:cubicBezTo>
                    <a:pt x="457682" y="-2540"/>
                    <a:pt x="512495" y="4468"/>
                    <a:pt x="560301" y="4552"/>
                  </a:cubicBezTo>
                  <a:cubicBezTo>
                    <a:pt x="652075" y="4719"/>
                    <a:pt x="743849" y="4886"/>
                    <a:pt x="835622" y="4886"/>
                  </a:cubicBezTo>
                  <a:cubicBezTo>
                    <a:pt x="1141563" y="4802"/>
                    <a:pt x="1447419" y="4886"/>
                    <a:pt x="1753360" y="4719"/>
                  </a:cubicBezTo>
                  <a:cubicBezTo>
                    <a:pt x="2295659" y="4385"/>
                    <a:pt x="2837958" y="3801"/>
                    <a:pt x="3380258" y="4636"/>
                  </a:cubicBezTo>
                  <a:cubicBezTo>
                    <a:pt x="3549872" y="4969"/>
                    <a:pt x="3719570" y="4886"/>
                    <a:pt x="3889185" y="5053"/>
                  </a:cubicBezTo>
                  <a:cubicBezTo>
                    <a:pt x="3927146" y="5095"/>
                    <a:pt x="3971281" y="1758"/>
                    <a:pt x="4015030" y="485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 lIns="155448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FC29BEF-BE5D-5EBF-A339-2687559F4AE4}"/>
                </a:ext>
              </a:extLst>
            </p:cNvPr>
            <p:cNvSpPr/>
            <p:nvPr/>
          </p:nvSpPr>
          <p:spPr>
            <a:xfrm>
              <a:off x="3271805" y="2882804"/>
              <a:ext cx="2853667" cy="691916"/>
            </a:xfrm>
            <a:custGeom>
              <a:avLst/>
              <a:gdLst>
                <a:gd name="csX0" fmla="*/ 3076789 w 3615718"/>
                <a:gd name="csY0" fmla="*/ 514548 h 1418512"/>
                <a:gd name="csX1" fmla="*/ 3206512 w 3615718"/>
                <a:gd name="csY1" fmla="*/ 525363 h 1418512"/>
                <a:gd name="csX2" fmla="*/ 3340752 w 3615718"/>
                <a:gd name="csY2" fmla="*/ 699983 h 1418512"/>
                <a:gd name="csX3" fmla="*/ 3546743 w 3615718"/>
                <a:gd name="csY3" fmla="*/ 1120057 h 1418512"/>
                <a:gd name="csX4" fmla="*/ 3611819 w 3615718"/>
                <a:gd name="csY4" fmla="*/ 1322292 h 1418512"/>
                <a:gd name="csX5" fmla="*/ 3398820 w 3615718"/>
                <a:gd name="csY5" fmla="*/ 1414150 h 1418512"/>
                <a:gd name="csX6" fmla="*/ 2797786 w 3615718"/>
                <a:gd name="csY6" fmla="*/ 1413983 h 1418512"/>
                <a:gd name="csX7" fmla="*/ 862194 w 3615718"/>
                <a:gd name="csY7" fmla="*/ 1414066 h 1418512"/>
                <a:gd name="csX8" fmla="*/ 319895 w 3615718"/>
                <a:gd name="csY8" fmla="*/ 1413983 h 1418512"/>
                <a:gd name="csX9" fmla="*/ 76027 w 3615718"/>
                <a:gd name="csY9" fmla="*/ 1403971 h 1418512"/>
                <a:gd name="csX10" fmla="*/ 8865 w 3615718"/>
                <a:gd name="csY10" fmla="*/ 1240530 h 1418512"/>
                <a:gd name="csX11" fmla="*/ 102641 w 3615718"/>
                <a:gd name="csY11" fmla="*/ 1050893 h 1418512"/>
                <a:gd name="csX12" fmla="*/ 278263 w 3615718"/>
                <a:gd name="csY12" fmla="*/ 692725 h 1418512"/>
                <a:gd name="csX13" fmla="*/ 430024 w 3615718"/>
                <a:gd name="csY13" fmla="*/ 520190 h 1418512"/>
                <a:gd name="csX14" fmla="*/ 653618 w 3615718"/>
                <a:gd name="csY14" fmla="*/ 518104 h 1418512"/>
                <a:gd name="csX15" fmla="*/ 1079114 w 3615718"/>
                <a:gd name="csY15" fmla="*/ 518438 h 1418512"/>
                <a:gd name="csX16" fmla="*/ 2363946 w 3615718"/>
                <a:gd name="csY16" fmla="*/ 518104 h 1418512"/>
                <a:gd name="csX17" fmla="*/ 2939618 w 3615718"/>
                <a:gd name="csY17" fmla="*/ 518188 h 1418512"/>
                <a:gd name="csX18" fmla="*/ 3076789 w 3615718"/>
                <a:gd name="csY18" fmla="*/ 514548 h 1418512"/>
                <a:gd name="csX19" fmla="*/ 2109566 w 3615718"/>
                <a:gd name="csY19" fmla="*/ 0 h 1418512"/>
                <a:gd name="csX20" fmla="*/ 2110734 w 3615718"/>
                <a:gd name="csY20" fmla="*/ 74086 h 1418512"/>
                <a:gd name="csX21" fmla="*/ 2106312 w 3615718"/>
                <a:gd name="csY21" fmla="*/ 70916 h 1418512"/>
                <a:gd name="csX22" fmla="*/ 2109566 w 3615718"/>
                <a:gd name="csY22" fmla="*/ 0 h 1418512"/>
                <a:gd name="csX0" fmla="*/ 3076789 w 3615718"/>
                <a:gd name="csY0" fmla="*/ 443632 h 1347596"/>
                <a:gd name="csX1" fmla="*/ 3206512 w 3615718"/>
                <a:gd name="csY1" fmla="*/ 454447 h 1347596"/>
                <a:gd name="csX2" fmla="*/ 3340752 w 3615718"/>
                <a:gd name="csY2" fmla="*/ 629067 h 1347596"/>
                <a:gd name="csX3" fmla="*/ 3546743 w 3615718"/>
                <a:gd name="csY3" fmla="*/ 1049141 h 1347596"/>
                <a:gd name="csX4" fmla="*/ 3611819 w 3615718"/>
                <a:gd name="csY4" fmla="*/ 1251376 h 1347596"/>
                <a:gd name="csX5" fmla="*/ 3398820 w 3615718"/>
                <a:gd name="csY5" fmla="*/ 1343234 h 1347596"/>
                <a:gd name="csX6" fmla="*/ 2797786 w 3615718"/>
                <a:gd name="csY6" fmla="*/ 1343067 h 1347596"/>
                <a:gd name="csX7" fmla="*/ 862194 w 3615718"/>
                <a:gd name="csY7" fmla="*/ 1343150 h 1347596"/>
                <a:gd name="csX8" fmla="*/ 319895 w 3615718"/>
                <a:gd name="csY8" fmla="*/ 1343067 h 1347596"/>
                <a:gd name="csX9" fmla="*/ 76027 w 3615718"/>
                <a:gd name="csY9" fmla="*/ 1333055 h 1347596"/>
                <a:gd name="csX10" fmla="*/ 8865 w 3615718"/>
                <a:gd name="csY10" fmla="*/ 1169614 h 1347596"/>
                <a:gd name="csX11" fmla="*/ 102641 w 3615718"/>
                <a:gd name="csY11" fmla="*/ 979977 h 1347596"/>
                <a:gd name="csX12" fmla="*/ 278263 w 3615718"/>
                <a:gd name="csY12" fmla="*/ 621809 h 1347596"/>
                <a:gd name="csX13" fmla="*/ 430024 w 3615718"/>
                <a:gd name="csY13" fmla="*/ 449274 h 1347596"/>
                <a:gd name="csX14" fmla="*/ 653618 w 3615718"/>
                <a:gd name="csY14" fmla="*/ 447188 h 1347596"/>
                <a:gd name="csX15" fmla="*/ 1079114 w 3615718"/>
                <a:gd name="csY15" fmla="*/ 447522 h 1347596"/>
                <a:gd name="csX16" fmla="*/ 2363946 w 3615718"/>
                <a:gd name="csY16" fmla="*/ 447188 h 1347596"/>
                <a:gd name="csX17" fmla="*/ 2939618 w 3615718"/>
                <a:gd name="csY17" fmla="*/ 447272 h 1347596"/>
                <a:gd name="csX18" fmla="*/ 3076789 w 3615718"/>
                <a:gd name="csY18" fmla="*/ 443632 h 1347596"/>
                <a:gd name="csX19" fmla="*/ 2106312 w 3615718"/>
                <a:gd name="csY19" fmla="*/ 0 h 1347596"/>
                <a:gd name="csX20" fmla="*/ 2110734 w 3615718"/>
                <a:gd name="csY20" fmla="*/ 3170 h 1347596"/>
                <a:gd name="csX21" fmla="*/ 2106312 w 3615718"/>
                <a:gd name="csY21" fmla="*/ 0 h 1347596"/>
                <a:gd name="csX0" fmla="*/ 3076789 w 3615718"/>
                <a:gd name="csY0" fmla="*/ 283 h 904247"/>
                <a:gd name="csX1" fmla="*/ 3206512 w 3615718"/>
                <a:gd name="csY1" fmla="*/ 11098 h 904247"/>
                <a:gd name="csX2" fmla="*/ 3340752 w 3615718"/>
                <a:gd name="csY2" fmla="*/ 185718 h 904247"/>
                <a:gd name="csX3" fmla="*/ 3546743 w 3615718"/>
                <a:gd name="csY3" fmla="*/ 605792 h 904247"/>
                <a:gd name="csX4" fmla="*/ 3611819 w 3615718"/>
                <a:gd name="csY4" fmla="*/ 808027 h 904247"/>
                <a:gd name="csX5" fmla="*/ 3398820 w 3615718"/>
                <a:gd name="csY5" fmla="*/ 899885 h 904247"/>
                <a:gd name="csX6" fmla="*/ 2797786 w 3615718"/>
                <a:gd name="csY6" fmla="*/ 899718 h 904247"/>
                <a:gd name="csX7" fmla="*/ 862194 w 3615718"/>
                <a:gd name="csY7" fmla="*/ 899801 h 904247"/>
                <a:gd name="csX8" fmla="*/ 319895 w 3615718"/>
                <a:gd name="csY8" fmla="*/ 899718 h 904247"/>
                <a:gd name="csX9" fmla="*/ 76027 w 3615718"/>
                <a:gd name="csY9" fmla="*/ 889706 h 904247"/>
                <a:gd name="csX10" fmla="*/ 8865 w 3615718"/>
                <a:gd name="csY10" fmla="*/ 726265 h 904247"/>
                <a:gd name="csX11" fmla="*/ 102641 w 3615718"/>
                <a:gd name="csY11" fmla="*/ 536628 h 904247"/>
                <a:gd name="csX12" fmla="*/ 278263 w 3615718"/>
                <a:gd name="csY12" fmla="*/ 178460 h 904247"/>
                <a:gd name="csX13" fmla="*/ 430024 w 3615718"/>
                <a:gd name="csY13" fmla="*/ 5925 h 904247"/>
                <a:gd name="csX14" fmla="*/ 653618 w 3615718"/>
                <a:gd name="csY14" fmla="*/ 3839 h 904247"/>
                <a:gd name="csX15" fmla="*/ 1079114 w 3615718"/>
                <a:gd name="csY15" fmla="*/ 4173 h 904247"/>
                <a:gd name="csX16" fmla="*/ 2363946 w 3615718"/>
                <a:gd name="csY16" fmla="*/ 3839 h 904247"/>
                <a:gd name="csX17" fmla="*/ 2939618 w 3615718"/>
                <a:gd name="csY17" fmla="*/ 3923 h 904247"/>
                <a:gd name="csX18" fmla="*/ 3076789 w 3615718"/>
                <a:gd name="csY18" fmla="*/ 283 h 904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615718" h="904247">
                  <a:moveTo>
                    <a:pt x="3076789" y="283"/>
                  </a:moveTo>
                  <a:cubicBezTo>
                    <a:pt x="3128526" y="-332"/>
                    <a:pt x="3179022" y="1462"/>
                    <a:pt x="3206512" y="11098"/>
                  </a:cubicBezTo>
                  <a:cubicBezTo>
                    <a:pt x="3285104" y="38713"/>
                    <a:pt x="3307464" y="117388"/>
                    <a:pt x="3340752" y="185718"/>
                  </a:cubicBezTo>
                  <a:cubicBezTo>
                    <a:pt x="3408999" y="325965"/>
                    <a:pt x="3478163" y="465795"/>
                    <a:pt x="3546743" y="605792"/>
                  </a:cubicBezTo>
                  <a:cubicBezTo>
                    <a:pt x="3576611" y="666696"/>
                    <a:pt x="3630674" y="737278"/>
                    <a:pt x="3611819" y="808027"/>
                  </a:cubicBezTo>
                  <a:cubicBezTo>
                    <a:pt x="3584954" y="908645"/>
                    <a:pt x="3481917" y="899801"/>
                    <a:pt x="3398820" y="899885"/>
                  </a:cubicBezTo>
                  <a:lnTo>
                    <a:pt x="2797786" y="899718"/>
                  </a:lnTo>
                  <a:lnTo>
                    <a:pt x="862194" y="899801"/>
                  </a:lnTo>
                  <a:lnTo>
                    <a:pt x="319895" y="899718"/>
                  </a:lnTo>
                  <a:cubicBezTo>
                    <a:pt x="255737" y="899801"/>
                    <a:pt x="133928" y="914819"/>
                    <a:pt x="76027" y="889706"/>
                  </a:cubicBezTo>
                  <a:cubicBezTo>
                    <a:pt x="10701" y="861340"/>
                    <a:pt x="-15246" y="791925"/>
                    <a:pt x="8865" y="726265"/>
                  </a:cubicBezTo>
                  <a:cubicBezTo>
                    <a:pt x="32810" y="661190"/>
                    <a:pt x="72106" y="598950"/>
                    <a:pt x="102641" y="536628"/>
                  </a:cubicBezTo>
                  <a:cubicBezTo>
                    <a:pt x="161126" y="417238"/>
                    <a:pt x="219194" y="297599"/>
                    <a:pt x="278263" y="178460"/>
                  </a:cubicBezTo>
                  <a:cubicBezTo>
                    <a:pt x="313387" y="107627"/>
                    <a:pt x="340336" y="20943"/>
                    <a:pt x="430024" y="5925"/>
                  </a:cubicBezTo>
                  <a:cubicBezTo>
                    <a:pt x="501023" y="-6005"/>
                    <a:pt x="581700" y="3756"/>
                    <a:pt x="653618" y="3839"/>
                  </a:cubicBezTo>
                  <a:lnTo>
                    <a:pt x="1079114" y="4173"/>
                  </a:lnTo>
                  <a:lnTo>
                    <a:pt x="2363946" y="3839"/>
                  </a:lnTo>
                  <a:lnTo>
                    <a:pt x="2939618" y="3923"/>
                  </a:lnTo>
                  <a:cubicBezTo>
                    <a:pt x="2972073" y="3923"/>
                    <a:pt x="3025051" y="899"/>
                    <a:pt x="3076789" y="283"/>
                  </a:cubicBezTo>
                  <a:close/>
                </a:path>
              </a:pathLst>
            </a:custGeom>
            <a:solidFill>
              <a:srgbClr val="FEC41B"/>
            </a:solidFill>
            <a:ln w="2084" cap="flat">
              <a:noFill/>
              <a:prstDash val="solid"/>
              <a:round/>
            </a:ln>
          </p:spPr>
          <p:txBody>
            <a:bodyPr wrap="square" lIns="137160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57560313-CEE3-0791-C6D2-94641B362615}"/>
                </a:ext>
              </a:extLst>
            </p:cNvPr>
            <p:cNvSpPr/>
            <p:nvPr/>
          </p:nvSpPr>
          <p:spPr>
            <a:xfrm>
              <a:off x="3656590" y="2162804"/>
              <a:ext cx="2086632" cy="672526"/>
            </a:xfrm>
            <a:custGeom>
              <a:avLst/>
              <a:gdLst>
                <a:gd name="csX0" fmla="*/ 504755 w 2643852"/>
                <a:gd name="csY0" fmla="*/ 134 h 878907"/>
                <a:gd name="csX1" fmla="*/ 583232 w 2643852"/>
                <a:gd name="csY1" fmla="*/ 2272 h 878907"/>
                <a:gd name="csX2" fmla="*/ 858553 w 2643852"/>
                <a:gd name="csY2" fmla="*/ 2606 h 878907"/>
                <a:gd name="csX3" fmla="*/ 1751261 w 2643852"/>
                <a:gd name="csY3" fmla="*/ 2356 h 878907"/>
                <a:gd name="csX4" fmla="*/ 2093327 w 2643852"/>
                <a:gd name="csY4" fmla="*/ 2356 h 878907"/>
                <a:gd name="csX5" fmla="*/ 2258186 w 2643852"/>
                <a:gd name="csY5" fmla="*/ 19960 h 878907"/>
                <a:gd name="csX6" fmla="*/ 2337779 w 2643852"/>
                <a:gd name="csY6" fmla="*/ 123664 h 878907"/>
                <a:gd name="csX7" fmla="*/ 2448575 w 2643852"/>
                <a:gd name="csY7" fmla="*/ 346924 h 878907"/>
                <a:gd name="csX8" fmla="*/ 2602087 w 2643852"/>
                <a:gd name="csY8" fmla="*/ 652197 h 878907"/>
                <a:gd name="csX9" fmla="*/ 2636711 w 2643852"/>
                <a:gd name="csY9" fmla="*/ 803791 h 878907"/>
                <a:gd name="csX10" fmla="*/ 2468765 w 2643852"/>
                <a:gd name="csY10" fmla="*/ 877043 h 878907"/>
                <a:gd name="csX11" fmla="*/ 2051612 w 2643852"/>
                <a:gd name="csY11" fmla="*/ 876709 h 878907"/>
                <a:gd name="csX12" fmla="*/ 591575 w 2643852"/>
                <a:gd name="csY12" fmla="*/ 876793 h 878907"/>
                <a:gd name="csX13" fmla="*/ 216137 w 2643852"/>
                <a:gd name="csY13" fmla="*/ 876793 h 878907"/>
                <a:gd name="csX14" fmla="*/ 45605 w 2643852"/>
                <a:gd name="csY14" fmla="*/ 855935 h 878907"/>
                <a:gd name="csX15" fmla="*/ 37596 w 2643852"/>
                <a:gd name="csY15" fmla="*/ 657036 h 878907"/>
                <a:gd name="csX16" fmla="*/ 282298 w 2643852"/>
                <a:gd name="csY16" fmla="*/ 167465 h 878907"/>
                <a:gd name="csX17" fmla="*/ 426716 w 2643852"/>
                <a:gd name="csY17" fmla="*/ 4442 h 878907"/>
                <a:gd name="csX18" fmla="*/ 504755 w 2643852"/>
                <a:gd name="csY18" fmla="*/ 134 h 8789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643852" h="878907">
                  <a:moveTo>
                    <a:pt x="504755" y="134"/>
                  </a:moveTo>
                  <a:cubicBezTo>
                    <a:pt x="531213" y="604"/>
                    <a:pt x="557744" y="2147"/>
                    <a:pt x="583232" y="2272"/>
                  </a:cubicBezTo>
                  <a:cubicBezTo>
                    <a:pt x="675006" y="2773"/>
                    <a:pt x="766780" y="2773"/>
                    <a:pt x="858553" y="2606"/>
                  </a:cubicBezTo>
                  <a:cubicBezTo>
                    <a:pt x="1156151" y="1939"/>
                    <a:pt x="1453664" y="2523"/>
                    <a:pt x="1751261" y="2356"/>
                  </a:cubicBezTo>
                  <a:cubicBezTo>
                    <a:pt x="1865311" y="2356"/>
                    <a:pt x="1979277" y="2439"/>
                    <a:pt x="2093327" y="2356"/>
                  </a:cubicBezTo>
                  <a:cubicBezTo>
                    <a:pt x="2146806" y="2356"/>
                    <a:pt x="2209379" y="-7072"/>
                    <a:pt x="2258186" y="19960"/>
                  </a:cubicBezTo>
                  <a:cubicBezTo>
                    <a:pt x="2301904" y="44155"/>
                    <a:pt x="2316504" y="81448"/>
                    <a:pt x="2337779" y="123664"/>
                  </a:cubicBezTo>
                  <a:cubicBezTo>
                    <a:pt x="2375156" y="197834"/>
                    <a:pt x="2411365" y="272588"/>
                    <a:pt x="2448575" y="346924"/>
                  </a:cubicBezTo>
                  <a:cubicBezTo>
                    <a:pt x="2499551" y="448710"/>
                    <a:pt x="2552112" y="549828"/>
                    <a:pt x="2602087" y="652197"/>
                  </a:cubicBezTo>
                  <a:cubicBezTo>
                    <a:pt x="2625698" y="700504"/>
                    <a:pt x="2658486" y="748309"/>
                    <a:pt x="2636711" y="803791"/>
                  </a:cubicBezTo>
                  <a:cubicBezTo>
                    <a:pt x="2608511" y="875791"/>
                    <a:pt x="2534175" y="877043"/>
                    <a:pt x="2468765" y="877043"/>
                  </a:cubicBezTo>
                  <a:cubicBezTo>
                    <a:pt x="2329686" y="876876"/>
                    <a:pt x="2190690" y="876375"/>
                    <a:pt x="2051612" y="876709"/>
                  </a:cubicBezTo>
                  <a:cubicBezTo>
                    <a:pt x="1564961" y="877961"/>
                    <a:pt x="1078226" y="876125"/>
                    <a:pt x="591575" y="876793"/>
                  </a:cubicBezTo>
                  <a:cubicBezTo>
                    <a:pt x="466429" y="876959"/>
                    <a:pt x="341283" y="877126"/>
                    <a:pt x="216137" y="876793"/>
                  </a:cubicBezTo>
                  <a:cubicBezTo>
                    <a:pt x="161407" y="876542"/>
                    <a:pt x="93327" y="889057"/>
                    <a:pt x="45605" y="855935"/>
                  </a:cubicBezTo>
                  <a:cubicBezTo>
                    <a:pt x="-29733" y="803541"/>
                    <a:pt x="3389" y="722446"/>
                    <a:pt x="37596" y="657036"/>
                  </a:cubicBezTo>
                  <a:cubicBezTo>
                    <a:pt x="122111" y="495348"/>
                    <a:pt x="200285" y="330405"/>
                    <a:pt x="282298" y="167465"/>
                  </a:cubicBezTo>
                  <a:cubicBezTo>
                    <a:pt x="316254" y="100137"/>
                    <a:pt x="340866" y="18541"/>
                    <a:pt x="426716" y="4442"/>
                  </a:cubicBezTo>
                  <a:cubicBezTo>
                    <a:pt x="451912" y="270"/>
                    <a:pt x="478297" y="-335"/>
                    <a:pt x="504755" y="134"/>
                  </a:cubicBezTo>
                  <a:close/>
                </a:path>
              </a:pathLst>
            </a:custGeom>
            <a:solidFill>
              <a:srgbClr val="FE8C03"/>
            </a:solidFill>
            <a:ln w="2084" cap="flat">
              <a:noFill/>
              <a:prstDash val="solid"/>
              <a:round/>
            </a:ln>
          </p:spPr>
          <p:txBody>
            <a:bodyPr wrap="square" lIns="914400" rIns="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7205114A-8E76-89AB-BF98-5B4CEF5B696F}"/>
                </a:ext>
              </a:extLst>
            </p:cNvPr>
            <p:cNvSpPr/>
            <p:nvPr/>
          </p:nvSpPr>
          <p:spPr>
            <a:xfrm>
              <a:off x="4056201" y="1031068"/>
              <a:ext cx="1286611" cy="1081766"/>
            </a:xfrm>
            <a:custGeom>
              <a:avLst/>
              <a:gdLst>
                <a:gd name="csX0" fmla="*/ 1039533 w 1630191"/>
                <a:gd name="csY0" fmla="*/ 510093 h 1413732"/>
                <a:gd name="csX1" fmla="*/ 1043056 w 1630191"/>
                <a:gd name="csY1" fmla="*/ 516015 h 1413732"/>
                <a:gd name="csX2" fmla="*/ 1046624 w 1630191"/>
                <a:gd name="csY2" fmla="*/ 510093 h 1413732"/>
                <a:gd name="csX3" fmla="*/ 814070 w 1630191"/>
                <a:gd name="csY3" fmla="*/ 155 h 1413732"/>
                <a:gd name="csX4" fmla="*/ 958271 w 1630191"/>
                <a:gd name="csY4" fmla="*/ 123141 h 1413732"/>
                <a:gd name="csX5" fmla="*/ 1020010 w 1630191"/>
                <a:gd name="csY5" fmla="*/ 228264 h 1413732"/>
                <a:gd name="csX6" fmla="*/ 1505993 w 1630191"/>
                <a:gd name="csY6" fmla="*/ 1060652 h 1413732"/>
                <a:gd name="csX7" fmla="*/ 1628720 w 1630191"/>
                <a:gd name="csY7" fmla="*/ 1287833 h 1413732"/>
                <a:gd name="csX8" fmla="*/ 1573572 w 1630191"/>
                <a:gd name="csY8" fmla="*/ 1400214 h 1413732"/>
                <a:gd name="csX9" fmla="*/ 1453515 w 1630191"/>
                <a:gd name="csY9" fmla="*/ 1412896 h 1413732"/>
                <a:gd name="csX10" fmla="*/ 1219910 w 1630191"/>
                <a:gd name="csY10" fmla="*/ 1413229 h 1413732"/>
                <a:gd name="csX11" fmla="*/ 368917 w 1630191"/>
                <a:gd name="csY11" fmla="*/ 1413063 h 1413732"/>
                <a:gd name="csX12" fmla="*/ 151997 w 1630191"/>
                <a:gd name="csY12" fmla="*/ 1413396 h 1413732"/>
                <a:gd name="csX13" fmla="*/ 10249 w 1630191"/>
                <a:gd name="csY13" fmla="*/ 1355078 h 1413732"/>
                <a:gd name="csX14" fmla="*/ 31023 w 1630191"/>
                <a:gd name="csY14" fmla="*/ 1225844 h 1413732"/>
                <a:gd name="csX15" fmla="*/ 145490 w 1630191"/>
                <a:gd name="csY15" fmla="*/ 1031784 h 1413732"/>
                <a:gd name="csX16" fmla="*/ 589174 w 1630191"/>
                <a:gd name="csY16" fmla="*/ 265224 h 1413732"/>
                <a:gd name="csX17" fmla="*/ 779563 w 1630191"/>
                <a:gd name="csY17" fmla="*/ 6171 h 1413732"/>
                <a:gd name="csX18" fmla="*/ 814070 w 1630191"/>
                <a:gd name="csY18" fmla="*/ 155 h 1413732"/>
                <a:gd name="csX0" fmla="*/ 1046624 w 1630191"/>
                <a:gd name="csY0" fmla="*/ 510093 h 1413732"/>
                <a:gd name="csX1" fmla="*/ 1043056 w 1630191"/>
                <a:gd name="csY1" fmla="*/ 516015 h 1413732"/>
                <a:gd name="csX2" fmla="*/ 1046624 w 1630191"/>
                <a:gd name="csY2" fmla="*/ 510093 h 1413732"/>
                <a:gd name="csX3" fmla="*/ 814070 w 1630191"/>
                <a:gd name="csY3" fmla="*/ 155 h 1413732"/>
                <a:gd name="csX4" fmla="*/ 958271 w 1630191"/>
                <a:gd name="csY4" fmla="*/ 123141 h 1413732"/>
                <a:gd name="csX5" fmla="*/ 1020010 w 1630191"/>
                <a:gd name="csY5" fmla="*/ 228264 h 1413732"/>
                <a:gd name="csX6" fmla="*/ 1505993 w 1630191"/>
                <a:gd name="csY6" fmla="*/ 1060652 h 1413732"/>
                <a:gd name="csX7" fmla="*/ 1628720 w 1630191"/>
                <a:gd name="csY7" fmla="*/ 1287833 h 1413732"/>
                <a:gd name="csX8" fmla="*/ 1573572 w 1630191"/>
                <a:gd name="csY8" fmla="*/ 1400214 h 1413732"/>
                <a:gd name="csX9" fmla="*/ 1453515 w 1630191"/>
                <a:gd name="csY9" fmla="*/ 1412896 h 1413732"/>
                <a:gd name="csX10" fmla="*/ 1219910 w 1630191"/>
                <a:gd name="csY10" fmla="*/ 1413229 h 1413732"/>
                <a:gd name="csX11" fmla="*/ 368917 w 1630191"/>
                <a:gd name="csY11" fmla="*/ 1413063 h 1413732"/>
                <a:gd name="csX12" fmla="*/ 151997 w 1630191"/>
                <a:gd name="csY12" fmla="*/ 1413396 h 1413732"/>
                <a:gd name="csX13" fmla="*/ 10249 w 1630191"/>
                <a:gd name="csY13" fmla="*/ 1355078 h 1413732"/>
                <a:gd name="csX14" fmla="*/ 31023 w 1630191"/>
                <a:gd name="csY14" fmla="*/ 1225844 h 1413732"/>
                <a:gd name="csX15" fmla="*/ 145490 w 1630191"/>
                <a:gd name="csY15" fmla="*/ 1031784 h 1413732"/>
                <a:gd name="csX16" fmla="*/ 589174 w 1630191"/>
                <a:gd name="csY16" fmla="*/ 265224 h 1413732"/>
                <a:gd name="csX17" fmla="*/ 779563 w 1630191"/>
                <a:gd name="csY17" fmla="*/ 6171 h 1413732"/>
                <a:gd name="csX18" fmla="*/ 814070 w 1630191"/>
                <a:gd name="csY18" fmla="*/ 155 h 1413732"/>
                <a:gd name="csX0" fmla="*/ 814070 w 1630191"/>
                <a:gd name="csY0" fmla="*/ 155 h 1413732"/>
                <a:gd name="csX1" fmla="*/ 958271 w 1630191"/>
                <a:gd name="csY1" fmla="*/ 123141 h 1413732"/>
                <a:gd name="csX2" fmla="*/ 1020010 w 1630191"/>
                <a:gd name="csY2" fmla="*/ 228264 h 1413732"/>
                <a:gd name="csX3" fmla="*/ 1505993 w 1630191"/>
                <a:gd name="csY3" fmla="*/ 1060652 h 1413732"/>
                <a:gd name="csX4" fmla="*/ 1628720 w 1630191"/>
                <a:gd name="csY4" fmla="*/ 1287833 h 1413732"/>
                <a:gd name="csX5" fmla="*/ 1573572 w 1630191"/>
                <a:gd name="csY5" fmla="*/ 1400214 h 1413732"/>
                <a:gd name="csX6" fmla="*/ 1453515 w 1630191"/>
                <a:gd name="csY6" fmla="*/ 1412896 h 1413732"/>
                <a:gd name="csX7" fmla="*/ 1219910 w 1630191"/>
                <a:gd name="csY7" fmla="*/ 1413229 h 1413732"/>
                <a:gd name="csX8" fmla="*/ 368917 w 1630191"/>
                <a:gd name="csY8" fmla="*/ 1413063 h 1413732"/>
                <a:gd name="csX9" fmla="*/ 151997 w 1630191"/>
                <a:gd name="csY9" fmla="*/ 1413396 h 1413732"/>
                <a:gd name="csX10" fmla="*/ 10249 w 1630191"/>
                <a:gd name="csY10" fmla="*/ 1355078 h 1413732"/>
                <a:gd name="csX11" fmla="*/ 31023 w 1630191"/>
                <a:gd name="csY11" fmla="*/ 1225844 h 1413732"/>
                <a:gd name="csX12" fmla="*/ 145490 w 1630191"/>
                <a:gd name="csY12" fmla="*/ 1031784 h 1413732"/>
                <a:gd name="csX13" fmla="*/ 589174 w 1630191"/>
                <a:gd name="csY13" fmla="*/ 265224 h 1413732"/>
                <a:gd name="csX14" fmla="*/ 779563 w 1630191"/>
                <a:gd name="csY14" fmla="*/ 6171 h 1413732"/>
                <a:gd name="csX15" fmla="*/ 814070 w 1630191"/>
                <a:gd name="csY15" fmla="*/ 155 h 14137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1630191" h="1413732">
                  <a:moveTo>
                    <a:pt x="814070" y="155"/>
                  </a:moveTo>
                  <a:cubicBezTo>
                    <a:pt x="888455" y="-3590"/>
                    <a:pt x="921989" y="61308"/>
                    <a:pt x="958271" y="123141"/>
                  </a:cubicBezTo>
                  <a:cubicBezTo>
                    <a:pt x="978878" y="158182"/>
                    <a:pt x="999903" y="192889"/>
                    <a:pt x="1020010" y="228264"/>
                  </a:cubicBezTo>
                  <a:cubicBezTo>
                    <a:pt x="1178945" y="507506"/>
                    <a:pt x="1346974" y="781576"/>
                    <a:pt x="1505993" y="1060652"/>
                  </a:cubicBezTo>
                  <a:cubicBezTo>
                    <a:pt x="1534610" y="1110960"/>
                    <a:pt x="1620710" y="1238943"/>
                    <a:pt x="1628720" y="1287833"/>
                  </a:cubicBezTo>
                  <a:cubicBezTo>
                    <a:pt x="1636145" y="1333136"/>
                    <a:pt x="1615121" y="1379190"/>
                    <a:pt x="1573572" y="1400214"/>
                  </a:cubicBezTo>
                  <a:cubicBezTo>
                    <a:pt x="1536946" y="1418736"/>
                    <a:pt x="1493229" y="1412812"/>
                    <a:pt x="1453515" y="1412896"/>
                  </a:cubicBezTo>
                  <a:lnTo>
                    <a:pt x="1219910" y="1413229"/>
                  </a:lnTo>
                  <a:lnTo>
                    <a:pt x="368917" y="1413063"/>
                  </a:lnTo>
                  <a:lnTo>
                    <a:pt x="151997" y="1413396"/>
                  </a:lnTo>
                  <a:cubicBezTo>
                    <a:pt x="97267" y="1413730"/>
                    <a:pt x="38114" y="1411394"/>
                    <a:pt x="10249" y="1355078"/>
                  </a:cubicBezTo>
                  <a:cubicBezTo>
                    <a:pt x="-12945" y="1308023"/>
                    <a:pt x="7245" y="1267309"/>
                    <a:pt x="31023" y="1225844"/>
                  </a:cubicBezTo>
                  <a:cubicBezTo>
                    <a:pt x="68483" y="1160768"/>
                    <a:pt x="108530" y="1097194"/>
                    <a:pt x="145490" y="1031784"/>
                  </a:cubicBezTo>
                  <a:cubicBezTo>
                    <a:pt x="290826" y="774901"/>
                    <a:pt x="441418" y="520772"/>
                    <a:pt x="589174" y="265224"/>
                  </a:cubicBezTo>
                  <a:cubicBezTo>
                    <a:pt x="629971" y="194725"/>
                    <a:pt x="701138" y="28531"/>
                    <a:pt x="779563" y="6171"/>
                  </a:cubicBezTo>
                  <a:cubicBezTo>
                    <a:pt x="791984" y="2625"/>
                    <a:pt x="803444" y="690"/>
                    <a:pt x="814070" y="155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en-US" sz="20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8031F5CE-F5A8-7B1C-7FA8-E313FE13D3FD}"/>
              </a:ext>
            </a:extLst>
          </p:cNvPr>
          <p:cNvGrpSpPr/>
          <p:nvPr/>
        </p:nvGrpSpPr>
        <p:grpSpPr>
          <a:xfrm>
            <a:off x="7674839" y="1225034"/>
            <a:ext cx="4032890" cy="685465"/>
            <a:chOff x="7632636" y="1306481"/>
            <a:chExt cx="4032890" cy="685465"/>
          </a:xfrm>
        </p:grpSpPr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439BE55-209B-CF0E-A1E3-8773EED36449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03" name="Oval 102">
                <a:extLst>
                  <a:ext uri="{FF2B5EF4-FFF2-40B4-BE49-F238E27FC236}">
                    <a16:creationId xmlns:a16="http://schemas.microsoft.com/office/drawing/2014/main" id="{DEE6E35F-ADED-4DDB-2C13-AD8030345F97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E2A5E8F8-B01F-7B8F-77B7-1F59BCFD6E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443ED4A5-EDDA-47BA-59C2-C576DD510633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BBC855C3-2D2A-1DC3-7D64-DB14F36A4D52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91CC2609-13FB-2ECD-DEDC-14B0300779B5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243ED10-1661-5C4B-7261-57057095E28C}"/>
              </a:ext>
            </a:extLst>
          </p:cNvPr>
          <p:cNvGrpSpPr/>
          <p:nvPr/>
        </p:nvGrpSpPr>
        <p:grpSpPr>
          <a:xfrm>
            <a:off x="7674839" y="5113429"/>
            <a:ext cx="4032890" cy="685465"/>
            <a:chOff x="7632636" y="1306481"/>
            <a:chExt cx="4032890" cy="685465"/>
          </a:xfrm>
        </p:grpSpPr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EF70ACAF-7227-1F78-D9A5-265FE60DBE73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9D379353-CC06-5E82-1E24-9EC9A5CD65ED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D0BA9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5F67380C-50BA-D6BD-46D4-5A10961EC4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D0BA9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A99D2AE9-E44A-1A18-073F-922C7682656E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4B4950DD-9A3B-E85D-DF14-5E8C6B24C1CC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rgbClr val="D0BA94"/>
                    </a:solidFill>
                  </a:rPr>
                  <a:t>Lorem Ipsum</a:t>
                </a: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D8F21AF7-C153-7686-7438-D6DCAE6A2FFA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AB902A7-892E-6CA8-CA9E-0F2E1DB3FC63}"/>
              </a:ext>
            </a:extLst>
          </p:cNvPr>
          <p:cNvGrpSpPr/>
          <p:nvPr/>
        </p:nvGrpSpPr>
        <p:grpSpPr>
          <a:xfrm>
            <a:off x="7674839" y="4335750"/>
            <a:ext cx="4032890" cy="685465"/>
            <a:chOff x="7632636" y="1306481"/>
            <a:chExt cx="4032890" cy="685465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1A26E70D-29AF-CC7A-2992-99EA9DC5F6B4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F7BF2DE6-9F5A-B633-8DEF-2B5C61F213EA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5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19" name="Straight Connector 118">
                <a:extLst>
                  <a:ext uri="{FF2B5EF4-FFF2-40B4-BE49-F238E27FC236}">
                    <a16:creationId xmlns:a16="http://schemas.microsoft.com/office/drawing/2014/main" id="{28F59C60-CECE-3DA8-96CD-EA9E216343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713C3C12-ADF9-3D45-2B80-19D13A51A6A3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E9FB1910-1853-F1DE-1C0F-CC5603A7436E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D6F3B0E7-B092-7CDA-8B3E-6FF332478F8B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5E33653-5D5E-8A46-81B7-0ABBBA753C20}"/>
              </a:ext>
            </a:extLst>
          </p:cNvPr>
          <p:cNvGrpSpPr/>
          <p:nvPr/>
        </p:nvGrpSpPr>
        <p:grpSpPr>
          <a:xfrm>
            <a:off x="7674839" y="3558071"/>
            <a:ext cx="4032890" cy="685465"/>
            <a:chOff x="7632636" y="1306481"/>
            <a:chExt cx="4032890" cy="685465"/>
          </a:xfrm>
        </p:grpSpPr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DEDD4CE4-187D-D9BC-1FE9-B0F6F13B45AE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25" name="Oval 124">
                <a:extLst>
                  <a:ext uri="{FF2B5EF4-FFF2-40B4-BE49-F238E27FC236}">
                    <a16:creationId xmlns:a16="http://schemas.microsoft.com/office/drawing/2014/main" id="{11E3011A-DFEC-6F5B-FD3E-39EF5EA422E4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26" name="Straight Connector 125">
                <a:extLst>
                  <a:ext uri="{FF2B5EF4-FFF2-40B4-BE49-F238E27FC236}">
                    <a16:creationId xmlns:a16="http://schemas.microsoft.com/office/drawing/2014/main" id="{20F3596A-BF3F-31E6-8206-F526FA70EB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D4CBCFA3-F6F7-D10C-7161-52EABCACD252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E2AC4560-7ECE-BAF1-CE80-43AAAD672D4A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09C1215F-B163-21B6-754D-E3A0FFD5D2E4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9FBCB986-753D-C110-8A9D-2620735C2AFF}"/>
              </a:ext>
            </a:extLst>
          </p:cNvPr>
          <p:cNvGrpSpPr/>
          <p:nvPr/>
        </p:nvGrpSpPr>
        <p:grpSpPr>
          <a:xfrm>
            <a:off x="7674839" y="2780392"/>
            <a:ext cx="4032890" cy="685465"/>
            <a:chOff x="7632636" y="1306481"/>
            <a:chExt cx="4032890" cy="685465"/>
          </a:xfrm>
        </p:grpSpPr>
        <p:grpSp>
          <p:nvGrpSpPr>
            <p:cNvPr id="128" name="Group 127">
              <a:extLst>
                <a:ext uri="{FF2B5EF4-FFF2-40B4-BE49-F238E27FC236}">
                  <a16:creationId xmlns:a16="http://schemas.microsoft.com/office/drawing/2014/main" id="{3733AAD1-208C-B305-32FA-C43C897B3F67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B41DFF6F-4C47-DD72-7E8B-8C4B4881D149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FEC41B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68F29973-18E0-3315-C932-6AE2441E57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FEC4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ED23B164-07A2-BB02-05CF-429A8714DCEB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D549806C-7E03-D314-DC4F-AA4D6F163CEA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rgbClr val="FEC41B"/>
                    </a:solidFill>
                  </a:rPr>
                  <a:t>Lorem Ipsum</a:t>
                </a:r>
              </a:p>
            </p:txBody>
          </p:sp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98C7E7DC-E5AD-E52A-6EF4-5D960C997C50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</a:t>
                </a:r>
              </a:p>
            </p:txBody>
          </p:sp>
        </p:grp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67E1D71-20F3-AD05-87C6-478A2D8DFC2C}"/>
              </a:ext>
            </a:extLst>
          </p:cNvPr>
          <p:cNvGrpSpPr/>
          <p:nvPr/>
        </p:nvGrpSpPr>
        <p:grpSpPr>
          <a:xfrm>
            <a:off x="7674839" y="2002713"/>
            <a:ext cx="4032890" cy="685465"/>
            <a:chOff x="7632636" y="1306481"/>
            <a:chExt cx="4032890" cy="685465"/>
          </a:xfrm>
        </p:grpSpPr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9D824F8A-A9BA-1E2F-D4E6-6DF5B5A8F324}"/>
                </a:ext>
              </a:extLst>
            </p:cNvPr>
            <p:cNvGrpSpPr/>
            <p:nvPr/>
          </p:nvGrpSpPr>
          <p:grpSpPr>
            <a:xfrm>
              <a:off x="7632636" y="1359554"/>
              <a:ext cx="577838" cy="579321"/>
              <a:chOff x="7146307" y="1430505"/>
              <a:chExt cx="694863" cy="69664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D193CBDB-A128-3434-F54D-16629E45C26F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FE8C03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40" name="Straight Connector 139">
                <a:extLst>
                  <a:ext uri="{FF2B5EF4-FFF2-40B4-BE49-F238E27FC236}">
                    <a16:creationId xmlns:a16="http://schemas.microsoft.com/office/drawing/2014/main" id="{B667390F-5391-E7B0-A565-625F9674AE7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FE8C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C6AC710F-1720-BAC9-9C48-6E3A4779714D}"/>
                </a:ext>
              </a:extLst>
            </p:cNvPr>
            <p:cNvGrpSpPr/>
            <p:nvPr/>
          </p:nvGrpSpPr>
          <p:grpSpPr>
            <a:xfrm>
              <a:off x="8580834" y="1306481"/>
              <a:ext cx="3084692" cy="685465"/>
              <a:chOff x="8286537" y="1324215"/>
              <a:chExt cx="3709412" cy="824287"/>
            </a:xfrm>
          </p:grpSpPr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C2454D50-6BB6-8069-9840-8BE9DF99C602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3709412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rgbClr val="FE8C03"/>
                    </a:solidFill>
                  </a:rPr>
                  <a:t>Lorem Ipsum</a:t>
                </a:r>
              </a:p>
            </p:txBody>
          </p: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id="{DDCA46C5-AE44-68F2-B6CE-5B0C2F23794A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3709412" cy="37010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</a:t>
                </a:r>
              </a:p>
            </p:txBody>
          </p:sp>
        </p:grpSp>
      </p:grpSp>
      <p:pic>
        <p:nvPicPr>
          <p:cNvPr id="152" name="Graphic 151" descr="Bullseye with solid fill">
            <a:extLst>
              <a:ext uri="{FF2B5EF4-FFF2-40B4-BE49-F238E27FC236}">
                <a16:creationId xmlns:a16="http://schemas.microsoft.com/office/drawing/2014/main" id="{FE222731-3B84-7C24-1C62-D93F195542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44237" y="1242965"/>
            <a:ext cx="548640" cy="548640"/>
          </a:xfrm>
          <a:prstGeom prst="rect">
            <a:avLst/>
          </a:prstGeom>
        </p:spPr>
      </p:pic>
      <p:pic>
        <p:nvPicPr>
          <p:cNvPr id="154" name="Graphic 153" descr="Bar graph with upward trend with solid fill">
            <a:extLst>
              <a:ext uri="{FF2B5EF4-FFF2-40B4-BE49-F238E27FC236}">
                <a16:creationId xmlns:a16="http://schemas.microsoft.com/office/drawing/2014/main" id="{E5B5690C-50EE-5224-FF9F-4E1498616E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44798" y="2224747"/>
            <a:ext cx="548640" cy="548640"/>
          </a:xfrm>
          <a:prstGeom prst="rect">
            <a:avLst/>
          </a:prstGeom>
        </p:spPr>
      </p:pic>
      <p:pic>
        <p:nvPicPr>
          <p:cNvPr id="156" name="Graphic 155" descr="Lights On with solid fill">
            <a:extLst>
              <a:ext uri="{FF2B5EF4-FFF2-40B4-BE49-F238E27FC236}">
                <a16:creationId xmlns:a16="http://schemas.microsoft.com/office/drawing/2014/main" id="{F472A695-312E-5518-C2B2-EB852ADAD9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944798" y="2908722"/>
            <a:ext cx="640080" cy="640080"/>
          </a:xfrm>
          <a:prstGeom prst="rect">
            <a:avLst/>
          </a:prstGeom>
        </p:spPr>
      </p:pic>
      <p:pic>
        <p:nvPicPr>
          <p:cNvPr id="158" name="Graphic 157" descr="Shield Tick with solid fill">
            <a:extLst>
              <a:ext uri="{FF2B5EF4-FFF2-40B4-BE49-F238E27FC236}">
                <a16:creationId xmlns:a16="http://schemas.microsoft.com/office/drawing/2014/main" id="{D52E288C-433A-2447-1E26-B820C30D31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72841" y="5136122"/>
            <a:ext cx="640080" cy="640080"/>
          </a:xfrm>
          <a:prstGeom prst="rect">
            <a:avLst/>
          </a:prstGeom>
        </p:spPr>
      </p:pic>
      <p:pic>
        <p:nvPicPr>
          <p:cNvPr id="160" name="Graphic 159" descr="Handshake with solid fill">
            <a:extLst>
              <a:ext uri="{FF2B5EF4-FFF2-40B4-BE49-F238E27FC236}">
                <a16:creationId xmlns:a16="http://schemas.microsoft.com/office/drawing/2014/main" id="{DDAF64F0-6F1E-E110-C352-22F6076D483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568389" y="4368550"/>
            <a:ext cx="640080" cy="640080"/>
          </a:xfrm>
          <a:prstGeom prst="rect">
            <a:avLst/>
          </a:prstGeom>
        </p:spPr>
      </p:pic>
      <p:pic>
        <p:nvPicPr>
          <p:cNvPr id="161" name="Graphic 160" descr="Single gear with solid fill">
            <a:extLst>
              <a:ext uri="{FF2B5EF4-FFF2-40B4-BE49-F238E27FC236}">
                <a16:creationId xmlns:a16="http://schemas.microsoft.com/office/drawing/2014/main" id="{432074F5-742D-B7AE-01E2-512315F6DC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38034" y="363829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112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9682</TotalTime>
  <Words>220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6-Layer Strategic Pyramid – Slide Template</vt:lpstr>
      <vt:lpstr>6-Layer Strategic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6-Layer Strategic Pyramid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2026-08-04T21:14:24Z</dcterms:modified>
  <cp:category>Charts &amp; Diagrams</cp:category>
</cp:coreProperties>
</file>