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6" r:id="rId4"/>
    <p:sldId id="369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C41B"/>
    <a:srgbClr val="FE8C03"/>
    <a:srgbClr val="D0BA94"/>
    <a:srgbClr val="F595A6"/>
    <a:srgbClr val="CEBA8B"/>
    <a:srgbClr val="941651"/>
    <a:srgbClr val="A26700"/>
    <a:srgbClr val="FF9BA4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696" y="10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686759-5E85-2476-F4BA-A5404840AC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D4F620-EBBF-E9D2-BFDA-E749A656E8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F9F153-9353-355D-63F9-D2A7C8A6C7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2705D-31FD-986E-6995-E7117CD58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854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D018EE-0F30-CAA0-9480-45EF54003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1966A2-2B9A-7C9D-295F-67600ABBD0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80CC19-9B33-A1CB-F1AF-29B40562B8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74AB5E-15CC-6A15-5F13-7AC09B6DBB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257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49D9BA78-F105-1F7B-16D3-0E8E8C2513DB}"/>
              </a:ext>
            </a:extLst>
          </p:cNvPr>
          <p:cNvSpPr/>
          <p:nvPr userDrawn="1"/>
        </p:nvSpPr>
        <p:spPr>
          <a:xfrm>
            <a:off x="-12701" y="6959601"/>
            <a:ext cx="19220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35CD547-1F79-797A-03DC-17350E87335D}"/>
              </a:ext>
            </a:extLst>
          </p:cNvPr>
          <p:cNvGrpSpPr/>
          <p:nvPr userDrawn="1"/>
        </p:nvGrpSpPr>
        <p:grpSpPr>
          <a:xfrm>
            <a:off x="12313759" y="-58780"/>
            <a:ext cx="1901602" cy="604829"/>
            <a:chOff x="-1808528" y="-16654"/>
            <a:chExt cx="1901602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0B16896-7D0B-8B4B-0A0F-57E59F82E110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901602" cy="604829"/>
              <a:chOff x="-2250003" y="21447"/>
              <a:chExt cx="1901602" cy="604829"/>
            </a:xfrm>
          </p:grpSpPr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59B6699-361D-18D3-9C41-E76C1BC8D381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705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BA292D3-11B8-A483-E4F6-6CABA0170DE1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6024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4913ECD-3503-D781-C49A-C74411AED027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216BDDA7-122A-E39D-7BAE-9B9A987DBADD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4899ACAD-D497-EA28-485B-71A8001A84B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30B09-1921-4C73-92BC-D052DCFFE6FD}"/>
              </a:ext>
            </a:extLst>
          </p:cNvPr>
          <p:cNvSpPr/>
          <p:nvPr userDrawn="1"/>
        </p:nvSpPr>
        <p:spPr>
          <a:xfrm>
            <a:off x="-12701" y="6959601"/>
            <a:ext cx="192201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D06D49E-286C-5B59-353E-8D8610BE10B1}"/>
              </a:ext>
            </a:extLst>
          </p:cNvPr>
          <p:cNvGrpSpPr/>
          <p:nvPr userDrawn="1"/>
        </p:nvGrpSpPr>
        <p:grpSpPr>
          <a:xfrm>
            <a:off x="12313759" y="-58780"/>
            <a:ext cx="1901602" cy="604829"/>
            <a:chOff x="-1808528" y="-16654"/>
            <a:chExt cx="1901602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E46A5C9-3BDD-14A6-D957-EAA5C265749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901602" cy="604829"/>
              <a:chOff x="-2250003" y="21447"/>
              <a:chExt cx="1901602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67F707B7-06CF-41F9-1ACF-3D5837F0C0E9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7058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A434E9B-1815-7D17-B03D-930FD680EC0A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602404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8DF1D85-4590-6E68-1C83-CAFCEDBA00C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76A67FE8-7560-4933-CE8E-B9E047F11D3D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13B22FFB-9AFC-3B65-493E-36DA40AEA66D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FB163-F70F-3996-1C03-43D7B0B33F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E4469069-2AFA-E980-5351-E9F22C657762}"/>
              </a:ext>
            </a:extLst>
          </p:cNvPr>
          <p:cNvGrpSpPr/>
          <p:nvPr/>
        </p:nvGrpSpPr>
        <p:grpSpPr>
          <a:xfrm>
            <a:off x="2124220" y="1031068"/>
            <a:ext cx="5148072" cy="4800600"/>
            <a:chOff x="2124220" y="1031068"/>
            <a:chExt cx="5148072" cy="4800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B733A74-5B1F-DCB0-5CD8-14A04616727D}"/>
                </a:ext>
              </a:extLst>
            </p:cNvPr>
            <p:cNvSpPr/>
            <p:nvPr/>
          </p:nvSpPr>
          <p:spPr>
            <a:xfrm>
              <a:off x="2124220" y="5003989"/>
              <a:ext cx="5148072" cy="827679"/>
            </a:xfrm>
            <a:custGeom>
              <a:avLst/>
              <a:gdLst>
                <a:gd name="csX0" fmla="*/ 598322 w 6346063"/>
                <a:gd name="csY0" fmla="*/ 214 h 1037605"/>
                <a:gd name="csX1" fmla="*/ 706093 w 6346063"/>
                <a:gd name="csY1" fmla="*/ 3791 h 1037605"/>
                <a:gd name="csX2" fmla="*/ 1114903 w 6346063"/>
                <a:gd name="csY2" fmla="*/ 3874 h 1037605"/>
                <a:gd name="csX3" fmla="*/ 2458137 w 6346063"/>
                <a:gd name="csY3" fmla="*/ 3958 h 1037605"/>
                <a:gd name="csX4" fmla="*/ 4727451 w 6346063"/>
                <a:gd name="csY4" fmla="*/ 4125 h 1037605"/>
                <a:gd name="csX5" fmla="*/ 5478327 w 6346063"/>
                <a:gd name="csY5" fmla="*/ 3874 h 1037605"/>
                <a:gd name="csX6" fmla="*/ 5720277 w 6346063"/>
                <a:gd name="csY6" fmla="*/ 4125 h 1037605"/>
                <a:gd name="csX7" fmla="*/ 5845171 w 6346063"/>
                <a:gd name="csY7" fmla="*/ 5793 h 1037605"/>
                <a:gd name="csX8" fmla="*/ 6015286 w 6346063"/>
                <a:gd name="csY8" fmla="*/ 184919 h 1037605"/>
                <a:gd name="csX9" fmla="*/ 6259571 w 6346063"/>
                <a:gd name="csY9" fmla="*/ 675074 h 1037605"/>
                <a:gd name="csX10" fmla="*/ 6344754 w 6346063"/>
                <a:gd name="csY10" fmla="*/ 901839 h 1037605"/>
                <a:gd name="csX11" fmla="*/ 5995597 w 6346063"/>
                <a:gd name="csY11" fmla="*/ 1033826 h 1037605"/>
                <a:gd name="csX12" fmla="*/ 4910998 w 6346063"/>
                <a:gd name="csY12" fmla="*/ 1033742 h 1037605"/>
                <a:gd name="csX13" fmla="*/ 1540399 w 6346063"/>
                <a:gd name="csY13" fmla="*/ 1033575 h 1037605"/>
                <a:gd name="csX14" fmla="*/ 530888 w 6346063"/>
                <a:gd name="csY14" fmla="*/ 1033742 h 1037605"/>
                <a:gd name="csX15" fmla="*/ 247224 w 6346063"/>
                <a:gd name="csY15" fmla="*/ 1033826 h 1037605"/>
                <a:gd name="csX16" fmla="*/ 95714 w 6346063"/>
                <a:gd name="csY16" fmla="*/ 1024231 h 1037605"/>
                <a:gd name="csX17" fmla="*/ 7528 w 6346063"/>
                <a:gd name="csY17" fmla="*/ 833592 h 1037605"/>
                <a:gd name="csX18" fmla="*/ 106977 w 6346063"/>
                <a:gd name="csY18" fmla="*/ 631941 h 1037605"/>
                <a:gd name="csX19" fmla="*/ 321644 w 6346063"/>
                <a:gd name="csY19" fmla="*/ 204024 h 1037605"/>
                <a:gd name="csX20" fmla="*/ 491676 w 6346063"/>
                <a:gd name="csY20" fmla="*/ 7962 h 1037605"/>
                <a:gd name="csX21" fmla="*/ 598322 w 6346063"/>
                <a:gd name="csY21" fmla="*/ 214 h 1037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346063" h="1037605">
                  <a:moveTo>
                    <a:pt x="598322" y="214"/>
                  </a:moveTo>
                  <a:cubicBezTo>
                    <a:pt x="635094" y="997"/>
                    <a:pt x="672053" y="3666"/>
                    <a:pt x="706093" y="3791"/>
                  </a:cubicBezTo>
                  <a:cubicBezTo>
                    <a:pt x="842335" y="4291"/>
                    <a:pt x="978661" y="4125"/>
                    <a:pt x="1114903" y="3874"/>
                  </a:cubicBezTo>
                  <a:cubicBezTo>
                    <a:pt x="1562676" y="3124"/>
                    <a:pt x="2010364" y="4625"/>
                    <a:pt x="2458137" y="3958"/>
                  </a:cubicBezTo>
                  <a:cubicBezTo>
                    <a:pt x="3214603" y="2790"/>
                    <a:pt x="3970985" y="4792"/>
                    <a:pt x="4727451" y="4125"/>
                  </a:cubicBezTo>
                  <a:cubicBezTo>
                    <a:pt x="4977743" y="3874"/>
                    <a:pt x="5228035" y="3707"/>
                    <a:pt x="5478327" y="3874"/>
                  </a:cubicBezTo>
                  <a:cubicBezTo>
                    <a:pt x="5559004" y="3874"/>
                    <a:pt x="5639598" y="4291"/>
                    <a:pt x="5720277" y="4125"/>
                  </a:cubicBezTo>
                  <a:cubicBezTo>
                    <a:pt x="5761157" y="4041"/>
                    <a:pt x="5804707" y="-464"/>
                    <a:pt x="5845171" y="5793"/>
                  </a:cubicBezTo>
                  <a:cubicBezTo>
                    <a:pt x="5941784" y="20894"/>
                    <a:pt x="5977075" y="107829"/>
                    <a:pt x="6015286" y="184919"/>
                  </a:cubicBezTo>
                  <a:cubicBezTo>
                    <a:pt x="6096298" y="348443"/>
                    <a:pt x="6178060" y="511717"/>
                    <a:pt x="6259571" y="675074"/>
                  </a:cubicBezTo>
                  <a:cubicBezTo>
                    <a:pt x="6292777" y="741485"/>
                    <a:pt x="6355934" y="824332"/>
                    <a:pt x="6344754" y="901839"/>
                  </a:cubicBezTo>
                  <a:cubicBezTo>
                    <a:pt x="6319975" y="1072955"/>
                    <a:pt x="6120659" y="1033659"/>
                    <a:pt x="5995597" y="1033826"/>
                  </a:cubicBezTo>
                  <a:cubicBezTo>
                    <a:pt x="5634092" y="1034076"/>
                    <a:pt x="5272503" y="1034243"/>
                    <a:pt x="4910998" y="1033742"/>
                  </a:cubicBezTo>
                  <a:cubicBezTo>
                    <a:pt x="3787438" y="1032157"/>
                    <a:pt x="2663960" y="1033075"/>
                    <a:pt x="1540399" y="1033575"/>
                  </a:cubicBezTo>
                  <a:cubicBezTo>
                    <a:pt x="1203924" y="1033742"/>
                    <a:pt x="867364" y="1034576"/>
                    <a:pt x="530888" y="1033742"/>
                  </a:cubicBezTo>
                  <a:cubicBezTo>
                    <a:pt x="436361" y="1033492"/>
                    <a:pt x="341751" y="1033993"/>
                    <a:pt x="247224" y="1033826"/>
                  </a:cubicBezTo>
                  <a:cubicBezTo>
                    <a:pt x="198334" y="1033742"/>
                    <a:pt x="142435" y="1041251"/>
                    <a:pt x="95714" y="1024231"/>
                  </a:cubicBezTo>
                  <a:cubicBezTo>
                    <a:pt x="18708" y="996199"/>
                    <a:pt x="-16667" y="910349"/>
                    <a:pt x="7528" y="833592"/>
                  </a:cubicBezTo>
                  <a:cubicBezTo>
                    <a:pt x="29387" y="763928"/>
                    <a:pt x="74856" y="697517"/>
                    <a:pt x="106977" y="631941"/>
                  </a:cubicBezTo>
                  <a:cubicBezTo>
                    <a:pt x="177142" y="488773"/>
                    <a:pt x="247975" y="345439"/>
                    <a:pt x="321644" y="204024"/>
                  </a:cubicBezTo>
                  <a:cubicBezTo>
                    <a:pt x="363860" y="123013"/>
                    <a:pt x="390725" y="30572"/>
                    <a:pt x="491676" y="7962"/>
                  </a:cubicBezTo>
                  <a:cubicBezTo>
                    <a:pt x="524965" y="537"/>
                    <a:pt x="561549" y="-568"/>
                    <a:pt x="598322" y="214"/>
                  </a:cubicBezTo>
                  <a:close/>
                </a:path>
              </a:pathLst>
            </a:custGeom>
            <a:solidFill>
              <a:schemeClr val="accent6"/>
            </a:solidFill>
            <a:ln w="2084" cap="flat">
              <a:noFill/>
              <a:prstDash val="solid"/>
              <a:round/>
            </a:ln>
          </p:spPr>
          <p:txBody>
            <a:bodyPr wrap="square" lIns="246888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C9F868B-DDD8-33DD-D535-33DA6420F853}"/>
                </a:ext>
              </a:extLst>
            </p:cNvPr>
            <p:cNvSpPr/>
            <p:nvPr/>
          </p:nvSpPr>
          <p:spPr>
            <a:xfrm>
              <a:off x="2579439" y="4162079"/>
              <a:ext cx="4241857" cy="786935"/>
            </a:xfrm>
            <a:custGeom>
              <a:avLst/>
              <a:gdLst>
                <a:gd name="csX0" fmla="*/ 4663285 w 5228966"/>
                <a:gd name="csY0" fmla="*/ 156 h 986526"/>
                <a:gd name="csX1" fmla="*/ 4750646 w 5228966"/>
                <a:gd name="csY1" fmla="*/ 6924 h 986526"/>
                <a:gd name="csX2" fmla="*/ 4923599 w 5228966"/>
                <a:gd name="csY2" fmla="*/ 211079 h 986526"/>
                <a:gd name="csX3" fmla="*/ 5148611 w 5228966"/>
                <a:gd name="csY3" fmla="*/ 661855 h 986526"/>
                <a:gd name="csX4" fmla="*/ 5227119 w 5228966"/>
                <a:gd name="csY4" fmla="*/ 878524 h 986526"/>
                <a:gd name="csX5" fmla="*/ 4942203 w 5228966"/>
                <a:gd name="csY5" fmla="*/ 984064 h 986526"/>
                <a:gd name="csX6" fmla="*/ 4041152 w 5228966"/>
                <a:gd name="csY6" fmla="*/ 983814 h 986526"/>
                <a:gd name="csX7" fmla="*/ 1237882 w 5228966"/>
                <a:gd name="csY7" fmla="*/ 984064 h 986526"/>
                <a:gd name="csX8" fmla="*/ 420262 w 5228966"/>
                <a:gd name="csY8" fmla="*/ 983647 h 986526"/>
                <a:gd name="csX9" fmla="*/ 194999 w 5228966"/>
                <a:gd name="csY9" fmla="*/ 983897 h 986526"/>
                <a:gd name="csX10" fmla="*/ 72606 w 5228966"/>
                <a:gd name="csY10" fmla="*/ 973218 h 986526"/>
                <a:gd name="csX11" fmla="*/ 25134 w 5228966"/>
                <a:gd name="csY11" fmla="*/ 764808 h 986526"/>
                <a:gd name="csX12" fmla="*/ 305044 w 5228966"/>
                <a:gd name="csY12" fmla="*/ 202402 h 986526"/>
                <a:gd name="csX13" fmla="*/ 496100 w 5228966"/>
                <a:gd name="csY13" fmla="*/ 3754 h 986526"/>
                <a:gd name="csX14" fmla="*/ 795700 w 5228966"/>
                <a:gd name="csY14" fmla="*/ 2836 h 986526"/>
                <a:gd name="csX15" fmla="*/ 1404743 w 5228966"/>
                <a:gd name="csY15" fmla="*/ 2919 h 986526"/>
                <a:gd name="csX16" fmla="*/ 3265247 w 5228966"/>
                <a:gd name="csY16" fmla="*/ 2836 h 986526"/>
                <a:gd name="csX17" fmla="*/ 4258072 w 5228966"/>
                <a:gd name="csY17" fmla="*/ 2502 h 986526"/>
                <a:gd name="csX18" fmla="*/ 4575110 w 5228966"/>
                <a:gd name="csY18" fmla="*/ 3086 h 986526"/>
                <a:gd name="csX19" fmla="*/ 4663285 w 5228966"/>
                <a:gd name="csY19" fmla="*/ 156 h 986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5228966" h="986526">
                  <a:moveTo>
                    <a:pt x="4663285" y="156"/>
                  </a:moveTo>
                  <a:cubicBezTo>
                    <a:pt x="4693121" y="-460"/>
                    <a:pt x="4722822" y="542"/>
                    <a:pt x="4750646" y="6924"/>
                  </a:cubicBezTo>
                  <a:cubicBezTo>
                    <a:pt x="4851681" y="30034"/>
                    <a:pt x="4884053" y="126981"/>
                    <a:pt x="4923599" y="211079"/>
                  </a:cubicBezTo>
                  <a:cubicBezTo>
                    <a:pt x="4994932" y="363006"/>
                    <a:pt x="5077111" y="509928"/>
                    <a:pt x="5148611" y="661855"/>
                  </a:cubicBezTo>
                  <a:cubicBezTo>
                    <a:pt x="5178896" y="726347"/>
                    <a:pt x="5240385" y="803854"/>
                    <a:pt x="5227119" y="878524"/>
                  </a:cubicBezTo>
                  <a:cubicBezTo>
                    <a:pt x="5203341" y="1011763"/>
                    <a:pt x="5040318" y="984231"/>
                    <a:pt x="4942203" y="984064"/>
                  </a:cubicBezTo>
                  <a:cubicBezTo>
                    <a:pt x="4641853" y="983563"/>
                    <a:pt x="4341503" y="984731"/>
                    <a:pt x="4041152" y="983814"/>
                  </a:cubicBezTo>
                  <a:cubicBezTo>
                    <a:pt x="3106729" y="980894"/>
                    <a:pt x="2172305" y="983897"/>
                    <a:pt x="1237882" y="984064"/>
                  </a:cubicBezTo>
                  <a:cubicBezTo>
                    <a:pt x="965314" y="984064"/>
                    <a:pt x="692830" y="984982"/>
                    <a:pt x="420262" y="983647"/>
                  </a:cubicBezTo>
                  <a:cubicBezTo>
                    <a:pt x="345174" y="983313"/>
                    <a:pt x="270086" y="984231"/>
                    <a:pt x="194999" y="983897"/>
                  </a:cubicBezTo>
                  <a:cubicBezTo>
                    <a:pt x="154451" y="983647"/>
                    <a:pt x="110984" y="989070"/>
                    <a:pt x="72606" y="973218"/>
                  </a:cubicBezTo>
                  <a:cubicBezTo>
                    <a:pt x="-17499" y="936091"/>
                    <a:pt x="-11575" y="838311"/>
                    <a:pt x="25134" y="764808"/>
                  </a:cubicBezTo>
                  <a:cubicBezTo>
                    <a:pt x="118660" y="577673"/>
                    <a:pt x="215523" y="391456"/>
                    <a:pt x="305044" y="202402"/>
                  </a:cubicBezTo>
                  <a:cubicBezTo>
                    <a:pt x="346759" y="114299"/>
                    <a:pt x="383135" y="12347"/>
                    <a:pt x="496100" y="3754"/>
                  </a:cubicBezTo>
                  <a:cubicBezTo>
                    <a:pt x="594965" y="-3838"/>
                    <a:pt x="696584" y="2753"/>
                    <a:pt x="795700" y="2836"/>
                  </a:cubicBezTo>
                  <a:cubicBezTo>
                    <a:pt x="998686" y="2919"/>
                    <a:pt x="1201757" y="3253"/>
                    <a:pt x="1404743" y="2919"/>
                  </a:cubicBezTo>
                  <a:cubicBezTo>
                    <a:pt x="2024883" y="1835"/>
                    <a:pt x="2645107" y="3086"/>
                    <a:pt x="3265247" y="2836"/>
                  </a:cubicBezTo>
                  <a:cubicBezTo>
                    <a:pt x="3596216" y="2753"/>
                    <a:pt x="3927103" y="3837"/>
                    <a:pt x="4258072" y="2502"/>
                  </a:cubicBezTo>
                  <a:cubicBezTo>
                    <a:pt x="4363779" y="2085"/>
                    <a:pt x="4469402" y="3503"/>
                    <a:pt x="4575110" y="3086"/>
                  </a:cubicBezTo>
                  <a:cubicBezTo>
                    <a:pt x="4603475" y="3003"/>
                    <a:pt x="4633448" y="771"/>
                    <a:pt x="4663285" y="156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noFill/>
              <a:prstDash val="solid"/>
              <a:round/>
            </a:ln>
          </p:spPr>
          <p:txBody>
            <a:bodyPr wrap="square" lIns="210312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6CE5CC9-183C-D758-B52D-25C7D3BF2155}"/>
                </a:ext>
              </a:extLst>
            </p:cNvPr>
            <p:cNvSpPr/>
            <p:nvPr/>
          </p:nvSpPr>
          <p:spPr>
            <a:xfrm>
              <a:off x="3018270" y="3285247"/>
              <a:ext cx="3361491" cy="821223"/>
            </a:xfrm>
            <a:custGeom>
              <a:avLst/>
              <a:gdLst>
                <a:gd name="csX0" fmla="*/ 617047 w 4143733"/>
                <a:gd name="csY0" fmla="*/ 213 h 1029511"/>
                <a:gd name="csX1" fmla="*/ 746990 w 4143733"/>
                <a:gd name="csY1" fmla="*/ 4029 h 1029511"/>
                <a:gd name="csX2" fmla="*/ 1230888 w 4143733"/>
                <a:gd name="csY2" fmla="*/ 4029 h 1029511"/>
                <a:gd name="csX3" fmla="*/ 2749326 w 4143733"/>
                <a:gd name="csY3" fmla="*/ 4113 h 1029511"/>
                <a:gd name="csX4" fmla="*/ 3383399 w 4143733"/>
                <a:gd name="csY4" fmla="*/ 3946 h 1029511"/>
                <a:gd name="csX5" fmla="*/ 3675573 w 4143733"/>
                <a:gd name="csY5" fmla="*/ 14041 h 1029511"/>
                <a:gd name="csX6" fmla="*/ 3825081 w 4143733"/>
                <a:gd name="csY6" fmla="*/ 207433 h 1029511"/>
                <a:gd name="csX7" fmla="*/ 4069283 w 4143733"/>
                <a:gd name="csY7" fmla="*/ 697255 h 1029511"/>
                <a:gd name="csX8" fmla="*/ 4138446 w 4143733"/>
                <a:gd name="csY8" fmla="*/ 928358 h 1029511"/>
                <a:gd name="csX9" fmla="*/ 3900669 w 4143733"/>
                <a:gd name="csY9" fmla="*/ 1026138 h 1029511"/>
                <a:gd name="csX10" fmla="*/ 3208195 w 4143733"/>
                <a:gd name="csY10" fmla="*/ 1025888 h 1029511"/>
                <a:gd name="csX11" fmla="*/ 997282 w 4143733"/>
                <a:gd name="csY11" fmla="*/ 1025721 h 1029511"/>
                <a:gd name="csX12" fmla="*/ 354866 w 4143733"/>
                <a:gd name="csY12" fmla="*/ 1025554 h 1029511"/>
                <a:gd name="csX13" fmla="*/ 81881 w 4143733"/>
                <a:gd name="csY13" fmla="*/ 1013457 h 1029511"/>
                <a:gd name="csX14" fmla="*/ 8545 w 4143733"/>
                <a:gd name="csY14" fmla="*/ 836917 h 1029511"/>
                <a:gd name="csX15" fmla="*/ 111332 w 4143733"/>
                <a:gd name="csY15" fmla="*/ 630510 h 1029511"/>
                <a:gd name="csX16" fmla="*/ 319492 w 4143733"/>
                <a:gd name="csY16" fmla="*/ 213107 h 1029511"/>
                <a:gd name="csX17" fmla="*/ 489106 w 4143733"/>
                <a:gd name="csY17" fmla="*/ 8785 h 1029511"/>
                <a:gd name="csX18" fmla="*/ 617047 w 4143733"/>
                <a:gd name="csY18" fmla="*/ 213 h 10295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4143733" h="1029511">
                  <a:moveTo>
                    <a:pt x="617047" y="213"/>
                  </a:moveTo>
                  <a:cubicBezTo>
                    <a:pt x="661995" y="1026"/>
                    <a:pt x="707277" y="3904"/>
                    <a:pt x="746990" y="4029"/>
                  </a:cubicBezTo>
                  <a:cubicBezTo>
                    <a:pt x="908261" y="4530"/>
                    <a:pt x="1069617" y="3946"/>
                    <a:pt x="1230888" y="4029"/>
                  </a:cubicBezTo>
                  <a:cubicBezTo>
                    <a:pt x="1737062" y="4280"/>
                    <a:pt x="2243152" y="3696"/>
                    <a:pt x="2749326" y="4113"/>
                  </a:cubicBezTo>
                  <a:cubicBezTo>
                    <a:pt x="2960656" y="4280"/>
                    <a:pt x="3172069" y="3779"/>
                    <a:pt x="3383399" y="3946"/>
                  </a:cubicBezTo>
                  <a:cubicBezTo>
                    <a:pt x="3456484" y="4029"/>
                    <a:pt x="3612917" y="-8986"/>
                    <a:pt x="3675573" y="14041"/>
                  </a:cubicBezTo>
                  <a:cubicBezTo>
                    <a:pt x="3760839" y="45328"/>
                    <a:pt x="3788121" y="133180"/>
                    <a:pt x="3825081" y="207433"/>
                  </a:cubicBezTo>
                  <a:cubicBezTo>
                    <a:pt x="3906426" y="370707"/>
                    <a:pt x="3989105" y="533397"/>
                    <a:pt x="4069283" y="697255"/>
                  </a:cubicBezTo>
                  <a:cubicBezTo>
                    <a:pt x="4103906" y="768087"/>
                    <a:pt x="4161473" y="846345"/>
                    <a:pt x="4138446" y="928358"/>
                  </a:cubicBezTo>
                  <a:cubicBezTo>
                    <a:pt x="4108412" y="1035566"/>
                    <a:pt x="3989022" y="1026138"/>
                    <a:pt x="3900669" y="1026138"/>
                  </a:cubicBezTo>
                  <a:cubicBezTo>
                    <a:pt x="3669817" y="1026055"/>
                    <a:pt x="3439047" y="1025221"/>
                    <a:pt x="3208195" y="1025888"/>
                  </a:cubicBezTo>
                  <a:cubicBezTo>
                    <a:pt x="2471251" y="1028057"/>
                    <a:pt x="1734225" y="1023218"/>
                    <a:pt x="997282" y="1025721"/>
                  </a:cubicBezTo>
                  <a:cubicBezTo>
                    <a:pt x="783199" y="1026472"/>
                    <a:pt x="569033" y="1026055"/>
                    <a:pt x="354866" y="1025554"/>
                  </a:cubicBezTo>
                  <a:cubicBezTo>
                    <a:pt x="286620" y="1025387"/>
                    <a:pt x="139281" y="1040238"/>
                    <a:pt x="81881" y="1013457"/>
                  </a:cubicBezTo>
                  <a:cubicBezTo>
                    <a:pt x="15387" y="982421"/>
                    <a:pt x="-16567" y="906165"/>
                    <a:pt x="8545" y="836917"/>
                  </a:cubicBezTo>
                  <a:cubicBezTo>
                    <a:pt x="34325" y="765918"/>
                    <a:pt x="77793" y="698256"/>
                    <a:pt x="111332" y="630510"/>
                  </a:cubicBezTo>
                  <a:cubicBezTo>
                    <a:pt x="180329" y="491181"/>
                    <a:pt x="250911" y="352603"/>
                    <a:pt x="319492" y="213107"/>
                  </a:cubicBezTo>
                  <a:cubicBezTo>
                    <a:pt x="358370" y="133931"/>
                    <a:pt x="391075" y="29559"/>
                    <a:pt x="489106" y="8785"/>
                  </a:cubicBezTo>
                  <a:cubicBezTo>
                    <a:pt x="527484" y="651"/>
                    <a:pt x="572099" y="-601"/>
                    <a:pt x="617047" y="213"/>
                  </a:cubicBezTo>
                  <a:close/>
                </a:path>
              </a:pathLst>
            </a:custGeom>
            <a:solidFill>
              <a:srgbClr val="FEC41B"/>
            </a:solidFill>
            <a:ln w="2084" cap="flat">
              <a:noFill/>
              <a:prstDash val="solid"/>
              <a:round/>
            </a:ln>
          </p:spPr>
          <p:txBody>
            <a:bodyPr wrap="square" lIns="182880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BE239409-5FBD-A437-9A29-4BC17EF125C4}"/>
                </a:ext>
              </a:extLst>
            </p:cNvPr>
            <p:cNvSpPr/>
            <p:nvPr/>
          </p:nvSpPr>
          <p:spPr>
            <a:xfrm>
              <a:off x="3472713" y="2351014"/>
              <a:ext cx="2457550" cy="876871"/>
            </a:xfrm>
            <a:custGeom>
              <a:avLst/>
              <a:gdLst>
                <a:gd name="csX0" fmla="*/ 633711 w 3029438"/>
                <a:gd name="csY0" fmla="*/ 51 h 1099273"/>
                <a:gd name="csX1" fmla="*/ 720750 w 3029438"/>
                <a:gd name="csY1" fmla="*/ 1677 h 1099273"/>
                <a:gd name="csX2" fmla="*/ 1046130 w 3029438"/>
                <a:gd name="csY2" fmla="*/ 2178 h 1099273"/>
                <a:gd name="csX3" fmla="*/ 1997240 w 3029438"/>
                <a:gd name="csY3" fmla="*/ 2178 h 1099273"/>
                <a:gd name="csX4" fmla="*/ 2364335 w 3029438"/>
                <a:gd name="csY4" fmla="*/ 2095 h 1099273"/>
                <a:gd name="csX5" fmla="*/ 2547548 w 3029438"/>
                <a:gd name="csY5" fmla="*/ 26540 h 1099273"/>
                <a:gd name="csX6" fmla="*/ 2645496 w 3029438"/>
                <a:gd name="csY6" fmla="*/ 162532 h 1099273"/>
                <a:gd name="csX7" fmla="*/ 2789914 w 3029438"/>
                <a:gd name="csY7" fmla="*/ 451869 h 1099273"/>
                <a:gd name="csX8" fmla="*/ 2974046 w 3029438"/>
                <a:gd name="csY8" fmla="*/ 818297 h 1099273"/>
                <a:gd name="csX9" fmla="*/ 3019516 w 3029438"/>
                <a:gd name="csY9" fmla="*/ 1015110 h 1099273"/>
                <a:gd name="csX10" fmla="*/ 2823203 w 3029438"/>
                <a:gd name="csY10" fmla="*/ 1097623 h 1099273"/>
                <a:gd name="csX11" fmla="*/ 2355991 w 3029438"/>
                <a:gd name="csY11" fmla="*/ 1097623 h 1099273"/>
                <a:gd name="csX12" fmla="*/ 670692 w 3029438"/>
                <a:gd name="csY12" fmla="*/ 1097706 h 1099273"/>
                <a:gd name="csX13" fmla="*/ 245196 w 3029438"/>
                <a:gd name="csY13" fmla="*/ 1097623 h 1099273"/>
                <a:gd name="csX14" fmla="*/ 48133 w 3029438"/>
                <a:gd name="csY14" fmla="*/ 1065919 h 1099273"/>
                <a:gd name="csX15" fmla="*/ 64985 w 3029438"/>
                <a:gd name="csY15" fmla="*/ 797356 h 1099273"/>
                <a:gd name="csX16" fmla="*/ 355408 w 3029438"/>
                <a:gd name="csY16" fmla="*/ 220349 h 1099273"/>
                <a:gd name="csX17" fmla="*/ 547048 w 3029438"/>
                <a:gd name="csY17" fmla="*/ 4431 h 1099273"/>
                <a:gd name="csX18" fmla="*/ 633711 w 3029438"/>
                <a:gd name="csY18" fmla="*/ 51 h 10992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029438" h="1099273">
                  <a:moveTo>
                    <a:pt x="633711" y="51"/>
                  </a:moveTo>
                  <a:cubicBezTo>
                    <a:pt x="662954" y="322"/>
                    <a:pt x="692259" y="1594"/>
                    <a:pt x="720750" y="1677"/>
                  </a:cubicBezTo>
                  <a:cubicBezTo>
                    <a:pt x="829210" y="1928"/>
                    <a:pt x="937670" y="1928"/>
                    <a:pt x="1046130" y="2178"/>
                  </a:cubicBezTo>
                  <a:cubicBezTo>
                    <a:pt x="1363167" y="2762"/>
                    <a:pt x="1680203" y="1594"/>
                    <a:pt x="1997240" y="2178"/>
                  </a:cubicBezTo>
                  <a:cubicBezTo>
                    <a:pt x="2119632" y="2428"/>
                    <a:pt x="2241942" y="1177"/>
                    <a:pt x="2364335" y="2095"/>
                  </a:cubicBezTo>
                  <a:cubicBezTo>
                    <a:pt x="2426740" y="2595"/>
                    <a:pt x="2491233" y="-5915"/>
                    <a:pt x="2547548" y="26540"/>
                  </a:cubicBezTo>
                  <a:cubicBezTo>
                    <a:pt x="2600610" y="57075"/>
                    <a:pt x="2619299" y="110638"/>
                    <a:pt x="2645496" y="162532"/>
                  </a:cubicBezTo>
                  <a:cubicBezTo>
                    <a:pt x="2694053" y="258811"/>
                    <a:pt x="2741024" y="355757"/>
                    <a:pt x="2789914" y="451869"/>
                  </a:cubicBezTo>
                  <a:cubicBezTo>
                    <a:pt x="2851653" y="573511"/>
                    <a:pt x="2908386" y="698824"/>
                    <a:pt x="2974046" y="818297"/>
                  </a:cubicBezTo>
                  <a:cubicBezTo>
                    <a:pt x="3006584" y="877533"/>
                    <a:pt x="3048966" y="946279"/>
                    <a:pt x="3019516" y="1015110"/>
                  </a:cubicBezTo>
                  <a:cubicBezTo>
                    <a:pt x="2984058" y="1097873"/>
                    <a:pt x="2900293" y="1097456"/>
                    <a:pt x="2823203" y="1097623"/>
                  </a:cubicBezTo>
                  <a:cubicBezTo>
                    <a:pt x="2667438" y="1098040"/>
                    <a:pt x="2511756" y="1097623"/>
                    <a:pt x="2355991" y="1097623"/>
                  </a:cubicBezTo>
                  <a:cubicBezTo>
                    <a:pt x="1794253" y="1097706"/>
                    <a:pt x="1232431" y="1097456"/>
                    <a:pt x="670692" y="1097706"/>
                  </a:cubicBezTo>
                  <a:cubicBezTo>
                    <a:pt x="528860" y="1097790"/>
                    <a:pt x="387028" y="1097539"/>
                    <a:pt x="245196" y="1097623"/>
                  </a:cubicBezTo>
                  <a:cubicBezTo>
                    <a:pt x="177617" y="1097706"/>
                    <a:pt x="104782" y="1110054"/>
                    <a:pt x="48133" y="1065919"/>
                  </a:cubicBezTo>
                  <a:cubicBezTo>
                    <a:pt x="-48397" y="990831"/>
                    <a:pt x="23187" y="880453"/>
                    <a:pt x="64985" y="797356"/>
                  </a:cubicBezTo>
                  <a:cubicBezTo>
                    <a:pt x="161682" y="605048"/>
                    <a:pt x="262799" y="414576"/>
                    <a:pt x="355408" y="220349"/>
                  </a:cubicBezTo>
                  <a:cubicBezTo>
                    <a:pt x="397957" y="131162"/>
                    <a:pt x="435084" y="19865"/>
                    <a:pt x="547048" y="4431"/>
                  </a:cubicBezTo>
                  <a:cubicBezTo>
                    <a:pt x="575289" y="510"/>
                    <a:pt x="604469" y="-220"/>
                    <a:pt x="633711" y="51"/>
                  </a:cubicBezTo>
                  <a:close/>
                </a:path>
              </a:pathLst>
            </a:custGeom>
            <a:solidFill>
              <a:srgbClr val="FE8C03"/>
            </a:solidFill>
            <a:ln w="2084" cap="flat">
              <a:noFill/>
              <a:prstDash val="solid"/>
              <a:round/>
            </a:ln>
          </p:spPr>
          <p:txBody>
            <a:bodyPr wrap="square" lIns="1188720" rIns="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009316F-1582-8C2E-9C20-43F9A3C2158E}"/>
                </a:ext>
              </a:extLst>
            </p:cNvPr>
            <p:cNvSpPr/>
            <p:nvPr/>
          </p:nvSpPr>
          <p:spPr>
            <a:xfrm>
              <a:off x="3959255" y="1031068"/>
              <a:ext cx="1481276" cy="1257952"/>
            </a:xfrm>
            <a:custGeom>
              <a:avLst/>
              <a:gdLst>
                <a:gd name="csX0" fmla="*/ 906812 w 1825979"/>
                <a:gd name="csY0" fmla="*/ 54 h 1577009"/>
                <a:gd name="csX1" fmla="*/ 1079524 w 1825979"/>
                <a:gd name="csY1" fmla="*/ 155486 h 1577009"/>
                <a:gd name="csX2" fmla="*/ 1138843 w 1825979"/>
                <a:gd name="csY2" fmla="*/ 254518 h 1577009"/>
                <a:gd name="csX3" fmla="*/ 1412829 w 1825979"/>
                <a:gd name="csY3" fmla="*/ 715055 h 1577009"/>
                <a:gd name="csX4" fmla="*/ 1679140 w 1825979"/>
                <a:gd name="csY4" fmla="*/ 1174424 h 1577009"/>
                <a:gd name="csX5" fmla="*/ 1779257 w 1825979"/>
                <a:gd name="csY5" fmla="*/ 1349545 h 1577009"/>
                <a:gd name="csX6" fmla="*/ 1822307 w 1825979"/>
                <a:gd name="csY6" fmla="*/ 1432225 h 1577009"/>
                <a:gd name="csX7" fmla="*/ 1768661 w 1825979"/>
                <a:gd name="csY7" fmla="*/ 1560041 h 1577009"/>
                <a:gd name="csX8" fmla="*/ 1631084 w 1825979"/>
                <a:gd name="csY8" fmla="*/ 1575893 h 1577009"/>
                <a:gd name="csX9" fmla="*/ 1372449 w 1825979"/>
                <a:gd name="csY9" fmla="*/ 1576059 h 1577009"/>
                <a:gd name="csX10" fmla="*/ 412996 w 1825979"/>
                <a:gd name="csY10" fmla="*/ 1576059 h 1577009"/>
                <a:gd name="csX11" fmla="*/ 162704 w 1825979"/>
                <a:gd name="csY11" fmla="*/ 1576477 h 1577009"/>
                <a:gd name="csX12" fmla="*/ 9526 w 1825979"/>
                <a:gd name="csY12" fmla="*/ 1508814 h 1577009"/>
                <a:gd name="csX13" fmla="*/ 35723 w 1825979"/>
                <a:gd name="csY13" fmla="*/ 1370486 h 1577009"/>
                <a:gd name="csX14" fmla="*/ 159534 w 1825979"/>
                <a:gd name="csY14" fmla="*/ 1152482 h 1577009"/>
                <a:gd name="csX15" fmla="*/ 654027 w 1825979"/>
                <a:gd name="csY15" fmla="*/ 295232 h 1577009"/>
                <a:gd name="csX16" fmla="*/ 768494 w 1825979"/>
                <a:gd name="csY16" fmla="*/ 101256 h 1577009"/>
                <a:gd name="csX17" fmla="*/ 865107 w 1825979"/>
                <a:gd name="csY17" fmla="*/ 6645 h 1577009"/>
                <a:gd name="csX18" fmla="*/ 906812 w 1825979"/>
                <a:gd name="csY18" fmla="*/ 54 h 15770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825979" h="1577009">
                  <a:moveTo>
                    <a:pt x="906812" y="54"/>
                  </a:moveTo>
                  <a:cubicBezTo>
                    <a:pt x="996603" y="-2435"/>
                    <a:pt x="1036307" y="80805"/>
                    <a:pt x="1079524" y="155486"/>
                  </a:cubicBezTo>
                  <a:cubicBezTo>
                    <a:pt x="1098880" y="188775"/>
                    <a:pt x="1119737" y="221146"/>
                    <a:pt x="1138843" y="254518"/>
                  </a:cubicBezTo>
                  <a:cubicBezTo>
                    <a:pt x="1227363" y="409615"/>
                    <a:pt x="1323142" y="560625"/>
                    <a:pt x="1412829" y="715055"/>
                  </a:cubicBezTo>
                  <a:cubicBezTo>
                    <a:pt x="1501516" y="867984"/>
                    <a:pt x="1587366" y="1023248"/>
                    <a:pt x="1679140" y="1174424"/>
                  </a:cubicBezTo>
                  <a:cubicBezTo>
                    <a:pt x="1714014" y="1231825"/>
                    <a:pt x="1747219" y="1290560"/>
                    <a:pt x="1779257" y="1349545"/>
                  </a:cubicBezTo>
                  <a:cubicBezTo>
                    <a:pt x="1793941" y="1376577"/>
                    <a:pt x="1814965" y="1402107"/>
                    <a:pt x="1822307" y="1432225"/>
                  </a:cubicBezTo>
                  <a:cubicBezTo>
                    <a:pt x="1834821" y="1483535"/>
                    <a:pt x="1814965" y="1534177"/>
                    <a:pt x="1768661" y="1560041"/>
                  </a:cubicBezTo>
                  <a:cubicBezTo>
                    <a:pt x="1727363" y="1583151"/>
                    <a:pt x="1676637" y="1575976"/>
                    <a:pt x="1631084" y="1575893"/>
                  </a:cubicBezTo>
                  <a:cubicBezTo>
                    <a:pt x="1544900" y="1575809"/>
                    <a:pt x="1458633" y="1576226"/>
                    <a:pt x="1372449" y="1576059"/>
                  </a:cubicBezTo>
                  <a:cubicBezTo>
                    <a:pt x="1052659" y="1575559"/>
                    <a:pt x="732786" y="1576226"/>
                    <a:pt x="412996" y="1576059"/>
                  </a:cubicBezTo>
                  <a:cubicBezTo>
                    <a:pt x="329566" y="1575976"/>
                    <a:pt x="246135" y="1576226"/>
                    <a:pt x="162704" y="1576477"/>
                  </a:cubicBezTo>
                  <a:cubicBezTo>
                    <a:pt x="101633" y="1576560"/>
                    <a:pt x="38476" y="1571387"/>
                    <a:pt x="9526" y="1508814"/>
                  </a:cubicBezTo>
                  <a:cubicBezTo>
                    <a:pt x="-14252" y="1457254"/>
                    <a:pt x="11027" y="1414788"/>
                    <a:pt x="35723" y="1370486"/>
                  </a:cubicBezTo>
                  <a:cubicBezTo>
                    <a:pt x="76353" y="1297485"/>
                    <a:pt x="118653" y="1225400"/>
                    <a:pt x="159534" y="1152482"/>
                  </a:cubicBezTo>
                  <a:cubicBezTo>
                    <a:pt x="320889" y="864813"/>
                    <a:pt x="484496" y="578145"/>
                    <a:pt x="654027" y="295232"/>
                  </a:cubicBezTo>
                  <a:cubicBezTo>
                    <a:pt x="692656" y="230907"/>
                    <a:pt x="729782" y="165581"/>
                    <a:pt x="768494" y="101256"/>
                  </a:cubicBezTo>
                  <a:cubicBezTo>
                    <a:pt x="792522" y="61376"/>
                    <a:pt x="816801" y="19911"/>
                    <a:pt x="865107" y="6645"/>
                  </a:cubicBezTo>
                  <a:cubicBezTo>
                    <a:pt x="880135" y="2515"/>
                    <a:pt x="893985" y="410"/>
                    <a:pt x="906812" y="54"/>
                  </a:cubicBezTo>
                  <a:close/>
                </a:path>
              </a:pathLst>
            </a:custGeom>
            <a:solidFill>
              <a:schemeClr val="accent1"/>
            </a:solidFill>
            <a:ln w="2084" cap="flat">
              <a:noFill/>
              <a:prstDash val="solid"/>
              <a:round/>
            </a:ln>
          </p:spPr>
          <p:txBody>
            <a:bodyPr wrap="square" anchor="b">
              <a:no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F40E18-A05B-A975-BF3B-E5D9B2D1E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5-Layer Strategic Pyramid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79649FD-3A8C-7C1E-0E09-699B0843657A}"/>
              </a:ext>
            </a:extLst>
          </p:cNvPr>
          <p:cNvGrpSpPr/>
          <p:nvPr/>
        </p:nvGrpSpPr>
        <p:grpSpPr>
          <a:xfrm>
            <a:off x="7632636" y="2153955"/>
            <a:ext cx="3381484" cy="900908"/>
            <a:chOff x="7632636" y="2020039"/>
            <a:chExt cx="3381484" cy="900908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B7B20FCE-64C5-5108-B0DC-B0E7B121FB74}"/>
                </a:ext>
              </a:extLst>
            </p:cNvPr>
            <p:cNvGrpSpPr/>
            <p:nvPr/>
          </p:nvGrpSpPr>
          <p:grpSpPr>
            <a:xfrm>
              <a:off x="7632636" y="2175650"/>
              <a:ext cx="577838" cy="579321"/>
              <a:chOff x="7146307" y="1430505"/>
              <a:chExt cx="694863" cy="696646"/>
            </a:xfrm>
          </p:grpSpPr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4629D79A-F68D-FA80-6150-E688466BE2FE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rgbClr val="FE8C03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779EAA0D-EBAC-E3F7-9509-3D41A29292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rgbClr val="FE8C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F6FEC247-FB84-7D5F-46A4-B88A9A1C5D8F}"/>
                </a:ext>
              </a:extLst>
            </p:cNvPr>
            <p:cNvGrpSpPr/>
            <p:nvPr/>
          </p:nvGrpSpPr>
          <p:grpSpPr>
            <a:xfrm>
              <a:off x="8580835" y="2020039"/>
              <a:ext cx="2433285" cy="900908"/>
              <a:chOff x="8286537" y="1324215"/>
              <a:chExt cx="2926080" cy="1083362"/>
            </a:xfrm>
          </p:grpSpPr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5D7B30A7-7302-56D0-FE21-87BA3246B42D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DE931AB6-5604-B488-F8E3-55DCDE37F200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7DB4C4F-8067-7E0F-6837-FD99E6253C14}"/>
              </a:ext>
            </a:extLst>
          </p:cNvPr>
          <p:cNvGrpSpPr/>
          <p:nvPr/>
        </p:nvGrpSpPr>
        <p:grpSpPr>
          <a:xfrm>
            <a:off x="7632636" y="3103967"/>
            <a:ext cx="3381484" cy="900908"/>
            <a:chOff x="7632636" y="3014690"/>
            <a:chExt cx="3381484" cy="90090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E5F08CE5-592F-6B44-919F-8411B41844AB}"/>
                </a:ext>
              </a:extLst>
            </p:cNvPr>
            <p:cNvGrpSpPr/>
            <p:nvPr/>
          </p:nvGrpSpPr>
          <p:grpSpPr>
            <a:xfrm>
              <a:off x="7632636" y="3170300"/>
              <a:ext cx="577490" cy="579321"/>
              <a:chOff x="7146726" y="2629577"/>
              <a:chExt cx="694444" cy="696646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7771C942-0367-4E16-8C9A-76678986AE5C}"/>
                  </a:ext>
                </a:extLst>
              </p:cNvPr>
              <p:cNvSpPr/>
              <p:nvPr/>
            </p:nvSpPr>
            <p:spPr>
              <a:xfrm>
                <a:off x="7146726" y="2749300"/>
                <a:ext cx="457200" cy="457200"/>
              </a:xfrm>
              <a:prstGeom prst="ellipse">
                <a:avLst/>
              </a:prstGeom>
              <a:solidFill>
                <a:srgbClr val="FEC41B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95078F54-B792-C384-D460-DCDB5CEE61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2629577"/>
                <a:ext cx="0" cy="696646"/>
              </a:xfrm>
              <a:prstGeom prst="line">
                <a:avLst/>
              </a:prstGeom>
              <a:ln w="31750" cap="rnd">
                <a:solidFill>
                  <a:srgbClr val="FEC4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4BA49371-7277-9625-03F4-1C9AD996CA0A}"/>
                </a:ext>
              </a:extLst>
            </p:cNvPr>
            <p:cNvGrpSpPr/>
            <p:nvPr/>
          </p:nvGrpSpPr>
          <p:grpSpPr>
            <a:xfrm>
              <a:off x="8580835" y="3014690"/>
              <a:ext cx="2433285" cy="900908"/>
              <a:chOff x="8286537" y="2519484"/>
              <a:chExt cx="2926080" cy="1083362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E533EA97-823D-F4AD-7526-5CF0546C5B3A}"/>
                  </a:ext>
                </a:extLst>
              </p:cNvPr>
              <p:cNvSpPr txBox="1"/>
              <p:nvPr/>
            </p:nvSpPr>
            <p:spPr>
              <a:xfrm>
                <a:off x="8286537" y="2519484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3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890E82F1-0C1C-1591-9394-519BC320C415}"/>
                  </a:ext>
                </a:extLst>
              </p:cNvPr>
              <p:cNvSpPr txBox="1"/>
              <p:nvPr/>
            </p:nvSpPr>
            <p:spPr>
              <a:xfrm>
                <a:off x="8286537" y="2973662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A78A029-1402-C816-7EA9-62E64937E0CD}"/>
              </a:ext>
            </a:extLst>
          </p:cNvPr>
          <p:cNvGrpSpPr/>
          <p:nvPr/>
        </p:nvGrpSpPr>
        <p:grpSpPr>
          <a:xfrm>
            <a:off x="7632636" y="4053979"/>
            <a:ext cx="3381484" cy="900908"/>
            <a:chOff x="7632636" y="4009340"/>
            <a:chExt cx="3381484" cy="900908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98DD2058-284B-DBE3-0700-7DE40EFA379A}"/>
                </a:ext>
              </a:extLst>
            </p:cNvPr>
            <p:cNvGrpSpPr/>
            <p:nvPr/>
          </p:nvGrpSpPr>
          <p:grpSpPr>
            <a:xfrm>
              <a:off x="7632636" y="4164950"/>
              <a:ext cx="577162" cy="579321"/>
              <a:chOff x="7147120" y="3785516"/>
              <a:chExt cx="694050" cy="696646"/>
            </a:xfrm>
          </p:grpSpPr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CA53A8C9-1B51-5DBF-A573-4ACCEA9EB9E3}"/>
                  </a:ext>
                </a:extLst>
              </p:cNvPr>
              <p:cNvSpPr/>
              <p:nvPr/>
            </p:nvSpPr>
            <p:spPr>
              <a:xfrm>
                <a:off x="7147120" y="3905239"/>
                <a:ext cx="457200" cy="457200"/>
              </a:xfrm>
              <a:prstGeom prst="ellipse">
                <a:avLst/>
              </a:prstGeom>
              <a:solidFill>
                <a:schemeClr val="accent4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 dirty="0"/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4E233F18-4099-3C81-AF8E-D46669DC5FB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3785516"/>
                <a:ext cx="0" cy="696646"/>
              </a:xfrm>
              <a:prstGeom prst="line">
                <a:avLst/>
              </a:prstGeom>
              <a:ln w="3175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F62D416B-5445-5910-F1DC-79938AB24263}"/>
                </a:ext>
              </a:extLst>
            </p:cNvPr>
            <p:cNvGrpSpPr/>
            <p:nvPr/>
          </p:nvGrpSpPr>
          <p:grpSpPr>
            <a:xfrm>
              <a:off x="8580835" y="4009340"/>
              <a:ext cx="2433285" cy="900908"/>
              <a:chOff x="8286537" y="3715573"/>
              <a:chExt cx="2926080" cy="1083362"/>
            </a:xfrm>
          </p:grpSpPr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ECE78462-E8AA-8C1D-3332-77F3FC8206DE}"/>
                  </a:ext>
                </a:extLst>
              </p:cNvPr>
              <p:cNvSpPr txBox="1"/>
              <p:nvPr/>
            </p:nvSpPr>
            <p:spPr>
              <a:xfrm>
                <a:off x="8286537" y="3715573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01504DB9-AE5C-28C3-6189-F7479E66E879}"/>
                  </a:ext>
                </a:extLst>
              </p:cNvPr>
              <p:cNvSpPr txBox="1"/>
              <p:nvPr/>
            </p:nvSpPr>
            <p:spPr>
              <a:xfrm>
                <a:off x="8286537" y="4169751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CFD5198-6414-1FF9-505A-116E70AD3F0C}"/>
              </a:ext>
            </a:extLst>
          </p:cNvPr>
          <p:cNvGrpSpPr/>
          <p:nvPr/>
        </p:nvGrpSpPr>
        <p:grpSpPr>
          <a:xfrm>
            <a:off x="7632636" y="5003989"/>
            <a:ext cx="3381484" cy="900908"/>
            <a:chOff x="7632636" y="5003989"/>
            <a:chExt cx="3381484" cy="900908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F46A76A3-11AC-087B-9323-5E531FC8C7AB}"/>
                </a:ext>
              </a:extLst>
            </p:cNvPr>
            <p:cNvGrpSpPr/>
            <p:nvPr/>
          </p:nvGrpSpPr>
          <p:grpSpPr>
            <a:xfrm>
              <a:off x="7632636" y="5159600"/>
              <a:ext cx="576808" cy="579321"/>
              <a:chOff x="7147545" y="5018771"/>
              <a:chExt cx="693625" cy="696646"/>
            </a:xfrm>
          </p:grpSpPr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685211EA-69DE-7DD9-63BF-1FFBE43C7B43}"/>
                  </a:ext>
                </a:extLst>
              </p:cNvPr>
              <p:cNvSpPr/>
              <p:nvPr/>
            </p:nvSpPr>
            <p:spPr>
              <a:xfrm>
                <a:off x="7147545" y="5138494"/>
                <a:ext cx="457200" cy="457200"/>
              </a:xfrm>
              <a:prstGeom prst="ellipse">
                <a:avLst/>
              </a:prstGeom>
              <a:solidFill>
                <a:schemeClr val="accent6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598F562B-61A6-CCD9-FFC1-6D1A6BF743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5018771"/>
                <a:ext cx="0" cy="696646"/>
              </a:xfrm>
              <a:prstGeom prst="line">
                <a:avLst/>
              </a:prstGeom>
              <a:ln w="31750" cap="rnd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BC55114E-EBB5-CF66-B45B-7A70751360BD}"/>
                </a:ext>
              </a:extLst>
            </p:cNvPr>
            <p:cNvGrpSpPr/>
            <p:nvPr/>
          </p:nvGrpSpPr>
          <p:grpSpPr>
            <a:xfrm>
              <a:off x="8580835" y="5003989"/>
              <a:ext cx="2433285" cy="900908"/>
              <a:chOff x="8286537" y="4911661"/>
              <a:chExt cx="2926080" cy="1083362"/>
            </a:xfrm>
          </p:grpSpPr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850EF510-B903-467B-E4BD-C10F48AD7269}"/>
                  </a:ext>
                </a:extLst>
              </p:cNvPr>
              <p:cNvSpPr txBox="1"/>
              <p:nvPr/>
            </p:nvSpPr>
            <p:spPr>
              <a:xfrm>
                <a:off x="8286537" y="4911661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6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B3881311-4A59-25BF-F667-A7040A948961}"/>
                  </a:ext>
                </a:extLst>
              </p:cNvPr>
              <p:cNvSpPr txBox="1"/>
              <p:nvPr/>
            </p:nvSpPr>
            <p:spPr>
              <a:xfrm>
                <a:off x="8286537" y="5365839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pic>
        <p:nvPicPr>
          <p:cNvPr id="5" name="Graphic 4" descr="Bullseye with solid fill">
            <a:extLst>
              <a:ext uri="{FF2B5EF4-FFF2-40B4-BE49-F238E27FC236}">
                <a16:creationId xmlns:a16="http://schemas.microsoft.com/office/drawing/2014/main" id="{2CA7D7EB-93B9-CE50-D174-258F935A0E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44237" y="1306296"/>
            <a:ext cx="548640" cy="548640"/>
          </a:xfrm>
          <a:prstGeom prst="rect">
            <a:avLst/>
          </a:prstGeom>
        </p:spPr>
      </p:pic>
      <p:pic>
        <p:nvPicPr>
          <p:cNvPr id="6" name="Graphic 5" descr="Bar graph with upward trend with solid fill">
            <a:extLst>
              <a:ext uri="{FF2B5EF4-FFF2-40B4-BE49-F238E27FC236}">
                <a16:creationId xmlns:a16="http://schemas.microsoft.com/office/drawing/2014/main" id="{7C48E4E8-21DC-3217-0052-9A964BCC0D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59255" y="2496073"/>
            <a:ext cx="594360" cy="594360"/>
          </a:xfrm>
          <a:prstGeom prst="rect">
            <a:avLst/>
          </a:prstGeom>
        </p:spPr>
      </p:pic>
      <p:pic>
        <p:nvPicPr>
          <p:cNvPr id="7" name="Graphic 6" descr="Lights On with solid fill">
            <a:extLst>
              <a:ext uri="{FF2B5EF4-FFF2-40B4-BE49-F238E27FC236}">
                <a16:creationId xmlns:a16="http://schemas.microsoft.com/office/drawing/2014/main" id="{F6104237-3A2A-4F6D-C7D5-EB794070B4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078477" y="3375818"/>
            <a:ext cx="640080" cy="640080"/>
          </a:xfrm>
          <a:prstGeom prst="rect">
            <a:avLst/>
          </a:prstGeom>
        </p:spPr>
      </p:pic>
      <p:pic>
        <p:nvPicPr>
          <p:cNvPr id="8" name="Graphic 7" descr="Users with solid fill">
            <a:extLst>
              <a:ext uri="{FF2B5EF4-FFF2-40B4-BE49-F238E27FC236}">
                <a16:creationId xmlns:a16="http://schemas.microsoft.com/office/drawing/2014/main" id="{FB7F6630-52AE-734E-245F-31E7D373E9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58437" y="5061637"/>
            <a:ext cx="640080" cy="64008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019DC47E-3441-5CD2-A1E3-3B0C35A75C14}"/>
              </a:ext>
            </a:extLst>
          </p:cNvPr>
          <p:cNvGrpSpPr/>
          <p:nvPr/>
        </p:nvGrpSpPr>
        <p:grpSpPr>
          <a:xfrm>
            <a:off x="7632636" y="1203943"/>
            <a:ext cx="3381484" cy="900908"/>
            <a:chOff x="7632636" y="1061882"/>
            <a:chExt cx="3381484" cy="90090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C7630320-0532-C714-3BC0-636A9D537821}"/>
                </a:ext>
              </a:extLst>
            </p:cNvPr>
            <p:cNvGrpSpPr/>
            <p:nvPr/>
          </p:nvGrpSpPr>
          <p:grpSpPr>
            <a:xfrm>
              <a:off x="7632636" y="1217493"/>
              <a:ext cx="577838" cy="579321"/>
              <a:chOff x="7146307" y="1430505"/>
              <a:chExt cx="694863" cy="696646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4926747F-F8A0-4798-9887-0D994D6974EA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1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/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C5669C70-50C9-11EA-ACAC-B907F68B6E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BC30371-4241-875C-491E-12EA397D0179}"/>
                </a:ext>
              </a:extLst>
            </p:cNvPr>
            <p:cNvGrpSpPr/>
            <p:nvPr/>
          </p:nvGrpSpPr>
          <p:grpSpPr>
            <a:xfrm>
              <a:off x="8580835" y="1061882"/>
              <a:ext cx="2433285" cy="900908"/>
              <a:chOff x="8286537" y="1324215"/>
              <a:chExt cx="2926080" cy="108336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9EA627F-43ED-11DE-566F-6C9B26FE59AB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1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73EA1A3-ABDE-6E21-246A-0C48ECBA4EE5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pic>
        <p:nvPicPr>
          <p:cNvPr id="43" name="Graphic 42" descr="Single gear with solid fill">
            <a:extLst>
              <a:ext uri="{FF2B5EF4-FFF2-40B4-BE49-F238E27FC236}">
                <a16:creationId xmlns:a16="http://schemas.microsoft.com/office/drawing/2014/main" id="{C13E8C2D-9D19-C1E8-D3D4-20D6CE9BDF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959255" y="423550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23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B92B5-DFEE-EFFE-4859-11C8D6128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7BAFD2F1-F521-4366-F995-CAEE4977AF67}"/>
              </a:ext>
            </a:extLst>
          </p:cNvPr>
          <p:cNvGrpSpPr/>
          <p:nvPr/>
        </p:nvGrpSpPr>
        <p:grpSpPr>
          <a:xfrm>
            <a:off x="2124220" y="1031068"/>
            <a:ext cx="5148072" cy="4800600"/>
            <a:chOff x="2124220" y="1031068"/>
            <a:chExt cx="5148072" cy="48006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A3D406-6F7E-F0FE-661D-DE747A2A33CD}"/>
                </a:ext>
              </a:extLst>
            </p:cNvPr>
            <p:cNvSpPr/>
            <p:nvPr/>
          </p:nvSpPr>
          <p:spPr>
            <a:xfrm>
              <a:off x="2124220" y="5003989"/>
              <a:ext cx="5148072" cy="827679"/>
            </a:xfrm>
            <a:custGeom>
              <a:avLst/>
              <a:gdLst>
                <a:gd name="csX0" fmla="*/ 598322 w 6346063"/>
                <a:gd name="csY0" fmla="*/ 214 h 1037605"/>
                <a:gd name="csX1" fmla="*/ 706093 w 6346063"/>
                <a:gd name="csY1" fmla="*/ 3791 h 1037605"/>
                <a:gd name="csX2" fmla="*/ 1114903 w 6346063"/>
                <a:gd name="csY2" fmla="*/ 3874 h 1037605"/>
                <a:gd name="csX3" fmla="*/ 2458137 w 6346063"/>
                <a:gd name="csY3" fmla="*/ 3958 h 1037605"/>
                <a:gd name="csX4" fmla="*/ 4727451 w 6346063"/>
                <a:gd name="csY4" fmla="*/ 4125 h 1037605"/>
                <a:gd name="csX5" fmla="*/ 5478327 w 6346063"/>
                <a:gd name="csY5" fmla="*/ 3874 h 1037605"/>
                <a:gd name="csX6" fmla="*/ 5720277 w 6346063"/>
                <a:gd name="csY6" fmla="*/ 4125 h 1037605"/>
                <a:gd name="csX7" fmla="*/ 5845171 w 6346063"/>
                <a:gd name="csY7" fmla="*/ 5793 h 1037605"/>
                <a:gd name="csX8" fmla="*/ 6015286 w 6346063"/>
                <a:gd name="csY8" fmla="*/ 184919 h 1037605"/>
                <a:gd name="csX9" fmla="*/ 6259571 w 6346063"/>
                <a:gd name="csY9" fmla="*/ 675074 h 1037605"/>
                <a:gd name="csX10" fmla="*/ 6344754 w 6346063"/>
                <a:gd name="csY10" fmla="*/ 901839 h 1037605"/>
                <a:gd name="csX11" fmla="*/ 5995597 w 6346063"/>
                <a:gd name="csY11" fmla="*/ 1033826 h 1037605"/>
                <a:gd name="csX12" fmla="*/ 4910998 w 6346063"/>
                <a:gd name="csY12" fmla="*/ 1033742 h 1037605"/>
                <a:gd name="csX13" fmla="*/ 1540399 w 6346063"/>
                <a:gd name="csY13" fmla="*/ 1033575 h 1037605"/>
                <a:gd name="csX14" fmla="*/ 530888 w 6346063"/>
                <a:gd name="csY14" fmla="*/ 1033742 h 1037605"/>
                <a:gd name="csX15" fmla="*/ 247224 w 6346063"/>
                <a:gd name="csY15" fmla="*/ 1033826 h 1037605"/>
                <a:gd name="csX16" fmla="*/ 95714 w 6346063"/>
                <a:gd name="csY16" fmla="*/ 1024231 h 1037605"/>
                <a:gd name="csX17" fmla="*/ 7528 w 6346063"/>
                <a:gd name="csY17" fmla="*/ 833592 h 1037605"/>
                <a:gd name="csX18" fmla="*/ 106977 w 6346063"/>
                <a:gd name="csY18" fmla="*/ 631941 h 1037605"/>
                <a:gd name="csX19" fmla="*/ 321644 w 6346063"/>
                <a:gd name="csY19" fmla="*/ 204024 h 1037605"/>
                <a:gd name="csX20" fmla="*/ 491676 w 6346063"/>
                <a:gd name="csY20" fmla="*/ 7962 h 1037605"/>
                <a:gd name="csX21" fmla="*/ 598322 w 6346063"/>
                <a:gd name="csY21" fmla="*/ 214 h 10376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6346063" h="1037605">
                  <a:moveTo>
                    <a:pt x="598322" y="214"/>
                  </a:moveTo>
                  <a:cubicBezTo>
                    <a:pt x="635094" y="997"/>
                    <a:pt x="672053" y="3666"/>
                    <a:pt x="706093" y="3791"/>
                  </a:cubicBezTo>
                  <a:cubicBezTo>
                    <a:pt x="842335" y="4291"/>
                    <a:pt x="978661" y="4125"/>
                    <a:pt x="1114903" y="3874"/>
                  </a:cubicBezTo>
                  <a:cubicBezTo>
                    <a:pt x="1562676" y="3124"/>
                    <a:pt x="2010364" y="4625"/>
                    <a:pt x="2458137" y="3958"/>
                  </a:cubicBezTo>
                  <a:cubicBezTo>
                    <a:pt x="3214603" y="2790"/>
                    <a:pt x="3970985" y="4792"/>
                    <a:pt x="4727451" y="4125"/>
                  </a:cubicBezTo>
                  <a:cubicBezTo>
                    <a:pt x="4977743" y="3874"/>
                    <a:pt x="5228035" y="3707"/>
                    <a:pt x="5478327" y="3874"/>
                  </a:cubicBezTo>
                  <a:cubicBezTo>
                    <a:pt x="5559004" y="3874"/>
                    <a:pt x="5639598" y="4291"/>
                    <a:pt x="5720277" y="4125"/>
                  </a:cubicBezTo>
                  <a:cubicBezTo>
                    <a:pt x="5761157" y="4041"/>
                    <a:pt x="5804707" y="-464"/>
                    <a:pt x="5845171" y="5793"/>
                  </a:cubicBezTo>
                  <a:cubicBezTo>
                    <a:pt x="5941784" y="20894"/>
                    <a:pt x="5977075" y="107829"/>
                    <a:pt x="6015286" y="184919"/>
                  </a:cubicBezTo>
                  <a:cubicBezTo>
                    <a:pt x="6096298" y="348443"/>
                    <a:pt x="6178060" y="511717"/>
                    <a:pt x="6259571" y="675074"/>
                  </a:cubicBezTo>
                  <a:cubicBezTo>
                    <a:pt x="6292777" y="741485"/>
                    <a:pt x="6355934" y="824332"/>
                    <a:pt x="6344754" y="901839"/>
                  </a:cubicBezTo>
                  <a:cubicBezTo>
                    <a:pt x="6319975" y="1072955"/>
                    <a:pt x="6120659" y="1033659"/>
                    <a:pt x="5995597" y="1033826"/>
                  </a:cubicBezTo>
                  <a:cubicBezTo>
                    <a:pt x="5634092" y="1034076"/>
                    <a:pt x="5272503" y="1034243"/>
                    <a:pt x="4910998" y="1033742"/>
                  </a:cubicBezTo>
                  <a:cubicBezTo>
                    <a:pt x="3787438" y="1032157"/>
                    <a:pt x="2663960" y="1033075"/>
                    <a:pt x="1540399" y="1033575"/>
                  </a:cubicBezTo>
                  <a:cubicBezTo>
                    <a:pt x="1203924" y="1033742"/>
                    <a:pt x="867364" y="1034576"/>
                    <a:pt x="530888" y="1033742"/>
                  </a:cubicBezTo>
                  <a:cubicBezTo>
                    <a:pt x="436361" y="1033492"/>
                    <a:pt x="341751" y="1033993"/>
                    <a:pt x="247224" y="1033826"/>
                  </a:cubicBezTo>
                  <a:cubicBezTo>
                    <a:pt x="198334" y="1033742"/>
                    <a:pt x="142435" y="1041251"/>
                    <a:pt x="95714" y="1024231"/>
                  </a:cubicBezTo>
                  <a:cubicBezTo>
                    <a:pt x="18708" y="996199"/>
                    <a:pt x="-16667" y="910349"/>
                    <a:pt x="7528" y="833592"/>
                  </a:cubicBezTo>
                  <a:cubicBezTo>
                    <a:pt x="29387" y="763928"/>
                    <a:pt x="74856" y="697517"/>
                    <a:pt x="106977" y="631941"/>
                  </a:cubicBezTo>
                  <a:cubicBezTo>
                    <a:pt x="177142" y="488773"/>
                    <a:pt x="247975" y="345439"/>
                    <a:pt x="321644" y="204024"/>
                  </a:cubicBezTo>
                  <a:cubicBezTo>
                    <a:pt x="363860" y="123013"/>
                    <a:pt x="390725" y="30572"/>
                    <a:pt x="491676" y="7962"/>
                  </a:cubicBezTo>
                  <a:cubicBezTo>
                    <a:pt x="524965" y="537"/>
                    <a:pt x="561549" y="-568"/>
                    <a:pt x="598322" y="214"/>
                  </a:cubicBezTo>
                  <a:close/>
                </a:path>
              </a:pathLst>
            </a:custGeom>
            <a:solidFill>
              <a:schemeClr val="accent5"/>
            </a:solidFill>
            <a:ln w="2084" cap="flat">
              <a:noFill/>
              <a:prstDash val="solid"/>
              <a:round/>
            </a:ln>
          </p:spPr>
          <p:txBody>
            <a:bodyPr wrap="square" lIns="246888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F26120AF-B6A1-7332-6673-543BF7AC5817}"/>
                </a:ext>
              </a:extLst>
            </p:cNvPr>
            <p:cNvSpPr/>
            <p:nvPr/>
          </p:nvSpPr>
          <p:spPr>
            <a:xfrm>
              <a:off x="2579439" y="4162079"/>
              <a:ext cx="4241857" cy="786935"/>
            </a:xfrm>
            <a:custGeom>
              <a:avLst/>
              <a:gdLst>
                <a:gd name="csX0" fmla="*/ 4663285 w 5228966"/>
                <a:gd name="csY0" fmla="*/ 156 h 986526"/>
                <a:gd name="csX1" fmla="*/ 4750646 w 5228966"/>
                <a:gd name="csY1" fmla="*/ 6924 h 986526"/>
                <a:gd name="csX2" fmla="*/ 4923599 w 5228966"/>
                <a:gd name="csY2" fmla="*/ 211079 h 986526"/>
                <a:gd name="csX3" fmla="*/ 5148611 w 5228966"/>
                <a:gd name="csY3" fmla="*/ 661855 h 986526"/>
                <a:gd name="csX4" fmla="*/ 5227119 w 5228966"/>
                <a:gd name="csY4" fmla="*/ 878524 h 986526"/>
                <a:gd name="csX5" fmla="*/ 4942203 w 5228966"/>
                <a:gd name="csY5" fmla="*/ 984064 h 986526"/>
                <a:gd name="csX6" fmla="*/ 4041152 w 5228966"/>
                <a:gd name="csY6" fmla="*/ 983814 h 986526"/>
                <a:gd name="csX7" fmla="*/ 1237882 w 5228966"/>
                <a:gd name="csY7" fmla="*/ 984064 h 986526"/>
                <a:gd name="csX8" fmla="*/ 420262 w 5228966"/>
                <a:gd name="csY8" fmla="*/ 983647 h 986526"/>
                <a:gd name="csX9" fmla="*/ 194999 w 5228966"/>
                <a:gd name="csY9" fmla="*/ 983897 h 986526"/>
                <a:gd name="csX10" fmla="*/ 72606 w 5228966"/>
                <a:gd name="csY10" fmla="*/ 973218 h 986526"/>
                <a:gd name="csX11" fmla="*/ 25134 w 5228966"/>
                <a:gd name="csY11" fmla="*/ 764808 h 986526"/>
                <a:gd name="csX12" fmla="*/ 305044 w 5228966"/>
                <a:gd name="csY12" fmla="*/ 202402 h 986526"/>
                <a:gd name="csX13" fmla="*/ 496100 w 5228966"/>
                <a:gd name="csY13" fmla="*/ 3754 h 986526"/>
                <a:gd name="csX14" fmla="*/ 795700 w 5228966"/>
                <a:gd name="csY14" fmla="*/ 2836 h 986526"/>
                <a:gd name="csX15" fmla="*/ 1404743 w 5228966"/>
                <a:gd name="csY15" fmla="*/ 2919 h 986526"/>
                <a:gd name="csX16" fmla="*/ 3265247 w 5228966"/>
                <a:gd name="csY16" fmla="*/ 2836 h 986526"/>
                <a:gd name="csX17" fmla="*/ 4258072 w 5228966"/>
                <a:gd name="csY17" fmla="*/ 2502 h 986526"/>
                <a:gd name="csX18" fmla="*/ 4575110 w 5228966"/>
                <a:gd name="csY18" fmla="*/ 3086 h 986526"/>
                <a:gd name="csX19" fmla="*/ 4663285 w 5228966"/>
                <a:gd name="csY19" fmla="*/ 156 h 9865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5228966" h="986526">
                  <a:moveTo>
                    <a:pt x="4663285" y="156"/>
                  </a:moveTo>
                  <a:cubicBezTo>
                    <a:pt x="4693121" y="-460"/>
                    <a:pt x="4722822" y="542"/>
                    <a:pt x="4750646" y="6924"/>
                  </a:cubicBezTo>
                  <a:cubicBezTo>
                    <a:pt x="4851681" y="30034"/>
                    <a:pt x="4884053" y="126981"/>
                    <a:pt x="4923599" y="211079"/>
                  </a:cubicBezTo>
                  <a:cubicBezTo>
                    <a:pt x="4994932" y="363006"/>
                    <a:pt x="5077111" y="509928"/>
                    <a:pt x="5148611" y="661855"/>
                  </a:cubicBezTo>
                  <a:cubicBezTo>
                    <a:pt x="5178896" y="726347"/>
                    <a:pt x="5240385" y="803854"/>
                    <a:pt x="5227119" y="878524"/>
                  </a:cubicBezTo>
                  <a:cubicBezTo>
                    <a:pt x="5203341" y="1011763"/>
                    <a:pt x="5040318" y="984231"/>
                    <a:pt x="4942203" y="984064"/>
                  </a:cubicBezTo>
                  <a:cubicBezTo>
                    <a:pt x="4641853" y="983563"/>
                    <a:pt x="4341503" y="984731"/>
                    <a:pt x="4041152" y="983814"/>
                  </a:cubicBezTo>
                  <a:cubicBezTo>
                    <a:pt x="3106729" y="980894"/>
                    <a:pt x="2172305" y="983897"/>
                    <a:pt x="1237882" y="984064"/>
                  </a:cubicBezTo>
                  <a:cubicBezTo>
                    <a:pt x="965314" y="984064"/>
                    <a:pt x="692830" y="984982"/>
                    <a:pt x="420262" y="983647"/>
                  </a:cubicBezTo>
                  <a:cubicBezTo>
                    <a:pt x="345174" y="983313"/>
                    <a:pt x="270086" y="984231"/>
                    <a:pt x="194999" y="983897"/>
                  </a:cubicBezTo>
                  <a:cubicBezTo>
                    <a:pt x="154451" y="983647"/>
                    <a:pt x="110984" y="989070"/>
                    <a:pt x="72606" y="973218"/>
                  </a:cubicBezTo>
                  <a:cubicBezTo>
                    <a:pt x="-17499" y="936091"/>
                    <a:pt x="-11575" y="838311"/>
                    <a:pt x="25134" y="764808"/>
                  </a:cubicBezTo>
                  <a:cubicBezTo>
                    <a:pt x="118660" y="577673"/>
                    <a:pt x="215523" y="391456"/>
                    <a:pt x="305044" y="202402"/>
                  </a:cubicBezTo>
                  <a:cubicBezTo>
                    <a:pt x="346759" y="114299"/>
                    <a:pt x="383135" y="12347"/>
                    <a:pt x="496100" y="3754"/>
                  </a:cubicBezTo>
                  <a:cubicBezTo>
                    <a:pt x="594965" y="-3838"/>
                    <a:pt x="696584" y="2753"/>
                    <a:pt x="795700" y="2836"/>
                  </a:cubicBezTo>
                  <a:cubicBezTo>
                    <a:pt x="998686" y="2919"/>
                    <a:pt x="1201757" y="3253"/>
                    <a:pt x="1404743" y="2919"/>
                  </a:cubicBezTo>
                  <a:cubicBezTo>
                    <a:pt x="2024883" y="1835"/>
                    <a:pt x="2645107" y="3086"/>
                    <a:pt x="3265247" y="2836"/>
                  </a:cubicBezTo>
                  <a:cubicBezTo>
                    <a:pt x="3596216" y="2753"/>
                    <a:pt x="3927103" y="3837"/>
                    <a:pt x="4258072" y="2502"/>
                  </a:cubicBezTo>
                  <a:cubicBezTo>
                    <a:pt x="4363779" y="2085"/>
                    <a:pt x="4469402" y="3503"/>
                    <a:pt x="4575110" y="3086"/>
                  </a:cubicBezTo>
                  <a:cubicBezTo>
                    <a:pt x="4603475" y="3003"/>
                    <a:pt x="4633448" y="771"/>
                    <a:pt x="4663285" y="156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noFill/>
              <a:prstDash val="solid"/>
              <a:round/>
            </a:ln>
          </p:spPr>
          <p:txBody>
            <a:bodyPr wrap="square" lIns="210312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F6CF8A3-02B4-1582-84FE-2E3CF36E80FA}"/>
                </a:ext>
              </a:extLst>
            </p:cNvPr>
            <p:cNvSpPr/>
            <p:nvPr/>
          </p:nvSpPr>
          <p:spPr>
            <a:xfrm>
              <a:off x="3018270" y="3285247"/>
              <a:ext cx="3361491" cy="821223"/>
            </a:xfrm>
            <a:custGeom>
              <a:avLst/>
              <a:gdLst>
                <a:gd name="csX0" fmla="*/ 617047 w 4143733"/>
                <a:gd name="csY0" fmla="*/ 213 h 1029511"/>
                <a:gd name="csX1" fmla="*/ 746990 w 4143733"/>
                <a:gd name="csY1" fmla="*/ 4029 h 1029511"/>
                <a:gd name="csX2" fmla="*/ 1230888 w 4143733"/>
                <a:gd name="csY2" fmla="*/ 4029 h 1029511"/>
                <a:gd name="csX3" fmla="*/ 2749326 w 4143733"/>
                <a:gd name="csY3" fmla="*/ 4113 h 1029511"/>
                <a:gd name="csX4" fmla="*/ 3383399 w 4143733"/>
                <a:gd name="csY4" fmla="*/ 3946 h 1029511"/>
                <a:gd name="csX5" fmla="*/ 3675573 w 4143733"/>
                <a:gd name="csY5" fmla="*/ 14041 h 1029511"/>
                <a:gd name="csX6" fmla="*/ 3825081 w 4143733"/>
                <a:gd name="csY6" fmla="*/ 207433 h 1029511"/>
                <a:gd name="csX7" fmla="*/ 4069283 w 4143733"/>
                <a:gd name="csY7" fmla="*/ 697255 h 1029511"/>
                <a:gd name="csX8" fmla="*/ 4138446 w 4143733"/>
                <a:gd name="csY8" fmla="*/ 928358 h 1029511"/>
                <a:gd name="csX9" fmla="*/ 3900669 w 4143733"/>
                <a:gd name="csY9" fmla="*/ 1026138 h 1029511"/>
                <a:gd name="csX10" fmla="*/ 3208195 w 4143733"/>
                <a:gd name="csY10" fmla="*/ 1025888 h 1029511"/>
                <a:gd name="csX11" fmla="*/ 997282 w 4143733"/>
                <a:gd name="csY11" fmla="*/ 1025721 h 1029511"/>
                <a:gd name="csX12" fmla="*/ 354866 w 4143733"/>
                <a:gd name="csY12" fmla="*/ 1025554 h 1029511"/>
                <a:gd name="csX13" fmla="*/ 81881 w 4143733"/>
                <a:gd name="csY13" fmla="*/ 1013457 h 1029511"/>
                <a:gd name="csX14" fmla="*/ 8545 w 4143733"/>
                <a:gd name="csY14" fmla="*/ 836917 h 1029511"/>
                <a:gd name="csX15" fmla="*/ 111332 w 4143733"/>
                <a:gd name="csY15" fmla="*/ 630510 h 1029511"/>
                <a:gd name="csX16" fmla="*/ 319492 w 4143733"/>
                <a:gd name="csY16" fmla="*/ 213107 h 1029511"/>
                <a:gd name="csX17" fmla="*/ 489106 w 4143733"/>
                <a:gd name="csY17" fmla="*/ 8785 h 1029511"/>
                <a:gd name="csX18" fmla="*/ 617047 w 4143733"/>
                <a:gd name="csY18" fmla="*/ 213 h 10295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4143733" h="1029511">
                  <a:moveTo>
                    <a:pt x="617047" y="213"/>
                  </a:moveTo>
                  <a:cubicBezTo>
                    <a:pt x="661995" y="1026"/>
                    <a:pt x="707277" y="3904"/>
                    <a:pt x="746990" y="4029"/>
                  </a:cubicBezTo>
                  <a:cubicBezTo>
                    <a:pt x="908261" y="4530"/>
                    <a:pt x="1069617" y="3946"/>
                    <a:pt x="1230888" y="4029"/>
                  </a:cubicBezTo>
                  <a:cubicBezTo>
                    <a:pt x="1737062" y="4280"/>
                    <a:pt x="2243152" y="3696"/>
                    <a:pt x="2749326" y="4113"/>
                  </a:cubicBezTo>
                  <a:cubicBezTo>
                    <a:pt x="2960656" y="4280"/>
                    <a:pt x="3172069" y="3779"/>
                    <a:pt x="3383399" y="3946"/>
                  </a:cubicBezTo>
                  <a:cubicBezTo>
                    <a:pt x="3456484" y="4029"/>
                    <a:pt x="3612917" y="-8986"/>
                    <a:pt x="3675573" y="14041"/>
                  </a:cubicBezTo>
                  <a:cubicBezTo>
                    <a:pt x="3760839" y="45328"/>
                    <a:pt x="3788121" y="133180"/>
                    <a:pt x="3825081" y="207433"/>
                  </a:cubicBezTo>
                  <a:cubicBezTo>
                    <a:pt x="3906426" y="370707"/>
                    <a:pt x="3989105" y="533397"/>
                    <a:pt x="4069283" y="697255"/>
                  </a:cubicBezTo>
                  <a:cubicBezTo>
                    <a:pt x="4103906" y="768087"/>
                    <a:pt x="4161473" y="846345"/>
                    <a:pt x="4138446" y="928358"/>
                  </a:cubicBezTo>
                  <a:cubicBezTo>
                    <a:pt x="4108412" y="1035566"/>
                    <a:pt x="3989022" y="1026138"/>
                    <a:pt x="3900669" y="1026138"/>
                  </a:cubicBezTo>
                  <a:cubicBezTo>
                    <a:pt x="3669817" y="1026055"/>
                    <a:pt x="3439047" y="1025221"/>
                    <a:pt x="3208195" y="1025888"/>
                  </a:cubicBezTo>
                  <a:cubicBezTo>
                    <a:pt x="2471251" y="1028057"/>
                    <a:pt x="1734225" y="1023218"/>
                    <a:pt x="997282" y="1025721"/>
                  </a:cubicBezTo>
                  <a:cubicBezTo>
                    <a:pt x="783199" y="1026472"/>
                    <a:pt x="569033" y="1026055"/>
                    <a:pt x="354866" y="1025554"/>
                  </a:cubicBezTo>
                  <a:cubicBezTo>
                    <a:pt x="286620" y="1025387"/>
                    <a:pt x="139281" y="1040238"/>
                    <a:pt x="81881" y="1013457"/>
                  </a:cubicBezTo>
                  <a:cubicBezTo>
                    <a:pt x="15387" y="982421"/>
                    <a:pt x="-16567" y="906165"/>
                    <a:pt x="8545" y="836917"/>
                  </a:cubicBezTo>
                  <a:cubicBezTo>
                    <a:pt x="34325" y="765918"/>
                    <a:pt x="77793" y="698256"/>
                    <a:pt x="111332" y="630510"/>
                  </a:cubicBezTo>
                  <a:cubicBezTo>
                    <a:pt x="180329" y="491181"/>
                    <a:pt x="250911" y="352603"/>
                    <a:pt x="319492" y="213107"/>
                  </a:cubicBezTo>
                  <a:cubicBezTo>
                    <a:pt x="358370" y="133931"/>
                    <a:pt x="391075" y="29559"/>
                    <a:pt x="489106" y="8785"/>
                  </a:cubicBezTo>
                  <a:cubicBezTo>
                    <a:pt x="527484" y="651"/>
                    <a:pt x="572099" y="-601"/>
                    <a:pt x="617047" y="213"/>
                  </a:cubicBezTo>
                  <a:close/>
                </a:path>
              </a:pathLst>
            </a:custGeom>
            <a:solidFill>
              <a:srgbClr val="FEC41B"/>
            </a:solidFill>
            <a:ln w="2084" cap="flat">
              <a:noFill/>
              <a:prstDash val="solid"/>
              <a:round/>
            </a:ln>
          </p:spPr>
          <p:txBody>
            <a:bodyPr wrap="square" lIns="182880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A87188B-E68C-16D2-13F9-E97EFF110C5F}"/>
                </a:ext>
              </a:extLst>
            </p:cNvPr>
            <p:cNvSpPr/>
            <p:nvPr/>
          </p:nvSpPr>
          <p:spPr>
            <a:xfrm>
              <a:off x="3472713" y="2351014"/>
              <a:ext cx="2457550" cy="876871"/>
            </a:xfrm>
            <a:custGeom>
              <a:avLst/>
              <a:gdLst>
                <a:gd name="csX0" fmla="*/ 633711 w 3029438"/>
                <a:gd name="csY0" fmla="*/ 51 h 1099273"/>
                <a:gd name="csX1" fmla="*/ 720750 w 3029438"/>
                <a:gd name="csY1" fmla="*/ 1677 h 1099273"/>
                <a:gd name="csX2" fmla="*/ 1046130 w 3029438"/>
                <a:gd name="csY2" fmla="*/ 2178 h 1099273"/>
                <a:gd name="csX3" fmla="*/ 1997240 w 3029438"/>
                <a:gd name="csY3" fmla="*/ 2178 h 1099273"/>
                <a:gd name="csX4" fmla="*/ 2364335 w 3029438"/>
                <a:gd name="csY4" fmla="*/ 2095 h 1099273"/>
                <a:gd name="csX5" fmla="*/ 2547548 w 3029438"/>
                <a:gd name="csY5" fmla="*/ 26540 h 1099273"/>
                <a:gd name="csX6" fmla="*/ 2645496 w 3029438"/>
                <a:gd name="csY6" fmla="*/ 162532 h 1099273"/>
                <a:gd name="csX7" fmla="*/ 2789914 w 3029438"/>
                <a:gd name="csY7" fmla="*/ 451869 h 1099273"/>
                <a:gd name="csX8" fmla="*/ 2974046 w 3029438"/>
                <a:gd name="csY8" fmla="*/ 818297 h 1099273"/>
                <a:gd name="csX9" fmla="*/ 3019516 w 3029438"/>
                <a:gd name="csY9" fmla="*/ 1015110 h 1099273"/>
                <a:gd name="csX10" fmla="*/ 2823203 w 3029438"/>
                <a:gd name="csY10" fmla="*/ 1097623 h 1099273"/>
                <a:gd name="csX11" fmla="*/ 2355991 w 3029438"/>
                <a:gd name="csY11" fmla="*/ 1097623 h 1099273"/>
                <a:gd name="csX12" fmla="*/ 670692 w 3029438"/>
                <a:gd name="csY12" fmla="*/ 1097706 h 1099273"/>
                <a:gd name="csX13" fmla="*/ 245196 w 3029438"/>
                <a:gd name="csY13" fmla="*/ 1097623 h 1099273"/>
                <a:gd name="csX14" fmla="*/ 48133 w 3029438"/>
                <a:gd name="csY14" fmla="*/ 1065919 h 1099273"/>
                <a:gd name="csX15" fmla="*/ 64985 w 3029438"/>
                <a:gd name="csY15" fmla="*/ 797356 h 1099273"/>
                <a:gd name="csX16" fmla="*/ 355408 w 3029438"/>
                <a:gd name="csY16" fmla="*/ 220349 h 1099273"/>
                <a:gd name="csX17" fmla="*/ 547048 w 3029438"/>
                <a:gd name="csY17" fmla="*/ 4431 h 1099273"/>
                <a:gd name="csX18" fmla="*/ 633711 w 3029438"/>
                <a:gd name="csY18" fmla="*/ 51 h 10992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029438" h="1099273">
                  <a:moveTo>
                    <a:pt x="633711" y="51"/>
                  </a:moveTo>
                  <a:cubicBezTo>
                    <a:pt x="662954" y="322"/>
                    <a:pt x="692259" y="1594"/>
                    <a:pt x="720750" y="1677"/>
                  </a:cubicBezTo>
                  <a:cubicBezTo>
                    <a:pt x="829210" y="1928"/>
                    <a:pt x="937670" y="1928"/>
                    <a:pt x="1046130" y="2178"/>
                  </a:cubicBezTo>
                  <a:cubicBezTo>
                    <a:pt x="1363167" y="2762"/>
                    <a:pt x="1680203" y="1594"/>
                    <a:pt x="1997240" y="2178"/>
                  </a:cubicBezTo>
                  <a:cubicBezTo>
                    <a:pt x="2119632" y="2428"/>
                    <a:pt x="2241942" y="1177"/>
                    <a:pt x="2364335" y="2095"/>
                  </a:cubicBezTo>
                  <a:cubicBezTo>
                    <a:pt x="2426740" y="2595"/>
                    <a:pt x="2491233" y="-5915"/>
                    <a:pt x="2547548" y="26540"/>
                  </a:cubicBezTo>
                  <a:cubicBezTo>
                    <a:pt x="2600610" y="57075"/>
                    <a:pt x="2619299" y="110638"/>
                    <a:pt x="2645496" y="162532"/>
                  </a:cubicBezTo>
                  <a:cubicBezTo>
                    <a:pt x="2694053" y="258811"/>
                    <a:pt x="2741024" y="355757"/>
                    <a:pt x="2789914" y="451869"/>
                  </a:cubicBezTo>
                  <a:cubicBezTo>
                    <a:pt x="2851653" y="573511"/>
                    <a:pt x="2908386" y="698824"/>
                    <a:pt x="2974046" y="818297"/>
                  </a:cubicBezTo>
                  <a:cubicBezTo>
                    <a:pt x="3006584" y="877533"/>
                    <a:pt x="3048966" y="946279"/>
                    <a:pt x="3019516" y="1015110"/>
                  </a:cubicBezTo>
                  <a:cubicBezTo>
                    <a:pt x="2984058" y="1097873"/>
                    <a:pt x="2900293" y="1097456"/>
                    <a:pt x="2823203" y="1097623"/>
                  </a:cubicBezTo>
                  <a:cubicBezTo>
                    <a:pt x="2667438" y="1098040"/>
                    <a:pt x="2511756" y="1097623"/>
                    <a:pt x="2355991" y="1097623"/>
                  </a:cubicBezTo>
                  <a:cubicBezTo>
                    <a:pt x="1794253" y="1097706"/>
                    <a:pt x="1232431" y="1097456"/>
                    <a:pt x="670692" y="1097706"/>
                  </a:cubicBezTo>
                  <a:cubicBezTo>
                    <a:pt x="528860" y="1097790"/>
                    <a:pt x="387028" y="1097539"/>
                    <a:pt x="245196" y="1097623"/>
                  </a:cubicBezTo>
                  <a:cubicBezTo>
                    <a:pt x="177617" y="1097706"/>
                    <a:pt x="104782" y="1110054"/>
                    <a:pt x="48133" y="1065919"/>
                  </a:cubicBezTo>
                  <a:cubicBezTo>
                    <a:pt x="-48397" y="990831"/>
                    <a:pt x="23187" y="880453"/>
                    <a:pt x="64985" y="797356"/>
                  </a:cubicBezTo>
                  <a:cubicBezTo>
                    <a:pt x="161682" y="605048"/>
                    <a:pt x="262799" y="414576"/>
                    <a:pt x="355408" y="220349"/>
                  </a:cubicBezTo>
                  <a:cubicBezTo>
                    <a:pt x="397957" y="131162"/>
                    <a:pt x="435084" y="19865"/>
                    <a:pt x="547048" y="4431"/>
                  </a:cubicBezTo>
                  <a:cubicBezTo>
                    <a:pt x="575289" y="510"/>
                    <a:pt x="604469" y="-220"/>
                    <a:pt x="633711" y="51"/>
                  </a:cubicBezTo>
                  <a:close/>
                </a:path>
              </a:pathLst>
            </a:custGeom>
            <a:solidFill>
              <a:srgbClr val="FE8C03"/>
            </a:solidFill>
            <a:ln w="2084" cap="flat">
              <a:noFill/>
              <a:prstDash val="solid"/>
              <a:round/>
            </a:ln>
          </p:spPr>
          <p:txBody>
            <a:bodyPr wrap="square" lIns="1188720" rIns="0" anchor="ctr">
              <a:no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156D6C3-000A-555B-C161-7493D31986A4}"/>
                </a:ext>
              </a:extLst>
            </p:cNvPr>
            <p:cNvSpPr/>
            <p:nvPr/>
          </p:nvSpPr>
          <p:spPr>
            <a:xfrm>
              <a:off x="3959255" y="1031068"/>
              <a:ext cx="1481276" cy="1257952"/>
            </a:xfrm>
            <a:custGeom>
              <a:avLst/>
              <a:gdLst>
                <a:gd name="csX0" fmla="*/ 906812 w 1825979"/>
                <a:gd name="csY0" fmla="*/ 54 h 1577009"/>
                <a:gd name="csX1" fmla="*/ 1079524 w 1825979"/>
                <a:gd name="csY1" fmla="*/ 155486 h 1577009"/>
                <a:gd name="csX2" fmla="*/ 1138843 w 1825979"/>
                <a:gd name="csY2" fmla="*/ 254518 h 1577009"/>
                <a:gd name="csX3" fmla="*/ 1412829 w 1825979"/>
                <a:gd name="csY3" fmla="*/ 715055 h 1577009"/>
                <a:gd name="csX4" fmla="*/ 1679140 w 1825979"/>
                <a:gd name="csY4" fmla="*/ 1174424 h 1577009"/>
                <a:gd name="csX5" fmla="*/ 1779257 w 1825979"/>
                <a:gd name="csY5" fmla="*/ 1349545 h 1577009"/>
                <a:gd name="csX6" fmla="*/ 1822307 w 1825979"/>
                <a:gd name="csY6" fmla="*/ 1432225 h 1577009"/>
                <a:gd name="csX7" fmla="*/ 1768661 w 1825979"/>
                <a:gd name="csY7" fmla="*/ 1560041 h 1577009"/>
                <a:gd name="csX8" fmla="*/ 1631084 w 1825979"/>
                <a:gd name="csY8" fmla="*/ 1575893 h 1577009"/>
                <a:gd name="csX9" fmla="*/ 1372449 w 1825979"/>
                <a:gd name="csY9" fmla="*/ 1576059 h 1577009"/>
                <a:gd name="csX10" fmla="*/ 412996 w 1825979"/>
                <a:gd name="csY10" fmla="*/ 1576059 h 1577009"/>
                <a:gd name="csX11" fmla="*/ 162704 w 1825979"/>
                <a:gd name="csY11" fmla="*/ 1576477 h 1577009"/>
                <a:gd name="csX12" fmla="*/ 9526 w 1825979"/>
                <a:gd name="csY12" fmla="*/ 1508814 h 1577009"/>
                <a:gd name="csX13" fmla="*/ 35723 w 1825979"/>
                <a:gd name="csY13" fmla="*/ 1370486 h 1577009"/>
                <a:gd name="csX14" fmla="*/ 159534 w 1825979"/>
                <a:gd name="csY14" fmla="*/ 1152482 h 1577009"/>
                <a:gd name="csX15" fmla="*/ 654027 w 1825979"/>
                <a:gd name="csY15" fmla="*/ 295232 h 1577009"/>
                <a:gd name="csX16" fmla="*/ 768494 w 1825979"/>
                <a:gd name="csY16" fmla="*/ 101256 h 1577009"/>
                <a:gd name="csX17" fmla="*/ 865107 w 1825979"/>
                <a:gd name="csY17" fmla="*/ 6645 h 1577009"/>
                <a:gd name="csX18" fmla="*/ 906812 w 1825979"/>
                <a:gd name="csY18" fmla="*/ 54 h 15770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825979" h="1577009">
                  <a:moveTo>
                    <a:pt x="906812" y="54"/>
                  </a:moveTo>
                  <a:cubicBezTo>
                    <a:pt x="996603" y="-2435"/>
                    <a:pt x="1036307" y="80805"/>
                    <a:pt x="1079524" y="155486"/>
                  </a:cubicBezTo>
                  <a:cubicBezTo>
                    <a:pt x="1098880" y="188775"/>
                    <a:pt x="1119737" y="221146"/>
                    <a:pt x="1138843" y="254518"/>
                  </a:cubicBezTo>
                  <a:cubicBezTo>
                    <a:pt x="1227363" y="409615"/>
                    <a:pt x="1323142" y="560625"/>
                    <a:pt x="1412829" y="715055"/>
                  </a:cubicBezTo>
                  <a:cubicBezTo>
                    <a:pt x="1501516" y="867984"/>
                    <a:pt x="1587366" y="1023248"/>
                    <a:pt x="1679140" y="1174424"/>
                  </a:cubicBezTo>
                  <a:cubicBezTo>
                    <a:pt x="1714014" y="1231825"/>
                    <a:pt x="1747219" y="1290560"/>
                    <a:pt x="1779257" y="1349545"/>
                  </a:cubicBezTo>
                  <a:cubicBezTo>
                    <a:pt x="1793941" y="1376577"/>
                    <a:pt x="1814965" y="1402107"/>
                    <a:pt x="1822307" y="1432225"/>
                  </a:cubicBezTo>
                  <a:cubicBezTo>
                    <a:pt x="1834821" y="1483535"/>
                    <a:pt x="1814965" y="1534177"/>
                    <a:pt x="1768661" y="1560041"/>
                  </a:cubicBezTo>
                  <a:cubicBezTo>
                    <a:pt x="1727363" y="1583151"/>
                    <a:pt x="1676637" y="1575976"/>
                    <a:pt x="1631084" y="1575893"/>
                  </a:cubicBezTo>
                  <a:cubicBezTo>
                    <a:pt x="1544900" y="1575809"/>
                    <a:pt x="1458633" y="1576226"/>
                    <a:pt x="1372449" y="1576059"/>
                  </a:cubicBezTo>
                  <a:cubicBezTo>
                    <a:pt x="1052659" y="1575559"/>
                    <a:pt x="732786" y="1576226"/>
                    <a:pt x="412996" y="1576059"/>
                  </a:cubicBezTo>
                  <a:cubicBezTo>
                    <a:pt x="329566" y="1575976"/>
                    <a:pt x="246135" y="1576226"/>
                    <a:pt x="162704" y="1576477"/>
                  </a:cubicBezTo>
                  <a:cubicBezTo>
                    <a:pt x="101633" y="1576560"/>
                    <a:pt x="38476" y="1571387"/>
                    <a:pt x="9526" y="1508814"/>
                  </a:cubicBezTo>
                  <a:cubicBezTo>
                    <a:pt x="-14252" y="1457254"/>
                    <a:pt x="11027" y="1414788"/>
                    <a:pt x="35723" y="1370486"/>
                  </a:cubicBezTo>
                  <a:cubicBezTo>
                    <a:pt x="76353" y="1297485"/>
                    <a:pt x="118653" y="1225400"/>
                    <a:pt x="159534" y="1152482"/>
                  </a:cubicBezTo>
                  <a:cubicBezTo>
                    <a:pt x="320889" y="864813"/>
                    <a:pt x="484496" y="578145"/>
                    <a:pt x="654027" y="295232"/>
                  </a:cubicBezTo>
                  <a:cubicBezTo>
                    <a:pt x="692656" y="230907"/>
                    <a:pt x="729782" y="165581"/>
                    <a:pt x="768494" y="101256"/>
                  </a:cubicBezTo>
                  <a:cubicBezTo>
                    <a:pt x="792522" y="61376"/>
                    <a:pt x="816801" y="19911"/>
                    <a:pt x="865107" y="6645"/>
                  </a:cubicBezTo>
                  <a:cubicBezTo>
                    <a:pt x="880135" y="2515"/>
                    <a:pt x="893985" y="410"/>
                    <a:pt x="906812" y="54"/>
                  </a:cubicBezTo>
                  <a:close/>
                </a:path>
              </a:pathLst>
            </a:custGeom>
            <a:solidFill>
              <a:schemeClr val="accent1"/>
            </a:solidFill>
            <a:ln w="2084" cap="flat">
              <a:noFill/>
              <a:prstDash val="solid"/>
              <a:round/>
            </a:ln>
          </p:spPr>
          <p:txBody>
            <a:bodyPr wrap="square" anchor="b">
              <a:noAutofit/>
            </a:bodyPr>
            <a:lstStyle/>
            <a:p>
              <a:pPr algn="ctr"/>
              <a:r>
                <a:rPr lang="en-US" sz="2400" b="1" cap="all" dirty="0">
                  <a:solidFill>
                    <a:schemeClr val="bg1"/>
                  </a:solidFill>
                </a:rPr>
                <a:t>Lorem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06675D7-499B-F30F-AC6C-801104859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5-Layer Strategic Pyramid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B7B974C-595B-D467-394C-43E45D501C18}"/>
              </a:ext>
            </a:extLst>
          </p:cNvPr>
          <p:cNvGrpSpPr/>
          <p:nvPr/>
        </p:nvGrpSpPr>
        <p:grpSpPr>
          <a:xfrm>
            <a:off x="7632636" y="2153955"/>
            <a:ext cx="3381484" cy="900908"/>
            <a:chOff x="7632636" y="2020039"/>
            <a:chExt cx="3381484" cy="900908"/>
          </a:xfrm>
        </p:grpSpPr>
        <p:grpSp>
          <p:nvGrpSpPr>
            <p:cNvPr id="157" name="Group 156">
              <a:extLst>
                <a:ext uri="{FF2B5EF4-FFF2-40B4-BE49-F238E27FC236}">
                  <a16:creationId xmlns:a16="http://schemas.microsoft.com/office/drawing/2014/main" id="{8369E568-AE03-8CB2-1B78-25F9FEA613EE}"/>
                </a:ext>
              </a:extLst>
            </p:cNvPr>
            <p:cNvGrpSpPr/>
            <p:nvPr/>
          </p:nvGrpSpPr>
          <p:grpSpPr>
            <a:xfrm>
              <a:off x="7632636" y="2175650"/>
              <a:ext cx="577838" cy="579321"/>
              <a:chOff x="7146307" y="1430505"/>
              <a:chExt cx="694863" cy="696646"/>
            </a:xfrm>
          </p:grpSpPr>
          <p:sp>
            <p:nvSpPr>
              <p:cNvPr id="135" name="Oval 134">
                <a:extLst>
                  <a:ext uri="{FF2B5EF4-FFF2-40B4-BE49-F238E27FC236}">
                    <a16:creationId xmlns:a16="http://schemas.microsoft.com/office/drawing/2014/main" id="{A7960B31-66CA-1BFD-E774-F689276D1406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rgbClr val="FE8C03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>
                  <a:solidFill>
                    <a:schemeClr val="bg2"/>
                  </a:solidFill>
                </a:endParaRPr>
              </a:p>
            </p:txBody>
          </p:sp>
          <p:cxnSp>
            <p:nvCxnSpPr>
              <p:cNvPr id="153" name="Straight Connector 152">
                <a:extLst>
                  <a:ext uri="{FF2B5EF4-FFF2-40B4-BE49-F238E27FC236}">
                    <a16:creationId xmlns:a16="http://schemas.microsoft.com/office/drawing/2014/main" id="{4A5820E2-C6CE-0F9C-F1B6-5AD1112390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rgbClr val="FE8C0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42B7C550-0BB3-6A99-6835-6141500C4943}"/>
                </a:ext>
              </a:extLst>
            </p:cNvPr>
            <p:cNvGrpSpPr/>
            <p:nvPr/>
          </p:nvGrpSpPr>
          <p:grpSpPr>
            <a:xfrm>
              <a:off x="8580835" y="2020039"/>
              <a:ext cx="2433285" cy="900908"/>
              <a:chOff x="8286537" y="1324215"/>
              <a:chExt cx="2926080" cy="1083362"/>
            </a:xfrm>
          </p:grpSpPr>
          <p:sp>
            <p:nvSpPr>
              <p:cNvPr id="159" name="TextBox 158">
                <a:extLst>
                  <a:ext uri="{FF2B5EF4-FFF2-40B4-BE49-F238E27FC236}">
                    <a16:creationId xmlns:a16="http://schemas.microsoft.com/office/drawing/2014/main" id="{9CAF732A-7A1F-E1BF-8458-014D7B283803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rgbClr val="FE8C03"/>
                    </a:solidFill>
                  </a:rPr>
                  <a:t>Lorem Ipsum</a:t>
                </a:r>
              </a:p>
            </p:txBody>
          </p:sp>
          <p:sp>
            <p:nvSpPr>
              <p:cNvPr id="160" name="TextBox 159">
                <a:extLst>
                  <a:ext uri="{FF2B5EF4-FFF2-40B4-BE49-F238E27FC236}">
                    <a16:creationId xmlns:a16="http://schemas.microsoft.com/office/drawing/2014/main" id="{095EFD36-1AE1-BDE5-851B-3E021F3EFBF4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9FF7733-97C1-A723-0316-CA7FE64F21B0}"/>
              </a:ext>
            </a:extLst>
          </p:cNvPr>
          <p:cNvGrpSpPr/>
          <p:nvPr/>
        </p:nvGrpSpPr>
        <p:grpSpPr>
          <a:xfrm>
            <a:off x="7632636" y="3103967"/>
            <a:ext cx="3381484" cy="900908"/>
            <a:chOff x="7632636" y="3014690"/>
            <a:chExt cx="3381484" cy="900908"/>
          </a:xfrm>
        </p:grpSpPr>
        <p:grpSp>
          <p:nvGrpSpPr>
            <p:cNvPr id="156" name="Group 155">
              <a:extLst>
                <a:ext uri="{FF2B5EF4-FFF2-40B4-BE49-F238E27FC236}">
                  <a16:creationId xmlns:a16="http://schemas.microsoft.com/office/drawing/2014/main" id="{F590895E-AFF9-7B54-3BC1-FAE30BC02A0C}"/>
                </a:ext>
              </a:extLst>
            </p:cNvPr>
            <p:cNvGrpSpPr/>
            <p:nvPr/>
          </p:nvGrpSpPr>
          <p:grpSpPr>
            <a:xfrm>
              <a:off x="7632636" y="3170300"/>
              <a:ext cx="577490" cy="579321"/>
              <a:chOff x="7146726" y="2629577"/>
              <a:chExt cx="694444" cy="696646"/>
            </a:xfrm>
          </p:grpSpPr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8AB80712-445D-288F-1746-3203E094411D}"/>
                  </a:ext>
                </a:extLst>
              </p:cNvPr>
              <p:cNvSpPr/>
              <p:nvPr/>
            </p:nvSpPr>
            <p:spPr>
              <a:xfrm>
                <a:off x="7146726" y="2749300"/>
                <a:ext cx="457200" cy="457200"/>
              </a:xfrm>
              <a:prstGeom prst="ellipse">
                <a:avLst/>
              </a:prstGeom>
              <a:solidFill>
                <a:srgbClr val="FEC41B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>
                  <a:solidFill>
                    <a:schemeClr val="bg2"/>
                  </a:solidFill>
                </a:endParaRPr>
              </a:p>
            </p:txBody>
          </p:sp>
          <p:cxnSp>
            <p:nvCxnSpPr>
              <p:cNvPr id="152" name="Straight Connector 151">
                <a:extLst>
                  <a:ext uri="{FF2B5EF4-FFF2-40B4-BE49-F238E27FC236}">
                    <a16:creationId xmlns:a16="http://schemas.microsoft.com/office/drawing/2014/main" id="{69E4C044-CCA1-726B-7C82-41B1A3CA5F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2629577"/>
                <a:ext cx="0" cy="696646"/>
              </a:xfrm>
              <a:prstGeom prst="line">
                <a:avLst/>
              </a:prstGeom>
              <a:ln w="31750" cap="rnd">
                <a:solidFill>
                  <a:srgbClr val="FEC41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304BE072-0D1C-6228-4D25-97147A17A9B5}"/>
                </a:ext>
              </a:extLst>
            </p:cNvPr>
            <p:cNvGrpSpPr/>
            <p:nvPr/>
          </p:nvGrpSpPr>
          <p:grpSpPr>
            <a:xfrm>
              <a:off x="8580835" y="3014690"/>
              <a:ext cx="2433285" cy="900908"/>
              <a:chOff x="8286537" y="2519484"/>
              <a:chExt cx="2926080" cy="1083362"/>
            </a:xfrm>
          </p:grpSpPr>
          <p:sp>
            <p:nvSpPr>
              <p:cNvPr id="165" name="TextBox 164">
                <a:extLst>
                  <a:ext uri="{FF2B5EF4-FFF2-40B4-BE49-F238E27FC236}">
                    <a16:creationId xmlns:a16="http://schemas.microsoft.com/office/drawing/2014/main" id="{D9C3AD0E-24C4-8ECF-8A1F-0C57959E4F1E}"/>
                  </a:ext>
                </a:extLst>
              </p:cNvPr>
              <p:cNvSpPr txBox="1"/>
              <p:nvPr/>
            </p:nvSpPr>
            <p:spPr>
              <a:xfrm>
                <a:off x="8286537" y="2519484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rgbClr val="FEC41B"/>
                    </a:solidFill>
                  </a:rPr>
                  <a:t>Lorem Ipsum</a:t>
                </a:r>
              </a:p>
            </p:txBody>
          </p:sp>
          <p:sp>
            <p:nvSpPr>
              <p:cNvPr id="166" name="TextBox 165">
                <a:extLst>
                  <a:ext uri="{FF2B5EF4-FFF2-40B4-BE49-F238E27FC236}">
                    <a16:creationId xmlns:a16="http://schemas.microsoft.com/office/drawing/2014/main" id="{C9A96821-3A09-0ED0-3CAB-372C03DF8C35}"/>
                  </a:ext>
                </a:extLst>
              </p:cNvPr>
              <p:cNvSpPr txBox="1"/>
              <p:nvPr/>
            </p:nvSpPr>
            <p:spPr>
              <a:xfrm>
                <a:off x="8286537" y="2973662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A9830B4-D46C-7428-B4EA-A30B378F88EB}"/>
              </a:ext>
            </a:extLst>
          </p:cNvPr>
          <p:cNvGrpSpPr/>
          <p:nvPr/>
        </p:nvGrpSpPr>
        <p:grpSpPr>
          <a:xfrm>
            <a:off x="7632636" y="4053979"/>
            <a:ext cx="3381484" cy="900908"/>
            <a:chOff x="7632636" y="4009340"/>
            <a:chExt cx="3381484" cy="900908"/>
          </a:xfrm>
        </p:grpSpPr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F50E12E3-A2D3-5061-9FB1-76600D734652}"/>
                </a:ext>
              </a:extLst>
            </p:cNvPr>
            <p:cNvGrpSpPr/>
            <p:nvPr/>
          </p:nvGrpSpPr>
          <p:grpSpPr>
            <a:xfrm>
              <a:off x="7632636" y="4164950"/>
              <a:ext cx="577162" cy="579321"/>
              <a:chOff x="7147120" y="3785516"/>
              <a:chExt cx="694050" cy="696646"/>
            </a:xfrm>
          </p:grpSpPr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A5A12E39-40C6-12D0-FFBC-608660B580B0}"/>
                  </a:ext>
                </a:extLst>
              </p:cNvPr>
              <p:cNvSpPr/>
              <p:nvPr/>
            </p:nvSpPr>
            <p:spPr>
              <a:xfrm>
                <a:off x="7147120" y="3905239"/>
                <a:ext cx="457200" cy="457200"/>
              </a:xfrm>
              <a:prstGeom prst="ellipse">
                <a:avLst/>
              </a:prstGeom>
              <a:solidFill>
                <a:schemeClr val="accent4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 dirty="0">
                  <a:solidFill>
                    <a:schemeClr val="bg2"/>
                  </a:solidFill>
                </a:endParaRPr>
              </a:p>
            </p:txBody>
          </p: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DB544956-0931-7B07-975F-E466060E4B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3785516"/>
                <a:ext cx="0" cy="696646"/>
              </a:xfrm>
              <a:prstGeom prst="line">
                <a:avLst/>
              </a:prstGeom>
              <a:ln w="3175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68C79427-5A8C-0DB0-2CD3-0AD7A9CC4136}"/>
                </a:ext>
              </a:extLst>
            </p:cNvPr>
            <p:cNvGrpSpPr/>
            <p:nvPr/>
          </p:nvGrpSpPr>
          <p:grpSpPr>
            <a:xfrm>
              <a:off x="8580835" y="4009340"/>
              <a:ext cx="2433285" cy="900908"/>
              <a:chOff x="8286537" y="3715573"/>
              <a:chExt cx="2926080" cy="1083362"/>
            </a:xfrm>
          </p:grpSpPr>
          <p:sp>
            <p:nvSpPr>
              <p:cNvPr id="168" name="TextBox 167">
                <a:extLst>
                  <a:ext uri="{FF2B5EF4-FFF2-40B4-BE49-F238E27FC236}">
                    <a16:creationId xmlns:a16="http://schemas.microsoft.com/office/drawing/2014/main" id="{5EAD7D5E-75CB-BF22-CE7C-62E5924655E5}"/>
                  </a:ext>
                </a:extLst>
              </p:cNvPr>
              <p:cNvSpPr txBox="1"/>
              <p:nvPr/>
            </p:nvSpPr>
            <p:spPr>
              <a:xfrm>
                <a:off x="8286537" y="3715573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4"/>
                    </a:solidFill>
                  </a:rPr>
                  <a:t>Lorem Ipsum</a:t>
                </a:r>
              </a:p>
            </p:txBody>
          </p:sp>
          <p:sp>
            <p:nvSpPr>
              <p:cNvPr id="169" name="TextBox 168">
                <a:extLst>
                  <a:ext uri="{FF2B5EF4-FFF2-40B4-BE49-F238E27FC236}">
                    <a16:creationId xmlns:a16="http://schemas.microsoft.com/office/drawing/2014/main" id="{6FC2D9B5-905F-F8CB-AFE4-29838ECAFAA9}"/>
                  </a:ext>
                </a:extLst>
              </p:cNvPr>
              <p:cNvSpPr txBox="1"/>
              <p:nvPr/>
            </p:nvSpPr>
            <p:spPr>
              <a:xfrm>
                <a:off x="8286537" y="4169751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C6E7A87-DDB2-6CD8-6480-5FF35D67562A}"/>
              </a:ext>
            </a:extLst>
          </p:cNvPr>
          <p:cNvGrpSpPr/>
          <p:nvPr/>
        </p:nvGrpSpPr>
        <p:grpSpPr>
          <a:xfrm>
            <a:off x="7632636" y="5003989"/>
            <a:ext cx="3381484" cy="900908"/>
            <a:chOff x="7632636" y="5003989"/>
            <a:chExt cx="3381484" cy="900908"/>
          </a:xfrm>
        </p:grpSpPr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4EA80317-D1C7-2543-406F-7FFD9426E13B}"/>
                </a:ext>
              </a:extLst>
            </p:cNvPr>
            <p:cNvGrpSpPr/>
            <p:nvPr/>
          </p:nvGrpSpPr>
          <p:grpSpPr>
            <a:xfrm>
              <a:off x="7632636" y="5159600"/>
              <a:ext cx="576808" cy="579321"/>
              <a:chOff x="7147545" y="5018771"/>
              <a:chExt cx="693625" cy="696646"/>
            </a:xfrm>
          </p:grpSpPr>
          <p:sp>
            <p:nvSpPr>
              <p:cNvPr id="147" name="Oval 146">
                <a:extLst>
                  <a:ext uri="{FF2B5EF4-FFF2-40B4-BE49-F238E27FC236}">
                    <a16:creationId xmlns:a16="http://schemas.microsoft.com/office/drawing/2014/main" id="{95214526-42A0-4D24-3DEE-D90ECE4724C5}"/>
                  </a:ext>
                </a:extLst>
              </p:cNvPr>
              <p:cNvSpPr/>
              <p:nvPr/>
            </p:nvSpPr>
            <p:spPr>
              <a:xfrm>
                <a:off x="7147545" y="5138494"/>
                <a:ext cx="457200" cy="457200"/>
              </a:xfrm>
              <a:prstGeom prst="ellipse">
                <a:avLst/>
              </a:prstGeom>
              <a:solidFill>
                <a:schemeClr val="accent5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>
                  <a:solidFill>
                    <a:schemeClr val="bg2"/>
                  </a:solidFill>
                </a:endParaRPr>
              </a:p>
            </p:txBody>
          </p:sp>
          <p:cxnSp>
            <p:nvCxnSpPr>
              <p:cNvPr id="150" name="Straight Connector 149">
                <a:extLst>
                  <a:ext uri="{FF2B5EF4-FFF2-40B4-BE49-F238E27FC236}">
                    <a16:creationId xmlns:a16="http://schemas.microsoft.com/office/drawing/2014/main" id="{1046E696-4BD9-983D-0AB8-A9B40A927AC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5018771"/>
                <a:ext cx="0" cy="696646"/>
              </a:xfrm>
              <a:prstGeom prst="line">
                <a:avLst/>
              </a:prstGeom>
              <a:ln w="31750" cap="rnd"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3" name="Group 172">
              <a:extLst>
                <a:ext uri="{FF2B5EF4-FFF2-40B4-BE49-F238E27FC236}">
                  <a16:creationId xmlns:a16="http://schemas.microsoft.com/office/drawing/2014/main" id="{E87678E2-C788-A194-67B6-C5B46D66E1EA}"/>
                </a:ext>
              </a:extLst>
            </p:cNvPr>
            <p:cNvGrpSpPr/>
            <p:nvPr/>
          </p:nvGrpSpPr>
          <p:grpSpPr>
            <a:xfrm>
              <a:off x="8580835" y="5003989"/>
              <a:ext cx="2433285" cy="900908"/>
              <a:chOff x="8286537" y="4911661"/>
              <a:chExt cx="2926080" cy="1083362"/>
            </a:xfrm>
          </p:grpSpPr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41960DEE-C444-B459-AFCF-EBDD00521915}"/>
                  </a:ext>
                </a:extLst>
              </p:cNvPr>
              <p:cNvSpPr txBox="1"/>
              <p:nvPr/>
            </p:nvSpPr>
            <p:spPr>
              <a:xfrm>
                <a:off x="8286537" y="4911661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5"/>
                    </a:solidFill>
                  </a:rPr>
                  <a:t>Lorem Ipsum</a:t>
                </a:r>
              </a:p>
            </p:txBody>
          </p:sp>
          <p:sp>
            <p:nvSpPr>
              <p:cNvPr id="172" name="TextBox 171">
                <a:extLst>
                  <a:ext uri="{FF2B5EF4-FFF2-40B4-BE49-F238E27FC236}">
                    <a16:creationId xmlns:a16="http://schemas.microsoft.com/office/drawing/2014/main" id="{887469C4-661C-0B80-99B3-924E60126E3D}"/>
                  </a:ext>
                </a:extLst>
              </p:cNvPr>
              <p:cNvSpPr txBox="1"/>
              <p:nvPr/>
            </p:nvSpPr>
            <p:spPr>
              <a:xfrm>
                <a:off x="8286537" y="5365839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pic>
        <p:nvPicPr>
          <p:cNvPr id="5" name="Graphic 4" descr="Bullseye with solid fill">
            <a:extLst>
              <a:ext uri="{FF2B5EF4-FFF2-40B4-BE49-F238E27FC236}">
                <a16:creationId xmlns:a16="http://schemas.microsoft.com/office/drawing/2014/main" id="{11EC94D9-CAF0-9C4F-B40E-A8B466907C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444237" y="1306296"/>
            <a:ext cx="548640" cy="548640"/>
          </a:xfrm>
          <a:prstGeom prst="rect">
            <a:avLst/>
          </a:prstGeom>
        </p:spPr>
      </p:pic>
      <p:pic>
        <p:nvPicPr>
          <p:cNvPr id="6" name="Graphic 5" descr="Bar graph with upward trend with solid fill">
            <a:extLst>
              <a:ext uri="{FF2B5EF4-FFF2-40B4-BE49-F238E27FC236}">
                <a16:creationId xmlns:a16="http://schemas.microsoft.com/office/drawing/2014/main" id="{3854CB77-BF63-BD89-C1A1-29210D81C0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959255" y="2496073"/>
            <a:ext cx="594360" cy="594360"/>
          </a:xfrm>
          <a:prstGeom prst="rect">
            <a:avLst/>
          </a:prstGeom>
        </p:spPr>
      </p:pic>
      <p:pic>
        <p:nvPicPr>
          <p:cNvPr id="7" name="Graphic 6" descr="Lights On with solid fill">
            <a:extLst>
              <a:ext uri="{FF2B5EF4-FFF2-40B4-BE49-F238E27FC236}">
                <a16:creationId xmlns:a16="http://schemas.microsoft.com/office/drawing/2014/main" id="{499CCFEE-A4DE-ABA6-5673-E6905EA0EB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078477" y="3375818"/>
            <a:ext cx="640080" cy="640080"/>
          </a:xfrm>
          <a:prstGeom prst="rect">
            <a:avLst/>
          </a:prstGeom>
        </p:spPr>
      </p:pic>
      <p:pic>
        <p:nvPicPr>
          <p:cNvPr id="8" name="Graphic 7" descr="Users with solid fill">
            <a:extLst>
              <a:ext uri="{FF2B5EF4-FFF2-40B4-BE49-F238E27FC236}">
                <a16:creationId xmlns:a16="http://schemas.microsoft.com/office/drawing/2014/main" id="{D047E6C5-4236-816B-784D-BCFF7BE08C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758437" y="5061637"/>
            <a:ext cx="640080" cy="64008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B3C54EDA-F7A5-F4E3-0F87-C8867D77DE3D}"/>
              </a:ext>
            </a:extLst>
          </p:cNvPr>
          <p:cNvGrpSpPr/>
          <p:nvPr/>
        </p:nvGrpSpPr>
        <p:grpSpPr>
          <a:xfrm>
            <a:off x="7632636" y="1203943"/>
            <a:ext cx="3381484" cy="900908"/>
            <a:chOff x="7632636" y="1061882"/>
            <a:chExt cx="3381484" cy="90090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707169B0-6931-EFA7-DD47-90D608A98CD5}"/>
                </a:ext>
              </a:extLst>
            </p:cNvPr>
            <p:cNvGrpSpPr/>
            <p:nvPr/>
          </p:nvGrpSpPr>
          <p:grpSpPr>
            <a:xfrm>
              <a:off x="7632636" y="1217493"/>
              <a:ext cx="577838" cy="579321"/>
              <a:chOff x="7146307" y="1430505"/>
              <a:chExt cx="694863" cy="696646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F3F9487-D46D-2689-D6D3-36D82214AF81}"/>
                  </a:ext>
                </a:extLst>
              </p:cNvPr>
              <p:cNvSpPr/>
              <p:nvPr/>
            </p:nvSpPr>
            <p:spPr>
              <a:xfrm>
                <a:off x="7146307" y="1550228"/>
                <a:ext cx="457200" cy="457200"/>
              </a:xfrm>
              <a:prstGeom prst="ellipse">
                <a:avLst/>
              </a:prstGeom>
              <a:solidFill>
                <a:schemeClr val="accent1"/>
              </a:solidFill>
              <a:ln w="2084" cap="flat">
                <a:noFill/>
                <a:prstDash val="solid"/>
                <a:round/>
              </a:ln>
            </p:spPr>
            <p:txBody>
              <a:bodyPr wrap="square">
                <a:noAutofit/>
              </a:bodyPr>
              <a:lstStyle/>
              <a:p>
                <a:endParaRPr lang="en-US" sz="1600">
                  <a:solidFill>
                    <a:schemeClr val="bg2"/>
                  </a:solidFill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34F7AD08-B5C3-BC3F-FD71-2824F38D9FA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841170" y="1430505"/>
                <a:ext cx="0" cy="696646"/>
              </a:xfrm>
              <a:prstGeom prst="line">
                <a:avLst/>
              </a:prstGeom>
              <a:ln w="3175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1A5CAD55-2E60-5D4B-BA29-E51CFA3398BD}"/>
                </a:ext>
              </a:extLst>
            </p:cNvPr>
            <p:cNvGrpSpPr/>
            <p:nvPr/>
          </p:nvGrpSpPr>
          <p:grpSpPr>
            <a:xfrm>
              <a:off x="8580835" y="1061882"/>
              <a:ext cx="2433285" cy="900908"/>
              <a:chOff x="8286537" y="1324215"/>
              <a:chExt cx="2926080" cy="1083362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DFF0BB3-634D-1F62-57E9-A3B905EE239D}"/>
                  </a:ext>
                </a:extLst>
              </p:cNvPr>
              <p:cNvSpPr txBox="1"/>
              <p:nvPr/>
            </p:nvSpPr>
            <p:spPr>
              <a:xfrm>
                <a:off x="8286537" y="1324215"/>
                <a:ext cx="2926080" cy="55516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4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EE5AD245-D519-2DE9-EF44-E6D2305ACDFF}"/>
                  </a:ext>
                </a:extLst>
              </p:cNvPr>
              <p:cNvSpPr txBox="1"/>
              <p:nvPr/>
            </p:nvSpPr>
            <p:spPr>
              <a:xfrm>
                <a:off x="8286537" y="1778393"/>
                <a:ext cx="2926080" cy="629184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r>
                  <a:rPr lang="en-US" sz="1400" noProof="1">
                    <a:solidFill>
                      <a:schemeClr val="bg2"/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pic>
        <p:nvPicPr>
          <p:cNvPr id="43" name="Graphic 42" descr="Single gear with solid fill">
            <a:extLst>
              <a:ext uri="{FF2B5EF4-FFF2-40B4-BE49-F238E27FC236}">
                <a16:creationId xmlns:a16="http://schemas.microsoft.com/office/drawing/2014/main" id="{26474CDB-B72E-641C-6A1D-710435A9BB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3959255" y="423550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64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9682</TotalTime>
  <Words>254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5-Layer Strategic Pyramid – Slide Template</vt:lpstr>
      <vt:lpstr>5-Layer Strategic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5-Layer Strategic Pyramid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2026-08-04T21:13:56Z</dcterms:modified>
  <cp:category>Charts &amp; Diagrams</cp:category>
</cp:coreProperties>
</file>