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4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1B"/>
    <a:srgbClr val="FE8C0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50" d="100"/>
          <a:sy n="50" d="100"/>
        </p:scale>
        <p:origin x="1277" y="13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96EA8-40F5-B8F1-238C-A7C9FF4E9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6F24FE-8E96-3E5A-13CD-27359A5B9C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2FA20-A784-9653-4897-4197F2569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C9D7E-73DB-8CAC-05A3-920B0D41B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50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42849-3E81-6FED-6554-B064AB6E1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89FA9-5C2F-A173-DF47-BF9C6774A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5C1CA-8BF6-197B-3DF7-01EDA3193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114AC-F91E-BE66-2025-DBF4200ED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72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9E265E9-E198-4F3F-F675-31A82FE05744}"/>
              </a:ext>
            </a:extLst>
          </p:cNvPr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972BFE-1543-A9F6-303A-DB16B0DDC385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932F410-E72B-1004-E1E1-7EBACE3402CD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B4C35C-52E1-6490-24BF-7EFDB549A726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FB9C67-1865-CD0C-FE84-F706AB814CCA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842C89-BF28-4FBB-68FC-6A143E0F9D52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32D41BBC-F409-6789-D908-7B0570BB18F9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0C606556-56D7-7C75-232B-FD91B6CAEF1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CB2B2-860F-511F-AFB4-FEBCC79DA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FC45-8D6C-4B58-476F-7D3A43146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Strategic Pyramid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EFE784F-81B5-6B4C-A559-3D8648CFC87F}"/>
              </a:ext>
            </a:extLst>
          </p:cNvPr>
          <p:cNvGrpSpPr/>
          <p:nvPr/>
        </p:nvGrpSpPr>
        <p:grpSpPr>
          <a:xfrm>
            <a:off x="2124220" y="1031068"/>
            <a:ext cx="5150363" cy="4795863"/>
            <a:chOff x="2124220" y="1031068"/>
            <a:chExt cx="5150363" cy="479586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0F07B94-0AB4-E263-CCA0-9788BD3E8D1F}"/>
                </a:ext>
              </a:extLst>
            </p:cNvPr>
            <p:cNvSpPr/>
            <p:nvPr/>
          </p:nvSpPr>
          <p:spPr>
            <a:xfrm>
              <a:off x="2124220" y="4840257"/>
              <a:ext cx="5150363" cy="986674"/>
            </a:xfrm>
            <a:custGeom>
              <a:avLst/>
              <a:gdLst>
                <a:gd name="csX0" fmla="*/ 682849 w 6193426"/>
                <a:gd name="csY0" fmla="*/ 377 h 1186497"/>
                <a:gd name="csX1" fmla="*/ 945396 w 6193426"/>
                <a:gd name="csY1" fmla="*/ 3955 h 1186497"/>
                <a:gd name="csX2" fmla="*/ 1629528 w 6193426"/>
                <a:gd name="csY2" fmla="*/ 4038 h 1186497"/>
                <a:gd name="csX3" fmla="*/ 3848783 w 6193426"/>
                <a:gd name="csY3" fmla="*/ 4288 h 1186497"/>
                <a:gd name="csX4" fmla="*/ 5041842 w 6193426"/>
                <a:gd name="csY4" fmla="*/ 4038 h 1186497"/>
                <a:gd name="csX5" fmla="*/ 5417281 w 6193426"/>
                <a:gd name="csY5" fmla="*/ 4038 h 1186497"/>
                <a:gd name="csX6" fmla="*/ 5609838 w 6193426"/>
                <a:gd name="csY6" fmla="*/ 7959 h 1186497"/>
                <a:gd name="csX7" fmla="*/ 5786377 w 6193426"/>
                <a:gd name="csY7" fmla="*/ 224962 h 1186497"/>
                <a:gd name="csX8" fmla="*/ 6089981 w 6193426"/>
                <a:gd name="csY8" fmla="*/ 814233 h 1186497"/>
                <a:gd name="csX9" fmla="*/ 6191767 w 6193426"/>
                <a:gd name="csY9" fmla="*/ 1074870 h 1186497"/>
                <a:gd name="csX10" fmla="*/ 5992951 w 6193426"/>
                <a:gd name="csY10" fmla="*/ 1184332 h 1186497"/>
                <a:gd name="csX11" fmla="*/ 5851119 w 6193426"/>
                <a:gd name="csY11" fmla="*/ 1184582 h 1186497"/>
                <a:gd name="csX12" fmla="*/ 4791550 w 6193426"/>
                <a:gd name="csY12" fmla="*/ 1184666 h 1186497"/>
                <a:gd name="csX13" fmla="*/ 1454323 w 6193426"/>
                <a:gd name="csY13" fmla="*/ 1184666 h 1186497"/>
                <a:gd name="csX14" fmla="*/ 494871 w 6193426"/>
                <a:gd name="csY14" fmla="*/ 1184582 h 1186497"/>
                <a:gd name="csX15" fmla="*/ 219550 w 6193426"/>
                <a:gd name="csY15" fmla="*/ 1184666 h 1186497"/>
                <a:gd name="csX16" fmla="*/ 79887 w 6193426"/>
                <a:gd name="csY16" fmla="*/ 1175738 h 1186497"/>
                <a:gd name="csX17" fmla="*/ 36920 w 6193426"/>
                <a:gd name="csY17" fmla="*/ 937460 h 1186497"/>
                <a:gd name="csX18" fmla="*/ 402930 w 6193426"/>
                <a:gd name="csY18" fmla="*/ 227048 h 1186497"/>
                <a:gd name="csX19" fmla="*/ 596156 w 6193426"/>
                <a:gd name="csY19" fmla="*/ 5123 h 1186497"/>
                <a:gd name="csX20" fmla="*/ 682849 w 6193426"/>
                <a:gd name="csY20" fmla="*/ 377 h 11864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193426" h="1186497">
                  <a:moveTo>
                    <a:pt x="682849" y="377"/>
                  </a:moveTo>
                  <a:cubicBezTo>
                    <a:pt x="770224" y="-1458"/>
                    <a:pt x="859171" y="4017"/>
                    <a:pt x="945396" y="3955"/>
                  </a:cubicBezTo>
                  <a:cubicBezTo>
                    <a:pt x="1173412" y="3788"/>
                    <a:pt x="1401512" y="4455"/>
                    <a:pt x="1629528" y="4038"/>
                  </a:cubicBezTo>
                  <a:cubicBezTo>
                    <a:pt x="2369308" y="2703"/>
                    <a:pt x="3109004" y="6207"/>
                    <a:pt x="3848783" y="4288"/>
                  </a:cubicBezTo>
                  <a:cubicBezTo>
                    <a:pt x="4246497" y="3204"/>
                    <a:pt x="4644128" y="4455"/>
                    <a:pt x="5041842" y="4038"/>
                  </a:cubicBezTo>
                  <a:cubicBezTo>
                    <a:pt x="5166988" y="3871"/>
                    <a:pt x="5292134" y="4288"/>
                    <a:pt x="5417281" y="4038"/>
                  </a:cubicBezTo>
                  <a:cubicBezTo>
                    <a:pt x="5478184" y="3955"/>
                    <a:pt x="5550435" y="-6725"/>
                    <a:pt x="5609838" y="7959"/>
                  </a:cubicBezTo>
                  <a:cubicBezTo>
                    <a:pt x="5710539" y="32905"/>
                    <a:pt x="5744495" y="141949"/>
                    <a:pt x="5786377" y="224962"/>
                  </a:cubicBezTo>
                  <a:cubicBezTo>
                    <a:pt x="5885910" y="422109"/>
                    <a:pt x="5986945" y="618922"/>
                    <a:pt x="6089981" y="814233"/>
                  </a:cubicBezTo>
                  <a:cubicBezTo>
                    <a:pt x="6126524" y="883647"/>
                    <a:pt x="6205867" y="995695"/>
                    <a:pt x="6191767" y="1074870"/>
                  </a:cubicBezTo>
                  <a:cubicBezTo>
                    <a:pt x="6172494" y="1183080"/>
                    <a:pt x="6081805" y="1183998"/>
                    <a:pt x="5992951" y="1184332"/>
                  </a:cubicBezTo>
                  <a:cubicBezTo>
                    <a:pt x="5945646" y="1184499"/>
                    <a:pt x="5898424" y="1184499"/>
                    <a:pt x="5851119" y="1184582"/>
                  </a:cubicBezTo>
                  <a:cubicBezTo>
                    <a:pt x="5497957" y="1185667"/>
                    <a:pt x="5144712" y="1185250"/>
                    <a:pt x="4791550" y="1184666"/>
                  </a:cubicBezTo>
                  <a:cubicBezTo>
                    <a:pt x="3679170" y="1182663"/>
                    <a:pt x="2566704" y="1187836"/>
                    <a:pt x="1454323" y="1184666"/>
                  </a:cubicBezTo>
                  <a:cubicBezTo>
                    <a:pt x="1134534" y="1183747"/>
                    <a:pt x="814661" y="1185083"/>
                    <a:pt x="494871" y="1184582"/>
                  </a:cubicBezTo>
                  <a:cubicBezTo>
                    <a:pt x="403097" y="1184415"/>
                    <a:pt x="311323" y="1184666"/>
                    <a:pt x="219550" y="1184666"/>
                  </a:cubicBezTo>
                  <a:cubicBezTo>
                    <a:pt x="174914" y="1184666"/>
                    <a:pt x="122353" y="1192508"/>
                    <a:pt x="79887" y="1175738"/>
                  </a:cubicBezTo>
                  <a:cubicBezTo>
                    <a:pt x="-31410" y="1131603"/>
                    <a:pt x="-6965" y="1020557"/>
                    <a:pt x="36920" y="937460"/>
                  </a:cubicBezTo>
                  <a:cubicBezTo>
                    <a:pt x="161398" y="701935"/>
                    <a:pt x="278619" y="462656"/>
                    <a:pt x="402930" y="227048"/>
                  </a:cubicBezTo>
                  <a:cubicBezTo>
                    <a:pt x="448233" y="141282"/>
                    <a:pt x="482106" y="15969"/>
                    <a:pt x="596156" y="5123"/>
                  </a:cubicBezTo>
                  <a:cubicBezTo>
                    <a:pt x="624773" y="2412"/>
                    <a:pt x="653723" y="988"/>
                    <a:pt x="682849" y="377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noFill/>
              <a:prstDash val="solid"/>
              <a:round/>
            </a:ln>
          </p:spPr>
          <p:txBody>
            <a:bodyPr wrap="square" lIns="210312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B11B5FA-9466-9269-5E34-0C54EBCE59F3}"/>
                </a:ext>
              </a:extLst>
            </p:cNvPr>
            <p:cNvSpPr/>
            <p:nvPr/>
          </p:nvSpPr>
          <p:spPr>
            <a:xfrm>
              <a:off x="2658251" y="3778442"/>
              <a:ext cx="4075267" cy="997766"/>
            </a:xfrm>
            <a:custGeom>
              <a:avLst/>
              <a:gdLst>
                <a:gd name="csX0" fmla="*/ 666199 w 4900599"/>
                <a:gd name="csY0" fmla="*/ 416 h 1199836"/>
                <a:gd name="csX1" fmla="*/ 878885 w 4900599"/>
                <a:gd name="csY1" fmla="*/ 3737 h 1199836"/>
                <a:gd name="csX2" fmla="*/ 1446213 w 4900599"/>
                <a:gd name="csY2" fmla="*/ 3820 h 1199836"/>
                <a:gd name="csX3" fmla="*/ 3148199 w 4900599"/>
                <a:gd name="csY3" fmla="*/ 3820 h 1199836"/>
                <a:gd name="csX4" fmla="*/ 3957476 w 4900599"/>
                <a:gd name="csY4" fmla="*/ 3654 h 1199836"/>
                <a:gd name="csX5" fmla="*/ 4191082 w 4900599"/>
                <a:gd name="csY5" fmla="*/ 3487 h 1199836"/>
                <a:gd name="csX6" fmla="*/ 4324571 w 4900599"/>
                <a:gd name="csY6" fmla="*/ 9994 h 1199836"/>
                <a:gd name="csX7" fmla="*/ 4491933 w 4900599"/>
                <a:gd name="csY7" fmla="*/ 226997 h 1199836"/>
                <a:gd name="csX8" fmla="*/ 4802545 w 4900599"/>
                <a:gd name="csY8" fmla="*/ 842215 h 1199836"/>
                <a:gd name="csX9" fmla="*/ 4896238 w 4900599"/>
                <a:gd name="csY9" fmla="*/ 1107524 h 1199836"/>
                <a:gd name="csX10" fmla="*/ 4616578 w 4900599"/>
                <a:gd name="csY10" fmla="*/ 1196628 h 1199836"/>
                <a:gd name="csX11" fmla="*/ 3790615 w 4900599"/>
                <a:gd name="csY11" fmla="*/ 1196712 h 1199836"/>
                <a:gd name="csX12" fmla="*/ 1120833 w 4900599"/>
                <a:gd name="csY12" fmla="*/ 1196795 h 1199836"/>
                <a:gd name="csX13" fmla="*/ 378301 w 4900599"/>
                <a:gd name="csY13" fmla="*/ 1196628 h 1199836"/>
                <a:gd name="csX14" fmla="*/ 178067 w 4900599"/>
                <a:gd name="csY14" fmla="*/ 1196795 h 1199836"/>
                <a:gd name="csX15" fmla="*/ 65769 w 4900599"/>
                <a:gd name="csY15" fmla="*/ 1182528 h 1199836"/>
                <a:gd name="csX16" fmla="*/ 73111 w 4900599"/>
                <a:gd name="csY16" fmla="*/ 890271 h 1199836"/>
                <a:gd name="csX17" fmla="*/ 411005 w 4900599"/>
                <a:gd name="csY17" fmla="*/ 218487 h 1199836"/>
                <a:gd name="csX18" fmla="*/ 596305 w 4900599"/>
                <a:gd name="csY18" fmla="*/ 5238 h 1199836"/>
                <a:gd name="csX19" fmla="*/ 666199 w 4900599"/>
                <a:gd name="csY19" fmla="*/ 416 h 1199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4900599" h="1199836">
                  <a:moveTo>
                    <a:pt x="666199" y="416"/>
                  </a:moveTo>
                  <a:cubicBezTo>
                    <a:pt x="736907" y="-1504"/>
                    <a:pt x="809492" y="3862"/>
                    <a:pt x="878885" y="3737"/>
                  </a:cubicBezTo>
                  <a:cubicBezTo>
                    <a:pt x="1068022" y="3403"/>
                    <a:pt x="1257076" y="3654"/>
                    <a:pt x="1446213" y="3820"/>
                  </a:cubicBezTo>
                  <a:cubicBezTo>
                    <a:pt x="2013541" y="4404"/>
                    <a:pt x="2580870" y="3654"/>
                    <a:pt x="3148199" y="3820"/>
                  </a:cubicBezTo>
                  <a:cubicBezTo>
                    <a:pt x="3417930" y="3904"/>
                    <a:pt x="3687744" y="2902"/>
                    <a:pt x="3957476" y="3654"/>
                  </a:cubicBezTo>
                  <a:cubicBezTo>
                    <a:pt x="4035317" y="3904"/>
                    <a:pt x="4113241" y="4237"/>
                    <a:pt x="4191082" y="3487"/>
                  </a:cubicBezTo>
                  <a:cubicBezTo>
                    <a:pt x="4234132" y="3069"/>
                    <a:pt x="4283023" y="-3105"/>
                    <a:pt x="4324571" y="9994"/>
                  </a:cubicBezTo>
                  <a:cubicBezTo>
                    <a:pt x="4420933" y="40363"/>
                    <a:pt x="4451052" y="145569"/>
                    <a:pt x="4491933" y="226997"/>
                  </a:cubicBezTo>
                  <a:cubicBezTo>
                    <a:pt x="4594886" y="432237"/>
                    <a:pt x="4703346" y="635140"/>
                    <a:pt x="4802545" y="842215"/>
                  </a:cubicBezTo>
                  <a:cubicBezTo>
                    <a:pt x="4837085" y="914299"/>
                    <a:pt x="4920516" y="1026597"/>
                    <a:pt x="4896238" y="1107524"/>
                  </a:cubicBezTo>
                  <a:cubicBezTo>
                    <a:pt x="4860780" y="1225746"/>
                    <a:pt x="4711022" y="1196712"/>
                    <a:pt x="4616578" y="1196628"/>
                  </a:cubicBezTo>
                  <a:cubicBezTo>
                    <a:pt x="4341257" y="1196462"/>
                    <a:pt x="4065936" y="1196462"/>
                    <a:pt x="3790615" y="1196712"/>
                  </a:cubicBezTo>
                  <a:cubicBezTo>
                    <a:pt x="2900660" y="1197296"/>
                    <a:pt x="2010788" y="1196128"/>
                    <a:pt x="1120833" y="1196795"/>
                  </a:cubicBezTo>
                  <a:cubicBezTo>
                    <a:pt x="873295" y="1197046"/>
                    <a:pt x="625839" y="1196295"/>
                    <a:pt x="378301" y="1196628"/>
                  </a:cubicBezTo>
                  <a:cubicBezTo>
                    <a:pt x="311556" y="1196712"/>
                    <a:pt x="244812" y="1196962"/>
                    <a:pt x="178067" y="1196795"/>
                  </a:cubicBezTo>
                  <a:cubicBezTo>
                    <a:pt x="140023" y="1196628"/>
                    <a:pt x="100727" y="1200383"/>
                    <a:pt x="65769" y="1182528"/>
                  </a:cubicBezTo>
                  <a:cubicBezTo>
                    <a:pt x="-64049" y="1116368"/>
                    <a:pt x="31229" y="977873"/>
                    <a:pt x="73111" y="890271"/>
                  </a:cubicBezTo>
                  <a:cubicBezTo>
                    <a:pt x="180987" y="664257"/>
                    <a:pt x="297123" y="441497"/>
                    <a:pt x="411005" y="218487"/>
                  </a:cubicBezTo>
                  <a:cubicBezTo>
                    <a:pt x="454056" y="134222"/>
                    <a:pt x="485509" y="18504"/>
                    <a:pt x="596305" y="5238"/>
                  </a:cubicBezTo>
                  <a:cubicBezTo>
                    <a:pt x="619269" y="2506"/>
                    <a:pt x="642630" y="1056"/>
                    <a:pt x="666199" y="416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 wrap="square" lIns="19202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C947BEB-FC53-05F6-988A-48CBE0E29AC1}"/>
                </a:ext>
              </a:extLst>
            </p:cNvPr>
            <p:cNvSpPr/>
            <p:nvPr/>
          </p:nvSpPr>
          <p:spPr>
            <a:xfrm>
              <a:off x="3198667" y="2650852"/>
              <a:ext cx="2989214" cy="1061744"/>
            </a:xfrm>
            <a:custGeom>
              <a:avLst/>
              <a:gdLst>
                <a:gd name="csX0" fmla="*/ 2895227 w 3594597"/>
                <a:gd name="csY0" fmla="*/ 365 h 1276771"/>
                <a:gd name="csX1" fmla="*/ 3002508 w 3594597"/>
                <a:gd name="csY1" fmla="*/ 27887 h 1276771"/>
                <a:gd name="csX2" fmla="*/ 3112553 w 3594597"/>
                <a:gd name="csY2" fmla="*/ 193330 h 1276771"/>
                <a:gd name="csX3" fmla="*/ 3303943 w 3594597"/>
                <a:gd name="csY3" fmla="*/ 560759 h 1276771"/>
                <a:gd name="csX4" fmla="*/ 3534295 w 3594597"/>
                <a:gd name="csY4" fmla="*/ 997768 h 1276771"/>
                <a:gd name="csX5" fmla="*/ 3583936 w 3594597"/>
                <a:gd name="csY5" fmla="*/ 1201256 h 1276771"/>
                <a:gd name="csX6" fmla="*/ 3374359 w 3594597"/>
                <a:gd name="csY6" fmla="*/ 1274925 h 1276771"/>
                <a:gd name="csX7" fmla="*/ 2798687 w 3594597"/>
                <a:gd name="csY7" fmla="*/ 1274591 h 1276771"/>
                <a:gd name="csX8" fmla="*/ 762979 w 3594597"/>
                <a:gd name="csY8" fmla="*/ 1274508 h 1276771"/>
                <a:gd name="csX9" fmla="*/ 254052 w 3594597"/>
                <a:gd name="csY9" fmla="*/ 1274258 h 1276771"/>
                <a:gd name="csX10" fmla="*/ 39051 w 3594597"/>
                <a:gd name="csY10" fmla="*/ 1239467 h 1276771"/>
                <a:gd name="csX11" fmla="*/ 100206 w 3594597"/>
                <a:gd name="csY11" fmla="*/ 920595 h 1276771"/>
                <a:gd name="csX12" fmla="*/ 463296 w 3594597"/>
                <a:gd name="csY12" fmla="*/ 224283 h 1276771"/>
                <a:gd name="csX13" fmla="*/ 680800 w 3594597"/>
                <a:gd name="csY13" fmla="*/ 2274 h 1276771"/>
                <a:gd name="csX14" fmla="*/ 1238534 w 3594597"/>
                <a:gd name="csY14" fmla="*/ 3025 h 1276771"/>
                <a:gd name="csX15" fmla="*/ 2348161 w 3594597"/>
                <a:gd name="csY15" fmla="*/ 3191 h 1276771"/>
                <a:gd name="csX16" fmla="*/ 2782001 w 3594597"/>
                <a:gd name="csY16" fmla="*/ 2941 h 1276771"/>
                <a:gd name="csX17" fmla="*/ 2895227 w 3594597"/>
                <a:gd name="csY17" fmla="*/ 365 h 1276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594597" h="1276771">
                  <a:moveTo>
                    <a:pt x="2895227" y="365"/>
                  </a:moveTo>
                  <a:cubicBezTo>
                    <a:pt x="2933803" y="1857"/>
                    <a:pt x="2971389" y="8364"/>
                    <a:pt x="3002508" y="27887"/>
                  </a:cubicBezTo>
                  <a:cubicBezTo>
                    <a:pt x="3059324" y="63595"/>
                    <a:pt x="3083185" y="136264"/>
                    <a:pt x="3112553" y="193330"/>
                  </a:cubicBezTo>
                  <a:cubicBezTo>
                    <a:pt x="3175710" y="316056"/>
                    <a:pt x="3238617" y="439283"/>
                    <a:pt x="3303943" y="560759"/>
                  </a:cubicBezTo>
                  <a:cubicBezTo>
                    <a:pt x="3381951" y="705845"/>
                    <a:pt x="3456204" y="852766"/>
                    <a:pt x="3534295" y="997768"/>
                  </a:cubicBezTo>
                  <a:cubicBezTo>
                    <a:pt x="3567751" y="1060008"/>
                    <a:pt x="3616307" y="1128671"/>
                    <a:pt x="3583936" y="1201256"/>
                  </a:cubicBezTo>
                  <a:cubicBezTo>
                    <a:pt x="3546309" y="1285854"/>
                    <a:pt x="3451281" y="1275259"/>
                    <a:pt x="3374359" y="1274925"/>
                  </a:cubicBezTo>
                  <a:cubicBezTo>
                    <a:pt x="3182468" y="1274258"/>
                    <a:pt x="2990578" y="1274675"/>
                    <a:pt x="2798687" y="1274591"/>
                  </a:cubicBezTo>
                  <a:cubicBezTo>
                    <a:pt x="2120146" y="1274174"/>
                    <a:pt x="1441520" y="1274007"/>
                    <a:pt x="762979" y="1274508"/>
                  </a:cubicBezTo>
                  <a:cubicBezTo>
                    <a:pt x="593364" y="1274591"/>
                    <a:pt x="423666" y="1273757"/>
                    <a:pt x="254052" y="1274258"/>
                  </a:cubicBezTo>
                  <a:cubicBezTo>
                    <a:pt x="183303" y="1274424"/>
                    <a:pt x="96368" y="1290443"/>
                    <a:pt x="39051" y="1239467"/>
                  </a:cubicBezTo>
                  <a:cubicBezTo>
                    <a:pt x="-59981" y="1151281"/>
                    <a:pt x="55237" y="1007697"/>
                    <a:pt x="100206" y="920595"/>
                  </a:cubicBezTo>
                  <a:cubicBezTo>
                    <a:pt x="220179" y="687907"/>
                    <a:pt x="343406" y="456971"/>
                    <a:pt x="463296" y="224283"/>
                  </a:cubicBezTo>
                  <a:cubicBezTo>
                    <a:pt x="513938" y="126001"/>
                    <a:pt x="550565" y="5778"/>
                    <a:pt x="680800" y="2274"/>
                  </a:cubicBezTo>
                  <a:cubicBezTo>
                    <a:pt x="866350" y="-2649"/>
                    <a:pt x="1052900" y="2691"/>
                    <a:pt x="1238534" y="3025"/>
                  </a:cubicBezTo>
                  <a:cubicBezTo>
                    <a:pt x="1608382" y="3609"/>
                    <a:pt x="1978313" y="5277"/>
                    <a:pt x="2348161" y="3191"/>
                  </a:cubicBezTo>
                  <a:cubicBezTo>
                    <a:pt x="2492747" y="2357"/>
                    <a:pt x="2637415" y="5027"/>
                    <a:pt x="2782001" y="2941"/>
                  </a:cubicBezTo>
                  <a:cubicBezTo>
                    <a:pt x="2817084" y="2399"/>
                    <a:pt x="2856651" y="-1126"/>
                    <a:pt x="2895227" y="365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14630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E78177C-62C6-9A82-AEB1-28E36E3AEC7F}"/>
                </a:ext>
              </a:extLst>
            </p:cNvPr>
            <p:cNvSpPr/>
            <p:nvPr/>
          </p:nvSpPr>
          <p:spPr>
            <a:xfrm>
              <a:off x="3796701" y="1031068"/>
              <a:ext cx="1788179" cy="1551827"/>
            </a:xfrm>
            <a:custGeom>
              <a:avLst/>
              <a:gdLst>
                <a:gd name="csX0" fmla="*/ 1080490 w 2150325"/>
                <a:gd name="csY0" fmla="*/ 9 h 1866107"/>
                <a:gd name="csX1" fmla="*/ 1258413 w 2150325"/>
                <a:gd name="csY1" fmla="*/ 155588 h 1866107"/>
                <a:gd name="csX2" fmla="*/ 1344931 w 2150325"/>
                <a:gd name="csY2" fmla="*/ 303094 h 1866107"/>
                <a:gd name="csX3" fmla="*/ 1979672 w 2150325"/>
                <a:gd name="csY3" fmla="*/ 1395118 h 1866107"/>
                <a:gd name="csX4" fmla="*/ 2097142 w 2150325"/>
                <a:gd name="csY4" fmla="*/ 1603193 h 1866107"/>
                <a:gd name="csX5" fmla="*/ 2146867 w 2150325"/>
                <a:gd name="csY5" fmla="*/ 1702559 h 1866107"/>
                <a:gd name="csX6" fmla="*/ 2083960 w 2150325"/>
                <a:gd name="csY6" fmla="*/ 1850232 h 1866107"/>
                <a:gd name="csX7" fmla="*/ 1929363 w 2150325"/>
                <a:gd name="csY7" fmla="*/ 1863998 h 1866107"/>
                <a:gd name="csX8" fmla="*/ 1620669 w 2150325"/>
                <a:gd name="csY8" fmla="*/ 1864248 h 1866107"/>
                <a:gd name="csX9" fmla="*/ 486012 w 2150325"/>
                <a:gd name="csY9" fmla="*/ 1864332 h 1866107"/>
                <a:gd name="csX10" fmla="*/ 168976 w 2150325"/>
                <a:gd name="csY10" fmla="*/ 1864582 h 1866107"/>
                <a:gd name="csX11" fmla="*/ 9790 w 2150325"/>
                <a:gd name="csY11" fmla="*/ 1788493 h 1866107"/>
                <a:gd name="csX12" fmla="*/ 43329 w 2150325"/>
                <a:gd name="csY12" fmla="*/ 1620380 h 1866107"/>
                <a:gd name="csX13" fmla="*/ 190418 w 2150325"/>
                <a:gd name="csY13" fmla="*/ 1367085 h 1866107"/>
                <a:gd name="csX14" fmla="*/ 773097 w 2150325"/>
                <a:gd name="csY14" fmla="*/ 355905 h 1866107"/>
                <a:gd name="csX15" fmla="*/ 893237 w 2150325"/>
                <a:gd name="csY15" fmla="*/ 150499 h 1866107"/>
                <a:gd name="csX16" fmla="*/ 1037739 w 2150325"/>
                <a:gd name="csY16" fmla="*/ 4412 h 1866107"/>
                <a:gd name="csX17" fmla="*/ 1080490 w 2150325"/>
                <a:gd name="csY17" fmla="*/ 9 h 1866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150325" h="1866107">
                  <a:moveTo>
                    <a:pt x="1080490" y="9"/>
                  </a:moveTo>
                  <a:cubicBezTo>
                    <a:pt x="1172482" y="943"/>
                    <a:pt x="1212861" y="76892"/>
                    <a:pt x="1258413" y="155588"/>
                  </a:cubicBezTo>
                  <a:cubicBezTo>
                    <a:pt x="1286947" y="204979"/>
                    <a:pt x="1316648" y="253536"/>
                    <a:pt x="1344931" y="303094"/>
                  </a:cubicBezTo>
                  <a:cubicBezTo>
                    <a:pt x="1553508" y="668520"/>
                    <a:pt x="1778437" y="1025603"/>
                    <a:pt x="1979672" y="1395118"/>
                  </a:cubicBezTo>
                  <a:cubicBezTo>
                    <a:pt x="2017799" y="1465116"/>
                    <a:pt x="2059848" y="1532945"/>
                    <a:pt x="2097142" y="1603193"/>
                  </a:cubicBezTo>
                  <a:cubicBezTo>
                    <a:pt x="2113828" y="1634814"/>
                    <a:pt x="2139358" y="1667268"/>
                    <a:pt x="2146867" y="1702559"/>
                  </a:cubicBezTo>
                  <a:cubicBezTo>
                    <a:pt x="2159298" y="1760294"/>
                    <a:pt x="2138190" y="1822116"/>
                    <a:pt x="2083960" y="1850232"/>
                  </a:cubicBezTo>
                  <a:cubicBezTo>
                    <a:pt x="2038490" y="1873759"/>
                    <a:pt x="1978837" y="1864248"/>
                    <a:pt x="1929363" y="1863998"/>
                  </a:cubicBezTo>
                  <a:cubicBezTo>
                    <a:pt x="1826493" y="1863497"/>
                    <a:pt x="1723540" y="1863998"/>
                    <a:pt x="1620669" y="1864248"/>
                  </a:cubicBezTo>
                  <a:cubicBezTo>
                    <a:pt x="1242478" y="1864832"/>
                    <a:pt x="864203" y="1864248"/>
                    <a:pt x="486012" y="1864332"/>
                  </a:cubicBezTo>
                  <a:cubicBezTo>
                    <a:pt x="380306" y="1864332"/>
                    <a:pt x="274683" y="1864582"/>
                    <a:pt x="168976" y="1864582"/>
                  </a:cubicBezTo>
                  <a:cubicBezTo>
                    <a:pt x="104651" y="1864582"/>
                    <a:pt x="37406" y="1856239"/>
                    <a:pt x="9790" y="1788493"/>
                  </a:cubicBezTo>
                  <a:cubicBezTo>
                    <a:pt x="-15406" y="1726754"/>
                    <a:pt x="12460" y="1673442"/>
                    <a:pt x="43329" y="1620380"/>
                  </a:cubicBezTo>
                  <a:cubicBezTo>
                    <a:pt x="92470" y="1536032"/>
                    <a:pt x="141444" y="1451517"/>
                    <a:pt x="190418" y="1367085"/>
                  </a:cubicBezTo>
                  <a:cubicBezTo>
                    <a:pt x="385312" y="1030525"/>
                    <a:pt x="581707" y="694467"/>
                    <a:pt x="773097" y="355905"/>
                  </a:cubicBezTo>
                  <a:cubicBezTo>
                    <a:pt x="812143" y="286825"/>
                    <a:pt x="854025" y="219496"/>
                    <a:pt x="893237" y="150499"/>
                  </a:cubicBezTo>
                  <a:cubicBezTo>
                    <a:pt x="928195" y="88927"/>
                    <a:pt x="961317" y="20013"/>
                    <a:pt x="1037739" y="4412"/>
                  </a:cubicBezTo>
                  <a:cubicBezTo>
                    <a:pt x="1053153" y="1273"/>
                    <a:pt x="1067348" y="-125"/>
                    <a:pt x="1080490" y="9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414F163-2B8F-2C04-294C-FC6CC1F6EFDF}"/>
              </a:ext>
            </a:extLst>
          </p:cNvPr>
          <p:cNvGrpSpPr/>
          <p:nvPr/>
        </p:nvGrpSpPr>
        <p:grpSpPr>
          <a:xfrm>
            <a:off x="7395033" y="1664438"/>
            <a:ext cx="3381484" cy="900908"/>
            <a:chOff x="7395033" y="1664438"/>
            <a:chExt cx="3381484" cy="90090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450311B8-A020-FA61-21D7-5DBE8B90F338}"/>
                </a:ext>
              </a:extLst>
            </p:cNvPr>
            <p:cNvGrpSpPr/>
            <p:nvPr/>
          </p:nvGrpSpPr>
          <p:grpSpPr>
            <a:xfrm>
              <a:off x="7395033" y="1820049"/>
              <a:ext cx="577838" cy="579321"/>
              <a:chOff x="7146307" y="1430505"/>
              <a:chExt cx="694863" cy="696646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DC6E04CB-4356-61C1-9F9A-29F3F3CF245A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2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50A6CC0-6C4D-690E-2A88-8649B0723B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C8BB950-2AB7-4F08-64C1-1A1FD33DBA6E}"/>
                </a:ext>
              </a:extLst>
            </p:cNvPr>
            <p:cNvGrpSpPr/>
            <p:nvPr/>
          </p:nvGrpSpPr>
          <p:grpSpPr>
            <a:xfrm>
              <a:off x="8343232" y="1664438"/>
              <a:ext cx="2433285" cy="900908"/>
              <a:chOff x="8286537" y="1324215"/>
              <a:chExt cx="2926080" cy="1083362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E02E4227-973F-5B83-6071-84B6E7A66F5C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ABF9C2DA-474B-98D4-9B19-3094E5222A9E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B12396-037D-C518-5FD8-61DA2B0C7FC5}"/>
              </a:ext>
            </a:extLst>
          </p:cNvPr>
          <p:cNvGrpSpPr/>
          <p:nvPr/>
        </p:nvGrpSpPr>
        <p:grpSpPr>
          <a:xfrm>
            <a:off x="7395033" y="2659089"/>
            <a:ext cx="3381484" cy="900908"/>
            <a:chOff x="7395033" y="2659089"/>
            <a:chExt cx="3381484" cy="90090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AE427420-EF50-0BF8-18A1-BC3D5A666BB6}"/>
                </a:ext>
              </a:extLst>
            </p:cNvPr>
            <p:cNvGrpSpPr/>
            <p:nvPr/>
          </p:nvGrpSpPr>
          <p:grpSpPr>
            <a:xfrm>
              <a:off x="7395033" y="2814699"/>
              <a:ext cx="577490" cy="579321"/>
              <a:chOff x="7146726" y="2629577"/>
              <a:chExt cx="694444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B91BEE12-8802-1CDC-796E-058C7C066258}"/>
                  </a:ext>
                </a:extLst>
              </p:cNvPr>
              <p:cNvSpPr/>
              <p:nvPr/>
            </p:nvSpPr>
            <p:spPr>
              <a:xfrm>
                <a:off x="7146726" y="2749300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5C3DBA44-365B-9071-6F08-562A6CC4FE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2629577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6F4C8337-D37E-7C56-1FF9-2B14458EE3FF}"/>
                </a:ext>
              </a:extLst>
            </p:cNvPr>
            <p:cNvGrpSpPr/>
            <p:nvPr/>
          </p:nvGrpSpPr>
          <p:grpSpPr>
            <a:xfrm>
              <a:off x="8343232" y="2659089"/>
              <a:ext cx="2433285" cy="900908"/>
              <a:chOff x="8286537" y="2519484"/>
              <a:chExt cx="2926080" cy="108336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36ED9416-88CC-7696-F21E-396ECC5DBA30}"/>
                  </a:ext>
                </a:extLst>
              </p:cNvPr>
              <p:cNvSpPr txBox="1"/>
              <p:nvPr/>
            </p:nvSpPr>
            <p:spPr>
              <a:xfrm>
                <a:off x="8286537" y="2519484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21145124-807A-610A-FA34-281336B9B7DD}"/>
                  </a:ext>
                </a:extLst>
              </p:cNvPr>
              <p:cNvSpPr txBox="1"/>
              <p:nvPr/>
            </p:nvSpPr>
            <p:spPr>
              <a:xfrm>
                <a:off x="8286537" y="2973662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C31530-D4C4-2068-D74E-EEB2CE4A4707}"/>
              </a:ext>
            </a:extLst>
          </p:cNvPr>
          <p:cNvGrpSpPr/>
          <p:nvPr/>
        </p:nvGrpSpPr>
        <p:grpSpPr>
          <a:xfrm>
            <a:off x="7395033" y="3653739"/>
            <a:ext cx="3381484" cy="900908"/>
            <a:chOff x="7395033" y="3653739"/>
            <a:chExt cx="3381484" cy="900908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BFEB2E6B-6278-FF69-48EF-92D252F6BFF6}"/>
                </a:ext>
              </a:extLst>
            </p:cNvPr>
            <p:cNvGrpSpPr/>
            <p:nvPr/>
          </p:nvGrpSpPr>
          <p:grpSpPr>
            <a:xfrm>
              <a:off x="7395033" y="3809349"/>
              <a:ext cx="577162" cy="579321"/>
              <a:chOff x="7147120" y="3785516"/>
              <a:chExt cx="694050" cy="696646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B9C9FB0C-5EC3-2B51-091C-EC9B4C78E40C}"/>
                  </a:ext>
                </a:extLst>
              </p:cNvPr>
              <p:cNvSpPr/>
              <p:nvPr/>
            </p:nvSpPr>
            <p:spPr>
              <a:xfrm>
                <a:off x="7147120" y="3905239"/>
                <a:ext cx="457200" cy="457200"/>
              </a:xfrm>
              <a:prstGeom prst="ellipse">
                <a:avLst/>
              </a:prstGeom>
              <a:solidFill>
                <a:schemeClr val="accent5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27DACD58-5F8B-2894-9F9C-73B6977B71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3785516"/>
                <a:ext cx="0" cy="696646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76CB37D-E7AB-BE9A-3C06-DE3762DBD385}"/>
                </a:ext>
              </a:extLst>
            </p:cNvPr>
            <p:cNvGrpSpPr/>
            <p:nvPr/>
          </p:nvGrpSpPr>
          <p:grpSpPr>
            <a:xfrm>
              <a:off x="8343232" y="3653739"/>
              <a:ext cx="2433285" cy="900908"/>
              <a:chOff x="8286537" y="3715573"/>
              <a:chExt cx="2926080" cy="1083362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A651B54-BDC1-A46D-71D6-23ABF15D563D}"/>
                  </a:ext>
                </a:extLst>
              </p:cNvPr>
              <p:cNvSpPr txBox="1"/>
              <p:nvPr/>
            </p:nvSpPr>
            <p:spPr>
              <a:xfrm>
                <a:off x="8286537" y="3715573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23C4B42C-33E3-CD99-2D08-BA45B88EACD9}"/>
                  </a:ext>
                </a:extLst>
              </p:cNvPr>
              <p:cNvSpPr txBox="1"/>
              <p:nvPr/>
            </p:nvSpPr>
            <p:spPr>
              <a:xfrm>
                <a:off x="8286537" y="4169751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830D9B-78CF-76F0-FB34-19F7D36E490C}"/>
              </a:ext>
            </a:extLst>
          </p:cNvPr>
          <p:cNvGrpSpPr/>
          <p:nvPr/>
        </p:nvGrpSpPr>
        <p:grpSpPr>
          <a:xfrm>
            <a:off x="7395033" y="4648388"/>
            <a:ext cx="3381484" cy="900908"/>
            <a:chOff x="7395033" y="4648388"/>
            <a:chExt cx="3381484" cy="90090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437524DE-81FB-8D90-41D6-B4FDE3371E22}"/>
                </a:ext>
              </a:extLst>
            </p:cNvPr>
            <p:cNvGrpSpPr/>
            <p:nvPr/>
          </p:nvGrpSpPr>
          <p:grpSpPr>
            <a:xfrm>
              <a:off x="7395033" y="4803999"/>
              <a:ext cx="576808" cy="579321"/>
              <a:chOff x="7147545" y="5018771"/>
              <a:chExt cx="693625" cy="696646"/>
            </a:xfrm>
          </p:grpSpPr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9DD46029-298B-95E6-7729-D89F38F0D6FB}"/>
                  </a:ext>
                </a:extLst>
              </p:cNvPr>
              <p:cNvSpPr/>
              <p:nvPr/>
            </p:nvSpPr>
            <p:spPr>
              <a:xfrm>
                <a:off x="7147545" y="5138494"/>
                <a:ext cx="457200" cy="457200"/>
              </a:xfrm>
              <a:prstGeom prst="ellipse">
                <a:avLst/>
              </a:prstGeom>
              <a:solidFill>
                <a:schemeClr val="accent6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4CC5E678-6EE6-01B6-7D44-F539032C48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5018771"/>
                <a:ext cx="0" cy="696646"/>
              </a:xfrm>
              <a:prstGeom prst="line">
                <a:avLst/>
              </a:prstGeom>
              <a:ln w="3175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54EB6359-9DE0-CB3E-B0FF-E3D2D81BA764}"/>
                </a:ext>
              </a:extLst>
            </p:cNvPr>
            <p:cNvGrpSpPr/>
            <p:nvPr/>
          </p:nvGrpSpPr>
          <p:grpSpPr>
            <a:xfrm>
              <a:off x="8343232" y="4648388"/>
              <a:ext cx="2433285" cy="900908"/>
              <a:chOff x="8286537" y="4911661"/>
              <a:chExt cx="2926080" cy="1083362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A692100A-F040-DC48-22A0-5CDB04DB7F95}"/>
                  </a:ext>
                </a:extLst>
              </p:cNvPr>
              <p:cNvSpPr txBox="1"/>
              <p:nvPr/>
            </p:nvSpPr>
            <p:spPr>
              <a:xfrm>
                <a:off x="8286537" y="4911661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FDE2E454-5E07-672D-5EDC-D51B84AF5B4E}"/>
                  </a:ext>
                </a:extLst>
              </p:cNvPr>
              <p:cNvSpPr txBox="1"/>
              <p:nvPr/>
            </p:nvSpPr>
            <p:spPr>
              <a:xfrm>
                <a:off x="8286537" y="5365839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B4748C64-71F2-53A3-F335-141CF77C78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54288" y="1445510"/>
            <a:ext cx="673003" cy="673003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B775BFA9-66F7-3FE1-51EA-503A7E6739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00927" y="2845223"/>
            <a:ext cx="673003" cy="673003"/>
          </a:xfrm>
          <a:prstGeom prst="rect">
            <a:avLst/>
          </a:prstGeom>
        </p:spPr>
      </p:pic>
      <p:pic>
        <p:nvPicPr>
          <p:cNvPr id="7" name="Graphic 6" descr="Single gear with solid fill">
            <a:extLst>
              <a:ext uri="{FF2B5EF4-FFF2-40B4-BE49-F238E27FC236}">
                <a16:creationId xmlns:a16="http://schemas.microsoft.com/office/drawing/2014/main" id="{98353F7F-965A-17D8-836C-9D63F59EC9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3597" y="3940824"/>
            <a:ext cx="673003" cy="673003"/>
          </a:xfrm>
          <a:prstGeom prst="rect">
            <a:avLst/>
          </a:prstGeom>
        </p:spPr>
      </p:pic>
      <p:pic>
        <p:nvPicPr>
          <p:cNvPr id="8" name="Graphic 7" descr="Users with solid fill">
            <a:extLst>
              <a:ext uri="{FF2B5EF4-FFF2-40B4-BE49-F238E27FC236}">
                <a16:creationId xmlns:a16="http://schemas.microsoft.com/office/drawing/2014/main" id="{B3DE936F-2726-329B-35C3-A225256DF0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77095" y="4997093"/>
            <a:ext cx="673003" cy="67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89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A7EF6-615C-6935-0C2C-0F139297C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D8B6-016F-E167-E9BB-47697E63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4-Layer Strategic Pyramid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DC30CF-E404-CAC6-BE0B-3DDE706235C4}"/>
              </a:ext>
            </a:extLst>
          </p:cNvPr>
          <p:cNvGrpSpPr/>
          <p:nvPr/>
        </p:nvGrpSpPr>
        <p:grpSpPr>
          <a:xfrm>
            <a:off x="2124220" y="1031068"/>
            <a:ext cx="5150363" cy="4795863"/>
            <a:chOff x="2124220" y="1031068"/>
            <a:chExt cx="5150363" cy="479586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BB698D4-4075-208E-46BD-5FD3E99FBB12}"/>
                </a:ext>
              </a:extLst>
            </p:cNvPr>
            <p:cNvSpPr/>
            <p:nvPr/>
          </p:nvSpPr>
          <p:spPr>
            <a:xfrm>
              <a:off x="2124220" y="4840257"/>
              <a:ext cx="5150363" cy="986674"/>
            </a:xfrm>
            <a:custGeom>
              <a:avLst/>
              <a:gdLst>
                <a:gd name="csX0" fmla="*/ 682849 w 6193426"/>
                <a:gd name="csY0" fmla="*/ 377 h 1186497"/>
                <a:gd name="csX1" fmla="*/ 945396 w 6193426"/>
                <a:gd name="csY1" fmla="*/ 3955 h 1186497"/>
                <a:gd name="csX2" fmla="*/ 1629528 w 6193426"/>
                <a:gd name="csY2" fmla="*/ 4038 h 1186497"/>
                <a:gd name="csX3" fmla="*/ 3848783 w 6193426"/>
                <a:gd name="csY3" fmla="*/ 4288 h 1186497"/>
                <a:gd name="csX4" fmla="*/ 5041842 w 6193426"/>
                <a:gd name="csY4" fmla="*/ 4038 h 1186497"/>
                <a:gd name="csX5" fmla="*/ 5417281 w 6193426"/>
                <a:gd name="csY5" fmla="*/ 4038 h 1186497"/>
                <a:gd name="csX6" fmla="*/ 5609838 w 6193426"/>
                <a:gd name="csY6" fmla="*/ 7959 h 1186497"/>
                <a:gd name="csX7" fmla="*/ 5786377 w 6193426"/>
                <a:gd name="csY7" fmla="*/ 224962 h 1186497"/>
                <a:gd name="csX8" fmla="*/ 6089981 w 6193426"/>
                <a:gd name="csY8" fmla="*/ 814233 h 1186497"/>
                <a:gd name="csX9" fmla="*/ 6191767 w 6193426"/>
                <a:gd name="csY9" fmla="*/ 1074870 h 1186497"/>
                <a:gd name="csX10" fmla="*/ 5992951 w 6193426"/>
                <a:gd name="csY10" fmla="*/ 1184332 h 1186497"/>
                <a:gd name="csX11" fmla="*/ 5851119 w 6193426"/>
                <a:gd name="csY11" fmla="*/ 1184582 h 1186497"/>
                <a:gd name="csX12" fmla="*/ 4791550 w 6193426"/>
                <a:gd name="csY12" fmla="*/ 1184666 h 1186497"/>
                <a:gd name="csX13" fmla="*/ 1454323 w 6193426"/>
                <a:gd name="csY13" fmla="*/ 1184666 h 1186497"/>
                <a:gd name="csX14" fmla="*/ 494871 w 6193426"/>
                <a:gd name="csY14" fmla="*/ 1184582 h 1186497"/>
                <a:gd name="csX15" fmla="*/ 219550 w 6193426"/>
                <a:gd name="csY15" fmla="*/ 1184666 h 1186497"/>
                <a:gd name="csX16" fmla="*/ 79887 w 6193426"/>
                <a:gd name="csY16" fmla="*/ 1175738 h 1186497"/>
                <a:gd name="csX17" fmla="*/ 36920 w 6193426"/>
                <a:gd name="csY17" fmla="*/ 937460 h 1186497"/>
                <a:gd name="csX18" fmla="*/ 402930 w 6193426"/>
                <a:gd name="csY18" fmla="*/ 227048 h 1186497"/>
                <a:gd name="csX19" fmla="*/ 596156 w 6193426"/>
                <a:gd name="csY19" fmla="*/ 5123 h 1186497"/>
                <a:gd name="csX20" fmla="*/ 682849 w 6193426"/>
                <a:gd name="csY20" fmla="*/ 377 h 11864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193426" h="1186497">
                  <a:moveTo>
                    <a:pt x="682849" y="377"/>
                  </a:moveTo>
                  <a:cubicBezTo>
                    <a:pt x="770224" y="-1458"/>
                    <a:pt x="859171" y="4017"/>
                    <a:pt x="945396" y="3955"/>
                  </a:cubicBezTo>
                  <a:cubicBezTo>
                    <a:pt x="1173412" y="3788"/>
                    <a:pt x="1401512" y="4455"/>
                    <a:pt x="1629528" y="4038"/>
                  </a:cubicBezTo>
                  <a:cubicBezTo>
                    <a:pt x="2369308" y="2703"/>
                    <a:pt x="3109004" y="6207"/>
                    <a:pt x="3848783" y="4288"/>
                  </a:cubicBezTo>
                  <a:cubicBezTo>
                    <a:pt x="4246497" y="3204"/>
                    <a:pt x="4644128" y="4455"/>
                    <a:pt x="5041842" y="4038"/>
                  </a:cubicBezTo>
                  <a:cubicBezTo>
                    <a:pt x="5166988" y="3871"/>
                    <a:pt x="5292134" y="4288"/>
                    <a:pt x="5417281" y="4038"/>
                  </a:cubicBezTo>
                  <a:cubicBezTo>
                    <a:pt x="5478184" y="3955"/>
                    <a:pt x="5550435" y="-6725"/>
                    <a:pt x="5609838" y="7959"/>
                  </a:cubicBezTo>
                  <a:cubicBezTo>
                    <a:pt x="5710539" y="32905"/>
                    <a:pt x="5744495" y="141949"/>
                    <a:pt x="5786377" y="224962"/>
                  </a:cubicBezTo>
                  <a:cubicBezTo>
                    <a:pt x="5885910" y="422109"/>
                    <a:pt x="5986945" y="618922"/>
                    <a:pt x="6089981" y="814233"/>
                  </a:cubicBezTo>
                  <a:cubicBezTo>
                    <a:pt x="6126524" y="883647"/>
                    <a:pt x="6205867" y="995695"/>
                    <a:pt x="6191767" y="1074870"/>
                  </a:cubicBezTo>
                  <a:cubicBezTo>
                    <a:pt x="6172494" y="1183080"/>
                    <a:pt x="6081805" y="1183998"/>
                    <a:pt x="5992951" y="1184332"/>
                  </a:cubicBezTo>
                  <a:cubicBezTo>
                    <a:pt x="5945646" y="1184499"/>
                    <a:pt x="5898424" y="1184499"/>
                    <a:pt x="5851119" y="1184582"/>
                  </a:cubicBezTo>
                  <a:cubicBezTo>
                    <a:pt x="5497957" y="1185667"/>
                    <a:pt x="5144712" y="1185250"/>
                    <a:pt x="4791550" y="1184666"/>
                  </a:cubicBezTo>
                  <a:cubicBezTo>
                    <a:pt x="3679170" y="1182663"/>
                    <a:pt x="2566704" y="1187836"/>
                    <a:pt x="1454323" y="1184666"/>
                  </a:cubicBezTo>
                  <a:cubicBezTo>
                    <a:pt x="1134534" y="1183747"/>
                    <a:pt x="814661" y="1185083"/>
                    <a:pt x="494871" y="1184582"/>
                  </a:cubicBezTo>
                  <a:cubicBezTo>
                    <a:pt x="403097" y="1184415"/>
                    <a:pt x="311323" y="1184666"/>
                    <a:pt x="219550" y="1184666"/>
                  </a:cubicBezTo>
                  <a:cubicBezTo>
                    <a:pt x="174914" y="1184666"/>
                    <a:pt x="122353" y="1192508"/>
                    <a:pt x="79887" y="1175738"/>
                  </a:cubicBezTo>
                  <a:cubicBezTo>
                    <a:pt x="-31410" y="1131603"/>
                    <a:pt x="-6965" y="1020557"/>
                    <a:pt x="36920" y="937460"/>
                  </a:cubicBezTo>
                  <a:cubicBezTo>
                    <a:pt x="161398" y="701935"/>
                    <a:pt x="278619" y="462656"/>
                    <a:pt x="402930" y="227048"/>
                  </a:cubicBezTo>
                  <a:cubicBezTo>
                    <a:pt x="448233" y="141282"/>
                    <a:pt x="482106" y="15969"/>
                    <a:pt x="596156" y="5123"/>
                  </a:cubicBezTo>
                  <a:cubicBezTo>
                    <a:pt x="624773" y="2412"/>
                    <a:pt x="653723" y="988"/>
                    <a:pt x="682849" y="377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 lIns="210312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FCA9E77-23FD-F23E-0E80-922E9AD93789}"/>
                </a:ext>
              </a:extLst>
            </p:cNvPr>
            <p:cNvSpPr/>
            <p:nvPr/>
          </p:nvSpPr>
          <p:spPr>
            <a:xfrm>
              <a:off x="2658251" y="3778442"/>
              <a:ext cx="4075267" cy="997766"/>
            </a:xfrm>
            <a:custGeom>
              <a:avLst/>
              <a:gdLst>
                <a:gd name="csX0" fmla="*/ 666199 w 4900599"/>
                <a:gd name="csY0" fmla="*/ 416 h 1199836"/>
                <a:gd name="csX1" fmla="*/ 878885 w 4900599"/>
                <a:gd name="csY1" fmla="*/ 3737 h 1199836"/>
                <a:gd name="csX2" fmla="*/ 1446213 w 4900599"/>
                <a:gd name="csY2" fmla="*/ 3820 h 1199836"/>
                <a:gd name="csX3" fmla="*/ 3148199 w 4900599"/>
                <a:gd name="csY3" fmla="*/ 3820 h 1199836"/>
                <a:gd name="csX4" fmla="*/ 3957476 w 4900599"/>
                <a:gd name="csY4" fmla="*/ 3654 h 1199836"/>
                <a:gd name="csX5" fmla="*/ 4191082 w 4900599"/>
                <a:gd name="csY5" fmla="*/ 3487 h 1199836"/>
                <a:gd name="csX6" fmla="*/ 4324571 w 4900599"/>
                <a:gd name="csY6" fmla="*/ 9994 h 1199836"/>
                <a:gd name="csX7" fmla="*/ 4491933 w 4900599"/>
                <a:gd name="csY7" fmla="*/ 226997 h 1199836"/>
                <a:gd name="csX8" fmla="*/ 4802545 w 4900599"/>
                <a:gd name="csY8" fmla="*/ 842215 h 1199836"/>
                <a:gd name="csX9" fmla="*/ 4896238 w 4900599"/>
                <a:gd name="csY9" fmla="*/ 1107524 h 1199836"/>
                <a:gd name="csX10" fmla="*/ 4616578 w 4900599"/>
                <a:gd name="csY10" fmla="*/ 1196628 h 1199836"/>
                <a:gd name="csX11" fmla="*/ 3790615 w 4900599"/>
                <a:gd name="csY11" fmla="*/ 1196712 h 1199836"/>
                <a:gd name="csX12" fmla="*/ 1120833 w 4900599"/>
                <a:gd name="csY12" fmla="*/ 1196795 h 1199836"/>
                <a:gd name="csX13" fmla="*/ 378301 w 4900599"/>
                <a:gd name="csY13" fmla="*/ 1196628 h 1199836"/>
                <a:gd name="csX14" fmla="*/ 178067 w 4900599"/>
                <a:gd name="csY14" fmla="*/ 1196795 h 1199836"/>
                <a:gd name="csX15" fmla="*/ 65769 w 4900599"/>
                <a:gd name="csY15" fmla="*/ 1182528 h 1199836"/>
                <a:gd name="csX16" fmla="*/ 73111 w 4900599"/>
                <a:gd name="csY16" fmla="*/ 890271 h 1199836"/>
                <a:gd name="csX17" fmla="*/ 411005 w 4900599"/>
                <a:gd name="csY17" fmla="*/ 218487 h 1199836"/>
                <a:gd name="csX18" fmla="*/ 596305 w 4900599"/>
                <a:gd name="csY18" fmla="*/ 5238 h 1199836"/>
                <a:gd name="csX19" fmla="*/ 666199 w 4900599"/>
                <a:gd name="csY19" fmla="*/ 416 h 11998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4900599" h="1199836">
                  <a:moveTo>
                    <a:pt x="666199" y="416"/>
                  </a:moveTo>
                  <a:cubicBezTo>
                    <a:pt x="736907" y="-1504"/>
                    <a:pt x="809492" y="3862"/>
                    <a:pt x="878885" y="3737"/>
                  </a:cubicBezTo>
                  <a:cubicBezTo>
                    <a:pt x="1068022" y="3403"/>
                    <a:pt x="1257076" y="3654"/>
                    <a:pt x="1446213" y="3820"/>
                  </a:cubicBezTo>
                  <a:cubicBezTo>
                    <a:pt x="2013541" y="4404"/>
                    <a:pt x="2580870" y="3654"/>
                    <a:pt x="3148199" y="3820"/>
                  </a:cubicBezTo>
                  <a:cubicBezTo>
                    <a:pt x="3417930" y="3904"/>
                    <a:pt x="3687744" y="2902"/>
                    <a:pt x="3957476" y="3654"/>
                  </a:cubicBezTo>
                  <a:cubicBezTo>
                    <a:pt x="4035317" y="3904"/>
                    <a:pt x="4113241" y="4237"/>
                    <a:pt x="4191082" y="3487"/>
                  </a:cubicBezTo>
                  <a:cubicBezTo>
                    <a:pt x="4234132" y="3069"/>
                    <a:pt x="4283023" y="-3105"/>
                    <a:pt x="4324571" y="9994"/>
                  </a:cubicBezTo>
                  <a:cubicBezTo>
                    <a:pt x="4420933" y="40363"/>
                    <a:pt x="4451052" y="145569"/>
                    <a:pt x="4491933" y="226997"/>
                  </a:cubicBezTo>
                  <a:cubicBezTo>
                    <a:pt x="4594886" y="432237"/>
                    <a:pt x="4703346" y="635140"/>
                    <a:pt x="4802545" y="842215"/>
                  </a:cubicBezTo>
                  <a:cubicBezTo>
                    <a:pt x="4837085" y="914299"/>
                    <a:pt x="4920516" y="1026597"/>
                    <a:pt x="4896238" y="1107524"/>
                  </a:cubicBezTo>
                  <a:cubicBezTo>
                    <a:pt x="4860780" y="1225746"/>
                    <a:pt x="4711022" y="1196712"/>
                    <a:pt x="4616578" y="1196628"/>
                  </a:cubicBezTo>
                  <a:cubicBezTo>
                    <a:pt x="4341257" y="1196462"/>
                    <a:pt x="4065936" y="1196462"/>
                    <a:pt x="3790615" y="1196712"/>
                  </a:cubicBezTo>
                  <a:cubicBezTo>
                    <a:pt x="2900660" y="1197296"/>
                    <a:pt x="2010788" y="1196128"/>
                    <a:pt x="1120833" y="1196795"/>
                  </a:cubicBezTo>
                  <a:cubicBezTo>
                    <a:pt x="873295" y="1197046"/>
                    <a:pt x="625839" y="1196295"/>
                    <a:pt x="378301" y="1196628"/>
                  </a:cubicBezTo>
                  <a:cubicBezTo>
                    <a:pt x="311556" y="1196712"/>
                    <a:pt x="244812" y="1196962"/>
                    <a:pt x="178067" y="1196795"/>
                  </a:cubicBezTo>
                  <a:cubicBezTo>
                    <a:pt x="140023" y="1196628"/>
                    <a:pt x="100727" y="1200383"/>
                    <a:pt x="65769" y="1182528"/>
                  </a:cubicBezTo>
                  <a:cubicBezTo>
                    <a:pt x="-64049" y="1116368"/>
                    <a:pt x="31229" y="977873"/>
                    <a:pt x="73111" y="890271"/>
                  </a:cubicBezTo>
                  <a:cubicBezTo>
                    <a:pt x="180987" y="664257"/>
                    <a:pt x="297123" y="441497"/>
                    <a:pt x="411005" y="218487"/>
                  </a:cubicBezTo>
                  <a:cubicBezTo>
                    <a:pt x="454056" y="134222"/>
                    <a:pt x="485509" y="18504"/>
                    <a:pt x="596305" y="5238"/>
                  </a:cubicBezTo>
                  <a:cubicBezTo>
                    <a:pt x="619269" y="2506"/>
                    <a:pt x="642630" y="1056"/>
                    <a:pt x="666199" y="416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 wrap="square" lIns="19202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BD534D0-A523-C6E2-4639-E9475A6435F0}"/>
                </a:ext>
              </a:extLst>
            </p:cNvPr>
            <p:cNvSpPr/>
            <p:nvPr/>
          </p:nvSpPr>
          <p:spPr>
            <a:xfrm>
              <a:off x="3198667" y="2650852"/>
              <a:ext cx="2989214" cy="1061744"/>
            </a:xfrm>
            <a:custGeom>
              <a:avLst/>
              <a:gdLst>
                <a:gd name="csX0" fmla="*/ 2895227 w 3594597"/>
                <a:gd name="csY0" fmla="*/ 365 h 1276771"/>
                <a:gd name="csX1" fmla="*/ 3002508 w 3594597"/>
                <a:gd name="csY1" fmla="*/ 27887 h 1276771"/>
                <a:gd name="csX2" fmla="*/ 3112553 w 3594597"/>
                <a:gd name="csY2" fmla="*/ 193330 h 1276771"/>
                <a:gd name="csX3" fmla="*/ 3303943 w 3594597"/>
                <a:gd name="csY3" fmla="*/ 560759 h 1276771"/>
                <a:gd name="csX4" fmla="*/ 3534295 w 3594597"/>
                <a:gd name="csY4" fmla="*/ 997768 h 1276771"/>
                <a:gd name="csX5" fmla="*/ 3583936 w 3594597"/>
                <a:gd name="csY5" fmla="*/ 1201256 h 1276771"/>
                <a:gd name="csX6" fmla="*/ 3374359 w 3594597"/>
                <a:gd name="csY6" fmla="*/ 1274925 h 1276771"/>
                <a:gd name="csX7" fmla="*/ 2798687 w 3594597"/>
                <a:gd name="csY7" fmla="*/ 1274591 h 1276771"/>
                <a:gd name="csX8" fmla="*/ 762979 w 3594597"/>
                <a:gd name="csY8" fmla="*/ 1274508 h 1276771"/>
                <a:gd name="csX9" fmla="*/ 254052 w 3594597"/>
                <a:gd name="csY9" fmla="*/ 1274258 h 1276771"/>
                <a:gd name="csX10" fmla="*/ 39051 w 3594597"/>
                <a:gd name="csY10" fmla="*/ 1239467 h 1276771"/>
                <a:gd name="csX11" fmla="*/ 100206 w 3594597"/>
                <a:gd name="csY11" fmla="*/ 920595 h 1276771"/>
                <a:gd name="csX12" fmla="*/ 463296 w 3594597"/>
                <a:gd name="csY12" fmla="*/ 224283 h 1276771"/>
                <a:gd name="csX13" fmla="*/ 680800 w 3594597"/>
                <a:gd name="csY13" fmla="*/ 2274 h 1276771"/>
                <a:gd name="csX14" fmla="*/ 1238534 w 3594597"/>
                <a:gd name="csY14" fmla="*/ 3025 h 1276771"/>
                <a:gd name="csX15" fmla="*/ 2348161 w 3594597"/>
                <a:gd name="csY15" fmla="*/ 3191 h 1276771"/>
                <a:gd name="csX16" fmla="*/ 2782001 w 3594597"/>
                <a:gd name="csY16" fmla="*/ 2941 h 1276771"/>
                <a:gd name="csX17" fmla="*/ 2895227 w 3594597"/>
                <a:gd name="csY17" fmla="*/ 365 h 1276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594597" h="1276771">
                  <a:moveTo>
                    <a:pt x="2895227" y="365"/>
                  </a:moveTo>
                  <a:cubicBezTo>
                    <a:pt x="2933803" y="1857"/>
                    <a:pt x="2971389" y="8364"/>
                    <a:pt x="3002508" y="27887"/>
                  </a:cubicBezTo>
                  <a:cubicBezTo>
                    <a:pt x="3059324" y="63595"/>
                    <a:pt x="3083185" y="136264"/>
                    <a:pt x="3112553" y="193330"/>
                  </a:cubicBezTo>
                  <a:cubicBezTo>
                    <a:pt x="3175710" y="316056"/>
                    <a:pt x="3238617" y="439283"/>
                    <a:pt x="3303943" y="560759"/>
                  </a:cubicBezTo>
                  <a:cubicBezTo>
                    <a:pt x="3381951" y="705845"/>
                    <a:pt x="3456204" y="852766"/>
                    <a:pt x="3534295" y="997768"/>
                  </a:cubicBezTo>
                  <a:cubicBezTo>
                    <a:pt x="3567751" y="1060008"/>
                    <a:pt x="3616307" y="1128671"/>
                    <a:pt x="3583936" y="1201256"/>
                  </a:cubicBezTo>
                  <a:cubicBezTo>
                    <a:pt x="3546309" y="1285854"/>
                    <a:pt x="3451281" y="1275259"/>
                    <a:pt x="3374359" y="1274925"/>
                  </a:cubicBezTo>
                  <a:cubicBezTo>
                    <a:pt x="3182468" y="1274258"/>
                    <a:pt x="2990578" y="1274675"/>
                    <a:pt x="2798687" y="1274591"/>
                  </a:cubicBezTo>
                  <a:cubicBezTo>
                    <a:pt x="2120146" y="1274174"/>
                    <a:pt x="1441520" y="1274007"/>
                    <a:pt x="762979" y="1274508"/>
                  </a:cubicBezTo>
                  <a:cubicBezTo>
                    <a:pt x="593364" y="1274591"/>
                    <a:pt x="423666" y="1273757"/>
                    <a:pt x="254052" y="1274258"/>
                  </a:cubicBezTo>
                  <a:cubicBezTo>
                    <a:pt x="183303" y="1274424"/>
                    <a:pt x="96368" y="1290443"/>
                    <a:pt x="39051" y="1239467"/>
                  </a:cubicBezTo>
                  <a:cubicBezTo>
                    <a:pt x="-59981" y="1151281"/>
                    <a:pt x="55237" y="1007697"/>
                    <a:pt x="100206" y="920595"/>
                  </a:cubicBezTo>
                  <a:cubicBezTo>
                    <a:pt x="220179" y="687907"/>
                    <a:pt x="343406" y="456971"/>
                    <a:pt x="463296" y="224283"/>
                  </a:cubicBezTo>
                  <a:cubicBezTo>
                    <a:pt x="513938" y="126001"/>
                    <a:pt x="550565" y="5778"/>
                    <a:pt x="680800" y="2274"/>
                  </a:cubicBezTo>
                  <a:cubicBezTo>
                    <a:pt x="866350" y="-2649"/>
                    <a:pt x="1052900" y="2691"/>
                    <a:pt x="1238534" y="3025"/>
                  </a:cubicBezTo>
                  <a:cubicBezTo>
                    <a:pt x="1608382" y="3609"/>
                    <a:pt x="1978313" y="5277"/>
                    <a:pt x="2348161" y="3191"/>
                  </a:cubicBezTo>
                  <a:cubicBezTo>
                    <a:pt x="2492747" y="2357"/>
                    <a:pt x="2637415" y="5027"/>
                    <a:pt x="2782001" y="2941"/>
                  </a:cubicBezTo>
                  <a:cubicBezTo>
                    <a:pt x="2817084" y="2399"/>
                    <a:pt x="2856651" y="-1126"/>
                    <a:pt x="2895227" y="365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14630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D73D0CF-29FB-40FF-A6DE-FD47FF077998}"/>
                </a:ext>
              </a:extLst>
            </p:cNvPr>
            <p:cNvSpPr/>
            <p:nvPr/>
          </p:nvSpPr>
          <p:spPr>
            <a:xfrm>
              <a:off x="3796701" y="1031068"/>
              <a:ext cx="1788179" cy="1551827"/>
            </a:xfrm>
            <a:custGeom>
              <a:avLst/>
              <a:gdLst>
                <a:gd name="csX0" fmla="*/ 1080490 w 2150325"/>
                <a:gd name="csY0" fmla="*/ 9 h 1866107"/>
                <a:gd name="csX1" fmla="*/ 1258413 w 2150325"/>
                <a:gd name="csY1" fmla="*/ 155588 h 1866107"/>
                <a:gd name="csX2" fmla="*/ 1344931 w 2150325"/>
                <a:gd name="csY2" fmla="*/ 303094 h 1866107"/>
                <a:gd name="csX3" fmla="*/ 1979672 w 2150325"/>
                <a:gd name="csY3" fmla="*/ 1395118 h 1866107"/>
                <a:gd name="csX4" fmla="*/ 2097142 w 2150325"/>
                <a:gd name="csY4" fmla="*/ 1603193 h 1866107"/>
                <a:gd name="csX5" fmla="*/ 2146867 w 2150325"/>
                <a:gd name="csY5" fmla="*/ 1702559 h 1866107"/>
                <a:gd name="csX6" fmla="*/ 2083960 w 2150325"/>
                <a:gd name="csY6" fmla="*/ 1850232 h 1866107"/>
                <a:gd name="csX7" fmla="*/ 1929363 w 2150325"/>
                <a:gd name="csY7" fmla="*/ 1863998 h 1866107"/>
                <a:gd name="csX8" fmla="*/ 1620669 w 2150325"/>
                <a:gd name="csY8" fmla="*/ 1864248 h 1866107"/>
                <a:gd name="csX9" fmla="*/ 486012 w 2150325"/>
                <a:gd name="csY9" fmla="*/ 1864332 h 1866107"/>
                <a:gd name="csX10" fmla="*/ 168976 w 2150325"/>
                <a:gd name="csY10" fmla="*/ 1864582 h 1866107"/>
                <a:gd name="csX11" fmla="*/ 9790 w 2150325"/>
                <a:gd name="csY11" fmla="*/ 1788493 h 1866107"/>
                <a:gd name="csX12" fmla="*/ 43329 w 2150325"/>
                <a:gd name="csY12" fmla="*/ 1620380 h 1866107"/>
                <a:gd name="csX13" fmla="*/ 190418 w 2150325"/>
                <a:gd name="csY13" fmla="*/ 1367085 h 1866107"/>
                <a:gd name="csX14" fmla="*/ 773097 w 2150325"/>
                <a:gd name="csY14" fmla="*/ 355905 h 1866107"/>
                <a:gd name="csX15" fmla="*/ 893237 w 2150325"/>
                <a:gd name="csY15" fmla="*/ 150499 h 1866107"/>
                <a:gd name="csX16" fmla="*/ 1037739 w 2150325"/>
                <a:gd name="csY16" fmla="*/ 4412 h 1866107"/>
                <a:gd name="csX17" fmla="*/ 1080490 w 2150325"/>
                <a:gd name="csY17" fmla="*/ 9 h 18661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150325" h="1866107">
                  <a:moveTo>
                    <a:pt x="1080490" y="9"/>
                  </a:moveTo>
                  <a:cubicBezTo>
                    <a:pt x="1172482" y="943"/>
                    <a:pt x="1212861" y="76892"/>
                    <a:pt x="1258413" y="155588"/>
                  </a:cubicBezTo>
                  <a:cubicBezTo>
                    <a:pt x="1286947" y="204979"/>
                    <a:pt x="1316648" y="253536"/>
                    <a:pt x="1344931" y="303094"/>
                  </a:cubicBezTo>
                  <a:cubicBezTo>
                    <a:pt x="1553508" y="668520"/>
                    <a:pt x="1778437" y="1025603"/>
                    <a:pt x="1979672" y="1395118"/>
                  </a:cubicBezTo>
                  <a:cubicBezTo>
                    <a:pt x="2017799" y="1465116"/>
                    <a:pt x="2059848" y="1532945"/>
                    <a:pt x="2097142" y="1603193"/>
                  </a:cubicBezTo>
                  <a:cubicBezTo>
                    <a:pt x="2113828" y="1634814"/>
                    <a:pt x="2139358" y="1667268"/>
                    <a:pt x="2146867" y="1702559"/>
                  </a:cubicBezTo>
                  <a:cubicBezTo>
                    <a:pt x="2159298" y="1760294"/>
                    <a:pt x="2138190" y="1822116"/>
                    <a:pt x="2083960" y="1850232"/>
                  </a:cubicBezTo>
                  <a:cubicBezTo>
                    <a:pt x="2038490" y="1873759"/>
                    <a:pt x="1978837" y="1864248"/>
                    <a:pt x="1929363" y="1863998"/>
                  </a:cubicBezTo>
                  <a:cubicBezTo>
                    <a:pt x="1826493" y="1863497"/>
                    <a:pt x="1723540" y="1863998"/>
                    <a:pt x="1620669" y="1864248"/>
                  </a:cubicBezTo>
                  <a:cubicBezTo>
                    <a:pt x="1242478" y="1864832"/>
                    <a:pt x="864203" y="1864248"/>
                    <a:pt x="486012" y="1864332"/>
                  </a:cubicBezTo>
                  <a:cubicBezTo>
                    <a:pt x="380306" y="1864332"/>
                    <a:pt x="274683" y="1864582"/>
                    <a:pt x="168976" y="1864582"/>
                  </a:cubicBezTo>
                  <a:cubicBezTo>
                    <a:pt x="104651" y="1864582"/>
                    <a:pt x="37406" y="1856239"/>
                    <a:pt x="9790" y="1788493"/>
                  </a:cubicBezTo>
                  <a:cubicBezTo>
                    <a:pt x="-15406" y="1726754"/>
                    <a:pt x="12460" y="1673442"/>
                    <a:pt x="43329" y="1620380"/>
                  </a:cubicBezTo>
                  <a:cubicBezTo>
                    <a:pt x="92470" y="1536032"/>
                    <a:pt x="141444" y="1451517"/>
                    <a:pt x="190418" y="1367085"/>
                  </a:cubicBezTo>
                  <a:cubicBezTo>
                    <a:pt x="385312" y="1030525"/>
                    <a:pt x="581707" y="694467"/>
                    <a:pt x="773097" y="355905"/>
                  </a:cubicBezTo>
                  <a:cubicBezTo>
                    <a:pt x="812143" y="286825"/>
                    <a:pt x="854025" y="219496"/>
                    <a:pt x="893237" y="150499"/>
                  </a:cubicBezTo>
                  <a:cubicBezTo>
                    <a:pt x="928195" y="88927"/>
                    <a:pt x="961317" y="20013"/>
                    <a:pt x="1037739" y="4412"/>
                  </a:cubicBezTo>
                  <a:cubicBezTo>
                    <a:pt x="1053153" y="1273"/>
                    <a:pt x="1067348" y="-125"/>
                    <a:pt x="1080490" y="9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4455C71-5432-DD86-BED1-0B4C9AB92062}"/>
              </a:ext>
            </a:extLst>
          </p:cNvPr>
          <p:cNvGrpSpPr/>
          <p:nvPr/>
        </p:nvGrpSpPr>
        <p:grpSpPr>
          <a:xfrm>
            <a:off x="7395033" y="1664438"/>
            <a:ext cx="3381484" cy="900908"/>
            <a:chOff x="7395033" y="1664438"/>
            <a:chExt cx="3381484" cy="90090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A74566C1-5CC2-4D27-B74E-996525F139CB}"/>
                </a:ext>
              </a:extLst>
            </p:cNvPr>
            <p:cNvGrpSpPr/>
            <p:nvPr/>
          </p:nvGrpSpPr>
          <p:grpSpPr>
            <a:xfrm>
              <a:off x="7395033" y="1820049"/>
              <a:ext cx="577838" cy="579321"/>
              <a:chOff x="7146307" y="1430505"/>
              <a:chExt cx="694863" cy="696646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EBA11006-B39B-F597-B0B3-D88C6211BD6C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2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37BE15B-D4F1-52ED-8892-CEF225D71D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E6D7B867-A79E-FE43-F119-CB2ECC00CC39}"/>
                </a:ext>
              </a:extLst>
            </p:cNvPr>
            <p:cNvGrpSpPr/>
            <p:nvPr/>
          </p:nvGrpSpPr>
          <p:grpSpPr>
            <a:xfrm>
              <a:off x="8343232" y="1664438"/>
              <a:ext cx="2433285" cy="900908"/>
              <a:chOff x="8286537" y="1324215"/>
              <a:chExt cx="2926080" cy="1083362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11D0A3EB-7479-E935-B09C-7FCA12B58C37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BA1ED0BE-72ED-3594-2AB2-5B370F8618A6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9D0E67-16D7-84A1-0CCE-36903B4E474F}"/>
              </a:ext>
            </a:extLst>
          </p:cNvPr>
          <p:cNvGrpSpPr/>
          <p:nvPr/>
        </p:nvGrpSpPr>
        <p:grpSpPr>
          <a:xfrm>
            <a:off x="7395033" y="2659089"/>
            <a:ext cx="3381484" cy="900908"/>
            <a:chOff x="7395033" y="2659089"/>
            <a:chExt cx="3381484" cy="90090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0BF4DE1-647C-021E-4680-07E883FAD630}"/>
                </a:ext>
              </a:extLst>
            </p:cNvPr>
            <p:cNvGrpSpPr/>
            <p:nvPr/>
          </p:nvGrpSpPr>
          <p:grpSpPr>
            <a:xfrm>
              <a:off x="7395033" y="2814699"/>
              <a:ext cx="577490" cy="579321"/>
              <a:chOff x="7146726" y="2629577"/>
              <a:chExt cx="694444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5E236D13-793E-3315-8EFF-FF793D6ACB0D}"/>
                  </a:ext>
                </a:extLst>
              </p:cNvPr>
              <p:cNvSpPr/>
              <p:nvPr/>
            </p:nvSpPr>
            <p:spPr>
              <a:xfrm>
                <a:off x="7146726" y="2749300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FDF70961-8FA4-D39C-5371-6EF9F4B9F3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2629577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4BF84429-FC14-92FF-A02F-49C5409373AC}"/>
                </a:ext>
              </a:extLst>
            </p:cNvPr>
            <p:cNvGrpSpPr/>
            <p:nvPr/>
          </p:nvGrpSpPr>
          <p:grpSpPr>
            <a:xfrm>
              <a:off x="8343232" y="2659089"/>
              <a:ext cx="2433285" cy="900908"/>
              <a:chOff x="8286537" y="2519484"/>
              <a:chExt cx="2926080" cy="108336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C401DA43-68F8-A37E-4F71-8281F4E5253D}"/>
                  </a:ext>
                </a:extLst>
              </p:cNvPr>
              <p:cNvSpPr txBox="1"/>
              <p:nvPr/>
            </p:nvSpPr>
            <p:spPr>
              <a:xfrm>
                <a:off x="8286537" y="2519484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9596F7A6-08C2-DBAD-5590-C31DFFF54572}"/>
                  </a:ext>
                </a:extLst>
              </p:cNvPr>
              <p:cNvSpPr txBox="1"/>
              <p:nvPr/>
            </p:nvSpPr>
            <p:spPr>
              <a:xfrm>
                <a:off x="8286537" y="2973662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592DB5-84DA-A5FE-8578-1C2BF699E219}"/>
              </a:ext>
            </a:extLst>
          </p:cNvPr>
          <p:cNvGrpSpPr/>
          <p:nvPr/>
        </p:nvGrpSpPr>
        <p:grpSpPr>
          <a:xfrm>
            <a:off x="7395033" y="3653739"/>
            <a:ext cx="3381484" cy="900908"/>
            <a:chOff x="7395033" y="3653739"/>
            <a:chExt cx="3381484" cy="900908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4CB4CD0-2EC1-29EC-48F2-09CA3426D7DF}"/>
                </a:ext>
              </a:extLst>
            </p:cNvPr>
            <p:cNvGrpSpPr/>
            <p:nvPr/>
          </p:nvGrpSpPr>
          <p:grpSpPr>
            <a:xfrm>
              <a:off x="7395033" y="3809349"/>
              <a:ext cx="577162" cy="579321"/>
              <a:chOff x="7147120" y="3785516"/>
              <a:chExt cx="694050" cy="696646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F15EF961-1358-BB31-E2B3-95C279D9C64E}"/>
                  </a:ext>
                </a:extLst>
              </p:cNvPr>
              <p:cNvSpPr/>
              <p:nvPr/>
            </p:nvSpPr>
            <p:spPr>
              <a:xfrm>
                <a:off x="7147120" y="3905239"/>
                <a:ext cx="457200" cy="457200"/>
              </a:xfrm>
              <a:prstGeom prst="ellipse">
                <a:avLst/>
              </a:prstGeom>
              <a:solidFill>
                <a:schemeClr val="accent5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8AE57D5A-A331-990D-79AA-207D9E94CA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3785516"/>
                <a:ext cx="0" cy="696646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9112066A-E89A-5C10-CAAD-DBA7913732EB}"/>
                </a:ext>
              </a:extLst>
            </p:cNvPr>
            <p:cNvGrpSpPr/>
            <p:nvPr/>
          </p:nvGrpSpPr>
          <p:grpSpPr>
            <a:xfrm>
              <a:off x="8343232" y="3653739"/>
              <a:ext cx="2433285" cy="900908"/>
              <a:chOff x="8286537" y="3715573"/>
              <a:chExt cx="2926080" cy="1083362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BDF0982-4870-116B-5926-2E678C04985B}"/>
                  </a:ext>
                </a:extLst>
              </p:cNvPr>
              <p:cNvSpPr txBox="1"/>
              <p:nvPr/>
            </p:nvSpPr>
            <p:spPr>
              <a:xfrm>
                <a:off x="8286537" y="3715573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1A893C7E-969D-448E-60EB-2B94B854B259}"/>
                  </a:ext>
                </a:extLst>
              </p:cNvPr>
              <p:cNvSpPr txBox="1"/>
              <p:nvPr/>
            </p:nvSpPr>
            <p:spPr>
              <a:xfrm>
                <a:off x="8286537" y="4169751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1795C5-F566-725C-3055-D180844EF347}"/>
              </a:ext>
            </a:extLst>
          </p:cNvPr>
          <p:cNvGrpSpPr/>
          <p:nvPr/>
        </p:nvGrpSpPr>
        <p:grpSpPr>
          <a:xfrm>
            <a:off x="7395033" y="4648388"/>
            <a:ext cx="3381484" cy="900908"/>
            <a:chOff x="7395033" y="4648388"/>
            <a:chExt cx="3381484" cy="90090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FA764B98-1A73-B53C-18F9-843E8F3EA8F1}"/>
                </a:ext>
              </a:extLst>
            </p:cNvPr>
            <p:cNvGrpSpPr/>
            <p:nvPr/>
          </p:nvGrpSpPr>
          <p:grpSpPr>
            <a:xfrm>
              <a:off x="7395033" y="4803999"/>
              <a:ext cx="576808" cy="579321"/>
              <a:chOff x="7147545" y="5018771"/>
              <a:chExt cx="693625" cy="696646"/>
            </a:xfrm>
          </p:grpSpPr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EE96D8AE-4FD0-60B5-9BDE-2A4E679BF06E}"/>
                  </a:ext>
                </a:extLst>
              </p:cNvPr>
              <p:cNvSpPr/>
              <p:nvPr/>
            </p:nvSpPr>
            <p:spPr>
              <a:xfrm>
                <a:off x="7147545" y="5138494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581FD728-058E-B5F7-5F98-1D623A4363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5018771"/>
                <a:ext cx="0" cy="696646"/>
              </a:xfrm>
              <a:prstGeom prst="line">
                <a:avLst/>
              </a:prstGeom>
              <a:ln w="317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FB2D1784-36DE-B1E1-D96A-5C2620F7B10E}"/>
                </a:ext>
              </a:extLst>
            </p:cNvPr>
            <p:cNvGrpSpPr/>
            <p:nvPr/>
          </p:nvGrpSpPr>
          <p:grpSpPr>
            <a:xfrm>
              <a:off x="8343232" y="4648388"/>
              <a:ext cx="2433285" cy="900908"/>
              <a:chOff x="8286537" y="4911661"/>
              <a:chExt cx="2926080" cy="1083362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1156AA4-78FC-063D-7FF0-D512124C9914}"/>
                  </a:ext>
                </a:extLst>
              </p:cNvPr>
              <p:cNvSpPr txBox="1"/>
              <p:nvPr/>
            </p:nvSpPr>
            <p:spPr>
              <a:xfrm>
                <a:off x="8286537" y="4911661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E6DD7715-2E1D-CA95-1808-BE6B1A90ECDE}"/>
                  </a:ext>
                </a:extLst>
              </p:cNvPr>
              <p:cNvSpPr txBox="1"/>
              <p:nvPr/>
            </p:nvSpPr>
            <p:spPr>
              <a:xfrm>
                <a:off x="8286537" y="5365839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28FCB5BD-3A6E-9A97-8C3A-43ADE9A74E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54288" y="1445510"/>
            <a:ext cx="673003" cy="673003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08437620-E4A5-7251-D6E4-5CC98E0BCC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00927" y="2845223"/>
            <a:ext cx="673003" cy="673003"/>
          </a:xfrm>
          <a:prstGeom prst="rect">
            <a:avLst/>
          </a:prstGeom>
        </p:spPr>
      </p:pic>
      <p:pic>
        <p:nvPicPr>
          <p:cNvPr id="7" name="Graphic 6" descr="Single gear with solid fill">
            <a:extLst>
              <a:ext uri="{FF2B5EF4-FFF2-40B4-BE49-F238E27FC236}">
                <a16:creationId xmlns:a16="http://schemas.microsoft.com/office/drawing/2014/main" id="{55182F6D-F690-6E97-EA52-ABF2F2EAE3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3597" y="3940824"/>
            <a:ext cx="673003" cy="673003"/>
          </a:xfrm>
          <a:prstGeom prst="rect">
            <a:avLst/>
          </a:prstGeom>
        </p:spPr>
      </p:pic>
      <p:pic>
        <p:nvPicPr>
          <p:cNvPr id="8" name="Graphic 7" descr="Users with solid fill">
            <a:extLst>
              <a:ext uri="{FF2B5EF4-FFF2-40B4-BE49-F238E27FC236}">
                <a16:creationId xmlns:a16="http://schemas.microsoft.com/office/drawing/2014/main" id="{92876CF3-F362-2705-0C09-E04BC278CF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377095" y="4997093"/>
            <a:ext cx="673003" cy="67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43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9682</TotalTime>
  <Words>218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4-Layer Strategic Pyramid – Slide Template</vt:lpstr>
      <vt:lpstr>4-Layer Strategic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Strategic Pyramid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2026-08-04T21:13:24Z</dcterms:modified>
  <cp:category>Charts &amp; Diagrams</cp:category>
</cp:coreProperties>
</file>