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62" d="100"/>
          <a:sy n="62" d="100"/>
        </p:scale>
        <p:origin x="49" y="10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F30A4-2952-68E3-6DF5-AE4B0588E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752F52-1A68-E6A7-A868-EB54D08A8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8775E1-93D4-FC91-9839-762DD6CF4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A0632-45A8-E83A-60A2-4535D06F96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Honeycomb Cluster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261D4CD-BC9E-72B7-63F7-27ED982E0C8B}"/>
              </a:ext>
            </a:extLst>
          </p:cNvPr>
          <p:cNvSpPr/>
          <p:nvPr/>
        </p:nvSpPr>
        <p:spPr>
          <a:xfrm>
            <a:off x="8503269" y="2446234"/>
            <a:ext cx="1293361" cy="1447972"/>
          </a:xfrm>
          <a:custGeom>
            <a:avLst/>
            <a:gdLst>
              <a:gd name="csX0" fmla="*/ 707717 w 1394645"/>
              <a:gd name="csY0" fmla="*/ 1054 h 1810666"/>
              <a:gd name="csX1" fmla="*/ 814823 w 1394645"/>
              <a:gd name="csY1" fmla="*/ 53839 h 1810666"/>
              <a:gd name="csX2" fmla="*/ 1087307 w 1394645"/>
              <a:gd name="csY2" fmla="*/ 223370 h 1810666"/>
              <a:gd name="csX3" fmla="*/ 1288125 w 1394645"/>
              <a:gd name="csY3" fmla="*/ 347598 h 1810666"/>
              <a:gd name="csX4" fmla="*/ 1374309 w 1394645"/>
              <a:gd name="csY4" fmla="*/ 412007 h 1810666"/>
              <a:gd name="csX5" fmla="*/ 1390661 w 1394645"/>
              <a:gd name="csY5" fmla="*/ 648449 h 1810666"/>
              <a:gd name="csX6" fmla="*/ 1390328 w 1394645"/>
              <a:gd name="csY6" fmla="*/ 1165719 h 1810666"/>
              <a:gd name="csX7" fmla="*/ 1372557 w 1394645"/>
              <a:gd name="csY7" fmla="*/ 1409253 h 1810666"/>
              <a:gd name="csX8" fmla="*/ 1259759 w 1394645"/>
              <a:gd name="csY8" fmla="*/ 1488179 h 1810666"/>
              <a:gd name="csX9" fmla="*/ 1020480 w 1394645"/>
              <a:gd name="csY9" fmla="*/ 1632597 h 1810666"/>
              <a:gd name="csX10" fmla="*/ 819662 w 1394645"/>
              <a:gd name="csY10" fmla="*/ 1757242 h 1810666"/>
              <a:gd name="csX11" fmla="*/ 708032 w 1394645"/>
              <a:gd name="csY11" fmla="*/ 1810638 h 1810666"/>
              <a:gd name="csX12" fmla="*/ 586140 w 1394645"/>
              <a:gd name="csY12" fmla="*/ 1758661 h 1810666"/>
              <a:gd name="csX13" fmla="*/ 397336 w 1394645"/>
              <a:gd name="csY13" fmla="*/ 1646280 h 1810666"/>
              <a:gd name="csX14" fmla="*/ 142455 w 1394645"/>
              <a:gd name="csY14" fmla="*/ 1492851 h 1810666"/>
              <a:gd name="csX15" fmla="*/ 21230 w 1394645"/>
              <a:gd name="csY15" fmla="*/ 1405916 h 1810666"/>
              <a:gd name="csX16" fmla="*/ 3710 w 1394645"/>
              <a:gd name="csY16" fmla="*/ 1157376 h 1810666"/>
              <a:gd name="csX17" fmla="*/ 3960 w 1394645"/>
              <a:gd name="csY17" fmla="*/ 648449 h 1810666"/>
              <a:gd name="csX18" fmla="*/ 15557 w 1394645"/>
              <a:gd name="csY18" fmla="*/ 418764 h 1810666"/>
              <a:gd name="csX19" fmla="*/ 172574 w 1394645"/>
              <a:gd name="csY19" fmla="*/ 301544 h 1810666"/>
              <a:gd name="csX20" fmla="*/ 497953 w 1394645"/>
              <a:gd name="csY20" fmla="*/ 101478 h 1810666"/>
              <a:gd name="csX21" fmla="*/ 666066 w 1394645"/>
              <a:gd name="csY21" fmla="*/ 3113 h 1810666"/>
              <a:gd name="csX22" fmla="*/ 707717 w 1394645"/>
              <a:gd name="csY22" fmla="*/ 1054 h 1810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5" h="1810666">
                <a:moveTo>
                  <a:pt x="707717" y="1054"/>
                </a:moveTo>
                <a:cubicBezTo>
                  <a:pt x="746775" y="6471"/>
                  <a:pt x="779156" y="31751"/>
                  <a:pt x="814823" y="53839"/>
                </a:cubicBezTo>
                <a:cubicBezTo>
                  <a:pt x="905679" y="110154"/>
                  <a:pt x="995701" y="168306"/>
                  <a:pt x="1087307" y="223370"/>
                </a:cubicBezTo>
                <a:cubicBezTo>
                  <a:pt x="1154803" y="263834"/>
                  <a:pt x="1220880" y="306717"/>
                  <a:pt x="1288125" y="347598"/>
                </a:cubicBezTo>
                <a:cubicBezTo>
                  <a:pt x="1318327" y="365869"/>
                  <a:pt x="1356121" y="379802"/>
                  <a:pt x="1374309" y="412007"/>
                </a:cubicBezTo>
                <a:cubicBezTo>
                  <a:pt x="1406430" y="468823"/>
                  <a:pt x="1390745" y="583123"/>
                  <a:pt x="1390661" y="648449"/>
                </a:cubicBezTo>
                <a:cubicBezTo>
                  <a:pt x="1390411" y="820900"/>
                  <a:pt x="1389994" y="993268"/>
                  <a:pt x="1390328" y="1165719"/>
                </a:cubicBezTo>
                <a:cubicBezTo>
                  <a:pt x="1390411" y="1232297"/>
                  <a:pt x="1407681" y="1353021"/>
                  <a:pt x="1372557" y="1409253"/>
                </a:cubicBezTo>
                <a:cubicBezTo>
                  <a:pt x="1349530" y="1446046"/>
                  <a:pt x="1296134" y="1466320"/>
                  <a:pt x="1259759" y="1488179"/>
                </a:cubicBezTo>
                <a:cubicBezTo>
                  <a:pt x="1179999" y="1535984"/>
                  <a:pt x="1099155" y="1583123"/>
                  <a:pt x="1020480" y="1632597"/>
                </a:cubicBezTo>
                <a:cubicBezTo>
                  <a:pt x="953735" y="1674479"/>
                  <a:pt x="886490" y="1715527"/>
                  <a:pt x="819662" y="1757242"/>
                </a:cubicBezTo>
                <a:cubicBezTo>
                  <a:pt x="785706" y="1778434"/>
                  <a:pt x="749997" y="1809637"/>
                  <a:pt x="708032" y="1810638"/>
                </a:cubicBezTo>
                <a:cubicBezTo>
                  <a:pt x="661144" y="1811723"/>
                  <a:pt x="624434" y="1781771"/>
                  <a:pt x="586140" y="1758661"/>
                </a:cubicBezTo>
                <a:cubicBezTo>
                  <a:pt x="523400" y="1720950"/>
                  <a:pt x="459742" y="1684574"/>
                  <a:pt x="397336" y="1646280"/>
                </a:cubicBezTo>
                <a:cubicBezTo>
                  <a:pt x="312821" y="1594469"/>
                  <a:pt x="227471" y="1543910"/>
                  <a:pt x="142455" y="1492851"/>
                </a:cubicBezTo>
                <a:cubicBezTo>
                  <a:pt x="103243" y="1469323"/>
                  <a:pt x="46093" y="1445462"/>
                  <a:pt x="21230" y="1405916"/>
                </a:cubicBezTo>
                <a:cubicBezTo>
                  <a:pt x="-9973" y="1356358"/>
                  <a:pt x="3460" y="1219031"/>
                  <a:pt x="3710" y="1157376"/>
                </a:cubicBezTo>
                <a:cubicBezTo>
                  <a:pt x="4544" y="987762"/>
                  <a:pt x="3710" y="818063"/>
                  <a:pt x="3960" y="648449"/>
                </a:cubicBezTo>
                <a:cubicBezTo>
                  <a:pt x="4044" y="584791"/>
                  <a:pt x="-10473" y="475497"/>
                  <a:pt x="15557" y="418764"/>
                </a:cubicBezTo>
                <a:cubicBezTo>
                  <a:pt x="37583" y="370708"/>
                  <a:pt x="127521" y="328826"/>
                  <a:pt x="172574" y="301544"/>
                </a:cubicBezTo>
                <a:cubicBezTo>
                  <a:pt x="281200" y="235634"/>
                  <a:pt x="391245" y="170391"/>
                  <a:pt x="497953" y="101478"/>
                </a:cubicBezTo>
                <a:cubicBezTo>
                  <a:pt x="543506" y="71943"/>
                  <a:pt x="614589" y="15127"/>
                  <a:pt x="666066" y="3113"/>
                </a:cubicBezTo>
                <a:cubicBezTo>
                  <a:pt x="680938" y="-349"/>
                  <a:pt x="694698" y="-751"/>
                  <a:pt x="707717" y="1054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3F6FB-3103-4FFF-7D28-1B7DEA172874}"/>
              </a:ext>
            </a:extLst>
          </p:cNvPr>
          <p:cNvSpPr/>
          <p:nvPr/>
        </p:nvSpPr>
        <p:spPr>
          <a:xfrm>
            <a:off x="3929281" y="902537"/>
            <a:ext cx="1293362" cy="1246853"/>
          </a:xfrm>
          <a:custGeom>
            <a:avLst/>
            <a:gdLst>
              <a:gd name="csX0" fmla="*/ 707717 w 1394646"/>
              <a:gd name="csY0" fmla="*/ 967 h 1559171"/>
              <a:gd name="csX1" fmla="*/ 814823 w 1394646"/>
              <a:gd name="csY1" fmla="*/ 49376 h 1559171"/>
              <a:gd name="csX2" fmla="*/ 1087307 w 1394646"/>
              <a:gd name="csY2" fmla="*/ 204854 h 1559171"/>
              <a:gd name="csX3" fmla="*/ 1288125 w 1394646"/>
              <a:gd name="csY3" fmla="*/ 318784 h 1559171"/>
              <a:gd name="csX4" fmla="*/ 1374309 w 1394646"/>
              <a:gd name="csY4" fmla="*/ 377853 h 1559171"/>
              <a:gd name="csX5" fmla="*/ 1390661 w 1394646"/>
              <a:gd name="csY5" fmla="*/ 594695 h 1559171"/>
              <a:gd name="csX6" fmla="*/ 1390328 w 1394646"/>
              <a:gd name="csY6" fmla="*/ 1069086 h 1559171"/>
              <a:gd name="csX7" fmla="*/ 1372557 w 1394646"/>
              <a:gd name="csY7" fmla="*/ 1292432 h 1559171"/>
              <a:gd name="csX8" fmla="*/ 1259759 w 1394646"/>
              <a:gd name="csY8" fmla="*/ 1364815 h 1559171"/>
              <a:gd name="csX9" fmla="*/ 1020480 w 1394646"/>
              <a:gd name="csY9" fmla="*/ 1497261 h 1559171"/>
              <a:gd name="csX10" fmla="*/ 984422 w 1394646"/>
              <a:gd name="csY10" fmla="*/ 1517787 h 1559171"/>
              <a:gd name="csX11" fmla="*/ 973222 w 1394646"/>
              <a:gd name="csY11" fmla="*/ 1511060 h 1559171"/>
              <a:gd name="csX12" fmla="*/ 740951 w 1394646"/>
              <a:gd name="csY12" fmla="*/ 1414865 h 1559171"/>
              <a:gd name="csX13" fmla="*/ 553983 w 1394646"/>
              <a:gd name="csY13" fmla="*/ 1518986 h 1559171"/>
              <a:gd name="csX14" fmla="*/ 487759 w 1394646"/>
              <a:gd name="csY14" fmla="*/ 1559171 h 1559171"/>
              <a:gd name="csX15" fmla="*/ 397336 w 1394646"/>
              <a:gd name="csY15" fmla="*/ 1509810 h 1559171"/>
              <a:gd name="csX16" fmla="*/ 142455 w 1394646"/>
              <a:gd name="csY16" fmla="*/ 1369100 h 1559171"/>
              <a:gd name="csX17" fmla="*/ 21230 w 1394646"/>
              <a:gd name="csY17" fmla="*/ 1289371 h 1559171"/>
              <a:gd name="csX18" fmla="*/ 3710 w 1394646"/>
              <a:gd name="csY18" fmla="*/ 1061434 h 1559171"/>
              <a:gd name="csX19" fmla="*/ 3960 w 1394646"/>
              <a:gd name="csY19" fmla="*/ 594695 h 1559171"/>
              <a:gd name="csX20" fmla="*/ 15557 w 1394646"/>
              <a:gd name="csY20" fmla="*/ 384050 h 1559171"/>
              <a:gd name="csX21" fmla="*/ 172574 w 1394646"/>
              <a:gd name="csY21" fmla="*/ 276547 h 1559171"/>
              <a:gd name="csX22" fmla="*/ 497953 w 1394646"/>
              <a:gd name="csY22" fmla="*/ 93066 h 1559171"/>
              <a:gd name="csX23" fmla="*/ 666066 w 1394646"/>
              <a:gd name="csY23" fmla="*/ 2855 h 1559171"/>
              <a:gd name="csX24" fmla="*/ 707717 w 1394646"/>
              <a:gd name="csY24" fmla="*/ 967 h 1559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94646" h="1559171">
                <a:moveTo>
                  <a:pt x="707717" y="967"/>
                </a:moveTo>
                <a:cubicBezTo>
                  <a:pt x="746775" y="5935"/>
                  <a:pt x="779156" y="29119"/>
                  <a:pt x="814823" y="49376"/>
                </a:cubicBezTo>
                <a:cubicBezTo>
                  <a:pt x="905679" y="101023"/>
                  <a:pt x="995701" y="154354"/>
                  <a:pt x="1087307" y="204854"/>
                </a:cubicBezTo>
                <a:cubicBezTo>
                  <a:pt x="1154803" y="241963"/>
                  <a:pt x="1220880" y="281291"/>
                  <a:pt x="1288125" y="318784"/>
                </a:cubicBezTo>
                <a:cubicBezTo>
                  <a:pt x="1318327" y="335540"/>
                  <a:pt x="1356121" y="348318"/>
                  <a:pt x="1374309" y="377853"/>
                </a:cubicBezTo>
                <a:cubicBezTo>
                  <a:pt x="1406430" y="429960"/>
                  <a:pt x="1390745" y="534785"/>
                  <a:pt x="1390661" y="594695"/>
                </a:cubicBezTo>
                <a:cubicBezTo>
                  <a:pt x="1390411" y="752851"/>
                  <a:pt x="1389994" y="910930"/>
                  <a:pt x="1390328" y="1069086"/>
                </a:cubicBezTo>
                <a:cubicBezTo>
                  <a:pt x="1390411" y="1130145"/>
                  <a:pt x="1407681" y="1240861"/>
                  <a:pt x="1372557" y="1292432"/>
                </a:cubicBezTo>
                <a:cubicBezTo>
                  <a:pt x="1349530" y="1326175"/>
                  <a:pt x="1296134" y="1344768"/>
                  <a:pt x="1259759" y="1364815"/>
                </a:cubicBezTo>
                <a:cubicBezTo>
                  <a:pt x="1179999" y="1408657"/>
                  <a:pt x="1099155" y="1451888"/>
                  <a:pt x="1020480" y="1497261"/>
                </a:cubicBezTo>
                <a:lnTo>
                  <a:pt x="984422" y="1517787"/>
                </a:lnTo>
                <a:lnTo>
                  <a:pt x="973222" y="1511060"/>
                </a:lnTo>
                <a:cubicBezTo>
                  <a:pt x="905560" y="1470429"/>
                  <a:pt x="824048" y="1401182"/>
                  <a:pt x="740951" y="1414865"/>
                </a:cubicBezTo>
                <a:cubicBezTo>
                  <a:pt x="682383" y="1424543"/>
                  <a:pt x="606461" y="1488033"/>
                  <a:pt x="553983" y="1518986"/>
                </a:cubicBezTo>
                <a:lnTo>
                  <a:pt x="487759" y="1559171"/>
                </a:lnTo>
                <a:lnTo>
                  <a:pt x="397336" y="1509810"/>
                </a:lnTo>
                <a:cubicBezTo>
                  <a:pt x="312821" y="1462294"/>
                  <a:pt x="227471" y="1415926"/>
                  <a:pt x="142455" y="1369100"/>
                </a:cubicBezTo>
                <a:cubicBezTo>
                  <a:pt x="103243" y="1347522"/>
                  <a:pt x="46093" y="1325639"/>
                  <a:pt x="21230" y="1289371"/>
                </a:cubicBezTo>
                <a:cubicBezTo>
                  <a:pt x="-9973" y="1243922"/>
                  <a:pt x="3460" y="1117978"/>
                  <a:pt x="3710" y="1061434"/>
                </a:cubicBezTo>
                <a:cubicBezTo>
                  <a:pt x="4544" y="905881"/>
                  <a:pt x="3710" y="750249"/>
                  <a:pt x="3960" y="594695"/>
                </a:cubicBezTo>
                <a:cubicBezTo>
                  <a:pt x="4044" y="536314"/>
                  <a:pt x="-10473" y="436080"/>
                  <a:pt x="15557" y="384050"/>
                </a:cubicBezTo>
                <a:cubicBezTo>
                  <a:pt x="37583" y="339978"/>
                  <a:pt x="127521" y="301568"/>
                  <a:pt x="172574" y="276547"/>
                </a:cubicBezTo>
                <a:cubicBezTo>
                  <a:pt x="281200" y="216101"/>
                  <a:pt x="391245" y="156266"/>
                  <a:pt x="497953" y="93066"/>
                </a:cubicBezTo>
                <a:cubicBezTo>
                  <a:pt x="543506" y="65979"/>
                  <a:pt x="614589" y="13873"/>
                  <a:pt x="666066" y="2855"/>
                </a:cubicBezTo>
                <a:cubicBezTo>
                  <a:pt x="680938" y="-320"/>
                  <a:pt x="694698" y="-689"/>
                  <a:pt x="707717" y="96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C17E276-F32C-21AA-A56C-DA12180AE8A2}"/>
              </a:ext>
            </a:extLst>
          </p:cNvPr>
          <p:cNvSpPr/>
          <p:nvPr/>
        </p:nvSpPr>
        <p:spPr>
          <a:xfrm>
            <a:off x="6969358" y="902537"/>
            <a:ext cx="1293362" cy="1224805"/>
          </a:xfrm>
          <a:custGeom>
            <a:avLst/>
            <a:gdLst>
              <a:gd name="csX0" fmla="*/ 707718 w 1394646"/>
              <a:gd name="csY0" fmla="*/ 967 h 1531600"/>
              <a:gd name="csX1" fmla="*/ 814824 w 1394646"/>
              <a:gd name="csY1" fmla="*/ 49376 h 1531600"/>
              <a:gd name="csX2" fmla="*/ 1087308 w 1394646"/>
              <a:gd name="csY2" fmla="*/ 204854 h 1531600"/>
              <a:gd name="csX3" fmla="*/ 1288126 w 1394646"/>
              <a:gd name="csY3" fmla="*/ 318784 h 1531600"/>
              <a:gd name="csX4" fmla="*/ 1374310 w 1394646"/>
              <a:gd name="csY4" fmla="*/ 377853 h 1531600"/>
              <a:gd name="csX5" fmla="*/ 1390662 w 1394646"/>
              <a:gd name="csY5" fmla="*/ 594695 h 1531600"/>
              <a:gd name="csX6" fmla="*/ 1390329 w 1394646"/>
              <a:gd name="csY6" fmla="*/ 1069086 h 1531600"/>
              <a:gd name="csX7" fmla="*/ 1372558 w 1394646"/>
              <a:gd name="csY7" fmla="*/ 1292432 h 1531600"/>
              <a:gd name="csX8" fmla="*/ 1259760 w 1394646"/>
              <a:gd name="csY8" fmla="*/ 1364815 h 1531600"/>
              <a:gd name="csX9" fmla="*/ 1020481 w 1394646"/>
              <a:gd name="csY9" fmla="*/ 1497261 h 1531600"/>
              <a:gd name="csX10" fmla="*/ 960158 w 1394646"/>
              <a:gd name="csY10" fmla="*/ 1531600 h 1531600"/>
              <a:gd name="csX11" fmla="*/ 758230 w 1394646"/>
              <a:gd name="csY11" fmla="*/ 1408885 h 1531600"/>
              <a:gd name="csX12" fmla="*/ 642842 w 1394646"/>
              <a:gd name="csY12" fmla="*/ 1354682 h 1531600"/>
              <a:gd name="csX13" fmla="*/ 598711 w 1394646"/>
              <a:gd name="csY13" fmla="*/ 1355240 h 1531600"/>
              <a:gd name="csX14" fmla="*/ 396225 w 1394646"/>
              <a:gd name="csY14" fmla="*/ 1468622 h 1531600"/>
              <a:gd name="csX15" fmla="*/ 361075 w 1394646"/>
              <a:gd name="csY15" fmla="*/ 1489791 h 1531600"/>
              <a:gd name="csX16" fmla="*/ 142456 w 1394646"/>
              <a:gd name="csY16" fmla="*/ 1369100 h 1531600"/>
              <a:gd name="csX17" fmla="*/ 21231 w 1394646"/>
              <a:gd name="csY17" fmla="*/ 1289371 h 1531600"/>
              <a:gd name="csX18" fmla="*/ 3711 w 1394646"/>
              <a:gd name="csY18" fmla="*/ 1061434 h 1531600"/>
              <a:gd name="csX19" fmla="*/ 3961 w 1394646"/>
              <a:gd name="csY19" fmla="*/ 594695 h 1531600"/>
              <a:gd name="csX20" fmla="*/ 15558 w 1394646"/>
              <a:gd name="csY20" fmla="*/ 384050 h 1531600"/>
              <a:gd name="csX21" fmla="*/ 172575 w 1394646"/>
              <a:gd name="csY21" fmla="*/ 276547 h 1531600"/>
              <a:gd name="csX22" fmla="*/ 497954 w 1394646"/>
              <a:gd name="csY22" fmla="*/ 93066 h 1531600"/>
              <a:gd name="csX23" fmla="*/ 666067 w 1394646"/>
              <a:gd name="csY23" fmla="*/ 2855 h 1531600"/>
              <a:gd name="csX24" fmla="*/ 707718 w 1394646"/>
              <a:gd name="csY24" fmla="*/ 967 h 153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94646" h="1531600">
                <a:moveTo>
                  <a:pt x="707718" y="967"/>
                </a:moveTo>
                <a:cubicBezTo>
                  <a:pt x="746776" y="5935"/>
                  <a:pt x="779157" y="29119"/>
                  <a:pt x="814824" y="49376"/>
                </a:cubicBezTo>
                <a:cubicBezTo>
                  <a:pt x="905680" y="101023"/>
                  <a:pt x="995702" y="154354"/>
                  <a:pt x="1087308" y="204854"/>
                </a:cubicBezTo>
                <a:cubicBezTo>
                  <a:pt x="1154804" y="241963"/>
                  <a:pt x="1220881" y="281291"/>
                  <a:pt x="1288126" y="318784"/>
                </a:cubicBezTo>
                <a:cubicBezTo>
                  <a:pt x="1318328" y="335540"/>
                  <a:pt x="1356122" y="348318"/>
                  <a:pt x="1374310" y="377853"/>
                </a:cubicBezTo>
                <a:cubicBezTo>
                  <a:pt x="1406431" y="429960"/>
                  <a:pt x="1390746" y="534785"/>
                  <a:pt x="1390662" y="594695"/>
                </a:cubicBezTo>
                <a:cubicBezTo>
                  <a:pt x="1390412" y="752851"/>
                  <a:pt x="1389995" y="910930"/>
                  <a:pt x="1390329" y="1069086"/>
                </a:cubicBezTo>
                <a:cubicBezTo>
                  <a:pt x="1390412" y="1130145"/>
                  <a:pt x="1407682" y="1240861"/>
                  <a:pt x="1372558" y="1292432"/>
                </a:cubicBezTo>
                <a:cubicBezTo>
                  <a:pt x="1349531" y="1326175"/>
                  <a:pt x="1296135" y="1344768"/>
                  <a:pt x="1259760" y="1364815"/>
                </a:cubicBezTo>
                <a:cubicBezTo>
                  <a:pt x="1180000" y="1408657"/>
                  <a:pt x="1099156" y="1451888"/>
                  <a:pt x="1020481" y="1497261"/>
                </a:cubicBezTo>
                <a:lnTo>
                  <a:pt x="960158" y="1531600"/>
                </a:lnTo>
                <a:lnTo>
                  <a:pt x="758230" y="1408885"/>
                </a:lnTo>
                <a:cubicBezTo>
                  <a:pt x="720249" y="1386547"/>
                  <a:pt x="684613" y="1361205"/>
                  <a:pt x="642842" y="1354682"/>
                </a:cubicBezTo>
                <a:cubicBezTo>
                  <a:pt x="628918" y="1352507"/>
                  <a:pt x="614313" y="1352424"/>
                  <a:pt x="598711" y="1355240"/>
                </a:cubicBezTo>
                <a:cubicBezTo>
                  <a:pt x="542896" y="1365335"/>
                  <a:pt x="448702" y="1438170"/>
                  <a:pt x="396225" y="1468622"/>
                </a:cubicBezTo>
                <a:lnTo>
                  <a:pt x="361075" y="1489791"/>
                </a:lnTo>
                <a:lnTo>
                  <a:pt x="142456" y="1369100"/>
                </a:lnTo>
                <a:cubicBezTo>
                  <a:pt x="103244" y="1347522"/>
                  <a:pt x="46094" y="1325639"/>
                  <a:pt x="21231" y="1289371"/>
                </a:cubicBezTo>
                <a:cubicBezTo>
                  <a:pt x="-9972" y="1243921"/>
                  <a:pt x="3461" y="1117978"/>
                  <a:pt x="3711" y="1061434"/>
                </a:cubicBezTo>
                <a:cubicBezTo>
                  <a:pt x="4545" y="905881"/>
                  <a:pt x="3711" y="750249"/>
                  <a:pt x="3961" y="594695"/>
                </a:cubicBezTo>
                <a:cubicBezTo>
                  <a:pt x="4045" y="536314"/>
                  <a:pt x="-10472" y="436080"/>
                  <a:pt x="15558" y="384050"/>
                </a:cubicBezTo>
                <a:cubicBezTo>
                  <a:pt x="37584" y="339978"/>
                  <a:pt x="127522" y="301568"/>
                  <a:pt x="172575" y="276547"/>
                </a:cubicBezTo>
                <a:cubicBezTo>
                  <a:pt x="281201" y="216101"/>
                  <a:pt x="391246" y="156266"/>
                  <a:pt x="497954" y="93066"/>
                </a:cubicBezTo>
                <a:cubicBezTo>
                  <a:pt x="543507" y="65979"/>
                  <a:pt x="614590" y="13873"/>
                  <a:pt x="666067" y="2855"/>
                </a:cubicBezTo>
                <a:cubicBezTo>
                  <a:pt x="680939" y="-320"/>
                  <a:pt x="694699" y="-689"/>
                  <a:pt x="707718" y="96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13CC787-1C3E-AF6A-9D60-82A62F23A23F}"/>
              </a:ext>
            </a:extLst>
          </p:cNvPr>
          <p:cNvSpPr/>
          <p:nvPr/>
        </p:nvSpPr>
        <p:spPr>
          <a:xfrm>
            <a:off x="5335490" y="1269122"/>
            <a:ext cx="1517654" cy="1541193"/>
          </a:xfrm>
          <a:custGeom>
            <a:avLst/>
            <a:gdLst>
              <a:gd name="csX0" fmla="*/ 822821 w 1636502"/>
              <a:gd name="csY0" fmla="*/ 394 h 1920460"/>
              <a:gd name="csX1" fmla="*/ 946880 w 1636502"/>
              <a:gd name="csY1" fmla="*/ 56651 h 1920460"/>
              <a:gd name="csX2" fmla="*/ 1295536 w 1636502"/>
              <a:gd name="csY2" fmla="*/ 266646 h 1920460"/>
              <a:gd name="csX3" fmla="*/ 1513123 w 1636502"/>
              <a:gd name="csY3" fmla="*/ 399551 h 1920460"/>
              <a:gd name="csX4" fmla="*/ 1616160 w 1636502"/>
              <a:gd name="csY4" fmla="*/ 479979 h 1920460"/>
              <a:gd name="csX5" fmla="*/ 1633931 w 1636502"/>
              <a:gd name="csY5" fmla="*/ 629320 h 1920460"/>
              <a:gd name="csX6" fmla="*/ 1634348 w 1636502"/>
              <a:gd name="csY6" fmla="*/ 875690 h 1920460"/>
              <a:gd name="csX7" fmla="*/ 1633681 w 1636502"/>
              <a:gd name="csY7" fmla="*/ 1234442 h 1920460"/>
              <a:gd name="csX8" fmla="*/ 1625504 w 1636502"/>
              <a:gd name="csY8" fmla="*/ 1406059 h 1920460"/>
              <a:gd name="csX9" fmla="*/ 1468571 w 1636502"/>
              <a:gd name="csY9" fmla="*/ 1549143 h 1920460"/>
              <a:gd name="csX10" fmla="*/ 1426939 w 1636502"/>
              <a:gd name="csY10" fmla="*/ 1590941 h 1920460"/>
              <a:gd name="csX11" fmla="*/ 1268588 w 1636502"/>
              <a:gd name="csY11" fmla="*/ 1683216 h 1920460"/>
              <a:gd name="csX12" fmla="*/ 1004113 w 1636502"/>
              <a:gd name="csY12" fmla="*/ 1835643 h 1920460"/>
              <a:gd name="csX13" fmla="*/ 824320 w 1636502"/>
              <a:gd name="csY13" fmla="*/ 1920409 h 1920460"/>
              <a:gd name="csX14" fmla="*/ 685491 w 1636502"/>
              <a:gd name="csY14" fmla="*/ 1861090 h 1920460"/>
              <a:gd name="csX15" fmla="*/ 476414 w 1636502"/>
              <a:gd name="csY15" fmla="*/ 1744788 h 1920460"/>
              <a:gd name="csX16" fmla="*/ 302127 w 1636502"/>
              <a:gd name="csY16" fmla="*/ 1643920 h 1920460"/>
              <a:gd name="csX17" fmla="*/ 212773 w 1636502"/>
              <a:gd name="csY17" fmla="*/ 1591525 h 1920460"/>
              <a:gd name="csX18" fmla="*/ 143275 w 1636502"/>
              <a:gd name="csY18" fmla="*/ 1527284 h 1920460"/>
              <a:gd name="csX19" fmla="*/ 26973 w 1636502"/>
              <a:gd name="csY19" fmla="*/ 1435343 h 1920460"/>
              <a:gd name="csX20" fmla="*/ 4447 w 1636502"/>
              <a:gd name="csY20" fmla="*/ 1201070 h 1920460"/>
              <a:gd name="csX21" fmla="*/ 4363 w 1636502"/>
              <a:gd name="csY21" fmla="*/ 717172 h 1920460"/>
              <a:gd name="csX22" fmla="*/ 15710 w 1636502"/>
              <a:gd name="csY22" fmla="*/ 497082 h 1920460"/>
              <a:gd name="csX23" fmla="*/ 205014 w 1636502"/>
              <a:gd name="csY23" fmla="*/ 352163 h 1920460"/>
              <a:gd name="csX24" fmla="*/ 552920 w 1636502"/>
              <a:gd name="csY24" fmla="*/ 141250 h 1920460"/>
              <a:gd name="csX25" fmla="*/ 776097 w 1636502"/>
              <a:gd name="csY25" fmla="*/ 6092 h 1920460"/>
              <a:gd name="csX26" fmla="*/ 822821 w 1636502"/>
              <a:gd name="csY26" fmla="*/ 394 h 1920460"/>
              <a:gd name="csX0" fmla="*/ 822821 w 1636502"/>
              <a:gd name="csY0" fmla="*/ 394 h 1920459"/>
              <a:gd name="csX1" fmla="*/ 946880 w 1636502"/>
              <a:gd name="csY1" fmla="*/ 56651 h 1920459"/>
              <a:gd name="csX2" fmla="*/ 1295536 w 1636502"/>
              <a:gd name="csY2" fmla="*/ 266646 h 1920459"/>
              <a:gd name="csX3" fmla="*/ 1513123 w 1636502"/>
              <a:gd name="csY3" fmla="*/ 399551 h 1920459"/>
              <a:gd name="csX4" fmla="*/ 1616160 w 1636502"/>
              <a:gd name="csY4" fmla="*/ 479979 h 1920459"/>
              <a:gd name="csX5" fmla="*/ 1633931 w 1636502"/>
              <a:gd name="csY5" fmla="*/ 629320 h 1920459"/>
              <a:gd name="csX6" fmla="*/ 1634348 w 1636502"/>
              <a:gd name="csY6" fmla="*/ 875690 h 1920459"/>
              <a:gd name="csX7" fmla="*/ 1633681 w 1636502"/>
              <a:gd name="csY7" fmla="*/ 1234442 h 1920459"/>
              <a:gd name="csX8" fmla="*/ 1625504 w 1636502"/>
              <a:gd name="csY8" fmla="*/ 1406059 h 1920459"/>
              <a:gd name="csX9" fmla="*/ 1468571 w 1636502"/>
              <a:gd name="csY9" fmla="*/ 1549143 h 1920459"/>
              <a:gd name="csX10" fmla="*/ 1426939 w 1636502"/>
              <a:gd name="csY10" fmla="*/ 1590941 h 1920459"/>
              <a:gd name="csX11" fmla="*/ 1268588 w 1636502"/>
              <a:gd name="csY11" fmla="*/ 1683216 h 1920459"/>
              <a:gd name="csX12" fmla="*/ 1004113 w 1636502"/>
              <a:gd name="csY12" fmla="*/ 1835643 h 1920459"/>
              <a:gd name="csX13" fmla="*/ 824320 w 1636502"/>
              <a:gd name="csY13" fmla="*/ 1920409 h 1920459"/>
              <a:gd name="csX14" fmla="*/ 685491 w 1636502"/>
              <a:gd name="csY14" fmla="*/ 1861090 h 1920459"/>
              <a:gd name="csX15" fmla="*/ 476414 w 1636502"/>
              <a:gd name="csY15" fmla="*/ 1744788 h 1920459"/>
              <a:gd name="csX16" fmla="*/ 302127 w 1636502"/>
              <a:gd name="csY16" fmla="*/ 1643920 h 1920459"/>
              <a:gd name="csX17" fmla="*/ 143275 w 1636502"/>
              <a:gd name="csY17" fmla="*/ 1527284 h 1920459"/>
              <a:gd name="csX18" fmla="*/ 26973 w 1636502"/>
              <a:gd name="csY18" fmla="*/ 1435343 h 1920459"/>
              <a:gd name="csX19" fmla="*/ 4447 w 1636502"/>
              <a:gd name="csY19" fmla="*/ 1201070 h 1920459"/>
              <a:gd name="csX20" fmla="*/ 4363 w 1636502"/>
              <a:gd name="csY20" fmla="*/ 717172 h 1920459"/>
              <a:gd name="csX21" fmla="*/ 15710 w 1636502"/>
              <a:gd name="csY21" fmla="*/ 497082 h 1920459"/>
              <a:gd name="csX22" fmla="*/ 205014 w 1636502"/>
              <a:gd name="csY22" fmla="*/ 352163 h 1920459"/>
              <a:gd name="csX23" fmla="*/ 552920 w 1636502"/>
              <a:gd name="csY23" fmla="*/ 141250 h 1920459"/>
              <a:gd name="csX24" fmla="*/ 776097 w 1636502"/>
              <a:gd name="csY24" fmla="*/ 6092 h 1920459"/>
              <a:gd name="csX25" fmla="*/ 822821 w 1636502"/>
              <a:gd name="csY25" fmla="*/ 394 h 1920459"/>
              <a:gd name="csX0" fmla="*/ 822821 w 1636502"/>
              <a:gd name="csY0" fmla="*/ 394 h 1920459"/>
              <a:gd name="csX1" fmla="*/ 946880 w 1636502"/>
              <a:gd name="csY1" fmla="*/ 56651 h 1920459"/>
              <a:gd name="csX2" fmla="*/ 1295536 w 1636502"/>
              <a:gd name="csY2" fmla="*/ 266646 h 1920459"/>
              <a:gd name="csX3" fmla="*/ 1513123 w 1636502"/>
              <a:gd name="csY3" fmla="*/ 399551 h 1920459"/>
              <a:gd name="csX4" fmla="*/ 1616160 w 1636502"/>
              <a:gd name="csY4" fmla="*/ 479979 h 1920459"/>
              <a:gd name="csX5" fmla="*/ 1633931 w 1636502"/>
              <a:gd name="csY5" fmla="*/ 629320 h 1920459"/>
              <a:gd name="csX6" fmla="*/ 1634348 w 1636502"/>
              <a:gd name="csY6" fmla="*/ 875690 h 1920459"/>
              <a:gd name="csX7" fmla="*/ 1633681 w 1636502"/>
              <a:gd name="csY7" fmla="*/ 1234442 h 1920459"/>
              <a:gd name="csX8" fmla="*/ 1625504 w 1636502"/>
              <a:gd name="csY8" fmla="*/ 1406059 h 1920459"/>
              <a:gd name="csX9" fmla="*/ 1468571 w 1636502"/>
              <a:gd name="csY9" fmla="*/ 1549143 h 1920459"/>
              <a:gd name="csX10" fmla="*/ 1426939 w 1636502"/>
              <a:gd name="csY10" fmla="*/ 1590941 h 1920459"/>
              <a:gd name="csX11" fmla="*/ 1268588 w 1636502"/>
              <a:gd name="csY11" fmla="*/ 1683216 h 1920459"/>
              <a:gd name="csX12" fmla="*/ 1004113 w 1636502"/>
              <a:gd name="csY12" fmla="*/ 1835643 h 1920459"/>
              <a:gd name="csX13" fmla="*/ 824320 w 1636502"/>
              <a:gd name="csY13" fmla="*/ 1920409 h 1920459"/>
              <a:gd name="csX14" fmla="*/ 685491 w 1636502"/>
              <a:gd name="csY14" fmla="*/ 1861090 h 1920459"/>
              <a:gd name="csX15" fmla="*/ 476414 w 1636502"/>
              <a:gd name="csY15" fmla="*/ 1744788 h 1920459"/>
              <a:gd name="csX16" fmla="*/ 143275 w 1636502"/>
              <a:gd name="csY16" fmla="*/ 1527284 h 1920459"/>
              <a:gd name="csX17" fmla="*/ 26973 w 1636502"/>
              <a:gd name="csY17" fmla="*/ 1435343 h 1920459"/>
              <a:gd name="csX18" fmla="*/ 4447 w 1636502"/>
              <a:gd name="csY18" fmla="*/ 1201070 h 1920459"/>
              <a:gd name="csX19" fmla="*/ 4363 w 1636502"/>
              <a:gd name="csY19" fmla="*/ 717172 h 1920459"/>
              <a:gd name="csX20" fmla="*/ 15710 w 1636502"/>
              <a:gd name="csY20" fmla="*/ 497082 h 1920459"/>
              <a:gd name="csX21" fmla="*/ 205014 w 1636502"/>
              <a:gd name="csY21" fmla="*/ 352163 h 1920459"/>
              <a:gd name="csX22" fmla="*/ 552920 w 1636502"/>
              <a:gd name="csY22" fmla="*/ 141250 h 1920459"/>
              <a:gd name="csX23" fmla="*/ 776097 w 1636502"/>
              <a:gd name="csY23" fmla="*/ 6092 h 1920459"/>
              <a:gd name="csX24" fmla="*/ 822821 w 1636502"/>
              <a:gd name="csY24" fmla="*/ 394 h 192045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295536 w 1636502"/>
              <a:gd name="csY2" fmla="*/ 266646 h 1921139"/>
              <a:gd name="csX3" fmla="*/ 1513123 w 1636502"/>
              <a:gd name="csY3" fmla="*/ 399551 h 1921139"/>
              <a:gd name="csX4" fmla="*/ 1616160 w 1636502"/>
              <a:gd name="csY4" fmla="*/ 479979 h 1921139"/>
              <a:gd name="csX5" fmla="*/ 1633931 w 1636502"/>
              <a:gd name="csY5" fmla="*/ 629320 h 1921139"/>
              <a:gd name="csX6" fmla="*/ 1634348 w 1636502"/>
              <a:gd name="csY6" fmla="*/ 875690 h 1921139"/>
              <a:gd name="csX7" fmla="*/ 1633681 w 1636502"/>
              <a:gd name="csY7" fmla="*/ 1234442 h 1921139"/>
              <a:gd name="csX8" fmla="*/ 1625504 w 1636502"/>
              <a:gd name="csY8" fmla="*/ 1406059 h 1921139"/>
              <a:gd name="csX9" fmla="*/ 1468571 w 1636502"/>
              <a:gd name="csY9" fmla="*/ 1549143 h 1921139"/>
              <a:gd name="csX10" fmla="*/ 1426939 w 1636502"/>
              <a:gd name="csY10" fmla="*/ 1590941 h 1921139"/>
              <a:gd name="csX11" fmla="*/ 1268588 w 1636502"/>
              <a:gd name="csY11" fmla="*/ 1683216 h 1921139"/>
              <a:gd name="csX12" fmla="*/ 1004113 w 1636502"/>
              <a:gd name="csY12" fmla="*/ 1835643 h 1921139"/>
              <a:gd name="csX13" fmla="*/ 824320 w 1636502"/>
              <a:gd name="csY13" fmla="*/ 1920409 h 1921139"/>
              <a:gd name="csX14" fmla="*/ 685491 w 1636502"/>
              <a:gd name="csY14" fmla="*/ 1861090 h 1921139"/>
              <a:gd name="csX15" fmla="*/ 143275 w 1636502"/>
              <a:gd name="csY15" fmla="*/ 1527284 h 1921139"/>
              <a:gd name="csX16" fmla="*/ 26973 w 1636502"/>
              <a:gd name="csY16" fmla="*/ 1435343 h 1921139"/>
              <a:gd name="csX17" fmla="*/ 4447 w 1636502"/>
              <a:gd name="csY17" fmla="*/ 1201070 h 1921139"/>
              <a:gd name="csX18" fmla="*/ 4363 w 1636502"/>
              <a:gd name="csY18" fmla="*/ 717172 h 1921139"/>
              <a:gd name="csX19" fmla="*/ 15710 w 1636502"/>
              <a:gd name="csY19" fmla="*/ 497082 h 1921139"/>
              <a:gd name="csX20" fmla="*/ 205014 w 1636502"/>
              <a:gd name="csY20" fmla="*/ 352163 h 1921139"/>
              <a:gd name="csX21" fmla="*/ 552920 w 1636502"/>
              <a:gd name="csY21" fmla="*/ 141250 h 1921139"/>
              <a:gd name="csX22" fmla="*/ 776097 w 1636502"/>
              <a:gd name="csY22" fmla="*/ 6092 h 1921139"/>
              <a:gd name="csX23" fmla="*/ 822821 w 1636502"/>
              <a:gd name="csY23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295536 w 1636502"/>
              <a:gd name="csY2" fmla="*/ 266646 h 1921139"/>
              <a:gd name="csX3" fmla="*/ 1513123 w 1636502"/>
              <a:gd name="csY3" fmla="*/ 399551 h 1921139"/>
              <a:gd name="csX4" fmla="*/ 1616160 w 1636502"/>
              <a:gd name="csY4" fmla="*/ 479979 h 1921139"/>
              <a:gd name="csX5" fmla="*/ 1633931 w 1636502"/>
              <a:gd name="csY5" fmla="*/ 629320 h 1921139"/>
              <a:gd name="csX6" fmla="*/ 1634348 w 1636502"/>
              <a:gd name="csY6" fmla="*/ 875690 h 1921139"/>
              <a:gd name="csX7" fmla="*/ 1633681 w 1636502"/>
              <a:gd name="csY7" fmla="*/ 1234442 h 1921139"/>
              <a:gd name="csX8" fmla="*/ 1625504 w 1636502"/>
              <a:gd name="csY8" fmla="*/ 1406059 h 1921139"/>
              <a:gd name="csX9" fmla="*/ 1468571 w 1636502"/>
              <a:gd name="csY9" fmla="*/ 1549143 h 1921139"/>
              <a:gd name="csX10" fmla="*/ 1426939 w 1636502"/>
              <a:gd name="csY10" fmla="*/ 1590941 h 1921139"/>
              <a:gd name="csX11" fmla="*/ 1268588 w 1636502"/>
              <a:gd name="csY11" fmla="*/ 1683216 h 1921139"/>
              <a:gd name="csX12" fmla="*/ 1004113 w 1636502"/>
              <a:gd name="csY12" fmla="*/ 1835643 h 1921139"/>
              <a:gd name="csX13" fmla="*/ 824320 w 1636502"/>
              <a:gd name="csY13" fmla="*/ 1920409 h 1921139"/>
              <a:gd name="csX14" fmla="*/ 685491 w 1636502"/>
              <a:gd name="csY14" fmla="*/ 1861090 h 1921139"/>
              <a:gd name="csX15" fmla="*/ 143275 w 1636502"/>
              <a:gd name="csY15" fmla="*/ 1527284 h 1921139"/>
              <a:gd name="csX16" fmla="*/ 26973 w 1636502"/>
              <a:gd name="csY16" fmla="*/ 1435343 h 1921139"/>
              <a:gd name="csX17" fmla="*/ 4447 w 1636502"/>
              <a:gd name="csY17" fmla="*/ 1201070 h 1921139"/>
              <a:gd name="csX18" fmla="*/ 4363 w 1636502"/>
              <a:gd name="csY18" fmla="*/ 717172 h 1921139"/>
              <a:gd name="csX19" fmla="*/ 15710 w 1636502"/>
              <a:gd name="csY19" fmla="*/ 497082 h 1921139"/>
              <a:gd name="csX20" fmla="*/ 205014 w 1636502"/>
              <a:gd name="csY20" fmla="*/ 352163 h 1921139"/>
              <a:gd name="csX21" fmla="*/ 776097 w 1636502"/>
              <a:gd name="csY21" fmla="*/ 6092 h 1921139"/>
              <a:gd name="csX22" fmla="*/ 822821 w 1636502"/>
              <a:gd name="csY22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4348 w 1636502"/>
              <a:gd name="csY5" fmla="*/ 875690 h 1921139"/>
              <a:gd name="csX6" fmla="*/ 1633681 w 1636502"/>
              <a:gd name="csY6" fmla="*/ 1234442 h 1921139"/>
              <a:gd name="csX7" fmla="*/ 1625504 w 1636502"/>
              <a:gd name="csY7" fmla="*/ 1406059 h 1921139"/>
              <a:gd name="csX8" fmla="*/ 1468571 w 1636502"/>
              <a:gd name="csY8" fmla="*/ 1549143 h 1921139"/>
              <a:gd name="csX9" fmla="*/ 1426939 w 1636502"/>
              <a:gd name="csY9" fmla="*/ 1590941 h 1921139"/>
              <a:gd name="csX10" fmla="*/ 1268588 w 1636502"/>
              <a:gd name="csY10" fmla="*/ 1683216 h 1921139"/>
              <a:gd name="csX11" fmla="*/ 1004113 w 1636502"/>
              <a:gd name="csY11" fmla="*/ 1835643 h 1921139"/>
              <a:gd name="csX12" fmla="*/ 824320 w 1636502"/>
              <a:gd name="csY12" fmla="*/ 1920409 h 1921139"/>
              <a:gd name="csX13" fmla="*/ 685491 w 1636502"/>
              <a:gd name="csY13" fmla="*/ 1861090 h 1921139"/>
              <a:gd name="csX14" fmla="*/ 143275 w 1636502"/>
              <a:gd name="csY14" fmla="*/ 1527284 h 1921139"/>
              <a:gd name="csX15" fmla="*/ 26973 w 1636502"/>
              <a:gd name="csY15" fmla="*/ 1435343 h 1921139"/>
              <a:gd name="csX16" fmla="*/ 4447 w 1636502"/>
              <a:gd name="csY16" fmla="*/ 1201070 h 1921139"/>
              <a:gd name="csX17" fmla="*/ 4363 w 1636502"/>
              <a:gd name="csY17" fmla="*/ 717172 h 1921139"/>
              <a:gd name="csX18" fmla="*/ 15710 w 1636502"/>
              <a:gd name="csY18" fmla="*/ 497082 h 1921139"/>
              <a:gd name="csX19" fmla="*/ 205014 w 1636502"/>
              <a:gd name="csY19" fmla="*/ 352163 h 1921139"/>
              <a:gd name="csX20" fmla="*/ 776097 w 1636502"/>
              <a:gd name="csY20" fmla="*/ 6092 h 1921139"/>
              <a:gd name="csX21" fmla="*/ 822821 w 1636502"/>
              <a:gd name="csY21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3681 w 1636502"/>
              <a:gd name="csY5" fmla="*/ 1234442 h 1921139"/>
              <a:gd name="csX6" fmla="*/ 1625504 w 1636502"/>
              <a:gd name="csY6" fmla="*/ 1406059 h 1921139"/>
              <a:gd name="csX7" fmla="*/ 1468571 w 1636502"/>
              <a:gd name="csY7" fmla="*/ 1549143 h 1921139"/>
              <a:gd name="csX8" fmla="*/ 1426939 w 1636502"/>
              <a:gd name="csY8" fmla="*/ 1590941 h 1921139"/>
              <a:gd name="csX9" fmla="*/ 1268588 w 1636502"/>
              <a:gd name="csY9" fmla="*/ 1683216 h 1921139"/>
              <a:gd name="csX10" fmla="*/ 1004113 w 1636502"/>
              <a:gd name="csY10" fmla="*/ 1835643 h 1921139"/>
              <a:gd name="csX11" fmla="*/ 824320 w 1636502"/>
              <a:gd name="csY11" fmla="*/ 1920409 h 1921139"/>
              <a:gd name="csX12" fmla="*/ 685491 w 1636502"/>
              <a:gd name="csY12" fmla="*/ 1861090 h 1921139"/>
              <a:gd name="csX13" fmla="*/ 143275 w 1636502"/>
              <a:gd name="csY13" fmla="*/ 1527284 h 1921139"/>
              <a:gd name="csX14" fmla="*/ 26973 w 1636502"/>
              <a:gd name="csY14" fmla="*/ 1435343 h 1921139"/>
              <a:gd name="csX15" fmla="*/ 4447 w 1636502"/>
              <a:gd name="csY15" fmla="*/ 1201070 h 1921139"/>
              <a:gd name="csX16" fmla="*/ 4363 w 1636502"/>
              <a:gd name="csY16" fmla="*/ 717172 h 1921139"/>
              <a:gd name="csX17" fmla="*/ 15710 w 1636502"/>
              <a:gd name="csY17" fmla="*/ 497082 h 1921139"/>
              <a:gd name="csX18" fmla="*/ 205014 w 1636502"/>
              <a:gd name="csY18" fmla="*/ 352163 h 1921139"/>
              <a:gd name="csX19" fmla="*/ 776097 w 1636502"/>
              <a:gd name="csY19" fmla="*/ 6092 h 1921139"/>
              <a:gd name="csX20" fmla="*/ 822821 w 1636502"/>
              <a:gd name="csY20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3681 w 1636502"/>
              <a:gd name="csY5" fmla="*/ 1234442 h 1921139"/>
              <a:gd name="csX6" fmla="*/ 1625504 w 1636502"/>
              <a:gd name="csY6" fmla="*/ 1406059 h 1921139"/>
              <a:gd name="csX7" fmla="*/ 1468571 w 1636502"/>
              <a:gd name="csY7" fmla="*/ 1549143 h 1921139"/>
              <a:gd name="csX8" fmla="*/ 1268588 w 1636502"/>
              <a:gd name="csY8" fmla="*/ 1683216 h 1921139"/>
              <a:gd name="csX9" fmla="*/ 1004113 w 1636502"/>
              <a:gd name="csY9" fmla="*/ 1835643 h 1921139"/>
              <a:gd name="csX10" fmla="*/ 824320 w 1636502"/>
              <a:gd name="csY10" fmla="*/ 1920409 h 1921139"/>
              <a:gd name="csX11" fmla="*/ 685491 w 1636502"/>
              <a:gd name="csY11" fmla="*/ 1861090 h 1921139"/>
              <a:gd name="csX12" fmla="*/ 143275 w 1636502"/>
              <a:gd name="csY12" fmla="*/ 1527284 h 1921139"/>
              <a:gd name="csX13" fmla="*/ 26973 w 1636502"/>
              <a:gd name="csY13" fmla="*/ 1435343 h 1921139"/>
              <a:gd name="csX14" fmla="*/ 4447 w 1636502"/>
              <a:gd name="csY14" fmla="*/ 1201070 h 1921139"/>
              <a:gd name="csX15" fmla="*/ 4363 w 1636502"/>
              <a:gd name="csY15" fmla="*/ 717172 h 1921139"/>
              <a:gd name="csX16" fmla="*/ 15710 w 1636502"/>
              <a:gd name="csY16" fmla="*/ 497082 h 1921139"/>
              <a:gd name="csX17" fmla="*/ 205014 w 1636502"/>
              <a:gd name="csY17" fmla="*/ 352163 h 1921139"/>
              <a:gd name="csX18" fmla="*/ 776097 w 1636502"/>
              <a:gd name="csY18" fmla="*/ 6092 h 1921139"/>
              <a:gd name="csX19" fmla="*/ 822821 w 1636502"/>
              <a:gd name="csY19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3681 w 1636502"/>
              <a:gd name="csY5" fmla="*/ 1234442 h 1921139"/>
              <a:gd name="csX6" fmla="*/ 1625504 w 1636502"/>
              <a:gd name="csY6" fmla="*/ 1406059 h 1921139"/>
              <a:gd name="csX7" fmla="*/ 1468571 w 1636502"/>
              <a:gd name="csY7" fmla="*/ 1549143 h 1921139"/>
              <a:gd name="csX8" fmla="*/ 1004113 w 1636502"/>
              <a:gd name="csY8" fmla="*/ 1835643 h 1921139"/>
              <a:gd name="csX9" fmla="*/ 824320 w 1636502"/>
              <a:gd name="csY9" fmla="*/ 1920409 h 1921139"/>
              <a:gd name="csX10" fmla="*/ 685491 w 1636502"/>
              <a:gd name="csY10" fmla="*/ 1861090 h 1921139"/>
              <a:gd name="csX11" fmla="*/ 143275 w 1636502"/>
              <a:gd name="csY11" fmla="*/ 1527284 h 1921139"/>
              <a:gd name="csX12" fmla="*/ 26973 w 1636502"/>
              <a:gd name="csY12" fmla="*/ 1435343 h 1921139"/>
              <a:gd name="csX13" fmla="*/ 4447 w 1636502"/>
              <a:gd name="csY13" fmla="*/ 1201070 h 1921139"/>
              <a:gd name="csX14" fmla="*/ 4363 w 1636502"/>
              <a:gd name="csY14" fmla="*/ 717172 h 1921139"/>
              <a:gd name="csX15" fmla="*/ 15710 w 1636502"/>
              <a:gd name="csY15" fmla="*/ 497082 h 1921139"/>
              <a:gd name="csX16" fmla="*/ 205014 w 1636502"/>
              <a:gd name="csY16" fmla="*/ 352163 h 1921139"/>
              <a:gd name="csX17" fmla="*/ 776097 w 1636502"/>
              <a:gd name="csY17" fmla="*/ 6092 h 1921139"/>
              <a:gd name="csX18" fmla="*/ 822821 w 1636502"/>
              <a:gd name="csY18" fmla="*/ 394 h 1921139"/>
              <a:gd name="csX0" fmla="*/ 822821 w 1636502"/>
              <a:gd name="csY0" fmla="*/ 394 h 1927238"/>
              <a:gd name="csX1" fmla="*/ 946880 w 1636502"/>
              <a:gd name="csY1" fmla="*/ 56651 h 1927238"/>
              <a:gd name="csX2" fmla="*/ 1513123 w 1636502"/>
              <a:gd name="csY2" fmla="*/ 399551 h 1927238"/>
              <a:gd name="csX3" fmla="*/ 1616160 w 1636502"/>
              <a:gd name="csY3" fmla="*/ 479979 h 1927238"/>
              <a:gd name="csX4" fmla="*/ 1633931 w 1636502"/>
              <a:gd name="csY4" fmla="*/ 629320 h 1927238"/>
              <a:gd name="csX5" fmla="*/ 1633681 w 1636502"/>
              <a:gd name="csY5" fmla="*/ 1234442 h 1927238"/>
              <a:gd name="csX6" fmla="*/ 1625504 w 1636502"/>
              <a:gd name="csY6" fmla="*/ 1406059 h 1927238"/>
              <a:gd name="csX7" fmla="*/ 1468571 w 1636502"/>
              <a:gd name="csY7" fmla="*/ 1549143 h 1927238"/>
              <a:gd name="csX8" fmla="*/ 1004113 w 1636502"/>
              <a:gd name="csY8" fmla="*/ 1835643 h 1927238"/>
              <a:gd name="csX9" fmla="*/ 828633 w 1636502"/>
              <a:gd name="csY9" fmla="*/ 1926879 h 1927238"/>
              <a:gd name="csX10" fmla="*/ 685491 w 1636502"/>
              <a:gd name="csY10" fmla="*/ 1861090 h 1927238"/>
              <a:gd name="csX11" fmla="*/ 143275 w 1636502"/>
              <a:gd name="csY11" fmla="*/ 1527284 h 1927238"/>
              <a:gd name="csX12" fmla="*/ 26973 w 1636502"/>
              <a:gd name="csY12" fmla="*/ 1435343 h 1927238"/>
              <a:gd name="csX13" fmla="*/ 4447 w 1636502"/>
              <a:gd name="csY13" fmla="*/ 1201070 h 1927238"/>
              <a:gd name="csX14" fmla="*/ 4363 w 1636502"/>
              <a:gd name="csY14" fmla="*/ 717172 h 1927238"/>
              <a:gd name="csX15" fmla="*/ 15710 w 1636502"/>
              <a:gd name="csY15" fmla="*/ 497082 h 1927238"/>
              <a:gd name="csX16" fmla="*/ 205014 w 1636502"/>
              <a:gd name="csY16" fmla="*/ 352163 h 1927238"/>
              <a:gd name="csX17" fmla="*/ 776097 w 1636502"/>
              <a:gd name="csY17" fmla="*/ 6092 h 1927238"/>
              <a:gd name="csX18" fmla="*/ 822821 w 1636502"/>
              <a:gd name="csY18" fmla="*/ 394 h 1927238"/>
              <a:gd name="csX0" fmla="*/ 822821 w 1636502"/>
              <a:gd name="csY0" fmla="*/ 394 h 1927238"/>
              <a:gd name="csX1" fmla="*/ 946880 w 1636502"/>
              <a:gd name="csY1" fmla="*/ 56651 h 1927238"/>
              <a:gd name="csX2" fmla="*/ 1513123 w 1636502"/>
              <a:gd name="csY2" fmla="*/ 399551 h 1927238"/>
              <a:gd name="csX3" fmla="*/ 1616160 w 1636502"/>
              <a:gd name="csY3" fmla="*/ 479979 h 1927238"/>
              <a:gd name="csX4" fmla="*/ 1633931 w 1636502"/>
              <a:gd name="csY4" fmla="*/ 629320 h 1927238"/>
              <a:gd name="csX5" fmla="*/ 1633681 w 1636502"/>
              <a:gd name="csY5" fmla="*/ 1234442 h 1927238"/>
              <a:gd name="csX6" fmla="*/ 1625504 w 1636502"/>
              <a:gd name="csY6" fmla="*/ 1406059 h 1927238"/>
              <a:gd name="csX7" fmla="*/ 1468571 w 1636502"/>
              <a:gd name="csY7" fmla="*/ 1549143 h 1927238"/>
              <a:gd name="csX8" fmla="*/ 1004113 w 1636502"/>
              <a:gd name="csY8" fmla="*/ 1835643 h 1927238"/>
              <a:gd name="csX9" fmla="*/ 828633 w 1636502"/>
              <a:gd name="csY9" fmla="*/ 1926879 h 1927238"/>
              <a:gd name="csX10" fmla="*/ 685491 w 1636502"/>
              <a:gd name="csY10" fmla="*/ 1861090 h 1927238"/>
              <a:gd name="csX11" fmla="*/ 143275 w 1636502"/>
              <a:gd name="csY11" fmla="*/ 1527284 h 1927238"/>
              <a:gd name="csX12" fmla="*/ 26973 w 1636502"/>
              <a:gd name="csY12" fmla="*/ 1435343 h 1927238"/>
              <a:gd name="csX13" fmla="*/ 4447 w 1636502"/>
              <a:gd name="csY13" fmla="*/ 1201070 h 1927238"/>
              <a:gd name="csX14" fmla="*/ 4363 w 1636502"/>
              <a:gd name="csY14" fmla="*/ 717172 h 1927238"/>
              <a:gd name="csX15" fmla="*/ 15710 w 1636502"/>
              <a:gd name="csY15" fmla="*/ 497082 h 1927238"/>
              <a:gd name="csX16" fmla="*/ 205014 w 1636502"/>
              <a:gd name="csY16" fmla="*/ 352163 h 1927238"/>
              <a:gd name="csX17" fmla="*/ 776097 w 1636502"/>
              <a:gd name="csY17" fmla="*/ 6092 h 1927238"/>
              <a:gd name="csX18" fmla="*/ 822821 w 1636502"/>
              <a:gd name="csY18" fmla="*/ 394 h 1927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636502" h="1927238">
                <a:moveTo>
                  <a:pt x="822821" y="394"/>
                </a:moveTo>
                <a:cubicBezTo>
                  <a:pt x="867647" y="4059"/>
                  <a:pt x="907333" y="32561"/>
                  <a:pt x="946880" y="56651"/>
                </a:cubicBezTo>
                <a:lnTo>
                  <a:pt x="1513123" y="399551"/>
                </a:lnTo>
                <a:cubicBezTo>
                  <a:pt x="1549082" y="421327"/>
                  <a:pt x="1594385" y="442518"/>
                  <a:pt x="1616160" y="479979"/>
                </a:cubicBezTo>
                <a:cubicBezTo>
                  <a:pt x="1641857" y="524030"/>
                  <a:pt x="1634098" y="580346"/>
                  <a:pt x="1633931" y="629320"/>
                </a:cubicBezTo>
                <a:cubicBezTo>
                  <a:pt x="1636851" y="755064"/>
                  <a:pt x="1635085" y="1104986"/>
                  <a:pt x="1633681" y="1234442"/>
                </a:cubicBezTo>
                <a:cubicBezTo>
                  <a:pt x="1633514" y="1289173"/>
                  <a:pt x="1644026" y="1353748"/>
                  <a:pt x="1625504" y="1406059"/>
                </a:cubicBezTo>
                <a:cubicBezTo>
                  <a:pt x="1602728" y="1470551"/>
                  <a:pt x="1572136" y="1477546"/>
                  <a:pt x="1468571" y="1549143"/>
                </a:cubicBezTo>
                <a:cubicBezTo>
                  <a:pt x="1365006" y="1620740"/>
                  <a:pt x="1108324" y="1768717"/>
                  <a:pt x="1004113" y="1835643"/>
                </a:cubicBezTo>
                <a:cubicBezTo>
                  <a:pt x="906084" y="1898599"/>
                  <a:pt x="891956" y="1924960"/>
                  <a:pt x="828633" y="1926879"/>
                </a:cubicBezTo>
                <a:cubicBezTo>
                  <a:pt x="777406" y="1928464"/>
                  <a:pt x="799717" y="1927689"/>
                  <a:pt x="685491" y="1861090"/>
                </a:cubicBezTo>
                <a:cubicBezTo>
                  <a:pt x="571265" y="1794491"/>
                  <a:pt x="253028" y="1598242"/>
                  <a:pt x="143275" y="1527284"/>
                </a:cubicBezTo>
                <a:cubicBezTo>
                  <a:pt x="33522" y="1456326"/>
                  <a:pt x="53003" y="1474556"/>
                  <a:pt x="26973" y="1435343"/>
                </a:cubicBezTo>
                <a:cubicBezTo>
                  <a:pt x="-14492" y="1373104"/>
                  <a:pt x="4113" y="1271903"/>
                  <a:pt x="4447" y="1201070"/>
                </a:cubicBezTo>
                <a:cubicBezTo>
                  <a:pt x="5031" y="1039798"/>
                  <a:pt x="4030" y="878443"/>
                  <a:pt x="4363" y="717172"/>
                </a:cubicBezTo>
                <a:cubicBezTo>
                  <a:pt x="4447" y="653014"/>
                  <a:pt x="-8568" y="555567"/>
                  <a:pt x="15710" y="497082"/>
                </a:cubicBezTo>
                <a:cubicBezTo>
                  <a:pt x="42992" y="431172"/>
                  <a:pt x="78283" y="433995"/>
                  <a:pt x="205014" y="352163"/>
                </a:cubicBezTo>
                <a:cubicBezTo>
                  <a:pt x="331745" y="270331"/>
                  <a:pt x="673129" y="64720"/>
                  <a:pt x="776097" y="6092"/>
                </a:cubicBezTo>
                <a:cubicBezTo>
                  <a:pt x="792366" y="711"/>
                  <a:pt x="807879" y="-827"/>
                  <a:pt x="822821" y="3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2617034-B8BD-194A-1291-16EFC6331323}"/>
              </a:ext>
            </a:extLst>
          </p:cNvPr>
          <p:cNvSpPr/>
          <p:nvPr/>
        </p:nvSpPr>
        <p:spPr>
          <a:xfrm>
            <a:off x="6687930" y="2133076"/>
            <a:ext cx="1699600" cy="1517611"/>
          </a:xfrm>
          <a:custGeom>
            <a:avLst/>
            <a:gdLst>
              <a:gd name="csX0" fmla="*/ 946309 w 1832697"/>
              <a:gd name="csY0" fmla="*/ 1596 h 1897749"/>
              <a:gd name="csX1" fmla="*/ 1061697 w 1832697"/>
              <a:gd name="csY1" fmla="*/ 55799 h 1897749"/>
              <a:gd name="csX2" fmla="*/ 1321167 w 1832697"/>
              <a:gd name="csY2" fmla="*/ 213483 h 1897749"/>
              <a:gd name="csX3" fmla="*/ 1648298 w 1832697"/>
              <a:gd name="csY3" fmla="*/ 412132 h 1897749"/>
              <a:gd name="csX4" fmla="*/ 1809069 w 1832697"/>
              <a:gd name="csY4" fmla="*/ 526849 h 1897749"/>
              <a:gd name="csX5" fmla="*/ 1830344 w 1832697"/>
              <a:gd name="csY5" fmla="*/ 671351 h 1897749"/>
              <a:gd name="csX6" fmla="*/ 1830010 w 1832697"/>
              <a:gd name="csY6" fmla="*/ 955015 h 1897749"/>
              <a:gd name="csX7" fmla="*/ 1830010 w 1832697"/>
              <a:gd name="csY7" fmla="*/ 1388855 h 1897749"/>
              <a:gd name="csX8" fmla="*/ 1810404 w 1832697"/>
              <a:gd name="csY8" fmla="*/ 1593426 h 1897749"/>
              <a:gd name="csX9" fmla="*/ 1746913 w 1832697"/>
              <a:gd name="csY9" fmla="*/ 1655165 h 1897749"/>
              <a:gd name="csX10" fmla="*/ 1588979 w 1832697"/>
              <a:gd name="csY10" fmla="*/ 1780812 h 1897749"/>
              <a:gd name="csX11" fmla="*/ 1433965 w 1832697"/>
              <a:gd name="csY11" fmla="*/ 1891775 h 1897749"/>
              <a:gd name="csX12" fmla="*/ 1209703 w 1832697"/>
              <a:gd name="csY12" fmla="*/ 1868998 h 1897749"/>
              <a:gd name="csX13" fmla="*/ 658810 w 1832697"/>
              <a:gd name="csY13" fmla="*/ 1786986 h 1897749"/>
              <a:gd name="csX14" fmla="*/ 491366 w 1832697"/>
              <a:gd name="csY14" fmla="*/ 1763041 h 1897749"/>
              <a:gd name="csX15" fmla="*/ 409186 w 1832697"/>
              <a:gd name="csY15" fmla="*/ 1743101 h 1897749"/>
              <a:gd name="csX16" fmla="*/ 350368 w 1832697"/>
              <a:gd name="csY16" fmla="*/ 1643318 h 1897749"/>
              <a:gd name="csX17" fmla="*/ 283206 w 1832697"/>
              <a:gd name="csY17" fmla="*/ 1476791 h 1897749"/>
              <a:gd name="csX18" fmla="*/ 62448 w 1832697"/>
              <a:gd name="csY18" fmla="*/ 946756 h 1897749"/>
              <a:gd name="csX19" fmla="*/ 6550 w 1832697"/>
              <a:gd name="csY19" fmla="*/ 811765 h 1897749"/>
              <a:gd name="csX20" fmla="*/ 7718 w 1832697"/>
              <a:gd name="csY20" fmla="*/ 582247 h 1897749"/>
              <a:gd name="csX21" fmla="*/ 214459 w 1832697"/>
              <a:gd name="csY21" fmla="*/ 405874 h 1897749"/>
              <a:gd name="csX22" fmla="*/ 699692 w 1832697"/>
              <a:gd name="csY22" fmla="*/ 115536 h 1897749"/>
              <a:gd name="csX23" fmla="*/ 902178 w 1832697"/>
              <a:gd name="csY23" fmla="*/ 2154 h 1897749"/>
              <a:gd name="csX24" fmla="*/ 946309 w 1832697"/>
              <a:gd name="csY24" fmla="*/ 1596 h 189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832697" h="1897749">
                <a:moveTo>
                  <a:pt x="946309" y="1596"/>
                </a:moveTo>
                <a:cubicBezTo>
                  <a:pt x="988080" y="8119"/>
                  <a:pt x="1023716" y="33461"/>
                  <a:pt x="1061697" y="55799"/>
                </a:cubicBezTo>
                <a:cubicBezTo>
                  <a:pt x="1148966" y="107026"/>
                  <a:pt x="1234148" y="161923"/>
                  <a:pt x="1321167" y="213483"/>
                </a:cubicBezTo>
                <a:cubicBezTo>
                  <a:pt x="1430962" y="278559"/>
                  <a:pt x="1538503" y="347306"/>
                  <a:pt x="1648298" y="412132"/>
                </a:cubicBezTo>
                <a:cubicBezTo>
                  <a:pt x="1700109" y="442667"/>
                  <a:pt x="1776114" y="474705"/>
                  <a:pt x="1809069" y="526849"/>
                </a:cubicBezTo>
                <a:cubicBezTo>
                  <a:pt x="1836518" y="570149"/>
                  <a:pt x="1830093" y="622544"/>
                  <a:pt x="1830344" y="671351"/>
                </a:cubicBezTo>
                <a:cubicBezTo>
                  <a:pt x="1830844" y="765878"/>
                  <a:pt x="1830177" y="860488"/>
                  <a:pt x="1830010" y="955015"/>
                </a:cubicBezTo>
                <a:cubicBezTo>
                  <a:pt x="1829843" y="1099600"/>
                  <a:pt x="1829843" y="1244269"/>
                  <a:pt x="1830010" y="1388855"/>
                </a:cubicBezTo>
                <a:cubicBezTo>
                  <a:pt x="1830177" y="1454932"/>
                  <a:pt x="1843193" y="1533273"/>
                  <a:pt x="1810404" y="1593426"/>
                </a:cubicBezTo>
                <a:cubicBezTo>
                  <a:pt x="1796221" y="1619457"/>
                  <a:pt x="1769106" y="1636310"/>
                  <a:pt x="1746913" y="1655165"/>
                </a:cubicBezTo>
                <a:cubicBezTo>
                  <a:pt x="1695770" y="1698716"/>
                  <a:pt x="1641707" y="1739180"/>
                  <a:pt x="1588979" y="1780812"/>
                </a:cubicBezTo>
                <a:cubicBezTo>
                  <a:pt x="1546930" y="1814017"/>
                  <a:pt x="1484774" y="1877842"/>
                  <a:pt x="1433965" y="1891775"/>
                </a:cubicBezTo>
                <a:cubicBezTo>
                  <a:pt x="1364050" y="1910880"/>
                  <a:pt x="1279618" y="1878926"/>
                  <a:pt x="1209703" y="1868998"/>
                </a:cubicBezTo>
                <a:cubicBezTo>
                  <a:pt x="1025905" y="1842801"/>
                  <a:pt x="842525" y="1814434"/>
                  <a:pt x="658810" y="1786986"/>
                </a:cubicBezTo>
                <a:cubicBezTo>
                  <a:pt x="602996" y="1778643"/>
                  <a:pt x="547097" y="1771634"/>
                  <a:pt x="491366" y="1763041"/>
                </a:cubicBezTo>
                <a:cubicBezTo>
                  <a:pt x="462999" y="1758703"/>
                  <a:pt x="433715" y="1759704"/>
                  <a:pt x="409186" y="1743101"/>
                </a:cubicBezTo>
                <a:cubicBezTo>
                  <a:pt x="373812" y="1719157"/>
                  <a:pt x="364884" y="1681196"/>
                  <a:pt x="350368" y="1643318"/>
                </a:cubicBezTo>
                <a:cubicBezTo>
                  <a:pt x="329009" y="1587586"/>
                  <a:pt x="305982" y="1532022"/>
                  <a:pt x="283206" y="1476791"/>
                </a:cubicBezTo>
                <a:cubicBezTo>
                  <a:pt x="210288" y="1299917"/>
                  <a:pt x="132864" y="1124630"/>
                  <a:pt x="62448" y="946756"/>
                </a:cubicBezTo>
                <a:cubicBezTo>
                  <a:pt x="45012" y="902704"/>
                  <a:pt x="15977" y="858486"/>
                  <a:pt x="6550" y="811765"/>
                </a:cubicBezTo>
                <a:cubicBezTo>
                  <a:pt x="-1960" y="769549"/>
                  <a:pt x="-2794" y="623044"/>
                  <a:pt x="7718" y="582247"/>
                </a:cubicBezTo>
                <a:cubicBezTo>
                  <a:pt x="22485" y="525264"/>
                  <a:pt x="161898" y="435576"/>
                  <a:pt x="214459" y="405874"/>
                </a:cubicBezTo>
                <a:cubicBezTo>
                  <a:pt x="378484" y="313350"/>
                  <a:pt x="536668" y="209979"/>
                  <a:pt x="699692" y="115536"/>
                </a:cubicBezTo>
                <a:cubicBezTo>
                  <a:pt x="752169" y="85084"/>
                  <a:pt x="846363" y="12249"/>
                  <a:pt x="902178" y="2154"/>
                </a:cubicBezTo>
                <a:cubicBezTo>
                  <a:pt x="917780" y="-662"/>
                  <a:pt x="932385" y="-579"/>
                  <a:pt x="946309" y="1596"/>
                </a:cubicBezTo>
                <a:close/>
              </a:path>
            </a:pathLst>
          </a:custGeom>
          <a:solidFill>
            <a:srgbClr val="FEC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E129138-489B-E89D-91E6-5FA26443D575}"/>
              </a:ext>
            </a:extLst>
          </p:cNvPr>
          <p:cNvSpPr/>
          <p:nvPr/>
        </p:nvSpPr>
        <p:spPr>
          <a:xfrm>
            <a:off x="3804675" y="2134124"/>
            <a:ext cx="1697891" cy="1516005"/>
          </a:xfrm>
          <a:custGeom>
            <a:avLst/>
            <a:gdLst>
              <a:gd name="csX0" fmla="*/ 906377 w 1830854"/>
              <a:gd name="csY0" fmla="*/ 299 h 1895741"/>
              <a:gd name="csX1" fmla="*/ 1107585 w 1830854"/>
              <a:gd name="csY1" fmla="*/ 97956 h 1895741"/>
              <a:gd name="csX2" fmla="*/ 1633782 w 1830854"/>
              <a:gd name="csY2" fmla="*/ 413992 h 1895741"/>
              <a:gd name="csX3" fmla="*/ 1825005 w 1830854"/>
              <a:gd name="csY3" fmla="*/ 588862 h 1895741"/>
              <a:gd name="csX4" fmla="*/ 1825673 w 1830854"/>
              <a:gd name="csY4" fmla="*/ 810371 h 1895741"/>
              <a:gd name="csX5" fmla="*/ 1782789 w 1830854"/>
              <a:gd name="csY5" fmla="*/ 916661 h 1895741"/>
              <a:gd name="csX6" fmla="*/ 1716879 w 1830854"/>
              <a:gd name="csY6" fmla="*/ 1076348 h 1895741"/>
              <a:gd name="csX7" fmla="*/ 1555274 w 1830854"/>
              <a:gd name="csY7" fmla="*/ 1464634 h 1895741"/>
              <a:gd name="csX8" fmla="*/ 1480771 w 1830854"/>
              <a:gd name="csY8" fmla="*/ 1648599 h 1895741"/>
              <a:gd name="csX9" fmla="*/ 1433299 w 1830854"/>
              <a:gd name="csY9" fmla="*/ 1734782 h 1895741"/>
              <a:gd name="csX10" fmla="*/ 1173579 w 1830854"/>
              <a:gd name="csY10" fmla="*/ 1785592 h 1895741"/>
              <a:gd name="csX11" fmla="*/ 664902 w 1830854"/>
              <a:gd name="csY11" fmla="*/ 1861096 h 1895741"/>
              <a:gd name="csX12" fmla="*/ 397924 w 1830854"/>
              <a:gd name="csY12" fmla="*/ 1891298 h 1895741"/>
              <a:gd name="csX13" fmla="*/ 246914 w 1830854"/>
              <a:gd name="csY13" fmla="*/ 1784173 h 1895741"/>
              <a:gd name="csX14" fmla="*/ 112758 w 1830854"/>
              <a:gd name="csY14" fmla="*/ 1676047 h 1895741"/>
              <a:gd name="csX15" fmla="*/ 21818 w 1830854"/>
              <a:gd name="csY15" fmla="*/ 1592450 h 1895741"/>
              <a:gd name="csX16" fmla="*/ 2713 w 1830854"/>
              <a:gd name="csY16" fmla="*/ 1387544 h 1895741"/>
              <a:gd name="csX17" fmla="*/ 2713 w 1830854"/>
              <a:gd name="csY17" fmla="*/ 953704 h 1895741"/>
              <a:gd name="csX18" fmla="*/ 2796 w 1830854"/>
              <a:gd name="csY18" fmla="*/ 686726 h 1895741"/>
              <a:gd name="csX19" fmla="*/ 21318 w 1830854"/>
              <a:gd name="csY19" fmla="*/ 531379 h 1895741"/>
              <a:gd name="csX20" fmla="*/ 236819 w 1830854"/>
              <a:gd name="csY20" fmla="*/ 379868 h 1895741"/>
              <a:gd name="csX21" fmla="*/ 688346 w 1830854"/>
              <a:gd name="csY21" fmla="*/ 105882 h 1895741"/>
              <a:gd name="csX22" fmla="*/ 875314 w 1830854"/>
              <a:gd name="csY22" fmla="*/ 1761 h 1895741"/>
              <a:gd name="csX23" fmla="*/ 906377 w 1830854"/>
              <a:gd name="csY23" fmla="*/ 299 h 1895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830854" h="1895741">
                <a:moveTo>
                  <a:pt x="906377" y="299"/>
                </a:moveTo>
                <a:cubicBezTo>
                  <a:pt x="978573" y="4943"/>
                  <a:pt x="1048381" y="62404"/>
                  <a:pt x="1107585" y="97956"/>
                </a:cubicBezTo>
                <a:cubicBezTo>
                  <a:pt x="1282956" y="203246"/>
                  <a:pt x="1460413" y="305782"/>
                  <a:pt x="1633782" y="413992"/>
                </a:cubicBezTo>
                <a:cubicBezTo>
                  <a:pt x="1688847" y="448365"/>
                  <a:pt x="1812908" y="524704"/>
                  <a:pt x="1825005" y="588862"/>
                </a:cubicBezTo>
                <a:cubicBezTo>
                  <a:pt x="1832430" y="628408"/>
                  <a:pt x="1832931" y="770991"/>
                  <a:pt x="1825673" y="810371"/>
                </a:cubicBezTo>
                <a:cubicBezTo>
                  <a:pt x="1819082" y="846079"/>
                  <a:pt x="1797056" y="883373"/>
                  <a:pt x="1782789" y="916661"/>
                </a:cubicBezTo>
                <a:cubicBezTo>
                  <a:pt x="1760263" y="969723"/>
                  <a:pt x="1739906" y="1023536"/>
                  <a:pt x="1716879" y="1076348"/>
                </a:cubicBezTo>
                <a:cubicBezTo>
                  <a:pt x="1660897" y="1204914"/>
                  <a:pt x="1612174" y="1336484"/>
                  <a:pt x="1555274" y="1464634"/>
                </a:cubicBezTo>
                <a:cubicBezTo>
                  <a:pt x="1528493" y="1524954"/>
                  <a:pt x="1505549" y="1587444"/>
                  <a:pt x="1480771" y="1648599"/>
                </a:cubicBezTo>
                <a:cubicBezTo>
                  <a:pt x="1468172" y="1679635"/>
                  <a:pt x="1460663" y="1713341"/>
                  <a:pt x="1433299" y="1734782"/>
                </a:cubicBezTo>
                <a:cubicBezTo>
                  <a:pt x="1385993" y="1771659"/>
                  <a:pt x="1237153" y="1776581"/>
                  <a:pt x="1173579" y="1785592"/>
                </a:cubicBezTo>
                <a:cubicBezTo>
                  <a:pt x="1003964" y="1809536"/>
                  <a:pt x="833849" y="1833397"/>
                  <a:pt x="664902" y="1861096"/>
                </a:cubicBezTo>
                <a:cubicBezTo>
                  <a:pt x="595905" y="1872443"/>
                  <a:pt x="461832" y="1908151"/>
                  <a:pt x="397924" y="1891298"/>
                </a:cubicBezTo>
                <a:cubicBezTo>
                  <a:pt x="342359" y="1876531"/>
                  <a:pt x="291883" y="1818380"/>
                  <a:pt x="246914" y="1784173"/>
                </a:cubicBezTo>
                <a:cubicBezTo>
                  <a:pt x="201194" y="1749383"/>
                  <a:pt x="157977" y="1711422"/>
                  <a:pt x="112758" y="1676047"/>
                </a:cubicBezTo>
                <a:cubicBezTo>
                  <a:pt x="81805" y="1651936"/>
                  <a:pt x="40924" y="1627574"/>
                  <a:pt x="21818" y="1592450"/>
                </a:cubicBezTo>
                <a:cubicBezTo>
                  <a:pt x="-10719" y="1532713"/>
                  <a:pt x="2796" y="1453120"/>
                  <a:pt x="2713" y="1387544"/>
                </a:cubicBezTo>
                <a:cubicBezTo>
                  <a:pt x="2379" y="1242959"/>
                  <a:pt x="2379" y="1098290"/>
                  <a:pt x="2713" y="953704"/>
                </a:cubicBezTo>
                <a:cubicBezTo>
                  <a:pt x="2880" y="864684"/>
                  <a:pt x="3047" y="775747"/>
                  <a:pt x="2796" y="686726"/>
                </a:cubicBezTo>
                <a:cubicBezTo>
                  <a:pt x="2630" y="634582"/>
                  <a:pt x="-4129" y="579017"/>
                  <a:pt x="21318" y="531379"/>
                </a:cubicBezTo>
                <a:cubicBezTo>
                  <a:pt x="51770" y="474312"/>
                  <a:pt x="179252" y="415577"/>
                  <a:pt x="236819" y="379868"/>
                </a:cubicBezTo>
                <a:cubicBezTo>
                  <a:pt x="386411" y="287177"/>
                  <a:pt x="536836" y="195487"/>
                  <a:pt x="688346" y="105882"/>
                </a:cubicBezTo>
                <a:cubicBezTo>
                  <a:pt x="740824" y="74929"/>
                  <a:pt x="816746" y="11439"/>
                  <a:pt x="875314" y="1761"/>
                </a:cubicBezTo>
                <a:cubicBezTo>
                  <a:pt x="885701" y="51"/>
                  <a:pt x="896064" y="-364"/>
                  <a:pt x="906377" y="299"/>
                </a:cubicBezTo>
                <a:close/>
              </a:path>
            </a:pathLst>
          </a:custGeom>
          <a:solidFill>
            <a:srgbClr val="FA8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555E9C-26D0-8424-026F-F9E493C23000}"/>
              </a:ext>
            </a:extLst>
          </p:cNvPr>
          <p:cNvSpPr/>
          <p:nvPr/>
        </p:nvSpPr>
        <p:spPr>
          <a:xfrm>
            <a:off x="8230180" y="2178222"/>
            <a:ext cx="182880" cy="1828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B549DB9-F462-84C7-CC6F-9755FEE7D81D}"/>
              </a:ext>
            </a:extLst>
          </p:cNvPr>
          <p:cNvSpPr/>
          <p:nvPr/>
        </p:nvSpPr>
        <p:spPr>
          <a:xfrm>
            <a:off x="3797674" y="2178749"/>
            <a:ext cx="18288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1D58EE7-2055-76C9-D463-F3063F50008B}"/>
              </a:ext>
            </a:extLst>
          </p:cNvPr>
          <p:cNvSpPr/>
          <p:nvPr/>
        </p:nvSpPr>
        <p:spPr>
          <a:xfrm>
            <a:off x="2395369" y="2446234"/>
            <a:ext cx="1293362" cy="1447972"/>
          </a:xfrm>
          <a:custGeom>
            <a:avLst/>
            <a:gdLst>
              <a:gd name="csX0" fmla="*/ 707717 w 1394646"/>
              <a:gd name="csY0" fmla="*/ 1054 h 1810666"/>
              <a:gd name="csX1" fmla="*/ 814823 w 1394646"/>
              <a:gd name="csY1" fmla="*/ 53839 h 1810666"/>
              <a:gd name="csX2" fmla="*/ 1087307 w 1394646"/>
              <a:gd name="csY2" fmla="*/ 223370 h 1810666"/>
              <a:gd name="csX3" fmla="*/ 1288125 w 1394646"/>
              <a:gd name="csY3" fmla="*/ 347598 h 1810666"/>
              <a:gd name="csX4" fmla="*/ 1374309 w 1394646"/>
              <a:gd name="csY4" fmla="*/ 412007 h 1810666"/>
              <a:gd name="csX5" fmla="*/ 1390661 w 1394646"/>
              <a:gd name="csY5" fmla="*/ 648449 h 1810666"/>
              <a:gd name="csX6" fmla="*/ 1390328 w 1394646"/>
              <a:gd name="csY6" fmla="*/ 1165719 h 1810666"/>
              <a:gd name="csX7" fmla="*/ 1372557 w 1394646"/>
              <a:gd name="csY7" fmla="*/ 1409253 h 1810666"/>
              <a:gd name="csX8" fmla="*/ 1259759 w 1394646"/>
              <a:gd name="csY8" fmla="*/ 1488179 h 1810666"/>
              <a:gd name="csX9" fmla="*/ 1020480 w 1394646"/>
              <a:gd name="csY9" fmla="*/ 1632597 h 1810666"/>
              <a:gd name="csX10" fmla="*/ 819662 w 1394646"/>
              <a:gd name="csY10" fmla="*/ 1757242 h 1810666"/>
              <a:gd name="csX11" fmla="*/ 708032 w 1394646"/>
              <a:gd name="csY11" fmla="*/ 1810638 h 1810666"/>
              <a:gd name="csX12" fmla="*/ 586140 w 1394646"/>
              <a:gd name="csY12" fmla="*/ 1758661 h 1810666"/>
              <a:gd name="csX13" fmla="*/ 397336 w 1394646"/>
              <a:gd name="csY13" fmla="*/ 1646280 h 1810666"/>
              <a:gd name="csX14" fmla="*/ 142455 w 1394646"/>
              <a:gd name="csY14" fmla="*/ 1492851 h 1810666"/>
              <a:gd name="csX15" fmla="*/ 21230 w 1394646"/>
              <a:gd name="csY15" fmla="*/ 1405916 h 1810666"/>
              <a:gd name="csX16" fmla="*/ 3710 w 1394646"/>
              <a:gd name="csY16" fmla="*/ 1157376 h 1810666"/>
              <a:gd name="csX17" fmla="*/ 3960 w 1394646"/>
              <a:gd name="csY17" fmla="*/ 648449 h 1810666"/>
              <a:gd name="csX18" fmla="*/ 15557 w 1394646"/>
              <a:gd name="csY18" fmla="*/ 418764 h 1810666"/>
              <a:gd name="csX19" fmla="*/ 172574 w 1394646"/>
              <a:gd name="csY19" fmla="*/ 301544 h 1810666"/>
              <a:gd name="csX20" fmla="*/ 497953 w 1394646"/>
              <a:gd name="csY20" fmla="*/ 101478 h 1810666"/>
              <a:gd name="csX21" fmla="*/ 666066 w 1394646"/>
              <a:gd name="csY21" fmla="*/ 3113 h 1810666"/>
              <a:gd name="csX22" fmla="*/ 707717 w 1394646"/>
              <a:gd name="csY22" fmla="*/ 1054 h 1810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6" h="1810666">
                <a:moveTo>
                  <a:pt x="707717" y="1054"/>
                </a:moveTo>
                <a:cubicBezTo>
                  <a:pt x="746775" y="6471"/>
                  <a:pt x="779156" y="31751"/>
                  <a:pt x="814823" y="53839"/>
                </a:cubicBezTo>
                <a:cubicBezTo>
                  <a:pt x="905679" y="110154"/>
                  <a:pt x="995701" y="168306"/>
                  <a:pt x="1087307" y="223370"/>
                </a:cubicBezTo>
                <a:cubicBezTo>
                  <a:pt x="1154803" y="263834"/>
                  <a:pt x="1220880" y="306717"/>
                  <a:pt x="1288125" y="347598"/>
                </a:cubicBezTo>
                <a:cubicBezTo>
                  <a:pt x="1318327" y="365869"/>
                  <a:pt x="1356121" y="379802"/>
                  <a:pt x="1374309" y="412007"/>
                </a:cubicBezTo>
                <a:cubicBezTo>
                  <a:pt x="1406430" y="468823"/>
                  <a:pt x="1390745" y="583123"/>
                  <a:pt x="1390661" y="648449"/>
                </a:cubicBezTo>
                <a:cubicBezTo>
                  <a:pt x="1390411" y="820900"/>
                  <a:pt x="1389994" y="993268"/>
                  <a:pt x="1390328" y="1165719"/>
                </a:cubicBezTo>
                <a:cubicBezTo>
                  <a:pt x="1390411" y="1232297"/>
                  <a:pt x="1407681" y="1353021"/>
                  <a:pt x="1372557" y="1409253"/>
                </a:cubicBezTo>
                <a:cubicBezTo>
                  <a:pt x="1349530" y="1446046"/>
                  <a:pt x="1296134" y="1466320"/>
                  <a:pt x="1259759" y="1488179"/>
                </a:cubicBezTo>
                <a:cubicBezTo>
                  <a:pt x="1179999" y="1535984"/>
                  <a:pt x="1099155" y="1583123"/>
                  <a:pt x="1020480" y="1632597"/>
                </a:cubicBezTo>
                <a:cubicBezTo>
                  <a:pt x="953735" y="1674479"/>
                  <a:pt x="886490" y="1715527"/>
                  <a:pt x="819662" y="1757242"/>
                </a:cubicBezTo>
                <a:cubicBezTo>
                  <a:pt x="785706" y="1778434"/>
                  <a:pt x="749997" y="1809637"/>
                  <a:pt x="708032" y="1810638"/>
                </a:cubicBezTo>
                <a:cubicBezTo>
                  <a:pt x="661144" y="1811723"/>
                  <a:pt x="624434" y="1781771"/>
                  <a:pt x="586140" y="1758661"/>
                </a:cubicBezTo>
                <a:cubicBezTo>
                  <a:pt x="523400" y="1720950"/>
                  <a:pt x="459742" y="1684574"/>
                  <a:pt x="397336" y="1646280"/>
                </a:cubicBezTo>
                <a:cubicBezTo>
                  <a:pt x="312821" y="1594469"/>
                  <a:pt x="227471" y="1543910"/>
                  <a:pt x="142455" y="1492851"/>
                </a:cubicBezTo>
                <a:cubicBezTo>
                  <a:pt x="103243" y="1469323"/>
                  <a:pt x="46093" y="1445462"/>
                  <a:pt x="21230" y="1405916"/>
                </a:cubicBezTo>
                <a:cubicBezTo>
                  <a:pt x="-9973" y="1356358"/>
                  <a:pt x="3460" y="1219031"/>
                  <a:pt x="3710" y="1157376"/>
                </a:cubicBezTo>
                <a:cubicBezTo>
                  <a:pt x="4544" y="987762"/>
                  <a:pt x="3710" y="818063"/>
                  <a:pt x="3960" y="648449"/>
                </a:cubicBezTo>
                <a:cubicBezTo>
                  <a:pt x="4044" y="584791"/>
                  <a:pt x="-10473" y="475497"/>
                  <a:pt x="15557" y="418764"/>
                </a:cubicBezTo>
                <a:cubicBezTo>
                  <a:pt x="37583" y="370708"/>
                  <a:pt x="127521" y="328826"/>
                  <a:pt x="172574" y="301544"/>
                </a:cubicBezTo>
                <a:cubicBezTo>
                  <a:pt x="281200" y="235634"/>
                  <a:pt x="391245" y="170391"/>
                  <a:pt x="497953" y="101478"/>
                </a:cubicBezTo>
                <a:cubicBezTo>
                  <a:pt x="543506" y="71943"/>
                  <a:pt x="614589" y="15127"/>
                  <a:pt x="666066" y="3113"/>
                </a:cubicBezTo>
                <a:cubicBezTo>
                  <a:pt x="680938" y="-349"/>
                  <a:pt x="694698" y="-751"/>
                  <a:pt x="707717" y="105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DA82363-50A9-7154-5B2E-58F35DFBC6F2}"/>
              </a:ext>
            </a:extLst>
          </p:cNvPr>
          <p:cNvSpPr/>
          <p:nvPr/>
        </p:nvSpPr>
        <p:spPr>
          <a:xfrm>
            <a:off x="5210897" y="2688019"/>
            <a:ext cx="1769379" cy="1691275"/>
          </a:xfrm>
          <a:custGeom>
            <a:avLst/>
            <a:gdLst>
              <a:gd name="csX0" fmla="*/ 477108 w 1907940"/>
              <a:gd name="csY0" fmla="*/ 1682 h 2114913"/>
              <a:gd name="csX1" fmla="*/ 612099 w 1907940"/>
              <a:gd name="csY1" fmla="*/ 52658 h 2114913"/>
              <a:gd name="csX2" fmla="*/ 821844 w 1907940"/>
              <a:gd name="csY2" fmla="*/ 168544 h 2114913"/>
              <a:gd name="csX3" fmla="*/ 966930 w 1907940"/>
              <a:gd name="csY3" fmla="*/ 216600 h 2114913"/>
              <a:gd name="csX4" fmla="*/ 1093244 w 1907940"/>
              <a:gd name="csY4" fmla="*/ 166291 h 2114913"/>
              <a:gd name="csX5" fmla="*/ 1307828 w 1907940"/>
              <a:gd name="csY5" fmla="*/ 47236 h 2114913"/>
              <a:gd name="csX6" fmla="*/ 1469600 w 1907940"/>
              <a:gd name="csY6" fmla="*/ 21289 h 2114913"/>
              <a:gd name="csX7" fmla="*/ 1521827 w 1907940"/>
              <a:gd name="csY7" fmla="*/ 119153 h 2114913"/>
              <a:gd name="csX8" fmla="*/ 1581063 w 1907940"/>
              <a:gd name="csY8" fmla="*/ 260484 h 2114913"/>
              <a:gd name="csX9" fmla="*/ 1823262 w 1907940"/>
              <a:gd name="csY9" fmla="*/ 844332 h 2114913"/>
              <a:gd name="csX10" fmla="*/ 1905525 w 1907940"/>
              <a:gd name="csY10" fmla="*/ 1111978 h 2114913"/>
              <a:gd name="csX11" fmla="*/ 1801988 w 1907940"/>
              <a:gd name="csY11" fmla="*/ 1284095 h 2114913"/>
              <a:gd name="csX12" fmla="*/ 1557035 w 1907940"/>
              <a:gd name="csY12" fmla="*/ 1672882 h 2114913"/>
              <a:gd name="csX13" fmla="*/ 1363643 w 1907940"/>
              <a:gd name="csY13" fmla="*/ 1980157 h 2114913"/>
              <a:gd name="csX14" fmla="*/ 1253932 w 1907940"/>
              <a:gd name="csY14" fmla="*/ 2104302 h 2114913"/>
              <a:gd name="csX15" fmla="*/ 1016988 w 1907940"/>
              <a:gd name="csY15" fmla="*/ 2110726 h 2114913"/>
              <a:gd name="csX16" fmla="*/ 766696 w 1907940"/>
              <a:gd name="csY16" fmla="*/ 2110643 h 2114913"/>
              <a:gd name="csX17" fmla="*/ 643136 w 1907940"/>
              <a:gd name="csY17" fmla="*/ 2099213 h 2114913"/>
              <a:gd name="csX18" fmla="*/ 509980 w 1907940"/>
              <a:gd name="csY18" fmla="*/ 1923424 h 2114913"/>
              <a:gd name="csX19" fmla="*/ 226650 w 1907940"/>
              <a:gd name="csY19" fmla="*/ 1472648 h 2114913"/>
              <a:gd name="csX20" fmla="*/ 66547 w 1907940"/>
              <a:gd name="csY20" fmla="*/ 1223775 h 2114913"/>
              <a:gd name="csX21" fmla="*/ 386 w 1907940"/>
              <a:gd name="csY21" fmla="*/ 1095375 h 2114913"/>
              <a:gd name="csX22" fmla="*/ 52447 w 1907940"/>
              <a:gd name="csY22" fmla="*/ 927930 h 2114913"/>
              <a:gd name="csX23" fmla="*/ 186603 w 1907940"/>
              <a:gd name="csY23" fmla="*/ 603051 h 2114913"/>
              <a:gd name="csX24" fmla="*/ 374072 w 1907940"/>
              <a:gd name="csY24" fmla="*/ 147853 h 2114913"/>
              <a:gd name="csX25" fmla="*/ 477108 w 1907940"/>
              <a:gd name="csY25" fmla="*/ 1682 h 2114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907940" h="2114913">
                <a:moveTo>
                  <a:pt x="477108" y="1682"/>
                </a:moveTo>
                <a:cubicBezTo>
                  <a:pt x="527834" y="-8496"/>
                  <a:pt x="570050" y="29882"/>
                  <a:pt x="612099" y="52658"/>
                </a:cubicBezTo>
                <a:cubicBezTo>
                  <a:pt x="682348" y="90786"/>
                  <a:pt x="751011" y="131667"/>
                  <a:pt x="821844" y="168544"/>
                </a:cubicBezTo>
                <a:cubicBezTo>
                  <a:pt x="870734" y="193990"/>
                  <a:pt x="909446" y="219353"/>
                  <a:pt x="966930" y="216600"/>
                </a:cubicBezTo>
                <a:cubicBezTo>
                  <a:pt x="1015487" y="214264"/>
                  <a:pt x="1051695" y="188233"/>
                  <a:pt x="1093244" y="166291"/>
                </a:cubicBezTo>
                <a:cubicBezTo>
                  <a:pt x="1165495" y="128163"/>
                  <a:pt x="1236244" y="86865"/>
                  <a:pt x="1307828" y="47236"/>
                </a:cubicBezTo>
                <a:cubicBezTo>
                  <a:pt x="1358553" y="19036"/>
                  <a:pt x="1414452" y="-24515"/>
                  <a:pt x="1469600" y="21289"/>
                </a:cubicBezTo>
                <a:cubicBezTo>
                  <a:pt x="1499301" y="45901"/>
                  <a:pt x="1508061" y="84863"/>
                  <a:pt x="1521827" y="119153"/>
                </a:cubicBezTo>
                <a:cubicBezTo>
                  <a:pt x="1540849" y="166542"/>
                  <a:pt x="1561624" y="213263"/>
                  <a:pt x="1581063" y="260484"/>
                </a:cubicBezTo>
                <a:cubicBezTo>
                  <a:pt x="1661407" y="455211"/>
                  <a:pt x="1742418" y="649772"/>
                  <a:pt x="1823262" y="844332"/>
                </a:cubicBezTo>
                <a:cubicBezTo>
                  <a:pt x="1853047" y="916083"/>
                  <a:pt x="1921627" y="1035972"/>
                  <a:pt x="1905525" y="1111978"/>
                </a:cubicBezTo>
                <a:cubicBezTo>
                  <a:pt x="1893928" y="1166541"/>
                  <a:pt x="1832857" y="1236206"/>
                  <a:pt x="1801988" y="1284095"/>
                </a:cubicBezTo>
                <a:cubicBezTo>
                  <a:pt x="1719058" y="1412829"/>
                  <a:pt x="1638797" y="1543398"/>
                  <a:pt x="1557035" y="1672882"/>
                </a:cubicBezTo>
                <a:cubicBezTo>
                  <a:pt x="1492376" y="1775251"/>
                  <a:pt x="1428718" y="1878205"/>
                  <a:pt x="1363643" y="1980157"/>
                </a:cubicBezTo>
                <a:cubicBezTo>
                  <a:pt x="1333024" y="2028046"/>
                  <a:pt x="1311415" y="2083611"/>
                  <a:pt x="1253932" y="2104302"/>
                </a:cubicBezTo>
                <a:cubicBezTo>
                  <a:pt x="1200035" y="2123741"/>
                  <a:pt x="1078727" y="2110476"/>
                  <a:pt x="1016988" y="2110726"/>
                </a:cubicBezTo>
                <a:cubicBezTo>
                  <a:pt x="933558" y="2111143"/>
                  <a:pt x="850127" y="2110726"/>
                  <a:pt x="766696" y="2110643"/>
                </a:cubicBezTo>
                <a:cubicBezTo>
                  <a:pt x="726316" y="2110559"/>
                  <a:pt x="680596" y="2117067"/>
                  <a:pt x="643136" y="2099213"/>
                </a:cubicBezTo>
                <a:cubicBezTo>
                  <a:pt x="579395" y="2068760"/>
                  <a:pt x="546523" y="1980658"/>
                  <a:pt x="509980" y="1923424"/>
                </a:cubicBezTo>
                <a:cubicBezTo>
                  <a:pt x="414452" y="1774000"/>
                  <a:pt x="320175" y="1623408"/>
                  <a:pt x="226650" y="1472648"/>
                </a:cubicBezTo>
                <a:cubicBezTo>
                  <a:pt x="174756" y="1388884"/>
                  <a:pt x="120192" y="1306454"/>
                  <a:pt x="66547" y="1223775"/>
                </a:cubicBezTo>
                <a:cubicBezTo>
                  <a:pt x="41183" y="1184729"/>
                  <a:pt x="4057" y="1143514"/>
                  <a:pt x="386" y="1095375"/>
                </a:cubicBezTo>
                <a:cubicBezTo>
                  <a:pt x="-4036" y="1036306"/>
                  <a:pt x="30504" y="980658"/>
                  <a:pt x="52447" y="927930"/>
                </a:cubicBezTo>
                <a:cubicBezTo>
                  <a:pt x="97499" y="819804"/>
                  <a:pt x="142468" y="711594"/>
                  <a:pt x="186603" y="603051"/>
                </a:cubicBezTo>
                <a:cubicBezTo>
                  <a:pt x="248425" y="451040"/>
                  <a:pt x="311749" y="299697"/>
                  <a:pt x="374072" y="147853"/>
                </a:cubicBezTo>
                <a:cubicBezTo>
                  <a:pt x="396098" y="94124"/>
                  <a:pt x="410447" y="15115"/>
                  <a:pt x="477108" y="16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2F3E93F-C4B1-C77B-81DD-B53B132D382F}"/>
              </a:ext>
            </a:extLst>
          </p:cNvPr>
          <p:cNvSpPr/>
          <p:nvPr/>
        </p:nvSpPr>
        <p:spPr>
          <a:xfrm>
            <a:off x="6352900" y="3595230"/>
            <a:ext cx="1853526" cy="1426503"/>
          </a:xfrm>
          <a:custGeom>
            <a:avLst/>
            <a:gdLst>
              <a:gd name="csX0" fmla="*/ 824663 w 1998677"/>
              <a:gd name="csY0" fmla="*/ 770 h 1783820"/>
              <a:gd name="csX1" fmla="*/ 937482 w 1998677"/>
              <a:gd name="csY1" fmla="*/ 20574 h 1783820"/>
              <a:gd name="csX2" fmla="*/ 1229072 w 1998677"/>
              <a:gd name="csY2" fmla="*/ 63207 h 1783820"/>
              <a:gd name="csX3" fmla="*/ 1562878 w 1998677"/>
              <a:gd name="csY3" fmla="*/ 113099 h 1783820"/>
              <a:gd name="csX4" fmla="*/ 1727069 w 1998677"/>
              <a:gd name="csY4" fmla="*/ 151310 h 1783820"/>
              <a:gd name="csX5" fmla="*/ 1804576 w 1998677"/>
              <a:gd name="csY5" fmla="*/ 265527 h 1783820"/>
              <a:gd name="csX6" fmla="*/ 1947576 w 1998677"/>
              <a:gd name="csY6" fmla="*/ 506057 h 1783820"/>
              <a:gd name="csX7" fmla="*/ 1997468 w 1998677"/>
              <a:gd name="csY7" fmla="*/ 651811 h 1783820"/>
              <a:gd name="csX8" fmla="*/ 1943321 w 1998677"/>
              <a:gd name="csY8" fmla="*/ 762773 h 1783820"/>
              <a:gd name="csX9" fmla="*/ 1784636 w 1998677"/>
              <a:gd name="csY9" fmla="*/ 1038261 h 1783820"/>
              <a:gd name="csX10" fmla="*/ 1610099 w 1998677"/>
              <a:gd name="csY10" fmla="*/ 1339112 h 1783820"/>
              <a:gd name="csX11" fmla="*/ 1495215 w 1998677"/>
              <a:gd name="csY11" fmla="*/ 1524746 h 1783820"/>
              <a:gd name="csX12" fmla="*/ 1264363 w 1998677"/>
              <a:gd name="csY12" fmla="*/ 1603171 h 1783820"/>
              <a:gd name="csX13" fmla="*/ 763362 w 1998677"/>
              <a:gd name="csY13" fmla="*/ 1736409 h 1783820"/>
              <a:gd name="csX14" fmla="*/ 536847 w 1998677"/>
              <a:gd name="csY14" fmla="*/ 1782046 h 1783820"/>
              <a:gd name="csX15" fmla="*/ 314171 w 1998677"/>
              <a:gd name="csY15" fmla="*/ 1647305 h 1783820"/>
              <a:gd name="csX16" fmla="*/ 114772 w 1998677"/>
              <a:gd name="csY16" fmla="*/ 1513065 h 1783820"/>
              <a:gd name="csX17" fmla="*/ 9482 w 1998677"/>
              <a:gd name="csY17" fmla="*/ 1410278 h 1783820"/>
              <a:gd name="csX18" fmla="*/ 4143 w 1998677"/>
              <a:gd name="csY18" fmla="*/ 1220724 h 1783820"/>
              <a:gd name="csX19" fmla="*/ 9816 w 1998677"/>
              <a:gd name="csY19" fmla="*/ 1081395 h 1783820"/>
              <a:gd name="csX20" fmla="*/ 139968 w 1998677"/>
              <a:gd name="csY20" fmla="*/ 970182 h 1783820"/>
              <a:gd name="csX21" fmla="*/ 427219 w 1998677"/>
              <a:gd name="csY21" fmla="*/ 514818 h 1783820"/>
              <a:gd name="csX22" fmla="*/ 667417 w 1998677"/>
              <a:gd name="csY22" fmla="*/ 129451 h 1783820"/>
              <a:gd name="csX23" fmla="*/ 787723 w 1998677"/>
              <a:gd name="csY23" fmla="*/ 1051 h 1783820"/>
              <a:gd name="csX24" fmla="*/ 824663 w 1998677"/>
              <a:gd name="csY24" fmla="*/ 770 h 1783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998677" h="1783820">
                <a:moveTo>
                  <a:pt x="824663" y="770"/>
                </a:moveTo>
                <a:cubicBezTo>
                  <a:pt x="862410" y="3852"/>
                  <a:pt x="901941" y="15381"/>
                  <a:pt x="937482" y="20574"/>
                </a:cubicBezTo>
                <a:cubicBezTo>
                  <a:pt x="1034761" y="34841"/>
                  <a:pt x="1131958" y="48106"/>
                  <a:pt x="1229072" y="63207"/>
                </a:cubicBezTo>
                <a:cubicBezTo>
                  <a:pt x="1340201" y="80477"/>
                  <a:pt x="1451498" y="97748"/>
                  <a:pt x="1562878" y="113099"/>
                </a:cubicBezTo>
                <a:cubicBezTo>
                  <a:pt x="1615105" y="120274"/>
                  <a:pt x="1683185" y="119023"/>
                  <a:pt x="1727069" y="151310"/>
                </a:cubicBezTo>
                <a:cubicBezTo>
                  <a:pt x="1762360" y="177340"/>
                  <a:pt x="1782467" y="228567"/>
                  <a:pt x="1804576" y="265527"/>
                </a:cubicBezTo>
                <a:cubicBezTo>
                  <a:pt x="1852382" y="345620"/>
                  <a:pt x="1900438" y="425547"/>
                  <a:pt x="1947576" y="506057"/>
                </a:cubicBezTo>
                <a:cubicBezTo>
                  <a:pt x="1975526" y="553613"/>
                  <a:pt x="2005060" y="593242"/>
                  <a:pt x="1997468" y="651811"/>
                </a:cubicBezTo>
                <a:cubicBezTo>
                  <a:pt x="1992212" y="692441"/>
                  <a:pt x="1962093" y="727399"/>
                  <a:pt x="1943321" y="762773"/>
                </a:cubicBezTo>
                <a:cubicBezTo>
                  <a:pt x="1893847" y="856049"/>
                  <a:pt x="1838533" y="947489"/>
                  <a:pt x="1784636" y="1038261"/>
                </a:cubicBezTo>
                <a:cubicBezTo>
                  <a:pt x="1725484" y="1137878"/>
                  <a:pt x="1666916" y="1238328"/>
                  <a:pt x="1610099" y="1339112"/>
                </a:cubicBezTo>
                <a:cubicBezTo>
                  <a:pt x="1578229" y="1395762"/>
                  <a:pt x="1543605" y="1482196"/>
                  <a:pt x="1495215" y="1524746"/>
                </a:cubicBezTo>
                <a:cubicBezTo>
                  <a:pt x="1441152" y="1572385"/>
                  <a:pt x="1333944" y="1584065"/>
                  <a:pt x="1264363" y="1603171"/>
                </a:cubicBezTo>
                <a:cubicBezTo>
                  <a:pt x="1097668" y="1648807"/>
                  <a:pt x="930891" y="1694277"/>
                  <a:pt x="763362" y="1736409"/>
                </a:cubicBezTo>
                <a:cubicBezTo>
                  <a:pt x="697451" y="1753012"/>
                  <a:pt x="603592" y="1792641"/>
                  <a:pt x="536847" y="1782046"/>
                </a:cubicBezTo>
                <a:cubicBezTo>
                  <a:pt x="476527" y="1772535"/>
                  <a:pt x="368067" y="1683932"/>
                  <a:pt x="314171" y="1647305"/>
                </a:cubicBezTo>
                <a:cubicBezTo>
                  <a:pt x="247927" y="1602336"/>
                  <a:pt x="181683" y="1556950"/>
                  <a:pt x="114772" y="1513065"/>
                </a:cubicBezTo>
                <a:cubicBezTo>
                  <a:pt x="74224" y="1486534"/>
                  <a:pt x="25167" y="1460003"/>
                  <a:pt x="9482" y="1410278"/>
                </a:cubicBezTo>
                <a:cubicBezTo>
                  <a:pt x="-8205" y="1354297"/>
                  <a:pt x="4309" y="1279209"/>
                  <a:pt x="4143" y="1220724"/>
                </a:cubicBezTo>
                <a:cubicBezTo>
                  <a:pt x="3976" y="1177174"/>
                  <a:pt x="-4617" y="1123027"/>
                  <a:pt x="9816" y="1081395"/>
                </a:cubicBezTo>
                <a:cubicBezTo>
                  <a:pt x="29756" y="1023661"/>
                  <a:pt x="106929" y="1019573"/>
                  <a:pt x="139968" y="970182"/>
                </a:cubicBezTo>
                <a:cubicBezTo>
                  <a:pt x="239751" y="821175"/>
                  <a:pt x="330273" y="665660"/>
                  <a:pt x="427219" y="514818"/>
                </a:cubicBezTo>
                <a:cubicBezTo>
                  <a:pt x="508982" y="387669"/>
                  <a:pt x="588074" y="258185"/>
                  <a:pt x="667417" y="129451"/>
                </a:cubicBezTo>
                <a:cubicBezTo>
                  <a:pt x="696534" y="82146"/>
                  <a:pt x="724900" y="8310"/>
                  <a:pt x="787723" y="1051"/>
                </a:cubicBezTo>
                <a:cubicBezTo>
                  <a:pt x="799696" y="-346"/>
                  <a:pt x="812080" y="-257"/>
                  <a:pt x="824663" y="7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9B9E0C-A059-6378-D6CE-3B99257C080D}"/>
              </a:ext>
            </a:extLst>
          </p:cNvPr>
          <p:cNvSpPr/>
          <p:nvPr/>
        </p:nvSpPr>
        <p:spPr>
          <a:xfrm>
            <a:off x="3983964" y="3595421"/>
            <a:ext cx="1853083" cy="1426889"/>
          </a:xfrm>
          <a:custGeom>
            <a:avLst/>
            <a:gdLst>
              <a:gd name="csX0" fmla="*/ 1189577 w 1998199"/>
              <a:gd name="csY0" fmla="*/ 730 h 1784303"/>
              <a:gd name="csX1" fmla="*/ 1323149 w 1998199"/>
              <a:gd name="csY1" fmla="*/ 113945 h 1784303"/>
              <a:gd name="csX2" fmla="*/ 1564598 w 1998199"/>
              <a:gd name="csY2" fmla="*/ 498310 h 1784303"/>
              <a:gd name="csX3" fmla="*/ 1774760 w 1998199"/>
              <a:gd name="csY3" fmla="*/ 830364 h 1784303"/>
              <a:gd name="csX4" fmla="*/ 1864615 w 1998199"/>
              <a:gd name="csY4" fmla="*/ 974115 h 1784303"/>
              <a:gd name="csX5" fmla="*/ 1991095 w 1998199"/>
              <a:gd name="csY5" fmla="*/ 1088916 h 1784303"/>
              <a:gd name="csX6" fmla="*/ 1994516 w 1998199"/>
              <a:gd name="csY6" fmla="*/ 1195457 h 1784303"/>
              <a:gd name="csX7" fmla="*/ 1968903 w 1998199"/>
              <a:gd name="csY7" fmla="*/ 1445999 h 1784303"/>
              <a:gd name="csX8" fmla="*/ 1874793 w 1998199"/>
              <a:gd name="csY8" fmla="*/ 1518667 h 1784303"/>
              <a:gd name="csX9" fmla="*/ 1685322 w 1998199"/>
              <a:gd name="csY9" fmla="*/ 1646149 h 1784303"/>
              <a:gd name="csX10" fmla="*/ 1455637 w 1998199"/>
              <a:gd name="csY10" fmla="*/ 1783059 h 1784303"/>
              <a:gd name="csX11" fmla="*/ 1262746 w 1998199"/>
              <a:gd name="csY11" fmla="*/ 1744264 h 1784303"/>
              <a:gd name="csX12" fmla="*/ 761077 w 1998199"/>
              <a:gd name="csY12" fmla="*/ 1611442 h 1784303"/>
              <a:gd name="csX13" fmla="*/ 514373 w 1998199"/>
              <a:gd name="csY13" fmla="*/ 1532183 h 1784303"/>
              <a:gd name="csX14" fmla="*/ 387308 w 1998199"/>
              <a:gd name="csY14" fmla="*/ 1333618 h 1784303"/>
              <a:gd name="csX15" fmla="*/ 111152 w 1998199"/>
              <a:gd name="csY15" fmla="*/ 859148 h 1784303"/>
              <a:gd name="csX16" fmla="*/ 23 w 1998199"/>
              <a:gd name="csY16" fmla="*/ 628128 h 1784303"/>
              <a:gd name="csX17" fmla="*/ 58424 w 1998199"/>
              <a:gd name="csY17" fmla="*/ 495140 h 1784303"/>
              <a:gd name="csX18" fmla="*/ 180400 w 1998199"/>
              <a:gd name="csY18" fmla="*/ 291819 h 1784303"/>
              <a:gd name="csX19" fmla="*/ 260159 w 1998199"/>
              <a:gd name="csY19" fmla="*/ 162668 h 1784303"/>
              <a:gd name="csX20" fmla="*/ 529557 w 1998199"/>
              <a:gd name="csY20" fmla="*/ 97593 h 1784303"/>
              <a:gd name="csX21" fmla="*/ 1189577 w 1998199"/>
              <a:gd name="csY21" fmla="*/ 730 h 17843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998199" h="1784303">
                <a:moveTo>
                  <a:pt x="1189577" y="730"/>
                </a:moveTo>
                <a:cubicBezTo>
                  <a:pt x="1264164" y="-7780"/>
                  <a:pt x="1290028" y="59882"/>
                  <a:pt x="1323149" y="113945"/>
                </a:cubicBezTo>
                <a:cubicBezTo>
                  <a:pt x="1402242" y="242929"/>
                  <a:pt x="1485589" y="369243"/>
                  <a:pt x="1564598" y="498310"/>
                </a:cubicBezTo>
                <a:cubicBezTo>
                  <a:pt x="1633011" y="609940"/>
                  <a:pt x="1704177" y="720069"/>
                  <a:pt x="1774760" y="830364"/>
                </a:cubicBezTo>
                <a:cubicBezTo>
                  <a:pt x="1805045" y="877753"/>
                  <a:pt x="1832410" y="927978"/>
                  <a:pt x="1864615" y="974115"/>
                </a:cubicBezTo>
                <a:cubicBezTo>
                  <a:pt x="1897820" y="1021754"/>
                  <a:pt x="1975744" y="1028428"/>
                  <a:pt x="1991095" y="1088916"/>
                </a:cubicBezTo>
                <a:cubicBezTo>
                  <a:pt x="1999438" y="1122121"/>
                  <a:pt x="1994599" y="1161333"/>
                  <a:pt x="1994516" y="1195457"/>
                </a:cubicBezTo>
                <a:cubicBezTo>
                  <a:pt x="1994433" y="1268291"/>
                  <a:pt x="2012621" y="1385428"/>
                  <a:pt x="1968903" y="1445999"/>
                </a:cubicBezTo>
                <a:cubicBezTo>
                  <a:pt x="1945793" y="1478120"/>
                  <a:pt x="1906664" y="1496641"/>
                  <a:pt x="1874793" y="1518667"/>
                </a:cubicBezTo>
                <a:cubicBezTo>
                  <a:pt x="1812220" y="1562051"/>
                  <a:pt x="1748562" y="1603850"/>
                  <a:pt x="1685322" y="1646149"/>
                </a:cubicBezTo>
                <a:cubicBezTo>
                  <a:pt x="1631175" y="1682441"/>
                  <a:pt x="1515541" y="1775633"/>
                  <a:pt x="1455637" y="1783059"/>
                </a:cubicBezTo>
                <a:cubicBezTo>
                  <a:pt x="1391813" y="1790985"/>
                  <a:pt x="1323984" y="1759031"/>
                  <a:pt x="1262746" y="1744264"/>
                </a:cubicBezTo>
                <a:cubicBezTo>
                  <a:pt x="1094549" y="1703716"/>
                  <a:pt x="928523" y="1654492"/>
                  <a:pt x="761077" y="1611442"/>
                </a:cubicBezTo>
                <a:cubicBezTo>
                  <a:pt x="696085" y="1594672"/>
                  <a:pt x="564264" y="1570728"/>
                  <a:pt x="514373" y="1532183"/>
                </a:cubicBezTo>
                <a:cubicBezTo>
                  <a:pt x="458307" y="1488882"/>
                  <a:pt x="423183" y="1394689"/>
                  <a:pt x="387308" y="1333618"/>
                </a:cubicBezTo>
                <a:cubicBezTo>
                  <a:pt x="294533" y="1175851"/>
                  <a:pt x="202426" y="1017749"/>
                  <a:pt x="111152" y="859148"/>
                </a:cubicBezTo>
                <a:cubicBezTo>
                  <a:pt x="77363" y="800413"/>
                  <a:pt x="-1562" y="692954"/>
                  <a:pt x="23" y="628128"/>
                </a:cubicBezTo>
                <a:cubicBezTo>
                  <a:pt x="1274" y="576651"/>
                  <a:pt x="33729" y="537856"/>
                  <a:pt x="58424" y="495140"/>
                </a:cubicBezTo>
                <a:cubicBezTo>
                  <a:pt x="98137" y="426726"/>
                  <a:pt x="141438" y="360566"/>
                  <a:pt x="180400" y="291819"/>
                </a:cubicBezTo>
                <a:cubicBezTo>
                  <a:pt x="203510" y="250938"/>
                  <a:pt x="226537" y="195457"/>
                  <a:pt x="260159" y="162668"/>
                </a:cubicBezTo>
                <a:cubicBezTo>
                  <a:pt x="309717" y="114362"/>
                  <a:pt x="459392" y="108105"/>
                  <a:pt x="529557" y="97593"/>
                </a:cubicBezTo>
                <a:cubicBezTo>
                  <a:pt x="749230" y="64804"/>
                  <a:pt x="968903" y="25926"/>
                  <a:pt x="1189577" y="730"/>
                </a:cubicBezTo>
                <a:close/>
              </a:path>
            </a:pathLst>
          </a:custGeom>
          <a:solidFill>
            <a:srgbClr val="09B3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B931A57-2244-4B17-D92F-C111B7F59E12}"/>
              </a:ext>
            </a:extLst>
          </p:cNvPr>
          <p:cNvSpPr/>
          <p:nvPr/>
        </p:nvSpPr>
        <p:spPr>
          <a:xfrm>
            <a:off x="8271415" y="3669950"/>
            <a:ext cx="18288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487465A-4ABE-061F-B061-D28028F12E9D}"/>
              </a:ext>
            </a:extLst>
          </p:cNvPr>
          <p:cNvSpPr/>
          <p:nvPr/>
        </p:nvSpPr>
        <p:spPr>
          <a:xfrm>
            <a:off x="3756996" y="3669700"/>
            <a:ext cx="18288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5BA205E-D5C5-A784-4FD2-F021F9BA2AFE}"/>
              </a:ext>
            </a:extLst>
          </p:cNvPr>
          <p:cNvSpPr/>
          <p:nvPr/>
        </p:nvSpPr>
        <p:spPr>
          <a:xfrm>
            <a:off x="7989195" y="3994762"/>
            <a:ext cx="1292783" cy="1379559"/>
          </a:xfrm>
          <a:custGeom>
            <a:avLst/>
            <a:gdLst>
              <a:gd name="csX0" fmla="*/ 707094 w 1394022"/>
              <a:gd name="csY0" fmla="*/ 1006 h 1725117"/>
              <a:gd name="csX1" fmla="*/ 814200 w 1394022"/>
              <a:gd name="csY1" fmla="*/ 51297 h 1725117"/>
              <a:gd name="csX2" fmla="*/ 1086684 w 1394022"/>
              <a:gd name="csY2" fmla="*/ 212818 h 1725117"/>
              <a:gd name="csX3" fmla="*/ 1287502 w 1394022"/>
              <a:gd name="csY3" fmla="*/ 331177 h 1725117"/>
              <a:gd name="csX4" fmla="*/ 1373686 w 1394022"/>
              <a:gd name="csY4" fmla="*/ 392542 h 1725117"/>
              <a:gd name="csX5" fmla="*/ 1390038 w 1394022"/>
              <a:gd name="csY5" fmla="*/ 617813 h 1725117"/>
              <a:gd name="csX6" fmla="*/ 1389705 w 1394022"/>
              <a:gd name="csY6" fmla="*/ 1110642 h 1725117"/>
              <a:gd name="csX7" fmla="*/ 1371934 w 1394022"/>
              <a:gd name="csY7" fmla="*/ 1342670 h 1725117"/>
              <a:gd name="csX8" fmla="*/ 1259136 w 1394022"/>
              <a:gd name="csY8" fmla="*/ 1417866 h 1725117"/>
              <a:gd name="csX9" fmla="*/ 1019857 w 1394022"/>
              <a:gd name="csY9" fmla="*/ 1555461 h 1725117"/>
              <a:gd name="csX10" fmla="*/ 819039 w 1394022"/>
              <a:gd name="csY10" fmla="*/ 1674216 h 1725117"/>
              <a:gd name="csX11" fmla="*/ 707409 w 1394022"/>
              <a:gd name="csY11" fmla="*/ 1725090 h 1725117"/>
              <a:gd name="csX12" fmla="*/ 585517 w 1394022"/>
              <a:gd name="csY12" fmla="*/ 1675568 h 1725117"/>
              <a:gd name="csX13" fmla="*/ 396713 w 1394022"/>
              <a:gd name="csY13" fmla="*/ 1568497 h 1725117"/>
              <a:gd name="csX14" fmla="*/ 141832 w 1394022"/>
              <a:gd name="csY14" fmla="*/ 1422318 h 1725117"/>
              <a:gd name="csX15" fmla="*/ 20607 w 1394022"/>
              <a:gd name="csY15" fmla="*/ 1339490 h 1725117"/>
              <a:gd name="csX16" fmla="*/ 3087 w 1394022"/>
              <a:gd name="csY16" fmla="*/ 1102693 h 1725117"/>
              <a:gd name="csX17" fmla="*/ 3218 w 1394022"/>
              <a:gd name="csY17" fmla="*/ 849136 h 1725117"/>
              <a:gd name="csX18" fmla="*/ 157496 w 1394022"/>
              <a:gd name="csY18" fmla="*/ 583205 h 1725117"/>
              <a:gd name="csX19" fmla="*/ 316181 w 1394022"/>
              <a:gd name="csY19" fmla="*/ 307717 h 1725117"/>
              <a:gd name="csX20" fmla="*/ 370328 w 1394022"/>
              <a:gd name="csY20" fmla="*/ 196755 h 1725117"/>
              <a:gd name="csX21" fmla="*/ 369915 w 1394022"/>
              <a:gd name="csY21" fmla="*/ 171327 h 1725117"/>
              <a:gd name="csX22" fmla="*/ 497330 w 1394022"/>
              <a:gd name="csY22" fmla="*/ 96685 h 1725117"/>
              <a:gd name="csX23" fmla="*/ 665443 w 1394022"/>
              <a:gd name="csY23" fmla="*/ 2968 h 1725117"/>
              <a:gd name="csX24" fmla="*/ 707094 w 1394022"/>
              <a:gd name="csY24" fmla="*/ 1006 h 17251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94022" h="1725117">
                <a:moveTo>
                  <a:pt x="707094" y="1006"/>
                </a:moveTo>
                <a:cubicBezTo>
                  <a:pt x="746152" y="6167"/>
                  <a:pt x="778533" y="30253"/>
                  <a:pt x="814200" y="51297"/>
                </a:cubicBezTo>
                <a:cubicBezTo>
                  <a:pt x="905056" y="104951"/>
                  <a:pt x="995078" y="160356"/>
                  <a:pt x="1086684" y="212818"/>
                </a:cubicBezTo>
                <a:cubicBezTo>
                  <a:pt x="1154180" y="251370"/>
                  <a:pt x="1220257" y="292227"/>
                  <a:pt x="1287502" y="331177"/>
                </a:cubicBezTo>
                <a:cubicBezTo>
                  <a:pt x="1317704" y="348584"/>
                  <a:pt x="1355498" y="361859"/>
                  <a:pt x="1373686" y="392542"/>
                </a:cubicBezTo>
                <a:cubicBezTo>
                  <a:pt x="1405807" y="446674"/>
                  <a:pt x="1390122" y="555573"/>
                  <a:pt x="1390038" y="617813"/>
                </a:cubicBezTo>
                <a:cubicBezTo>
                  <a:pt x="1389788" y="782116"/>
                  <a:pt x="1389371" y="946339"/>
                  <a:pt x="1389705" y="1110642"/>
                </a:cubicBezTo>
                <a:cubicBezTo>
                  <a:pt x="1389788" y="1174074"/>
                  <a:pt x="1407058" y="1289094"/>
                  <a:pt x="1371934" y="1342670"/>
                </a:cubicBezTo>
                <a:cubicBezTo>
                  <a:pt x="1348907" y="1377724"/>
                  <a:pt x="1295511" y="1397040"/>
                  <a:pt x="1259136" y="1417866"/>
                </a:cubicBezTo>
                <a:cubicBezTo>
                  <a:pt x="1179376" y="1463413"/>
                  <a:pt x="1098532" y="1508324"/>
                  <a:pt x="1019857" y="1555461"/>
                </a:cubicBezTo>
                <a:cubicBezTo>
                  <a:pt x="953112" y="1595364"/>
                  <a:pt x="885867" y="1634472"/>
                  <a:pt x="819039" y="1674216"/>
                </a:cubicBezTo>
                <a:cubicBezTo>
                  <a:pt x="785083" y="1694407"/>
                  <a:pt x="749374" y="1724136"/>
                  <a:pt x="707409" y="1725090"/>
                </a:cubicBezTo>
                <a:cubicBezTo>
                  <a:pt x="660521" y="1726123"/>
                  <a:pt x="623811" y="1697586"/>
                  <a:pt x="585517" y="1675568"/>
                </a:cubicBezTo>
                <a:cubicBezTo>
                  <a:pt x="522777" y="1639639"/>
                  <a:pt x="459119" y="1604982"/>
                  <a:pt x="396713" y="1568497"/>
                </a:cubicBezTo>
                <a:cubicBezTo>
                  <a:pt x="312198" y="1519134"/>
                  <a:pt x="226848" y="1470964"/>
                  <a:pt x="141832" y="1422318"/>
                </a:cubicBezTo>
                <a:cubicBezTo>
                  <a:pt x="102620" y="1399901"/>
                  <a:pt x="45470" y="1377168"/>
                  <a:pt x="20607" y="1339490"/>
                </a:cubicBezTo>
                <a:cubicBezTo>
                  <a:pt x="-10596" y="1292274"/>
                  <a:pt x="2837" y="1161435"/>
                  <a:pt x="3087" y="1102693"/>
                </a:cubicBezTo>
                <a:lnTo>
                  <a:pt x="3218" y="849136"/>
                </a:lnTo>
                <a:lnTo>
                  <a:pt x="157496" y="583205"/>
                </a:lnTo>
                <a:cubicBezTo>
                  <a:pt x="211393" y="492433"/>
                  <a:pt x="266707" y="400993"/>
                  <a:pt x="316181" y="307717"/>
                </a:cubicBezTo>
                <a:cubicBezTo>
                  <a:pt x="334953" y="272343"/>
                  <a:pt x="365072" y="237385"/>
                  <a:pt x="370328" y="196755"/>
                </a:cubicBezTo>
                <a:lnTo>
                  <a:pt x="369915" y="171327"/>
                </a:lnTo>
                <a:lnTo>
                  <a:pt x="497330" y="96685"/>
                </a:lnTo>
                <a:cubicBezTo>
                  <a:pt x="542883" y="68546"/>
                  <a:pt x="613966" y="14414"/>
                  <a:pt x="665443" y="2968"/>
                </a:cubicBezTo>
                <a:cubicBezTo>
                  <a:pt x="680315" y="-331"/>
                  <a:pt x="694075" y="-714"/>
                  <a:pt x="707094" y="1006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4EA4987-7DCA-9697-55F0-09CCFB277DD8}"/>
              </a:ext>
            </a:extLst>
          </p:cNvPr>
          <p:cNvSpPr/>
          <p:nvPr/>
        </p:nvSpPr>
        <p:spPr>
          <a:xfrm>
            <a:off x="2934330" y="4051075"/>
            <a:ext cx="1293362" cy="1267314"/>
          </a:xfrm>
          <a:custGeom>
            <a:avLst/>
            <a:gdLst>
              <a:gd name="csX0" fmla="*/ 707717 w 1394646"/>
              <a:gd name="csY0" fmla="*/ 924 h 1584757"/>
              <a:gd name="csX1" fmla="*/ 814823 w 1394646"/>
              <a:gd name="csY1" fmla="*/ 47123 h 1584757"/>
              <a:gd name="csX2" fmla="*/ 1025613 w 1394646"/>
              <a:gd name="csY2" fmla="*/ 161907 h 1584757"/>
              <a:gd name="csX3" fmla="*/ 1032718 w 1394646"/>
              <a:gd name="csY3" fmla="*/ 194737 h 1584757"/>
              <a:gd name="csX4" fmla="*/ 1131903 w 1394646"/>
              <a:gd name="csY4" fmla="*/ 370571 h 1584757"/>
              <a:gd name="csX5" fmla="*/ 1390479 w 1394646"/>
              <a:gd name="csY5" fmla="*/ 814837 h 1584757"/>
              <a:gd name="csX6" fmla="*/ 1390328 w 1394646"/>
              <a:gd name="csY6" fmla="*/ 1020277 h 1584757"/>
              <a:gd name="csX7" fmla="*/ 1372557 w 1394646"/>
              <a:gd name="csY7" fmla="*/ 1233426 h 1584757"/>
              <a:gd name="csX8" fmla="*/ 1259759 w 1394646"/>
              <a:gd name="csY8" fmla="*/ 1302505 h 1584757"/>
              <a:gd name="csX9" fmla="*/ 1020480 w 1394646"/>
              <a:gd name="csY9" fmla="*/ 1428904 h 1584757"/>
              <a:gd name="csX10" fmla="*/ 819662 w 1394646"/>
              <a:gd name="csY10" fmla="*/ 1537998 h 1584757"/>
              <a:gd name="csX11" fmla="*/ 708032 w 1394646"/>
              <a:gd name="csY11" fmla="*/ 1584732 h 1584757"/>
              <a:gd name="csX12" fmla="*/ 586140 w 1394646"/>
              <a:gd name="csY12" fmla="*/ 1539240 h 1584757"/>
              <a:gd name="csX13" fmla="*/ 397336 w 1394646"/>
              <a:gd name="csY13" fmla="*/ 1440880 h 1584757"/>
              <a:gd name="csX14" fmla="*/ 142455 w 1394646"/>
              <a:gd name="csY14" fmla="*/ 1306594 h 1584757"/>
              <a:gd name="csX15" fmla="*/ 21230 w 1394646"/>
              <a:gd name="csY15" fmla="*/ 1230506 h 1584757"/>
              <a:gd name="csX16" fmla="*/ 3710 w 1394646"/>
              <a:gd name="csY16" fmla="*/ 1012975 h 1584757"/>
              <a:gd name="csX17" fmla="*/ 3960 w 1394646"/>
              <a:gd name="csY17" fmla="*/ 567545 h 1584757"/>
              <a:gd name="csX18" fmla="*/ 15557 w 1394646"/>
              <a:gd name="csY18" fmla="*/ 366517 h 1584757"/>
              <a:gd name="csX19" fmla="*/ 172574 w 1394646"/>
              <a:gd name="csY19" fmla="*/ 263923 h 1584757"/>
              <a:gd name="csX20" fmla="*/ 497953 w 1394646"/>
              <a:gd name="csY20" fmla="*/ 88818 h 1584757"/>
              <a:gd name="csX21" fmla="*/ 666066 w 1394646"/>
              <a:gd name="csY21" fmla="*/ 2726 h 1584757"/>
              <a:gd name="csX22" fmla="*/ 707717 w 1394646"/>
              <a:gd name="csY22" fmla="*/ 924 h 15847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6" h="1584757">
                <a:moveTo>
                  <a:pt x="707717" y="924"/>
                </a:moveTo>
                <a:cubicBezTo>
                  <a:pt x="746775" y="5665"/>
                  <a:pt x="779156" y="27791"/>
                  <a:pt x="814823" y="47123"/>
                </a:cubicBezTo>
                <a:lnTo>
                  <a:pt x="1025613" y="161907"/>
                </a:lnTo>
                <a:lnTo>
                  <a:pt x="1032718" y="194737"/>
                </a:lnTo>
                <a:cubicBezTo>
                  <a:pt x="1055831" y="255062"/>
                  <a:pt x="1106561" y="326520"/>
                  <a:pt x="1131903" y="370571"/>
                </a:cubicBezTo>
                <a:lnTo>
                  <a:pt x="1390479" y="814837"/>
                </a:lnTo>
                <a:lnTo>
                  <a:pt x="1390328" y="1020277"/>
                </a:lnTo>
                <a:cubicBezTo>
                  <a:pt x="1390411" y="1078548"/>
                  <a:pt x="1407681" y="1184210"/>
                  <a:pt x="1372557" y="1233426"/>
                </a:cubicBezTo>
                <a:cubicBezTo>
                  <a:pt x="1349530" y="1265629"/>
                  <a:pt x="1296134" y="1283373"/>
                  <a:pt x="1259759" y="1302505"/>
                </a:cubicBezTo>
                <a:cubicBezTo>
                  <a:pt x="1179999" y="1344345"/>
                  <a:pt x="1099155" y="1385603"/>
                  <a:pt x="1020480" y="1428904"/>
                </a:cubicBezTo>
                <a:cubicBezTo>
                  <a:pt x="953735" y="1465561"/>
                  <a:pt x="886490" y="1501487"/>
                  <a:pt x="819662" y="1537998"/>
                </a:cubicBezTo>
                <a:cubicBezTo>
                  <a:pt x="785706" y="1556546"/>
                  <a:pt x="749997" y="1583856"/>
                  <a:pt x="708032" y="1584732"/>
                </a:cubicBezTo>
                <a:cubicBezTo>
                  <a:pt x="661144" y="1585681"/>
                  <a:pt x="624434" y="1559466"/>
                  <a:pt x="586140" y="1539240"/>
                </a:cubicBezTo>
                <a:cubicBezTo>
                  <a:pt x="523400" y="1506234"/>
                  <a:pt x="459742" y="1474396"/>
                  <a:pt x="397336" y="1440880"/>
                </a:cubicBezTo>
                <a:cubicBezTo>
                  <a:pt x="312821" y="1395533"/>
                  <a:pt x="227471" y="1351282"/>
                  <a:pt x="142455" y="1306594"/>
                </a:cubicBezTo>
                <a:cubicBezTo>
                  <a:pt x="103243" y="1286001"/>
                  <a:pt x="46093" y="1265118"/>
                  <a:pt x="21230" y="1230506"/>
                </a:cubicBezTo>
                <a:cubicBezTo>
                  <a:pt x="-9973" y="1187131"/>
                  <a:pt x="3460" y="1066938"/>
                  <a:pt x="3710" y="1012975"/>
                </a:cubicBezTo>
                <a:cubicBezTo>
                  <a:pt x="4544" y="864523"/>
                  <a:pt x="3710" y="715997"/>
                  <a:pt x="3960" y="567545"/>
                </a:cubicBezTo>
                <a:cubicBezTo>
                  <a:pt x="4044" y="511830"/>
                  <a:pt x="-10473" y="416172"/>
                  <a:pt x="15557" y="366517"/>
                </a:cubicBezTo>
                <a:cubicBezTo>
                  <a:pt x="37583" y="324457"/>
                  <a:pt x="127521" y="287801"/>
                  <a:pt x="172574" y="263923"/>
                </a:cubicBezTo>
                <a:cubicBezTo>
                  <a:pt x="281200" y="206236"/>
                  <a:pt x="391245" y="149133"/>
                  <a:pt x="497953" y="88818"/>
                </a:cubicBezTo>
                <a:cubicBezTo>
                  <a:pt x="543506" y="62968"/>
                  <a:pt x="614589" y="13241"/>
                  <a:pt x="666066" y="2726"/>
                </a:cubicBezTo>
                <a:cubicBezTo>
                  <a:pt x="680938" y="-305"/>
                  <a:pt x="694698" y="-656"/>
                  <a:pt x="707717" y="92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21567A3-98B8-6168-C653-7F6A02203B5D}"/>
              </a:ext>
            </a:extLst>
          </p:cNvPr>
          <p:cNvSpPr/>
          <p:nvPr/>
        </p:nvSpPr>
        <p:spPr>
          <a:xfrm>
            <a:off x="6013677" y="4793645"/>
            <a:ext cx="182880" cy="1828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7520C82-2674-A3A4-91CF-1E13440362F2}"/>
              </a:ext>
            </a:extLst>
          </p:cNvPr>
          <p:cNvSpPr/>
          <p:nvPr/>
        </p:nvSpPr>
        <p:spPr>
          <a:xfrm>
            <a:off x="5449318" y="5001260"/>
            <a:ext cx="1293361" cy="1155885"/>
          </a:xfrm>
          <a:custGeom>
            <a:avLst/>
            <a:gdLst>
              <a:gd name="csX0" fmla="*/ 707717 w 1394645"/>
              <a:gd name="csY0" fmla="*/ 843 h 1445416"/>
              <a:gd name="csX1" fmla="*/ 814823 w 1394645"/>
              <a:gd name="csY1" fmla="*/ 42980 h 1445416"/>
              <a:gd name="csX2" fmla="*/ 1087307 w 1394645"/>
              <a:gd name="csY2" fmla="*/ 178313 h 1445416"/>
              <a:gd name="csX3" fmla="*/ 1288125 w 1394645"/>
              <a:gd name="csY3" fmla="*/ 277481 h 1445416"/>
              <a:gd name="csX4" fmla="*/ 1374309 w 1394645"/>
              <a:gd name="csY4" fmla="*/ 328897 h 1445416"/>
              <a:gd name="csX5" fmla="*/ 1390661 w 1394645"/>
              <a:gd name="csY5" fmla="*/ 517644 h 1445416"/>
              <a:gd name="csX6" fmla="*/ 1390328 w 1394645"/>
              <a:gd name="csY6" fmla="*/ 930569 h 1445416"/>
              <a:gd name="csX7" fmla="*/ 1372557 w 1394645"/>
              <a:gd name="csY7" fmla="*/ 1124977 h 1445416"/>
              <a:gd name="csX8" fmla="*/ 1259759 w 1394645"/>
              <a:gd name="csY8" fmla="*/ 1187982 h 1445416"/>
              <a:gd name="csX9" fmla="*/ 1020480 w 1394645"/>
              <a:gd name="csY9" fmla="*/ 1303268 h 1445416"/>
              <a:gd name="csX10" fmla="*/ 819662 w 1394645"/>
              <a:gd name="csY10" fmla="*/ 1402769 h 1445416"/>
              <a:gd name="csX11" fmla="*/ 708032 w 1394645"/>
              <a:gd name="csY11" fmla="*/ 1445394 h 1445416"/>
              <a:gd name="csX12" fmla="*/ 586140 w 1394645"/>
              <a:gd name="csY12" fmla="*/ 1403902 h 1445416"/>
              <a:gd name="csX13" fmla="*/ 397336 w 1394645"/>
              <a:gd name="csY13" fmla="*/ 1314190 h 1445416"/>
              <a:gd name="csX14" fmla="*/ 142455 w 1394645"/>
              <a:gd name="csY14" fmla="*/ 1191711 h 1445416"/>
              <a:gd name="csX15" fmla="*/ 21230 w 1394645"/>
              <a:gd name="csY15" fmla="*/ 1122313 h 1445416"/>
              <a:gd name="csX16" fmla="*/ 3710 w 1394645"/>
              <a:gd name="csY16" fmla="*/ 923909 h 1445416"/>
              <a:gd name="csX17" fmla="*/ 3960 w 1394645"/>
              <a:gd name="csY17" fmla="*/ 517644 h 1445416"/>
              <a:gd name="csX18" fmla="*/ 15557 w 1394645"/>
              <a:gd name="csY18" fmla="*/ 334291 h 1445416"/>
              <a:gd name="csX19" fmla="*/ 172574 w 1394645"/>
              <a:gd name="csY19" fmla="*/ 240717 h 1445416"/>
              <a:gd name="csX20" fmla="*/ 497953 w 1394645"/>
              <a:gd name="csY20" fmla="*/ 81009 h 1445416"/>
              <a:gd name="csX21" fmla="*/ 666066 w 1394645"/>
              <a:gd name="csY21" fmla="*/ 2486 h 1445416"/>
              <a:gd name="csX22" fmla="*/ 707717 w 1394645"/>
              <a:gd name="csY22" fmla="*/ 843 h 1445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5" h="1445416">
                <a:moveTo>
                  <a:pt x="707717" y="843"/>
                </a:moveTo>
                <a:cubicBezTo>
                  <a:pt x="746775" y="5167"/>
                  <a:pt x="779156" y="25347"/>
                  <a:pt x="814823" y="42980"/>
                </a:cubicBezTo>
                <a:cubicBezTo>
                  <a:pt x="905679" y="87935"/>
                  <a:pt x="995701" y="134356"/>
                  <a:pt x="1087307" y="178313"/>
                </a:cubicBezTo>
                <a:cubicBezTo>
                  <a:pt x="1154803" y="210614"/>
                  <a:pt x="1220880" y="244847"/>
                  <a:pt x="1288125" y="277481"/>
                </a:cubicBezTo>
                <a:cubicBezTo>
                  <a:pt x="1318327" y="292066"/>
                  <a:pt x="1356121" y="303189"/>
                  <a:pt x="1374309" y="328897"/>
                </a:cubicBezTo>
                <a:cubicBezTo>
                  <a:pt x="1406430" y="374252"/>
                  <a:pt x="1390745" y="465496"/>
                  <a:pt x="1390661" y="517644"/>
                </a:cubicBezTo>
                <a:cubicBezTo>
                  <a:pt x="1390411" y="655308"/>
                  <a:pt x="1389994" y="792905"/>
                  <a:pt x="1390328" y="930569"/>
                </a:cubicBezTo>
                <a:cubicBezTo>
                  <a:pt x="1390411" y="983717"/>
                  <a:pt x="1407681" y="1080088"/>
                  <a:pt x="1372557" y="1124977"/>
                </a:cubicBezTo>
                <a:cubicBezTo>
                  <a:pt x="1349530" y="1154348"/>
                  <a:pt x="1296134" y="1170532"/>
                  <a:pt x="1259759" y="1187982"/>
                </a:cubicBezTo>
                <a:cubicBezTo>
                  <a:pt x="1179999" y="1226144"/>
                  <a:pt x="1099155" y="1263774"/>
                  <a:pt x="1020480" y="1303268"/>
                </a:cubicBezTo>
                <a:cubicBezTo>
                  <a:pt x="953735" y="1336701"/>
                  <a:pt x="886490" y="1369469"/>
                  <a:pt x="819662" y="1402769"/>
                </a:cubicBezTo>
                <a:cubicBezTo>
                  <a:pt x="785706" y="1419686"/>
                  <a:pt x="749997" y="1444595"/>
                  <a:pt x="708032" y="1445394"/>
                </a:cubicBezTo>
                <a:cubicBezTo>
                  <a:pt x="661144" y="1446260"/>
                  <a:pt x="624434" y="1422350"/>
                  <a:pt x="586140" y="1403902"/>
                </a:cubicBezTo>
                <a:cubicBezTo>
                  <a:pt x="523400" y="1373798"/>
                  <a:pt x="459742" y="1344760"/>
                  <a:pt x="397336" y="1314190"/>
                </a:cubicBezTo>
                <a:cubicBezTo>
                  <a:pt x="312821" y="1272831"/>
                  <a:pt x="227471" y="1232471"/>
                  <a:pt x="142455" y="1191711"/>
                </a:cubicBezTo>
                <a:cubicBezTo>
                  <a:pt x="103243" y="1172930"/>
                  <a:pt x="46093" y="1153882"/>
                  <a:pt x="21230" y="1122313"/>
                </a:cubicBezTo>
                <a:cubicBezTo>
                  <a:pt x="-9973" y="1082752"/>
                  <a:pt x="3460" y="973127"/>
                  <a:pt x="3710" y="923909"/>
                </a:cubicBezTo>
                <a:cubicBezTo>
                  <a:pt x="4544" y="788510"/>
                  <a:pt x="3710" y="653043"/>
                  <a:pt x="3960" y="517644"/>
                </a:cubicBezTo>
                <a:cubicBezTo>
                  <a:pt x="4044" y="466827"/>
                  <a:pt x="-10473" y="379580"/>
                  <a:pt x="15557" y="334291"/>
                </a:cubicBezTo>
                <a:cubicBezTo>
                  <a:pt x="37583" y="295929"/>
                  <a:pt x="127521" y="262496"/>
                  <a:pt x="172574" y="240717"/>
                </a:cubicBezTo>
                <a:cubicBezTo>
                  <a:pt x="281200" y="188103"/>
                  <a:pt x="391245" y="136021"/>
                  <a:pt x="497953" y="81009"/>
                </a:cubicBezTo>
                <a:cubicBezTo>
                  <a:pt x="543506" y="57432"/>
                  <a:pt x="614589" y="12077"/>
                  <a:pt x="666066" y="2486"/>
                </a:cubicBezTo>
                <a:cubicBezTo>
                  <a:pt x="680938" y="-277"/>
                  <a:pt x="694698" y="-598"/>
                  <a:pt x="707717" y="84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24254E8-F436-B589-ADC7-0AF5F2C995C4}"/>
              </a:ext>
            </a:extLst>
          </p:cNvPr>
          <p:cNvSpPr/>
          <p:nvPr/>
        </p:nvSpPr>
        <p:spPr>
          <a:xfrm>
            <a:off x="7366006" y="5037037"/>
            <a:ext cx="18288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4ED64FF-4F1A-EF3E-BA1D-09608C8679FB}"/>
              </a:ext>
            </a:extLst>
          </p:cNvPr>
          <p:cNvSpPr/>
          <p:nvPr/>
        </p:nvSpPr>
        <p:spPr>
          <a:xfrm>
            <a:off x="4658251" y="5036920"/>
            <a:ext cx="18288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8BF5D07-5FF0-2039-8AC5-7BCC14CB8C86}"/>
              </a:ext>
            </a:extLst>
          </p:cNvPr>
          <p:cNvSpPr txBox="1"/>
          <p:nvPr/>
        </p:nvSpPr>
        <p:spPr>
          <a:xfrm>
            <a:off x="4001109" y="297653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27AC66D-299B-DF9D-13C6-86DFEDB52E46}"/>
              </a:ext>
            </a:extLst>
          </p:cNvPr>
          <p:cNvSpPr txBox="1"/>
          <p:nvPr/>
        </p:nvSpPr>
        <p:spPr>
          <a:xfrm>
            <a:off x="4453021" y="434990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0DDB6C3-BBFF-7577-C2D5-B4B53E218261}"/>
              </a:ext>
            </a:extLst>
          </p:cNvPr>
          <p:cNvSpPr txBox="1"/>
          <p:nvPr/>
        </p:nvSpPr>
        <p:spPr>
          <a:xfrm>
            <a:off x="5516238" y="3562402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A582E0A-6AD8-8654-E76C-FDE867295EB8}"/>
              </a:ext>
            </a:extLst>
          </p:cNvPr>
          <p:cNvSpPr txBox="1"/>
          <p:nvPr/>
        </p:nvSpPr>
        <p:spPr>
          <a:xfrm>
            <a:off x="6549350" y="434990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280DF45-41A4-883D-1C9D-8DD615B0FC41}"/>
              </a:ext>
            </a:extLst>
          </p:cNvPr>
          <p:cNvSpPr txBox="1"/>
          <p:nvPr/>
        </p:nvSpPr>
        <p:spPr>
          <a:xfrm>
            <a:off x="7031368" y="297653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01070C-B656-A3C8-E311-94D91F334352}"/>
              </a:ext>
            </a:extLst>
          </p:cNvPr>
          <p:cNvSpPr txBox="1"/>
          <p:nvPr/>
        </p:nvSpPr>
        <p:spPr>
          <a:xfrm>
            <a:off x="5514969" y="2087815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56" name="Graphic 55" descr="Users with solid fill">
            <a:extLst>
              <a:ext uri="{FF2B5EF4-FFF2-40B4-BE49-F238E27FC236}">
                <a16:creationId xmlns:a16="http://schemas.microsoft.com/office/drawing/2014/main" id="{56FDF5E9-DB38-FEFA-D9A8-FDCBD63A9351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386" y="2790690"/>
            <a:ext cx="914400" cy="91440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271FD4B7-1A21-2942-7230-060A4B9140AD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28557" y="1379526"/>
            <a:ext cx="731520" cy="731520"/>
          </a:xfrm>
          <a:prstGeom prst="rect">
            <a:avLst/>
          </a:prstGeom>
        </p:spPr>
      </p:pic>
      <p:pic>
        <p:nvPicPr>
          <p:cNvPr id="58" name="Graphic 57" descr="Bar graph with upward trend with solid fill">
            <a:extLst>
              <a:ext uri="{FF2B5EF4-FFF2-40B4-BE49-F238E27FC236}">
                <a16:creationId xmlns:a16="http://schemas.microsoft.com/office/drawing/2014/main" id="{49D87A31-4865-AD48-97D2-BE910C495AED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60417" y="2380522"/>
            <a:ext cx="640080" cy="640080"/>
          </a:xfrm>
          <a:prstGeom prst="rect">
            <a:avLst/>
          </a:prstGeom>
        </p:spPr>
      </p:pic>
      <p:pic>
        <p:nvPicPr>
          <p:cNvPr id="60" name="Graphic 59" descr="Lights On with solid fill">
            <a:extLst>
              <a:ext uri="{FF2B5EF4-FFF2-40B4-BE49-F238E27FC236}">
                <a16:creationId xmlns:a16="http://schemas.microsoft.com/office/drawing/2014/main" id="{DD172490-B374-7C55-A472-92A79C14FC0E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90676" y="2380522"/>
            <a:ext cx="640080" cy="640080"/>
          </a:xfrm>
          <a:prstGeom prst="rect">
            <a:avLst/>
          </a:prstGeom>
        </p:spPr>
      </p:pic>
      <p:pic>
        <p:nvPicPr>
          <p:cNvPr id="61" name="Graphic 60" descr="Handshake with solid fill">
            <a:extLst>
              <a:ext uri="{FF2B5EF4-FFF2-40B4-BE49-F238E27FC236}">
                <a16:creationId xmlns:a16="http://schemas.microsoft.com/office/drawing/2014/main" id="{99C9A9FF-D737-66C6-F498-ADBC192D65F1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423788" y="3663361"/>
            <a:ext cx="731520" cy="731520"/>
          </a:xfrm>
          <a:prstGeom prst="rect">
            <a:avLst/>
          </a:prstGeom>
        </p:spPr>
      </p:pic>
      <p:pic>
        <p:nvPicPr>
          <p:cNvPr id="62" name="Graphic 61" descr="Single gear with solid fill">
            <a:extLst>
              <a:ext uri="{FF2B5EF4-FFF2-40B4-BE49-F238E27FC236}">
                <a16:creationId xmlns:a16="http://schemas.microsoft.com/office/drawing/2014/main" id="{85BA5382-B2AD-F7FB-8AA9-E4A7676B8F74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54797" y="3663361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442C6-86E8-31F0-0AD5-F8BDD451F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93D8-642D-0BD9-E42D-56392A2CA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Honeycomb Cluster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AA9EAE-71EE-AD74-3F59-569D820E6154}"/>
              </a:ext>
            </a:extLst>
          </p:cNvPr>
          <p:cNvSpPr/>
          <p:nvPr/>
        </p:nvSpPr>
        <p:spPr>
          <a:xfrm>
            <a:off x="8503269" y="2446234"/>
            <a:ext cx="1293361" cy="1447972"/>
          </a:xfrm>
          <a:custGeom>
            <a:avLst/>
            <a:gdLst>
              <a:gd name="csX0" fmla="*/ 707717 w 1394645"/>
              <a:gd name="csY0" fmla="*/ 1054 h 1810666"/>
              <a:gd name="csX1" fmla="*/ 814823 w 1394645"/>
              <a:gd name="csY1" fmla="*/ 53839 h 1810666"/>
              <a:gd name="csX2" fmla="*/ 1087307 w 1394645"/>
              <a:gd name="csY2" fmla="*/ 223370 h 1810666"/>
              <a:gd name="csX3" fmla="*/ 1288125 w 1394645"/>
              <a:gd name="csY3" fmla="*/ 347598 h 1810666"/>
              <a:gd name="csX4" fmla="*/ 1374309 w 1394645"/>
              <a:gd name="csY4" fmla="*/ 412007 h 1810666"/>
              <a:gd name="csX5" fmla="*/ 1390661 w 1394645"/>
              <a:gd name="csY5" fmla="*/ 648449 h 1810666"/>
              <a:gd name="csX6" fmla="*/ 1390328 w 1394645"/>
              <a:gd name="csY6" fmla="*/ 1165719 h 1810666"/>
              <a:gd name="csX7" fmla="*/ 1372557 w 1394645"/>
              <a:gd name="csY7" fmla="*/ 1409253 h 1810666"/>
              <a:gd name="csX8" fmla="*/ 1259759 w 1394645"/>
              <a:gd name="csY8" fmla="*/ 1488179 h 1810666"/>
              <a:gd name="csX9" fmla="*/ 1020480 w 1394645"/>
              <a:gd name="csY9" fmla="*/ 1632597 h 1810666"/>
              <a:gd name="csX10" fmla="*/ 819662 w 1394645"/>
              <a:gd name="csY10" fmla="*/ 1757242 h 1810666"/>
              <a:gd name="csX11" fmla="*/ 708032 w 1394645"/>
              <a:gd name="csY11" fmla="*/ 1810638 h 1810666"/>
              <a:gd name="csX12" fmla="*/ 586140 w 1394645"/>
              <a:gd name="csY12" fmla="*/ 1758661 h 1810666"/>
              <a:gd name="csX13" fmla="*/ 397336 w 1394645"/>
              <a:gd name="csY13" fmla="*/ 1646280 h 1810666"/>
              <a:gd name="csX14" fmla="*/ 142455 w 1394645"/>
              <a:gd name="csY14" fmla="*/ 1492851 h 1810666"/>
              <a:gd name="csX15" fmla="*/ 21230 w 1394645"/>
              <a:gd name="csY15" fmla="*/ 1405916 h 1810666"/>
              <a:gd name="csX16" fmla="*/ 3710 w 1394645"/>
              <a:gd name="csY16" fmla="*/ 1157376 h 1810666"/>
              <a:gd name="csX17" fmla="*/ 3960 w 1394645"/>
              <a:gd name="csY17" fmla="*/ 648449 h 1810666"/>
              <a:gd name="csX18" fmla="*/ 15557 w 1394645"/>
              <a:gd name="csY18" fmla="*/ 418764 h 1810666"/>
              <a:gd name="csX19" fmla="*/ 172574 w 1394645"/>
              <a:gd name="csY19" fmla="*/ 301544 h 1810666"/>
              <a:gd name="csX20" fmla="*/ 497953 w 1394645"/>
              <a:gd name="csY20" fmla="*/ 101478 h 1810666"/>
              <a:gd name="csX21" fmla="*/ 666066 w 1394645"/>
              <a:gd name="csY21" fmla="*/ 3113 h 1810666"/>
              <a:gd name="csX22" fmla="*/ 707717 w 1394645"/>
              <a:gd name="csY22" fmla="*/ 1054 h 1810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5" h="1810666">
                <a:moveTo>
                  <a:pt x="707717" y="1054"/>
                </a:moveTo>
                <a:cubicBezTo>
                  <a:pt x="746775" y="6471"/>
                  <a:pt x="779156" y="31751"/>
                  <a:pt x="814823" y="53839"/>
                </a:cubicBezTo>
                <a:cubicBezTo>
                  <a:pt x="905679" y="110154"/>
                  <a:pt x="995701" y="168306"/>
                  <a:pt x="1087307" y="223370"/>
                </a:cubicBezTo>
                <a:cubicBezTo>
                  <a:pt x="1154803" y="263834"/>
                  <a:pt x="1220880" y="306717"/>
                  <a:pt x="1288125" y="347598"/>
                </a:cubicBezTo>
                <a:cubicBezTo>
                  <a:pt x="1318327" y="365869"/>
                  <a:pt x="1356121" y="379802"/>
                  <a:pt x="1374309" y="412007"/>
                </a:cubicBezTo>
                <a:cubicBezTo>
                  <a:pt x="1406430" y="468823"/>
                  <a:pt x="1390745" y="583123"/>
                  <a:pt x="1390661" y="648449"/>
                </a:cubicBezTo>
                <a:cubicBezTo>
                  <a:pt x="1390411" y="820900"/>
                  <a:pt x="1389994" y="993268"/>
                  <a:pt x="1390328" y="1165719"/>
                </a:cubicBezTo>
                <a:cubicBezTo>
                  <a:pt x="1390411" y="1232297"/>
                  <a:pt x="1407681" y="1353021"/>
                  <a:pt x="1372557" y="1409253"/>
                </a:cubicBezTo>
                <a:cubicBezTo>
                  <a:pt x="1349530" y="1446046"/>
                  <a:pt x="1296134" y="1466320"/>
                  <a:pt x="1259759" y="1488179"/>
                </a:cubicBezTo>
                <a:cubicBezTo>
                  <a:pt x="1179999" y="1535984"/>
                  <a:pt x="1099155" y="1583123"/>
                  <a:pt x="1020480" y="1632597"/>
                </a:cubicBezTo>
                <a:cubicBezTo>
                  <a:pt x="953735" y="1674479"/>
                  <a:pt x="886490" y="1715527"/>
                  <a:pt x="819662" y="1757242"/>
                </a:cubicBezTo>
                <a:cubicBezTo>
                  <a:pt x="785706" y="1778434"/>
                  <a:pt x="749997" y="1809637"/>
                  <a:pt x="708032" y="1810638"/>
                </a:cubicBezTo>
                <a:cubicBezTo>
                  <a:pt x="661144" y="1811723"/>
                  <a:pt x="624434" y="1781771"/>
                  <a:pt x="586140" y="1758661"/>
                </a:cubicBezTo>
                <a:cubicBezTo>
                  <a:pt x="523400" y="1720950"/>
                  <a:pt x="459742" y="1684574"/>
                  <a:pt x="397336" y="1646280"/>
                </a:cubicBezTo>
                <a:cubicBezTo>
                  <a:pt x="312821" y="1594469"/>
                  <a:pt x="227471" y="1543910"/>
                  <a:pt x="142455" y="1492851"/>
                </a:cubicBezTo>
                <a:cubicBezTo>
                  <a:pt x="103243" y="1469323"/>
                  <a:pt x="46093" y="1445462"/>
                  <a:pt x="21230" y="1405916"/>
                </a:cubicBezTo>
                <a:cubicBezTo>
                  <a:pt x="-9973" y="1356358"/>
                  <a:pt x="3460" y="1219031"/>
                  <a:pt x="3710" y="1157376"/>
                </a:cubicBezTo>
                <a:cubicBezTo>
                  <a:pt x="4544" y="987762"/>
                  <a:pt x="3710" y="818063"/>
                  <a:pt x="3960" y="648449"/>
                </a:cubicBezTo>
                <a:cubicBezTo>
                  <a:pt x="4044" y="584791"/>
                  <a:pt x="-10473" y="475497"/>
                  <a:pt x="15557" y="418764"/>
                </a:cubicBezTo>
                <a:cubicBezTo>
                  <a:pt x="37583" y="370708"/>
                  <a:pt x="127521" y="328826"/>
                  <a:pt x="172574" y="301544"/>
                </a:cubicBezTo>
                <a:cubicBezTo>
                  <a:pt x="281200" y="235634"/>
                  <a:pt x="391245" y="170391"/>
                  <a:pt x="497953" y="101478"/>
                </a:cubicBezTo>
                <a:cubicBezTo>
                  <a:pt x="543506" y="71943"/>
                  <a:pt x="614589" y="15127"/>
                  <a:pt x="666066" y="3113"/>
                </a:cubicBezTo>
                <a:cubicBezTo>
                  <a:pt x="680938" y="-349"/>
                  <a:pt x="694698" y="-751"/>
                  <a:pt x="707717" y="1054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8C1639-7B67-8B5A-EAE2-A739E40FBED0}"/>
              </a:ext>
            </a:extLst>
          </p:cNvPr>
          <p:cNvSpPr/>
          <p:nvPr/>
        </p:nvSpPr>
        <p:spPr>
          <a:xfrm>
            <a:off x="3929281" y="902537"/>
            <a:ext cx="1293362" cy="1246853"/>
          </a:xfrm>
          <a:custGeom>
            <a:avLst/>
            <a:gdLst>
              <a:gd name="csX0" fmla="*/ 707717 w 1394646"/>
              <a:gd name="csY0" fmla="*/ 967 h 1559171"/>
              <a:gd name="csX1" fmla="*/ 814823 w 1394646"/>
              <a:gd name="csY1" fmla="*/ 49376 h 1559171"/>
              <a:gd name="csX2" fmla="*/ 1087307 w 1394646"/>
              <a:gd name="csY2" fmla="*/ 204854 h 1559171"/>
              <a:gd name="csX3" fmla="*/ 1288125 w 1394646"/>
              <a:gd name="csY3" fmla="*/ 318784 h 1559171"/>
              <a:gd name="csX4" fmla="*/ 1374309 w 1394646"/>
              <a:gd name="csY4" fmla="*/ 377853 h 1559171"/>
              <a:gd name="csX5" fmla="*/ 1390661 w 1394646"/>
              <a:gd name="csY5" fmla="*/ 594695 h 1559171"/>
              <a:gd name="csX6" fmla="*/ 1390328 w 1394646"/>
              <a:gd name="csY6" fmla="*/ 1069086 h 1559171"/>
              <a:gd name="csX7" fmla="*/ 1372557 w 1394646"/>
              <a:gd name="csY7" fmla="*/ 1292432 h 1559171"/>
              <a:gd name="csX8" fmla="*/ 1259759 w 1394646"/>
              <a:gd name="csY8" fmla="*/ 1364815 h 1559171"/>
              <a:gd name="csX9" fmla="*/ 1020480 w 1394646"/>
              <a:gd name="csY9" fmla="*/ 1497261 h 1559171"/>
              <a:gd name="csX10" fmla="*/ 984422 w 1394646"/>
              <a:gd name="csY10" fmla="*/ 1517787 h 1559171"/>
              <a:gd name="csX11" fmla="*/ 973222 w 1394646"/>
              <a:gd name="csY11" fmla="*/ 1511060 h 1559171"/>
              <a:gd name="csX12" fmla="*/ 740951 w 1394646"/>
              <a:gd name="csY12" fmla="*/ 1414865 h 1559171"/>
              <a:gd name="csX13" fmla="*/ 553983 w 1394646"/>
              <a:gd name="csY13" fmla="*/ 1518986 h 1559171"/>
              <a:gd name="csX14" fmla="*/ 487759 w 1394646"/>
              <a:gd name="csY14" fmla="*/ 1559171 h 1559171"/>
              <a:gd name="csX15" fmla="*/ 397336 w 1394646"/>
              <a:gd name="csY15" fmla="*/ 1509810 h 1559171"/>
              <a:gd name="csX16" fmla="*/ 142455 w 1394646"/>
              <a:gd name="csY16" fmla="*/ 1369100 h 1559171"/>
              <a:gd name="csX17" fmla="*/ 21230 w 1394646"/>
              <a:gd name="csY17" fmla="*/ 1289371 h 1559171"/>
              <a:gd name="csX18" fmla="*/ 3710 w 1394646"/>
              <a:gd name="csY18" fmla="*/ 1061434 h 1559171"/>
              <a:gd name="csX19" fmla="*/ 3960 w 1394646"/>
              <a:gd name="csY19" fmla="*/ 594695 h 1559171"/>
              <a:gd name="csX20" fmla="*/ 15557 w 1394646"/>
              <a:gd name="csY20" fmla="*/ 384050 h 1559171"/>
              <a:gd name="csX21" fmla="*/ 172574 w 1394646"/>
              <a:gd name="csY21" fmla="*/ 276547 h 1559171"/>
              <a:gd name="csX22" fmla="*/ 497953 w 1394646"/>
              <a:gd name="csY22" fmla="*/ 93066 h 1559171"/>
              <a:gd name="csX23" fmla="*/ 666066 w 1394646"/>
              <a:gd name="csY23" fmla="*/ 2855 h 1559171"/>
              <a:gd name="csX24" fmla="*/ 707717 w 1394646"/>
              <a:gd name="csY24" fmla="*/ 967 h 1559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94646" h="1559171">
                <a:moveTo>
                  <a:pt x="707717" y="967"/>
                </a:moveTo>
                <a:cubicBezTo>
                  <a:pt x="746775" y="5935"/>
                  <a:pt x="779156" y="29119"/>
                  <a:pt x="814823" y="49376"/>
                </a:cubicBezTo>
                <a:cubicBezTo>
                  <a:pt x="905679" y="101023"/>
                  <a:pt x="995701" y="154354"/>
                  <a:pt x="1087307" y="204854"/>
                </a:cubicBezTo>
                <a:cubicBezTo>
                  <a:pt x="1154803" y="241963"/>
                  <a:pt x="1220880" y="281291"/>
                  <a:pt x="1288125" y="318784"/>
                </a:cubicBezTo>
                <a:cubicBezTo>
                  <a:pt x="1318327" y="335540"/>
                  <a:pt x="1356121" y="348318"/>
                  <a:pt x="1374309" y="377853"/>
                </a:cubicBezTo>
                <a:cubicBezTo>
                  <a:pt x="1406430" y="429960"/>
                  <a:pt x="1390745" y="534785"/>
                  <a:pt x="1390661" y="594695"/>
                </a:cubicBezTo>
                <a:cubicBezTo>
                  <a:pt x="1390411" y="752851"/>
                  <a:pt x="1389994" y="910930"/>
                  <a:pt x="1390328" y="1069086"/>
                </a:cubicBezTo>
                <a:cubicBezTo>
                  <a:pt x="1390411" y="1130145"/>
                  <a:pt x="1407681" y="1240861"/>
                  <a:pt x="1372557" y="1292432"/>
                </a:cubicBezTo>
                <a:cubicBezTo>
                  <a:pt x="1349530" y="1326175"/>
                  <a:pt x="1296134" y="1344768"/>
                  <a:pt x="1259759" y="1364815"/>
                </a:cubicBezTo>
                <a:cubicBezTo>
                  <a:pt x="1179999" y="1408657"/>
                  <a:pt x="1099155" y="1451888"/>
                  <a:pt x="1020480" y="1497261"/>
                </a:cubicBezTo>
                <a:lnTo>
                  <a:pt x="984422" y="1517787"/>
                </a:lnTo>
                <a:lnTo>
                  <a:pt x="973222" y="1511060"/>
                </a:lnTo>
                <a:cubicBezTo>
                  <a:pt x="905560" y="1470429"/>
                  <a:pt x="824048" y="1401182"/>
                  <a:pt x="740951" y="1414865"/>
                </a:cubicBezTo>
                <a:cubicBezTo>
                  <a:pt x="682383" y="1424543"/>
                  <a:pt x="606461" y="1488033"/>
                  <a:pt x="553983" y="1518986"/>
                </a:cubicBezTo>
                <a:lnTo>
                  <a:pt x="487759" y="1559171"/>
                </a:lnTo>
                <a:lnTo>
                  <a:pt x="397336" y="1509810"/>
                </a:lnTo>
                <a:cubicBezTo>
                  <a:pt x="312821" y="1462294"/>
                  <a:pt x="227471" y="1415926"/>
                  <a:pt x="142455" y="1369100"/>
                </a:cubicBezTo>
                <a:cubicBezTo>
                  <a:pt x="103243" y="1347522"/>
                  <a:pt x="46093" y="1325639"/>
                  <a:pt x="21230" y="1289371"/>
                </a:cubicBezTo>
                <a:cubicBezTo>
                  <a:pt x="-9973" y="1243922"/>
                  <a:pt x="3460" y="1117978"/>
                  <a:pt x="3710" y="1061434"/>
                </a:cubicBezTo>
                <a:cubicBezTo>
                  <a:pt x="4544" y="905881"/>
                  <a:pt x="3710" y="750249"/>
                  <a:pt x="3960" y="594695"/>
                </a:cubicBezTo>
                <a:cubicBezTo>
                  <a:pt x="4044" y="536314"/>
                  <a:pt x="-10473" y="436080"/>
                  <a:pt x="15557" y="384050"/>
                </a:cubicBezTo>
                <a:cubicBezTo>
                  <a:pt x="37583" y="339978"/>
                  <a:pt x="127521" y="301568"/>
                  <a:pt x="172574" y="276547"/>
                </a:cubicBezTo>
                <a:cubicBezTo>
                  <a:pt x="281200" y="216101"/>
                  <a:pt x="391245" y="156266"/>
                  <a:pt x="497953" y="93066"/>
                </a:cubicBezTo>
                <a:cubicBezTo>
                  <a:pt x="543506" y="65979"/>
                  <a:pt x="614589" y="13873"/>
                  <a:pt x="666066" y="2855"/>
                </a:cubicBezTo>
                <a:cubicBezTo>
                  <a:pt x="680938" y="-320"/>
                  <a:pt x="694698" y="-689"/>
                  <a:pt x="707717" y="96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5C71B1A-B9EB-7671-CBBA-E46B7208B495}"/>
              </a:ext>
            </a:extLst>
          </p:cNvPr>
          <p:cNvSpPr/>
          <p:nvPr/>
        </p:nvSpPr>
        <p:spPr>
          <a:xfrm>
            <a:off x="6969358" y="902537"/>
            <a:ext cx="1293362" cy="1224805"/>
          </a:xfrm>
          <a:custGeom>
            <a:avLst/>
            <a:gdLst>
              <a:gd name="csX0" fmla="*/ 707718 w 1394646"/>
              <a:gd name="csY0" fmla="*/ 967 h 1531600"/>
              <a:gd name="csX1" fmla="*/ 814824 w 1394646"/>
              <a:gd name="csY1" fmla="*/ 49376 h 1531600"/>
              <a:gd name="csX2" fmla="*/ 1087308 w 1394646"/>
              <a:gd name="csY2" fmla="*/ 204854 h 1531600"/>
              <a:gd name="csX3" fmla="*/ 1288126 w 1394646"/>
              <a:gd name="csY3" fmla="*/ 318784 h 1531600"/>
              <a:gd name="csX4" fmla="*/ 1374310 w 1394646"/>
              <a:gd name="csY4" fmla="*/ 377853 h 1531600"/>
              <a:gd name="csX5" fmla="*/ 1390662 w 1394646"/>
              <a:gd name="csY5" fmla="*/ 594695 h 1531600"/>
              <a:gd name="csX6" fmla="*/ 1390329 w 1394646"/>
              <a:gd name="csY6" fmla="*/ 1069086 h 1531600"/>
              <a:gd name="csX7" fmla="*/ 1372558 w 1394646"/>
              <a:gd name="csY7" fmla="*/ 1292432 h 1531600"/>
              <a:gd name="csX8" fmla="*/ 1259760 w 1394646"/>
              <a:gd name="csY8" fmla="*/ 1364815 h 1531600"/>
              <a:gd name="csX9" fmla="*/ 1020481 w 1394646"/>
              <a:gd name="csY9" fmla="*/ 1497261 h 1531600"/>
              <a:gd name="csX10" fmla="*/ 960158 w 1394646"/>
              <a:gd name="csY10" fmla="*/ 1531600 h 1531600"/>
              <a:gd name="csX11" fmla="*/ 758230 w 1394646"/>
              <a:gd name="csY11" fmla="*/ 1408885 h 1531600"/>
              <a:gd name="csX12" fmla="*/ 642842 w 1394646"/>
              <a:gd name="csY12" fmla="*/ 1354682 h 1531600"/>
              <a:gd name="csX13" fmla="*/ 598711 w 1394646"/>
              <a:gd name="csY13" fmla="*/ 1355240 h 1531600"/>
              <a:gd name="csX14" fmla="*/ 396225 w 1394646"/>
              <a:gd name="csY14" fmla="*/ 1468622 h 1531600"/>
              <a:gd name="csX15" fmla="*/ 361075 w 1394646"/>
              <a:gd name="csY15" fmla="*/ 1489791 h 1531600"/>
              <a:gd name="csX16" fmla="*/ 142456 w 1394646"/>
              <a:gd name="csY16" fmla="*/ 1369100 h 1531600"/>
              <a:gd name="csX17" fmla="*/ 21231 w 1394646"/>
              <a:gd name="csY17" fmla="*/ 1289371 h 1531600"/>
              <a:gd name="csX18" fmla="*/ 3711 w 1394646"/>
              <a:gd name="csY18" fmla="*/ 1061434 h 1531600"/>
              <a:gd name="csX19" fmla="*/ 3961 w 1394646"/>
              <a:gd name="csY19" fmla="*/ 594695 h 1531600"/>
              <a:gd name="csX20" fmla="*/ 15558 w 1394646"/>
              <a:gd name="csY20" fmla="*/ 384050 h 1531600"/>
              <a:gd name="csX21" fmla="*/ 172575 w 1394646"/>
              <a:gd name="csY21" fmla="*/ 276547 h 1531600"/>
              <a:gd name="csX22" fmla="*/ 497954 w 1394646"/>
              <a:gd name="csY22" fmla="*/ 93066 h 1531600"/>
              <a:gd name="csX23" fmla="*/ 666067 w 1394646"/>
              <a:gd name="csY23" fmla="*/ 2855 h 1531600"/>
              <a:gd name="csX24" fmla="*/ 707718 w 1394646"/>
              <a:gd name="csY24" fmla="*/ 967 h 153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94646" h="1531600">
                <a:moveTo>
                  <a:pt x="707718" y="967"/>
                </a:moveTo>
                <a:cubicBezTo>
                  <a:pt x="746776" y="5935"/>
                  <a:pt x="779157" y="29119"/>
                  <a:pt x="814824" y="49376"/>
                </a:cubicBezTo>
                <a:cubicBezTo>
                  <a:pt x="905680" y="101023"/>
                  <a:pt x="995702" y="154354"/>
                  <a:pt x="1087308" y="204854"/>
                </a:cubicBezTo>
                <a:cubicBezTo>
                  <a:pt x="1154804" y="241963"/>
                  <a:pt x="1220881" y="281291"/>
                  <a:pt x="1288126" y="318784"/>
                </a:cubicBezTo>
                <a:cubicBezTo>
                  <a:pt x="1318328" y="335540"/>
                  <a:pt x="1356122" y="348318"/>
                  <a:pt x="1374310" y="377853"/>
                </a:cubicBezTo>
                <a:cubicBezTo>
                  <a:pt x="1406431" y="429960"/>
                  <a:pt x="1390746" y="534785"/>
                  <a:pt x="1390662" y="594695"/>
                </a:cubicBezTo>
                <a:cubicBezTo>
                  <a:pt x="1390412" y="752851"/>
                  <a:pt x="1389995" y="910930"/>
                  <a:pt x="1390329" y="1069086"/>
                </a:cubicBezTo>
                <a:cubicBezTo>
                  <a:pt x="1390412" y="1130145"/>
                  <a:pt x="1407682" y="1240861"/>
                  <a:pt x="1372558" y="1292432"/>
                </a:cubicBezTo>
                <a:cubicBezTo>
                  <a:pt x="1349531" y="1326175"/>
                  <a:pt x="1296135" y="1344768"/>
                  <a:pt x="1259760" y="1364815"/>
                </a:cubicBezTo>
                <a:cubicBezTo>
                  <a:pt x="1180000" y="1408657"/>
                  <a:pt x="1099156" y="1451888"/>
                  <a:pt x="1020481" y="1497261"/>
                </a:cubicBezTo>
                <a:lnTo>
                  <a:pt x="960158" y="1531600"/>
                </a:lnTo>
                <a:lnTo>
                  <a:pt x="758230" y="1408885"/>
                </a:lnTo>
                <a:cubicBezTo>
                  <a:pt x="720249" y="1386547"/>
                  <a:pt x="684613" y="1361205"/>
                  <a:pt x="642842" y="1354682"/>
                </a:cubicBezTo>
                <a:cubicBezTo>
                  <a:pt x="628918" y="1352507"/>
                  <a:pt x="614313" y="1352424"/>
                  <a:pt x="598711" y="1355240"/>
                </a:cubicBezTo>
                <a:cubicBezTo>
                  <a:pt x="542896" y="1365335"/>
                  <a:pt x="448702" y="1438170"/>
                  <a:pt x="396225" y="1468622"/>
                </a:cubicBezTo>
                <a:lnTo>
                  <a:pt x="361075" y="1489791"/>
                </a:lnTo>
                <a:lnTo>
                  <a:pt x="142456" y="1369100"/>
                </a:lnTo>
                <a:cubicBezTo>
                  <a:pt x="103244" y="1347522"/>
                  <a:pt x="46094" y="1325639"/>
                  <a:pt x="21231" y="1289371"/>
                </a:cubicBezTo>
                <a:cubicBezTo>
                  <a:pt x="-9972" y="1243921"/>
                  <a:pt x="3461" y="1117978"/>
                  <a:pt x="3711" y="1061434"/>
                </a:cubicBezTo>
                <a:cubicBezTo>
                  <a:pt x="4545" y="905881"/>
                  <a:pt x="3711" y="750249"/>
                  <a:pt x="3961" y="594695"/>
                </a:cubicBezTo>
                <a:cubicBezTo>
                  <a:pt x="4045" y="536314"/>
                  <a:pt x="-10472" y="436080"/>
                  <a:pt x="15558" y="384050"/>
                </a:cubicBezTo>
                <a:cubicBezTo>
                  <a:pt x="37584" y="339978"/>
                  <a:pt x="127522" y="301568"/>
                  <a:pt x="172575" y="276547"/>
                </a:cubicBezTo>
                <a:cubicBezTo>
                  <a:pt x="281201" y="216101"/>
                  <a:pt x="391246" y="156266"/>
                  <a:pt x="497954" y="93066"/>
                </a:cubicBezTo>
                <a:cubicBezTo>
                  <a:pt x="543507" y="65979"/>
                  <a:pt x="614590" y="13873"/>
                  <a:pt x="666067" y="2855"/>
                </a:cubicBezTo>
                <a:cubicBezTo>
                  <a:pt x="680939" y="-320"/>
                  <a:pt x="694699" y="-689"/>
                  <a:pt x="707718" y="967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2A095E3-506B-3DA9-C625-80B866D75B4C}"/>
              </a:ext>
            </a:extLst>
          </p:cNvPr>
          <p:cNvSpPr/>
          <p:nvPr/>
        </p:nvSpPr>
        <p:spPr>
          <a:xfrm>
            <a:off x="5335490" y="1269122"/>
            <a:ext cx="1517654" cy="1541193"/>
          </a:xfrm>
          <a:custGeom>
            <a:avLst/>
            <a:gdLst>
              <a:gd name="csX0" fmla="*/ 822821 w 1636502"/>
              <a:gd name="csY0" fmla="*/ 394 h 1920460"/>
              <a:gd name="csX1" fmla="*/ 946880 w 1636502"/>
              <a:gd name="csY1" fmla="*/ 56651 h 1920460"/>
              <a:gd name="csX2" fmla="*/ 1295536 w 1636502"/>
              <a:gd name="csY2" fmla="*/ 266646 h 1920460"/>
              <a:gd name="csX3" fmla="*/ 1513123 w 1636502"/>
              <a:gd name="csY3" fmla="*/ 399551 h 1920460"/>
              <a:gd name="csX4" fmla="*/ 1616160 w 1636502"/>
              <a:gd name="csY4" fmla="*/ 479979 h 1920460"/>
              <a:gd name="csX5" fmla="*/ 1633931 w 1636502"/>
              <a:gd name="csY5" fmla="*/ 629320 h 1920460"/>
              <a:gd name="csX6" fmla="*/ 1634348 w 1636502"/>
              <a:gd name="csY6" fmla="*/ 875690 h 1920460"/>
              <a:gd name="csX7" fmla="*/ 1633681 w 1636502"/>
              <a:gd name="csY7" fmla="*/ 1234442 h 1920460"/>
              <a:gd name="csX8" fmla="*/ 1625504 w 1636502"/>
              <a:gd name="csY8" fmla="*/ 1406059 h 1920460"/>
              <a:gd name="csX9" fmla="*/ 1468571 w 1636502"/>
              <a:gd name="csY9" fmla="*/ 1549143 h 1920460"/>
              <a:gd name="csX10" fmla="*/ 1426939 w 1636502"/>
              <a:gd name="csY10" fmla="*/ 1590941 h 1920460"/>
              <a:gd name="csX11" fmla="*/ 1268588 w 1636502"/>
              <a:gd name="csY11" fmla="*/ 1683216 h 1920460"/>
              <a:gd name="csX12" fmla="*/ 1004113 w 1636502"/>
              <a:gd name="csY12" fmla="*/ 1835643 h 1920460"/>
              <a:gd name="csX13" fmla="*/ 824320 w 1636502"/>
              <a:gd name="csY13" fmla="*/ 1920409 h 1920460"/>
              <a:gd name="csX14" fmla="*/ 685491 w 1636502"/>
              <a:gd name="csY14" fmla="*/ 1861090 h 1920460"/>
              <a:gd name="csX15" fmla="*/ 476414 w 1636502"/>
              <a:gd name="csY15" fmla="*/ 1744788 h 1920460"/>
              <a:gd name="csX16" fmla="*/ 302127 w 1636502"/>
              <a:gd name="csY16" fmla="*/ 1643920 h 1920460"/>
              <a:gd name="csX17" fmla="*/ 212773 w 1636502"/>
              <a:gd name="csY17" fmla="*/ 1591525 h 1920460"/>
              <a:gd name="csX18" fmla="*/ 143275 w 1636502"/>
              <a:gd name="csY18" fmla="*/ 1527284 h 1920460"/>
              <a:gd name="csX19" fmla="*/ 26973 w 1636502"/>
              <a:gd name="csY19" fmla="*/ 1435343 h 1920460"/>
              <a:gd name="csX20" fmla="*/ 4447 w 1636502"/>
              <a:gd name="csY20" fmla="*/ 1201070 h 1920460"/>
              <a:gd name="csX21" fmla="*/ 4363 w 1636502"/>
              <a:gd name="csY21" fmla="*/ 717172 h 1920460"/>
              <a:gd name="csX22" fmla="*/ 15710 w 1636502"/>
              <a:gd name="csY22" fmla="*/ 497082 h 1920460"/>
              <a:gd name="csX23" fmla="*/ 205014 w 1636502"/>
              <a:gd name="csY23" fmla="*/ 352163 h 1920460"/>
              <a:gd name="csX24" fmla="*/ 552920 w 1636502"/>
              <a:gd name="csY24" fmla="*/ 141250 h 1920460"/>
              <a:gd name="csX25" fmla="*/ 776097 w 1636502"/>
              <a:gd name="csY25" fmla="*/ 6092 h 1920460"/>
              <a:gd name="csX26" fmla="*/ 822821 w 1636502"/>
              <a:gd name="csY26" fmla="*/ 394 h 1920460"/>
              <a:gd name="csX0" fmla="*/ 822821 w 1636502"/>
              <a:gd name="csY0" fmla="*/ 394 h 1920459"/>
              <a:gd name="csX1" fmla="*/ 946880 w 1636502"/>
              <a:gd name="csY1" fmla="*/ 56651 h 1920459"/>
              <a:gd name="csX2" fmla="*/ 1295536 w 1636502"/>
              <a:gd name="csY2" fmla="*/ 266646 h 1920459"/>
              <a:gd name="csX3" fmla="*/ 1513123 w 1636502"/>
              <a:gd name="csY3" fmla="*/ 399551 h 1920459"/>
              <a:gd name="csX4" fmla="*/ 1616160 w 1636502"/>
              <a:gd name="csY4" fmla="*/ 479979 h 1920459"/>
              <a:gd name="csX5" fmla="*/ 1633931 w 1636502"/>
              <a:gd name="csY5" fmla="*/ 629320 h 1920459"/>
              <a:gd name="csX6" fmla="*/ 1634348 w 1636502"/>
              <a:gd name="csY6" fmla="*/ 875690 h 1920459"/>
              <a:gd name="csX7" fmla="*/ 1633681 w 1636502"/>
              <a:gd name="csY7" fmla="*/ 1234442 h 1920459"/>
              <a:gd name="csX8" fmla="*/ 1625504 w 1636502"/>
              <a:gd name="csY8" fmla="*/ 1406059 h 1920459"/>
              <a:gd name="csX9" fmla="*/ 1468571 w 1636502"/>
              <a:gd name="csY9" fmla="*/ 1549143 h 1920459"/>
              <a:gd name="csX10" fmla="*/ 1426939 w 1636502"/>
              <a:gd name="csY10" fmla="*/ 1590941 h 1920459"/>
              <a:gd name="csX11" fmla="*/ 1268588 w 1636502"/>
              <a:gd name="csY11" fmla="*/ 1683216 h 1920459"/>
              <a:gd name="csX12" fmla="*/ 1004113 w 1636502"/>
              <a:gd name="csY12" fmla="*/ 1835643 h 1920459"/>
              <a:gd name="csX13" fmla="*/ 824320 w 1636502"/>
              <a:gd name="csY13" fmla="*/ 1920409 h 1920459"/>
              <a:gd name="csX14" fmla="*/ 685491 w 1636502"/>
              <a:gd name="csY14" fmla="*/ 1861090 h 1920459"/>
              <a:gd name="csX15" fmla="*/ 476414 w 1636502"/>
              <a:gd name="csY15" fmla="*/ 1744788 h 1920459"/>
              <a:gd name="csX16" fmla="*/ 302127 w 1636502"/>
              <a:gd name="csY16" fmla="*/ 1643920 h 1920459"/>
              <a:gd name="csX17" fmla="*/ 143275 w 1636502"/>
              <a:gd name="csY17" fmla="*/ 1527284 h 1920459"/>
              <a:gd name="csX18" fmla="*/ 26973 w 1636502"/>
              <a:gd name="csY18" fmla="*/ 1435343 h 1920459"/>
              <a:gd name="csX19" fmla="*/ 4447 w 1636502"/>
              <a:gd name="csY19" fmla="*/ 1201070 h 1920459"/>
              <a:gd name="csX20" fmla="*/ 4363 w 1636502"/>
              <a:gd name="csY20" fmla="*/ 717172 h 1920459"/>
              <a:gd name="csX21" fmla="*/ 15710 w 1636502"/>
              <a:gd name="csY21" fmla="*/ 497082 h 1920459"/>
              <a:gd name="csX22" fmla="*/ 205014 w 1636502"/>
              <a:gd name="csY22" fmla="*/ 352163 h 1920459"/>
              <a:gd name="csX23" fmla="*/ 552920 w 1636502"/>
              <a:gd name="csY23" fmla="*/ 141250 h 1920459"/>
              <a:gd name="csX24" fmla="*/ 776097 w 1636502"/>
              <a:gd name="csY24" fmla="*/ 6092 h 1920459"/>
              <a:gd name="csX25" fmla="*/ 822821 w 1636502"/>
              <a:gd name="csY25" fmla="*/ 394 h 1920459"/>
              <a:gd name="csX0" fmla="*/ 822821 w 1636502"/>
              <a:gd name="csY0" fmla="*/ 394 h 1920459"/>
              <a:gd name="csX1" fmla="*/ 946880 w 1636502"/>
              <a:gd name="csY1" fmla="*/ 56651 h 1920459"/>
              <a:gd name="csX2" fmla="*/ 1295536 w 1636502"/>
              <a:gd name="csY2" fmla="*/ 266646 h 1920459"/>
              <a:gd name="csX3" fmla="*/ 1513123 w 1636502"/>
              <a:gd name="csY3" fmla="*/ 399551 h 1920459"/>
              <a:gd name="csX4" fmla="*/ 1616160 w 1636502"/>
              <a:gd name="csY4" fmla="*/ 479979 h 1920459"/>
              <a:gd name="csX5" fmla="*/ 1633931 w 1636502"/>
              <a:gd name="csY5" fmla="*/ 629320 h 1920459"/>
              <a:gd name="csX6" fmla="*/ 1634348 w 1636502"/>
              <a:gd name="csY6" fmla="*/ 875690 h 1920459"/>
              <a:gd name="csX7" fmla="*/ 1633681 w 1636502"/>
              <a:gd name="csY7" fmla="*/ 1234442 h 1920459"/>
              <a:gd name="csX8" fmla="*/ 1625504 w 1636502"/>
              <a:gd name="csY8" fmla="*/ 1406059 h 1920459"/>
              <a:gd name="csX9" fmla="*/ 1468571 w 1636502"/>
              <a:gd name="csY9" fmla="*/ 1549143 h 1920459"/>
              <a:gd name="csX10" fmla="*/ 1426939 w 1636502"/>
              <a:gd name="csY10" fmla="*/ 1590941 h 1920459"/>
              <a:gd name="csX11" fmla="*/ 1268588 w 1636502"/>
              <a:gd name="csY11" fmla="*/ 1683216 h 1920459"/>
              <a:gd name="csX12" fmla="*/ 1004113 w 1636502"/>
              <a:gd name="csY12" fmla="*/ 1835643 h 1920459"/>
              <a:gd name="csX13" fmla="*/ 824320 w 1636502"/>
              <a:gd name="csY13" fmla="*/ 1920409 h 1920459"/>
              <a:gd name="csX14" fmla="*/ 685491 w 1636502"/>
              <a:gd name="csY14" fmla="*/ 1861090 h 1920459"/>
              <a:gd name="csX15" fmla="*/ 476414 w 1636502"/>
              <a:gd name="csY15" fmla="*/ 1744788 h 1920459"/>
              <a:gd name="csX16" fmla="*/ 143275 w 1636502"/>
              <a:gd name="csY16" fmla="*/ 1527284 h 1920459"/>
              <a:gd name="csX17" fmla="*/ 26973 w 1636502"/>
              <a:gd name="csY17" fmla="*/ 1435343 h 1920459"/>
              <a:gd name="csX18" fmla="*/ 4447 w 1636502"/>
              <a:gd name="csY18" fmla="*/ 1201070 h 1920459"/>
              <a:gd name="csX19" fmla="*/ 4363 w 1636502"/>
              <a:gd name="csY19" fmla="*/ 717172 h 1920459"/>
              <a:gd name="csX20" fmla="*/ 15710 w 1636502"/>
              <a:gd name="csY20" fmla="*/ 497082 h 1920459"/>
              <a:gd name="csX21" fmla="*/ 205014 w 1636502"/>
              <a:gd name="csY21" fmla="*/ 352163 h 1920459"/>
              <a:gd name="csX22" fmla="*/ 552920 w 1636502"/>
              <a:gd name="csY22" fmla="*/ 141250 h 1920459"/>
              <a:gd name="csX23" fmla="*/ 776097 w 1636502"/>
              <a:gd name="csY23" fmla="*/ 6092 h 1920459"/>
              <a:gd name="csX24" fmla="*/ 822821 w 1636502"/>
              <a:gd name="csY24" fmla="*/ 394 h 192045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295536 w 1636502"/>
              <a:gd name="csY2" fmla="*/ 266646 h 1921139"/>
              <a:gd name="csX3" fmla="*/ 1513123 w 1636502"/>
              <a:gd name="csY3" fmla="*/ 399551 h 1921139"/>
              <a:gd name="csX4" fmla="*/ 1616160 w 1636502"/>
              <a:gd name="csY4" fmla="*/ 479979 h 1921139"/>
              <a:gd name="csX5" fmla="*/ 1633931 w 1636502"/>
              <a:gd name="csY5" fmla="*/ 629320 h 1921139"/>
              <a:gd name="csX6" fmla="*/ 1634348 w 1636502"/>
              <a:gd name="csY6" fmla="*/ 875690 h 1921139"/>
              <a:gd name="csX7" fmla="*/ 1633681 w 1636502"/>
              <a:gd name="csY7" fmla="*/ 1234442 h 1921139"/>
              <a:gd name="csX8" fmla="*/ 1625504 w 1636502"/>
              <a:gd name="csY8" fmla="*/ 1406059 h 1921139"/>
              <a:gd name="csX9" fmla="*/ 1468571 w 1636502"/>
              <a:gd name="csY9" fmla="*/ 1549143 h 1921139"/>
              <a:gd name="csX10" fmla="*/ 1426939 w 1636502"/>
              <a:gd name="csY10" fmla="*/ 1590941 h 1921139"/>
              <a:gd name="csX11" fmla="*/ 1268588 w 1636502"/>
              <a:gd name="csY11" fmla="*/ 1683216 h 1921139"/>
              <a:gd name="csX12" fmla="*/ 1004113 w 1636502"/>
              <a:gd name="csY12" fmla="*/ 1835643 h 1921139"/>
              <a:gd name="csX13" fmla="*/ 824320 w 1636502"/>
              <a:gd name="csY13" fmla="*/ 1920409 h 1921139"/>
              <a:gd name="csX14" fmla="*/ 685491 w 1636502"/>
              <a:gd name="csY14" fmla="*/ 1861090 h 1921139"/>
              <a:gd name="csX15" fmla="*/ 143275 w 1636502"/>
              <a:gd name="csY15" fmla="*/ 1527284 h 1921139"/>
              <a:gd name="csX16" fmla="*/ 26973 w 1636502"/>
              <a:gd name="csY16" fmla="*/ 1435343 h 1921139"/>
              <a:gd name="csX17" fmla="*/ 4447 w 1636502"/>
              <a:gd name="csY17" fmla="*/ 1201070 h 1921139"/>
              <a:gd name="csX18" fmla="*/ 4363 w 1636502"/>
              <a:gd name="csY18" fmla="*/ 717172 h 1921139"/>
              <a:gd name="csX19" fmla="*/ 15710 w 1636502"/>
              <a:gd name="csY19" fmla="*/ 497082 h 1921139"/>
              <a:gd name="csX20" fmla="*/ 205014 w 1636502"/>
              <a:gd name="csY20" fmla="*/ 352163 h 1921139"/>
              <a:gd name="csX21" fmla="*/ 552920 w 1636502"/>
              <a:gd name="csY21" fmla="*/ 141250 h 1921139"/>
              <a:gd name="csX22" fmla="*/ 776097 w 1636502"/>
              <a:gd name="csY22" fmla="*/ 6092 h 1921139"/>
              <a:gd name="csX23" fmla="*/ 822821 w 1636502"/>
              <a:gd name="csY23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295536 w 1636502"/>
              <a:gd name="csY2" fmla="*/ 266646 h 1921139"/>
              <a:gd name="csX3" fmla="*/ 1513123 w 1636502"/>
              <a:gd name="csY3" fmla="*/ 399551 h 1921139"/>
              <a:gd name="csX4" fmla="*/ 1616160 w 1636502"/>
              <a:gd name="csY4" fmla="*/ 479979 h 1921139"/>
              <a:gd name="csX5" fmla="*/ 1633931 w 1636502"/>
              <a:gd name="csY5" fmla="*/ 629320 h 1921139"/>
              <a:gd name="csX6" fmla="*/ 1634348 w 1636502"/>
              <a:gd name="csY6" fmla="*/ 875690 h 1921139"/>
              <a:gd name="csX7" fmla="*/ 1633681 w 1636502"/>
              <a:gd name="csY7" fmla="*/ 1234442 h 1921139"/>
              <a:gd name="csX8" fmla="*/ 1625504 w 1636502"/>
              <a:gd name="csY8" fmla="*/ 1406059 h 1921139"/>
              <a:gd name="csX9" fmla="*/ 1468571 w 1636502"/>
              <a:gd name="csY9" fmla="*/ 1549143 h 1921139"/>
              <a:gd name="csX10" fmla="*/ 1426939 w 1636502"/>
              <a:gd name="csY10" fmla="*/ 1590941 h 1921139"/>
              <a:gd name="csX11" fmla="*/ 1268588 w 1636502"/>
              <a:gd name="csY11" fmla="*/ 1683216 h 1921139"/>
              <a:gd name="csX12" fmla="*/ 1004113 w 1636502"/>
              <a:gd name="csY12" fmla="*/ 1835643 h 1921139"/>
              <a:gd name="csX13" fmla="*/ 824320 w 1636502"/>
              <a:gd name="csY13" fmla="*/ 1920409 h 1921139"/>
              <a:gd name="csX14" fmla="*/ 685491 w 1636502"/>
              <a:gd name="csY14" fmla="*/ 1861090 h 1921139"/>
              <a:gd name="csX15" fmla="*/ 143275 w 1636502"/>
              <a:gd name="csY15" fmla="*/ 1527284 h 1921139"/>
              <a:gd name="csX16" fmla="*/ 26973 w 1636502"/>
              <a:gd name="csY16" fmla="*/ 1435343 h 1921139"/>
              <a:gd name="csX17" fmla="*/ 4447 w 1636502"/>
              <a:gd name="csY17" fmla="*/ 1201070 h 1921139"/>
              <a:gd name="csX18" fmla="*/ 4363 w 1636502"/>
              <a:gd name="csY18" fmla="*/ 717172 h 1921139"/>
              <a:gd name="csX19" fmla="*/ 15710 w 1636502"/>
              <a:gd name="csY19" fmla="*/ 497082 h 1921139"/>
              <a:gd name="csX20" fmla="*/ 205014 w 1636502"/>
              <a:gd name="csY20" fmla="*/ 352163 h 1921139"/>
              <a:gd name="csX21" fmla="*/ 776097 w 1636502"/>
              <a:gd name="csY21" fmla="*/ 6092 h 1921139"/>
              <a:gd name="csX22" fmla="*/ 822821 w 1636502"/>
              <a:gd name="csY22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4348 w 1636502"/>
              <a:gd name="csY5" fmla="*/ 875690 h 1921139"/>
              <a:gd name="csX6" fmla="*/ 1633681 w 1636502"/>
              <a:gd name="csY6" fmla="*/ 1234442 h 1921139"/>
              <a:gd name="csX7" fmla="*/ 1625504 w 1636502"/>
              <a:gd name="csY7" fmla="*/ 1406059 h 1921139"/>
              <a:gd name="csX8" fmla="*/ 1468571 w 1636502"/>
              <a:gd name="csY8" fmla="*/ 1549143 h 1921139"/>
              <a:gd name="csX9" fmla="*/ 1426939 w 1636502"/>
              <a:gd name="csY9" fmla="*/ 1590941 h 1921139"/>
              <a:gd name="csX10" fmla="*/ 1268588 w 1636502"/>
              <a:gd name="csY10" fmla="*/ 1683216 h 1921139"/>
              <a:gd name="csX11" fmla="*/ 1004113 w 1636502"/>
              <a:gd name="csY11" fmla="*/ 1835643 h 1921139"/>
              <a:gd name="csX12" fmla="*/ 824320 w 1636502"/>
              <a:gd name="csY12" fmla="*/ 1920409 h 1921139"/>
              <a:gd name="csX13" fmla="*/ 685491 w 1636502"/>
              <a:gd name="csY13" fmla="*/ 1861090 h 1921139"/>
              <a:gd name="csX14" fmla="*/ 143275 w 1636502"/>
              <a:gd name="csY14" fmla="*/ 1527284 h 1921139"/>
              <a:gd name="csX15" fmla="*/ 26973 w 1636502"/>
              <a:gd name="csY15" fmla="*/ 1435343 h 1921139"/>
              <a:gd name="csX16" fmla="*/ 4447 w 1636502"/>
              <a:gd name="csY16" fmla="*/ 1201070 h 1921139"/>
              <a:gd name="csX17" fmla="*/ 4363 w 1636502"/>
              <a:gd name="csY17" fmla="*/ 717172 h 1921139"/>
              <a:gd name="csX18" fmla="*/ 15710 w 1636502"/>
              <a:gd name="csY18" fmla="*/ 497082 h 1921139"/>
              <a:gd name="csX19" fmla="*/ 205014 w 1636502"/>
              <a:gd name="csY19" fmla="*/ 352163 h 1921139"/>
              <a:gd name="csX20" fmla="*/ 776097 w 1636502"/>
              <a:gd name="csY20" fmla="*/ 6092 h 1921139"/>
              <a:gd name="csX21" fmla="*/ 822821 w 1636502"/>
              <a:gd name="csY21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3681 w 1636502"/>
              <a:gd name="csY5" fmla="*/ 1234442 h 1921139"/>
              <a:gd name="csX6" fmla="*/ 1625504 w 1636502"/>
              <a:gd name="csY6" fmla="*/ 1406059 h 1921139"/>
              <a:gd name="csX7" fmla="*/ 1468571 w 1636502"/>
              <a:gd name="csY7" fmla="*/ 1549143 h 1921139"/>
              <a:gd name="csX8" fmla="*/ 1426939 w 1636502"/>
              <a:gd name="csY8" fmla="*/ 1590941 h 1921139"/>
              <a:gd name="csX9" fmla="*/ 1268588 w 1636502"/>
              <a:gd name="csY9" fmla="*/ 1683216 h 1921139"/>
              <a:gd name="csX10" fmla="*/ 1004113 w 1636502"/>
              <a:gd name="csY10" fmla="*/ 1835643 h 1921139"/>
              <a:gd name="csX11" fmla="*/ 824320 w 1636502"/>
              <a:gd name="csY11" fmla="*/ 1920409 h 1921139"/>
              <a:gd name="csX12" fmla="*/ 685491 w 1636502"/>
              <a:gd name="csY12" fmla="*/ 1861090 h 1921139"/>
              <a:gd name="csX13" fmla="*/ 143275 w 1636502"/>
              <a:gd name="csY13" fmla="*/ 1527284 h 1921139"/>
              <a:gd name="csX14" fmla="*/ 26973 w 1636502"/>
              <a:gd name="csY14" fmla="*/ 1435343 h 1921139"/>
              <a:gd name="csX15" fmla="*/ 4447 w 1636502"/>
              <a:gd name="csY15" fmla="*/ 1201070 h 1921139"/>
              <a:gd name="csX16" fmla="*/ 4363 w 1636502"/>
              <a:gd name="csY16" fmla="*/ 717172 h 1921139"/>
              <a:gd name="csX17" fmla="*/ 15710 w 1636502"/>
              <a:gd name="csY17" fmla="*/ 497082 h 1921139"/>
              <a:gd name="csX18" fmla="*/ 205014 w 1636502"/>
              <a:gd name="csY18" fmla="*/ 352163 h 1921139"/>
              <a:gd name="csX19" fmla="*/ 776097 w 1636502"/>
              <a:gd name="csY19" fmla="*/ 6092 h 1921139"/>
              <a:gd name="csX20" fmla="*/ 822821 w 1636502"/>
              <a:gd name="csY20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3681 w 1636502"/>
              <a:gd name="csY5" fmla="*/ 1234442 h 1921139"/>
              <a:gd name="csX6" fmla="*/ 1625504 w 1636502"/>
              <a:gd name="csY6" fmla="*/ 1406059 h 1921139"/>
              <a:gd name="csX7" fmla="*/ 1468571 w 1636502"/>
              <a:gd name="csY7" fmla="*/ 1549143 h 1921139"/>
              <a:gd name="csX8" fmla="*/ 1268588 w 1636502"/>
              <a:gd name="csY8" fmla="*/ 1683216 h 1921139"/>
              <a:gd name="csX9" fmla="*/ 1004113 w 1636502"/>
              <a:gd name="csY9" fmla="*/ 1835643 h 1921139"/>
              <a:gd name="csX10" fmla="*/ 824320 w 1636502"/>
              <a:gd name="csY10" fmla="*/ 1920409 h 1921139"/>
              <a:gd name="csX11" fmla="*/ 685491 w 1636502"/>
              <a:gd name="csY11" fmla="*/ 1861090 h 1921139"/>
              <a:gd name="csX12" fmla="*/ 143275 w 1636502"/>
              <a:gd name="csY12" fmla="*/ 1527284 h 1921139"/>
              <a:gd name="csX13" fmla="*/ 26973 w 1636502"/>
              <a:gd name="csY13" fmla="*/ 1435343 h 1921139"/>
              <a:gd name="csX14" fmla="*/ 4447 w 1636502"/>
              <a:gd name="csY14" fmla="*/ 1201070 h 1921139"/>
              <a:gd name="csX15" fmla="*/ 4363 w 1636502"/>
              <a:gd name="csY15" fmla="*/ 717172 h 1921139"/>
              <a:gd name="csX16" fmla="*/ 15710 w 1636502"/>
              <a:gd name="csY16" fmla="*/ 497082 h 1921139"/>
              <a:gd name="csX17" fmla="*/ 205014 w 1636502"/>
              <a:gd name="csY17" fmla="*/ 352163 h 1921139"/>
              <a:gd name="csX18" fmla="*/ 776097 w 1636502"/>
              <a:gd name="csY18" fmla="*/ 6092 h 1921139"/>
              <a:gd name="csX19" fmla="*/ 822821 w 1636502"/>
              <a:gd name="csY19" fmla="*/ 394 h 1921139"/>
              <a:gd name="csX0" fmla="*/ 822821 w 1636502"/>
              <a:gd name="csY0" fmla="*/ 394 h 1921139"/>
              <a:gd name="csX1" fmla="*/ 946880 w 1636502"/>
              <a:gd name="csY1" fmla="*/ 56651 h 1921139"/>
              <a:gd name="csX2" fmla="*/ 1513123 w 1636502"/>
              <a:gd name="csY2" fmla="*/ 399551 h 1921139"/>
              <a:gd name="csX3" fmla="*/ 1616160 w 1636502"/>
              <a:gd name="csY3" fmla="*/ 479979 h 1921139"/>
              <a:gd name="csX4" fmla="*/ 1633931 w 1636502"/>
              <a:gd name="csY4" fmla="*/ 629320 h 1921139"/>
              <a:gd name="csX5" fmla="*/ 1633681 w 1636502"/>
              <a:gd name="csY5" fmla="*/ 1234442 h 1921139"/>
              <a:gd name="csX6" fmla="*/ 1625504 w 1636502"/>
              <a:gd name="csY6" fmla="*/ 1406059 h 1921139"/>
              <a:gd name="csX7" fmla="*/ 1468571 w 1636502"/>
              <a:gd name="csY7" fmla="*/ 1549143 h 1921139"/>
              <a:gd name="csX8" fmla="*/ 1004113 w 1636502"/>
              <a:gd name="csY8" fmla="*/ 1835643 h 1921139"/>
              <a:gd name="csX9" fmla="*/ 824320 w 1636502"/>
              <a:gd name="csY9" fmla="*/ 1920409 h 1921139"/>
              <a:gd name="csX10" fmla="*/ 685491 w 1636502"/>
              <a:gd name="csY10" fmla="*/ 1861090 h 1921139"/>
              <a:gd name="csX11" fmla="*/ 143275 w 1636502"/>
              <a:gd name="csY11" fmla="*/ 1527284 h 1921139"/>
              <a:gd name="csX12" fmla="*/ 26973 w 1636502"/>
              <a:gd name="csY12" fmla="*/ 1435343 h 1921139"/>
              <a:gd name="csX13" fmla="*/ 4447 w 1636502"/>
              <a:gd name="csY13" fmla="*/ 1201070 h 1921139"/>
              <a:gd name="csX14" fmla="*/ 4363 w 1636502"/>
              <a:gd name="csY14" fmla="*/ 717172 h 1921139"/>
              <a:gd name="csX15" fmla="*/ 15710 w 1636502"/>
              <a:gd name="csY15" fmla="*/ 497082 h 1921139"/>
              <a:gd name="csX16" fmla="*/ 205014 w 1636502"/>
              <a:gd name="csY16" fmla="*/ 352163 h 1921139"/>
              <a:gd name="csX17" fmla="*/ 776097 w 1636502"/>
              <a:gd name="csY17" fmla="*/ 6092 h 1921139"/>
              <a:gd name="csX18" fmla="*/ 822821 w 1636502"/>
              <a:gd name="csY18" fmla="*/ 394 h 1921139"/>
              <a:gd name="csX0" fmla="*/ 822821 w 1636502"/>
              <a:gd name="csY0" fmla="*/ 394 h 1927238"/>
              <a:gd name="csX1" fmla="*/ 946880 w 1636502"/>
              <a:gd name="csY1" fmla="*/ 56651 h 1927238"/>
              <a:gd name="csX2" fmla="*/ 1513123 w 1636502"/>
              <a:gd name="csY2" fmla="*/ 399551 h 1927238"/>
              <a:gd name="csX3" fmla="*/ 1616160 w 1636502"/>
              <a:gd name="csY3" fmla="*/ 479979 h 1927238"/>
              <a:gd name="csX4" fmla="*/ 1633931 w 1636502"/>
              <a:gd name="csY4" fmla="*/ 629320 h 1927238"/>
              <a:gd name="csX5" fmla="*/ 1633681 w 1636502"/>
              <a:gd name="csY5" fmla="*/ 1234442 h 1927238"/>
              <a:gd name="csX6" fmla="*/ 1625504 w 1636502"/>
              <a:gd name="csY6" fmla="*/ 1406059 h 1927238"/>
              <a:gd name="csX7" fmla="*/ 1468571 w 1636502"/>
              <a:gd name="csY7" fmla="*/ 1549143 h 1927238"/>
              <a:gd name="csX8" fmla="*/ 1004113 w 1636502"/>
              <a:gd name="csY8" fmla="*/ 1835643 h 1927238"/>
              <a:gd name="csX9" fmla="*/ 828633 w 1636502"/>
              <a:gd name="csY9" fmla="*/ 1926879 h 1927238"/>
              <a:gd name="csX10" fmla="*/ 685491 w 1636502"/>
              <a:gd name="csY10" fmla="*/ 1861090 h 1927238"/>
              <a:gd name="csX11" fmla="*/ 143275 w 1636502"/>
              <a:gd name="csY11" fmla="*/ 1527284 h 1927238"/>
              <a:gd name="csX12" fmla="*/ 26973 w 1636502"/>
              <a:gd name="csY12" fmla="*/ 1435343 h 1927238"/>
              <a:gd name="csX13" fmla="*/ 4447 w 1636502"/>
              <a:gd name="csY13" fmla="*/ 1201070 h 1927238"/>
              <a:gd name="csX14" fmla="*/ 4363 w 1636502"/>
              <a:gd name="csY14" fmla="*/ 717172 h 1927238"/>
              <a:gd name="csX15" fmla="*/ 15710 w 1636502"/>
              <a:gd name="csY15" fmla="*/ 497082 h 1927238"/>
              <a:gd name="csX16" fmla="*/ 205014 w 1636502"/>
              <a:gd name="csY16" fmla="*/ 352163 h 1927238"/>
              <a:gd name="csX17" fmla="*/ 776097 w 1636502"/>
              <a:gd name="csY17" fmla="*/ 6092 h 1927238"/>
              <a:gd name="csX18" fmla="*/ 822821 w 1636502"/>
              <a:gd name="csY18" fmla="*/ 394 h 1927238"/>
              <a:gd name="csX0" fmla="*/ 822821 w 1636502"/>
              <a:gd name="csY0" fmla="*/ 394 h 1927238"/>
              <a:gd name="csX1" fmla="*/ 946880 w 1636502"/>
              <a:gd name="csY1" fmla="*/ 56651 h 1927238"/>
              <a:gd name="csX2" fmla="*/ 1513123 w 1636502"/>
              <a:gd name="csY2" fmla="*/ 399551 h 1927238"/>
              <a:gd name="csX3" fmla="*/ 1616160 w 1636502"/>
              <a:gd name="csY3" fmla="*/ 479979 h 1927238"/>
              <a:gd name="csX4" fmla="*/ 1633931 w 1636502"/>
              <a:gd name="csY4" fmla="*/ 629320 h 1927238"/>
              <a:gd name="csX5" fmla="*/ 1633681 w 1636502"/>
              <a:gd name="csY5" fmla="*/ 1234442 h 1927238"/>
              <a:gd name="csX6" fmla="*/ 1625504 w 1636502"/>
              <a:gd name="csY6" fmla="*/ 1406059 h 1927238"/>
              <a:gd name="csX7" fmla="*/ 1468571 w 1636502"/>
              <a:gd name="csY7" fmla="*/ 1549143 h 1927238"/>
              <a:gd name="csX8" fmla="*/ 1004113 w 1636502"/>
              <a:gd name="csY8" fmla="*/ 1835643 h 1927238"/>
              <a:gd name="csX9" fmla="*/ 828633 w 1636502"/>
              <a:gd name="csY9" fmla="*/ 1926879 h 1927238"/>
              <a:gd name="csX10" fmla="*/ 685491 w 1636502"/>
              <a:gd name="csY10" fmla="*/ 1861090 h 1927238"/>
              <a:gd name="csX11" fmla="*/ 143275 w 1636502"/>
              <a:gd name="csY11" fmla="*/ 1527284 h 1927238"/>
              <a:gd name="csX12" fmla="*/ 26973 w 1636502"/>
              <a:gd name="csY12" fmla="*/ 1435343 h 1927238"/>
              <a:gd name="csX13" fmla="*/ 4447 w 1636502"/>
              <a:gd name="csY13" fmla="*/ 1201070 h 1927238"/>
              <a:gd name="csX14" fmla="*/ 4363 w 1636502"/>
              <a:gd name="csY14" fmla="*/ 717172 h 1927238"/>
              <a:gd name="csX15" fmla="*/ 15710 w 1636502"/>
              <a:gd name="csY15" fmla="*/ 497082 h 1927238"/>
              <a:gd name="csX16" fmla="*/ 205014 w 1636502"/>
              <a:gd name="csY16" fmla="*/ 352163 h 1927238"/>
              <a:gd name="csX17" fmla="*/ 776097 w 1636502"/>
              <a:gd name="csY17" fmla="*/ 6092 h 1927238"/>
              <a:gd name="csX18" fmla="*/ 822821 w 1636502"/>
              <a:gd name="csY18" fmla="*/ 394 h 1927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636502" h="1927238">
                <a:moveTo>
                  <a:pt x="822821" y="394"/>
                </a:moveTo>
                <a:cubicBezTo>
                  <a:pt x="867647" y="4059"/>
                  <a:pt x="907333" y="32561"/>
                  <a:pt x="946880" y="56651"/>
                </a:cubicBezTo>
                <a:lnTo>
                  <a:pt x="1513123" y="399551"/>
                </a:lnTo>
                <a:cubicBezTo>
                  <a:pt x="1549082" y="421327"/>
                  <a:pt x="1594385" y="442518"/>
                  <a:pt x="1616160" y="479979"/>
                </a:cubicBezTo>
                <a:cubicBezTo>
                  <a:pt x="1641857" y="524030"/>
                  <a:pt x="1634098" y="580346"/>
                  <a:pt x="1633931" y="629320"/>
                </a:cubicBezTo>
                <a:cubicBezTo>
                  <a:pt x="1636851" y="755064"/>
                  <a:pt x="1635085" y="1104986"/>
                  <a:pt x="1633681" y="1234442"/>
                </a:cubicBezTo>
                <a:cubicBezTo>
                  <a:pt x="1633514" y="1289173"/>
                  <a:pt x="1644026" y="1353748"/>
                  <a:pt x="1625504" y="1406059"/>
                </a:cubicBezTo>
                <a:cubicBezTo>
                  <a:pt x="1602728" y="1470551"/>
                  <a:pt x="1572136" y="1477546"/>
                  <a:pt x="1468571" y="1549143"/>
                </a:cubicBezTo>
                <a:cubicBezTo>
                  <a:pt x="1365006" y="1620740"/>
                  <a:pt x="1108324" y="1768717"/>
                  <a:pt x="1004113" y="1835643"/>
                </a:cubicBezTo>
                <a:cubicBezTo>
                  <a:pt x="906084" y="1898599"/>
                  <a:pt x="891956" y="1924960"/>
                  <a:pt x="828633" y="1926879"/>
                </a:cubicBezTo>
                <a:cubicBezTo>
                  <a:pt x="777406" y="1928464"/>
                  <a:pt x="799717" y="1927689"/>
                  <a:pt x="685491" y="1861090"/>
                </a:cubicBezTo>
                <a:cubicBezTo>
                  <a:pt x="571265" y="1794491"/>
                  <a:pt x="253028" y="1598242"/>
                  <a:pt x="143275" y="1527284"/>
                </a:cubicBezTo>
                <a:cubicBezTo>
                  <a:pt x="33522" y="1456326"/>
                  <a:pt x="53003" y="1474556"/>
                  <a:pt x="26973" y="1435343"/>
                </a:cubicBezTo>
                <a:cubicBezTo>
                  <a:pt x="-14492" y="1373104"/>
                  <a:pt x="4113" y="1271903"/>
                  <a:pt x="4447" y="1201070"/>
                </a:cubicBezTo>
                <a:cubicBezTo>
                  <a:pt x="5031" y="1039798"/>
                  <a:pt x="4030" y="878443"/>
                  <a:pt x="4363" y="717172"/>
                </a:cubicBezTo>
                <a:cubicBezTo>
                  <a:pt x="4447" y="653014"/>
                  <a:pt x="-8568" y="555567"/>
                  <a:pt x="15710" y="497082"/>
                </a:cubicBezTo>
                <a:cubicBezTo>
                  <a:pt x="42992" y="431172"/>
                  <a:pt x="78283" y="433995"/>
                  <a:pt x="205014" y="352163"/>
                </a:cubicBezTo>
                <a:cubicBezTo>
                  <a:pt x="331745" y="270331"/>
                  <a:pt x="673129" y="64720"/>
                  <a:pt x="776097" y="6092"/>
                </a:cubicBezTo>
                <a:cubicBezTo>
                  <a:pt x="792366" y="711"/>
                  <a:pt x="807879" y="-827"/>
                  <a:pt x="822821" y="3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18C2865-7D37-B4A0-B94B-510FE724ED5F}"/>
              </a:ext>
            </a:extLst>
          </p:cNvPr>
          <p:cNvSpPr/>
          <p:nvPr/>
        </p:nvSpPr>
        <p:spPr>
          <a:xfrm>
            <a:off x="6687930" y="2133076"/>
            <a:ext cx="1699600" cy="1517611"/>
          </a:xfrm>
          <a:custGeom>
            <a:avLst/>
            <a:gdLst>
              <a:gd name="csX0" fmla="*/ 946309 w 1832697"/>
              <a:gd name="csY0" fmla="*/ 1596 h 1897749"/>
              <a:gd name="csX1" fmla="*/ 1061697 w 1832697"/>
              <a:gd name="csY1" fmla="*/ 55799 h 1897749"/>
              <a:gd name="csX2" fmla="*/ 1321167 w 1832697"/>
              <a:gd name="csY2" fmla="*/ 213483 h 1897749"/>
              <a:gd name="csX3" fmla="*/ 1648298 w 1832697"/>
              <a:gd name="csY3" fmla="*/ 412132 h 1897749"/>
              <a:gd name="csX4" fmla="*/ 1809069 w 1832697"/>
              <a:gd name="csY4" fmla="*/ 526849 h 1897749"/>
              <a:gd name="csX5" fmla="*/ 1830344 w 1832697"/>
              <a:gd name="csY5" fmla="*/ 671351 h 1897749"/>
              <a:gd name="csX6" fmla="*/ 1830010 w 1832697"/>
              <a:gd name="csY6" fmla="*/ 955015 h 1897749"/>
              <a:gd name="csX7" fmla="*/ 1830010 w 1832697"/>
              <a:gd name="csY7" fmla="*/ 1388855 h 1897749"/>
              <a:gd name="csX8" fmla="*/ 1810404 w 1832697"/>
              <a:gd name="csY8" fmla="*/ 1593426 h 1897749"/>
              <a:gd name="csX9" fmla="*/ 1746913 w 1832697"/>
              <a:gd name="csY9" fmla="*/ 1655165 h 1897749"/>
              <a:gd name="csX10" fmla="*/ 1588979 w 1832697"/>
              <a:gd name="csY10" fmla="*/ 1780812 h 1897749"/>
              <a:gd name="csX11" fmla="*/ 1433965 w 1832697"/>
              <a:gd name="csY11" fmla="*/ 1891775 h 1897749"/>
              <a:gd name="csX12" fmla="*/ 1209703 w 1832697"/>
              <a:gd name="csY12" fmla="*/ 1868998 h 1897749"/>
              <a:gd name="csX13" fmla="*/ 658810 w 1832697"/>
              <a:gd name="csY13" fmla="*/ 1786986 h 1897749"/>
              <a:gd name="csX14" fmla="*/ 491366 w 1832697"/>
              <a:gd name="csY14" fmla="*/ 1763041 h 1897749"/>
              <a:gd name="csX15" fmla="*/ 409186 w 1832697"/>
              <a:gd name="csY15" fmla="*/ 1743101 h 1897749"/>
              <a:gd name="csX16" fmla="*/ 350368 w 1832697"/>
              <a:gd name="csY16" fmla="*/ 1643318 h 1897749"/>
              <a:gd name="csX17" fmla="*/ 283206 w 1832697"/>
              <a:gd name="csY17" fmla="*/ 1476791 h 1897749"/>
              <a:gd name="csX18" fmla="*/ 62448 w 1832697"/>
              <a:gd name="csY18" fmla="*/ 946756 h 1897749"/>
              <a:gd name="csX19" fmla="*/ 6550 w 1832697"/>
              <a:gd name="csY19" fmla="*/ 811765 h 1897749"/>
              <a:gd name="csX20" fmla="*/ 7718 w 1832697"/>
              <a:gd name="csY20" fmla="*/ 582247 h 1897749"/>
              <a:gd name="csX21" fmla="*/ 214459 w 1832697"/>
              <a:gd name="csY21" fmla="*/ 405874 h 1897749"/>
              <a:gd name="csX22" fmla="*/ 699692 w 1832697"/>
              <a:gd name="csY22" fmla="*/ 115536 h 1897749"/>
              <a:gd name="csX23" fmla="*/ 902178 w 1832697"/>
              <a:gd name="csY23" fmla="*/ 2154 h 1897749"/>
              <a:gd name="csX24" fmla="*/ 946309 w 1832697"/>
              <a:gd name="csY24" fmla="*/ 1596 h 189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832697" h="1897749">
                <a:moveTo>
                  <a:pt x="946309" y="1596"/>
                </a:moveTo>
                <a:cubicBezTo>
                  <a:pt x="988080" y="8119"/>
                  <a:pt x="1023716" y="33461"/>
                  <a:pt x="1061697" y="55799"/>
                </a:cubicBezTo>
                <a:cubicBezTo>
                  <a:pt x="1148966" y="107026"/>
                  <a:pt x="1234148" y="161923"/>
                  <a:pt x="1321167" y="213483"/>
                </a:cubicBezTo>
                <a:cubicBezTo>
                  <a:pt x="1430962" y="278559"/>
                  <a:pt x="1538503" y="347306"/>
                  <a:pt x="1648298" y="412132"/>
                </a:cubicBezTo>
                <a:cubicBezTo>
                  <a:pt x="1700109" y="442667"/>
                  <a:pt x="1776114" y="474705"/>
                  <a:pt x="1809069" y="526849"/>
                </a:cubicBezTo>
                <a:cubicBezTo>
                  <a:pt x="1836518" y="570149"/>
                  <a:pt x="1830093" y="622544"/>
                  <a:pt x="1830344" y="671351"/>
                </a:cubicBezTo>
                <a:cubicBezTo>
                  <a:pt x="1830844" y="765878"/>
                  <a:pt x="1830177" y="860488"/>
                  <a:pt x="1830010" y="955015"/>
                </a:cubicBezTo>
                <a:cubicBezTo>
                  <a:pt x="1829843" y="1099600"/>
                  <a:pt x="1829843" y="1244269"/>
                  <a:pt x="1830010" y="1388855"/>
                </a:cubicBezTo>
                <a:cubicBezTo>
                  <a:pt x="1830177" y="1454932"/>
                  <a:pt x="1843193" y="1533273"/>
                  <a:pt x="1810404" y="1593426"/>
                </a:cubicBezTo>
                <a:cubicBezTo>
                  <a:pt x="1796221" y="1619457"/>
                  <a:pt x="1769106" y="1636310"/>
                  <a:pt x="1746913" y="1655165"/>
                </a:cubicBezTo>
                <a:cubicBezTo>
                  <a:pt x="1695770" y="1698716"/>
                  <a:pt x="1641707" y="1739180"/>
                  <a:pt x="1588979" y="1780812"/>
                </a:cubicBezTo>
                <a:cubicBezTo>
                  <a:pt x="1546930" y="1814017"/>
                  <a:pt x="1484774" y="1877842"/>
                  <a:pt x="1433965" y="1891775"/>
                </a:cubicBezTo>
                <a:cubicBezTo>
                  <a:pt x="1364050" y="1910880"/>
                  <a:pt x="1279618" y="1878926"/>
                  <a:pt x="1209703" y="1868998"/>
                </a:cubicBezTo>
                <a:cubicBezTo>
                  <a:pt x="1025905" y="1842801"/>
                  <a:pt x="842525" y="1814434"/>
                  <a:pt x="658810" y="1786986"/>
                </a:cubicBezTo>
                <a:cubicBezTo>
                  <a:pt x="602996" y="1778643"/>
                  <a:pt x="547097" y="1771634"/>
                  <a:pt x="491366" y="1763041"/>
                </a:cubicBezTo>
                <a:cubicBezTo>
                  <a:pt x="462999" y="1758703"/>
                  <a:pt x="433715" y="1759704"/>
                  <a:pt x="409186" y="1743101"/>
                </a:cubicBezTo>
                <a:cubicBezTo>
                  <a:pt x="373812" y="1719157"/>
                  <a:pt x="364884" y="1681196"/>
                  <a:pt x="350368" y="1643318"/>
                </a:cubicBezTo>
                <a:cubicBezTo>
                  <a:pt x="329009" y="1587586"/>
                  <a:pt x="305982" y="1532022"/>
                  <a:pt x="283206" y="1476791"/>
                </a:cubicBezTo>
                <a:cubicBezTo>
                  <a:pt x="210288" y="1299917"/>
                  <a:pt x="132864" y="1124630"/>
                  <a:pt x="62448" y="946756"/>
                </a:cubicBezTo>
                <a:cubicBezTo>
                  <a:pt x="45012" y="902704"/>
                  <a:pt x="15977" y="858486"/>
                  <a:pt x="6550" y="811765"/>
                </a:cubicBezTo>
                <a:cubicBezTo>
                  <a:pt x="-1960" y="769549"/>
                  <a:pt x="-2794" y="623044"/>
                  <a:pt x="7718" y="582247"/>
                </a:cubicBezTo>
                <a:cubicBezTo>
                  <a:pt x="22485" y="525264"/>
                  <a:pt x="161898" y="435576"/>
                  <a:pt x="214459" y="405874"/>
                </a:cubicBezTo>
                <a:cubicBezTo>
                  <a:pt x="378484" y="313350"/>
                  <a:pt x="536668" y="209979"/>
                  <a:pt x="699692" y="115536"/>
                </a:cubicBezTo>
                <a:cubicBezTo>
                  <a:pt x="752169" y="85084"/>
                  <a:pt x="846363" y="12249"/>
                  <a:pt x="902178" y="2154"/>
                </a:cubicBezTo>
                <a:cubicBezTo>
                  <a:pt x="917780" y="-662"/>
                  <a:pt x="932385" y="-579"/>
                  <a:pt x="946309" y="1596"/>
                </a:cubicBezTo>
                <a:close/>
              </a:path>
            </a:pathLst>
          </a:custGeom>
          <a:solidFill>
            <a:srgbClr val="FEC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A0AF46A-28EB-561D-20A8-A2BBEEA13CB6}"/>
              </a:ext>
            </a:extLst>
          </p:cNvPr>
          <p:cNvSpPr/>
          <p:nvPr/>
        </p:nvSpPr>
        <p:spPr>
          <a:xfrm>
            <a:off x="3804675" y="2134124"/>
            <a:ext cx="1697891" cy="1516005"/>
          </a:xfrm>
          <a:custGeom>
            <a:avLst/>
            <a:gdLst>
              <a:gd name="csX0" fmla="*/ 906377 w 1830854"/>
              <a:gd name="csY0" fmla="*/ 299 h 1895741"/>
              <a:gd name="csX1" fmla="*/ 1107585 w 1830854"/>
              <a:gd name="csY1" fmla="*/ 97956 h 1895741"/>
              <a:gd name="csX2" fmla="*/ 1633782 w 1830854"/>
              <a:gd name="csY2" fmla="*/ 413992 h 1895741"/>
              <a:gd name="csX3" fmla="*/ 1825005 w 1830854"/>
              <a:gd name="csY3" fmla="*/ 588862 h 1895741"/>
              <a:gd name="csX4" fmla="*/ 1825673 w 1830854"/>
              <a:gd name="csY4" fmla="*/ 810371 h 1895741"/>
              <a:gd name="csX5" fmla="*/ 1782789 w 1830854"/>
              <a:gd name="csY5" fmla="*/ 916661 h 1895741"/>
              <a:gd name="csX6" fmla="*/ 1716879 w 1830854"/>
              <a:gd name="csY6" fmla="*/ 1076348 h 1895741"/>
              <a:gd name="csX7" fmla="*/ 1555274 w 1830854"/>
              <a:gd name="csY7" fmla="*/ 1464634 h 1895741"/>
              <a:gd name="csX8" fmla="*/ 1480771 w 1830854"/>
              <a:gd name="csY8" fmla="*/ 1648599 h 1895741"/>
              <a:gd name="csX9" fmla="*/ 1433299 w 1830854"/>
              <a:gd name="csY9" fmla="*/ 1734782 h 1895741"/>
              <a:gd name="csX10" fmla="*/ 1173579 w 1830854"/>
              <a:gd name="csY10" fmla="*/ 1785592 h 1895741"/>
              <a:gd name="csX11" fmla="*/ 664902 w 1830854"/>
              <a:gd name="csY11" fmla="*/ 1861096 h 1895741"/>
              <a:gd name="csX12" fmla="*/ 397924 w 1830854"/>
              <a:gd name="csY12" fmla="*/ 1891298 h 1895741"/>
              <a:gd name="csX13" fmla="*/ 246914 w 1830854"/>
              <a:gd name="csY13" fmla="*/ 1784173 h 1895741"/>
              <a:gd name="csX14" fmla="*/ 112758 w 1830854"/>
              <a:gd name="csY14" fmla="*/ 1676047 h 1895741"/>
              <a:gd name="csX15" fmla="*/ 21818 w 1830854"/>
              <a:gd name="csY15" fmla="*/ 1592450 h 1895741"/>
              <a:gd name="csX16" fmla="*/ 2713 w 1830854"/>
              <a:gd name="csY16" fmla="*/ 1387544 h 1895741"/>
              <a:gd name="csX17" fmla="*/ 2713 w 1830854"/>
              <a:gd name="csY17" fmla="*/ 953704 h 1895741"/>
              <a:gd name="csX18" fmla="*/ 2796 w 1830854"/>
              <a:gd name="csY18" fmla="*/ 686726 h 1895741"/>
              <a:gd name="csX19" fmla="*/ 21318 w 1830854"/>
              <a:gd name="csY19" fmla="*/ 531379 h 1895741"/>
              <a:gd name="csX20" fmla="*/ 236819 w 1830854"/>
              <a:gd name="csY20" fmla="*/ 379868 h 1895741"/>
              <a:gd name="csX21" fmla="*/ 688346 w 1830854"/>
              <a:gd name="csY21" fmla="*/ 105882 h 1895741"/>
              <a:gd name="csX22" fmla="*/ 875314 w 1830854"/>
              <a:gd name="csY22" fmla="*/ 1761 h 1895741"/>
              <a:gd name="csX23" fmla="*/ 906377 w 1830854"/>
              <a:gd name="csY23" fmla="*/ 299 h 1895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830854" h="1895741">
                <a:moveTo>
                  <a:pt x="906377" y="299"/>
                </a:moveTo>
                <a:cubicBezTo>
                  <a:pt x="978573" y="4943"/>
                  <a:pt x="1048381" y="62404"/>
                  <a:pt x="1107585" y="97956"/>
                </a:cubicBezTo>
                <a:cubicBezTo>
                  <a:pt x="1282956" y="203246"/>
                  <a:pt x="1460413" y="305782"/>
                  <a:pt x="1633782" y="413992"/>
                </a:cubicBezTo>
                <a:cubicBezTo>
                  <a:pt x="1688847" y="448365"/>
                  <a:pt x="1812908" y="524704"/>
                  <a:pt x="1825005" y="588862"/>
                </a:cubicBezTo>
                <a:cubicBezTo>
                  <a:pt x="1832430" y="628408"/>
                  <a:pt x="1832931" y="770991"/>
                  <a:pt x="1825673" y="810371"/>
                </a:cubicBezTo>
                <a:cubicBezTo>
                  <a:pt x="1819082" y="846079"/>
                  <a:pt x="1797056" y="883373"/>
                  <a:pt x="1782789" y="916661"/>
                </a:cubicBezTo>
                <a:cubicBezTo>
                  <a:pt x="1760263" y="969723"/>
                  <a:pt x="1739906" y="1023536"/>
                  <a:pt x="1716879" y="1076348"/>
                </a:cubicBezTo>
                <a:cubicBezTo>
                  <a:pt x="1660897" y="1204914"/>
                  <a:pt x="1612174" y="1336484"/>
                  <a:pt x="1555274" y="1464634"/>
                </a:cubicBezTo>
                <a:cubicBezTo>
                  <a:pt x="1528493" y="1524954"/>
                  <a:pt x="1505549" y="1587444"/>
                  <a:pt x="1480771" y="1648599"/>
                </a:cubicBezTo>
                <a:cubicBezTo>
                  <a:pt x="1468172" y="1679635"/>
                  <a:pt x="1460663" y="1713341"/>
                  <a:pt x="1433299" y="1734782"/>
                </a:cubicBezTo>
                <a:cubicBezTo>
                  <a:pt x="1385993" y="1771659"/>
                  <a:pt x="1237153" y="1776581"/>
                  <a:pt x="1173579" y="1785592"/>
                </a:cubicBezTo>
                <a:cubicBezTo>
                  <a:pt x="1003964" y="1809536"/>
                  <a:pt x="833849" y="1833397"/>
                  <a:pt x="664902" y="1861096"/>
                </a:cubicBezTo>
                <a:cubicBezTo>
                  <a:pt x="595905" y="1872443"/>
                  <a:pt x="461832" y="1908151"/>
                  <a:pt x="397924" y="1891298"/>
                </a:cubicBezTo>
                <a:cubicBezTo>
                  <a:pt x="342359" y="1876531"/>
                  <a:pt x="291883" y="1818380"/>
                  <a:pt x="246914" y="1784173"/>
                </a:cubicBezTo>
                <a:cubicBezTo>
                  <a:pt x="201194" y="1749383"/>
                  <a:pt x="157977" y="1711422"/>
                  <a:pt x="112758" y="1676047"/>
                </a:cubicBezTo>
                <a:cubicBezTo>
                  <a:pt x="81805" y="1651936"/>
                  <a:pt x="40924" y="1627574"/>
                  <a:pt x="21818" y="1592450"/>
                </a:cubicBezTo>
                <a:cubicBezTo>
                  <a:pt x="-10719" y="1532713"/>
                  <a:pt x="2796" y="1453120"/>
                  <a:pt x="2713" y="1387544"/>
                </a:cubicBezTo>
                <a:cubicBezTo>
                  <a:pt x="2379" y="1242959"/>
                  <a:pt x="2379" y="1098290"/>
                  <a:pt x="2713" y="953704"/>
                </a:cubicBezTo>
                <a:cubicBezTo>
                  <a:pt x="2880" y="864684"/>
                  <a:pt x="3047" y="775747"/>
                  <a:pt x="2796" y="686726"/>
                </a:cubicBezTo>
                <a:cubicBezTo>
                  <a:pt x="2630" y="634582"/>
                  <a:pt x="-4129" y="579017"/>
                  <a:pt x="21318" y="531379"/>
                </a:cubicBezTo>
                <a:cubicBezTo>
                  <a:pt x="51770" y="474312"/>
                  <a:pt x="179252" y="415577"/>
                  <a:pt x="236819" y="379868"/>
                </a:cubicBezTo>
                <a:cubicBezTo>
                  <a:pt x="386411" y="287177"/>
                  <a:pt x="536836" y="195487"/>
                  <a:pt x="688346" y="105882"/>
                </a:cubicBezTo>
                <a:cubicBezTo>
                  <a:pt x="740824" y="74929"/>
                  <a:pt x="816746" y="11439"/>
                  <a:pt x="875314" y="1761"/>
                </a:cubicBezTo>
                <a:cubicBezTo>
                  <a:pt x="885701" y="51"/>
                  <a:pt x="896064" y="-364"/>
                  <a:pt x="906377" y="299"/>
                </a:cubicBezTo>
                <a:close/>
              </a:path>
            </a:pathLst>
          </a:custGeom>
          <a:solidFill>
            <a:srgbClr val="FA8F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46DEDB-19F7-70E6-4E69-647C46391635}"/>
              </a:ext>
            </a:extLst>
          </p:cNvPr>
          <p:cNvSpPr/>
          <p:nvPr/>
        </p:nvSpPr>
        <p:spPr>
          <a:xfrm>
            <a:off x="8230180" y="2178222"/>
            <a:ext cx="182880" cy="1828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D1277BE-71D9-299A-BD7D-F60B3FCE96A2}"/>
              </a:ext>
            </a:extLst>
          </p:cNvPr>
          <p:cNvSpPr/>
          <p:nvPr/>
        </p:nvSpPr>
        <p:spPr>
          <a:xfrm>
            <a:off x="3797674" y="2178749"/>
            <a:ext cx="18288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C6CEBCC-B754-95FD-31EF-15E75BD73511}"/>
              </a:ext>
            </a:extLst>
          </p:cNvPr>
          <p:cNvSpPr/>
          <p:nvPr/>
        </p:nvSpPr>
        <p:spPr>
          <a:xfrm>
            <a:off x="2395369" y="2446234"/>
            <a:ext cx="1293362" cy="1447972"/>
          </a:xfrm>
          <a:custGeom>
            <a:avLst/>
            <a:gdLst>
              <a:gd name="csX0" fmla="*/ 707717 w 1394646"/>
              <a:gd name="csY0" fmla="*/ 1054 h 1810666"/>
              <a:gd name="csX1" fmla="*/ 814823 w 1394646"/>
              <a:gd name="csY1" fmla="*/ 53839 h 1810666"/>
              <a:gd name="csX2" fmla="*/ 1087307 w 1394646"/>
              <a:gd name="csY2" fmla="*/ 223370 h 1810666"/>
              <a:gd name="csX3" fmla="*/ 1288125 w 1394646"/>
              <a:gd name="csY3" fmla="*/ 347598 h 1810666"/>
              <a:gd name="csX4" fmla="*/ 1374309 w 1394646"/>
              <a:gd name="csY4" fmla="*/ 412007 h 1810666"/>
              <a:gd name="csX5" fmla="*/ 1390661 w 1394646"/>
              <a:gd name="csY5" fmla="*/ 648449 h 1810666"/>
              <a:gd name="csX6" fmla="*/ 1390328 w 1394646"/>
              <a:gd name="csY6" fmla="*/ 1165719 h 1810666"/>
              <a:gd name="csX7" fmla="*/ 1372557 w 1394646"/>
              <a:gd name="csY7" fmla="*/ 1409253 h 1810666"/>
              <a:gd name="csX8" fmla="*/ 1259759 w 1394646"/>
              <a:gd name="csY8" fmla="*/ 1488179 h 1810666"/>
              <a:gd name="csX9" fmla="*/ 1020480 w 1394646"/>
              <a:gd name="csY9" fmla="*/ 1632597 h 1810666"/>
              <a:gd name="csX10" fmla="*/ 819662 w 1394646"/>
              <a:gd name="csY10" fmla="*/ 1757242 h 1810666"/>
              <a:gd name="csX11" fmla="*/ 708032 w 1394646"/>
              <a:gd name="csY11" fmla="*/ 1810638 h 1810666"/>
              <a:gd name="csX12" fmla="*/ 586140 w 1394646"/>
              <a:gd name="csY12" fmla="*/ 1758661 h 1810666"/>
              <a:gd name="csX13" fmla="*/ 397336 w 1394646"/>
              <a:gd name="csY13" fmla="*/ 1646280 h 1810666"/>
              <a:gd name="csX14" fmla="*/ 142455 w 1394646"/>
              <a:gd name="csY14" fmla="*/ 1492851 h 1810666"/>
              <a:gd name="csX15" fmla="*/ 21230 w 1394646"/>
              <a:gd name="csY15" fmla="*/ 1405916 h 1810666"/>
              <a:gd name="csX16" fmla="*/ 3710 w 1394646"/>
              <a:gd name="csY16" fmla="*/ 1157376 h 1810666"/>
              <a:gd name="csX17" fmla="*/ 3960 w 1394646"/>
              <a:gd name="csY17" fmla="*/ 648449 h 1810666"/>
              <a:gd name="csX18" fmla="*/ 15557 w 1394646"/>
              <a:gd name="csY18" fmla="*/ 418764 h 1810666"/>
              <a:gd name="csX19" fmla="*/ 172574 w 1394646"/>
              <a:gd name="csY19" fmla="*/ 301544 h 1810666"/>
              <a:gd name="csX20" fmla="*/ 497953 w 1394646"/>
              <a:gd name="csY20" fmla="*/ 101478 h 1810666"/>
              <a:gd name="csX21" fmla="*/ 666066 w 1394646"/>
              <a:gd name="csY21" fmla="*/ 3113 h 1810666"/>
              <a:gd name="csX22" fmla="*/ 707717 w 1394646"/>
              <a:gd name="csY22" fmla="*/ 1054 h 1810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6" h="1810666">
                <a:moveTo>
                  <a:pt x="707717" y="1054"/>
                </a:moveTo>
                <a:cubicBezTo>
                  <a:pt x="746775" y="6471"/>
                  <a:pt x="779156" y="31751"/>
                  <a:pt x="814823" y="53839"/>
                </a:cubicBezTo>
                <a:cubicBezTo>
                  <a:pt x="905679" y="110154"/>
                  <a:pt x="995701" y="168306"/>
                  <a:pt x="1087307" y="223370"/>
                </a:cubicBezTo>
                <a:cubicBezTo>
                  <a:pt x="1154803" y="263834"/>
                  <a:pt x="1220880" y="306717"/>
                  <a:pt x="1288125" y="347598"/>
                </a:cubicBezTo>
                <a:cubicBezTo>
                  <a:pt x="1318327" y="365869"/>
                  <a:pt x="1356121" y="379802"/>
                  <a:pt x="1374309" y="412007"/>
                </a:cubicBezTo>
                <a:cubicBezTo>
                  <a:pt x="1406430" y="468823"/>
                  <a:pt x="1390745" y="583123"/>
                  <a:pt x="1390661" y="648449"/>
                </a:cubicBezTo>
                <a:cubicBezTo>
                  <a:pt x="1390411" y="820900"/>
                  <a:pt x="1389994" y="993268"/>
                  <a:pt x="1390328" y="1165719"/>
                </a:cubicBezTo>
                <a:cubicBezTo>
                  <a:pt x="1390411" y="1232297"/>
                  <a:pt x="1407681" y="1353021"/>
                  <a:pt x="1372557" y="1409253"/>
                </a:cubicBezTo>
                <a:cubicBezTo>
                  <a:pt x="1349530" y="1446046"/>
                  <a:pt x="1296134" y="1466320"/>
                  <a:pt x="1259759" y="1488179"/>
                </a:cubicBezTo>
                <a:cubicBezTo>
                  <a:pt x="1179999" y="1535984"/>
                  <a:pt x="1099155" y="1583123"/>
                  <a:pt x="1020480" y="1632597"/>
                </a:cubicBezTo>
                <a:cubicBezTo>
                  <a:pt x="953735" y="1674479"/>
                  <a:pt x="886490" y="1715527"/>
                  <a:pt x="819662" y="1757242"/>
                </a:cubicBezTo>
                <a:cubicBezTo>
                  <a:pt x="785706" y="1778434"/>
                  <a:pt x="749997" y="1809637"/>
                  <a:pt x="708032" y="1810638"/>
                </a:cubicBezTo>
                <a:cubicBezTo>
                  <a:pt x="661144" y="1811723"/>
                  <a:pt x="624434" y="1781771"/>
                  <a:pt x="586140" y="1758661"/>
                </a:cubicBezTo>
                <a:cubicBezTo>
                  <a:pt x="523400" y="1720950"/>
                  <a:pt x="459742" y="1684574"/>
                  <a:pt x="397336" y="1646280"/>
                </a:cubicBezTo>
                <a:cubicBezTo>
                  <a:pt x="312821" y="1594469"/>
                  <a:pt x="227471" y="1543910"/>
                  <a:pt x="142455" y="1492851"/>
                </a:cubicBezTo>
                <a:cubicBezTo>
                  <a:pt x="103243" y="1469323"/>
                  <a:pt x="46093" y="1445462"/>
                  <a:pt x="21230" y="1405916"/>
                </a:cubicBezTo>
                <a:cubicBezTo>
                  <a:pt x="-9973" y="1356358"/>
                  <a:pt x="3460" y="1219031"/>
                  <a:pt x="3710" y="1157376"/>
                </a:cubicBezTo>
                <a:cubicBezTo>
                  <a:pt x="4544" y="987762"/>
                  <a:pt x="3710" y="818063"/>
                  <a:pt x="3960" y="648449"/>
                </a:cubicBezTo>
                <a:cubicBezTo>
                  <a:pt x="4044" y="584791"/>
                  <a:pt x="-10473" y="475497"/>
                  <a:pt x="15557" y="418764"/>
                </a:cubicBezTo>
                <a:cubicBezTo>
                  <a:pt x="37583" y="370708"/>
                  <a:pt x="127521" y="328826"/>
                  <a:pt x="172574" y="301544"/>
                </a:cubicBezTo>
                <a:cubicBezTo>
                  <a:pt x="281200" y="235634"/>
                  <a:pt x="391245" y="170391"/>
                  <a:pt x="497953" y="101478"/>
                </a:cubicBezTo>
                <a:cubicBezTo>
                  <a:pt x="543506" y="71943"/>
                  <a:pt x="614589" y="15127"/>
                  <a:pt x="666066" y="3113"/>
                </a:cubicBezTo>
                <a:cubicBezTo>
                  <a:pt x="680938" y="-349"/>
                  <a:pt x="694698" y="-751"/>
                  <a:pt x="707717" y="105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C164F68-C572-C24A-B0F0-A095A2302E8C}"/>
              </a:ext>
            </a:extLst>
          </p:cNvPr>
          <p:cNvSpPr/>
          <p:nvPr/>
        </p:nvSpPr>
        <p:spPr>
          <a:xfrm>
            <a:off x="5210897" y="2688019"/>
            <a:ext cx="1769379" cy="1691275"/>
          </a:xfrm>
          <a:custGeom>
            <a:avLst/>
            <a:gdLst>
              <a:gd name="csX0" fmla="*/ 477108 w 1907940"/>
              <a:gd name="csY0" fmla="*/ 1682 h 2114913"/>
              <a:gd name="csX1" fmla="*/ 612099 w 1907940"/>
              <a:gd name="csY1" fmla="*/ 52658 h 2114913"/>
              <a:gd name="csX2" fmla="*/ 821844 w 1907940"/>
              <a:gd name="csY2" fmla="*/ 168544 h 2114913"/>
              <a:gd name="csX3" fmla="*/ 966930 w 1907940"/>
              <a:gd name="csY3" fmla="*/ 216600 h 2114913"/>
              <a:gd name="csX4" fmla="*/ 1093244 w 1907940"/>
              <a:gd name="csY4" fmla="*/ 166291 h 2114913"/>
              <a:gd name="csX5" fmla="*/ 1307828 w 1907940"/>
              <a:gd name="csY5" fmla="*/ 47236 h 2114913"/>
              <a:gd name="csX6" fmla="*/ 1469600 w 1907940"/>
              <a:gd name="csY6" fmla="*/ 21289 h 2114913"/>
              <a:gd name="csX7" fmla="*/ 1521827 w 1907940"/>
              <a:gd name="csY7" fmla="*/ 119153 h 2114913"/>
              <a:gd name="csX8" fmla="*/ 1581063 w 1907940"/>
              <a:gd name="csY8" fmla="*/ 260484 h 2114913"/>
              <a:gd name="csX9" fmla="*/ 1823262 w 1907940"/>
              <a:gd name="csY9" fmla="*/ 844332 h 2114913"/>
              <a:gd name="csX10" fmla="*/ 1905525 w 1907940"/>
              <a:gd name="csY10" fmla="*/ 1111978 h 2114913"/>
              <a:gd name="csX11" fmla="*/ 1801988 w 1907940"/>
              <a:gd name="csY11" fmla="*/ 1284095 h 2114913"/>
              <a:gd name="csX12" fmla="*/ 1557035 w 1907940"/>
              <a:gd name="csY12" fmla="*/ 1672882 h 2114913"/>
              <a:gd name="csX13" fmla="*/ 1363643 w 1907940"/>
              <a:gd name="csY13" fmla="*/ 1980157 h 2114913"/>
              <a:gd name="csX14" fmla="*/ 1253932 w 1907940"/>
              <a:gd name="csY14" fmla="*/ 2104302 h 2114913"/>
              <a:gd name="csX15" fmla="*/ 1016988 w 1907940"/>
              <a:gd name="csY15" fmla="*/ 2110726 h 2114913"/>
              <a:gd name="csX16" fmla="*/ 766696 w 1907940"/>
              <a:gd name="csY16" fmla="*/ 2110643 h 2114913"/>
              <a:gd name="csX17" fmla="*/ 643136 w 1907940"/>
              <a:gd name="csY17" fmla="*/ 2099213 h 2114913"/>
              <a:gd name="csX18" fmla="*/ 509980 w 1907940"/>
              <a:gd name="csY18" fmla="*/ 1923424 h 2114913"/>
              <a:gd name="csX19" fmla="*/ 226650 w 1907940"/>
              <a:gd name="csY19" fmla="*/ 1472648 h 2114913"/>
              <a:gd name="csX20" fmla="*/ 66547 w 1907940"/>
              <a:gd name="csY20" fmla="*/ 1223775 h 2114913"/>
              <a:gd name="csX21" fmla="*/ 386 w 1907940"/>
              <a:gd name="csY21" fmla="*/ 1095375 h 2114913"/>
              <a:gd name="csX22" fmla="*/ 52447 w 1907940"/>
              <a:gd name="csY22" fmla="*/ 927930 h 2114913"/>
              <a:gd name="csX23" fmla="*/ 186603 w 1907940"/>
              <a:gd name="csY23" fmla="*/ 603051 h 2114913"/>
              <a:gd name="csX24" fmla="*/ 374072 w 1907940"/>
              <a:gd name="csY24" fmla="*/ 147853 h 2114913"/>
              <a:gd name="csX25" fmla="*/ 477108 w 1907940"/>
              <a:gd name="csY25" fmla="*/ 1682 h 2114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907940" h="2114913">
                <a:moveTo>
                  <a:pt x="477108" y="1682"/>
                </a:moveTo>
                <a:cubicBezTo>
                  <a:pt x="527834" y="-8496"/>
                  <a:pt x="570050" y="29882"/>
                  <a:pt x="612099" y="52658"/>
                </a:cubicBezTo>
                <a:cubicBezTo>
                  <a:pt x="682348" y="90786"/>
                  <a:pt x="751011" y="131667"/>
                  <a:pt x="821844" y="168544"/>
                </a:cubicBezTo>
                <a:cubicBezTo>
                  <a:pt x="870734" y="193990"/>
                  <a:pt x="909446" y="219353"/>
                  <a:pt x="966930" y="216600"/>
                </a:cubicBezTo>
                <a:cubicBezTo>
                  <a:pt x="1015487" y="214264"/>
                  <a:pt x="1051695" y="188233"/>
                  <a:pt x="1093244" y="166291"/>
                </a:cubicBezTo>
                <a:cubicBezTo>
                  <a:pt x="1165495" y="128163"/>
                  <a:pt x="1236244" y="86865"/>
                  <a:pt x="1307828" y="47236"/>
                </a:cubicBezTo>
                <a:cubicBezTo>
                  <a:pt x="1358553" y="19036"/>
                  <a:pt x="1414452" y="-24515"/>
                  <a:pt x="1469600" y="21289"/>
                </a:cubicBezTo>
                <a:cubicBezTo>
                  <a:pt x="1499301" y="45901"/>
                  <a:pt x="1508061" y="84863"/>
                  <a:pt x="1521827" y="119153"/>
                </a:cubicBezTo>
                <a:cubicBezTo>
                  <a:pt x="1540849" y="166542"/>
                  <a:pt x="1561624" y="213263"/>
                  <a:pt x="1581063" y="260484"/>
                </a:cubicBezTo>
                <a:cubicBezTo>
                  <a:pt x="1661407" y="455211"/>
                  <a:pt x="1742418" y="649772"/>
                  <a:pt x="1823262" y="844332"/>
                </a:cubicBezTo>
                <a:cubicBezTo>
                  <a:pt x="1853047" y="916083"/>
                  <a:pt x="1921627" y="1035972"/>
                  <a:pt x="1905525" y="1111978"/>
                </a:cubicBezTo>
                <a:cubicBezTo>
                  <a:pt x="1893928" y="1166541"/>
                  <a:pt x="1832857" y="1236206"/>
                  <a:pt x="1801988" y="1284095"/>
                </a:cubicBezTo>
                <a:cubicBezTo>
                  <a:pt x="1719058" y="1412829"/>
                  <a:pt x="1638797" y="1543398"/>
                  <a:pt x="1557035" y="1672882"/>
                </a:cubicBezTo>
                <a:cubicBezTo>
                  <a:pt x="1492376" y="1775251"/>
                  <a:pt x="1428718" y="1878205"/>
                  <a:pt x="1363643" y="1980157"/>
                </a:cubicBezTo>
                <a:cubicBezTo>
                  <a:pt x="1333024" y="2028046"/>
                  <a:pt x="1311415" y="2083611"/>
                  <a:pt x="1253932" y="2104302"/>
                </a:cubicBezTo>
                <a:cubicBezTo>
                  <a:pt x="1200035" y="2123741"/>
                  <a:pt x="1078727" y="2110476"/>
                  <a:pt x="1016988" y="2110726"/>
                </a:cubicBezTo>
                <a:cubicBezTo>
                  <a:pt x="933558" y="2111143"/>
                  <a:pt x="850127" y="2110726"/>
                  <a:pt x="766696" y="2110643"/>
                </a:cubicBezTo>
                <a:cubicBezTo>
                  <a:pt x="726316" y="2110559"/>
                  <a:pt x="680596" y="2117067"/>
                  <a:pt x="643136" y="2099213"/>
                </a:cubicBezTo>
                <a:cubicBezTo>
                  <a:pt x="579395" y="2068760"/>
                  <a:pt x="546523" y="1980658"/>
                  <a:pt x="509980" y="1923424"/>
                </a:cubicBezTo>
                <a:cubicBezTo>
                  <a:pt x="414452" y="1774000"/>
                  <a:pt x="320175" y="1623408"/>
                  <a:pt x="226650" y="1472648"/>
                </a:cubicBezTo>
                <a:cubicBezTo>
                  <a:pt x="174756" y="1388884"/>
                  <a:pt x="120192" y="1306454"/>
                  <a:pt x="66547" y="1223775"/>
                </a:cubicBezTo>
                <a:cubicBezTo>
                  <a:pt x="41183" y="1184729"/>
                  <a:pt x="4057" y="1143514"/>
                  <a:pt x="386" y="1095375"/>
                </a:cubicBezTo>
                <a:cubicBezTo>
                  <a:pt x="-4036" y="1036306"/>
                  <a:pt x="30504" y="980658"/>
                  <a:pt x="52447" y="927930"/>
                </a:cubicBezTo>
                <a:cubicBezTo>
                  <a:pt x="97499" y="819804"/>
                  <a:pt x="142468" y="711594"/>
                  <a:pt x="186603" y="603051"/>
                </a:cubicBezTo>
                <a:cubicBezTo>
                  <a:pt x="248425" y="451040"/>
                  <a:pt x="311749" y="299697"/>
                  <a:pt x="374072" y="147853"/>
                </a:cubicBezTo>
                <a:cubicBezTo>
                  <a:pt x="396098" y="94124"/>
                  <a:pt x="410447" y="15115"/>
                  <a:pt x="477108" y="168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EA0E4A2-3FB4-1774-C512-26A2426CFC48}"/>
              </a:ext>
            </a:extLst>
          </p:cNvPr>
          <p:cNvSpPr/>
          <p:nvPr/>
        </p:nvSpPr>
        <p:spPr>
          <a:xfrm>
            <a:off x="6352900" y="3595230"/>
            <a:ext cx="1853526" cy="1426503"/>
          </a:xfrm>
          <a:custGeom>
            <a:avLst/>
            <a:gdLst>
              <a:gd name="csX0" fmla="*/ 824663 w 1998677"/>
              <a:gd name="csY0" fmla="*/ 770 h 1783820"/>
              <a:gd name="csX1" fmla="*/ 937482 w 1998677"/>
              <a:gd name="csY1" fmla="*/ 20574 h 1783820"/>
              <a:gd name="csX2" fmla="*/ 1229072 w 1998677"/>
              <a:gd name="csY2" fmla="*/ 63207 h 1783820"/>
              <a:gd name="csX3" fmla="*/ 1562878 w 1998677"/>
              <a:gd name="csY3" fmla="*/ 113099 h 1783820"/>
              <a:gd name="csX4" fmla="*/ 1727069 w 1998677"/>
              <a:gd name="csY4" fmla="*/ 151310 h 1783820"/>
              <a:gd name="csX5" fmla="*/ 1804576 w 1998677"/>
              <a:gd name="csY5" fmla="*/ 265527 h 1783820"/>
              <a:gd name="csX6" fmla="*/ 1947576 w 1998677"/>
              <a:gd name="csY6" fmla="*/ 506057 h 1783820"/>
              <a:gd name="csX7" fmla="*/ 1997468 w 1998677"/>
              <a:gd name="csY7" fmla="*/ 651811 h 1783820"/>
              <a:gd name="csX8" fmla="*/ 1943321 w 1998677"/>
              <a:gd name="csY8" fmla="*/ 762773 h 1783820"/>
              <a:gd name="csX9" fmla="*/ 1784636 w 1998677"/>
              <a:gd name="csY9" fmla="*/ 1038261 h 1783820"/>
              <a:gd name="csX10" fmla="*/ 1610099 w 1998677"/>
              <a:gd name="csY10" fmla="*/ 1339112 h 1783820"/>
              <a:gd name="csX11" fmla="*/ 1495215 w 1998677"/>
              <a:gd name="csY11" fmla="*/ 1524746 h 1783820"/>
              <a:gd name="csX12" fmla="*/ 1264363 w 1998677"/>
              <a:gd name="csY12" fmla="*/ 1603171 h 1783820"/>
              <a:gd name="csX13" fmla="*/ 763362 w 1998677"/>
              <a:gd name="csY13" fmla="*/ 1736409 h 1783820"/>
              <a:gd name="csX14" fmla="*/ 536847 w 1998677"/>
              <a:gd name="csY14" fmla="*/ 1782046 h 1783820"/>
              <a:gd name="csX15" fmla="*/ 314171 w 1998677"/>
              <a:gd name="csY15" fmla="*/ 1647305 h 1783820"/>
              <a:gd name="csX16" fmla="*/ 114772 w 1998677"/>
              <a:gd name="csY16" fmla="*/ 1513065 h 1783820"/>
              <a:gd name="csX17" fmla="*/ 9482 w 1998677"/>
              <a:gd name="csY17" fmla="*/ 1410278 h 1783820"/>
              <a:gd name="csX18" fmla="*/ 4143 w 1998677"/>
              <a:gd name="csY18" fmla="*/ 1220724 h 1783820"/>
              <a:gd name="csX19" fmla="*/ 9816 w 1998677"/>
              <a:gd name="csY19" fmla="*/ 1081395 h 1783820"/>
              <a:gd name="csX20" fmla="*/ 139968 w 1998677"/>
              <a:gd name="csY20" fmla="*/ 970182 h 1783820"/>
              <a:gd name="csX21" fmla="*/ 427219 w 1998677"/>
              <a:gd name="csY21" fmla="*/ 514818 h 1783820"/>
              <a:gd name="csX22" fmla="*/ 667417 w 1998677"/>
              <a:gd name="csY22" fmla="*/ 129451 h 1783820"/>
              <a:gd name="csX23" fmla="*/ 787723 w 1998677"/>
              <a:gd name="csY23" fmla="*/ 1051 h 1783820"/>
              <a:gd name="csX24" fmla="*/ 824663 w 1998677"/>
              <a:gd name="csY24" fmla="*/ 770 h 1783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998677" h="1783820">
                <a:moveTo>
                  <a:pt x="824663" y="770"/>
                </a:moveTo>
                <a:cubicBezTo>
                  <a:pt x="862410" y="3852"/>
                  <a:pt x="901941" y="15381"/>
                  <a:pt x="937482" y="20574"/>
                </a:cubicBezTo>
                <a:cubicBezTo>
                  <a:pt x="1034761" y="34841"/>
                  <a:pt x="1131958" y="48106"/>
                  <a:pt x="1229072" y="63207"/>
                </a:cubicBezTo>
                <a:cubicBezTo>
                  <a:pt x="1340201" y="80477"/>
                  <a:pt x="1451498" y="97748"/>
                  <a:pt x="1562878" y="113099"/>
                </a:cubicBezTo>
                <a:cubicBezTo>
                  <a:pt x="1615105" y="120274"/>
                  <a:pt x="1683185" y="119023"/>
                  <a:pt x="1727069" y="151310"/>
                </a:cubicBezTo>
                <a:cubicBezTo>
                  <a:pt x="1762360" y="177340"/>
                  <a:pt x="1782467" y="228567"/>
                  <a:pt x="1804576" y="265527"/>
                </a:cubicBezTo>
                <a:cubicBezTo>
                  <a:pt x="1852382" y="345620"/>
                  <a:pt x="1900438" y="425547"/>
                  <a:pt x="1947576" y="506057"/>
                </a:cubicBezTo>
                <a:cubicBezTo>
                  <a:pt x="1975526" y="553613"/>
                  <a:pt x="2005060" y="593242"/>
                  <a:pt x="1997468" y="651811"/>
                </a:cubicBezTo>
                <a:cubicBezTo>
                  <a:pt x="1992212" y="692441"/>
                  <a:pt x="1962093" y="727399"/>
                  <a:pt x="1943321" y="762773"/>
                </a:cubicBezTo>
                <a:cubicBezTo>
                  <a:pt x="1893847" y="856049"/>
                  <a:pt x="1838533" y="947489"/>
                  <a:pt x="1784636" y="1038261"/>
                </a:cubicBezTo>
                <a:cubicBezTo>
                  <a:pt x="1725484" y="1137878"/>
                  <a:pt x="1666916" y="1238328"/>
                  <a:pt x="1610099" y="1339112"/>
                </a:cubicBezTo>
                <a:cubicBezTo>
                  <a:pt x="1578229" y="1395762"/>
                  <a:pt x="1543605" y="1482196"/>
                  <a:pt x="1495215" y="1524746"/>
                </a:cubicBezTo>
                <a:cubicBezTo>
                  <a:pt x="1441152" y="1572385"/>
                  <a:pt x="1333944" y="1584065"/>
                  <a:pt x="1264363" y="1603171"/>
                </a:cubicBezTo>
                <a:cubicBezTo>
                  <a:pt x="1097668" y="1648807"/>
                  <a:pt x="930891" y="1694277"/>
                  <a:pt x="763362" y="1736409"/>
                </a:cubicBezTo>
                <a:cubicBezTo>
                  <a:pt x="697451" y="1753012"/>
                  <a:pt x="603592" y="1792641"/>
                  <a:pt x="536847" y="1782046"/>
                </a:cubicBezTo>
                <a:cubicBezTo>
                  <a:pt x="476527" y="1772535"/>
                  <a:pt x="368067" y="1683932"/>
                  <a:pt x="314171" y="1647305"/>
                </a:cubicBezTo>
                <a:cubicBezTo>
                  <a:pt x="247927" y="1602336"/>
                  <a:pt x="181683" y="1556950"/>
                  <a:pt x="114772" y="1513065"/>
                </a:cubicBezTo>
                <a:cubicBezTo>
                  <a:pt x="74224" y="1486534"/>
                  <a:pt x="25167" y="1460003"/>
                  <a:pt x="9482" y="1410278"/>
                </a:cubicBezTo>
                <a:cubicBezTo>
                  <a:pt x="-8205" y="1354297"/>
                  <a:pt x="4309" y="1279209"/>
                  <a:pt x="4143" y="1220724"/>
                </a:cubicBezTo>
                <a:cubicBezTo>
                  <a:pt x="3976" y="1177174"/>
                  <a:pt x="-4617" y="1123027"/>
                  <a:pt x="9816" y="1081395"/>
                </a:cubicBezTo>
                <a:cubicBezTo>
                  <a:pt x="29756" y="1023661"/>
                  <a:pt x="106929" y="1019573"/>
                  <a:pt x="139968" y="970182"/>
                </a:cubicBezTo>
                <a:cubicBezTo>
                  <a:pt x="239751" y="821175"/>
                  <a:pt x="330273" y="665660"/>
                  <a:pt x="427219" y="514818"/>
                </a:cubicBezTo>
                <a:cubicBezTo>
                  <a:pt x="508982" y="387669"/>
                  <a:pt x="588074" y="258185"/>
                  <a:pt x="667417" y="129451"/>
                </a:cubicBezTo>
                <a:cubicBezTo>
                  <a:pt x="696534" y="82146"/>
                  <a:pt x="724900" y="8310"/>
                  <a:pt x="787723" y="1051"/>
                </a:cubicBezTo>
                <a:cubicBezTo>
                  <a:pt x="799696" y="-346"/>
                  <a:pt x="812080" y="-257"/>
                  <a:pt x="824663" y="7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CC59569-75E4-2717-105D-69FF07DC4CD9}"/>
              </a:ext>
            </a:extLst>
          </p:cNvPr>
          <p:cNvSpPr/>
          <p:nvPr/>
        </p:nvSpPr>
        <p:spPr>
          <a:xfrm>
            <a:off x="3983964" y="3595421"/>
            <a:ext cx="1853083" cy="1426889"/>
          </a:xfrm>
          <a:custGeom>
            <a:avLst/>
            <a:gdLst>
              <a:gd name="csX0" fmla="*/ 1189577 w 1998199"/>
              <a:gd name="csY0" fmla="*/ 730 h 1784303"/>
              <a:gd name="csX1" fmla="*/ 1323149 w 1998199"/>
              <a:gd name="csY1" fmla="*/ 113945 h 1784303"/>
              <a:gd name="csX2" fmla="*/ 1564598 w 1998199"/>
              <a:gd name="csY2" fmla="*/ 498310 h 1784303"/>
              <a:gd name="csX3" fmla="*/ 1774760 w 1998199"/>
              <a:gd name="csY3" fmla="*/ 830364 h 1784303"/>
              <a:gd name="csX4" fmla="*/ 1864615 w 1998199"/>
              <a:gd name="csY4" fmla="*/ 974115 h 1784303"/>
              <a:gd name="csX5" fmla="*/ 1991095 w 1998199"/>
              <a:gd name="csY5" fmla="*/ 1088916 h 1784303"/>
              <a:gd name="csX6" fmla="*/ 1994516 w 1998199"/>
              <a:gd name="csY6" fmla="*/ 1195457 h 1784303"/>
              <a:gd name="csX7" fmla="*/ 1968903 w 1998199"/>
              <a:gd name="csY7" fmla="*/ 1445999 h 1784303"/>
              <a:gd name="csX8" fmla="*/ 1874793 w 1998199"/>
              <a:gd name="csY8" fmla="*/ 1518667 h 1784303"/>
              <a:gd name="csX9" fmla="*/ 1685322 w 1998199"/>
              <a:gd name="csY9" fmla="*/ 1646149 h 1784303"/>
              <a:gd name="csX10" fmla="*/ 1455637 w 1998199"/>
              <a:gd name="csY10" fmla="*/ 1783059 h 1784303"/>
              <a:gd name="csX11" fmla="*/ 1262746 w 1998199"/>
              <a:gd name="csY11" fmla="*/ 1744264 h 1784303"/>
              <a:gd name="csX12" fmla="*/ 761077 w 1998199"/>
              <a:gd name="csY12" fmla="*/ 1611442 h 1784303"/>
              <a:gd name="csX13" fmla="*/ 514373 w 1998199"/>
              <a:gd name="csY13" fmla="*/ 1532183 h 1784303"/>
              <a:gd name="csX14" fmla="*/ 387308 w 1998199"/>
              <a:gd name="csY14" fmla="*/ 1333618 h 1784303"/>
              <a:gd name="csX15" fmla="*/ 111152 w 1998199"/>
              <a:gd name="csY15" fmla="*/ 859148 h 1784303"/>
              <a:gd name="csX16" fmla="*/ 23 w 1998199"/>
              <a:gd name="csY16" fmla="*/ 628128 h 1784303"/>
              <a:gd name="csX17" fmla="*/ 58424 w 1998199"/>
              <a:gd name="csY17" fmla="*/ 495140 h 1784303"/>
              <a:gd name="csX18" fmla="*/ 180400 w 1998199"/>
              <a:gd name="csY18" fmla="*/ 291819 h 1784303"/>
              <a:gd name="csX19" fmla="*/ 260159 w 1998199"/>
              <a:gd name="csY19" fmla="*/ 162668 h 1784303"/>
              <a:gd name="csX20" fmla="*/ 529557 w 1998199"/>
              <a:gd name="csY20" fmla="*/ 97593 h 1784303"/>
              <a:gd name="csX21" fmla="*/ 1189577 w 1998199"/>
              <a:gd name="csY21" fmla="*/ 730 h 17843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998199" h="1784303">
                <a:moveTo>
                  <a:pt x="1189577" y="730"/>
                </a:moveTo>
                <a:cubicBezTo>
                  <a:pt x="1264164" y="-7780"/>
                  <a:pt x="1290028" y="59882"/>
                  <a:pt x="1323149" y="113945"/>
                </a:cubicBezTo>
                <a:cubicBezTo>
                  <a:pt x="1402242" y="242929"/>
                  <a:pt x="1485589" y="369243"/>
                  <a:pt x="1564598" y="498310"/>
                </a:cubicBezTo>
                <a:cubicBezTo>
                  <a:pt x="1633011" y="609940"/>
                  <a:pt x="1704177" y="720069"/>
                  <a:pt x="1774760" y="830364"/>
                </a:cubicBezTo>
                <a:cubicBezTo>
                  <a:pt x="1805045" y="877753"/>
                  <a:pt x="1832410" y="927978"/>
                  <a:pt x="1864615" y="974115"/>
                </a:cubicBezTo>
                <a:cubicBezTo>
                  <a:pt x="1897820" y="1021754"/>
                  <a:pt x="1975744" y="1028428"/>
                  <a:pt x="1991095" y="1088916"/>
                </a:cubicBezTo>
                <a:cubicBezTo>
                  <a:pt x="1999438" y="1122121"/>
                  <a:pt x="1994599" y="1161333"/>
                  <a:pt x="1994516" y="1195457"/>
                </a:cubicBezTo>
                <a:cubicBezTo>
                  <a:pt x="1994433" y="1268291"/>
                  <a:pt x="2012621" y="1385428"/>
                  <a:pt x="1968903" y="1445999"/>
                </a:cubicBezTo>
                <a:cubicBezTo>
                  <a:pt x="1945793" y="1478120"/>
                  <a:pt x="1906664" y="1496641"/>
                  <a:pt x="1874793" y="1518667"/>
                </a:cubicBezTo>
                <a:cubicBezTo>
                  <a:pt x="1812220" y="1562051"/>
                  <a:pt x="1748562" y="1603850"/>
                  <a:pt x="1685322" y="1646149"/>
                </a:cubicBezTo>
                <a:cubicBezTo>
                  <a:pt x="1631175" y="1682441"/>
                  <a:pt x="1515541" y="1775633"/>
                  <a:pt x="1455637" y="1783059"/>
                </a:cubicBezTo>
                <a:cubicBezTo>
                  <a:pt x="1391813" y="1790985"/>
                  <a:pt x="1323984" y="1759031"/>
                  <a:pt x="1262746" y="1744264"/>
                </a:cubicBezTo>
                <a:cubicBezTo>
                  <a:pt x="1094549" y="1703716"/>
                  <a:pt x="928523" y="1654492"/>
                  <a:pt x="761077" y="1611442"/>
                </a:cubicBezTo>
                <a:cubicBezTo>
                  <a:pt x="696085" y="1594672"/>
                  <a:pt x="564264" y="1570728"/>
                  <a:pt x="514373" y="1532183"/>
                </a:cubicBezTo>
                <a:cubicBezTo>
                  <a:pt x="458307" y="1488882"/>
                  <a:pt x="423183" y="1394689"/>
                  <a:pt x="387308" y="1333618"/>
                </a:cubicBezTo>
                <a:cubicBezTo>
                  <a:pt x="294533" y="1175851"/>
                  <a:pt x="202426" y="1017749"/>
                  <a:pt x="111152" y="859148"/>
                </a:cubicBezTo>
                <a:cubicBezTo>
                  <a:pt x="77363" y="800413"/>
                  <a:pt x="-1562" y="692954"/>
                  <a:pt x="23" y="628128"/>
                </a:cubicBezTo>
                <a:cubicBezTo>
                  <a:pt x="1274" y="576651"/>
                  <a:pt x="33729" y="537856"/>
                  <a:pt x="58424" y="495140"/>
                </a:cubicBezTo>
                <a:cubicBezTo>
                  <a:pt x="98137" y="426726"/>
                  <a:pt x="141438" y="360566"/>
                  <a:pt x="180400" y="291819"/>
                </a:cubicBezTo>
                <a:cubicBezTo>
                  <a:pt x="203510" y="250938"/>
                  <a:pt x="226537" y="195457"/>
                  <a:pt x="260159" y="162668"/>
                </a:cubicBezTo>
                <a:cubicBezTo>
                  <a:pt x="309717" y="114362"/>
                  <a:pt x="459392" y="108105"/>
                  <a:pt x="529557" y="97593"/>
                </a:cubicBezTo>
                <a:cubicBezTo>
                  <a:pt x="749230" y="64804"/>
                  <a:pt x="968903" y="25926"/>
                  <a:pt x="1189577" y="730"/>
                </a:cubicBezTo>
                <a:close/>
              </a:path>
            </a:pathLst>
          </a:custGeom>
          <a:solidFill>
            <a:srgbClr val="09B3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70EC627-4449-3842-3F09-19982C8C81CC}"/>
              </a:ext>
            </a:extLst>
          </p:cNvPr>
          <p:cNvSpPr/>
          <p:nvPr/>
        </p:nvSpPr>
        <p:spPr>
          <a:xfrm>
            <a:off x="8271415" y="3669950"/>
            <a:ext cx="18288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28CE56-61F3-8EFB-F36D-9731DEC61535}"/>
              </a:ext>
            </a:extLst>
          </p:cNvPr>
          <p:cNvSpPr/>
          <p:nvPr/>
        </p:nvSpPr>
        <p:spPr>
          <a:xfrm>
            <a:off x="3756996" y="3669700"/>
            <a:ext cx="18288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EFEC8E8-234B-9DA4-73FF-6D59DDFC83A9}"/>
              </a:ext>
            </a:extLst>
          </p:cNvPr>
          <p:cNvSpPr/>
          <p:nvPr/>
        </p:nvSpPr>
        <p:spPr>
          <a:xfrm>
            <a:off x="7989195" y="3994762"/>
            <a:ext cx="1292783" cy="1379559"/>
          </a:xfrm>
          <a:custGeom>
            <a:avLst/>
            <a:gdLst>
              <a:gd name="csX0" fmla="*/ 707094 w 1394022"/>
              <a:gd name="csY0" fmla="*/ 1006 h 1725117"/>
              <a:gd name="csX1" fmla="*/ 814200 w 1394022"/>
              <a:gd name="csY1" fmla="*/ 51297 h 1725117"/>
              <a:gd name="csX2" fmla="*/ 1086684 w 1394022"/>
              <a:gd name="csY2" fmla="*/ 212818 h 1725117"/>
              <a:gd name="csX3" fmla="*/ 1287502 w 1394022"/>
              <a:gd name="csY3" fmla="*/ 331177 h 1725117"/>
              <a:gd name="csX4" fmla="*/ 1373686 w 1394022"/>
              <a:gd name="csY4" fmla="*/ 392542 h 1725117"/>
              <a:gd name="csX5" fmla="*/ 1390038 w 1394022"/>
              <a:gd name="csY5" fmla="*/ 617813 h 1725117"/>
              <a:gd name="csX6" fmla="*/ 1389705 w 1394022"/>
              <a:gd name="csY6" fmla="*/ 1110642 h 1725117"/>
              <a:gd name="csX7" fmla="*/ 1371934 w 1394022"/>
              <a:gd name="csY7" fmla="*/ 1342670 h 1725117"/>
              <a:gd name="csX8" fmla="*/ 1259136 w 1394022"/>
              <a:gd name="csY8" fmla="*/ 1417866 h 1725117"/>
              <a:gd name="csX9" fmla="*/ 1019857 w 1394022"/>
              <a:gd name="csY9" fmla="*/ 1555461 h 1725117"/>
              <a:gd name="csX10" fmla="*/ 819039 w 1394022"/>
              <a:gd name="csY10" fmla="*/ 1674216 h 1725117"/>
              <a:gd name="csX11" fmla="*/ 707409 w 1394022"/>
              <a:gd name="csY11" fmla="*/ 1725090 h 1725117"/>
              <a:gd name="csX12" fmla="*/ 585517 w 1394022"/>
              <a:gd name="csY12" fmla="*/ 1675568 h 1725117"/>
              <a:gd name="csX13" fmla="*/ 396713 w 1394022"/>
              <a:gd name="csY13" fmla="*/ 1568497 h 1725117"/>
              <a:gd name="csX14" fmla="*/ 141832 w 1394022"/>
              <a:gd name="csY14" fmla="*/ 1422318 h 1725117"/>
              <a:gd name="csX15" fmla="*/ 20607 w 1394022"/>
              <a:gd name="csY15" fmla="*/ 1339490 h 1725117"/>
              <a:gd name="csX16" fmla="*/ 3087 w 1394022"/>
              <a:gd name="csY16" fmla="*/ 1102693 h 1725117"/>
              <a:gd name="csX17" fmla="*/ 3218 w 1394022"/>
              <a:gd name="csY17" fmla="*/ 849136 h 1725117"/>
              <a:gd name="csX18" fmla="*/ 157496 w 1394022"/>
              <a:gd name="csY18" fmla="*/ 583205 h 1725117"/>
              <a:gd name="csX19" fmla="*/ 316181 w 1394022"/>
              <a:gd name="csY19" fmla="*/ 307717 h 1725117"/>
              <a:gd name="csX20" fmla="*/ 370328 w 1394022"/>
              <a:gd name="csY20" fmla="*/ 196755 h 1725117"/>
              <a:gd name="csX21" fmla="*/ 369915 w 1394022"/>
              <a:gd name="csY21" fmla="*/ 171327 h 1725117"/>
              <a:gd name="csX22" fmla="*/ 497330 w 1394022"/>
              <a:gd name="csY22" fmla="*/ 96685 h 1725117"/>
              <a:gd name="csX23" fmla="*/ 665443 w 1394022"/>
              <a:gd name="csY23" fmla="*/ 2968 h 1725117"/>
              <a:gd name="csX24" fmla="*/ 707094 w 1394022"/>
              <a:gd name="csY24" fmla="*/ 1006 h 17251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394022" h="1725117">
                <a:moveTo>
                  <a:pt x="707094" y="1006"/>
                </a:moveTo>
                <a:cubicBezTo>
                  <a:pt x="746152" y="6167"/>
                  <a:pt x="778533" y="30253"/>
                  <a:pt x="814200" y="51297"/>
                </a:cubicBezTo>
                <a:cubicBezTo>
                  <a:pt x="905056" y="104951"/>
                  <a:pt x="995078" y="160356"/>
                  <a:pt x="1086684" y="212818"/>
                </a:cubicBezTo>
                <a:cubicBezTo>
                  <a:pt x="1154180" y="251370"/>
                  <a:pt x="1220257" y="292227"/>
                  <a:pt x="1287502" y="331177"/>
                </a:cubicBezTo>
                <a:cubicBezTo>
                  <a:pt x="1317704" y="348584"/>
                  <a:pt x="1355498" y="361859"/>
                  <a:pt x="1373686" y="392542"/>
                </a:cubicBezTo>
                <a:cubicBezTo>
                  <a:pt x="1405807" y="446674"/>
                  <a:pt x="1390122" y="555573"/>
                  <a:pt x="1390038" y="617813"/>
                </a:cubicBezTo>
                <a:cubicBezTo>
                  <a:pt x="1389788" y="782116"/>
                  <a:pt x="1389371" y="946339"/>
                  <a:pt x="1389705" y="1110642"/>
                </a:cubicBezTo>
                <a:cubicBezTo>
                  <a:pt x="1389788" y="1174074"/>
                  <a:pt x="1407058" y="1289094"/>
                  <a:pt x="1371934" y="1342670"/>
                </a:cubicBezTo>
                <a:cubicBezTo>
                  <a:pt x="1348907" y="1377724"/>
                  <a:pt x="1295511" y="1397040"/>
                  <a:pt x="1259136" y="1417866"/>
                </a:cubicBezTo>
                <a:cubicBezTo>
                  <a:pt x="1179376" y="1463413"/>
                  <a:pt x="1098532" y="1508324"/>
                  <a:pt x="1019857" y="1555461"/>
                </a:cubicBezTo>
                <a:cubicBezTo>
                  <a:pt x="953112" y="1595364"/>
                  <a:pt x="885867" y="1634472"/>
                  <a:pt x="819039" y="1674216"/>
                </a:cubicBezTo>
                <a:cubicBezTo>
                  <a:pt x="785083" y="1694407"/>
                  <a:pt x="749374" y="1724136"/>
                  <a:pt x="707409" y="1725090"/>
                </a:cubicBezTo>
                <a:cubicBezTo>
                  <a:pt x="660521" y="1726123"/>
                  <a:pt x="623811" y="1697586"/>
                  <a:pt x="585517" y="1675568"/>
                </a:cubicBezTo>
                <a:cubicBezTo>
                  <a:pt x="522777" y="1639639"/>
                  <a:pt x="459119" y="1604982"/>
                  <a:pt x="396713" y="1568497"/>
                </a:cubicBezTo>
                <a:cubicBezTo>
                  <a:pt x="312198" y="1519134"/>
                  <a:pt x="226848" y="1470964"/>
                  <a:pt x="141832" y="1422318"/>
                </a:cubicBezTo>
                <a:cubicBezTo>
                  <a:pt x="102620" y="1399901"/>
                  <a:pt x="45470" y="1377168"/>
                  <a:pt x="20607" y="1339490"/>
                </a:cubicBezTo>
                <a:cubicBezTo>
                  <a:pt x="-10596" y="1292274"/>
                  <a:pt x="2837" y="1161435"/>
                  <a:pt x="3087" y="1102693"/>
                </a:cubicBezTo>
                <a:lnTo>
                  <a:pt x="3218" y="849136"/>
                </a:lnTo>
                <a:lnTo>
                  <a:pt x="157496" y="583205"/>
                </a:lnTo>
                <a:cubicBezTo>
                  <a:pt x="211393" y="492433"/>
                  <a:pt x="266707" y="400993"/>
                  <a:pt x="316181" y="307717"/>
                </a:cubicBezTo>
                <a:cubicBezTo>
                  <a:pt x="334953" y="272343"/>
                  <a:pt x="365072" y="237385"/>
                  <a:pt x="370328" y="196755"/>
                </a:cubicBezTo>
                <a:lnTo>
                  <a:pt x="369915" y="171327"/>
                </a:lnTo>
                <a:lnTo>
                  <a:pt x="497330" y="96685"/>
                </a:lnTo>
                <a:cubicBezTo>
                  <a:pt x="542883" y="68546"/>
                  <a:pt x="613966" y="14414"/>
                  <a:pt x="665443" y="2968"/>
                </a:cubicBezTo>
                <a:cubicBezTo>
                  <a:pt x="680315" y="-331"/>
                  <a:pt x="694075" y="-714"/>
                  <a:pt x="707094" y="1006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1894FA5-D95B-B5B5-FFE8-E4829095C623}"/>
              </a:ext>
            </a:extLst>
          </p:cNvPr>
          <p:cNvSpPr/>
          <p:nvPr/>
        </p:nvSpPr>
        <p:spPr>
          <a:xfrm>
            <a:off x="2934330" y="4051075"/>
            <a:ext cx="1293362" cy="1267314"/>
          </a:xfrm>
          <a:custGeom>
            <a:avLst/>
            <a:gdLst>
              <a:gd name="csX0" fmla="*/ 707717 w 1394646"/>
              <a:gd name="csY0" fmla="*/ 924 h 1584757"/>
              <a:gd name="csX1" fmla="*/ 814823 w 1394646"/>
              <a:gd name="csY1" fmla="*/ 47123 h 1584757"/>
              <a:gd name="csX2" fmla="*/ 1025613 w 1394646"/>
              <a:gd name="csY2" fmla="*/ 161907 h 1584757"/>
              <a:gd name="csX3" fmla="*/ 1032718 w 1394646"/>
              <a:gd name="csY3" fmla="*/ 194737 h 1584757"/>
              <a:gd name="csX4" fmla="*/ 1131903 w 1394646"/>
              <a:gd name="csY4" fmla="*/ 370571 h 1584757"/>
              <a:gd name="csX5" fmla="*/ 1390479 w 1394646"/>
              <a:gd name="csY5" fmla="*/ 814837 h 1584757"/>
              <a:gd name="csX6" fmla="*/ 1390328 w 1394646"/>
              <a:gd name="csY6" fmla="*/ 1020277 h 1584757"/>
              <a:gd name="csX7" fmla="*/ 1372557 w 1394646"/>
              <a:gd name="csY7" fmla="*/ 1233426 h 1584757"/>
              <a:gd name="csX8" fmla="*/ 1259759 w 1394646"/>
              <a:gd name="csY8" fmla="*/ 1302505 h 1584757"/>
              <a:gd name="csX9" fmla="*/ 1020480 w 1394646"/>
              <a:gd name="csY9" fmla="*/ 1428904 h 1584757"/>
              <a:gd name="csX10" fmla="*/ 819662 w 1394646"/>
              <a:gd name="csY10" fmla="*/ 1537998 h 1584757"/>
              <a:gd name="csX11" fmla="*/ 708032 w 1394646"/>
              <a:gd name="csY11" fmla="*/ 1584732 h 1584757"/>
              <a:gd name="csX12" fmla="*/ 586140 w 1394646"/>
              <a:gd name="csY12" fmla="*/ 1539240 h 1584757"/>
              <a:gd name="csX13" fmla="*/ 397336 w 1394646"/>
              <a:gd name="csY13" fmla="*/ 1440880 h 1584757"/>
              <a:gd name="csX14" fmla="*/ 142455 w 1394646"/>
              <a:gd name="csY14" fmla="*/ 1306594 h 1584757"/>
              <a:gd name="csX15" fmla="*/ 21230 w 1394646"/>
              <a:gd name="csY15" fmla="*/ 1230506 h 1584757"/>
              <a:gd name="csX16" fmla="*/ 3710 w 1394646"/>
              <a:gd name="csY16" fmla="*/ 1012975 h 1584757"/>
              <a:gd name="csX17" fmla="*/ 3960 w 1394646"/>
              <a:gd name="csY17" fmla="*/ 567545 h 1584757"/>
              <a:gd name="csX18" fmla="*/ 15557 w 1394646"/>
              <a:gd name="csY18" fmla="*/ 366517 h 1584757"/>
              <a:gd name="csX19" fmla="*/ 172574 w 1394646"/>
              <a:gd name="csY19" fmla="*/ 263923 h 1584757"/>
              <a:gd name="csX20" fmla="*/ 497953 w 1394646"/>
              <a:gd name="csY20" fmla="*/ 88818 h 1584757"/>
              <a:gd name="csX21" fmla="*/ 666066 w 1394646"/>
              <a:gd name="csY21" fmla="*/ 2726 h 1584757"/>
              <a:gd name="csX22" fmla="*/ 707717 w 1394646"/>
              <a:gd name="csY22" fmla="*/ 924 h 15847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6" h="1584757">
                <a:moveTo>
                  <a:pt x="707717" y="924"/>
                </a:moveTo>
                <a:cubicBezTo>
                  <a:pt x="746775" y="5665"/>
                  <a:pt x="779156" y="27791"/>
                  <a:pt x="814823" y="47123"/>
                </a:cubicBezTo>
                <a:lnTo>
                  <a:pt x="1025613" y="161907"/>
                </a:lnTo>
                <a:lnTo>
                  <a:pt x="1032718" y="194737"/>
                </a:lnTo>
                <a:cubicBezTo>
                  <a:pt x="1055831" y="255062"/>
                  <a:pt x="1106561" y="326520"/>
                  <a:pt x="1131903" y="370571"/>
                </a:cubicBezTo>
                <a:lnTo>
                  <a:pt x="1390479" y="814837"/>
                </a:lnTo>
                <a:lnTo>
                  <a:pt x="1390328" y="1020277"/>
                </a:lnTo>
                <a:cubicBezTo>
                  <a:pt x="1390411" y="1078548"/>
                  <a:pt x="1407681" y="1184210"/>
                  <a:pt x="1372557" y="1233426"/>
                </a:cubicBezTo>
                <a:cubicBezTo>
                  <a:pt x="1349530" y="1265629"/>
                  <a:pt x="1296134" y="1283373"/>
                  <a:pt x="1259759" y="1302505"/>
                </a:cubicBezTo>
                <a:cubicBezTo>
                  <a:pt x="1179999" y="1344345"/>
                  <a:pt x="1099155" y="1385603"/>
                  <a:pt x="1020480" y="1428904"/>
                </a:cubicBezTo>
                <a:cubicBezTo>
                  <a:pt x="953735" y="1465561"/>
                  <a:pt x="886490" y="1501487"/>
                  <a:pt x="819662" y="1537998"/>
                </a:cubicBezTo>
                <a:cubicBezTo>
                  <a:pt x="785706" y="1556546"/>
                  <a:pt x="749997" y="1583856"/>
                  <a:pt x="708032" y="1584732"/>
                </a:cubicBezTo>
                <a:cubicBezTo>
                  <a:pt x="661144" y="1585681"/>
                  <a:pt x="624434" y="1559466"/>
                  <a:pt x="586140" y="1539240"/>
                </a:cubicBezTo>
                <a:cubicBezTo>
                  <a:pt x="523400" y="1506234"/>
                  <a:pt x="459742" y="1474396"/>
                  <a:pt x="397336" y="1440880"/>
                </a:cubicBezTo>
                <a:cubicBezTo>
                  <a:pt x="312821" y="1395533"/>
                  <a:pt x="227471" y="1351282"/>
                  <a:pt x="142455" y="1306594"/>
                </a:cubicBezTo>
                <a:cubicBezTo>
                  <a:pt x="103243" y="1286001"/>
                  <a:pt x="46093" y="1265118"/>
                  <a:pt x="21230" y="1230506"/>
                </a:cubicBezTo>
                <a:cubicBezTo>
                  <a:pt x="-9973" y="1187131"/>
                  <a:pt x="3460" y="1066938"/>
                  <a:pt x="3710" y="1012975"/>
                </a:cubicBezTo>
                <a:cubicBezTo>
                  <a:pt x="4544" y="864523"/>
                  <a:pt x="3710" y="715997"/>
                  <a:pt x="3960" y="567545"/>
                </a:cubicBezTo>
                <a:cubicBezTo>
                  <a:pt x="4044" y="511830"/>
                  <a:pt x="-10473" y="416172"/>
                  <a:pt x="15557" y="366517"/>
                </a:cubicBezTo>
                <a:cubicBezTo>
                  <a:pt x="37583" y="324457"/>
                  <a:pt x="127521" y="287801"/>
                  <a:pt x="172574" y="263923"/>
                </a:cubicBezTo>
                <a:cubicBezTo>
                  <a:pt x="281200" y="206236"/>
                  <a:pt x="391245" y="149133"/>
                  <a:pt x="497953" y="88818"/>
                </a:cubicBezTo>
                <a:cubicBezTo>
                  <a:pt x="543506" y="62968"/>
                  <a:pt x="614589" y="13241"/>
                  <a:pt x="666066" y="2726"/>
                </a:cubicBezTo>
                <a:cubicBezTo>
                  <a:pt x="680938" y="-305"/>
                  <a:pt x="694698" y="-656"/>
                  <a:pt x="707717" y="92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A25230B-069E-7C90-2A1B-E83E9FCF7797}"/>
              </a:ext>
            </a:extLst>
          </p:cNvPr>
          <p:cNvSpPr/>
          <p:nvPr/>
        </p:nvSpPr>
        <p:spPr>
          <a:xfrm>
            <a:off x="6013677" y="4793645"/>
            <a:ext cx="182880" cy="18288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FA503D5-4034-88E4-1892-F93EDB5AA448}"/>
              </a:ext>
            </a:extLst>
          </p:cNvPr>
          <p:cNvSpPr/>
          <p:nvPr/>
        </p:nvSpPr>
        <p:spPr>
          <a:xfrm>
            <a:off x="5449318" y="5001260"/>
            <a:ext cx="1293361" cy="1155885"/>
          </a:xfrm>
          <a:custGeom>
            <a:avLst/>
            <a:gdLst>
              <a:gd name="csX0" fmla="*/ 707717 w 1394645"/>
              <a:gd name="csY0" fmla="*/ 843 h 1445416"/>
              <a:gd name="csX1" fmla="*/ 814823 w 1394645"/>
              <a:gd name="csY1" fmla="*/ 42980 h 1445416"/>
              <a:gd name="csX2" fmla="*/ 1087307 w 1394645"/>
              <a:gd name="csY2" fmla="*/ 178313 h 1445416"/>
              <a:gd name="csX3" fmla="*/ 1288125 w 1394645"/>
              <a:gd name="csY3" fmla="*/ 277481 h 1445416"/>
              <a:gd name="csX4" fmla="*/ 1374309 w 1394645"/>
              <a:gd name="csY4" fmla="*/ 328897 h 1445416"/>
              <a:gd name="csX5" fmla="*/ 1390661 w 1394645"/>
              <a:gd name="csY5" fmla="*/ 517644 h 1445416"/>
              <a:gd name="csX6" fmla="*/ 1390328 w 1394645"/>
              <a:gd name="csY6" fmla="*/ 930569 h 1445416"/>
              <a:gd name="csX7" fmla="*/ 1372557 w 1394645"/>
              <a:gd name="csY7" fmla="*/ 1124977 h 1445416"/>
              <a:gd name="csX8" fmla="*/ 1259759 w 1394645"/>
              <a:gd name="csY8" fmla="*/ 1187982 h 1445416"/>
              <a:gd name="csX9" fmla="*/ 1020480 w 1394645"/>
              <a:gd name="csY9" fmla="*/ 1303268 h 1445416"/>
              <a:gd name="csX10" fmla="*/ 819662 w 1394645"/>
              <a:gd name="csY10" fmla="*/ 1402769 h 1445416"/>
              <a:gd name="csX11" fmla="*/ 708032 w 1394645"/>
              <a:gd name="csY11" fmla="*/ 1445394 h 1445416"/>
              <a:gd name="csX12" fmla="*/ 586140 w 1394645"/>
              <a:gd name="csY12" fmla="*/ 1403902 h 1445416"/>
              <a:gd name="csX13" fmla="*/ 397336 w 1394645"/>
              <a:gd name="csY13" fmla="*/ 1314190 h 1445416"/>
              <a:gd name="csX14" fmla="*/ 142455 w 1394645"/>
              <a:gd name="csY14" fmla="*/ 1191711 h 1445416"/>
              <a:gd name="csX15" fmla="*/ 21230 w 1394645"/>
              <a:gd name="csY15" fmla="*/ 1122313 h 1445416"/>
              <a:gd name="csX16" fmla="*/ 3710 w 1394645"/>
              <a:gd name="csY16" fmla="*/ 923909 h 1445416"/>
              <a:gd name="csX17" fmla="*/ 3960 w 1394645"/>
              <a:gd name="csY17" fmla="*/ 517644 h 1445416"/>
              <a:gd name="csX18" fmla="*/ 15557 w 1394645"/>
              <a:gd name="csY18" fmla="*/ 334291 h 1445416"/>
              <a:gd name="csX19" fmla="*/ 172574 w 1394645"/>
              <a:gd name="csY19" fmla="*/ 240717 h 1445416"/>
              <a:gd name="csX20" fmla="*/ 497953 w 1394645"/>
              <a:gd name="csY20" fmla="*/ 81009 h 1445416"/>
              <a:gd name="csX21" fmla="*/ 666066 w 1394645"/>
              <a:gd name="csY21" fmla="*/ 2486 h 1445416"/>
              <a:gd name="csX22" fmla="*/ 707717 w 1394645"/>
              <a:gd name="csY22" fmla="*/ 843 h 1445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394645" h="1445416">
                <a:moveTo>
                  <a:pt x="707717" y="843"/>
                </a:moveTo>
                <a:cubicBezTo>
                  <a:pt x="746775" y="5167"/>
                  <a:pt x="779156" y="25347"/>
                  <a:pt x="814823" y="42980"/>
                </a:cubicBezTo>
                <a:cubicBezTo>
                  <a:pt x="905679" y="87935"/>
                  <a:pt x="995701" y="134356"/>
                  <a:pt x="1087307" y="178313"/>
                </a:cubicBezTo>
                <a:cubicBezTo>
                  <a:pt x="1154803" y="210614"/>
                  <a:pt x="1220880" y="244847"/>
                  <a:pt x="1288125" y="277481"/>
                </a:cubicBezTo>
                <a:cubicBezTo>
                  <a:pt x="1318327" y="292066"/>
                  <a:pt x="1356121" y="303189"/>
                  <a:pt x="1374309" y="328897"/>
                </a:cubicBezTo>
                <a:cubicBezTo>
                  <a:pt x="1406430" y="374252"/>
                  <a:pt x="1390745" y="465496"/>
                  <a:pt x="1390661" y="517644"/>
                </a:cubicBezTo>
                <a:cubicBezTo>
                  <a:pt x="1390411" y="655308"/>
                  <a:pt x="1389994" y="792905"/>
                  <a:pt x="1390328" y="930569"/>
                </a:cubicBezTo>
                <a:cubicBezTo>
                  <a:pt x="1390411" y="983717"/>
                  <a:pt x="1407681" y="1080088"/>
                  <a:pt x="1372557" y="1124977"/>
                </a:cubicBezTo>
                <a:cubicBezTo>
                  <a:pt x="1349530" y="1154348"/>
                  <a:pt x="1296134" y="1170532"/>
                  <a:pt x="1259759" y="1187982"/>
                </a:cubicBezTo>
                <a:cubicBezTo>
                  <a:pt x="1179999" y="1226144"/>
                  <a:pt x="1099155" y="1263774"/>
                  <a:pt x="1020480" y="1303268"/>
                </a:cubicBezTo>
                <a:cubicBezTo>
                  <a:pt x="953735" y="1336701"/>
                  <a:pt x="886490" y="1369469"/>
                  <a:pt x="819662" y="1402769"/>
                </a:cubicBezTo>
                <a:cubicBezTo>
                  <a:pt x="785706" y="1419686"/>
                  <a:pt x="749997" y="1444595"/>
                  <a:pt x="708032" y="1445394"/>
                </a:cubicBezTo>
                <a:cubicBezTo>
                  <a:pt x="661144" y="1446260"/>
                  <a:pt x="624434" y="1422350"/>
                  <a:pt x="586140" y="1403902"/>
                </a:cubicBezTo>
                <a:cubicBezTo>
                  <a:pt x="523400" y="1373798"/>
                  <a:pt x="459742" y="1344760"/>
                  <a:pt x="397336" y="1314190"/>
                </a:cubicBezTo>
                <a:cubicBezTo>
                  <a:pt x="312821" y="1272831"/>
                  <a:pt x="227471" y="1232471"/>
                  <a:pt x="142455" y="1191711"/>
                </a:cubicBezTo>
                <a:cubicBezTo>
                  <a:pt x="103243" y="1172930"/>
                  <a:pt x="46093" y="1153882"/>
                  <a:pt x="21230" y="1122313"/>
                </a:cubicBezTo>
                <a:cubicBezTo>
                  <a:pt x="-9973" y="1082752"/>
                  <a:pt x="3460" y="973127"/>
                  <a:pt x="3710" y="923909"/>
                </a:cubicBezTo>
                <a:cubicBezTo>
                  <a:pt x="4544" y="788510"/>
                  <a:pt x="3710" y="653043"/>
                  <a:pt x="3960" y="517644"/>
                </a:cubicBezTo>
                <a:cubicBezTo>
                  <a:pt x="4044" y="466827"/>
                  <a:pt x="-10473" y="379580"/>
                  <a:pt x="15557" y="334291"/>
                </a:cubicBezTo>
                <a:cubicBezTo>
                  <a:pt x="37583" y="295929"/>
                  <a:pt x="127521" y="262496"/>
                  <a:pt x="172574" y="240717"/>
                </a:cubicBezTo>
                <a:cubicBezTo>
                  <a:pt x="281200" y="188103"/>
                  <a:pt x="391245" y="136021"/>
                  <a:pt x="497953" y="81009"/>
                </a:cubicBezTo>
                <a:cubicBezTo>
                  <a:pt x="543506" y="57432"/>
                  <a:pt x="614589" y="12077"/>
                  <a:pt x="666066" y="2486"/>
                </a:cubicBezTo>
                <a:cubicBezTo>
                  <a:pt x="680938" y="-277"/>
                  <a:pt x="694698" y="-598"/>
                  <a:pt x="707717" y="84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</a:t>
            </a:r>
          </a:p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Ipsum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A2C1EB3-B6EE-1052-866B-16559FD88667}"/>
              </a:ext>
            </a:extLst>
          </p:cNvPr>
          <p:cNvSpPr/>
          <p:nvPr/>
        </p:nvSpPr>
        <p:spPr>
          <a:xfrm>
            <a:off x="7366006" y="5037037"/>
            <a:ext cx="18288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E698FB8-F54E-E21B-C412-C828A60CFF98}"/>
              </a:ext>
            </a:extLst>
          </p:cNvPr>
          <p:cNvSpPr/>
          <p:nvPr/>
        </p:nvSpPr>
        <p:spPr>
          <a:xfrm>
            <a:off x="4658251" y="5036920"/>
            <a:ext cx="18288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5B534DA-7509-37C7-1110-7B79C36390C2}"/>
              </a:ext>
            </a:extLst>
          </p:cNvPr>
          <p:cNvSpPr txBox="1"/>
          <p:nvPr/>
        </p:nvSpPr>
        <p:spPr>
          <a:xfrm>
            <a:off x="4001109" y="297653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1F74D2A-EA99-DC41-A49B-48517F5E78C4}"/>
              </a:ext>
            </a:extLst>
          </p:cNvPr>
          <p:cNvSpPr txBox="1"/>
          <p:nvPr/>
        </p:nvSpPr>
        <p:spPr>
          <a:xfrm>
            <a:off x="4453021" y="434990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135A184-A084-D4E8-04C0-FC16BF86AFD4}"/>
              </a:ext>
            </a:extLst>
          </p:cNvPr>
          <p:cNvSpPr txBox="1"/>
          <p:nvPr/>
        </p:nvSpPr>
        <p:spPr>
          <a:xfrm>
            <a:off x="5516238" y="3562402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43CA043-4941-5656-05D0-F3EBFE03C534}"/>
              </a:ext>
            </a:extLst>
          </p:cNvPr>
          <p:cNvSpPr txBox="1"/>
          <p:nvPr/>
        </p:nvSpPr>
        <p:spPr>
          <a:xfrm>
            <a:off x="6549350" y="434990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06E2EC4-C865-1544-4CDA-8B2055F42E8A}"/>
              </a:ext>
            </a:extLst>
          </p:cNvPr>
          <p:cNvSpPr txBox="1"/>
          <p:nvPr/>
        </p:nvSpPr>
        <p:spPr>
          <a:xfrm>
            <a:off x="7031368" y="2976536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60BA96-0F3E-BDF5-A937-00EDBF4B2931}"/>
              </a:ext>
            </a:extLst>
          </p:cNvPr>
          <p:cNvSpPr txBox="1"/>
          <p:nvPr/>
        </p:nvSpPr>
        <p:spPr>
          <a:xfrm>
            <a:off x="5514969" y="2087815"/>
            <a:ext cx="1158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56" name="Graphic 55" descr="Users with solid fill">
            <a:extLst>
              <a:ext uri="{FF2B5EF4-FFF2-40B4-BE49-F238E27FC236}">
                <a16:creationId xmlns:a16="http://schemas.microsoft.com/office/drawing/2014/main" id="{F83AFDB0-60B7-B859-C2F2-4928EF1A4F15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386" y="2790690"/>
            <a:ext cx="914400" cy="914400"/>
          </a:xfrm>
          <a:prstGeom prst="rect">
            <a:avLst/>
          </a:prstGeom>
        </p:spPr>
      </p:pic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8CE3E3A7-55A5-2639-F69A-2D1D88E0AA22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28557" y="1379526"/>
            <a:ext cx="731520" cy="731520"/>
          </a:xfrm>
          <a:prstGeom prst="rect">
            <a:avLst/>
          </a:prstGeom>
        </p:spPr>
      </p:pic>
      <p:pic>
        <p:nvPicPr>
          <p:cNvPr id="58" name="Graphic 57" descr="Bar graph with upward trend with solid fill">
            <a:extLst>
              <a:ext uri="{FF2B5EF4-FFF2-40B4-BE49-F238E27FC236}">
                <a16:creationId xmlns:a16="http://schemas.microsoft.com/office/drawing/2014/main" id="{20919B2F-E781-9920-3463-D2517A671DA9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60417" y="2380522"/>
            <a:ext cx="640080" cy="640080"/>
          </a:xfrm>
          <a:prstGeom prst="rect">
            <a:avLst/>
          </a:prstGeom>
        </p:spPr>
      </p:pic>
      <p:pic>
        <p:nvPicPr>
          <p:cNvPr id="60" name="Graphic 59" descr="Lights On with solid fill">
            <a:extLst>
              <a:ext uri="{FF2B5EF4-FFF2-40B4-BE49-F238E27FC236}">
                <a16:creationId xmlns:a16="http://schemas.microsoft.com/office/drawing/2014/main" id="{F2C31A77-1368-A0A6-09C5-C9916BA2C93D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90676" y="2380522"/>
            <a:ext cx="640080" cy="640080"/>
          </a:xfrm>
          <a:prstGeom prst="rect">
            <a:avLst/>
          </a:prstGeom>
        </p:spPr>
      </p:pic>
      <p:pic>
        <p:nvPicPr>
          <p:cNvPr id="61" name="Graphic 60" descr="Handshake with solid fill">
            <a:extLst>
              <a:ext uri="{FF2B5EF4-FFF2-40B4-BE49-F238E27FC236}">
                <a16:creationId xmlns:a16="http://schemas.microsoft.com/office/drawing/2014/main" id="{E4422150-28B1-3110-E3FD-3B34A88E9FD7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423788" y="3663361"/>
            <a:ext cx="731520" cy="731520"/>
          </a:xfrm>
          <a:prstGeom prst="rect">
            <a:avLst/>
          </a:prstGeom>
        </p:spPr>
      </p:pic>
      <p:pic>
        <p:nvPicPr>
          <p:cNvPr id="62" name="Graphic 61" descr="Single gear with solid fill">
            <a:extLst>
              <a:ext uri="{FF2B5EF4-FFF2-40B4-BE49-F238E27FC236}">
                <a16:creationId xmlns:a16="http://schemas.microsoft.com/office/drawing/2014/main" id="{E11E1E82-0004-92A1-9B13-BC1C0A20AD4B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54797" y="3663361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39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124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Honeycomb Cluster Diagram – Slide Template</vt:lpstr>
      <vt:lpstr>Honeycomb Cluster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Honeycomb Cluster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2026-07-30T20:01:39Z</dcterms:modified>
  <cp:category>Charts &amp; Diagrams</cp:category>
</cp:coreProperties>
</file>