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E27B2-1DC8-8151-0AAE-103569F33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ACC785-115A-BADB-0F7E-6DD1794837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18A221-0F56-BBE8-12D2-283926159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E22CC2-2995-A57A-4B03-7A0263019D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90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Values Pillars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10A4F25-E819-B324-E33A-49C98BD9AAD1}"/>
              </a:ext>
            </a:extLst>
          </p:cNvPr>
          <p:cNvSpPr/>
          <p:nvPr/>
        </p:nvSpPr>
        <p:spPr>
          <a:xfrm>
            <a:off x="4025423" y="2891847"/>
            <a:ext cx="1823108" cy="2854267"/>
          </a:xfrm>
          <a:custGeom>
            <a:avLst/>
            <a:gdLst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2066574 h 3313089"/>
              <a:gd name="csX6" fmla="*/ 2116171 w 2116171"/>
              <a:gd name="csY6" fmla="*/ 3218581 h 3313089"/>
              <a:gd name="csX7" fmla="*/ 2116171 w 2116171"/>
              <a:gd name="csY7" fmla="*/ 3313089 h 3313089"/>
              <a:gd name="csX8" fmla="*/ 2021663 w 2116171"/>
              <a:gd name="csY8" fmla="*/ 3313089 h 3313089"/>
              <a:gd name="csX9" fmla="*/ 94508 w 2116171"/>
              <a:gd name="csY9" fmla="*/ 3313089 h 3313089"/>
              <a:gd name="csX10" fmla="*/ 0 w 2116171"/>
              <a:gd name="csY10" fmla="*/ 3313089 h 3313089"/>
              <a:gd name="csX11" fmla="*/ 0 w 2116171"/>
              <a:gd name="csY11" fmla="*/ 3218581 h 3313089"/>
              <a:gd name="csX12" fmla="*/ 0 w 2116171"/>
              <a:gd name="csY12" fmla="*/ 2066574 h 3313089"/>
              <a:gd name="csX13" fmla="*/ 0 w 2116171"/>
              <a:gd name="csY13" fmla="*/ 412698 h 3313089"/>
              <a:gd name="csX14" fmla="*/ 94508 w 2116171"/>
              <a:gd name="csY14" fmla="*/ 318190 h 3313089"/>
              <a:gd name="csX15" fmla="*/ 393383 w 2116171"/>
              <a:gd name="csY15" fmla="*/ 318190 h 3313089"/>
              <a:gd name="csX16" fmla="*/ 447107 w 2116171"/>
              <a:gd name="csY16" fmla="*/ 253076 h 3313089"/>
              <a:gd name="csX17" fmla="*/ 1058086 w 2116171"/>
              <a:gd name="csY17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2066574 h 3313089"/>
              <a:gd name="csX12" fmla="*/ 0 w 2116171"/>
              <a:gd name="csY12" fmla="*/ 412698 h 3313089"/>
              <a:gd name="csX13" fmla="*/ 94508 w 2116171"/>
              <a:gd name="csY13" fmla="*/ 318190 h 3313089"/>
              <a:gd name="csX14" fmla="*/ 393383 w 2116171"/>
              <a:gd name="csY14" fmla="*/ 318190 h 3313089"/>
              <a:gd name="csX15" fmla="*/ 447107 w 2116171"/>
              <a:gd name="csY15" fmla="*/ 253076 h 3313089"/>
              <a:gd name="csX16" fmla="*/ 1058086 w 2116171"/>
              <a:gd name="csY16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412698 h 3313089"/>
              <a:gd name="csX12" fmla="*/ 94508 w 2116171"/>
              <a:gd name="csY12" fmla="*/ 318190 h 3313089"/>
              <a:gd name="csX13" fmla="*/ 393383 w 2116171"/>
              <a:gd name="csY13" fmla="*/ 318190 h 3313089"/>
              <a:gd name="csX14" fmla="*/ 447107 w 2116171"/>
              <a:gd name="csY14" fmla="*/ 253076 h 3313089"/>
              <a:gd name="csX15" fmla="*/ 1058086 w 2116171"/>
              <a:gd name="csY15" fmla="*/ 0 h 3313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116171" h="3313089">
                <a:moveTo>
                  <a:pt x="1058086" y="0"/>
                </a:moveTo>
                <a:cubicBezTo>
                  <a:pt x="1296688" y="0"/>
                  <a:pt x="1512702" y="96713"/>
                  <a:pt x="1669065" y="253076"/>
                </a:cubicBezTo>
                <a:lnTo>
                  <a:pt x="1722789" y="318190"/>
                </a:lnTo>
                <a:lnTo>
                  <a:pt x="2021663" y="318190"/>
                </a:lnTo>
                <a:cubicBezTo>
                  <a:pt x="2073858" y="318190"/>
                  <a:pt x="2116171" y="360503"/>
                  <a:pt x="2116171" y="412698"/>
                </a:cubicBezTo>
                <a:lnTo>
                  <a:pt x="2116171" y="3218581"/>
                </a:lnTo>
                <a:lnTo>
                  <a:pt x="2116171" y="3313089"/>
                </a:lnTo>
                <a:lnTo>
                  <a:pt x="2021663" y="3313089"/>
                </a:lnTo>
                <a:lnTo>
                  <a:pt x="94508" y="3313089"/>
                </a:lnTo>
                <a:lnTo>
                  <a:pt x="0" y="3313089"/>
                </a:lnTo>
                <a:lnTo>
                  <a:pt x="0" y="3218581"/>
                </a:lnTo>
                <a:lnTo>
                  <a:pt x="0" y="412698"/>
                </a:lnTo>
                <a:cubicBezTo>
                  <a:pt x="0" y="360503"/>
                  <a:pt x="42313" y="318190"/>
                  <a:pt x="94508" y="318190"/>
                </a:cubicBezTo>
                <a:lnTo>
                  <a:pt x="393383" y="318190"/>
                </a:lnTo>
                <a:lnTo>
                  <a:pt x="447107" y="253076"/>
                </a:lnTo>
                <a:cubicBezTo>
                  <a:pt x="603471" y="96713"/>
                  <a:pt x="819484" y="0"/>
                  <a:pt x="10580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592A329-39BF-DA3A-398B-9B0B76EF9679}"/>
              </a:ext>
            </a:extLst>
          </p:cNvPr>
          <p:cNvGrpSpPr/>
          <p:nvPr/>
        </p:nvGrpSpPr>
        <p:grpSpPr>
          <a:xfrm>
            <a:off x="3889335" y="5786901"/>
            <a:ext cx="2095285" cy="272301"/>
            <a:chOff x="3889335" y="5786901"/>
            <a:chExt cx="2095285" cy="272301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7C6D74C-904C-A5AE-56B8-425240C69CAD}"/>
                </a:ext>
              </a:extLst>
            </p:cNvPr>
            <p:cNvSpPr/>
            <p:nvPr/>
          </p:nvSpPr>
          <p:spPr>
            <a:xfrm>
              <a:off x="3914448" y="5786901"/>
              <a:ext cx="2045059" cy="228986"/>
            </a:xfrm>
            <a:prstGeom prst="roundRect">
              <a:avLst>
                <a:gd name="adj" fmla="val 11736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EC9B8FC-3566-62BD-91DF-DB5C5C360828}"/>
                </a:ext>
              </a:extLst>
            </p:cNvPr>
            <p:cNvSpPr/>
            <p:nvPr/>
          </p:nvSpPr>
          <p:spPr>
            <a:xfrm>
              <a:off x="3889335" y="5937854"/>
              <a:ext cx="2095285" cy="121348"/>
            </a:xfrm>
            <a:prstGeom prst="roundRect">
              <a:avLst>
                <a:gd name="adj" fmla="val 255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F675A3FB-5AC4-1F04-5E95-08418C261B48}"/>
              </a:ext>
            </a:extLst>
          </p:cNvPr>
          <p:cNvSpPr/>
          <p:nvPr/>
        </p:nvSpPr>
        <p:spPr>
          <a:xfrm>
            <a:off x="4357949" y="3057212"/>
            <a:ext cx="1158056" cy="1158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152F62D-E434-ADF0-A641-9CC1F08EB240}"/>
              </a:ext>
            </a:extLst>
          </p:cNvPr>
          <p:cNvSpPr/>
          <p:nvPr/>
        </p:nvSpPr>
        <p:spPr>
          <a:xfrm>
            <a:off x="1571289" y="1245705"/>
            <a:ext cx="9045192" cy="1538133"/>
          </a:xfrm>
          <a:custGeom>
            <a:avLst/>
            <a:gdLst>
              <a:gd name="csX0" fmla="*/ 5249994 w 10499201"/>
              <a:gd name="csY0" fmla="*/ 3 h 1785387"/>
              <a:gd name="csX1" fmla="*/ 5377058 w 10499201"/>
              <a:gd name="csY1" fmla="*/ 27118 h 1785387"/>
              <a:gd name="csX2" fmla="*/ 5626600 w 10499201"/>
              <a:gd name="csY2" fmla="*/ 86270 h 1785387"/>
              <a:gd name="csX3" fmla="*/ 6360873 w 10499201"/>
              <a:gd name="csY3" fmla="*/ 261391 h 1785387"/>
              <a:gd name="csX4" fmla="*/ 8580045 w 10499201"/>
              <a:gd name="csY4" fmla="*/ 812033 h 1785387"/>
              <a:gd name="csX5" fmla="*/ 10031989 w 10499201"/>
              <a:gd name="csY5" fmla="*/ 1204074 h 1785387"/>
              <a:gd name="csX6" fmla="*/ 10339180 w 10499201"/>
              <a:gd name="csY6" fmla="*/ 1290258 h 1785387"/>
              <a:gd name="csX7" fmla="*/ 10499201 w 10499201"/>
              <a:gd name="csY7" fmla="*/ 1398384 h 1785387"/>
              <a:gd name="csX8" fmla="*/ 10496280 w 10499201"/>
              <a:gd name="csY8" fmla="*/ 1698734 h 1785387"/>
              <a:gd name="csX9" fmla="*/ 10339264 w 10499201"/>
              <a:gd name="csY9" fmla="*/ 1783583 h 1785387"/>
              <a:gd name="csX10" fmla="*/ 9938796 w 10499201"/>
              <a:gd name="csY10" fmla="*/ 1783583 h 1785387"/>
              <a:gd name="csX11" fmla="*/ 8145038 w 10499201"/>
              <a:gd name="csY11" fmla="*/ 1783583 h 1785387"/>
              <a:gd name="csX12" fmla="*/ 1887738 w 10499201"/>
              <a:gd name="csY12" fmla="*/ 1783667 h 1785387"/>
              <a:gd name="csX13" fmla="*/ 527818 w 10499201"/>
              <a:gd name="csY13" fmla="*/ 1783500 h 1785387"/>
              <a:gd name="csX14" fmla="*/ 185753 w 10499201"/>
              <a:gd name="csY14" fmla="*/ 1783750 h 1785387"/>
              <a:gd name="csX15" fmla="*/ 38998 w 10499201"/>
              <a:gd name="csY15" fmla="*/ 1761975 h 1785387"/>
              <a:gd name="csX16" fmla="*/ 1454 w 10499201"/>
              <a:gd name="csY16" fmla="*/ 1636161 h 1785387"/>
              <a:gd name="csX17" fmla="*/ 954 w 10499201"/>
              <a:gd name="csY17" fmla="*/ 1419242 h 1785387"/>
              <a:gd name="csX18" fmla="*/ 143703 w 10499201"/>
              <a:gd name="csY18" fmla="*/ 1297516 h 1785387"/>
              <a:gd name="csX19" fmla="*/ 544171 w 10499201"/>
              <a:gd name="csY19" fmla="*/ 1188890 h 1785387"/>
              <a:gd name="csX20" fmla="*/ 1514302 w 10499201"/>
              <a:gd name="csY20" fmla="*/ 925582 h 1785387"/>
              <a:gd name="csX21" fmla="*/ 1955400 w 10499201"/>
              <a:gd name="csY21" fmla="*/ 808029 h 1785387"/>
              <a:gd name="csX22" fmla="*/ 2320493 w 10499201"/>
              <a:gd name="csY22" fmla="*/ 712334 h 1785387"/>
              <a:gd name="csX23" fmla="*/ 2520393 w 10499201"/>
              <a:gd name="csY23" fmla="*/ 661858 h 1785387"/>
              <a:gd name="csX24" fmla="*/ 3187588 w 10499201"/>
              <a:gd name="csY24" fmla="*/ 494580 h 1785387"/>
              <a:gd name="csX25" fmla="*/ 3905759 w 10499201"/>
              <a:gd name="csY25" fmla="*/ 319876 h 1785387"/>
              <a:gd name="csX26" fmla="*/ 4355283 w 10499201"/>
              <a:gd name="csY26" fmla="*/ 210582 h 1785387"/>
              <a:gd name="csX27" fmla="*/ 4499702 w 10499201"/>
              <a:gd name="csY27" fmla="*/ 174122 h 1785387"/>
              <a:gd name="csX28" fmla="*/ 4939632 w 10499201"/>
              <a:gd name="csY28" fmla="*/ 69083 h 1785387"/>
              <a:gd name="csX29" fmla="*/ 5115086 w 10499201"/>
              <a:gd name="csY29" fmla="*/ 27535 h 1785387"/>
              <a:gd name="csX30" fmla="*/ 5249994 w 10499201"/>
              <a:gd name="csY30" fmla="*/ 3 h 17853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0499201" h="1785387">
                <a:moveTo>
                  <a:pt x="5249994" y="3"/>
                </a:moveTo>
                <a:cubicBezTo>
                  <a:pt x="5293044" y="253"/>
                  <a:pt x="5335594" y="17440"/>
                  <a:pt x="5377058" y="27118"/>
                </a:cubicBezTo>
                <a:cubicBezTo>
                  <a:pt x="5460406" y="46724"/>
                  <a:pt x="5543670" y="65496"/>
                  <a:pt x="5626600" y="86270"/>
                </a:cubicBezTo>
                <a:cubicBezTo>
                  <a:pt x="5870551" y="147425"/>
                  <a:pt x="6116254" y="202823"/>
                  <a:pt x="6360873" y="261391"/>
                </a:cubicBezTo>
                <a:cubicBezTo>
                  <a:pt x="7101904" y="438681"/>
                  <a:pt x="7844020" y="614303"/>
                  <a:pt x="8580045" y="812033"/>
                </a:cubicBezTo>
                <a:cubicBezTo>
                  <a:pt x="9064277" y="942185"/>
                  <a:pt x="9548175" y="1072838"/>
                  <a:pt x="10031989" y="1204074"/>
                </a:cubicBezTo>
                <a:cubicBezTo>
                  <a:pt x="10134524" y="1231856"/>
                  <a:pt x="10237479" y="1259472"/>
                  <a:pt x="10339180" y="1290258"/>
                </a:cubicBezTo>
                <a:cubicBezTo>
                  <a:pt x="10415352" y="1313285"/>
                  <a:pt x="10471168" y="1312868"/>
                  <a:pt x="10499201" y="1398384"/>
                </a:cubicBezTo>
                <a:cubicBezTo>
                  <a:pt x="10498283" y="1498501"/>
                  <a:pt x="10497281" y="1598618"/>
                  <a:pt x="10496280" y="1698734"/>
                </a:cubicBezTo>
                <a:cubicBezTo>
                  <a:pt x="10480845" y="1785669"/>
                  <a:pt x="10411598" y="1783667"/>
                  <a:pt x="10339264" y="1783583"/>
                </a:cubicBezTo>
                <a:cubicBezTo>
                  <a:pt x="10205775" y="1783500"/>
                  <a:pt x="10072285" y="1783917"/>
                  <a:pt x="9938796" y="1783583"/>
                </a:cubicBezTo>
                <a:cubicBezTo>
                  <a:pt x="9340932" y="1781748"/>
                  <a:pt x="8742985" y="1783333"/>
                  <a:pt x="8145038" y="1783583"/>
                </a:cubicBezTo>
                <a:cubicBezTo>
                  <a:pt x="6059271" y="1784334"/>
                  <a:pt x="3973505" y="1782165"/>
                  <a:pt x="1887738" y="1783667"/>
                </a:cubicBezTo>
                <a:cubicBezTo>
                  <a:pt x="1434459" y="1784000"/>
                  <a:pt x="981097" y="1783250"/>
                  <a:pt x="527818" y="1783500"/>
                </a:cubicBezTo>
                <a:cubicBezTo>
                  <a:pt x="413769" y="1783583"/>
                  <a:pt x="299802" y="1783416"/>
                  <a:pt x="185753" y="1783750"/>
                </a:cubicBezTo>
                <a:cubicBezTo>
                  <a:pt x="138447" y="1783917"/>
                  <a:pt x="78377" y="1794012"/>
                  <a:pt x="38998" y="1761975"/>
                </a:cubicBezTo>
                <a:cubicBezTo>
                  <a:pt x="-798" y="1729520"/>
                  <a:pt x="1538" y="1682966"/>
                  <a:pt x="1454" y="1636161"/>
                </a:cubicBezTo>
                <a:cubicBezTo>
                  <a:pt x="1287" y="1563994"/>
                  <a:pt x="-1382" y="1491326"/>
                  <a:pt x="954" y="1419242"/>
                </a:cubicBezTo>
                <a:cubicBezTo>
                  <a:pt x="3874" y="1328803"/>
                  <a:pt x="71953" y="1316705"/>
                  <a:pt x="143703" y="1297516"/>
                </a:cubicBezTo>
                <a:cubicBezTo>
                  <a:pt x="277276" y="1261725"/>
                  <a:pt x="410515" y="1224431"/>
                  <a:pt x="544171" y="1188890"/>
                </a:cubicBezTo>
                <a:cubicBezTo>
                  <a:pt x="867965" y="1102956"/>
                  <a:pt x="1189674" y="1008679"/>
                  <a:pt x="1514302" y="925582"/>
                </a:cubicBezTo>
                <a:cubicBezTo>
                  <a:pt x="1661724" y="887872"/>
                  <a:pt x="1808145" y="846407"/>
                  <a:pt x="1955400" y="808029"/>
                </a:cubicBezTo>
                <a:cubicBezTo>
                  <a:pt x="2077126" y="776408"/>
                  <a:pt x="2199602" y="746540"/>
                  <a:pt x="2320493" y="712334"/>
                </a:cubicBezTo>
                <a:cubicBezTo>
                  <a:pt x="2386653" y="693645"/>
                  <a:pt x="2453732" y="678461"/>
                  <a:pt x="2520393" y="661858"/>
                </a:cubicBezTo>
                <a:cubicBezTo>
                  <a:pt x="2742819" y="606210"/>
                  <a:pt x="2965245" y="550645"/>
                  <a:pt x="3187588" y="494580"/>
                </a:cubicBezTo>
                <a:cubicBezTo>
                  <a:pt x="3426450" y="434426"/>
                  <a:pt x="3665729" y="374857"/>
                  <a:pt x="3905759" y="319876"/>
                </a:cubicBezTo>
                <a:cubicBezTo>
                  <a:pt x="4056018" y="285419"/>
                  <a:pt x="4204774" y="244121"/>
                  <a:pt x="4355283" y="210582"/>
                </a:cubicBezTo>
                <a:cubicBezTo>
                  <a:pt x="4403757" y="199819"/>
                  <a:pt x="4451396" y="185552"/>
                  <a:pt x="4499702" y="174122"/>
                </a:cubicBezTo>
                <a:cubicBezTo>
                  <a:pt x="4646373" y="139499"/>
                  <a:pt x="4793461" y="106043"/>
                  <a:pt x="4939632" y="69083"/>
                </a:cubicBezTo>
                <a:cubicBezTo>
                  <a:pt x="4997950" y="54316"/>
                  <a:pt x="5056518" y="41301"/>
                  <a:pt x="5115086" y="27535"/>
                </a:cubicBezTo>
                <a:cubicBezTo>
                  <a:pt x="5159305" y="17189"/>
                  <a:pt x="5204107" y="-248"/>
                  <a:pt x="5249994" y="3"/>
                </a:cubicBezTo>
                <a:close/>
              </a:path>
            </a:pathLst>
          </a:custGeom>
          <a:solidFill>
            <a:schemeClr val="accent6"/>
          </a:solidFill>
          <a:ln w="2084" cap="flat">
            <a:noFill/>
            <a:prstDash val="solid"/>
            <a:round/>
          </a:ln>
        </p:spPr>
        <p:txBody>
          <a:bodyPr wrap="square" tIns="731520"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OUR CORE VALUES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BD6B878-9E77-6C98-3B6B-37898E58370F}"/>
              </a:ext>
            </a:extLst>
          </p:cNvPr>
          <p:cNvSpPr/>
          <p:nvPr/>
        </p:nvSpPr>
        <p:spPr>
          <a:xfrm>
            <a:off x="1707378" y="2891847"/>
            <a:ext cx="1823108" cy="2854267"/>
          </a:xfrm>
          <a:custGeom>
            <a:avLst/>
            <a:gdLst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2066574 h 3313089"/>
              <a:gd name="csX6" fmla="*/ 2116171 w 2116171"/>
              <a:gd name="csY6" fmla="*/ 3218581 h 3313089"/>
              <a:gd name="csX7" fmla="*/ 2116171 w 2116171"/>
              <a:gd name="csY7" fmla="*/ 3313089 h 3313089"/>
              <a:gd name="csX8" fmla="*/ 2021663 w 2116171"/>
              <a:gd name="csY8" fmla="*/ 3313089 h 3313089"/>
              <a:gd name="csX9" fmla="*/ 94508 w 2116171"/>
              <a:gd name="csY9" fmla="*/ 3313089 h 3313089"/>
              <a:gd name="csX10" fmla="*/ 0 w 2116171"/>
              <a:gd name="csY10" fmla="*/ 3313089 h 3313089"/>
              <a:gd name="csX11" fmla="*/ 0 w 2116171"/>
              <a:gd name="csY11" fmla="*/ 3218581 h 3313089"/>
              <a:gd name="csX12" fmla="*/ 0 w 2116171"/>
              <a:gd name="csY12" fmla="*/ 2066574 h 3313089"/>
              <a:gd name="csX13" fmla="*/ 0 w 2116171"/>
              <a:gd name="csY13" fmla="*/ 412698 h 3313089"/>
              <a:gd name="csX14" fmla="*/ 94508 w 2116171"/>
              <a:gd name="csY14" fmla="*/ 318190 h 3313089"/>
              <a:gd name="csX15" fmla="*/ 393383 w 2116171"/>
              <a:gd name="csY15" fmla="*/ 318190 h 3313089"/>
              <a:gd name="csX16" fmla="*/ 447107 w 2116171"/>
              <a:gd name="csY16" fmla="*/ 253076 h 3313089"/>
              <a:gd name="csX17" fmla="*/ 1058086 w 2116171"/>
              <a:gd name="csY17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2066574 h 3313089"/>
              <a:gd name="csX12" fmla="*/ 0 w 2116171"/>
              <a:gd name="csY12" fmla="*/ 412698 h 3313089"/>
              <a:gd name="csX13" fmla="*/ 94508 w 2116171"/>
              <a:gd name="csY13" fmla="*/ 318190 h 3313089"/>
              <a:gd name="csX14" fmla="*/ 393383 w 2116171"/>
              <a:gd name="csY14" fmla="*/ 318190 h 3313089"/>
              <a:gd name="csX15" fmla="*/ 447107 w 2116171"/>
              <a:gd name="csY15" fmla="*/ 253076 h 3313089"/>
              <a:gd name="csX16" fmla="*/ 1058086 w 2116171"/>
              <a:gd name="csY16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412698 h 3313089"/>
              <a:gd name="csX12" fmla="*/ 94508 w 2116171"/>
              <a:gd name="csY12" fmla="*/ 318190 h 3313089"/>
              <a:gd name="csX13" fmla="*/ 393383 w 2116171"/>
              <a:gd name="csY13" fmla="*/ 318190 h 3313089"/>
              <a:gd name="csX14" fmla="*/ 447107 w 2116171"/>
              <a:gd name="csY14" fmla="*/ 253076 h 3313089"/>
              <a:gd name="csX15" fmla="*/ 1058086 w 2116171"/>
              <a:gd name="csY15" fmla="*/ 0 h 3313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116171" h="3313089">
                <a:moveTo>
                  <a:pt x="1058086" y="0"/>
                </a:moveTo>
                <a:cubicBezTo>
                  <a:pt x="1296688" y="0"/>
                  <a:pt x="1512702" y="96713"/>
                  <a:pt x="1669065" y="253076"/>
                </a:cubicBezTo>
                <a:lnTo>
                  <a:pt x="1722789" y="318190"/>
                </a:lnTo>
                <a:lnTo>
                  <a:pt x="2021663" y="318190"/>
                </a:lnTo>
                <a:cubicBezTo>
                  <a:pt x="2073858" y="318190"/>
                  <a:pt x="2116171" y="360503"/>
                  <a:pt x="2116171" y="412698"/>
                </a:cubicBezTo>
                <a:lnTo>
                  <a:pt x="2116171" y="3218581"/>
                </a:lnTo>
                <a:lnTo>
                  <a:pt x="2116171" y="3313089"/>
                </a:lnTo>
                <a:lnTo>
                  <a:pt x="2021663" y="3313089"/>
                </a:lnTo>
                <a:lnTo>
                  <a:pt x="94508" y="3313089"/>
                </a:lnTo>
                <a:lnTo>
                  <a:pt x="0" y="3313089"/>
                </a:lnTo>
                <a:lnTo>
                  <a:pt x="0" y="3218581"/>
                </a:lnTo>
                <a:lnTo>
                  <a:pt x="0" y="412698"/>
                </a:lnTo>
                <a:cubicBezTo>
                  <a:pt x="0" y="360503"/>
                  <a:pt x="42313" y="318190"/>
                  <a:pt x="94508" y="318190"/>
                </a:cubicBezTo>
                <a:lnTo>
                  <a:pt x="393383" y="318190"/>
                </a:lnTo>
                <a:lnTo>
                  <a:pt x="447107" y="253076"/>
                </a:lnTo>
                <a:cubicBezTo>
                  <a:pt x="603471" y="96713"/>
                  <a:pt x="819484" y="0"/>
                  <a:pt x="105808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716E732-9547-241D-2C78-919080C0815D}"/>
              </a:ext>
            </a:extLst>
          </p:cNvPr>
          <p:cNvGrpSpPr/>
          <p:nvPr/>
        </p:nvGrpSpPr>
        <p:grpSpPr>
          <a:xfrm>
            <a:off x="1571289" y="5786901"/>
            <a:ext cx="2095285" cy="272301"/>
            <a:chOff x="1571289" y="5786901"/>
            <a:chExt cx="2095285" cy="27230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08AE879-8761-3AB7-4E2C-B25A6C3A5023}"/>
                </a:ext>
              </a:extLst>
            </p:cNvPr>
            <p:cNvSpPr/>
            <p:nvPr/>
          </p:nvSpPr>
          <p:spPr>
            <a:xfrm>
              <a:off x="1596402" y="5786901"/>
              <a:ext cx="2045059" cy="228986"/>
            </a:xfrm>
            <a:prstGeom prst="roundRect">
              <a:avLst>
                <a:gd name="adj" fmla="val 11736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2911F513-FAB0-F031-F95A-79802E35FED0}"/>
                </a:ext>
              </a:extLst>
            </p:cNvPr>
            <p:cNvSpPr/>
            <p:nvPr/>
          </p:nvSpPr>
          <p:spPr>
            <a:xfrm>
              <a:off x="1571289" y="5937854"/>
              <a:ext cx="2095285" cy="121348"/>
            </a:xfrm>
            <a:prstGeom prst="roundRect">
              <a:avLst>
                <a:gd name="adj" fmla="val 25503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427708F2-8D89-2BAF-68BA-7AD74AF66EB9}"/>
              </a:ext>
            </a:extLst>
          </p:cNvPr>
          <p:cNvSpPr/>
          <p:nvPr/>
        </p:nvSpPr>
        <p:spPr>
          <a:xfrm>
            <a:off x="2039904" y="3057212"/>
            <a:ext cx="1158056" cy="1158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1D45618-D5AB-0DE3-0F7C-3FDFAF9AC634}"/>
              </a:ext>
            </a:extLst>
          </p:cNvPr>
          <p:cNvSpPr/>
          <p:nvPr/>
        </p:nvSpPr>
        <p:spPr>
          <a:xfrm>
            <a:off x="6343469" y="2891847"/>
            <a:ext cx="1823108" cy="2854267"/>
          </a:xfrm>
          <a:custGeom>
            <a:avLst/>
            <a:gdLst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2066574 h 3313089"/>
              <a:gd name="csX6" fmla="*/ 2116171 w 2116171"/>
              <a:gd name="csY6" fmla="*/ 3218581 h 3313089"/>
              <a:gd name="csX7" fmla="*/ 2116171 w 2116171"/>
              <a:gd name="csY7" fmla="*/ 3313089 h 3313089"/>
              <a:gd name="csX8" fmla="*/ 2021663 w 2116171"/>
              <a:gd name="csY8" fmla="*/ 3313089 h 3313089"/>
              <a:gd name="csX9" fmla="*/ 94508 w 2116171"/>
              <a:gd name="csY9" fmla="*/ 3313089 h 3313089"/>
              <a:gd name="csX10" fmla="*/ 0 w 2116171"/>
              <a:gd name="csY10" fmla="*/ 3313089 h 3313089"/>
              <a:gd name="csX11" fmla="*/ 0 w 2116171"/>
              <a:gd name="csY11" fmla="*/ 3218581 h 3313089"/>
              <a:gd name="csX12" fmla="*/ 0 w 2116171"/>
              <a:gd name="csY12" fmla="*/ 2066574 h 3313089"/>
              <a:gd name="csX13" fmla="*/ 0 w 2116171"/>
              <a:gd name="csY13" fmla="*/ 412698 h 3313089"/>
              <a:gd name="csX14" fmla="*/ 94508 w 2116171"/>
              <a:gd name="csY14" fmla="*/ 318190 h 3313089"/>
              <a:gd name="csX15" fmla="*/ 393383 w 2116171"/>
              <a:gd name="csY15" fmla="*/ 318190 h 3313089"/>
              <a:gd name="csX16" fmla="*/ 447107 w 2116171"/>
              <a:gd name="csY16" fmla="*/ 253076 h 3313089"/>
              <a:gd name="csX17" fmla="*/ 1058086 w 2116171"/>
              <a:gd name="csY17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2066574 h 3313089"/>
              <a:gd name="csX12" fmla="*/ 0 w 2116171"/>
              <a:gd name="csY12" fmla="*/ 412698 h 3313089"/>
              <a:gd name="csX13" fmla="*/ 94508 w 2116171"/>
              <a:gd name="csY13" fmla="*/ 318190 h 3313089"/>
              <a:gd name="csX14" fmla="*/ 393383 w 2116171"/>
              <a:gd name="csY14" fmla="*/ 318190 h 3313089"/>
              <a:gd name="csX15" fmla="*/ 447107 w 2116171"/>
              <a:gd name="csY15" fmla="*/ 253076 h 3313089"/>
              <a:gd name="csX16" fmla="*/ 1058086 w 2116171"/>
              <a:gd name="csY16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412698 h 3313089"/>
              <a:gd name="csX12" fmla="*/ 94508 w 2116171"/>
              <a:gd name="csY12" fmla="*/ 318190 h 3313089"/>
              <a:gd name="csX13" fmla="*/ 393383 w 2116171"/>
              <a:gd name="csY13" fmla="*/ 318190 h 3313089"/>
              <a:gd name="csX14" fmla="*/ 447107 w 2116171"/>
              <a:gd name="csY14" fmla="*/ 253076 h 3313089"/>
              <a:gd name="csX15" fmla="*/ 1058086 w 2116171"/>
              <a:gd name="csY15" fmla="*/ 0 h 3313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116171" h="3313089">
                <a:moveTo>
                  <a:pt x="1058086" y="0"/>
                </a:moveTo>
                <a:cubicBezTo>
                  <a:pt x="1296688" y="0"/>
                  <a:pt x="1512702" y="96713"/>
                  <a:pt x="1669065" y="253076"/>
                </a:cubicBezTo>
                <a:lnTo>
                  <a:pt x="1722789" y="318190"/>
                </a:lnTo>
                <a:lnTo>
                  <a:pt x="2021663" y="318190"/>
                </a:lnTo>
                <a:cubicBezTo>
                  <a:pt x="2073858" y="318190"/>
                  <a:pt x="2116171" y="360503"/>
                  <a:pt x="2116171" y="412698"/>
                </a:cubicBezTo>
                <a:lnTo>
                  <a:pt x="2116171" y="3218581"/>
                </a:lnTo>
                <a:lnTo>
                  <a:pt x="2116171" y="3313089"/>
                </a:lnTo>
                <a:lnTo>
                  <a:pt x="2021663" y="3313089"/>
                </a:lnTo>
                <a:lnTo>
                  <a:pt x="94508" y="3313089"/>
                </a:lnTo>
                <a:lnTo>
                  <a:pt x="0" y="3313089"/>
                </a:lnTo>
                <a:lnTo>
                  <a:pt x="0" y="3218581"/>
                </a:lnTo>
                <a:lnTo>
                  <a:pt x="0" y="412698"/>
                </a:lnTo>
                <a:cubicBezTo>
                  <a:pt x="0" y="360503"/>
                  <a:pt x="42313" y="318190"/>
                  <a:pt x="94508" y="318190"/>
                </a:cubicBezTo>
                <a:lnTo>
                  <a:pt x="393383" y="318190"/>
                </a:lnTo>
                <a:lnTo>
                  <a:pt x="447107" y="253076"/>
                </a:lnTo>
                <a:cubicBezTo>
                  <a:pt x="603471" y="96713"/>
                  <a:pt x="819484" y="0"/>
                  <a:pt x="105808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E44C9ED-4CEC-0AC5-EFA5-38F191EAC8FD}"/>
              </a:ext>
            </a:extLst>
          </p:cNvPr>
          <p:cNvGrpSpPr/>
          <p:nvPr/>
        </p:nvGrpSpPr>
        <p:grpSpPr>
          <a:xfrm>
            <a:off x="6207380" y="5786901"/>
            <a:ext cx="2095285" cy="272301"/>
            <a:chOff x="6207380" y="5786901"/>
            <a:chExt cx="2095285" cy="272301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60C8D3C9-67CA-C075-A794-F69F4A3C059B}"/>
                </a:ext>
              </a:extLst>
            </p:cNvPr>
            <p:cNvSpPr/>
            <p:nvPr/>
          </p:nvSpPr>
          <p:spPr>
            <a:xfrm>
              <a:off x="6232493" y="5786901"/>
              <a:ext cx="2045059" cy="228986"/>
            </a:xfrm>
            <a:prstGeom prst="roundRect">
              <a:avLst>
                <a:gd name="adj" fmla="val 11736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9DEB2F34-36A9-CBFC-D5AA-5B5D3AAB4FDF}"/>
                </a:ext>
              </a:extLst>
            </p:cNvPr>
            <p:cNvSpPr/>
            <p:nvPr/>
          </p:nvSpPr>
          <p:spPr>
            <a:xfrm>
              <a:off x="6207380" y="5937854"/>
              <a:ext cx="2095285" cy="121348"/>
            </a:xfrm>
            <a:prstGeom prst="roundRect">
              <a:avLst>
                <a:gd name="adj" fmla="val 2550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15F6E7A8-4E4F-F73B-CC6A-0664AD42A5E5}"/>
              </a:ext>
            </a:extLst>
          </p:cNvPr>
          <p:cNvSpPr/>
          <p:nvPr/>
        </p:nvSpPr>
        <p:spPr>
          <a:xfrm>
            <a:off x="6675995" y="3057212"/>
            <a:ext cx="1158056" cy="1158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B683042-BEB6-A2B9-CF9E-B430FFA698EF}"/>
              </a:ext>
            </a:extLst>
          </p:cNvPr>
          <p:cNvSpPr/>
          <p:nvPr/>
        </p:nvSpPr>
        <p:spPr>
          <a:xfrm>
            <a:off x="8661514" y="2891847"/>
            <a:ext cx="1823108" cy="2854267"/>
          </a:xfrm>
          <a:custGeom>
            <a:avLst/>
            <a:gdLst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2066574 h 3313089"/>
              <a:gd name="csX6" fmla="*/ 2116171 w 2116171"/>
              <a:gd name="csY6" fmla="*/ 3218581 h 3313089"/>
              <a:gd name="csX7" fmla="*/ 2116171 w 2116171"/>
              <a:gd name="csY7" fmla="*/ 3313089 h 3313089"/>
              <a:gd name="csX8" fmla="*/ 2021663 w 2116171"/>
              <a:gd name="csY8" fmla="*/ 3313089 h 3313089"/>
              <a:gd name="csX9" fmla="*/ 94508 w 2116171"/>
              <a:gd name="csY9" fmla="*/ 3313089 h 3313089"/>
              <a:gd name="csX10" fmla="*/ 0 w 2116171"/>
              <a:gd name="csY10" fmla="*/ 3313089 h 3313089"/>
              <a:gd name="csX11" fmla="*/ 0 w 2116171"/>
              <a:gd name="csY11" fmla="*/ 3218581 h 3313089"/>
              <a:gd name="csX12" fmla="*/ 0 w 2116171"/>
              <a:gd name="csY12" fmla="*/ 2066574 h 3313089"/>
              <a:gd name="csX13" fmla="*/ 0 w 2116171"/>
              <a:gd name="csY13" fmla="*/ 412698 h 3313089"/>
              <a:gd name="csX14" fmla="*/ 94508 w 2116171"/>
              <a:gd name="csY14" fmla="*/ 318190 h 3313089"/>
              <a:gd name="csX15" fmla="*/ 393383 w 2116171"/>
              <a:gd name="csY15" fmla="*/ 318190 h 3313089"/>
              <a:gd name="csX16" fmla="*/ 447107 w 2116171"/>
              <a:gd name="csY16" fmla="*/ 253076 h 3313089"/>
              <a:gd name="csX17" fmla="*/ 1058086 w 2116171"/>
              <a:gd name="csY17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2066574 h 3313089"/>
              <a:gd name="csX12" fmla="*/ 0 w 2116171"/>
              <a:gd name="csY12" fmla="*/ 412698 h 3313089"/>
              <a:gd name="csX13" fmla="*/ 94508 w 2116171"/>
              <a:gd name="csY13" fmla="*/ 318190 h 3313089"/>
              <a:gd name="csX14" fmla="*/ 393383 w 2116171"/>
              <a:gd name="csY14" fmla="*/ 318190 h 3313089"/>
              <a:gd name="csX15" fmla="*/ 447107 w 2116171"/>
              <a:gd name="csY15" fmla="*/ 253076 h 3313089"/>
              <a:gd name="csX16" fmla="*/ 1058086 w 2116171"/>
              <a:gd name="csY16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412698 h 3313089"/>
              <a:gd name="csX12" fmla="*/ 94508 w 2116171"/>
              <a:gd name="csY12" fmla="*/ 318190 h 3313089"/>
              <a:gd name="csX13" fmla="*/ 393383 w 2116171"/>
              <a:gd name="csY13" fmla="*/ 318190 h 3313089"/>
              <a:gd name="csX14" fmla="*/ 447107 w 2116171"/>
              <a:gd name="csY14" fmla="*/ 253076 h 3313089"/>
              <a:gd name="csX15" fmla="*/ 1058086 w 2116171"/>
              <a:gd name="csY15" fmla="*/ 0 h 3313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116171" h="3313089">
                <a:moveTo>
                  <a:pt x="1058086" y="0"/>
                </a:moveTo>
                <a:cubicBezTo>
                  <a:pt x="1296688" y="0"/>
                  <a:pt x="1512702" y="96713"/>
                  <a:pt x="1669065" y="253076"/>
                </a:cubicBezTo>
                <a:lnTo>
                  <a:pt x="1722789" y="318190"/>
                </a:lnTo>
                <a:lnTo>
                  <a:pt x="2021663" y="318190"/>
                </a:lnTo>
                <a:cubicBezTo>
                  <a:pt x="2073858" y="318190"/>
                  <a:pt x="2116171" y="360503"/>
                  <a:pt x="2116171" y="412698"/>
                </a:cubicBezTo>
                <a:lnTo>
                  <a:pt x="2116171" y="3218581"/>
                </a:lnTo>
                <a:lnTo>
                  <a:pt x="2116171" y="3313089"/>
                </a:lnTo>
                <a:lnTo>
                  <a:pt x="2021663" y="3313089"/>
                </a:lnTo>
                <a:lnTo>
                  <a:pt x="94508" y="3313089"/>
                </a:lnTo>
                <a:lnTo>
                  <a:pt x="0" y="3313089"/>
                </a:lnTo>
                <a:lnTo>
                  <a:pt x="0" y="3218581"/>
                </a:lnTo>
                <a:lnTo>
                  <a:pt x="0" y="412698"/>
                </a:lnTo>
                <a:cubicBezTo>
                  <a:pt x="0" y="360503"/>
                  <a:pt x="42313" y="318190"/>
                  <a:pt x="94508" y="318190"/>
                </a:cubicBezTo>
                <a:lnTo>
                  <a:pt x="393383" y="318190"/>
                </a:lnTo>
                <a:lnTo>
                  <a:pt x="447107" y="253076"/>
                </a:lnTo>
                <a:cubicBezTo>
                  <a:pt x="603471" y="96713"/>
                  <a:pt x="819484" y="0"/>
                  <a:pt x="10580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035428B-D951-3C97-78B0-8F95EF50283C}"/>
              </a:ext>
            </a:extLst>
          </p:cNvPr>
          <p:cNvGrpSpPr/>
          <p:nvPr/>
        </p:nvGrpSpPr>
        <p:grpSpPr>
          <a:xfrm>
            <a:off x="8525425" y="5786901"/>
            <a:ext cx="2095285" cy="272301"/>
            <a:chOff x="8525425" y="5786901"/>
            <a:chExt cx="2095285" cy="272301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2B837C61-CF17-4D00-72D1-0425486FEDD4}"/>
                </a:ext>
              </a:extLst>
            </p:cNvPr>
            <p:cNvSpPr/>
            <p:nvPr/>
          </p:nvSpPr>
          <p:spPr>
            <a:xfrm>
              <a:off x="8550538" y="5786901"/>
              <a:ext cx="2045059" cy="228986"/>
            </a:xfrm>
            <a:prstGeom prst="roundRect">
              <a:avLst>
                <a:gd name="adj" fmla="val 11736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720A26C9-8046-9257-C6AD-FFFFECED6C1C}"/>
                </a:ext>
              </a:extLst>
            </p:cNvPr>
            <p:cNvSpPr/>
            <p:nvPr/>
          </p:nvSpPr>
          <p:spPr>
            <a:xfrm>
              <a:off x="8525425" y="5937854"/>
              <a:ext cx="2095285" cy="121348"/>
            </a:xfrm>
            <a:prstGeom prst="roundRect">
              <a:avLst>
                <a:gd name="adj" fmla="val 25503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58D18160-70B6-5FF4-6D31-9EA36230E142}"/>
              </a:ext>
            </a:extLst>
          </p:cNvPr>
          <p:cNvSpPr/>
          <p:nvPr/>
        </p:nvSpPr>
        <p:spPr>
          <a:xfrm>
            <a:off x="8994039" y="3057212"/>
            <a:ext cx="1158056" cy="1158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6862AE30-7FA8-BB06-4C37-795EDF1C40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46271" y="3163580"/>
            <a:ext cx="945320" cy="945320"/>
          </a:xfrm>
          <a:prstGeom prst="rect">
            <a:avLst/>
          </a:prstGeom>
        </p:spPr>
      </p:pic>
      <p:pic>
        <p:nvPicPr>
          <p:cNvPr id="47" name="Graphic 46" descr="Lights On with solid fill">
            <a:extLst>
              <a:ext uri="{FF2B5EF4-FFF2-40B4-BE49-F238E27FC236}">
                <a16:creationId xmlns:a16="http://schemas.microsoft.com/office/drawing/2014/main" id="{371F74ED-A51C-301C-C655-D098DAB196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4317" y="3163580"/>
            <a:ext cx="945320" cy="945320"/>
          </a:xfrm>
          <a:prstGeom prst="rect">
            <a:avLst/>
          </a:prstGeom>
        </p:spPr>
      </p:pic>
      <p:pic>
        <p:nvPicPr>
          <p:cNvPr id="48" name="Graphic 47" descr="Bar graph with upward trend with solid fill">
            <a:extLst>
              <a:ext uri="{FF2B5EF4-FFF2-40B4-BE49-F238E27FC236}">
                <a16:creationId xmlns:a16="http://schemas.microsoft.com/office/drawing/2014/main" id="{DFB5C3AC-046E-1FD6-D23A-FEDCE79060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782362" y="3163580"/>
            <a:ext cx="945320" cy="945320"/>
          </a:xfrm>
          <a:prstGeom prst="rect">
            <a:avLst/>
          </a:prstGeom>
        </p:spPr>
      </p:pic>
      <p:pic>
        <p:nvPicPr>
          <p:cNvPr id="52" name="Graphic 51" descr="Shield Tick with solid fill">
            <a:extLst>
              <a:ext uri="{FF2B5EF4-FFF2-40B4-BE49-F238E27FC236}">
                <a16:creationId xmlns:a16="http://schemas.microsoft.com/office/drawing/2014/main" id="{C23AC6C7-232C-017E-580F-80D25371D0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100407" y="3163580"/>
            <a:ext cx="945320" cy="945320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A820DD7-EC3F-F207-8221-D2FDFC9C5C98}"/>
              </a:ext>
            </a:extLst>
          </p:cNvPr>
          <p:cNvCxnSpPr>
            <a:cxnSpLocks/>
          </p:cNvCxnSpPr>
          <p:nvPr/>
        </p:nvCxnSpPr>
        <p:spPr>
          <a:xfrm>
            <a:off x="2146271" y="4399286"/>
            <a:ext cx="945320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C75C85C-5BBB-73EB-11CB-30D6A5C96C49}"/>
              </a:ext>
            </a:extLst>
          </p:cNvPr>
          <p:cNvCxnSpPr>
            <a:cxnSpLocks/>
          </p:cNvCxnSpPr>
          <p:nvPr/>
        </p:nvCxnSpPr>
        <p:spPr>
          <a:xfrm>
            <a:off x="4464317" y="4399286"/>
            <a:ext cx="945320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65BA475-EFFC-83A1-8CA2-A439799C2E15}"/>
              </a:ext>
            </a:extLst>
          </p:cNvPr>
          <p:cNvCxnSpPr>
            <a:cxnSpLocks/>
          </p:cNvCxnSpPr>
          <p:nvPr/>
        </p:nvCxnSpPr>
        <p:spPr>
          <a:xfrm>
            <a:off x="6782362" y="4399286"/>
            <a:ext cx="945320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41809A6-0E27-061B-F5AD-2782E4CE31D0}"/>
              </a:ext>
            </a:extLst>
          </p:cNvPr>
          <p:cNvCxnSpPr>
            <a:cxnSpLocks/>
          </p:cNvCxnSpPr>
          <p:nvPr/>
        </p:nvCxnSpPr>
        <p:spPr>
          <a:xfrm>
            <a:off x="9100407" y="4399286"/>
            <a:ext cx="945320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87700B2-CF02-2C13-BB9C-7FE5018952AB}"/>
              </a:ext>
            </a:extLst>
          </p:cNvPr>
          <p:cNvGrpSpPr/>
          <p:nvPr/>
        </p:nvGrpSpPr>
        <p:grpSpPr>
          <a:xfrm>
            <a:off x="1811823" y="4507295"/>
            <a:ext cx="1614216" cy="1134233"/>
            <a:chOff x="332936" y="2627766"/>
            <a:chExt cx="2926080" cy="1316560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99DD715-CF36-156C-95DC-2FF239AAFA7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FF388B7-A6FF-494E-EEA0-5D7ACF1F17D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57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5F3F8F0-23C1-F77B-32AA-5E64CCFAFA99}"/>
              </a:ext>
            </a:extLst>
          </p:cNvPr>
          <p:cNvGrpSpPr/>
          <p:nvPr/>
        </p:nvGrpSpPr>
        <p:grpSpPr>
          <a:xfrm>
            <a:off x="4129869" y="4507295"/>
            <a:ext cx="1614216" cy="1134233"/>
            <a:chOff x="332936" y="2627766"/>
            <a:chExt cx="2926080" cy="1316560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53B529D-C70D-3B17-B05E-7BC53CD8DF4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7CA0FE2-0CA5-9691-57E2-65365020BB0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57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F45BC26-6575-E5D2-9E9E-6662A59BEC09}"/>
              </a:ext>
            </a:extLst>
          </p:cNvPr>
          <p:cNvGrpSpPr/>
          <p:nvPr/>
        </p:nvGrpSpPr>
        <p:grpSpPr>
          <a:xfrm>
            <a:off x="6447914" y="4507295"/>
            <a:ext cx="1614216" cy="1134233"/>
            <a:chOff x="332936" y="2627766"/>
            <a:chExt cx="2926080" cy="1316560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FD9AE89-D7A1-E620-D696-B4A89C6669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711EEC5-4194-905A-2880-1D021E18ED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57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B6D12F5-8CCA-CD77-B8D7-B307FEB59058}"/>
              </a:ext>
            </a:extLst>
          </p:cNvPr>
          <p:cNvGrpSpPr/>
          <p:nvPr/>
        </p:nvGrpSpPr>
        <p:grpSpPr>
          <a:xfrm>
            <a:off x="8765959" y="4507295"/>
            <a:ext cx="1614216" cy="1134233"/>
            <a:chOff x="332936" y="2627766"/>
            <a:chExt cx="2926080" cy="1316560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36BEF26-1C9A-9E80-1459-607FFDBE86D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D1F73B8-7509-0C89-48BB-171C59D23F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57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01C41-ACDC-050F-3DD8-74E0FD11A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7FC5A-1124-1818-2D17-EFD2F7034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Values Pillars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9BDAF02-5F59-9AD0-B458-161ABD961759}"/>
              </a:ext>
            </a:extLst>
          </p:cNvPr>
          <p:cNvSpPr/>
          <p:nvPr/>
        </p:nvSpPr>
        <p:spPr>
          <a:xfrm>
            <a:off x="4025423" y="2891847"/>
            <a:ext cx="1823108" cy="2854267"/>
          </a:xfrm>
          <a:custGeom>
            <a:avLst/>
            <a:gdLst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2066574 h 3313089"/>
              <a:gd name="csX6" fmla="*/ 2116171 w 2116171"/>
              <a:gd name="csY6" fmla="*/ 3218581 h 3313089"/>
              <a:gd name="csX7" fmla="*/ 2116171 w 2116171"/>
              <a:gd name="csY7" fmla="*/ 3313089 h 3313089"/>
              <a:gd name="csX8" fmla="*/ 2021663 w 2116171"/>
              <a:gd name="csY8" fmla="*/ 3313089 h 3313089"/>
              <a:gd name="csX9" fmla="*/ 94508 w 2116171"/>
              <a:gd name="csY9" fmla="*/ 3313089 h 3313089"/>
              <a:gd name="csX10" fmla="*/ 0 w 2116171"/>
              <a:gd name="csY10" fmla="*/ 3313089 h 3313089"/>
              <a:gd name="csX11" fmla="*/ 0 w 2116171"/>
              <a:gd name="csY11" fmla="*/ 3218581 h 3313089"/>
              <a:gd name="csX12" fmla="*/ 0 w 2116171"/>
              <a:gd name="csY12" fmla="*/ 2066574 h 3313089"/>
              <a:gd name="csX13" fmla="*/ 0 w 2116171"/>
              <a:gd name="csY13" fmla="*/ 412698 h 3313089"/>
              <a:gd name="csX14" fmla="*/ 94508 w 2116171"/>
              <a:gd name="csY14" fmla="*/ 318190 h 3313089"/>
              <a:gd name="csX15" fmla="*/ 393383 w 2116171"/>
              <a:gd name="csY15" fmla="*/ 318190 h 3313089"/>
              <a:gd name="csX16" fmla="*/ 447107 w 2116171"/>
              <a:gd name="csY16" fmla="*/ 253076 h 3313089"/>
              <a:gd name="csX17" fmla="*/ 1058086 w 2116171"/>
              <a:gd name="csY17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2066574 h 3313089"/>
              <a:gd name="csX12" fmla="*/ 0 w 2116171"/>
              <a:gd name="csY12" fmla="*/ 412698 h 3313089"/>
              <a:gd name="csX13" fmla="*/ 94508 w 2116171"/>
              <a:gd name="csY13" fmla="*/ 318190 h 3313089"/>
              <a:gd name="csX14" fmla="*/ 393383 w 2116171"/>
              <a:gd name="csY14" fmla="*/ 318190 h 3313089"/>
              <a:gd name="csX15" fmla="*/ 447107 w 2116171"/>
              <a:gd name="csY15" fmla="*/ 253076 h 3313089"/>
              <a:gd name="csX16" fmla="*/ 1058086 w 2116171"/>
              <a:gd name="csY16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412698 h 3313089"/>
              <a:gd name="csX12" fmla="*/ 94508 w 2116171"/>
              <a:gd name="csY12" fmla="*/ 318190 h 3313089"/>
              <a:gd name="csX13" fmla="*/ 393383 w 2116171"/>
              <a:gd name="csY13" fmla="*/ 318190 h 3313089"/>
              <a:gd name="csX14" fmla="*/ 447107 w 2116171"/>
              <a:gd name="csY14" fmla="*/ 253076 h 3313089"/>
              <a:gd name="csX15" fmla="*/ 1058086 w 2116171"/>
              <a:gd name="csY15" fmla="*/ 0 h 3313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116171" h="3313089">
                <a:moveTo>
                  <a:pt x="1058086" y="0"/>
                </a:moveTo>
                <a:cubicBezTo>
                  <a:pt x="1296688" y="0"/>
                  <a:pt x="1512702" y="96713"/>
                  <a:pt x="1669065" y="253076"/>
                </a:cubicBezTo>
                <a:lnTo>
                  <a:pt x="1722789" y="318190"/>
                </a:lnTo>
                <a:lnTo>
                  <a:pt x="2021663" y="318190"/>
                </a:lnTo>
                <a:cubicBezTo>
                  <a:pt x="2073858" y="318190"/>
                  <a:pt x="2116171" y="360503"/>
                  <a:pt x="2116171" y="412698"/>
                </a:cubicBezTo>
                <a:lnTo>
                  <a:pt x="2116171" y="3218581"/>
                </a:lnTo>
                <a:lnTo>
                  <a:pt x="2116171" y="3313089"/>
                </a:lnTo>
                <a:lnTo>
                  <a:pt x="2021663" y="3313089"/>
                </a:lnTo>
                <a:lnTo>
                  <a:pt x="94508" y="3313089"/>
                </a:lnTo>
                <a:lnTo>
                  <a:pt x="0" y="3313089"/>
                </a:lnTo>
                <a:lnTo>
                  <a:pt x="0" y="3218581"/>
                </a:lnTo>
                <a:lnTo>
                  <a:pt x="0" y="412698"/>
                </a:lnTo>
                <a:cubicBezTo>
                  <a:pt x="0" y="360503"/>
                  <a:pt x="42313" y="318190"/>
                  <a:pt x="94508" y="318190"/>
                </a:cubicBezTo>
                <a:lnTo>
                  <a:pt x="393383" y="318190"/>
                </a:lnTo>
                <a:lnTo>
                  <a:pt x="447107" y="253076"/>
                </a:lnTo>
                <a:cubicBezTo>
                  <a:pt x="603471" y="96713"/>
                  <a:pt x="819484" y="0"/>
                  <a:pt x="10580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E64CEBC-6032-B12F-BCE4-3B6B9E61A866}"/>
              </a:ext>
            </a:extLst>
          </p:cNvPr>
          <p:cNvGrpSpPr/>
          <p:nvPr/>
        </p:nvGrpSpPr>
        <p:grpSpPr>
          <a:xfrm>
            <a:off x="3889335" y="5786901"/>
            <a:ext cx="2095285" cy="272301"/>
            <a:chOff x="3889335" y="5786901"/>
            <a:chExt cx="2095285" cy="272301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516013C-E99F-47E8-6199-C874EC8BAF66}"/>
                </a:ext>
              </a:extLst>
            </p:cNvPr>
            <p:cNvSpPr/>
            <p:nvPr/>
          </p:nvSpPr>
          <p:spPr>
            <a:xfrm>
              <a:off x="3914448" y="5786901"/>
              <a:ext cx="2045059" cy="228986"/>
            </a:xfrm>
            <a:prstGeom prst="roundRect">
              <a:avLst>
                <a:gd name="adj" fmla="val 11736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4F90463-2491-B819-D925-AE120DFA4F78}"/>
                </a:ext>
              </a:extLst>
            </p:cNvPr>
            <p:cNvSpPr/>
            <p:nvPr/>
          </p:nvSpPr>
          <p:spPr>
            <a:xfrm>
              <a:off x="3889335" y="5937854"/>
              <a:ext cx="2095285" cy="121348"/>
            </a:xfrm>
            <a:prstGeom prst="roundRect">
              <a:avLst>
                <a:gd name="adj" fmla="val 255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6CF05E34-FDCE-9E12-69E7-B7C268032204}"/>
              </a:ext>
            </a:extLst>
          </p:cNvPr>
          <p:cNvSpPr/>
          <p:nvPr/>
        </p:nvSpPr>
        <p:spPr>
          <a:xfrm>
            <a:off x="4357949" y="3057212"/>
            <a:ext cx="1158056" cy="1158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571A6B3-F326-D5E7-E740-F1E932BCEF78}"/>
              </a:ext>
            </a:extLst>
          </p:cNvPr>
          <p:cNvSpPr/>
          <p:nvPr/>
        </p:nvSpPr>
        <p:spPr>
          <a:xfrm>
            <a:off x="1571289" y="1245705"/>
            <a:ext cx="9045192" cy="1538133"/>
          </a:xfrm>
          <a:custGeom>
            <a:avLst/>
            <a:gdLst>
              <a:gd name="csX0" fmla="*/ 5249994 w 10499201"/>
              <a:gd name="csY0" fmla="*/ 3 h 1785387"/>
              <a:gd name="csX1" fmla="*/ 5377058 w 10499201"/>
              <a:gd name="csY1" fmla="*/ 27118 h 1785387"/>
              <a:gd name="csX2" fmla="*/ 5626600 w 10499201"/>
              <a:gd name="csY2" fmla="*/ 86270 h 1785387"/>
              <a:gd name="csX3" fmla="*/ 6360873 w 10499201"/>
              <a:gd name="csY3" fmla="*/ 261391 h 1785387"/>
              <a:gd name="csX4" fmla="*/ 8580045 w 10499201"/>
              <a:gd name="csY4" fmla="*/ 812033 h 1785387"/>
              <a:gd name="csX5" fmla="*/ 10031989 w 10499201"/>
              <a:gd name="csY5" fmla="*/ 1204074 h 1785387"/>
              <a:gd name="csX6" fmla="*/ 10339180 w 10499201"/>
              <a:gd name="csY6" fmla="*/ 1290258 h 1785387"/>
              <a:gd name="csX7" fmla="*/ 10499201 w 10499201"/>
              <a:gd name="csY7" fmla="*/ 1398384 h 1785387"/>
              <a:gd name="csX8" fmla="*/ 10496280 w 10499201"/>
              <a:gd name="csY8" fmla="*/ 1698734 h 1785387"/>
              <a:gd name="csX9" fmla="*/ 10339264 w 10499201"/>
              <a:gd name="csY9" fmla="*/ 1783583 h 1785387"/>
              <a:gd name="csX10" fmla="*/ 9938796 w 10499201"/>
              <a:gd name="csY10" fmla="*/ 1783583 h 1785387"/>
              <a:gd name="csX11" fmla="*/ 8145038 w 10499201"/>
              <a:gd name="csY11" fmla="*/ 1783583 h 1785387"/>
              <a:gd name="csX12" fmla="*/ 1887738 w 10499201"/>
              <a:gd name="csY12" fmla="*/ 1783667 h 1785387"/>
              <a:gd name="csX13" fmla="*/ 527818 w 10499201"/>
              <a:gd name="csY13" fmla="*/ 1783500 h 1785387"/>
              <a:gd name="csX14" fmla="*/ 185753 w 10499201"/>
              <a:gd name="csY14" fmla="*/ 1783750 h 1785387"/>
              <a:gd name="csX15" fmla="*/ 38998 w 10499201"/>
              <a:gd name="csY15" fmla="*/ 1761975 h 1785387"/>
              <a:gd name="csX16" fmla="*/ 1454 w 10499201"/>
              <a:gd name="csY16" fmla="*/ 1636161 h 1785387"/>
              <a:gd name="csX17" fmla="*/ 954 w 10499201"/>
              <a:gd name="csY17" fmla="*/ 1419242 h 1785387"/>
              <a:gd name="csX18" fmla="*/ 143703 w 10499201"/>
              <a:gd name="csY18" fmla="*/ 1297516 h 1785387"/>
              <a:gd name="csX19" fmla="*/ 544171 w 10499201"/>
              <a:gd name="csY19" fmla="*/ 1188890 h 1785387"/>
              <a:gd name="csX20" fmla="*/ 1514302 w 10499201"/>
              <a:gd name="csY20" fmla="*/ 925582 h 1785387"/>
              <a:gd name="csX21" fmla="*/ 1955400 w 10499201"/>
              <a:gd name="csY21" fmla="*/ 808029 h 1785387"/>
              <a:gd name="csX22" fmla="*/ 2320493 w 10499201"/>
              <a:gd name="csY22" fmla="*/ 712334 h 1785387"/>
              <a:gd name="csX23" fmla="*/ 2520393 w 10499201"/>
              <a:gd name="csY23" fmla="*/ 661858 h 1785387"/>
              <a:gd name="csX24" fmla="*/ 3187588 w 10499201"/>
              <a:gd name="csY24" fmla="*/ 494580 h 1785387"/>
              <a:gd name="csX25" fmla="*/ 3905759 w 10499201"/>
              <a:gd name="csY25" fmla="*/ 319876 h 1785387"/>
              <a:gd name="csX26" fmla="*/ 4355283 w 10499201"/>
              <a:gd name="csY26" fmla="*/ 210582 h 1785387"/>
              <a:gd name="csX27" fmla="*/ 4499702 w 10499201"/>
              <a:gd name="csY27" fmla="*/ 174122 h 1785387"/>
              <a:gd name="csX28" fmla="*/ 4939632 w 10499201"/>
              <a:gd name="csY28" fmla="*/ 69083 h 1785387"/>
              <a:gd name="csX29" fmla="*/ 5115086 w 10499201"/>
              <a:gd name="csY29" fmla="*/ 27535 h 1785387"/>
              <a:gd name="csX30" fmla="*/ 5249994 w 10499201"/>
              <a:gd name="csY30" fmla="*/ 3 h 17853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0499201" h="1785387">
                <a:moveTo>
                  <a:pt x="5249994" y="3"/>
                </a:moveTo>
                <a:cubicBezTo>
                  <a:pt x="5293044" y="253"/>
                  <a:pt x="5335594" y="17440"/>
                  <a:pt x="5377058" y="27118"/>
                </a:cubicBezTo>
                <a:cubicBezTo>
                  <a:pt x="5460406" y="46724"/>
                  <a:pt x="5543670" y="65496"/>
                  <a:pt x="5626600" y="86270"/>
                </a:cubicBezTo>
                <a:cubicBezTo>
                  <a:pt x="5870551" y="147425"/>
                  <a:pt x="6116254" y="202823"/>
                  <a:pt x="6360873" y="261391"/>
                </a:cubicBezTo>
                <a:cubicBezTo>
                  <a:pt x="7101904" y="438681"/>
                  <a:pt x="7844020" y="614303"/>
                  <a:pt x="8580045" y="812033"/>
                </a:cubicBezTo>
                <a:cubicBezTo>
                  <a:pt x="9064277" y="942185"/>
                  <a:pt x="9548175" y="1072838"/>
                  <a:pt x="10031989" y="1204074"/>
                </a:cubicBezTo>
                <a:cubicBezTo>
                  <a:pt x="10134524" y="1231856"/>
                  <a:pt x="10237479" y="1259472"/>
                  <a:pt x="10339180" y="1290258"/>
                </a:cubicBezTo>
                <a:cubicBezTo>
                  <a:pt x="10415352" y="1313285"/>
                  <a:pt x="10471168" y="1312868"/>
                  <a:pt x="10499201" y="1398384"/>
                </a:cubicBezTo>
                <a:cubicBezTo>
                  <a:pt x="10498283" y="1498501"/>
                  <a:pt x="10497281" y="1598618"/>
                  <a:pt x="10496280" y="1698734"/>
                </a:cubicBezTo>
                <a:cubicBezTo>
                  <a:pt x="10480845" y="1785669"/>
                  <a:pt x="10411598" y="1783667"/>
                  <a:pt x="10339264" y="1783583"/>
                </a:cubicBezTo>
                <a:cubicBezTo>
                  <a:pt x="10205775" y="1783500"/>
                  <a:pt x="10072285" y="1783917"/>
                  <a:pt x="9938796" y="1783583"/>
                </a:cubicBezTo>
                <a:cubicBezTo>
                  <a:pt x="9340932" y="1781748"/>
                  <a:pt x="8742985" y="1783333"/>
                  <a:pt x="8145038" y="1783583"/>
                </a:cubicBezTo>
                <a:cubicBezTo>
                  <a:pt x="6059271" y="1784334"/>
                  <a:pt x="3973505" y="1782165"/>
                  <a:pt x="1887738" y="1783667"/>
                </a:cubicBezTo>
                <a:cubicBezTo>
                  <a:pt x="1434459" y="1784000"/>
                  <a:pt x="981097" y="1783250"/>
                  <a:pt x="527818" y="1783500"/>
                </a:cubicBezTo>
                <a:cubicBezTo>
                  <a:pt x="413769" y="1783583"/>
                  <a:pt x="299802" y="1783416"/>
                  <a:pt x="185753" y="1783750"/>
                </a:cubicBezTo>
                <a:cubicBezTo>
                  <a:pt x="138447" y="1783917"/>
                  <a:pt x="78377" y="1794012"/>
                  <a:pt x="38998" y="1761975"/>
                </a:cubicBezTo>
                <a:cubicBezTo>
                  <a:pt x="-798" y="1729520"/>
                  <a:pt x="1538" y="1682966"/>
                  <a:pt x="1454" y="1636161"/>
                </a:cubicBezTo>
                <a:cubicBezTo>
                  <a:pt x="1287" y="1563994"/>
                  <a:pt x="-1382" y="1491326"/>
                  <a:pt x="954" y="1419242"/>
                </a:cubicBezTo>
                <a:cubicBezTo>
                  <a:pt x="3874" y="1328803"/>
                  <a:pt x="71953" y="1316705"/>
                  <a:pt x="143703" y="1297516"/>
                </a:cubicBezTo>
                <a:cubicBezTo>
                  <a:pt x="277276" y="1261725"/>
                  <a:pt x="410515" y="1224431"/>
                  <a:pt x="544171" y="1188890"/>
                </a:cubicBezTo>
                <a:cubicBezTo>
                  <a:pt x="867965" y="1102956"/>
                  <a:pt x="1189674" y="1008679"/>
                  <a:pt x="1514302" y="925582"/>
                </a:cubicBezTo>
                <a:cubicBezTo>
                  <a:pt x="1661724" y="887872"/>
                  <a:pt x="1808145" y="846407"/>
                  <a:pt x="1955400" y="808029"/>
                </a:cubicBezTo>
                <a:cubicBezTo>
                  <a:pt x="2077126" y="776408"/>
                  <a:pt x="2199602" y="746540"/>
                  <a:pt x="2320493" y="712334"/>
                </a:cubicBezTo>
                <a:cubicBezTo>
                  <a:pt x="2386653" y="693645"/>
                  <a:pt x="2453732" y="678461"/>
                  <a:pt x="2520393" y="661858"/>
                </a:cubicBezTo>
                <a:cubicBezTo>
                  <a:pt x="2742819" y="606210"/>
                  <a:pt x="2965245" y="550645"/>
                  <a:pt x="3187588" y="494580"/>
                </a:cubicBezTo>
                <a:cubicBezTo>
                  <a:pt x="3426450" y="434426"/>
                  <a:pt x="3665729" y="374857"/>
                  <a:pt x="3905759" y="319876"/>
                </a:cubicBezTo>
                <a:cubicBezTo>
                  <a:pt x="4056018" y="285419"/>
                  <a:pt x="4204774" y="244121"/>
                  <a:pt x="4355283" y="210582"/>
                </a:cubicBezTo>
                <a:cubicBezTo>
                  <a:pt x="4403757" y="199819"/>
                  <a:pt x="4451396" y="185552"/>
                  <a:pt x="4499702" y="174122"/>
                </a:cubicBezTo>
                <a:cubicBezTo>
                  <a:pt x="4646373" y="139499"/>
                  <a:pt x="4793461" y="106043"/>
                  <a:pt x="4939632" y="69083"/>
                </a:cubicBezTo>
                <a:cubicBezTo>
                  <a:pt x="4997950" y="54316"/>
                  <a:pt x="5056518" y="41301"/>
                  <a:pt x="5115086" y="27535"/>
                </a:cubicBezTo>
                <a:cubicBezTo>
                  <a:pt x="5159305" y="17189"/>
                  <a:pt x="5204107" y="-248"/>
                  <a:pt x="5249994" y="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084" cap="flat">
            <a:noFill/>
            <a:prstDash val="solid"/>
            <a:round/>
          </a:ln>
        </p:spPr>
        <p:txBody>
          <a:bodyPr wrap="square" tIns="731520">
            <a:no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OUR CORE VALUES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7B39814-EA36-BB43-2E9B-EAA2859F5076}"/>
              </a:ext>
            </a:extLst>
          </p:cNvPr>
          <p:cNvSpPr/>
          <p:nvPr/>
        </p:nvSpPr>
        <p:spPr>
          <a:xfrm>
            <a:off x="1707378" y="2891847"/>
            <a:ext cx="1823108" cy="2854267"/>
          </a:xfrm>
          <a:custGeom>
            <a:avLst/>
            <a:gdLst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2066574 h 3313089"/>
              <a:gd name="csX6" fmla="*/ 2116171 w 2116171"/>
              <a:gd name="csY6" fmla="*/ 3218581 h 3313089"/>
              <a:gd name="csX7" fmla="*/ 2116171 w 2116171"/>
              <a:gd name="csY7" fmla="*/ 3313089 h 3313089"/>
              <a:gd name="csX8" fmla="*/ 2021663 w 2116171"/>
              <a:gd name="csY8" fmla="*/ 3313089 h 3313089"/>
              <a:gd name="csX9" fmla="*/ 94508 w 2116171"/>
              <a:gd name="csY9" fmla="*/ 3313089 h 3313089"/>
              <a:gd name="csX10" fmla="*/ 0 w 2116171"/>
              <a:gd name="csY10" fmla="*/ 3313089 h 3313089"/>
              <a:gd name="csX11" fmla="*/ 0 w 2116171"/>
              <a:gd name="csY11" fmla="*/ 3218581 h 3313089"/>
              <a:gd name="csX12" fmla="*/ 0 w 2116171"/>
              <a:gd name="csY12" fmla="*/ 2066574 h 3313089"/>
              <a:gd name="csX13" fmla="*/ 0 w 2116171"/>
              <a:gd name="csY13" fmla="*/ 412698 h 3313089"/>
              <a:gd name="csX14" fmla="*/ 94508 w 2116171"/>
              <a:gd name="csY14" fmla="*/ 318190 h 3313089"/>
              <a:gd name="csX15" fmla="*/ 393383 w 2116171"/>
              <a:gd name="csY15" fmla="*/ 318190 h 3313089"/>
              <a:gd name="csX16" fmla="*/ 447107 w 2116171"/>
              <a:gd name="csY16" fmla="*/ 253076 h 3313089"/>
              <a:gd name="csX17" fmla="*/ 1058086 w 2116171"/>
              <a:gd name="csY17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2066574 h 3313089"/>
              <a:gd name="csX12" fmla="*/ 0 w 2116171"/>
              <a:gd name="csY12" fmla="*/ 412698 h 3313089"/>
              <a:gd name="csX13" fmla="*/ 94508 w 2116171"/>
              <a:gd name="csY13" fmla="*/ 318190 h 3313089"/>
              <a:gd name="csX14" fmla="*/ 393383 w 2116171"/>
              <a:gd name="csY14" fmla="*/ 318190 h 3313089"/>
              <a:gd name="csX15" fmla="*/ 447107 w 2116171"/>
              <a:gd name="csY15" fmla="*/ 253076 h 3313089"/>
              <a:gd name="csX16" fmla="*/ 1058086 w 2116171"/>
              <a:gd name="csY16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412698 h 3313089"/>
              <a:gd name="csX12" fmla="*/ 94508 w 2116171"/>
              <a:gd name="csY12" fmla="*/ 318190 h 3313089"/>
              <a:gd name="csX13" fmla="*/ 393383 w 2116171"/>
              <a:gd name="csY13" fmla="*/ 318190 h 3313089"/>
              <a:gd name="csX14" fmla="*/ 447107 w 2116171"/>
              <a:gd name="csY14" fmla="*/ 253076 h 3313089"/>
              <a:gd name="csX15" fmla="*/ 1058086 w 2116171"/>
              <a:gd name="csY15" fmla="*/ 0 h 3313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116171" h="3313089">
                <a:moveTo>
                  <a:pt x="1058086" y="0"/>
                </a:moveTo>
                <a:cubicBezTo>
                  <a:pt x="1296688" y="0"/>
                  <a:pt x="1512702" y="96713"/>
                  <a:pt x="1669065" y="253076"/>
                </a:cubicBezTo>
                <a:lnTo>
                  <a:pt x="1722789" y="318190"/>
                </a:lnTo>
                <a:lnTo>
                  <a:pt x="2021663" y="318190"/>
                </a:lnTo>
                <a:cubicBezTo>
                  <a:pt x="2073858" y="318190"/>
                  <a:pt x="2116171" y="360503"/>
                  <a:pt x="2116171" y="412698"/>
                </a:cubicBezTo>
                <a:lnTo>
                  <a:pt x="2116171" y="3218581"/>
                </a:lnTo>
                <a:lnTo>
                  <a:pt x="2116171" y="3313089"/>
                </a:lnTo>
                <a:lnTo>
                  <a:pt x="2021663" y="3313089"/>
                </a:lnTo>
                <a:lnTo>
                  <a:pt x="94508" y="3313089"/>
                </a:lnTo>
                <a:lnTo>
                  <a:pt x="0" y="3313089"/>
                </a:lnTo>
                <a:lnTo>
                  <a:pt x="0" y="3218581"/>
                </a:lnTo>
                <a:lnTo>
                  <a:pt x="0" y="412698"/>
                </a:lnTo>
                <a:cubicBezTo>
                  <a:pt x="0" y="360503"/>
                  <a:pt x="42313" y="318190"/>
                  <a:pt x="94508" y="318190"/>
                </a:cubicBezTo>
                <a:lnTo>
                  <a:pt x="393383" y="318190"/>
                </a:lnTo>
                <a:lnTo>
                  <a:pt x="447107" y="253076"/>
                </a:lnTo>
                <a:cubicBezTo>
                  <a:pt x="603471" y="96713"/>
                  <a:pt x="819484" y="0"/>
                  <a:pt x="105808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C8F009-A4DF-D49B-2103-12E670CB471B}"/>
              </a:ext>
            </a:extLst>
          </p:cNvPr>
          <p:cNvGrpSpPr/>
          <p:nvPr/>
        </p:nvGrpSpPr>
        <p:grpSpPr>
          <a:xfrm>
            <a:off x="1571289" y="5786901"/>
            <a:ext cx="2095285" cy="272301"/>
            <a:chOff x="1571289" y="5786901"/>
            <a:chExt cx="2095285" cy="27230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55FE28B-4446-AFC0-FCE9-A2B56F21EC5A}"/>
                </a:ext>
              </a:extLst>
            </p:cNvPr>
            <p:cNvSpPr/>
            <p:nvPr/>
          </p:nvSpPr>
          <p:spPr>
            <a:xfrm>
              <a:off x="1596402" y="5786901"/>
              <a:ext cx="2045059" cy="228986"/>
            </a:xfrm>
            <a:prstGeom prst="roundRect">
              <a:avLst>
                <a:gd name="adj" fmla="val 11736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803A687-3045-4310-A076-06F0F28C73AA}"/>
                </a:ext>
              </a:extLst>
            </p:cNvPr>
            <p:cNvSpPr/>
            <p:nvPr/>
          </p:nvSpPr>
          <p:spPr>
            <a:xfrm>
              <a:off x="1571289" y="5937854"/>
              <a:ext cx="2095285" cy="121348"/>
            </a:xfrm>
            <a:prstGeom prst="roundRect">
              <a:avLst>
                <a:gd name="adj" fmla="val 25503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4AAC9DE1-D879-83A2-BF1B-F684F72F8C18}"/>
              </a:ext>
            </a:extLst>
          </p:cNvPr>
          <p:cNvSpPr/>
          <p:nvPr/>
        </p:nvSpPr>
        <p:spPr>
          <a:xfrm>
            <a:off x="2039904" y="3057212"/>
            <a:ext cx="1158056" cy="1158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D1EC90D-FF63-4246-315F-EAF2CF92E51D}"/>
              </a:ext>
            </a:extLst>
          </p:cNvPr>
          <p:cNvSpPr/>
          <p:nvPr/>
        </p:nvSpPr>
        <p:spPr>
          <a:xfrm>
            <a:off x="6343469" y="2891847"/>
            <a:ext cx="1823108" cy="2854267"/>
          </a:xfrm>
          <a:custGeom>
            <a:avLst/>
            <a:gdLst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2066574 h 3313089"/>
              <a:gd name="csX6" fmla="*/ 2116171 w 2116171"/>
              <a:gd name="csY6" fmla="*/ 3218581 h 3313089"/>
              <a:gd name="csX7" fmla="*/ 2116171 w 2116171"/>
              <a:gd name="csY7" fmla="*/ 3313089 h 3313089"/>
              <a:gd name="csX8" fmla="*/ 2021663 w 2116171"/>
              <a:gd name="csY8" fmla="*/ 3313089 h 3313089"/>
              <a:gd name="csX9" fmla="*/ 94508 w 2116171"/>
              <a:gd name="csY9" fmla="*/ 3313089 h 3313089"/>
              <a:gd name="csX10" fmla="*/ 0 w 2116171"/>
              <a:gd name="csY10" fmla="*/ 3313089 h 3313089"/>
              <a:gd name="csX11" fmla="*/ 0 w 2116171"/>
              <a:gd name="csY11" fmla="*/ 3218581 h 3313089"/>
              <a:gd name="csX12" fmla="*/ 0 w 2116171"/>
              <a:gd name="csY12" fmla="*/ 2066574 h 3313089"/>
              <a:gd name="csX13" fmla="*/ 0 w 2116171"/>
              <a:gd name="csY13" fmla="*/ 412698 h 3313089"/>
              <a:gd name="csX14" fmla="*/ 94508 w 2116171"/>
              <a:gd name="csY14" fmla="*/ 318190 h 3313089"/>
              <a:gd name="csX15" fmla="*/ 393383 w 2116171"/>
              <a:gd name="csY15" fmla="*/ 318190 h 3313089"/>
              <a:gd name="csX16" fmla="*/ 447107 w 2116171"/>
              <a:gd name="csY16" fmla="*/ 253076 h 3313089"/>
              <a:gd name="csX17" fmla="*/ 1058086 w 2116171"/>
              <a:gd name="csY17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2066574 h 3313089"/>
              <a:gd name="csX12" fmla="*/ 0 w 2116171"/>
              <a:gd name="csY12" fmla="*/ 412698 h 3313089"/>
              <a:gd name="csX13" fmla="*/ 94508 w 2116171"/>
              <a:gd name="csY13" fmla="*/ 318190 h 3313089"/>
              <a:gd name="csX14" fmla="*/ 393383 w 2116171"/>
              <a:gd name="csY14" fmla="*/ 318190 h 3313089"/>
              <a:gd name="csX15" fmla="*/ 447107 w 2116171"/>
              <a:gd name="csY15" fmla="*/ 253076 h 3313089"/>
              <a:gd name="csX16" fmla="*/ 1058086 w 2116171"/>
              <a:gd name="csY16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412698 h 3313089"/>
              <a:gd name="csX12" fmla="*/ 94508 w 2116171"/>
              <a:gd name="csY12" fmla="*/ 318190 h 3313089"/>
              <a:gd name="csX13" fmla="*/ 393383 w 2116171"/>
              <a:gd name="csY13" fmla="*/ 318190 h 3313089"/>
              <a:gd name="csX14" fmla="*/ 447107 w 2116171"/>
              <a:gd name="csY14" fmla="*/ 253076 h 3313089"/>
              <a:gd name="csX15" fmla="*/ 1058086 w 2116171"/>
              <a:gd name="csY15" fmla="*/ 0 h 3313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116171" h="3313089">
                <a:moveTo>
                  <a:pt x="1058086" y="0"/>
                </a:moveTo>
                <a:cubicBezTo>
                  <a:pt x="1296688" y="0"/>
                  <a:pt x="1512702" y="96713"/>
                  <a:pt x="1669065" y="253076"/>
                </a:cubicBezTo>
                <a:lnTo>
                  <a:pt x="1722789" y="318190"/>
                </a:lnTo>
                <a:lnTo>
                  <a:pt x="2021663" y="318190"/>
                </a:lnTo>
                <a:cubicBezTo>
                  <a:pt x="2073858" y="318190"/>
                  <a:pt x="2116171" y="360503"/>
                  <a:pt x="2116171" y="412698"/>
                </a:cubicBezTo>
                <a:lnTo>
                  <a:pt x="2116171" y="3218581"/>
                </a:lnTo>
                <a:lnTo>
                  <a:pt x="2116171" y="3313089"/>
                </a:lnTo>
                <a:lnTo>
                  <a:pt x="2021663" y="3313089"/>
                </a:lnTo>
                <a:lnTo>
                  <a:pt x="94508" y="3313089"/>
                </a:lnTo>
                <a:lnTo>
                  <a:pt x="0" y="3313089"/>
                </a:lnTo>
                <a:lnTo>
                  <a:pt x="0" y="3218581"/>
                </a:lnTo>
                <a:lnTo>
                  <a:pt x="0" y="412698"/>
                </a:lnTo>
                <a:cubicBezTo>
                  <a:pt x="0" y="360503"/>
                  <a:pt x="42313" y="318190"/>
                  <a:pt x="94508" y="318190"/>
                </a:cubicBezTo>
                <a:lnTo>
                  <a:pt x="393383" y="318190"/>
                </a:lnTo>
                <a:lnTo>
                  <a:pt x="447107" y="253076"/>
                </a:lnTo>
                <a:cubicBezTo>
                  <a:pt x="603471" y="96713"/>
                  <a:pt x="819484" y="0"/>
                  <a:pt x="105808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960A205-5BC2-D411-A9B3-3F9366E356BD}"/>
              </a:ext>
            </a:extLst>
          </p:cNvPr>
          <p:cNvGrpSpPr/>
          <p:nvPr/>
        </p:nvGrpSpPr>
        <p:grpSpPr>
          <a:xfrm>
            <a:off x="6207380" y="5786901"/>
            <a:ext cx="2095285" cy="272301"/>
            <a:chOff x="6207380" y="5786901"/>
            <a:chExt cx="2095285" cy="272301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40707170-1006-7D74-E758-142ED63A7290}"/>
                </a:ext>
              </a:extLst>
            </p:cNvPr>
            <p:cNvSpPr/>
            <p:nvPr/>
          </p:nvSpPr>
          <p:spPr>
            <a:xfrm>
              <a:off x="6232493" y="5786901"/>
              <a:ext cx="2045059" cy="228986"/>
            </a:xfrm>
            <a:prstGeom prst="roundRect">
              <a:avLst>
                <a:gd name="adj" fmla="val 11736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8C9A95BA-772A-9DD0-0237-F09AE63E91F1}"/>
                </a:ext>
              </a:extLst>
            </p:cNvPr>
            <p:cNvSpPr/>
            <p:nvPr/>
          </p:nvSpPr>
          <p:spPr>
            <a:xfrm>
              <a:off x="6207380" y="5937854"/>
              <a:ext cx="2095285" cy="121348"/>
            </a:xfrm>
            <a:prstGeom prst="roundRect">
              <a:avLst>
                <a:gd name="adj" fmla="val 2550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5508ECA8-8CE2-BDB9-9E1E-3E10A4102F98}"/>
              </a:ext>
            </a:extLst>
          </p:cNvPr>
          <p:cNvSpPr/>
          <p:nvPr/>
        </p:nvSpPr>
        <p:spPr>
          <a:xfrm>
            <a:off x="6675995" y="3057212"/>
            <a:ext cx="1158056" cy="1158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EF24C39-832B-E972-3E98-5A4C3504E0F4}"/>
              </a:ext>
            </a:extLst>
          </p:cNvPr>
          <p:cNvSpPr/>
          <p:nvPr/>
        </p:nvSpPr>
        <p:spPr>
          <a:xfrm>
            <a:off x="8661514" y="2891847"/>
            <a:ext cx="1823108" cy="2854267"/>
          </a:xfrm>
          <a:custGeom>
            <a:avLst/>
            <a:gdLst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2066574 h 3313089"/>
              <a:gd name="csX6" fmla="*/ 2116171 w 2116171"/>
              <a:gd name="csY6" fmla="*/ 3218581 h 3313089"/>
              <a:gd name="csX7" fmla="*/ 2116171 w 2116171"/>
              <a:gd name="csY7" fmla="*/ 3313089 h 3313089"/>
              <a:gd name="csX8" fmla="*/ 2021663 w 2116171"/>
              <a:gd name="csY8" fmla="*/ 3313089 h 3313089"/>
              <a:gd name="csX9" fmla="*/ 94508 w 2116171"/>
              <a:gd name="csY9" fmla="*/ 3313089 h 3313089"/>
              <a:gd name="csX10" fmla="*/ 0 w 2116171"/>
              <a:gd name="csY10" fmla="*/ 3313089 h 3313089"/>
              <a:gd name="csX11" fmla="*/ 0 w 2116171"/>
              <a:gd name="csY11" fmla="*/ 3218581 h 3313089"/>
              <a:gd name="csX12" fmla="*/ 0 w 2116171"/>
              <a:gd name="csY12" fmla="*/ 2066574 h 3313089"/>
              <a:gd name="csX13" fmla="*/ 0 w 2116171"/>
              <a:gd name="csY13" fmla="*/ 412698 h 3313089"/>
              <a:gd name="csX14" fmla="*/ 94508 w 2116171"/>
              <a:gd name="csY14" fmla="*/ 318190 h 3313089"/>
              <a:gd name="csX15" fmla="*/ 393383 w 2116171"/>
              <a:gd name="csY15" fmla="*/ 318190 h 3313089"/>
              <a:gd name="csX16" fmla="*/ 447107 w 2116171"/>
              <a:gd name="csY16" fmla="*/ 253076 h 3313089"/>
              <a:gd name="csX17" fmla="*/ 1058086 w 2116171"/>
              <a:gd name="csY17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2066574 h 3313089"/>
              <a:gd name="csX12" fmla="*/ 0 w 2116171"/>
              <a:gd name="csY12" fmla="*/ 412698 h 3313089"/>
              <a:gd name="csX13" fmla="*/ 94508 w 2116171"/>
              <a:gd name="csY13" fmla="*/ 318190 h 3313089"/>
              <a:gd name="csX14" fmla="*/ 393383 w 2116171"/>
              <a:gd name="csY14" fmla="*/ 318190 h 3313089"/>
              <a:gd name="csX15" fmla="*/ 447107 w 2116171"/>
              <a:gd name="csY15" fmla="*/ 253076 h 3313089"/>
              <a:gd name="csX16" fmla="*/ 1058086 w 2116171"/>
              <a:gd name="csY16" fmla="*/ 0 h 3313089"/>
              <a:gd name="csX0" fmla="*/ 1058086 w 2116171"/>
              <a:gd name="csY0" fmla="*/ 0 h 3313089"/>
              <a:gd name="csX1" fmla="*/ 1669065 w 2116171"/>
              <a:gd name="csY1" fmla="*/ 253076 h 3313089"/>
              <a:gd name="csX2" fmla="*/ 1722789 w 2116171"/>
              <a:gd name="csY2" fmla="*/ 318190 h 3313089"/>
              <a:gd name="csX3" fmla="*/ 2021663 w 2116171"/>
              <a:gd name="csY3" fmla="*/ 318190 h 3313089"/>
              <a:gd name="csX4" fmla="*/ 2116171 w 2116171"/>
              <a:gd name="csY4" fmla="*/ 412698 h 3313089"/>
              <a:gd name="csX5" fmla="*/ 2116171 w 2116171"/>
              <a:gd name="csY5" fmla="*/ 3218581 h 3313089"/>
              <a:gd name="csX6" fmla="*/ 2116171 w 2116171"/>
              <a:gd name="csY6" fmla="*/ 3313089 h 3313089"/>
              <a:gd name="csX7" fmla="*/ 2021663 w 2116171"/>
              <a:gd name="csY7" fmla="*/ 3313089 h 3313089"/>
              <a:gd name="csX8" fmla="*/ 94508 w 2116171"/>
              <a:gd name="csY8" fmla="*/ 3313089 h 3313089"/>
              <a:gd name="csX9" fmla="*/ 0 w 2116171"/>
              <a:gd name="csY9" fmla="*/ 3313089 h 3313089"/>
              <a:gd name="csX10" fmla="*/ 0 w 2116171"/>
              <a:gd name="csY10" fmla="*/ 3218581 h 3313089"/>
              <a:gd name="csX11" fmla="*/ 0 w 2116171"/>
              <a:gd name="csY11" fmla="*/ 412698 h 3313089"/>
              <a:gd name="csX12" fmla="*/ 94508 w 2116171"/>
              <a:gd name="csY12" fmla="*/ 318190 h 3313089"/>
              <a:gd name="csX13" fmla="*/ 393383 w 2116171"/>
              <a:gd name="csY13" fmla="*/ 318190 h 3313089"/>
              <a:gd name="csX14" fmla="*/ 447107 w 2116171"/>
              <a:gd name="csY14" fmla="*/ 253076 h 3313089"/>
              <a:gd name="csX15" fmla="*/ 1058086 w 2116171"/>
              <a:gd name="csY15" fmla="*/ 0 h 3313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116171" h="3313089">
                <a:moveTo>
                  <a:pt x="1058086" y="0"/>
                </a:moveTo>
                <a:cubicBezTo>
                  <a:pt x="1296688" y="0"/>
                  <a:pt x="1512702" y="96713"/>
                  <a:pt x="1669065" y="253076"/>
                </a:cubicBezTo>
                <a:lnTo>
                  <a:pt x="1722789" y="318190"/>
                </a:lnTo>
                <a:lnTo>
                  <a:pt x="2021663" y="318190"/>
                </a:lnTo>
                <a:cubicBezTo>
                  <a:pt x="2073858" y="318190"/>
                  <a:pt x="2116171" y="360503"/>
                  <a:pt x="2116171" y="412698"/>
                </a:cubicBezTo>
                <a:lnTo>
                  <a:pt x="2116171" y="3218581"/>
                </a:lnTo>
                <a:lnTo>
                  <a:pt x="2116171" y="3313089"/>
                </a:lnTo>
                <a:lnTo>
                  <a:pt x="2021663" y="3313089"/>
                </a:lnTo>
                <a:lnTo>
                  <a:pt x="94508" y="3313089"/>
                </a:lnTo>
                <a:lnTo>
                  <a:pt x="0" y="3313089"/>
                </a:lnTo>
                <a:lnTo>
                  <a:pt x="0" y="3218581"/>
                </a:lnTo>
                <a:lnTo>
                  <a:pt x="0" y="412698"/>
                </a:lnTo>
                <a:cubicBezTo>
                  <a:pt x="0" y="360503"/>
                  <a:pt x="42313" y="318190"/>
                  <a:pt x="94508" y="318190"/>
                </a:cubicBezTo>
                <a:lnTo>
                  <a:pt x="393383" y="318190"/>
                </a:lnTo>
                <a:lnTo>
                  <a:pt x="447107" y="253076"/>
                </a:lnTo>
                <a:cubicBezTo>
                  <a:pt x="603471" y="96713"/>
                  <a:pt x="819484" y="0"/>
                  <a:pt x="10580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5C127B4-F1C1-4AD6-6454-28F58D78F6F7}"/>
              </a:ext>
            </a:extLst>
          </p:cNvPr>
          <p:cNvGrpSpPr/>
          <p:nvPr/>
        </p:nvGrpSpPr>
        <p:grpSpPr>
          <a:xfrm>
            <a:off x="8525425" y="5786901"/>
            <a:ext cx="2095285" cy="272301"/>
            <a:chOff x="8525425" y="5786901"/>
            <a:chExt cx="2095285" cy="272301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3B37DA8-8739-419B-353C-E789D82BBA82}"/>
                </a:ext>
              </a:extLst>
            </p:cNvPr>
            <p:cNvSpPr/>
            <p:nvPr/>
          </p:nvSpPr>
          <p:spPr>
            <a:xfrm>
              <a:off x="8550538" y="5786901"/>
              <a:ext cx="2045059" cy="228986"/>
            </a:xfrm>
            <a:prstGeom prst="roundRect">
              <a:avLst>
                <a:gd name="adj" fmla="val 11736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D23CC0FE-0478-3862-850F-08C67309E3ED}"/>
                </a:ext>
              </a:extLst>
            </p:cNvPr>
            <p:cNvSpPr/>
            <p:nvPr/>
          </p:nvSpPr>
          <p:spPr>
            <a:xfrm>
              <a:off x="8525425" y="5937854"/>
              <a:ext cx="2095285" cy="121348"/>
            </a:xfrm>
            <a:prstGeom prst="roundRect">
              <a:avLst>
                <a:gd name="adj" fmla="val 25503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6A3AEA81-5026-CABE-711D-1DA8530A7002}"/>
              </a:ext>
            </a:extLst>
          </p:cNvPr>
          <p:cNvSpPr/>
          <p:nvPr/>
        </p:nvSpPr>
        <p:spPr>
          <a:xfrm>
            <a:off x="8994039" y="3057212"/>
            <a:ext cx="1158056" cy="1158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00D9E184-3110-99FF-5677-8DE47C2F29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46271" y="3163580"/>
            <a:ext cx="945320" cy="945320"/>
          </a:xfrm>
          <a:prstGeom prst="rect">
            <a:avLst/>
          </a:prstGeom>
        </p:spPr>
      </p:pic>
      <p:pic>
        <p:nvPicPr>
          <p:cNvPr id="47" name="Graphic 46" descr="Lights On with solid fill">
            <a:extLst>
              <a:ext uri="{FF2B5EF4-FFF2-40B4-BE49-F238E27FC236}">
                <a16:creationId xmlns:a16="http://schemas.microsoft.com/office/drawing/2014/main" id="{21733243-BE31-729A-D256-750E407C06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4317" y="3163580"/>
            <a:ext cx="945320" cy="945320"/>
          </a:xfrm>
          <a:prstGeom prst="rect">
            <a:avLst/>
          </a:prstGeom>
        </p:spPr>
      </p:pic>
      <p:pic>
        <p:nvPicPr>
          <p:cNvPr id="48" name="Graphic 47" descr="Bar graph with upward trend with solid fill">
            <a:extLst>
              <a:ext uri="{FF2B5EF4-FFF2-40B4-BE49-F238E27FC236}">
                <a16:creationId xmlns:a16="http://schemas.microsoft.com/office/drawing/2014/main" id="{ACA24B7D-85B1-F997-4BE9-15B4B0B364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782362" y="3163580"/>
            <a:ext cx="945320" cy="945320"/>
          </a:xfrm>
          <a:prstGeom prst="rect">
            <a:avLst/>
          </a:prstGeom>
        </p:spPr>
      </p:pic>
      <p:pic>
        <p:nvPicPr>
          <p:cNvPr id="52" name="Graphic 51" descr="Shield Tick with solid fill">
            <a:extLst>
              <a:ext uri="{FF2B5EF4-FFF2-40B4-BE49-F238E27FC236}">
                <a16:creationId xmlns:a16="http://schemas.microsoft.com/office/drawing/2014/main" id="{BF36D66F-1EAA-CAFE-789C-33EF5B6190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100407" y="3163580"/>
            <a:ext cx="945320" cy="945320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ADD6FE6-2C97-4BB3-5ADC-1CE48596E529}"/>
              </a:ext>
            </a:extLst>
          </p:cNvPr>
          <p:cNvCxnSpPr>
            <a:cxnSpLocks/>
          </p:cNvCxnSpPr>
          <p:nvPr/>
        </p:nvCxnSpPr>
        <p:spPr>
          <a:xfrm>
            <a:off x="2146271" y="4399286"/>
            <a:ext cx="945320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F4BFF63-5F96-DF5A-F422-00E2719B84BD}"/>
              </a:ext>
            </a:extLst>
          </p:cNvPr>
          <p:cNvCxnSpPr>
            <a:cxnSpLocks/>
          </p:cNvCxnSpPr>
          <p:nvPr/>
        </p:nvCxnSpPr>
        <p:spPr>
          <a:xfrm>
            <a:off x="4464317" y="4399286"/>
            <a:ext cx="945320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B32677C-3E17-A91A-75F4-238411AC803A}"/>
              </a:ext>
            </a:extLst>
          </p:cNvPr>
          <p:cNvCxnSpPr>
            <a:cxnSpLocks/>
          </p:cNvCxnSpPr>
          <p:nvPr/>
        </p:nvCxnSpPr>
        <p:spPr>
          <a:xfrm>
            <a:off x="6782362" y="4399286"/>
            <a:ext cx="945320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ABED545-FCD3-6EB8-65D0-22F718558854}"/>
              </a:ext>
            </a:extLst>
          </p:cNvPr>
          <p:cNvCxnSpPr>
            <a:cxnSpLocks/>
          </p:cNvCxnSpPr>
          <p:nvPr/>
        </p:nvCxnSpPr>
        <p:spPr>
          <a:xfrm>
            <a:off x="9100407" y="4399286"/>
            <a:ext cx="945320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93C3E50-1C02-70C5-B37C-6E293CD0F29E}"/>
              </a:ext>
            </a:extLst>
          </p:cNvPr>
          <p:cNvGrpSpPr/>
          <p:nvPr/>
        </p:nvGrpSpPr>
        <p:grpSpPr>
          <a:xfrm>
            <a:off x="1811823" y="4507295"/>
            <a:ext cx="1614216" cy="1134233"/>
            <a:chOff x="332936" y="2627766"/>
            <a:chExt cx="2926080" cy="1316560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255341C-79AF-B4C8-87F1-0BBA5939C7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2EE86B8-3126-FDFC-2219-92D29024FB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57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5E58F14-16E0-AF7A-3C62-AF7712B45AA8}"/>
              </a:ext>
            </a:extLst>
          </p:cNvPr>
          <p:cNvGrpSpPr/>
          <p:nvPr/>
        </p:nvGrpSpPr>
        <p:grpSpPr>
          <a:xfrm>
            <a:off x="4129869" y="4507295"/>
            <a:ext cx="1614216" cy="1134233"/>
            <a:chOff x="332936" y="2627766"/>
            <a:chExt cx="2926080" cy="1316560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A40C95F-ACC3-6B0E-3DBF-54721442BBE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CD1903B-29B4-1BF0-DA17-303D63446F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57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029D528-1001-54FF-75E0-297246ECF40E}"/>
              </a:ext>
            </a:extLst>
          </p:cNvPr>
          <p:cNvGrpSpPr/>
          <p:nvPr/>
        </p:nvGrpSpPr>
        <p:grpSpPr>
          <a:xfrm>
            <a:off x="6447914" y="4507295"/>
            <a:ext cx="1614216" cy="1134233"/>
            <a:chOff x="332936" y="2627766"/>
            <a:chExt cx="2926080" cy="1316560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843AE28-40CD-03BE-05B8-2FCB31E413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9705589-8B2E-1152-6CF5-B8B5182BC8A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57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19B7A30-0790-A2E8-519F-F3AEE6C87E28}"/>
              </a:ext>
            </a:extLst>
          </p:cNvPr>
          <p:cNvGrpSpPr/>
          <p:nvPr/>
        </p:nvGrpSpPr>
        <p:grpSpPr>
          <a:xfrm>
            <a:off x="8765959" y="4507295"/>
            <a:ext cx="1614216" cy="1134233"/>
            <a:chOff x="332936" y="2627766"/>
            <a:chExt cx="2926080" cy="1316560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F098B1C-6EB3-05E3-92F6-47534C78439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867E066-458B-B9FD-0EDA-7160AFB55B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57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682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198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Core Values Pillars – Slide Template</vt:lpstr>
      <vt:lpstr>Core Values Pillars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Core Values Pillars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2026-07-30T18:44:44Z</dcterms:modified>
  <cp:category>Graphics &amp; Metaphors</cp:category>
</cp:coreProperties>
</file>