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980F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473A6-8F99-72AC-D8CA-1314EB26E8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575126-C819-3D26-1A74-A6ED5446D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CA982-C891-2219-AE25-367AD9C76B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0F61A-913B-B641-5A8A-B7DE21CF2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215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Wave Process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28D4F04-A4DF-D421-49F6-86C6E502A076}"/>
              </a:ext>
            </a:extLst>
          </p:cNvPr>
          <p:cNvSpPr/>
          <p:nvPr/>
        </p:nvSpPr>
        <p:spPr>
          <a:xfrm>
            <a:off x="1567431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BB7A939-1362-3681-6BF4-BF18801B3AC3}"/>
              </a:ext>
            </a:extLst>
          </p:cNvPr>
          <p:cNvSpPr/>
          <p:nvPr/>
        </p:nvSpPr>
        <p:spPr>
          <a:xfrm>
            <a:off x="3851429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9458DB0-62DF-941D-E5AC-400D3EA36577}"/>
              </a:ext>
            </a:extLst>
          </p:cNvPr>
          <p:cNvSpPr/>
          <p:nvPr/>
        </p:nvSpPr>
        <p:spPr>
          <a:xfrm>
            <a:off x="6078056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90C821E-535B-00BD-3CF7-2D87CB68AE66}"/>
              </a:ext>
            </a:extLst>
          </p:cNvPr>
          <p:cNvSpPr/>
          <p:nvPr/>
        </p:nvSpPr>
        <p:spPr>
          <a:xfrm>
            <a:off x="8276959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3659F73-1C2C-5A8A-98FD-BD4387A62306}"/>
              </a:ext>
            </a:extLst>
          </p:cNvPr>
          <p:cNvSpPr/>
          <p:nvPr/>
        </p:nvSpPr>
        <p:spPr>
          <a:xfrm>
            <a:off x="10462537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A8B860F6-C326-A4B1-97EC-B6DC7B31F770}"/>
              </a:ext>
            </a:extLst>
          </p:cNvPr>
          <p:cNvSpPr/>
          <p:nvPr/>
        </p:nvSpPr>
        <p:spPr>
          <a:xfrm>
            <a:off x="1505436" y="1658286"/>
            <a:ext cx="176365" cy="169741"/>
          </a:xfrm>
          <a:prstGeom prst="donu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DB40DF0-86BA-6A42-7C68-0D19EDFCA68F}"/>
              </a:ext>
            </a:extLst>
          </p:cNvPr>
          <p:cNvSpPr/>
          <p:nvPr/>
        </p:nvSpPr>
        <p:spPr>
          <a:xfrm>
            <a:off x="760268" y="2263606"/>
            <a:ext cx="1668873" cy="681209"/>
          </a:xfrm>
          <a:custGeom>
            <a:avLst/>
            <a:gdLst>
              <a:gd name="csX0" fmla="*/ 845087 w 1671066"/>
              <a:gd name="csY0" fmla="*/ 59 h 729232"/>
              <a:gd name="csX1" fmla="*/ 1400276 w 1671066"/>
              <a:gd name="csY1" fmla="*/ 215550 h 729232"/>
              <a:gd name="csX2" fmla="*/ 1639221 w 1671066"/>
              <a:gd name="csY2" fmla="*/ 576721 h 729232"/>
              <a:gd name="csX3" fmla="*/ 1669006 w 1671066"/>
              <a:gd name="csY3" fmla="*/ 709459 h 729232"/>
              <a:gd name="csX4" fmla="*/ 1637803 w 1671066"/>
              <a:gd name="csY4" fmla="*/ 729232 h 729232"/>
              <a:gd name="csX5" fmla="*/ 1592917 w 1671066"/>
              <a:gd name="csY5" fmla="*/ 624193 h 729232"/>
              <a:gd name="csX6" fmla="*/ 1499808 w 1671066"/>
              <a:gd name="csY6" fmla="*/ 425127 h 729232"/>
              <a:gd name="csX7" fmla="*/ 728408 w 1671066"/>
              <a:gd name="csY7" fmla="*/ 71632 h 729232"/>
              <a:gd name="csX8" fmla="*/ 179435 w 1671066"/>
              <a:gd name="csY8" fmla="*/ 413781 h 729232"/>
              <a:gd name="csX9" fmla="*/ 67304 w 1671066"/>
              <a:gd name="csY9" fmla="*/ 658900 h 729232"/>
              <a:gd name="csX10" fmla="*/ 10237 w 1671066"/>
              <a:gd name="csY10" fmla="*/ 724727 h 729232"/>
              <a:gd name="csX11" fmla="*/ 29927 w 1671066"/>
              <a:gd name="csY11" fmla="*/ 573384 h 729232"/>
              <a:gd name="csX12" fmla="*/ 284891 w 1671066"/>
              <a:gd name="csY12" fmla="*/ 202368 h 729232"/>
              <a:gd name="csX13" fmla="*/ 845087 w 1671066"/>
              <a:gd name="csY13" fmla="*/ 59 h 729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671066" h="729232">
                <a:moveTo>
                  <a:pt x="845087" y="59"/>
                </a:moveTo>
                <a:cubicBezTo>
                  <a:pt x="1042400" y="2385"/>
                  <a:pt x="1238879" y="74344"/>
                  <a:pt x="1400276" y="215550"/>
                </a:cubicBezTo>
                <a:cubicBezTo>
                  <a:pt x="1509403" y="310994"/>
                  <a:pt x="1591999" y="440479"/>
                  <a:pt x="1639221" y="576721"/>
                </a:cubicBezTo>
                <a:cubicBezTo>
                  <a:pt x="1647814" y="601333"/>
                  <a:pt x="1679351" y="688101"/>
                  <a:pt x="1669006" y="709459"/>
                </a:cubicBezTo>
                <a:cubicBezTo>
                  <a:pt x="1661914" y="724143"/>
                  <a:pt x="1651736" y="725061"/>
                  <a:pt x="1637803" y="729232"/>
                </a:cubicBezTo>
                <a:cubicBezTo>
                  <a:pt x="1603262" y="709125"/>
                  <a:pt x="1604013" y="660569"/>
                  <a:pt x="1592917" y="624193"/>
                </a:cubicBezTo>
                <a:cubicBezTo>
                  <a:pt x="1571559" y="554195"/>
                  <a:pt x="1540856" y="485865"/>
                  <a:pt x="1499808" y="425127"/>
                </a:cubicBezTo>
                <a:cubicBezTo>
                  <a:pt x="1323019" y="163489"/>
                  <a:pt x="1042024" y="37091"/>
                  <a:pt x="728408" y="71632"/>
                </a:cubicBezTo>
                <a:cubicBezTo>
                  <a:pt x="505315" y="96160"/>
                  <a:pt x="306416" y="233404"/>
                  <a:pt x="179435" y="413781"/>
                </a:cubicBezTo>
                <a:cubicBezTo>
                  <a:pt x="127290" y="487951"/>
                  <a:pt x="92083" y="572049"/>
                  <a:pt x="67304" y="658900"/>
                </a:cubicBezTo>
                <a:cubicBezTo>
                  <a:pt x="57292" y="694108"/>
                  <a:pt x="57125" y="736908"/>
                  <a:pt x="10237" y="724727"/>
                </a:cubicBezTo>
                <a:cubicBezTo>
                  <a:pt x="-16210" y="684513"/>
                  <a:pt x="15243" y="616684"/>
                  <a:pt x="29927" y="573384"/>
                </a:cubicBezTo>
                <a:cubicBezTo>
                  <a:pt x="77983" y="431551"/>
                  <a:pt x="170007" y="298146"/>
                  <a:pt x="284891" y="202368"/>
                </a:cubicBezTo>
                <a:cubicBezTo>
                  <a:pt x="449625" y="65041"/>
                  <a:pt x="647773" y="-2267"/>
                  <a:pt x="845087" y="59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DC029AA-8F32-805E-1434-8C346128D364}"/>
              </a:ext>
            </a:extLst>
          </p:cNvPr>
          <p:cNvSpPr/>
          <p:nvPr/>
        </p:nvSpPr>
        <p:spPr>
          <a:xfrm>
            <a:off x="1033782" y="2574622"/>
            <a:ext cx="1119672" cy="111075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0529EC-901B-66A7-95D7-CEB46F150E26}"/>
              </a:ext>
            </a:extLst>
          </p:cNvPr>
          <p:cNvSpPr/>
          <p:nvPr/>
        </p:nvSpPr>
        <p:spPr>
          <a:xfrm>
            <a:off x="419100" y="3014085"/>
            <a:ext cx="2305774" cy="1057901"/>
          </a:xfrm>
          <a:custGeom>
            <a:avLst/>
            <a:gdLst>
              <a:gd name="csX0" fmla="*/ 2307635 w 2308803"/>
              <a:gd name="csY0" fmla="*/ 602 h 1132479"/>
              <a:gd name="csX1" fmla="*/ 2308803 w 2308803"/>
              <a:gd name="csY1" fmla="*/ 292526 h 1132479"/>
              <a:gd name="csX2" fmla="*/ 2102896 w 2308803"/>
              <a:gd name="csY2" fmla="*/ 449209 h 1132479"/>
              <a:gd name="csX3" fmla="*/ 2071109 w 2308803"/>
              <a:gd name="csY3" fmla="*/ 542818 h 1132479"/>
              <a:gd name="csX4" fmla="*/ 1965819 w 2308803"/>
              <a:gd name="csY4" fmla="*/ 737545 h 1132479"/>
              <a:gd name="csX5" fmla="*/ 1303380 w 2308803"/>
              <a:gd name="csY5" fmla="*/ 1124747 h 1132479"/>
              <a:gd name="csX6" fmla="*/ 437203 w 2308803"/>
              <a:gd name="csY6" fmla="*/ 808378 h 1132479"/>
              <a:gd name="csX7" fmla="*/ 268673 w 2308803"/>
              <a:gd name="csY7" fmla="*/ 535059 h 1132479"/>
              <a:gd name="csX8" fmla="*/ 207351 w 2308803"/>
              <a:gd name="csY8" fmla="*/ 371034 h 1132479"/>
              <a:gd name="csX9" fmla="*/ 2112 w 2308803"/>
              <a:gd name="csY9" fmla="*/ 360939 h 1132479"/>
              <a:gd name="csX10" fmla="*/ 106817 w 2308803"/>
              <a:gd name="csY10" fmla="*/ 88621 h 1132479"/>
              <a:gd name="csX11" fmla="*/ 244061 w 2308803"/>
              <a:gd name="csY11" fmla="*/ 60839 h 1132479"/>
              <a:gd name="csX12" fmla="*/ 384892 w 2308803"/>
              <a:gd name="csY12" fmla="*/ 101303 h 1132479"/>
              <a:gd name="csX13" fmla="*/ 398408 w 2308803"/>
              <a:gd name="csY13" fmla="*/ 221693 h 1132479"/>
              <a:gd name="csX14" fmla="*/ 443126 w 2308803"/>
              <a:gd name="csY14" fmla="*/ 436193 h 1132479"/>
              <a:gd name="csX15" fmla="*/ 1186577 w 2308803"/>
              <a:gd name="csY15" fmla="*/ 955967 h 1132479"/>
              <a:gd name="csX16" fmla="*/ 1863617 w 2308803"/>
              <a:gd name="csY16" fmla="*/ 535977 h 1132479"/>
              <a:gd name="csX17" fmla="*/ 1929193 w 2308803"/>
              <a:gd name="csY17" fmla="*/ 359187 h 1132479"/>
              <a:gd name="csX18" fmla="*/ 1946213 w 2308803"/>
              <a:gd name="csY18" fmla="*/ 284517 h 1132479"/>
              <a:gd name="csX19" fmla="*/ 2307635 w 2308803"/>
              <a:gd name="csY19" fmla="*/ 602 h 11324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08803" h="1132479">
                <a:moveTo>
                  <a:pt x="2307635" y="602"/>
                </a:moveTo>
                <a:cubicBezTo>
                  <a:pt x="2308052" y="97882"/>
                  <a:pt x="2308469" y="195162"/>
                  <a:pt x="2308803" y="292526"/>
                </a:cubicBezTo>
                <a:cubicBezTo>
                  <a:pt x="2216195" y="310964"/>
                  <a:pt x="2142943" y="360355"/>
                  <a:pt x="2102896" y="449209"/>
                </a:cubicBezTo>
                <a:cubicBezTo>
                  <a:pt x="2089464" y="479160"/>
                  <a:pt x="2082873" y="512115"/>
                  <a:pt x="2071109" y="542818"/>
                </a:cubicBezTo>
                <a:cubicBezTo>
                  <a:pt x="2044828" y="611315"/>
                  <a:pt x="2009287" y="678309"/>
                  <a:pt x="1965819" y="737545"/>
                </a:cubicBezTo>
                <a:cubicBezTo>
                  <a:pt x="1810472" y="949459"/>
                  <a:pt x="1564101" y="1092376"/>
                  <a:pt x="1303380" y="1124747"/>
                </a:cubicBezTo>
                <a:cubicBezTo>
                  <a:pt x="983590" y="1164543"/>
                  <a:pt x="653288" y="1049492"/>
                  <a:pt x="437203" y="808378"/>
                </a:cubicBezTo>
                <a:cubicBezTo>
                  <a:pt x="365953" y="728868"/>
                  <a:pt x="305716" y="635593"/>
                  <a:pt x="268673" y="535059"/>
                </a:cubicBezTo>
                <a:cubicBezTo>
                  <a:pt x="253739" y="494428"/>
                  <a:pt x="240557" y="395396"/>
                  <a:pt x="207351" y="371034"/>
                </a:cubicBezTo>
                <a:cubicBezTo>
                  <a:pt x="167555" y="341917"/>
                  <a:pt x="54840" y="371535"/>
                  <a:pt x="2112" y="360939"/>
                </a:cubicBezTo>
                <a:cubicBezTo>
                  <a:pt x="-10236" y="278510"/>
                  <a:pt x="32481" y="135510"/>
                  <a:pt x="106817" y="88621"/>
                </a:cubicBezTo>
                <a:cubicBezTo>
                  <a:pt x="147281" y="63175"/>
                  <a:pt x="197423" y="59921"/>
                  <a:pt x="244061" y="60839"/>
                </a:cubicBezTo>
                <a:cubicBezTo>
                  <a:pt x="285109" y="61673"/>
                  <a:pt x="357443" y="63425"/>
                  <a:pt x="384892" y="101303"/>
                </a:cubicBezTo>
                <a:cubicBezTo>
                  <a:pt x="404498" y="128418"/>
                  <a:pt x="395905" y="188905"/>
                  <a:pt x="398408" y="221693"/>
                </a:cubicBezTo>
                <a:cubicBezTo>
                  <a:pt x="403831" y="294862"/>
                  <a:pt x="419015" y="366863"/>
                  <a:pt x="443126" y="436193"/>
                </a:cubicBezTo>
                <a:cubicBezTo>
                  <a:pt x="551920" y="747974"/>
                  <a:pt x="858861" y="956884"/>
                  <a:pt x="1186577" y="955967"/>
                </a:cubicBezTo>
                <a:cubicBezTo>
                  <a:pt x="1463317" y="955216"/>
                  <a:pt x="1740557" y="785351"/>
                  <a:pt x="1863617" y="535977"/>
                </a:cubicBezTo>
                <a:cubicBezTo>
                  <a:pt x="1890899" y="480579"/>
                  <a:pt x="1914927" y="419424"/>
                  <a:pt x="1929193" y="359187"/>
                </a:cubicBezTo>
                <a:cubicBezTo>
                  <a:pt x="1935117" y="334325"/>
                  <a:pt x="1937787" y="308711"/>
                  <a:pt x="1946213" y="284517"/>
                </a:cubicBezTo>
                <a:cubicBezTo>
                  <a:pt x="1995854" y="142768"/>
                  <a:pt x="2147865" y="-10828"/>
                  <a:pt x="2307635" y="602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202CA84-59A8-EF9E-76F7-E78CA0B15ED5}"/>
              </a:ext>
            </a:extLst>
          </p:cNvPr>
          <p:cNvSpPr/>
          <p:nvPr/>
        </p:nvSpPr>
        <p:spPr>
          <a:xfrm>
            <a:off x="1475635" y="4216547"/>
            <a:ext cx="235966" cy="225351"/>
          </a:xfrm>
          <a:custGeom>
            <a:avLst/>
            <a:gdLst>
              <a:gd name="csX0" fmla="*/ 198023 w 236276"/>
              <a:gd name="csY0" fmla="*/ 1655 h 241237"/>
              <a:gd name="csX1" fmla="*/ 225930 w 236276"/>
              <a:gd name="csY1" fmla="*/ 1874 h 241237"/>
              <a:gd name="csX2" fmla="*/ 236276 w 236276"/>
              <a:gd name="csY2" fmla="*/ 10718 h 241237"/>
              <a:gd name="csX3" fmla="*/ 119806 w 236276"/>
              <a:gd name="csY3" fmla="*/ 241237 h 241237"/>
              <a:gd name="csX4" fmla="*/ 0 w 236276"/>
              <a:gd name="csY4" fmla="*/ 10718 h 241237"/>
              <a:gd name="csX5" fmla="*/ 61405 w 236276"/>
              <a:gd name="csY5" fmla="*/ 7380 h 241237"/>
              <a:gd name="csX6" fmla="*/ 169865 w 236276"/>
              <a:gd name="csY6" fmla="*/ 7130 h 241237"/>
              <a:gd name="csX7" fmla="*/ 198023 w 236276"/>
              <a:gd name="csY7" fmla="*/ 1655 h 241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36276" h="241237">
                <a:moveTo>
                  <a:pt x="198023" y="1655"/>
                </a:moveTo>
                <a:cubicBezTo>
                  <a:pt x="208368" y="-149"/>
                  <a:pt x="218672" y="-1004"/>
                  <a:pt x="225930" y="1874"/>
                </a:cubicBezTo>
                <a:cubicBezTo>
                  <a:pt x="238278" y="6797"/>
                  <a:pt x="223427" y="3209"/>
                  <a:pt x="236276" y="10718"/>
                </a:cubicBezTo>
                <a:cubicBezTo>
                  <a:pt x="197397" y="87558"/>
                  <a:pt x="158602" y="164397"/>
                  <a:pt x="119806" y="241237"/>
                </a:cubicBezTo>
                <a:cubicBezTo>
                  <a:pt x="79843" y="164397"/>
                  <a:pt x="39880" y="87558"/>
                  <a:pt x="0" y="10718"/>
                </a:cubicBezTo>
                <a:cubicBezTo>
                  <a:pt x="20524" y="-2047"/>
                  <a:pt x="37627" y="4627"/>
                  <a:pt x="61405" y="7380"/>
                </a:cubicBezTo>
                <a:cubicBezTo>
                  <a:pt x="98365" y="11719"/>
                  <a:pt x="132988" y="11552"/>
                  <a:pt x="169865" y="7130"/>
                </a:cubicBezTo>
                <a:cubicBezTo>
                  <a:pt x="177290" y="6213"/>
                  <a:pt x="187677" y="3460"/>
                  <a:pt x="198023" y="1655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943C4CCA-26CC-9DCA-0ECB-067FCC4D1D11}"/>
              </a:ext>
            </a:extLst>
          </p:cNvPr>
          <p:cNvSpPr/>
          <p:nvPr/>
        </p:nvSpPr>
        <p:spPr>
          <a:xfrm>
            <a:off x="10400495" y="1658244"/>
            <a:ext cx="176458" cy="167924"/>
          </a:xfrm>
          <a:prstGeom prst="donu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75C6374E-BF8A-99F9-B98A-236450C6CB2F}"/>
              </a:ext>
            </a:extLst>
          </p:cNvPr>
          <p:cNvSpPr/>
          <p:nvPr/>
        </p:nvSpPr>
        <p:spPr>
          <a:xfrm>
            <a:off x="9667143" y="2267991"/>
            <a:ext cx="1641700" cy="679085"/>
          </a:xfrm>
          <a:custGeom>
            <a:avLst/>
            <a:gdLst>
              <a:gd name="csX0" fmla="*/ 862541 w 1643857"/>
              <a:gd name="csY0" fmla="*/ 729 h 726958"/>
              <a:gd name="csX1" fmla="*/ 1132302 w 1643857"/>
              <a:gd name="csY1" fmla="*/ 59012 h 726958"/>
              <a:gd name="csX2" fmla="*/ 1582744 w 1643857"/>
              <a:gd name="csY2" fmla="*/ 501195 h 726958"/>
              <a:gd name="csX3" fmla="*/ 1631217 w 1643857"/>
              <a:gd name="csY3" fmla="*/ 644779 h 726958"/>
              <a:gd name="csX4" fmla="*/ 1643064 w 1643857"/>
              <a:gd name="csY4" fmla="*/ 700344 h 726958"/>
              <a:gd name="csX5" fmla="*/ 1609776 w 1643857"/>
              <a:gd name="csY5" fmla="*/ 725957 h 726958"/>
              <a:gd name="csX6" fmla="*/ 1589585 w 1643857"/>
              <a:gd name="csY6" fmla="*/ 710606 h 726958"/>
              <a:gd name="csX7" fmla="*/ 1542781 w 1643857"/>
              <a:gd name="csY7" fmla="*/ 557677 h 726958"/>
              <a:gd name="csX8" fmla="*/ 1350139 w 1643857"/>
              <a:gd name="csY8" fmla="*/ 274514 h 726958"/>
              <a:gd name="csX9" fmla="*/ 237759 w 1643857"/>
              <a:gd name="csY9" fmla="*/ 336836 h 726958"/>
              <a:gd name="csX10" fmla="*/ 90336 w 1643857"/>
              <a:gd name="csY10" fmla="*/ 589131 h 726958"/>
              <a:gd name="csX11" fmla="*/ 32936 w 1643857"/>
              <a:gd name="csY11" fmla="*/ 726958 h 726958"/>
              <a:gd name="csX12" fmla="*/ 25260 w 1643857"/>
              <a:gd name="csY12" fmla="*/ 591800 h 726958"/>
              <a:gd name="csX13" fmla="*/ 225744 w 1643857"/>
              <a:gd name="csY13" fmla="*/ 258078 h 726958"/>
              <a:gd name="csX14" fmla="*/ 770161 w 1643857"/>
              <a:gd name="csY14" fmla="*/ 1953 h 726958"/>
              <a:gd name="csX15" fmla="*/ 862541 w 1643857"/>
              <a:gd name="csY15" fmla="*/ 729 h 726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643857" h="726958">
                <a:moveTo>
                  <a:pt x="862541" y="729"/>
                </a:moveTo>
                <a:cubicBezTo>
                  <a:pt x="954872" y="4580"/>
                  <a:pt x="1046491" y="23745"/>
                  <a:pt x="1132302" y="59012"/>
                </a:cubicBezTo>
                <a:cubicBezTo>
                  <a:pt x="1335456" y="142526"/>
                  <a:pt x="1488384" y="305967"/>
                  <a:pt x="1582744" y="501195"/>
                </a:cubicBezTo>
                <a:cubicBezTo>
                  <a:pt x="1604853" y="546998"/>
                  <a:pt x="1618786" y="595638"/>
                  <a:pt x="1631217" y="644779"/>
                </a:cubicBezTo>
                <a:cubicBezTo>
                  <a:pt x="1635306" y="660798"/>
                  <a:pt x="1646985" y="683741"/>
                  <a:pt x="1643064" y="700344"/>
                </a:cubicBezTo>
                <a:cubicBezTo>
                  <a:pt x="1638642" y="719032"/>
                  <a:pt x="1625294" y="721285"/>
                  <a:pt x="1609776" y="725957"/>
                </a:cubicBezTo>
                <a:cubicBezTo>
                  <a:pt x="1601265" y="720784"/>
                  <a:pt x="1595342" y="719449"/>
                  <a:pt x="1589585" y="710606"/>
                </a:cubicBezTo>
                <a:cubicBezTo>
                  <a:pt x="1578823" y="694253"/>
                  <a:pt x="1555212" y="589131"/>
                  <a:pt x="1542781" y="557677"/>
                </a:cubicBezTo>
                <a:cubicBezTo>
                  <a:pt x="1501399" y="453639"/>
                  <a:pt x="1433487" y="349935"/>
                  <a:pt x="1350139" y="274514"/>
                </a:cubicBezTo>
                <a:cubicBezTo>
                  <a:pt x="1023258" y="-21331"/>
                  <a:pt x="526178" y="-6564"/>
                  <a:pt x="237759" y="336836"/>
                </a:cubicBezTo>
                <a:cubicBezTo>
                  <a:pt x="173600" y="413175"/>
                  <a:pt x="125544" y="495855"/>
                  <a:pt x="90336" y="589131"/>
                </a:cubicBezTo>
                <a:cubicBezTo>
                  <a:pt x="74234" y="631847"/>
                  <a:pt x="71982" y="701762"/>
                  <a:pt x="32936" y="726958"/>
                </a:cubicBezTo>
                <a:cubicBezTo>
                  <a:pt x="-26801" y="710522"/>
                  <a:pt x="9993" y="635852"/>
                  <a:pt x="25260" y="591800"/>
                </a:cubicBezTo>
                <a:cubicBezTo>
                  <a:pt x="69061" y="465737"/>
                  <a:pt x="136474" y="356776"/>
                  <a:pt x="225744" y="258078"/>
                </a:cubicBezTo>
                <a:cubicBezTo>
                  <a:pt x="365073" y="104148"/>
                  <a:pt x="565183" y="15888"/>
                  <a:pt x="770161" y="1953"/>
                </a:cubicBezTo>
                <a:cubicBezTo>
                  <a:pt x="800908" y="-137"/>
                  <a:pt x="831764" y="-555"/>
                  <a:pt x="862541" y="729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BE513F3-6950-B326-0770-ACDD2E14F22A}"/>
              </a:ext>
            </a:extLst>
          </p:cNvPr>
          <p:cNvSpPr/>
          <p:nvPr/>
        </p:nvSpPr>
        <p:spPr>
          <a:xfrm>
            <a:off x="9934753" y="2575349"/>
            <a:ext cx="1107942" cy="110930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0043DFCA-0F2A-F10F-3A6C-06E3A4782D85}"/>
              </a:ext>
            </a:extLst>
          </p:cNvPr>
          <p:cNvSpPr/>
          <p:nvPr/>
        </p:nvSpPr>
        <p:spPr>
          <a:xfrm>
            <a:off x="9382404" y="2973887"/>
            <a:ext cx="2390496" cy="1093736"/>
          </a:xfrm>
          <a:custGeom>
            <a:avLst/>
            <a:gdLst>
              <a:gd name="csX0" fmla="*/ 2134034 w 2390496"/>
              <a:gd name="csY0" fmla="*/ 0 h 1093736"/>
              <a:gd name="csX1" fmla="*/ 2390496 w 2390496"/>
              <a:gd name="csY1" fmla="*/ 278467 h 1093736"/>
              <a:gd name="csX2" fmla="*/ 2142366 w 2390496"/>
              <a:gd name="csY2" fmla="*/ 467697 h 1093736"/>
              <a:gd name="csX3" fmla="*/ 2125701 w 2390496"/>
              <a:gd name="csY3" fmla="*/ 380641 h 1093736"/>
              <a:gd name="csX4" fmla="*/ 2034215 w 2390496"/>
              <a:gd name="csY4" fmla="*/ 391709 h 1093736"/>
              <a:gd name="csX5" fmla="*/ 1977973 w 2390496"/>
              <a:gd name="csY5" fmla="*/ 542048 h 1093736"/>
              <a:gd name="csX6" fmla="*/ 1846576 w 2390496"/>
              <a:gd name="csY6" fmla="*/ 753879 h 1093736"/>
              <a:gd name="csX7" fmla="*/ 1092518 w 2390496"/>
              <a:gd name="csY7" fmla="*/ 1093682 h 1093736"/>
              <a:gd name="csX8" fmla="*/ 342961 w 2390496"/>
              <a:gd name="csY8" fmla="*/ 734005 h 1093736"/>
              <a:gd name="csX9" fmla="*/ 241893 w 2390496"/>
              <a:gd name="csY9" fmla="*/ 571742 h 1093736"/>
              <a:gd name="csX10" fmla="*/ 4511 w 2390496"/>
              <a:gd name="csY10" fmla="*/ 328892 h 1093736"/>
              <a:gd name="csX11" fmla="*/ 3261 w 2390496"/>
              <a:gd name="csY11" fmla="*/ 99213 h 1093736"/>
              <a:gd name="csX12" fmla="*/ 0 w 2390496"/>
              <a:gd name="csY12" fmla="*/ 97180 h 1093736"/>
              <a:gd name="csX13" fmla="*/ 0 w 2390496"/>
              <a:gd name="csY13" fmla="*/ 91077 h 1093736"/>
              <a:gd name="csX14" fmla="*/ 93376 w 2390496"/>
              <a:gd name="csY14" fmla="*/ 99695 h 1093736"/>
              <a:gd name="csX15" fmla="*/ 342127 w 2390496"/>
              <a:gd name="csY15" fmla="*/ 282987 h 1093736"/>
              <a:gd name="csX16" fmla="*/ 399370 w 2390496"/>
              <a:gd name="csY16" fmla="*/ 471281 h 1093736"/>
              <a:gd name="csX17" fmla="*/ 581093 w 2390496"/>
              <a:gd name="csY17" fmla="*/ 729641 h 1093736"/>
              <a:gd name="csX18" fmla="*/ 1700013 w 2390496"/>
              <a:gd name="csY18" fmla="*/ 655601 h 1093736"/>
              <a:gd name="csX19" fmla="*/ 1861989 w 2390496"/>
              <a:gd name="csY19" fmla="*/ 270674 h 1093736"/>
              <a:gd name="csX20" fmla="*/ 1870822 w 2390496"/>
              <a:gd name="csY20" fmla="*/ 138182 h 1093736"/>
              <a:gd name="csX21" fmla="*/ 2125701 w 2390496"/>
              <a:gd name="csY21" fmla="*/ 94459 h 1093736"/>
              <a:gd name="csX22" fmla="*/ 2134034 w 2390496"/>
              <a:gd name="csY22" fmla="*/ 0 h 1093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390496" h="1093736">
                <a:moveTo>
                  <a:pt x="2134034" y="0"/>
                </a:moveTo>
                <a:cubicBezTo>
                  <a:pt x="2219521" y="92822"/>
                  <a:pt x="2305008" y="185645"/>
                  <a:pt x="2390496" y="278467"/>
                </a:cubicBezTo>
                <a:cubicBezTo>
                  <a:pt x="2307758" y="341517"/>
                  <a:pt x="2225104" y="404646"/>
                  <a:pt x="2142366" y="467697"/>
                </a:cubicBezTo>
                <a:cubicBezTo>
                  <a:pt x="2120536" y="445718"/>
                  <a:pt x="2130700" y="409556"/>
                  <a:pt x="2125701" y="380641"/>
                </a:cubicBezTo>
                <a:cubicBezTo>
                  <a:pt x="2097372" y="377369"/>
                  <a:pt x="2056794" y="371367"/>
                  <a:pt x="2034215" y="391709"/>
                </a:cubicBezTo>
                <a:cubicBezTo>
                  <a:pt x="2004385" y="418440"/>
                  <a:pt x="1993388" y="503625"/>
                  <a:pt x="1977973" y="542048"/>
                </a:cubicBezTo>
                <a:cubicBezTo>
                  <a:pt x="1946728" y="619751"/>
                  <a:pt x="1900651" y="688491"/>
                  <a:pt x="1846576" y="753879"/>
                </a:cubicBezTo>
                <a:cubicBezTo>
                  <a:pt x="1670100" y="967191"/>
                  <a:pt x="1380310" y="1096799"/>
                  <a:pt x="1092518" y="1093682"/>
                </a:cubicBezTo>
                <a:cubicBezTo>
                  <a:pt x="799644" y="1090642"/>
                  <a:pt x="517603" y="953397"/>
                  <a:pt x="342961" y="734005"/>
                </a:cubicBezTo>
                <a:cubicBezTo>
                  <a:pt x="303218" y="684048"/>
                  <a:pt x="268140" y="629102"/>
                  <a:pt x="241893" y="571742"/>
                </a:cubicBezTo>
                <a:cubicBezTo>
                  <a:pt x="183401" y="443848"/>
                  <a:pt x="177902" y="353052"/>
                  <a:pt x="4511" y="328892"/>
                </a:cubicBezTo>
                <a:cubicBezTo>
                  <a:pt x="4094" y="252280"/>
                  <a:pt x="3677" y="175747"/>
                  <a:pt x="3261" y="99213"/>
                </a:cubicBezTo>
                <a:lnTo>
                  <a:pt x="0" y="97180"/>
                </a:lnTo>
                <a:lnTo>
                  <a:pt x="0" y="91077"/>
                </a:lnTo>
                <a:lnTo>
                  <a:pt x="93376" y="99695"/>
                </a:lnTo>
                <a:cubicBezTo>
                  <a:pt x="199165" y="124143"/>
                  <a:pt x="301322" y="190983"/>
                  <a:pt x="342127" y="282987"/>
                </a:cubicBezTo>
                <a:cubicBezTo>
                  <a:pt x="367708" y="340661"/>
                  <a:pt x="372208" y="409945"/>
                  <a:pt x="399370" y="471281"/>
                </a:cubicBezTo>
                <a:cubicBezTo>
                  <a:pt x="441530" y="566910"/>
                  <a:pt x="501521" y="657160"/>
                  <a:pt x="581093" y="729641"/>
                </a:cubicBezTo>
                <a:cubicBezTo>
                  <a:pt x="903213" y="1022993"/>
                  <a:pt x="1426470" y="992053"/>
                  <a:pt x="1700013" y="655601"/>
                </a:cubicBezTo>
                <a:cubicBezTo>
                  <a:pt x="1791000" y="543607"/>
                  <a:pt x="1844326" y="409945"/>
                  <a:pt x="1861989" y="270674"/>
                </a:cubicBezTo>
                <a:cubicBezTo>
                  <a:pt x="1867572" y="226640"/>
                  <a:pt x="1866406" y="182138"/>
                  <a:pt x="1870822" y="138182"/>
                </a:cubicBezTo>
                <a:cubicBezTo>
                  <a:pt x="1941395" y="84406"/>
                  <a:pt x="2041880" y="102877"/>
                  <a:pt x="2125701" y="94459"/>
                </a:cubicBezTo>
                <a:cubicBezTo>
                  <a:pt x="2128450" y="62973"/>
                  <a:pt x="2131284" y="31486"/>
                  <a:pt x="2134034" y="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F86519C-2928-87B9-A827-BA34CA82C26D}"/>
              </a:ext>
            </a:extLst>
          </p:cNvPr>
          <p:cNvSpPr/>
          <p:nvPr/>
        </p:nvSpPr>
        <p:spPr>
          <a:xfrm>
            <a:off x="10374816" y="4216547"/>
            <a:ext cx="227817" cy="224363"/>
          </a:xfrm>
          <a:custGeom>
            <a:avLst/>
            <a:gdLst>
              <a:gd name="csX0" fmla="*/ 227932 w 228116"/>
              <a:gd name="csY0" fmla="*/ 400 h 240180"/>
              <a:gd name="csX1" fmla="*/ 195979 w 228116"/>
              <a:gd name="csY1" fmla="*/ 90255 h 240180"/>
              <a:gd name="csX2" fmla="*/ 118805 w 228116"/>
              <a:gd name="csY2" fmla="*/ 240180 h 240180"/>
              <a:gd name="csX3" fmla="*/ 74837 w 228116"/>
              <a:gd name="csY3" fmla="*/ 165426 h 240180"/>
              <a:gd name="csX4" fmla="*/ 0 w 228116"/>
              <a:gd name="csY4" fmla="*/ 8743 h 240180"/>
              <a:gd name="csX5" fmla="*/ 77090 w 228116"/>
              <a:gd name="csY5" fmla="*/ 6824 h 240180"/>
              <a:gd name="csX6" fmla="*/ 227932 w 228116"/>
              <a:gd name="csY6" fmla="*/ 400 h 2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28116" h="240180">
                <a:moveTo>
                  <a:pt x="227932" y="400"/>
                </a:moveTo>
                <a:cubicBezTo>
                  <a:pt x="230185" y="33272"/>
                  <a:pt x="211330" y="60303"/>
                  <a:pt x="195979" y="90255"/>
                </a:cubicBezTo>
                <a:cubicBezTo>
                  <a:pt x="170449" y="140230"/>
                  <a:pt x="146671" y="191540"/>
                  <a:pt x="118805" y="240180"/>
                </a:cubicBezTo>
                <a:cubicBezTo>
                  <a:pt x="97530" y="220407"/>
                  <a:pt x="88520" y="191874"/>
                  <a:pt x="74837" y="165426"/>
                </a:cubicBezTo>
                <a:cubicBezTo>
                  <a:pt x="49058" y="115534"/>
                  <a:pt x="13600" y="63140"/>
                  <a:pt x="0" y="8743"/>
                </a:cubicBezTo>
                <a:cubicBezTo>
                  <a:pt x="22693" y="-6608"/>
                  <a:pt x="50393" y="4655"/>
                  <a:pt x="77090" y="6824"/>
                </a:cubicBezTo>
                <a:cubicBezTo>
                  <a:pt x="127983" y="10913"/>
                  <a:pt x="178125" y="-2436"/>
                  <a:pt x="227932" y="40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A539619-D175-F4A0-64D4-75790A7EF588}"/>
              </a:ext>
            </a:extLst>
          </p:cNvPr>
          <p:cNvSpPr/>
          <p:nvPr/>
        </p:nvSpPr>
        <p:spPr>
          <a:xfrm>
            <a:off x="2723709" y="3014648"/>
            <a:ext cx="2219564" cy="1060102"/>
          </a:xfrm>
          <a:custGeom>
            <a:avLst/>
            <a:gdLst>
              <a:gd name="csX0" fmla="*/ 2200482 w 2222480"/>
              <a:gd name="csY0" fmla="*/ 53980 h 1134835"/>
              <a:gd name="csX1" fmla="*/ 2195721 w 2222480"/>
              <a:gd name="csY1" fmla="*/ 55649 h 1134835"/>
              <a:gd name="csX2" fmla="*/ 2200483 w 2222480"/>
              <a:gd name="csY2" fmla="*/ 53980 h 1134835"/>
              <a:gd name="csX3" fmla="*/ 0 w 2222480"/>
              <a:gd name="csY3" fmla="*/ 0 h 1134835"/>
              <a:gd name="csX4" fmla="*/ 57792 w 2222480"/>
              <a:gd name="csY4" fmla="*/ 3142 h 1134835"/>
              <a:gd name="csX5" fmla="*/ 378023 w 2222480"/>
              <a:gd name="csY5" fmla="*/ 270232 h 1134835"/>
              <a:gd name="csX6" fmla="*/ 401217 w 2222480"/>
              <a:gd name="csY6" fmla="*/ 363090 h 1134835"/>
              <a:gd name="csX7" fmla="*/ 465876 w 2222480"/>
              <a:gd name="csY7" fmla="*/ 532204 h 1134835"/>
              <a:gd name="csX8" fmla="*/ 1123476 w 2222480"/>
              <a:gd name="csY8" fmla="*/ 957784 h 1134835"/>
              <a:gd name="csX9" fmla="*/ 1835640 w 2222480"/>
              <a:gd name="csY9" fmla="*/ 545386 h 1134835"/>
              <a:gd name="csX10" fmla="*/ 1901467 w 2222480"/>
              <a:gd name="csY10" fmla="*/ 370349 h 1134835"/>
              <a:gd name="csX11" fmla="*/ 1923743 w 2222480"/>
              <a:gd name="csY11" fmla="*/ 274237 h 1134835"/>
              <a:gd name="csX12" fmla="*/ 2170531 w 2222480"/>
              <a:gd name="csY12" fmla="*/ 51393 h 1134835"/>
              <a:gd name="csX13" fmla="*/ 2170532 w 2222480"/>
              <a:gd name="csY13" fmla="*/ 51394 h 1134835"/>
              <a:gd name="csX14" fmla="*/ 2222480 w 2222480"/>
              <a:gd name="csY14" fmla="*/ 38667 h 1134835"/>
              <a:gd name="csX15" fmla="*/ 2222480 w 2222480"/>
              <a:gd name="csY15" fmla="*/ 318255 h 1134835"/>
              <a:gd name="csX16" fmla="*/ 2201704 w 2222480"/>
              <a:gd name="csY16" fmla="*/ 324696 h 1134835"/>
              <a:gd name="csX17" fmla="*/ 2034956 w 2222480"/>
              <a:gd name="csY17" fmla="*/ 561488 h 1134835"/>
              <a:gd name="csX18" fmla="*/ 1931669 w 2222480"/>
              <a:gd name="csY18" fmla="*/ 749708 h 1134835"/>
              <a:gd name="csX19" fmla="*/ 1156849 w 2222480"/>
              <a:gd name="csY19" fmla="*/ 1134824 h 1134835"/>
              <a:gd name="csX20" fmla="*/ 369346 w 2222480"/>
              <a:gd name="csY20" fmla="*/ 745286 h 1134835"/>
              <a:gd name="csX21" fmla="*/ 258718 w 2222480"/>
              <a:gd name="csY21" fmla="*/ 555732 h 1134835"/>
              <a:gd name="csX22" fmla="*/ 221341 w 2222480"/>
              <a:gd name="csY22" fmla="*/ 451694 h 1134835"/>
              <a:gd name="csX23" fmla="*/ 1167 w 2222480"/>
              <a:gd name="csY23" fmla="*/ 291924 h 1134835"/>
              <a:gd name="csX24" fmla="*/ 0 w 2222480"/>
              <a:gd name="csY24" fmla="*/ 250 h 11348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222480" h="1134835">
                <a:moveTo>
                  <a:pt x="2200482" y="53980"/>
                </a:moveTo>
                <a:lnTo>
                  <a:pt x="2195721" y="55649"/>
                </a:lnTo>
                <a:lnTo>
                  <a:pt x="2200483" y="53980"/>
                </a:lnTo>
                <a:close/>
                <a:moveTo>
                  <a:pt x="0" y="0"/>
                </a:moveTo>
                <a:lnTo>
                  <a:pt x="57792" y="3142"/>
                </a:lnTo>
                <a:cubicBezTo>
                  <a:pt x="193301" y="25767"/>
                  <a:pt x="329259" y="150363"/>
                  <a:pt x="378023" y="270232"/>
                </a:cubicBezTo>
                <a:cubicBezTo>
                  <a:pt x="389954" y="299516"/>
                  <a:pt x="392707" y="332638"/>
                  <a:pt x="401217" y="363090"/>
                </a:cubicBezTo>
                <a:cubicBezTo>
                  <a:pt x="417486" y="421742"/>
                  <a:pt x="437926" y="478141"/>
                  <a:pt x="465876" y="532204"/>
                </a:cubicBezTo>
                <a:cubicBezTo>
                  <a:pt x="592523" y="777073"/>
                  <a:pt x="846570" y="945353"/>
                  <a:pt x="1123476" y="957784"/>
                </a:cubicBezTo>
                <a:cubicBezTo>
                  <a:pt x="1415567" y="970799"/>
                  <a:pt x="1701901" y="805690"/>
                  <a:pt x="1835640" y="545386"/>
                </a:cubicBezTo>
                <a:cubicBezTo>
                  <a:pt x="1864174" y="489905"/>
                  <a:pt x="1885782" y="430586"/>
                  <a:pt x="1901467" y="370349"/>
                </a:cubicBezTo>
                <a:cubicBezTo>
                  <a:pt x="1909727" y="338562"/>
                  <a:pt x="1912063" y="305106"/>
                  <a:pt x="1923743" y="274237"/>
                </a:cubicBezTo>
                <a:cubicBezTo>
                  <a:pt x="1962371" y="171700"/>
                  <a:pt x="2064825" y="78425"/>
                  <a:pt x="2170531" y="51393"/>
                </a:cubicBezTo>
                <a:lnTo>
                  <a:pt x="2170532" y="51394"/>
                </a:lnTo>
                <a:lnTo>
                  <a:pt x="2222480" y="38667"/>
                </a:lnTo>
                <a:lnTo>
                  <a:pt x="2222480" y="318255"/>
                </a:lnTo>
                <a:lnTo>
                  <a:pt x="2201704" y="324696"/>
                </a:lnTo>
                <a:cubicBezTo>
                  <a:pt x="2093860" y="367568"/>
                  <a:pt x="2081240" y="445270"/>
                  <a:pt x="2034956" y="561488"/>
                </a:cubicBezTo>
                <a:cubicBezTo>
                  <a:pt x="2008592" y="627816"/>
                  <a:pt x="1974135" y="692141"/>
                  <a:pt x="1931669" y="749708"/>
                </a:cubicBezTo>
                <a:cubicBezTo>
                  <a:pt x="1751960" y="993242"/>
                  <a:pt x="1459201" y="1136326"/>
                  <a:pt x="1156849" y="1134824"/>
                </a:cubicBezTo>
                <a:cubicBezTo>
                  <a:pt x="847738" y="1133322"/>
                  <a:pt x="557817" y="990072"/>
                  <a:pt x="369346" y="745286"/>
                </a:cubicBezTo>
                <a:cubicBezTo>
                  <a:pt x="324795" y="687385"/>
                  <a:pt x="287835" y="622727"/>
                  <a:pt x="258718" y="555732"/>
                </a:cubicBezTo>
                <a:cubicBezTo>
                  <a:pt x="244034" y="522026"/>
                  <a:pt x="237109" y="484732"/>
                  <a:pt x="221341" y="451694"/>
                </a:cubicBezTo>
                <a:cubicBezTo>
                  <a:pt x="177206" y="359586"/>
                  <a:pt x="100450" y="306191"/>
                  <a:pt x="1167" y="291924"/>
                </a:cubicBezTo>
                <a:lnTo>
                  <a:pt x="0" y="250"/>
                </a:lnTo>
                <a:close/>
              </a:path>
            </a:pathLst>
          </a:custGeom>
          <a:solidFill>
            <a:srgbClr val="FC980F"/>
          </a:solidFill>
          <a:ln>
            <a:solidFill>
              <a:srgbClr val="FC98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D519ECE-DFED-CE4A-43B9-36370C79548B}"/>
              </a:ext>
            </a:extLst>
          </p:cNvPr>
          <p:cNvSpPr/>
          <p:nvPr/>
        </p:nvSpPr>
        <p:spPr>
          <a:xfrm>
            <a:off x="4943273" y="3046886"/>
            <a:ext cx="2219565" cy="1023739"/>
          </a:xfrm>
          <a:custGeom>
            <a:avLst/>
            <a:gdLst>
              <a:gd name="csX0" fmla="*/ 28468 w 2222481"/>
              <a:gd name="csY0" fmla="*/ 18876 h 1095909"/>
              <a:gd name="csX1" fmla="*/ 26225 w 2222481"/>
              <a:gd name="csY1" fmla="*/ 22557 h 1095909"/>
              <a:gd name="csX2" fmla="*/ 26226 w 2222481"/>
              <a:gd name="csY2" fmla="*/ 22557 h 1095909"/>
              <a:gd name="csX3" fmla="*/ 28468 w 2222481"/>
              <a:gd name="csY3" fmla="*/ 18876 h 1095909"/>
              <a:gd name="csX4" fmla="*/ 67034 w 2222481"/>
              <a:gd name="csY4" fmla="*/ 1151 h 1095909"/>
              <a:gd name="csX5" fmla="*/ 392486 w 2222481"/>
              <a:gd name="csY5" fmla="*/ 226295 h 1095909"/>
              <a:gd name="csX6" fmla="*/ 419851 w 2222481"/>
              <a:gd name="csY6" fmla="*/ 332085 h 1095909"/>
              <a:gd name="csX7" fmla="*/ 495856 w 2222481"/>
              <a:gd name="csY7" fmla="*/ 523058 h 1095909"/>
              <a:gd name="csX8" fmla="*/ 1107904 w 2222481"/>
              <a:gd name="csY8" fmla="*/ 920688 h 1095909"/>
              <a:gd name="csX9" fmla="*/ 1833250 w 2222481"/>
              <a:gd name="csY9" fmla="*/ 511544 h 1095909"/>
              <a:gd name="csX10" fmla="*/ 1904917 w 2222481"/>
              <a:gd name="csY10" fmla="*/ 325244 h 1095909"/>
              <a:gd name="csX11" fmla="*/ 1927694 w 2222481"/>
              <a:gd name="csY11" fmla="*/ 230383 h 1095909"/>
              <a:gd name="csX12" fmla="*/ 2173934 w 2222481"/>
              <a:gd name="csY12" fmla="*/ 27917 h 1095909"/>
              <a:gd name="csX13" fmla="*/ 2217948 w 2222481"/>
              <a:gd name="csY13" fmla="*/ 23225 h 1095909"/>
              <a:gd name="csX14" fmla="*/ 2222481 w 2222481"/>
              <a:gd name="csY14" fmla="*/ 22631 h 1095909"/>
              <a:gd name="csX15" fmla="*/ 2222481 w 2222481"/>
              <a:gd name="csY15" fmla="*/ 280782 h 1095909"/>
              <a:gd name="csX16" fmla="*/ 2178236 w 2222481"/>
              <a:gd name="csY16" fmla="*/ 297398 h 1095909"/>
              <a:gd name="csX17" fmla="*/ 2126508 w 2222481"/>
              <a:gd name="csY17" fmla="*/ 329248 h 1095909"/>
              <a:gd name="csX18" fmla="*/ 2025641 w 2222481"/>
              <a:gd name="csY18" fmla="*/ 520305 h 1095909"/>
              <a:gd name="csX19" fmla="*/ 1919684 w 2222481"/>
              <a:gd name="csY19" fmla="*/ 706272 h 1095909"/>
              <a:gd name="csX20" fmla="*/ 1061850 w 2222481"/>
              <a:gd name="csY20" fmla="*/ 1091054 h 1095909"/>
              <a:gd name="csX21" fmla="*/ 386312 w 2222481"/>
              <a:gd name="csY21" fmla="*/ 699263 h 1095909"/>
              <a:gd name="csX22" fmla="*/ 284026 w 2222481"/>
              <a:gd name="csY22" fmla="*/ 518302 h 1095909"/>
              <a:gd name="csX23" fmla="*/ 108988 w 2222481"/>
              <a:gd name="csY23" fmla="*/ 285113 h 1095909"/>
              <a:gd name="csX24" fmla="*/ 31648 w 2222481"/>
              <a:gd name="csY24" fmla="*/ 273934 h 1095909"/>
              <a:gd name="csX25" fmla="*/ 31648 w 2222481"/>
              <a:gd name="csY25" fmla="*/ 273933 h 1095909"/>
              <a:gd name="csX26" fmla="*/ 1 w 2222481"/>
              <a:gd name="csY26" fmla="*/ 283745 h 1095909"/>
              <a:gd name="csX27" fmla="*/ 0 w 2222481"/>
              <a:gd name="csY27" fmla="*/ 283745 h 1095909"/>
              <a:gd name="csX28" fmla="*/ 0 w 2222481"/>
              <a:gd name="csY28" fmla="*/ 4157 h 1095909"/>
              <a:gd name="csX29" fmla="*/ 1 w 2222481"/>
              <a:gd name="csY29" fmla="*/ 4157 h 1095909"/>
              <a:gd name="csX30" fmla="*/ 10101 w 2222481"/>
              <a:gd name="csY30" fmla="*/ 1682 h 1095909"/>
              <a:gd name="csX31" fmla="*/ 67034 w 2222481"/>
              <a:gd name="csY31" fmla="*/ 1151 h 1095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222481" h="1095909">
                <a:moveTo>
                  <a:pt x="28468" y="18876"/>
                </a:moveTo>
                <a:lnTo>
                  <a:pt x="26225" y="22557"/>
                </a:lnTo>
                <a:lnTo>
                  <a:pt x="26226" y="22557"/>
                </a:lnTo>
                <a:cubicBezTo>
                  <a:pt x="31065" y="20638"/>
                  <a:pt x="29355" y="20117"/>
                  <a:pt x="28468" y="18876"/>
                </a:cubicBezTo>
                <a:close/>
                <a:moveTo>
                  <a:pt x="67034" y="1151"/>
                </a:moveTo>
                <a:cubicBezTo>
                  <a:pt x="201365" y="12791"/>
                  <a:pt x="341576" y="111254"/>
                  <a:pt x="392486" y="226295"/>
                </a:cubicBezTo>
                <a:cubicBezTo>
                  <a:pt x="407003" y="259167"/>
                  <a:pt x="410340" y="297378"/>
                  <a:pt x="419851" y="332085"/>
                </a:cubicBezTo>
                <a:cubicBezTo>
                  <a:pt x="438039" y="398913"/>
                  <a:pt x="463402" y="461903"/>
                  <a:pt x="495856" y="523058"/>
                </a:cubicBezTo>
                <a:cubicBezTo>
                  <a:pt x="614411" y="746652"/>
                  <a:pt x="856110" y="903335"/>
                  <a:pt x="1107904" y="920688"/>
                </a:cubicBezTo>
                <a:cubicBezTo>
                  <a:pt x="1409005" y="941546"/>
                  <a:pt x="1690917" y="774184"/>
                  <a:pt x="1833250" y="511544"/>
                </a:cubicBezTo>
                <a:cubicBezTo>
                  <a:pt x="1864870" y="453226"/>
                  <a:pt x="1889148" y="389736"/>
                  <a:pt x="1904917" y="325244"/>
                </a:cubicBezTo>
                <a:cubicBezTo>
                  <a:pt x="1912509" y="293790"/>
                  <a:pt x="1915179" y="260418"/>
                  <a:pt x="1927694" y="230383"/>
                </a:cubicBezTo>
                <a:cubicBezTo>
                  <a:pt x="1966604" y="137525"/>
                  <a:pt x="2070668" y="48946"/>
                  <a:pt x="2173934" y="27917"/>
                </a:cubicBezTo>
                <a:lnTo>
                  <a:pt x="2217948" y="23225"/>
                </a:lnTo>
                <a:lnTo>
                  <a:pt x="2222481" y="22631"/>
                </a:lnTo>
                <a:lnTo>
                  <a:pt x="2222481" y="280782"/>
                </a:lnTo>
                <a:lnTo>
                  <a:pt x="2178236" y="297398"/>
                </a:lnTo>
                <a:cubicBezTo>
                  <a:pt x="2160048" y="305116"/>
                  <a:pt x="2142652" y="314606"/>
                  <a:pt x="2126508" y="329248"/>
                </a:cubicBezTo>
                <a:cubicBezTo>
                  <a:pt x="2070443" y="380058"/>
                  <a:pt x="2053257" y="452893"/>
                  <a:pt x="2025641" y="520305"/>
                </a:cubicBezTo>
                <a:cubicBezTo>
                  <a:pt x="1998526" y="586382"/>
                  <a:pt x="1961399" y="648371"/>
                  <a:pt x="1919684" y="706272"/>
                </a:cubicBezTo>
                <a:cubicBezTo>
                  <a:pt x="1726542" y="974418"/>
                  <a:pt x="1390817" y="1125511"/>
                  <a:pt x="1061850" y="1091054"/>
                </a:cubicBezTo>
                <a:cubicBezTo>
                  <a:pt x="790951" y="1062687"/>
                  <a:pt x="547583" y="916850"/>
                  <a:pt x="386312" y="699263"/>
                </a:cubicBezTo>
                <a:cubicBezTo>
                  <a:pt x="345264" y="644032"/>
                  <a:pt x="310056" y="582043"/>
                  <a:pt x="284026" y="518302"/>
                </a:cubicBezTo>
                <a:cubicBezTo>
                  <a:pt x="244146" y="420688"/>
                  <a:pt x="225124" y="321156"/>
                  <a:pt x="108988" y="285113"/>
                </a:cubicBezTo>
                <a:cubicBezTo>
                  <a:pt x="83458" y="277271"/>
                  <a:pt x="57845" y="275769"/>
                  <a:pt x="31648" y="273934"/>
                </a:cubicBezTo>
                <a:lnTo>
                  <a:pt x="31648" y="273933"/>
                </a:lnTo>
                <a:lnTo>
                  <a:pt x="1" y="283745"/>
                </a:lnTo>
                <a:lnTo>
                  <a:pt x="0" y="283745"/>
                </a:lnTo>
                <a:lnTo>
                  <a:pt x="0" y="4157"/>
                </a:lnTo>
                <a:lnTo>
                  <a:pt x="1" y="4157"/>
                </a:lnTo>
                <a:lnTo>
                  <a:pt x="10101" y="1682"/>
                </a:lnTo>
                <a:cubicBezTo>
                  <a:pt x="28774" y="-403"/>
                  <a:pt x="47844" y="-512"/>
                  <a:pt x="67034" y="1151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78238096-7FE9-AD20-0D05-A763A10F703D}"/>
              </a:ext>
            </a:extLst>
          </p:cNvPr>
          <p:cNvSpPr/>
          <p:nvPr/>
        </p:nvSpPr>
        <p:spPr>
          <a:xfrm>
            <a:off x="3789843" y="1658039"/>
            <a:ext cx="175547" cy="169110"/>
          </a:xfrm>
          <a:prstGeom prst="donut">
            <a:avLst/>
          </a:prstGeom>
          <a:solidFill>
            <a:srgbClr val="FC980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CF3DFDD0-4956-EA5A-F9ED-BEE65775C66C}"/>
              </a:ext>
            </a:extLst>
          </p:cNvPr>
          <p:cNvSpPr/>
          <p:nvPr/>
        </p:nvSpPr>
        <p:spPr>
          <a:xfrm>
            <a:off x="6016103" y="1657711"/>
            <a:ext cx="176280" cy="170572"/>
          </a:xfrm>
          <a:prstGeom prst="donut">
            <a:avLst/>
          </a:pr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Circle: Hollow 37">
            <a:extLst>
              <a:ext uri="{FF2B5EF4-FFF2-40B4-BE49-F238E27FC236}">
                <a16:creationId xmlns:a16="http://schemas.microsoft.com/office/drawing/2014/main" id="{003DBB69-8480-7AEF-DF14-B51CFB88CCBD}"/>
              </a:ext>
            </a:extLst>
          </p:cNvPr>
          <p:cNvSpPr/>
          <p:nvPr/>
        </p:nvSpPr>
        <p:spPr>
          <a:xfrm>
            <a:off x="8216685" y="1658076"/>
            <a:ext cx="172923" cy="170707"/>
          </a:xfrm>
          <a:prstGeom prst="donu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4C8D045-2E5A-1AA1-6E43-84EE3A9CA94F}"/>
              </a:ext>
            </a:extLst>
          </p:cNvPr>
          <p:cNvSpPr/>
          <p:nvPr/>
        </p:nvSpPr>
        <p:spPr>
          <a:xfrm>
            <a:off x="5281341" y="2266102"/>
            <a:ext cx="1647900" cy="680117"/>
          </a:xfrm>
          <a:custGeom>
            <a:avLst/>
            <a:gdLst>
              <a:gd name="csX0" fmla="*/ 849204 w 1650065"/>
              <a:gd name="csY0" fmla="*/ 778 h 728063"/>
              <a:gd name="csX1" fmla="*/ 1377518 w 1650065"/>
              <a:gd name="csY1" fmla="*/ 213714 h 728063"/>
              <a:gd name="csX2" fmla="*/ 1617548 w 1650065"/>
              <a:gd name="csY2" fmla="*/ 574051 h 728063"/>
              <a:gd name="csX3" fmla="*/ 1648167 w 1650065"/>
              <a:gd name="csY3" fmla="*/ 707957 h 728063"/>
              <a:gd name="csX4" fmla="*/ 1616046 w 1650065"/>
              <a:gd name="csY4" fmla="*/ 728063 h 728063"/>
              <a:gd name="csX5" fmla="*/ 1569158 w 1650065"/>
              <a:gd name="csY5" fmla="*/ 614097 h 728063"/>
              <a:gd name="csX6" fmla="*/ 1456527 w 1650065"/>
              <a:gd name="csY6" fmla="*/ 393674 h 728063"/>
              <a:gd name="csX7" fmla="*/ 482807 w 1650065"/>
              <a:gd name="csY7" fmla="*/ 143965 h 728063"/>
              <a:gd name="csX8" fmla="*/ 117632 w 1650065"/>
              <a:gd name="csY8" fmla="*/ 521322 h 728063"/>
              <a:gd name="csX9" fmla="*/ 71661 w 1650065"/>
              <a:gd name="csY9" fmla="*/ 640962 h 728063"/>
              <a:gd name="csX10" fmla="*/ 51471 w 1650065"/>
              <a:gd name="csY10" fmla="*/ 713046 h 728063"/>
              <a:gd name="csX11" fmla="*/ 14177 w 1650065"/>
              <a:gd name="csY11" fmla="*/ 724476 h 728063"/>
              <a:gd name="csX12" fmla="*/ 34284 w 1650065"/>
              <a:gd name="csY12" fmla="*/ 563288 h 728063"/>
              <a:gd name="csX13" fmla="*/ 310440 w 1650065"/>
              <a:gd name="csY13" fmla="*/ 179674 h 728063"/>
              <a:gd name="csX14" fmla="*/ 849204 w 1650065"/>
              <a:gd name="csY14" fmla="*/ 778 h 728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50065" h="728063">
                <a:moveTo>
                  <a:pt x="849204" y="778"/>
                </a:moveTo>
                <a:cubicBezTo>
                  <a:pt x="1040646" y="9016"/>
                  <a:pt x="1230346" y="82561"/>
                  <a:pt x="1377518" y="213714"/>
                </a:cubicBezTo>
                <a:cubicBezTo>
                  <a:pt x="1485560" y="309909"/>
                  <a:pt x="1569242" y="438058"/>
                  <a:pt x="1617548" y="574051"/>
                </a:cubicBezTo>
                <a:cubicBezTo>
                  <a:pt x="1626808" y="600248"/>
                  <a:pt x="1658012" y="684096"/>
                  <a:pt x="1648167" y="707957"/>
                </a:cubicBezTo>
                <a:cubicBezTo>
                  <a:pt x="1641659" y="723725"/>
                  <a:pt x="1630229" y="724142"/>
                  <a:pt x="1616046" y="728063"/>
                </a:cubicBezTo>
                <a:cubicBezTo>
                  <a:pt x="1580087" y="705287"/>
                  <a:pt x="1582257" y="652726"/>
                  <a:pt x="1569158" y="614097"/>
                </a:cubicBezTo>
                <a:cubicBezTo>
                  <a:pt x="1542877" y="536340"/>
                  <a:pt x="1505667" y="459584"/>
                  <a:pt x="1456527" y="393674"/>
                </a:cubicBezTo>
                <a:cubicBezTo>
                  <a:pt x="1230012" y="89235"/>
                  <a:pt x="830630" y="-28819"/>
                  <a:pt x="482807" y="143965"/>
                </a:cubicBezTo>
                <a:cubicBezTo>
                  <a:pt x="322203" y="223725"/>
                  <a:pt x="196056" y="361469"/>
                  <a:pt x="117632" y="521322"/>
                </a:cubicBezTo>
                <a:cubicBezTo>
                  <a:pt x="99193" y="558866"/>
                  <a:pt x="82841" y="600665"/>
                  <a:pt x="71661" y="640962"/>
                </a:cubicBezTo>
                <a:cubicBezTo>
                  <a:pt x="65570" y="662654"/>
                  <a:pt x="64903" y="694775"/>
                  <a:pt x="51471" y="713046"/>
                </a:cubicBezTo>
                <a:cubicBezTo>
                  <a:pt x="40458" y="727980"/>
                  <a:pt x="30363" y="724643"/>
                  <a:pt x="14177" y="724476"/>
                </a:cubicBezTo>
                <a:cubicBezTo>
                  <a:pt x="-20864" y="686849"/>
                  <a:pt x="18098" y="606505"/>
                  <a:pt x="34284" y="563288"/>
                </a:cubicBezTo>
                <a:cubicBezTo>
                  <a:pt x="91267" y="411778"/>
                  <a:pt x="187379" y="283545"/>
                  <a:pt x="310440" y="179674"/>
                </a:cubicBezTo>
                <a:cubicBezTo>
                  <a:pt x="464578" y="49606"/>
                  <a:pt x="657762" y="-7461"/>
                  <a:pt x="849204" y="778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2E64316-6DCD-2BF5-7BB3-1D8E863CE040}"/>
              </a:ext>
            </a:extLst>
          </p:cNvPr>
          <p:cNvSpPr/>
          <p:nvPr/>
        </p:nvSpPr>
        <p:spPr>
          <a:xfrm>
            <a:off x="3033970" y="2266302"/>
            <a:ext cx="1672200" cy="676413"/>
          </a:xfrm>
          <a:custGeom>
            <a:avLst/>
            <a:gdLst>
              <a:gd name="csX0" fmla="*/ 786235 w 1674397"/>
              <a:gd name="csY0" fmla="*/ 2137 h 724098"/>
              <a:gd name="csX1" fmla="*/ 1375130 w 1674397"/>
              <a:gd name="csY1" fmla="*/ 188552 h 724098"/>
              <a:gd name="csX2" fmla="*/ 1639772 w 1674397"/>
              <a:gd name="csY2" fmla="*/ 557649 h 724098"/>
              <a:gd name="csX3" fmla="*/ 1665469 w 1674397"/>
              <a:gd name="csY3" fmla="*/ 721841 h 724098"/>
              <a:gd name="csX4" fmla="*/ 1605065 w 1674397"/>
              <a:gd name="csY4" fmla="*/ 643416 h 724098"/>
              <a:gd name="csX5" fmla="*/ 1471659 w 1674397"/>
              <a:gd name="csY5" fmla="*/ 376188 h 724098"/>
              <a:gd name="csX6" fmla="*/ 862866 w 1674397"/>
              <a:gd name="csY6" fmla="*/ 63740 h 724098"/>
              <a:gd name="csX7" fmla="*/ 221868 w 1674397"/>
              <a:gd name="csY7" fmla="*/ 360503 h 724098"/>
              <a:gd name="csX8" fmla="*/ 70441 w 1674397"/>
              <a:gd name="csY8" fmla="*/ 642916 h 724098"/>
              <a:gd name="csX9" fmla="*/ 11372 w 1674397"/>
              <a:gd name="csY9" fmla="*/ 721841 h 724098"/>
              <a:gd name="csX10" fmla="*/ 24972 w 1674397"/>
              <a:gd name="csY10" fmla="*/ 588686 h 724098"/>
              <a:gd name="csX11" fmla="*/ 224371 w 1674397"/>
              <a:gd name="csY11" fmla="*/ 262806 h 724098"/>
              <a:gd name="csX12" fmla="*/ 786235 w 1674397"/>
              <a:gd name="csY12" fmla="*/ 2137 h 7240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74397" h="724098">
                <a:moveTo>
                  <a:pt x="786235" y="2137"/>
                </a:moveTo>
                <a:cubicBezTo>
                  <a:pt x="995020" y="-12453"/>
                  <a:pt x="1208311" y="47471"/>
                  <a:pt x="1375130" y="188552"/>
                </a:cubicBezTo>
                <a:cubicBezTo>
                  <a:pt x="1492684" y="287918"/>
                  <a:pt x="1584290" y="413481"/>
                  <a:pt x="1639772" y="557649"/>
                </a:cubicBezTo>
                <a:cubicBezTo>
                  <a:pt x="1656709" y="601784"/>
                  <a:pt x="1690498" y="679542"/>
                  <a:pt x="1665469" y="721841"/>
                </a:cubicBezTo>
                <a:cubicBezTo>
                  <a:pt x="1613158" y="735857"/>
                  <a:pt x="1615410" y="681544"/>
                  <a:pt x="1605065" y="643416"/>
                </a:cubicBezTo>
                <a:cubicBezTo>
                  <a:pt x="1578784" y="546470"/>
                  <a:pt x="1531145" y="456782"/>
                  <a:pt x="1471659" y="376188"/>
                </a:cubicBezTo>
                <a:cubicBezTo>
                  <a:pt x="1331579" y="186550"/>
                  <a:pt x="1098307" y="65492"/>
                  <a:pt x="862866" y="63740"/>
                </a:cubicBezTo>
                <a:cubicBezTo>
                  <a:pt x="618247" y="61821"/>
                  <a:pt x="375213" y="166109"/>
                  <a:pt x="221868" y="360503"/>
                </a:cubicBezTo>
                <a:cubicBezTo>
                  <a:pt x="155290" y="444851"/>
                  <a:pt x="98474" y="538043"/>
                  <a:pt x="70441" y="642916"/>
                </a:cubicBezTo>
                <a:cubicBezTo>
                  <a:pt x="60763" y="679458"/>
                  <a:pt x="61264" y="733354"/>
                  <a:pt x="11372" y="721841"/>
                </a:cubicBezTo>
                <a:cubicBezTo>
                  <a:pt x="-15075" y="684214"/>
                  <a:pt x="11039" y="629567"/>
                  <a:pt x="24972" y="588686"/>
                </a:cubicBezTo>
                <a:cubicBezTo>
                  <a:pt x="66603" y="466043"/>
                  <a:pt x="135601" y="356582"/>
                  <a:pt x="224371" y="262806"/>
                </a:cubicBezTo>
                <a:cubicBezTo>
                  <a:pt x="373170" y="105831"/>
                  <a:pt x="577450" y="16727"/>
                  <a:pt x="786235" y="2137"/>
                </a:cubicBezTo>
                <a:close/>
              </a:path>
            </a:pathLst>
          </a:custGeom>
          <a:solidFill>
            <a:srgbClr val="FC980F"/>
          </a:solidFill>
          <a:ln>
            <a:solidFill>
              <a:srgbClr val="FC98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E577CF0-09D6-1A56-7C2B-20EDA9C6C2B7}"/>
              </a:ext>
            </a:extLst>
          </p:cNvPr>
          <p:cNvSpPr/>
          <p:nvPr/>
        </p:nvSpPr>
        <p:spPr>
          <a:xfrm>
            <a:off x="7481321" y="2268196"/>
            <a:ext cx="1640573" cy="676387"/>
          </a:xfrm>
          <a:custGeom>
            <a:avLst/>
            <a:gdLst>
              <a:gd name="csX0" fmla="*/ 789791 w 1642728"/>
              <a:gd name="csY0" fmla="*/ 528 h 724070"/>
              <a:gd name="csX1" fmla="*/ 1366119 w 1642728"/>
              <a:gd name="csY1" fmla="*/ 206216 h 724070"/>
              <a:gd name="csX2" fmla="*/ 1611906 w 1642728"/>
              <a:gd name="csY2" fmla="*/ 569556 h 724070"/>
              <a:gd name="csX3" fmla="*/ 1635017 w 1642728"/>
              <a:gd name="csY3" fmla="*/ 719815 h 724070"/>
              <a:gd name="csX4" fmla="*/ 1588211 w 1642728"/>
              <a:gd name="csY4" fmla="*/ 701878 h 724070"/>
              <a:gd name="csX5" fmla="*/ 1567354 w 1642728"/>
              <a:gd name="csY5" fmla="*/ 621534 h 724070"/>
              <a:gd name="csX6" fmla="*/ 1446379 w 1642728"/>
              <a:gd name="csY6" fmla="*/ 384340 h 724070"/>
              <a:gd name="csX7" fmla="*/ 856525 w 1642728"/>
              <a:gd name="csY7" fmla="*/ 63549 h 724070"/>
              <a:gd name="csX8" fmla="*/ 193752 w 1642728"/>
              <a:gd name="csY8" fmla="*/ 386843 h 724070"/>
              <a:gd name="csX9" fmla="*/ 71609 w 1642728"/>
              <a:gd name="csY9" fmla="*/ 630878 h 724070"/>
              <a:gd name="csX10" fmla="*/ 13875 w 1642728"/>
              <a:gd name="csY10" fmla="*/ 724070 h 724070"/>
              <a:gd name="csX11" fmla="*/ 24220 w 1642728"/>
              <a:gd name="csY11" fmla="*/ 584824 h 724070"/>
              <a:gd name="csX12" fmla="*/ 230795 w 1642728"/>
              <a:gd name="csY12" fmla="*/ 248432 h 724070"/>
              <a:gd name="csX13" fmla="*/ 789791 w 1642728"/>
              <a:gd name="csY13" fmla="*/ 528 h 724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642728" h="724070">
                <a:moveTo>
                  <a:pt x="789791" y="528"/>
                </a:moveTo>
                <a:cubicBezTo>
                  <a:pt x="994895" y="-6762"/>
                  <a:pt x="1202887" y="61547"/>
                  <a:pt x="1366119" y="206216"/>
                </a:cubicBezTo>
                <a:cubicBezTo>
                  <a:pt x="1476331" y="303830"/>
                  <a:pt x="1561347" y="431395"/>
                  <a:pt x="1611906" y="569556"/>
                </a:cubicBezTo>
                <a:cubicBezTo>
                  <a:pt x="1627341" y="611606"/>
                  <a:pt x="1656709" y="678851"/>
                  <a:pt x="1635017" y="719815"/>
                </a:cubicBezTo>
                <a:cubicBezTo>
                  <a:pt x="1614076" y="725739"/>
                  <a:pt x="1597055" y="725989"/>
                  <a:pt x="1588211" y="701878"/>
                </a:cubicBezTo>
                <a:cubicBezTo>
                  <a:pt x="1578951" y="676348"/>
                  <a:pt x="1576031" y="647564"/>
                  <a:pt x="1567354" y="621534"/>
                </a:cubicBezTo>
                <a:cubicBezTo>
                  <a:pt x="1539071" y="536184"/>
                  <a:pt x="1498523" y="457593"/>
                  <a:pt x="1446379" y="384340"/>
                </a:cubicBezTo>
                <a:cubicBezTo>
                  <a:pt x="1311639" y="195120"/>
                  <a:pt x="1087878" y="73978"/>
                  <a:pt x="856525" y="63549"/>
                </a:cubicBezTo>
                <a:cubicBezTo>
                  <a:pt x="594219" y="51702"/>
                  <a:pt x="349099" y="178100"/>
                  <a:pt x="193752" y="386843"/>
                </a:cubicBezTo>
                <a:cubicBezTo>
                  <a:pt x="140356" y="458594"/>
                  <a:pt x="95804" y="544611"/>
                  <a:pt x="71609" y="630878"/>
                </a:cubicBezTo>
                <a:cubicBezTo>
                  <a:pt x="59511" y="673928"/>
                  <a:pt x="67604" y="721484"/>
                  <a:pt x="13875" y="724070"/>
                </a:cubicBezTo>
                <a:cubicBezTo>
                  <a:pt x="-16577" y="688695"/>
                  <a:pt x="10621" y="625622"/>
                  <a:pt x="24220" y="584824"/>
                </a:cubicBezTo>
                <a:cubicBezTo>
                  <a:pt x="66436" y="458177"/>
                  <a:pt x="138688" y="344294"/>
                  <a:pt x="230795" y="248432"/>
                </a:cubicBezTo>
                <a:cubicBezTo>
                  <a:pt x="382472" y="90707"/>
                  <a:pt x="584687" y="7818"/>
                  <a:pt x="789791" y="528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C27617F0-238F-3333-5CB2-5B55C2E63FC8}"/>
              </a:ext>
            </a:extLst>
          </p:cNvPr>
          <p:cNvSpPr/>
          <p:nvPr/>
        </p:nvSpPr>
        <p:spPr>
          <a:xfrm>
            <a:off x="3319511" y="2575038"/>
            <a:ext cx="1116210" cy="1109927"/>
          </a:xfrm>
          <a:prstGeom prst="ellipse">
            <a:avLst/>
          </a:prstGeom>
          <a:solidFill>
            <a:srgbClr val="FC980F"/>
          </a:solidFill>
          <a:ln>
            <a:solidFill>
              <a:srgbClr val="FC98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BCD789F-383F-336A-C23B-55547413FED5}"/>
              </a:ext>
            </a:extLst>
          </p:cNvPr>
          <p:cNvSpPr/>
          <p:nvPr/>
        </p:nvSpPr>
        <p:spPr>
          <a:xfrm>
            <a:off x="7747098" y="2575349"/>
            <a:ext cx="1112096" cy="110930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87C3E822-9229-879D-1E21-4D7D1B40D61F}"/>
              </a:ext>
            </a:extLst>
          </p:cNvPr>
          <p:cNvSpPr/>
          <p:nvPr/>
        </p:nvSpPr>
        <p:spPr>
          <a:xfrm>
            <a:off x="5550102" y="2575089"/>
            <a:ext cx="1108283" cy="1109825"/>
          </a:xfrm>
          <a:prstGeom prst="ellipse">
            <a:avLst/>
          </a:pr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E4F22C51-A2FD-A27C-2550-CE8D09ABBE66}"/>
              </a:ext>
            </a:extLst>
          </p:cNvPr>
          <p:cNvSpPr/>
          <p:nvPr/>
        </p:nvSpPr>
        <p:spPr>
          <a:xfrm>
            <a:off x="8190184" y="4216547"/>
            <a:ext cx="225924" cy="223859"/>
          </a:xfrm>
          <a:custGeom>
            <a:avLst/>
            <a:gdLst>
              <a:gd name="csX0" fmla="*/ 225466 w 226221"/>
              <a:gd name="csY0" fmla="*/ 360 h 239640"/>
              <a:gd name="csX1" fmla="*/ 200187 w 226221"/>
              <a:gd name="csY1" fmla="*/ 79035 h 239640"/>
              <a:gd name="csX2" fmla="*/ 108664 w 226221"/>
              <a:gd name="csY2" fmla="*/ 239640 h 239640"/>
              <a:gd name="csX3" fmla="*/ 32324 w 226221"/>
              <a:gd name="csY3" fmla="*/ 89214 h 239640"/>
              <a:gd name="csX4" fmla="*/ 204 w 226221"/>
              <a:gd name="csY4" fmla="*/ 4365 h 239640"/>
              <a:gd name="csX5" fmla="*/ 108664 w 226221"/>
              <a:gd name="csY5" fmla="*/ 9955 h 239640"/>
              <a:gd name="csX6" fmla="*/ 225466 w 226221"/>
              <a:gd name="csY6" fmla="*/ 360 h 239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26221" h="239640">
                <a:moveTo>
                  <a:pt x="225466" y="360"/>
                </a:moveTo>
                <a:cubicBezTo>
                  <a:pt x="229721" y="31647"/>
                  <a:pt x="215288" y="50669"/>
                  <a:pt x="200187" y="79035"/>
                </a:cubicBezTo>
                <a:cubicBezTo>
                  <a:pt x="173406" y="129511"/>
                  <a:pt x="150295" y="201929"/>
                  <a:pt x="108664" y="239640"/>
                </a:cubicBezTo>
                <a:cubicBezTo>
                  <a:pt x="79546" y="191750"/>
                  <a:pt x="59022" y="138605"/>
                  <a:pt x="32324" y="89214"/>
                </a:cubicBezTo>
                <a:cubicBezTo>
                  <a:pt x="17474" y="61682"/>
                  <a:pt x="-2216" y="35484"/>
                  <a:pt x="204" y="4365"/>
                </a:cubicBezTo>
                <a:cubicBezTo>
                  <a:pt x="33826" y="-5480"/>
                  <a:pt x="73289" y="9204"/>
                  <a:pt x="108664" y="9955"/>
                </a:cubicBezTo>
                <a:cubicBezTo>
                  <a:pt x="147793" y="10789"/>
                  <a:pt x="187089" y="-2310"/>
                  <a:pt x="225466" y="36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D37B1BE5-FF41-B65A-137B-FE6D32AB3BF9}"/>
              </a:ext>
            </a:extLst>
          </p:cNvPr>
          <p:cNvSpPr/>
          <p:nvPr/>
        </p:nvSpPr>
        <p:spPr>
          <a:xfrm>
            <a:off x="5991335" y="4216547"/>
            <a:ext cx="225817" cy="224280"/>
          </a:xfrm>
          <a:custGeom>
            <a:avLst/>
            <a:gdLst>
              <a:gd name="csX0" fmla="*/ 196974 w 226114"/>
              <a:gd name="csY0" fmla="*/ 332 h 240091"/>
              <a:gd name="csX1" fmla="*/ 225748 w 226114"/>
              <a:gd name="csY1" fmla="*/ 1312 h 240091"/>
              <a:gd name="csX2" fmla="*/ 201720 w 226114"/>
              <a:gd name="csY2" fmla="*/ 71644 h 240091"/>
              <a:gd name="csX3" fmla="*/ 108945 w 226114"/>
              <a:gd name="csY3" fmla="*/ 240091 h 240091"/>
              <a:gd name="csX4" fmla="*/ 36444 w 226114"/>
              <a:gd name="csY4" fmla="*/ 101262 h 240091"/>
              <a:gd name="csX5" fmla="*/ 485 w 226114"/>
              <a:gd name="csY5" fmla="*/ 2730 h 240091"/>
              <a:gd name="csX6" fmla="*/ 108945 w 226114"/>
              <a:gd name="csY6" fmla="*/ 9905 h 240091"/>
              <a:gd name="csX7" fmla="*/ 196974 w 226114"/>
              <a:gd name="csY7" fmla="*/ 332 h 240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26114" h="240091">
                <a:moveTo>
                  <a:pt x="196974" y="332"/>
                </a:moveTo>
                <a:cubicBezTo>
                  <a:pt x="206668" y="-263"/>
                  <a:pt x="216279" y="-127"/>
                  <a:pt x="225748" y="1312"/>
                </a:cubicBezTo>
                <a:cubicBezTo>
                  <a:pt x="228585" y="29428"/>
                  <a:pt x="214401" y="45947"/>
                  <a:pt x="201720" y="71644"/>
                </a:cubicBezTo>
                <a:cubicBezTo>
                  <a:pt x="175105" y="125540"/>
                  <a:pt x="149158" y="196456"/>
                  <a:pt x="108945" y="240091"/>
                </a:cubicBezTo>
                <a:cubicBezTo>
                  <a:pt x="78659" y="197040"/>
                  <a:pt x="61056" y="147482"/>
                  <a:pt x="36444" y="101262"/>
                </a:cubicBezTo>
                <a:cubicBezTo>
                  <a:pt x="20008" y="70309"/>
                  <a:pt x="-3687" y="36937"/>
                  <a:pt x="485" y="2730"/>
                </a:cubicBezTo>
                <a:cubicBezTo>
                  <a:pt x="34274" y="-5029"/>
                  <a:pt x="73820" y="9238"/>
                  <a:pt x="108945" y="9905"/>
                </a:cubicBezTo>
                <a:cubicBezTo>
                  <a:pt x="138042" y="10469"/>
                  <a:pt x="167889" y="2115"/>
                  <a:pt x="196974" y="332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A9156A3C-DD45-C228-003B-C5955AA18F5D}"/>
              </a:ext>
            </a:extLst>
          </p:cNvPr>
          <p:cNvSpPr/>
          <p:nvPr/>
        </p:nvSpPr>
        <p:spPr>
          <a:xfrm>
            <a:off x="3762500" y="4216547"/>
            <a:ext cx="230232" cy="218377"/>
          </a:xfrm>
          <a:custGeom>
            <a:avLst/>
            <a:gdLst>
              <a:gd name="csX0" fmla="*/ 0 w 230534"/>
              <a:gd name="csY0" fmla="*/ 0 h 233772"/>
              <a:gd name="csX1" fmla="*/ 230102 w 230534"/>
              <a:gd name="csY1" fmla="*/ 0 h 233772"/>
              <a:gd name="csX2" fmla="*/ 206908 w 230534"/>
              <a:gd name="csY2" fmla="*/ 66828 h 233772"/>
              <a:gd name="csX3" fmla="*/ 113299 w 230534"/>
              <a:gd name="csY3" fmla="*/ 233772 h 233772"/>
              <a:gd name="csX4" fmla="*/ 0 w 230534"/>
              <a:gd name="csY4" fmla="*/ 0 h 233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0534" h="233772">
                <a:moveTo>
                  <a:pt x="0" y="0"/>
                </a:moveTo>
                <a:cubicBezTo>
                  <a:pt x="76672" y="0"/>
                  <a:pt x="153429" y="0"/>
                  <a:pt x="230102" y="0"/>
                </a:cubicBezTo>
                <a:cubicBezTo>
                  <a:pt x="233272" y="24779"/>
                  <a:pt x="218338" y="43634"/>
                  <a:pt x="206908" y="66828"/>
                </a:cubicBezTo>
                <a:cubicBezTo>
                  <a:pt x="182796" y="115551"/>
                  <a:pt x="150926" y="197814"/>
                  <a:pt x="113299" y="233772"/>
                </a:cubicBezTo>
                <a:cubicBezTo>
                  <a:pt x="75505" y="155848"/>
                  <a:pt x="37794" y="77924"/>
                  <a:pt x="0" y="0"/>
                </a:cubicBezTo>
                <a:close/>
              </a:path>
            </a:pathLst>
          </a:custGeom>
          <a:solidFill>
            <a:srgbClr val="FC980F"/>
          </a:solidFill>
          <a:ln>
            <a:solidFill>
              <a:srgbClr val="FC98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785DEEF-9207-2446-5F86-CD7EEAF06376}"/>
              </a:ext>
            </a:extLst>
          </p:cNvPr>
          <p:cNvSpPr/>
          <p:nvPr/>
        </p:nvSpPr>
        <p:spPr>
          <a:xfrm>
            <a:off x="7162839" y="3062167"/>
            <a:ext cx="2219565" cy="1010205"/>
          </a:xfrm>
          <a:custGeom>
            <a:avLst/>
            <a:gdLst>
              <a:gd name="csX0" fmla="*/ 47818 w 2222481"/>
              <a:gd name="csY0" fmla="*/ 9 h 1081421"/>
              <a:gd name="csX1" fmla="*/ 374908 w 2222481"/>
              <a:gd name="csY1" fmla="*/ 207349 h 1081421"/>
              <a:gd name="csX2" fmla="*/ 398352 w 2222481"/>
              <a:gd name="csY2" fmla="*/ 310219 h 1081421"/>
              <a:gd name="csX3" fmla="*/ 466766 w 2222481"/>
              <a:gd name="csY3" fmla="*/ 490930 h 1081421"/>
              <a:gd name="csX4" fmla="*/ 1117024 w 2222481"/>
              <a:gd name="csY4" fmla="*/ 905831 h 1081421"/>
              <a:gd name="csX5" fmla="*/ 1808832 w 2222481"/>
              <a:gd name="csY5" fmla="*/ 499190 h 1081421"/>
              <a:gd name="csX6" fmla="*/ 1878996 w 2222481"/>
              <a:gd name="csY6" fmla="*/ 319981 h 1081421"/>
              <a:gd name="csX7" fmla="*/ 1905026 w 2222481"/>
              <a:gd name="csY7" fmla="*/ 211938 h 1081421"/>
              <a:gd name="csX8" fmla="*/ 2222481 w 2222481"/>
              <a:gd name="csY8" fmla="*/ 1859 h 1081421"/>
              <a:gd name="csX9" fmla="*/ 2222481 w 2222481"/>
              <a:gd name="csY9" fmla="*/ 260929 h 1081421"/>
              <a:gd name="csX10" fmla="*/ 2190746 w 2222481"/>
              <a:gd name="csY10" fmla="*/ 267576 h 1081421"/>
              <a:gd name="csX11" fmla="*/ 2145307 w 2222481"/>
              <a:gd name="csY11" fmla="*/ 285023 h 1081421"/>
              <a:gd name="csX12" fmla="*/ 2000555 w 2222481"/>
              <a:gd name="csY12" fmla="*/ 531978 h 1081421"/>
              <a:gd name="csX13" fmla="*/ 1901440 w 2222481"/>
              <a:gd name="csY13" fmla="*/ 700341 h 1081421"/>
              <a:gd name="csX14" fmla="*/ 1125367 w 2222481"/>
              <a:gd name="csY14" fmla="*/ 1081118 h 1081421"/>
              <a:gd name="csX15" fmla="*/ 387590 w 2222481"/>
              <a:gd name="csY15" fmla="*/ 711604 h 1081421"/>
              <a:gd name="csX16" fmla="*/ 286722 w 2222481"/>
              <a:gd name="csY16" fmla="*/ 545660 h 1081421"/>
              <a:gd name="csX17" fmla="*/ 89993 w 2222481"/>
              <a:gd name="csY17" fmla="*/ 268003 h 1081421"/>
              <a:gd name="csX18" fmla="*/ 12236 w 2222481"/>
              <a:gd name="csY18" fmla="*/ 259827 h 1081421"/>
              <a:gd name="csX19" fmla="*/ 12236 w 2222481"/>
              <a:gd name="csY19" fmla="*/ 259826 h 1081421"/>
              <a:gd name="csX20" fmla="*/ 0 w 2222481"/>
              <a:gd name="csY20" fmla="*/ 264421 h 1081421"/>
              <a:gd name="csX21" fmla="*/ 0 w 2222481"/>
              <a:gd name="csY21" fmla="*/ 6271 h 1081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222481" h="1081421">
                <a:moveTo>
                  <a:pt x="47818" y="9"/>
                </a:moveTo>
                <a:cubicBezTo>
                  <a:pt x="174702" y="-1062"/>
                  <a:pt x="328334" y="98065"/>
                  <a:pt x="374908" y="207349"/>
                </a:cubicBezTo>
                <a:cubicBezTo>
                  <a:pt x="388424" y="239220"/>
                  <a:pt x="390176" y="276597"/>
                  <a:pt x="398352" y="310219"/>
                </a:cubicBezTo>
                <a:cubicBezTo>
                  <a:pt x="413287" y="371791"/>
                  <a:pt x="437398" y="434781"/>
                  <a:pt x="466766" y="490930"/>
                </a:cubicBezTo>
                <a:cubicBezTo>
                  <a:pt x="593914" y="733713"/>
                  <a:pt x="842788" y="894234"/>
                  <a:pt x="1117024" y="905831"/>
                </a:cubicBezTo>
                <a:cubicBezTo>
                  <a:pt x="1403191" y="917928"/>
                  <a:pt x="1673090" y="746311"/>
                  <a:pt x="1808832" y="499190"/>
                </a:cubicBezTo>
                <a:cubicBezTo>
                  <a:pt x="1839450" y="443458"/>
                  <a:pt x="1862978" y="381385"/>
                  <a:pt x="1878996" y="319981"/>
                </a:cubicBezTo>
                <a:cubicBezTo>
                  <a:pt x="1888257" y="284606"/>
                  <a:pt x="1890093" y="245477"/>
                  <a:pt x="1905026" y="211938"/>
                </a:cubicBezTo>
                <a:cubicBezTo>
                  <a:pt x="1958339" y="92131"/>
                  <a:pt x="2094665" y="8033"/>
                  <a:pt x="2222481" y="1859"/>
                </a:cubicBezTo>
                <a:lnTo>
                  <a:pt x="2222481" y="260929"/>
                </a:lnTo>
                <a:lnTo>
                  <a:pt x="2190746" y="267576"/>
                </a:lnTo>
                <a:cubicBezTo>
                  <a:pt x="2175113" y="271695"/>
                  <a:pt x="2159866" y="277056"/>
                  <a:pt x="2145307" y="285023"/>
                </a:cubicBezTo>
                <a:cubicBezTo>
                  <a:pt x="2051030" y="336416"/>
                  <a:pt x="2038183" y="442290"/>
                  <a:pt x="2000555" y="531978"/>
                </a:cubicBezTo>
                <a:cubicBezTo>
                  <a:pt x="1975526" y="591798"/>
                  <a:pt x="1939234" y="647863"/>
                  <a:pt x="1901440" y="700341"/>
                </a:cubicBezTo>
                <a:cubicBezTo>
                  <a:pt x="1727820" y="941289"/>
                  <a:pt x="1421630" y="1089044"/>
                  <a:pt x="1125367" y="1081118"/>
                </a:cubicBezTo>
                <a:cubicBezTo>
                  <a:pt x="837532" y="1073443"/>
                  <a:pt x="563212" y="941956"/>
                  <a:pt x="387590" y="711604"/>
                </a:cubicBezTo>
                <a:cubicBezTo>
                  <a:pt x="348878" y="660962"/>
                  <a:pt x="312670" y="604062"/>
                  <a:pt x="286722" y="545660"/>
                </a:cubicBezTo>
                <a:cubicBezTo>
                  <a:pt x="239250" y="438536"/>
                  <a:pt x="220478" y="305380"/>
                  <a:pt x="89993" y="268003"/>
                </a:cubicBezTo>
                <a:cubicBezTo>
                  <a:pt x="63963" y="260578"/>
                  <a:pt x="39017" y="259994"/>
                  <a:pt x="12236" y="259827"/>
                </a:cubicBezTo>
                <a:lnTo>
                  <a:pt x="12236" y="259826"/>
                </a:lnTo>
                <a:lnTo>
                  <a:pt x="0" y="264421"/>
                </a:lnTo>
                <a:lnTo>
                  <a:pt x="0" y="6271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C18D57B0-A7AD-78BD-4525-4FFE9E6CD715}"/>
              </a:ext>
            </a:extLst>
          </p:cNvPr>
          <p:cNvCxnSpPr>
            <a:stCxn id="16" idx="4"/>
            <a:endCxn id="11" idx="0"/>
          </p:cNvCxnSpPr>
          <p:nvPr/>
        </p:nvCxnSpPr>
        <p:spPr>
          <a:xfrm flipH="1">
            <a:off x="1593618" y="1828027"/>
            <a:ext cx="1" cy="439964"/>
          </a:xfrm>
          <a:prstGeom prst="line">
            <a:avLst/>
          </a:prstGeom>
          <a:ln w="28575" cap="rnd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0189C86-955A-C959-DAE9-22C2EA9AA57D}"/>
              </a:ext>
            </a:extLst>
          </p:cNvPr>
          <p:cNvCxnSpPr>
            <a:cxnSpLocks/>
            <a:stCxn id="36" idx="4"/>
            <a:endCxn id="12" idx="0"/>
          </p:cNvCxnSpPr>
          <p:nvPr/>
        </p:nvCxnSpPr>
        <p:spPr>
          <a:xfrm flipH="1">
            <a:off x="3877616" y="1827149"/>
            <a:ext cx="1" cy="440842"/>
          </a:xfrm>
          <a:prstGeom prst="line">
            <a:avLst/>
          </a:prstGeom>
          <a:ln w="28575" cap="rnd">
            <a:solidFill>
              <a:srgbClr val="FC980F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D9A7778-4378-A706-B8EA-D17CC5437487}"/>
              </a:ext>
            </a:extLst>
          </p:cNvPr>
          <p:cNvCxnSpPr>
            <a:cxnSpLocks/>
            <a:stCxn id="37" idx="4"/>
            <a:endCxn id="13" idx="0"/>
          </p:cNvCxnSpPr>
          <p:nvPr/>
        </p:nvCxnSpPr>
        <p:spPr>
          <a:xfrm>
            <a:off x="6104243" y="1828283"/>
            <a:ext cx="0" cy="439708"/>
          </a:xfrm>
          <a:prstGeom prst="line">
            <a:avLst/>
          </a:prstGeom>
          <a:ln w="28575" cap="rnd">
            <a:solidFill>
              <a:srgbClr val="F8C82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D6521997-CD2C-370B-6A50-618993F9C9A4}"/>
              </a:ext>
            </a:extLst>
          </p:cNvPr>
          <p:cNvCxnSpPr>
            <a:cxnSpLocks/>
            <a:stCxn id="38" idx="4"/>
            <a:endCxn id="14" idx="0"/>
          </p:cNvCxnSpPr>
          <p:nvPr/>
        </p:nvCxnSpPr>
        <p:spPr>
          <a:xfrm flipH="1">
            <a:off x="8303146" y="1828783"/>
            <a:ext cx="1" cy="439208"/>
          </a:xfrm>
          <a:prstGeom prst="line">
            <a:avLst/>
          </a:prstGeom>
          <a:ln w="28575" cap="rnd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F37BF43-C5F8-799A-5DDC-EF89F0FBA019}"/>
              </a:ext>
            </a:extLst>
          </p:cNvPr>
          <p:cNvCxnSpPr>
            <a:cxnSpLocks/>
            <a:stCxn id="21" idx="4"/>
            <a:endCxn id="15" idx="0"/>
          </p:cNvCxnSpPr>
          <p:nvPr/>
        </p:nvCxnSpPr>
        <p:spPr>
          <a:xfrm>
            <a:off x="10488724" y="1826168"/>
            <a:ext cx="0" cy="441823"/>
          </a:xfrm>
          <a:prstGeom prst="line">
            <a:avLst/>
          </a:prstGeom>
          <a:ln w="28575" cap="rnd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0CAD92B-1A14-54EA-5897-C717F3494D58}"/>
              </a:ext>
            </a:extLst>
          </p:cNvPr>
          <p:cNvGrpSpPr/>
          <p:nvPr/>
        </p:nvGrpSpPr>
        <p:grpSpPr>
          <a:xfrm>
            <a:off x="650125" y="4552120"/>
            <a:ext cx="1886985" cy="1536374"/>
            <a:chOff x="332936" y="2627766"/>
            <a:chExt cx="2926080" cy="153637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CD3DF6D-9919-C2F8-A97F-63E6327FC51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82777CB-F7A1-BE91-C39C-028F2D0DF1B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F77A3C8-CF34-4C27-331E-1C947B07C718}"/>
              </a:ext>
            </a:extLst>
          </p:cNvPr>
          <p:cNvGrpSpPr/>
          <p:nvPr/>
        </p:nvGrpSpPr>
        <p:grpSpPr>
          <a:xfrm>
            <a:off x="2934123" y="4552120"/>
            <a:ext cx="1886985" cy="1536374"/>
            <a:chOff x="332936" y="2627766"/>
            <a:chExt cx="2926080" cy="153637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B7E8263-9D35-C728-ECF9-A62AE081146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rgbClr val="FC980F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A72053B-EDEE-8D50-182C-565D27E6D8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890B7CE-65D4-FAE4-E267-60EAAE4F9B49}"/>
              </a:ext>
            </a:extLst>
          </p:cNvPr>
          <p:cNvGrpSpPr/>
          <p:nvPr/>
        </p:nvGrpSpPr>
        <p:grpSpPr>
          <a:xfrm>
            <a:off x="5160750" y="4552120"/>
            <a:ext cx="1886985" cy="1536374"/>
            <a:chOff x="332936" y="2627766"/>
            <a:chExt cx="2926080" cy="153637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38CCD304-FC5D-54DD-8E00-C8E285E54B7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526AD18-12E5-6D22-7FDB-F4531BBDD21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B67F23C4-EF8C-58CA-72CE-2712544A502E}"/>
              </a:ext>
            </a:extLst>
          </p:cNvPr>
          <p:cNvGrpSpPr/>
          <p:nvPr/>
        </p:nvGrpSpPr>
        <p:grpSpPr>
          <a:xfrm>
            <a:off x="7358114" y="4552120"/>
            <a:ext cx="1886985" cy="1536374"/>
            <a:chOff x="332936" y="2627766"/>
            <a:chExt cx="2926080" cy="153637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6899C2F-C6D2-223E-4647-F5F3E4B63E5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E8B2F018-262B-5519-2488-94048B0F27D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50AFDF9-2C40-BA8E-C044-8F38A0EE6BB8}"/>
              </a:ext>
            </a:extLst>
          </p:cNvPr>
          <p:cNvGrpSpPr/>
          <p:nvPr/>
        </p:nvGrpSpPr>
        <p:grpSpPr>
          <a:xfrm>
            <a:off x="9544500" y="4552120"/>
            <a:ext cx="1886985" cy="1536374"/>
            <a:chOff x="332936" y="2627766"/>
            <a:chExt cx="2926080" cy="153637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B18C0BC-CFF1-F51D-E6C8-F260288E96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BF30E71D-1E66-2605-9060-C73D125AFD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A95BE08C-4C71-67AE-D9C7-A92F471CCA71}"/>
              </a:ext>
            </a:extLst>
          </p:cNvPr>
          <p:cNvSpPr txBox="1"/>
          <p:nvPr/>
        </p:nvSpPr>
        <p:spPr>
          <a:xfrm>
            <a:off x="1227170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F6D0B23-1B95-B21D-A9AE-493320D675C4}"/>
              </a:ext>
            </a:extLst>
          </p:cNvPr>
          <p:cNvSpPr txBox="1"/>
          <p:nvPr/>
        </p:nvSpPr>
        <p:spPr>
          <a:xfrm>
            <a:off x="3511168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rgbClr val="FC980F"/>
                </a:solidFill>
                <a:latin typeface="Arial Black" panose="020B0A04020102020204" pitchFamily="34" charset="0"/>
              </a:rPr>
              <a:t>02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DEAE4E82-2967-D968-5732-68DFBAE23F32}"/>
              </a:ext>
            </a:extLst>
          </p:cNvPr>
          <p:cNvSpPr txBox="1"/>
          <p:nvPr/>
        </p:nvSpPr>
        <p:spPr>
          <a:xfrm>
            <a:off x="5737795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03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632602E6-551F-4306-6FDE-F92F957E34E2}"/>
              </a:ext>
            </a:extLst>
          </p:cNvPr>
          <p:cNvSpPr txBox="1"/>
          <p:nvPr/>
        </p:nvSpPr>
        <p:spPr>
          <a:xfrm>
            <a:off x="7935159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F708F9F-6348-7B4F-44D3-63F3B3E29747}"/>
              </a:ext>
            </a:extLst>
          </p:cNvPr>
          <p:cNvSpPr txBox="1"/>
          <p:nvPr/>
        </p:nvSpPr>
        <p:spPr>
          <a:xfrm>
            <a:off x="10121545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</a:rPr>
              <a:t>05</a:t>
            </a:r>
          </a:p>
        </p:txBody>
      </p:sp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52428A78-478B-0BC1-5409-5C4A8CA199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82138" y="2718521"/>
            <a:ext cx="822960" cy="822960"/>
          </a:xfrm>
          <a:prstGeom prst="rect">
            <a:avLst/>
          </a:prstGeom>
        </p:spPr>
      </p:pic>
      <p:pic>
        <p:nvPicPr>
          <p:cNvPr id="86" name="Graphic 85" descr="Magnifying glass with solid fill">
            <a:extLst>
              <a:ext uri="{FF2B5EF4-FFF2-40B4-BE49-F238E27FC236}">
                <a16:creationId xmlns:a16="http://schemas.microsoft.com/office/drawing/2014/main" id="{65EA1B96-BD15-1D8F-5D67-ADF1D254F86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6136" y="2718521"/>
            <a:ext cx="822960" cy="822960"/>
          </a:xfrm>
          <a:prstGeom prst="rect">
            <a:avLst/>
          </a:prstGeom>
        </p:spPr>
      </p:pic>
      <p:pic>
        <p:nvPicPr>
          <p:cNvPr id="87" name="Graphic 86" descr="Lights On with solid fill">
            <a:extLst>
              <a:ext uri="{FF2B5EF4-FFF2-40B4-BE49-F238E27FC236}">
                <a16:creationId xmlns:a16="http://schemas.microsoft.com/office/drawing/2014/main" id="{80EC0C6F-B882-5E8A-B080-82C3FDD503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92763" y="2718521"/>
            <a:ext cx="822960" cy="822960"/>
          </a:xfrm>
          <a:prstGeom prst="rect">
            <a:avLst/>
          </a:prstGeom>
        </p:spPr>
      </p:pic>
      <p:pic>
        <p:nvPicPr>
          <p:cNvPr id="88" name="Graphic 87" descr="Single gear with solid fill">
            <a:extLst>
              <a:ext uri="{FF2B5EF4-FFF2-40B4-BE49-F238E27FC236}">
                <a16:creationId xmlns:a16="http://schemas.microsoft.com/office/drawing/2014/main" id="{BDAD1922-6A9B-900A-EDCF-631BD6DFBB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91666" y="2718521"/>
            <a:ext cx="822960" cy="822960"/>
          </a:xfrm>
          <a:prstGeom prst="rect">
            <a:avLst/>
          </a:prstGeom>
        </p:spPr>
      </p:pic>
      <p:pic>
        <p:nvPicPr>
          <p:cNvPr id="89" name="Graphic 88" descr="Bar graph with upward trend with solid fill">
            <a:extLst>
              <a:ext uri="{FF2B5EF4-FFF2-40B4-BE49-F238E27FC236}">
                <a16:creationId xmlns:a16="http://schemas.microsoft.com/office/drawing/2014/main" id="{1734E0E9-9D01-264B-34F1-8E533333DD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077244" y="271852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BDAC5-D756-E45F-39FA-B59B70119F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699C9-D7FE-7712-1743-40FE0D080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Wave Process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1B0396A-8C75-FE37-BDEC-70C50DAABD7B}"/>
              </a:ext>
            </a:extLst>
          </p:cNvPr>
          <p:cNvSpPr/>
          <p:nvPr/>
        </p:nvSpPr>
        <p:spPr>
          <a:xfrm>
            <a:off x="1567431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F7C20C7-2736-69BB-8BFE-D1216E8798C0}"/>
              </a:ext>
            </a:extLst>
          </p:cNvPr>
          <p:cNvSpPr/>
          <p:nvPr/>
        </p:nvSpPr>
        <p:spPr>
          <a:xfrm>
            <a:off x="3851429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7331214-AEC6-56FE-9C8D-1EAF310A47D0}"/>
              </a:ext>
            </a:extLst>
          </p:cNvPr>
          <p:cNvSpPr/>
          <p:nvPr/>
        </p:nvSpPr>
        <p:spPr>
          <a:xfrm>
            <a:off x="6078056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D6697ED-A528-2F14-6F7D-8369CF732DD0}"/>
              </a:ext>
            </a:extLst>
          </p:cNvPr>
          <p:cNvSpPr/>
          <p:nvPr/>
        </p:nvSpPr>
        <p:spPr>
          <a:xfrm>
            <a:off x="8276959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8B02CE4-A2A0-AB06-5C83-5666E1B3B602}"/>
              </a:ext>
            </a:extLst>
          </p:cNvPr>
          <p:cNvSpPr/>
          <p:nvPr/>
        </p:nvSpPr>
        <p:spPr>
          <a:xfrm>
            <a:off x="10462537" y="2267991"/>
            <a:ext cx="52374" cy="5237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ircle: Hollow 15">
            <a:extLst>
              <a:ext uri="{FF2B5EF4-FFF2-40B4-BE49-F238E27FC236}">
                <a16:creationId xmlns:a16="http://schemas.microsoft.com/office/drawing/2014/main" id="{935C2D5A-2914-2C93-8520-81E349B1F6AB}"/>
              </a:ext>
            </a:extLst>
          </p:cNvPr>
          <p:cNvSpPr/>
          <p:nvPr/>
        </p:nvSpPr>
        <p:spPr>
          <a:xfrm>
            <a:off x="1505436" y="1658286"/>
            <a:ext cx="176365" cy="169741"/>
          </a:xfrm>
          <a:prstGeom prst="donu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7721C96-3B40-8DCB-625C-A5190333E9E7}"/>
              </a:ext>
            </a:extLst>
          </p:cNvPr>
          <p:cNvSpPr/>
          <p:nvPr/>
        </p:nvSpPr>
        <p:spPr>
          <a:xfrm>
            <a:off x="760268" y="2263606"/>
            <a:ext cx="1668873" cy="681209"/>
          </a:xfrm>
          <a:custGeom>
            <a:avLst/>
            <a:gdLst>
              <a:gd name="csX0" fmla="*/ 845087 w 1671066"/>
              <a:gd name="csY0" fmla="*/ 59 h 729232"/>
              <a:gd name="csX1" fmla="*/ 1400276 w 1671066"/>
              <a:gd name="csY1" fmla="*/ 215550 h 729232"/>
              <a:gd name="csX2" fmla="*/ 1639221 w 1671066"/>
              <a:gd name="csY2" fmla="*/ 576721 h 729232"/>
              <a:gd name="csX3" fmla="*/ 1669006 w 1671066"/>
              <a:gd name="csY3" fmla="*/ 709459 h 729232"/>
              <a:gd name="csX4" fmla="*/ 1637803 w 1671066"/>
              <a:gd name="csY4" fmla="*/ 729232 h 729232"/>
              <a:gd name="csX5" fmla="*/ 1592917 w 1671066"/>
              <a:gd name="csY5" fmla="*/ 624193 h 729232"/>
              <a:gd name="csX6" fmla="*/ 1499808 w 1671066"/>
              <a:gd name="csY6" fmla="*/ 425127 h 729232"/>
              <a:gd name="csX7" fmla="*/ 728408 w 1671066"/>
              <a:gd name="csY7" fmla="*/ 71632 h 729232"/>
              <a:gd name="csX8" fmla="*/ 179435 w 1671066"/>
              <a:gd name="csY8" fmla="*/ 413781 h 729232"/>
              <a:gd name="csX9" fmla="*/ 67304 w 1671066"/>
              <a:gd name="csY9" fmla="*/ 658900 h 729232"/>
              <a:gd name="csX10" fmla="*/ 10237 w 1671066"/>
              <a:gd name="csY10" fmla="*/ 724727 h 729232"/>
              <a:gd name="csX11" fmla="*/ 29927 w 1671066"/>
              <a:gd name="csY11" fmla="*/ 573384 h 729232"/>
              <a:gd name="csX12" fmla="*/ 284891 w 1671066"/>
              <a:gd name="csY12" fmla="*/ 202368 h 729232"/>
              <a:gd name="csX13" fmla="*/ 845087 w 1671066"/>
              <a:gd name="csY13" fmla="*/ 59 h 7292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671066" h="729232">
                <a:moveTo>
                  <a:pt x="845087" y="59"/>
                </a:moveTo>
                <a:cubicBezTo>
                  <a:pt x="1042400" y="2385"/>
                  <a:pt x="1238879" y="74344"/>
                  <a:pt x="1400276" y="215550"/>
                </a:cubicBezTo>
                <a:cubicBezTo>
                  <a:pt x="1509403" y="310994"/>
                  <a:pt x="1591999" y="440479"/>
                  <a:pt x="1639221" y="576721"/>
                </a:cubicBezTo>
                <a:cubicBezTo>
                  <a:pt x="1647814" y="601333"/>
                  <a:pt x="1679351" y="688101"/>
                  <a:pt x="1669006" y="709459"/>
                </a:cubicBezTo>
                <a:cubicBezTo>
                  <a:pt x="1661914" y="724143"/>
                  <a:pt x="1651736" y="725061"/>
                  <a:pt x="1637803" y="729232"/>
                </a:cubicBezTo>
                <a:cubicBezTo>
                  <a:pt x="1603262" y="709125"/>
                  <a:pt x="1604013" y="660569"/>
                  <a:pt x="1592917" y="624193"/>
                </a:cubicBezTo>
                <a:cubicBezTo>
                  <a:pt x="1571559" y="554195"/>
                  <a:pt x="1540856" y="485865"/>
                  <a:pt x="1499808" y="425127"/>
                </a:cubicBezTo>
                <a:cubicBezTo>
                  <a:pt x="1323019" y="163489"/>
                  <a:pt x="1042024" y="37091"/>
                  <a:pt x="728408" y="71632"/>
                </a:cubicBezTo>
                <a:cubicBezTo>
                  <a:pt x="505315" y="96160"/>
                  <a:pt x="306416" y="233404"/>
                  <a:pt x="179435" y="413781"/>
                </a:cubicBezTo>
                <a:cubicBezTo>
                  <a:pt x="127290" y="487951"/>
                  <a:pt x="92083" y="572049"/>
                  <a:pt x="67304" y="658900"/>
                </a:cubicBezTo>
                <a:cubicBezTo>
                  <a:pt x="57292" y="694108"/>
                  <a:pt x="57125" y="736908"/>
                  <a:pt x="10237" y="724727"/>
                </a:cubicBezTo>
                <a:cubicBezTo>
                  <a:pt x="-16210" y="684513"/>
                  <a:pt x="15243" y="616684"/>
                  <a:pt x="29927" y="573384"/>
                </a:cubicBezTo>
                <a:cubicBezTo>
                  <a:pt x="77983" y="431551"/>
                  <a:pt x="170007" y="298146"/>
                  <a:pt x="284891" y="202368"/>
                </a:cubicBezTo>
                <a:cubicBezTo>
                  <a:pt x="449625" y="65041"/>
                  <a:pt x="647773" y="-2267"/>
                  <a:pt x="845087" y="59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5DC34CE-519A-2D51-AC6D-DCCA1BF4183B}"/>
              </a:ext>
            </a:extLst>
          </p:cNvPr>
          <p:cNvSpPr/>
          <p:nvPr/>
        </p:nvSpPr>
        <p:spPr>
          <a:xfrm>
            <a:off x="1033782" y="2574622"/>
            <a:ext cx="1119672" cy="1110758"/>
          </a:xfrm>
          <a:prstGeom prst="ellips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3D015B9-B69A-0362-1240-12F9D9BC5E32}"/>
              </a:ext>
            </a:extLst>
          </p:cNvPr>
          <p:cNvSpPr/>
          <p:nvPr/>
        </p:nvSpPr>
        <p:spPr>
          <a:xfrm>
            <a:off x="419100" y="3014085"/>
            <a:ext cx="2305774" cy="1057901"/>
          </a:xfrm>
          <a:custGeom>
            <a:avLst/>
            <a:gdLst>
              <a:gd name="csX0" fmla="*/ 2307635 w 2308803"/>
              <a:gd name="csY0" fmla="*/ 602 h 1132479"/>
              <a:gd name="csX1" fmla="*/ 2308803 w 2308803"/>
              <a:gd name="csY1" fmla="*/ 292526 h 1132479"/>
              <a:gd name="csX2" fmla="*/ 2102896 w 2308803"/>
              <a:gd name="csY2" fmla="*/ 449209 h 1132479"/>
              <a:gd name="csX3" fmla="*/ 2071109 w 2308803"/>
              <a:gd name="csY3" fmla="*/ 542818 h 1132479"/>
              <a:gd name="csX4" fmla="*/ 1965819 w 2308803"/>
              <a:gd name="csY4" fmla="*/ 737545 h 1132479"/>
              <a:gd name="csX5" fmla="*/ 1303380 w 2308803"/>
              <a:gd name="csY5" fmla="*/ 1124747 h 1132479"/>
              <a:gd name="csX6" fmla="*/ 437203 w 2308803"/>
              <a:gd name="csY6" fmla="*/ 808378 h 1132479"/>
              <a:gd name="csX7" fmla="*/ 268673 w 2308803"/>
              <a:gd name="csY7" fmla="*/ 535059 h 1132479"/>
              <a:gd name="csX8" fmla="*/ 207351 w 2308803"/>
              <a:gd name="csY8" fmla="*/ 371034 h 1132479"/>
              <a:gd name="csX9" fmla="*/ 2112 w 2308803"/>
              <a:gd name="csY9" fmla="*/ 360939 h 1132479"/>
              <a:gd name="csX10" fmla="*/ 106817 w 2308803"/>
              <a:gd name="csY10" fmla="*/ 88621 h 1132479"/>
              <a:gd name="csX11" fmla="*/ 244061 w 2308803"/>
              <a:gd name="csY11" fmla="*/ 60839 h 1132479"/>
              <a:gd name="csX12" fmla="*/ 384892 w 2308803"/>
              <a:gd name="csY12" fmla="*/ 101303 h 1132479"/>
              <a:gd name="csX13" fmla="*/ 398408 w 2308803"/>
              <a:gd name="csY13" fmla="*/ 221693 h 1132479"/>
              <a:gd name="csX14" fmla="*/ 443126 w 2308803"/>
              <a:gd name="csY14" fmla="*/ 436193 h 1132479"/>
              <a:gd name="csX15" fmla="*/ 1186577 w 2308803"/>
              <a:gd name="csY15" fmla="*/ 955967 h 1132479"/>
              <a:gd name="csX16" fmla="*/ 1863617 w 2308803"/>
              <a:gd name="csY16" fmla="*/ 535977 h 1132479"/>
              <a:gd name="csX17" fmla="*/ 1929193 w 2308803"/>
              <a:gd name="csY17" fmla="*/ 359187 h 1132479"/>
              <a:gd name="csX18" fmla="*/ 1946213 w 2308803"/>
              <a:gd name="csY18" fmla="*/ 284517 h 1132479"/>
              <a:gd name="csX19" fmla="*/ 2307635 w 2308803"/>
              <a:gd name="csY19" fmla="*/ 602 h 11324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2308803" h="1132479">
                <a:moveTo>
                  <a:pt x="2307635" y="602"/>
                </a:moveTo>
                <a:cubicBezTo>
                  <a:pt x="2308052" y="97882"/>
                  <a:pt x="2308469" y="195162"/>
                  <a:pt x="2308803" y="292526"/>
                </a:cubicBezTo>
                <a:cubicBezTo>
                  <a:pt x="2216195" y="310964"/>
                  <a:pt x="2142943" y="360355"/>
                  <a:pt x="2102896" y="449209"/>
                </a:cubicBezTo>
                <a:cubicBezTo>
                  <a:pt x="2089464" y="479160"/>
                  <a:pt x="2082873" y="512115"/>
                  <a:pt x="2071109" y="542818"/>
                </a:cubicBezTo>
                <a:cubicBezTo>
                  <a:pt x="2044828" y="611315"/>
                  <a:pt x="2009287" y="678309"/>
                  <a:pt x="1965819" y="737545"/>
                </a:cubicBezTo>
                <a:cubicBezTo>
                  <a:pt x="1810472" y="949459"/>
                  <a:pt x="1564101" y="1092376"/>
                  <a:pt x="1303380" y="1124747"/>
                </a:cubicBezTo>
                <a:cubicBezTo>
                  <a:pt x="983590" y="1164543"/>
                  <a:pt x="653288" y="1049492"/>
                  <a:pt x="437203" y="808378"/>
                </a:cubicBezTo>
                <a:cubicBezTo>
                  <a:pt x="365953" y="728868"/>
                  <a:pt x="305716" y="635593"/>
                  <a:pt x="268673" y="535059"/>
                </a:cubicBezTo>
                <a:cubicBezTo>
                  <a:pt x="253739" y="494428"/>
                  <a:pt x="240557" y="395396"/>
                  <a:pt x="207351" y="371034"/>
                </a:cubicBezTo>
                <a:cubicBezTo>
                  <a:pt x="167555" y="341917"/>
                  <a:pt x="54840" y="371535"/>
                  <a:pt x="2112" y="360939"/>
                </a:cubicBezTo>
                <a:cubicBezTo>
                  <a:pt x="-10236" y="278510"/>
                  <a:pt x="32481" y="135510"/>
                  <a:pt x="106817" y="88621"/>
                </a:cubicBezTo>
                <a:cubicBezTo>
                  <a:pt x="147281" y="63175"/>
                  <a:pt x="197423" y="59921"/>
                  <a:pt x="244061" y="60839"/>
                </a:cubicBezTo>
                <a:cubicBezTo>
                  <a:pt x="285109" y="61673"/>
                  <a:pt x="357443" y="63425"/>
                  <a:pt x="384892" y="101303"/>
                </a:cubicBezTo>
                <a:cubicBezTo>
                  <a:pt x="404498" y="128418"/>
                  <a:pt x="395905" y="188905"/>
                  <a:pt x="398408" y="221693"/>
                </a:cubicBezTo>
                <a:cubicBezTo>
                  <a:pt x="403831" y="294862"/>
                  <a:pt x="419015" y="366863"/>
                  <a:pt x="443126" y="436193"/>
                </a:cubicBezTo>
                <a:cubicBezTo>
                  <a:pt x="551920" y="747974"/>
                  <a:pt x="858861" y="956884"/>
                  <a:pt x="1186577" y="955967"/>
                </a:cubicBezTo>
                <a:cubicBezTo>
                  <a:pt x="1463317" y="955216"/>
                  <a:pt x="1740557" y="785351"/>
                  <a:pt x="1863617" y="535977"/>
                </a:cubicBezTo>
                <a:cubicBezTo>
                  <a:pt x="1890899" y="480579"/>
                  <a:pt x="1914927" y="419424"/>
                  <a:pt x="1929193" y="359187"/>
                </a:cubicBezTo>
                <a:cubicBezTo>
                  <a:pt x="1935117" y="334325"/>
                  <a:pt x="1937787" y="308711"/>
                  <a:pt x="1946213" y="284517"/>
                </a:cubicBezTo>
                <a:cubicBezTo>
                  <a:pt x="1995854" y="142768"/>
                  <a:pt x="2147865" y="-10828"/>
                  <a:pt x="2307635" y="602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D03DEE7E-BF95-2460-9A0F-BFB03F030D58}"/>
              </a:ext>
            </a:extLst>
          </p:cNvPr>
          <p:cNvSpPr/>
          <p:nvPr/>
        </p:nvSpPr>
        <p:spPr>
          <a:xfrm>
            <a:off x="1475635" y="4216547"/>
            <a:ext cx="235966" cy="225351"/>
          </a:xfrm>
          <a:custGeom>
            <a:avLst/>
            <a:gdLst>
              <a:gd name="csX0" fmla="*/ 198023 w 236276"/>
              <a:gd name="csY0" fmla="*/ 1655 h 241237"/>
              <a:gd name="csX1" fmla="*/ 225930 w 236276"/>
              <a:gd name="csY1" fmla="*/ 1874 h 241237"/>
              <a:gd name="csX2" fmla="*/ 236276 w 236276"/>
              <a:gd name="csY2" fmla="*/ 10718 h 241237"/>
              <a:gd name="csX3" fmla="*/ 119806 w 236276"/>
              <a:gd name="csY3" fmla="*/ 241237 h 241237"/>
              <a:gd name="csX4" fmla="*/ 0 w 236276"/>
              <a:gd name="csY4" fmla="*/ 10718 h 241237"/>
              <a:gd name="csX5" fmla="*/ 61405 w 236276"/>
              <a:gd name="csY5" fmla="*/ 7380 h 241237"/>
              <a:gd name="csX6" fmla="*/ 169865 w 236276"/>
              <a:gd name="csY6" fmla="*/ 7130 h 241237"/>
              <a:gd name="csX7" fmla="*/ 198023 w 236276"/>
              <a:gd name="csY7" fmla="*/ 1655 h 24123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36276" h="241237">
                <a:moveTo>
                  <a:pt x="198023" y="1655"/>
                </a:moveTo>
                <a:cubicBezTo>
                  <a:pt x="208368" y="-149"/>
                  <a:pt x="218672" y="-1004"/>
                  <a:pt x="225930" y="1874"/>
                </a:cubicBezTo>
                <a:cubicBezTo>
                  <a:pt x="238278" y="6797"/>
                  <a:pt x="223427" y="3209"/>
                  <a:pt x="236276" y="10718"/>
                </a:cubicBezTo>
                <a:cubicBezTo>
                  <a:pt x="197397" y="87558"/>
                  <a:pt x="158602" y="164397"/>
                  <a:pt x="119806" y="241237"/>
                </a:cubicBezTo>
                <a:cubicBezTo>
                  <a:pt x="79843" y="164397"/>
                  <a:pt x="39880" y="87558"/>
                  <a:pt x="0" y="10718"/>
                </a:cubicBezTo>
                <a:cubicBezTo>
                  <a:pt x="20524" y="-2047"/>
                  <a:pt x="37627" y="4627"/>
                  <a:pt x="61405" y="7380"/>
                </a:cubicBezTo>
                <a:cubicBezTo>
                  <a:pt x="98365" y="11719"/>
                  <a:pt x="132988" y="11552"/>
                  <a:pt x="169865" y="7130"/>
                </a:cubicBezTo>
                <a:cubicBezTo>
                  <a:pt x="177290" y="6213"/>
                  <a:pt x="187677" y="3460"/>
                  <a:pt x="198023" y="1655"/>
                </a:cubicBez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7B97F3CA-1293-9616-1E4A-CC73AD660F05}"/>
              </a:ext>
            </a:extLst>
          </p:cNvPr>
          <p:cNvSpPr/>
          <p:nvPr/>
        </p:nvSpPr>
        <p:spPr>
          <a:xfrm>
            <a:off x="10400495" y="1658244"/>
            <a:ext cx="176458" cy="167924"/>
          </a:xfrm>
          <a:prstGeom prst="donu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6B1A12-5EA1-90DB-4D26-69F527C0E99B}"/>
              </a:ext>
            </a:extLst>
          </p:cNvPr>
          <p:cNvSpPr/>
          <p:nvPr/>
        </p:nvSpPr>
        <p:spPr>
          <a:xfrm>
            <a:off x="9667143" y="2267991"/>
            <a:ext cx="1641700" cy="679085"/>
          </a:xfrm>
          <a:custGeom>
            <a:avLst/>
            <a:gdLst>
              <a:gd name="csX0" fmla="*/ 862541 w 1643857"/>
              <a:gd name="csY0" fmla="*/ 729 h 726958"/>
              <a:gd name="csX1" fmla="*/ 1132302 w 1643857"/>
              <a:gd name="csY1" fmla="*/ 59012 h 726958"/>
              <a:gd name="csX2" fmla="*/ 1582744 w 1643857"/>
              <a:gd name="csY2" fmla="*/ 501195 h 726958"/>
              <a:gd name="csX3" fmla="*/ 1631217 w 1643857"/>
              <a:gd name="csY3" fmla="*/ 644779 h 726958"/>
              <a:gd name="csX4" fmla="*/ 1643064 w 1643857"/>
              <a:gd name="csY4" fmla="*/ 700344 h 726958"/>
              <a:gd name="csX5" fmla="*/ 1609776 w 1643857"/>
              <a:gd name="csY5" fmla="*/ 725957 h 726958"/>
              <a:gd name="csX6" fmla="*/ 1589585 w 1643857"/>
              <a:gd name="csY6" fmla="*/ 710606 h 726958"/>
              <a:gd name="csX7" fmla="*/ 1542781 w 1643857"/>
              <a:gd name="csY7" fmla="*/ 557677 h 726958"/>
              <a:gd name="csX8" fmla="*/ 1350139 w 1643857"/>
              <a:gd name="csY8" fmla="*/ 274514 h 726958"/>
              <a:gd name="csX9" fmla="*/ 237759 w 1643857"/>
              <a:gd name="csY9" fmla="*/ 336836 h 726958"/>
              <a:gd name="csX10" fmla="*/ 90336 w 1643857"/>
              <a:gd name="csY10" fmla="*/ 589131 h 726958"/>
              <a:gd name="csX11" fmla="*/ 32936 w 1643857"/>
              <a:gd name="csY11" fmla="*/ 726958 h 726958"/>
              <a:gd name="csX12" fmla="*/ 25260 w 1643857"/>
              <a:gd name="csY12" fmla="*/ 591800 h 726958"/>
              <a:gd name="csX13" fmla="*/ 225744 w 1643857"/>
              <a:gd name="csY13" fmla="*/ 258078 h 726958"/>
              <a:gd name="csX14" fmla="*/ 770161 w 1643857"/>
              <a:gd name="csY14" fmla="*/ 1953 h 726958"/>
              <a:gd name="csX15" fmla="*/ 862541 w 1643857"/>
              <a:gd name="csY15" fmla="*/ 729 h 7269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1643857" h="726958">
                <a:moveTo>
                  <a:pt x="862541" y="729"/>
                </a:moveTo>
                <a:cubicBezTo>
                  <a:pt x="954872" y="4580"/>
                  <a:pt x="1046491" y="23745"/>
                  <a:pt x="1132302" y="59012"/>
                </a:cubicBezTo>
                <a:cubicBezTo>
                  <a:pt x="1335456" y="142526"/>
                  <a:pt x="1488384" y="305967"/>
                  <a:pt x="1582744" y="501195"/>
                </a:cubicBezTo>
                <a:cubicBezTo>
                  <a:pt x="1604853" y="546998"/>
                  <a:pt x="1618786" y="595638"/>
                  <a:pt x="1631217" y="644779"/>
                </a:cubicBezTo>
                <a:cubicBezTo>
                  <a:pt x="1635306" y="660798"/>
                  <a:pt x="1646985" y="683741"/>
                  <a:pt x="1643064" y="700344"/>
                </a:cubicBezTo>
                <a:cubicBezTo>
                  <a:pt x="1638642" y="719032"/>
                  <a:pt x="1625294" y="721285"/>
                  <a:pt x="1609776" y="725957"/>
                </a:cubicBezTo>
                <a:cubicBezTo>
                  <a:pt x="1601265" y="720784"/>
                  <a:pt x="1595342" y="719449"/>
                  <a:pt x="1589585" y="710606"/>
                </a:cubicBezTo>
                <a:cubicBezTo>
                  <a:pt x="1578823" y="694253"/>
                  <a:pt x="1555212" y="589131"/>
                  <a:pt x="1542781" y="557677"/>
                </a:cubicBezTo>
                <a:cubicBezTo>
                  <a:pt x="1501399" y="453639"/>
                  <a:pt x="1433487" y="349935"/>
                  <a:pt x="1350139" y="274514"/>
                </a:cubicBezTo>
                <a:cubicBezTo>
                  <a:pt x="1023258" y="-21331"/>
                  <a:pt x="526178" y="-6564"/>
                  <a:pt x="237759" y="336836"/>
                </a:cubicBezTo>
                <a:cubicBezTo>
                  <a:pt x="173600" y="413175"/>
                  <a:pt x="125544" y="495855"/>
                  <a:pt x="90336" y="589131"/>
                </a:cubicBezTo>
                <a:cubicBezTo>
                  <a:pt x="74234" y="631847"/>
                  <a:pt x="71982" y="701762"/>
                  <a:pt x="32936" y="726958"/>
                </a:cubicBezTo>
                <a:cubicBezTo>
                  <a:pt x="-26801" y="710522"/>
                  <a:pt x="9993" y="635852"/>
                  <a:pt x="25260" y="591800"/>
                </a:cubicBezTo>
                <a:cubicBezTo>
                  <a:pt x="69061" y="465737"/>
                  <a:pt x="136474" y="356776"/>
                  <a:pt x="225744" y="258078"/>
                </a:cubicBezTo>
                <a:cubicBezTo>
                  <a:pt x="365073" y="104148"/>
                  <a:pt x="565183" y="15888"/>
                  <a:pt x="770161" y="1953"/>
                </a:cubicBezTo>
                <a:cubicBezTo>
                  <a:pt x="800908" y="-137"/>
                  <a:pt x="831764" y="-555"/>
                  <a:pt x="862541" y="729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5C3DA93-84BE-8250-1C39-B7B69E0E4843}"/>
              </a:ext>
            </a:extLst>
          </p:cNvPr>
          <p:cNvSpPr/>
          <p:nvPr/>
        </p:nvSpPr>
        <p:spPr>
          <a:xfrm>
            <a:off x="9934753" y="2575349"/>
            <a:ext cx="1107942" cy="1109305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C87A15B-2E03-B32E-3F3A-E4646124B7E1}"/>
              </a:ext>
            </a:extLst>
          </p:cNvPr>
          <p:cNvSpPr/>
          <p:nvPr/>
        </p:nvSpPr>
        <p:spPr>
          <a:xfrm>
            <a:off x="9382404" y="2973887"/>
            <a:ext cx="2390496" cy="1093736"/>
          </a:xfrm>
          <a:custGeom>
            <a:avLst/>
            <a:gdLst>
              <a:gd name="csX0" fmla="*/ 2134034 w 2390496"/>
              <a:gd name="csY0" fmla="*/ 0 h 1093736"/>
              <a:gd name="csX1" fmla="*/ 2390496 w 2390496"/>
              <a:gd name="csY1" fmla="*/ 278467 h 1093736"/>
              <a:gd name="csX2" fmla="*/ 2142366 w 2390496"/>
              <a:gd name="csY2" fmla="*/ 467697 h 1093736"/>
              <a:gd name="csX3" fmla="*/ 2125701 w 2390496"/>
              <a:gd name="csY3" fmla="*/ 380641 h 1093736"/>
              <a:gd name="csX4" fmla="*/ 2034215 w 2390496"/>
              <a:gd name="csY4" fmla="*/ 391709 h 1093736"/>
              <a:gd name="csX5" fmla="*/ 1977973 w 2390496"/>
              <a:gd name="csY5" fmla="*/ 542048 h 1093736"/>
              <a:gd name="csX6" fmla="*/ 1846576 w 2390496"/>
              <a:gd name="csY6" fmla="*/ 753879 h 1093736"/>
              <a:gd name="csX7" fmla="*/ 1092518 w 2390496"/>
              <a:gd name="csY7" fmla="*/ 1093682 h 1093736"/>
              <a:gd name="csX8" fmla="*/ 342961 w 2390496"/>
              <a:gd name="csY8" fmla="*/ 734005 h 1093736"/>
              <a:gd name="csX9" fmla="*/ 241893 w 2390496"/>
              <a:gd name="csY9" fmla="*/ 571742 h 1093736"/>
              <a:gd name="csX10" fmla="*/ 4511 w 2390496"/>
              <a:gd name="csY10" fmla="*/ 328892 h 1093736"/>
              <a:gd name="csX11" fmla="*/ 3261 w 2390496"/>
              <a:gd name="csY11" fmla="*/ 99213 h 1093736"/>
              <a:gd name="csX12" fmla="*/ 0 w 2390496"/>
              <a:gd name="csY12" fmla="*/ 97180 h 1093736"/>
              <a:gd name="csX13" fmla="*/ 0 w 2390496"/>
              <a:gd name="csY13" fmla="*/ 91077 h 1093736"/>
              <a:gd name="csX14" fmla="*/ 93376 w 2390496"/>
              <a:gd name="csY14" fmla="*/ 99695 h 1093736"/>
              <a:gd name="csX15" fmla="*/ 342127 w 2390496"/>
              <a:gd name="csY15" fmla="*/ 282987 h 1093736"/>
              <a:gd name="csX16" fmla="*/ 399370 w 2390496"/>
              <a:gd name="csY16" fmla="*/ 471281 h 1093736"/>
              <a:gd name="csX17" fmla="*/ 581093 w 2390496"/>
              <a:gd name="csY17" fmla="*/ 729641 h 1093736"/>
              <a:gd name="csX18" fmla="*/ 1700013 w 2390496"/>
              <a:gd name="csY18" fmla="*/ 655601 h 1093736"/>
              <a:gd name="csX19" fmla="*/ 1861989 w 2390496"/>
              <a:gd name="csY19" fmla="*/ 270674 h 1093736"/>
              <a:gd name="csX20" fmla="*/ 1870822 w 2390496"/>
              <a:gd name="csY20" fmla="*/ 138182 h 1093736"/>
              <a:gd name="csX21" fmla="*/ 2125701 w 2390496"/>
              <a:gd name="csY21" fmla="*/ 94459 h 1093736"/>
              <a:gd name="csX22" fmla="*/ 2134034 w 2390496"/>
              <a:gd name="csY22" fmla="*/ 0 h 10937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2390496" h="1093736">
                <a:moveTo>
                  <a:pt x="2134034" y="0"/>
                </a:moveTo>
                <a:cubicBezTo>
                  <a:pt x="2219521" y="92822"/>
                  <a:pt x="2305008" y="185645"/>
                  <a:pt x="2390496" y="278467"/>
                </a:cubicBezTo>
                <a:cubicBezTo>
                  <a:pt x="2307758" y="341517"/>
                  <a:pt x="2225104" y="404646"/>
                  <a:pt x="2142366" y="467697"/>
                </a:cubicBezTo>
                <a:cubicBezTo>
                  <a:pt x="2120536" y="445718"/>
                  <a:pt x="2130700" y="409556"/>
                  <a:pt x="2125701" y="380641"/>
                </a:cubicBezTo>
                <a:cubicBezTo>
                  <a:pt x="2097372" y="377369"/>
                  <a:pt x="2056794" y="371367"/>
                  <a:pt x="2034215" y="391709"/>
                </a:cubicBezTo>
                <a:cubicBezTo>
                  <a:pt x="2004385" y="418440"/>
                  <a:pt x="1993388" y="503625"/>
                  <a:pt x="1977973" y="542048"/>
                </a:cubicBezTo>
                <a:cubicBezTo>
                  <a:pt x="1946728" y="619751"/>
                  <a:pt x="1900651" y="688491"/>
                  <a:pt x="1846576" y="753879"/>
                </a:cubicBezTo>
                <a:cubicBezTo>
                  <a:pt x="1670100" y="967191"/>
                  <a:pt x="1380310" y="1096799"/>
                  <a:pt x="1092518" y="1093682"/>
                </a:cubicBezTo>
                <a:cubicBezTo>
                  <a:pt x="799644" y="1090642"/>
                  <a:pt x="517603" y="953397"/>
                  <a:pt x="342961" y="734005"/>
                </a:cubicBezTo>
                <a:cubicBezTo>
                  <a:pt x="303218" y="684048"/>
                  <a:pt x="268140" y="629102"/>
                  <a:pt x="241893" y="571742"/>
                </a:cubicBezTo>
                <a:cubicBezTo>
                  <a:pt x="183401" y="443848"/>
                  <a:pt x="177902" y="353052"/>
                  <a:pt x="4511" y="328892"/>
                </a:cubicBezTo>
                <a:cubicBezTo>
                  <a:pt x="4094" y="252280"/>
                  <a:pt x="3677" y="175747"/>
                  <a:pt x="3261" y="99213"/>
                </a:cubicBezTo>
                <a:lnTo>
                  <a:pt x="0" y="97180"/>
                </a:lnTo>
                <a:lnTo>
                  <a:pt x="0" y="91077"/>
                </a:lnTo>
                <a:lnTo>
                  <a:pt x="93376" y="99695"/>
                </a:lnTo>
                <a:cubicBezTo>
                  <a:pt x="199165" y="124143"/>
                  <a:pt x="301322" y="190983"/>
                  <a:pt x="342127" y="282987"/>
                </a:cubicBezTo>
                <a:cubicBezTo>
                  <a:pt x="367708" y="340661"/>
                  <a:pt x="372208" y="409945"/>
                  <a:pt x="399370" y="471281"/>
                </a:cubicBezTo>
                <a:cubicBezTo>
                  <a:pt x="441530" y="566910"/>
                  <a:pt x="501521" y="657160"/>
                  <a:pt x="581093" y="729641"/>
                </a:cubicBezTo>
                <a:cubicBezTo>
                  <a:pt x="903213" y="1022993"/>
                  <a:pt x="1426470" y="992053"/>
                  <a:pt x="1700013" y="655601"/>
                </a:cubicBezTo>
                <a:cubicBezTo>
                  <a:pt x="1791000" y="543607"/>
                  <a:pt x="1844326" y="409945"/>
                  <a:pt x="1861989" y="270674"/>
                </a:cubicBezTo>
                <a:cubicBezTo>
                  <a:pt x="1867572" y="226640"/>
                  <a:pt x="1866406" y="182138"/>
                  <a:pt x="1870822" y="138182"/>
                </a:cubicBezTo>
                <a:cubicBezTo>
                  <a:pt x="1941395" y="84406"/>
                  <a:pt x="2041880" y="102877"/>
                  <a:pt x="2125701" y="94459"/>
                </a:cubicBezTo>
                <a:cubicBezTo>
                  <a:pt x="2128450" y="62973"/>
                  <a:pt x="2131284" y="31486"/>
                  <a:pt x="2134034" y="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90D196C-19A5-4379-D290-285F847BC5C2}"/>
              </a:ext>
            </a:extLst>
          </p:cNvPr>
          <p:cNvSpPr/>
          <p:nvPr/>
        </p:nvSpPr>
        <p:spPr>
          <a:xfrm>
            <a:off x="10374816" y="4216547"/>
            <a:ext cx="227817" cy="224363"/>
          </a:xfrm>
          <a:custGeom>
            <a:avLst/>
            <a:gdLst>
              <a:gd name="csX0" fmla="*/ 227932 w 228116"/>
              <a:gd name="csY0" fmla="*/ 400 h 240180"/>
              <a:gd name="csX1" fmla="*/ 195979 w 228116"/>
              <a:gd name="csY1" fmla="*/ 90255 h 240180"/>
              <a:gd name="csX2" fmla="*/ 118805 w 228116"/>
              <a:gd name="csY2" fmla="*/ 240180 h 240180"/>
              <a:gd name="csX3" fmla="*/ 74837 w 228116"/>
              <a:gd name="csY3" fmla="*/ 165426 h 240180"/>
              <a:gd name="csX4" fmla="*/ 0 w 228116"/>
              <a:gd name="csY4" fmla="*/ 8743 h 240180"/>
              <a:gd name="csX5" fmla="*/ 77090 w 228116"/>
              <a:gd name="csY5" fmla="*/ 6824 h 240180"/>
              <a:gd name="csX6" fmla="*/ 227932 w 228116"/>
              <a:gd name="csY6" fmla="*/ 400 h 24018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28116" h="240180">
                <a:moveTo>
                  <a:pt x="227932" y="400"/>
                </a:moveTo>
                <a:cubicBezTo>
                  <a:pt x="230185" y="33272"/>
                  <a:pt x="211330" y="60303"/>
                  <a:pt x="195979" y="90255"/>
                </a:cubicBezTo>
                <a:cubicBezTo>
                  <a:pt x="170449" y="140230"/>
                  <a:pt x="146671" y="191540"/>
                  <a:pt x="118805" y="240180"/>
                </a:cubicBezTo>
                <a:cubicBezTo>
                  <a:pt x="97530" y="220407"/>
                  <a:pt x="88520" y="191874"/>
                  <a:pt x="74837" y="165426"/>
                </a:cubicBezTo>
                <a:cubicBezTo>
                  <a:pt x="49058" y="115534"/>
                  <a:pt x="13600" y="63140"/>
                  <a:pt x="0" y="8743"/>
                </a:cubicBezTo>
                <a:cubicBezTo>
                  <a:pt x="22693" y="-6608"/>
                  <a:pt x="50393" y="4655"/>
                  <a:pt x="77090" y="6824"/>
                </a:cubicBezTo>
                <a:cubicBezTo>
                  <a:pt x="127983" y="10913"/>
                  <a:pt x="178125" y="-2436"/>
                  <a:pt x="227932" y="400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1F5A851C-676C-39FA-D514-7CB6A91832A6}"/>
              </a:ext>
            </a:extLst>
          </p:cNvPr>
          <p:cNvSpPr/>
          <p:nvPr/>
        </p:nvSpPr>
        <p:spPr>
          <a:xfrm>
            <a:off x="2723709" y="3014648"/>
            <a:ext cx="2219564" cy="1060102"/>
          </a:xfrm>
          <a:custGeom>
            <a:avLst/>
            <a:gdLst>
              <a:gd name="csX0" fmla="*/ 2200482 w 2222480"/>
              <a:gd name="csY0" fmla="*/ 53980 h 1134835"/>
              <a:gd name="csX1" fmla="*/ 2195721 w 2222480"/>
              <a:gd name="csY1" fmla="*/ 55649 h 1134835"/>
              <a:gd name="csX2" fmla="*/ 2200483 w 2222480"/>
              <a:gd name="csY2" fmla="*/ 53980 h 1134835"/>
              <a:gd name="csX3" fmla="*/ 0 w 2222480"/>
              <a:gd name="csY3" fmla="*/ 0 h 1134835"/>
              <a:gd name="csX4" fmla="*/ 57792 w 2222480"/>
              <a:gd name="csY4" fmla="*/ 3142 h 1134835"/>
              <a:gd name="csX5" fmla="*/ 378023 w 2222480"/>
              <a:gd name="csY5" fmla="*/ 270232 h 1134835"/>
              <a:gd name="csX6" fmla="*/ 401217 w 2222480"/>
              <a:gd name="csY6" fmla="*/ 363090 h 1134835"/>
              <a:gd name="csX7" fmla="*/ 465876 w 2222480"/>
              <a:gd name="csY7" fmla="*/ 532204 h 1134835"/>
              <a:gd name="csX8" fmla="*/ 1123476 w 2222480"/>
              <a:gd name="csY8" fmla="*/ 957784 h 1134835"/>
              <a:gd name="csX9" fmla="*/ 1835640 w 2222480"/>
              <a:gd name="csY9" fmla="*/ 545386 h 1134835"/>
              <a:gd name="csX10" fmla="*/ 1901467 w 2222480"/>
              <a:gd name="csY10" fmla="*/ 370349 h 1134835"/>
              <a:gd name="csX11" fmla="*/ 1923743 w 2222480"/>
              <a:gd name="csY11" fmla="*/ 274237 h 1134835"/>
              <a:gd name="csX12" fmla="*/ 2170531 w 2222480"/>
              <a:gd name="csY12" fmla="*/ 51393 h 1134835"/>
              <a:gd name="csX13" fmla="*/ 2170532 w 2222480"/>
              <a:gd name="csY13" fmla="*/ 51394 h 1134835"/>
              <a:gd name="csX14" fmla="*/ 2222480 w 2222480"/>
              <a:gd name="csY14" fmla="*/ 38667 h 1134835"/>
              <a:gd name="csX15" fmla="*/ 2222480 w 2222480"/>
              <a:gd name="csY15" fmla="*/ 318255 h 1134835"/>
              <a:gd name="csX16" fmla="*/ 2201704 w 2222480"/>
              <a:gd name="csY16" fmla="*/ 324696 h 1134835"/>
              <a:gd name="csX17" fmla="*/ 2034956 w 2222480"/>
              <a:gd name="csY17" fmla="*/ 561488 h 1134835"/>
              <a:gd name="csX18" fmla="*/ 1931669 w 2222480"/>
              <a:gd name="csY18" fmla="*/ 749708 h 1134835"/>
              <a:gd name="csX19" fmla="*/ 1156849 w 2222480"/>
              <a:gd name="csY19" fmla="*/ 1134824 h 1134835"/>
              <a:gd name="csX20" fmla="*/ 369346 w 2222480"/>
              <a:gd name="csY20" fmla="*/ 745286 h 1134835"/>
              <a:gd name="csX21" fmla="*/ 258718 w 2222480"/>
              <a:gd name="csY21" fmla="*/ 555732 h 1134835"/>
              <a:gd name="csX22" fmla="*/ 221341 w 2222480"/>
              <a:gd name="csY22" fmla="*/ 451694 h 1134835"/>
              <a:gd name="csX23" fmla="*/ 1167 w 2222480"/>
              <a:gd name="csY23" fmla="*/ 291924 h 1134835"/>
              <a:gd name="csX24" fmla="*/ 0 w 2222480"/>
              <a:gd name="csY24" fmla="*/ 250 h 11348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2222480" h="1134835">
                <a:moveTo>
                  <a:pt x="2200482" y="53980"/>
                </a:moveTo>
                <a:lnTo>
                  <a:pt x="2195721" y="55649"/>
                </a:lnTo>
                <a:lnTo>
                  <a:pt x="2200483" y="53980"/>
                </a:lnTo>
                <a:close/>
                <a:moveTo>
                  <a:pt x="0" y="0"/>
                </a:moveTo>
                <a:lnTo>
                  <a:pt x="57792" y="3142"/>
                </a:lnTo>
                <a:cubicBezTo>
                  <a:pt x="193301" y="25767"/>
                  <a:pt x="329259" y="150363"/>
                  <a:pt x="378023" y="270232"/>
                </a:cubicBezTo>
                <a:cubicBezTo>
                  <a:pt x="389954" y="299516"/>
                  <a:pt x="392707" y="332638"/>
                  <a:pt x="401217" y="363090"/>
                </a:cubicBezTo>
                <a:cubicBezTo>
                  <a:pt x="417486" y="421742"/>
                  <a:pt x="437926" y="478141"/>
                  <a:pt x="465876" y="532204"/>
                </a:cubicBezTo>
                <a:cubicBezTo>
                  <a:pt x="592523" y="777073"/>
                  <a:pt x="846570" y="945353"/>
                  <a:pt x="1123476" y="957784"/>
                </a:cubicBezTo>
                <a:cubicBezTo>
                  <a:pt x="1415567" y="970799"/>
                  <a:pt x="1701901" y="805690"/>
                  <a:pt x="1835640" y="545386"/>
                </a:cubicBezTo>
                <a:cubicBezTo>
                  <a:pt x="1864174" y="489905"/>
                  <a:pt x="1885782" y="430586"/>
                  <a:pt x="1901467" y="370349"/>
                </a:cubicBezTo>
                <a:cubicBezTo>
                  <a:pt x="1909727" y="338562"/>
                  <a:pt x="1912063" y="305106"/>
                  <a:pt x="1923743" y="274237"/>
                </a:cubicBezTo>
                <a:cubicBezTo>
                  <a:pt x="1962371" y="171700"/>
                  <a:pt x="2064825" y="78425"/>
                  <a:pt x="2170531" y="51393"/>
                </a:cubicBezTo>
                <a:lnTo>
                  <a:pt x="2170532" y="51394"/>
                </a:lnTo>
                <a:lnTo>
                  <a:pt x="2222480" y="38667"/>
                </a:lnTo>
                <a:lnTo>
                  <a:pt x="2222480" y="318255"/>
                </a:lnTo>
                <a:lnTo>
                  <a:pt x="2201704" y="324696"/>
                </a:lnTo>
                <a:cubicBezTo>
                  <a:pt x="2093860" y="367568"/>
                  <a:pt x="2081240" y="445270"/>
                  <a:pt x="2034956" y="561488"/>
                </a:cubicBezTo>
                <a:cubicBezTo>
                  <a:pt x="2008592" y="627816"/>
                  <a:pt x="1974135" y="692141"/>
                  <a:pt x="1931669" y="749708"/>
                </a:cubicBezTo>
                <a:cubicBezTo>
                  <a:pt x="1751960" y="993242"/>
                  <a:pt x="1459201" y="1136326"/>
                  <a:pt x="1156849" y="1134824"/>
                </a:cubicBezTo>
                <a:cubicBezTo>
                  <a:pt x="847738" y="1133322"/>
                  <a:pt x="557817" y="990072"/>
                  <a:pt x="369346" y="745286"/>
                </a:cubicBezTo>
                <a:cubicBezTo>
                  <a:pt x="324795" y="687385"/>
                  <a:pt x="287835" y="622727"/>
                  <a:pt x="258718" y="555732"/>
                </a:cubicBezTo>
                <a:cubicBezTo>
                  <a:pt x="244034" y="522026"/>
                  <a:pt x="237109" y="484732"/>
                  <a:pt x="221341" y="451694"/>
                </a:cubicBezTo>
                <a:cubicBezTo>
                  <a:pt x="177206" y="359586"/>
                  <a:pt x="100450" y="306191"/>
                  <a:pt x="1167" y="291924"/>
                </a:cubicBezTo>
                <a:lnTo>
                  <a:pt x="0" y="250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AA2ECD6-D6B2-B888-7EE1-5161DF178067}"/>
              </a:ext>
            </a:extLst>
          </p:cNvPr>
          <p:cNvSpPr/>
          <p:nvPr/>
        </p:nvSpPr>
        <p:spPr>
          <a:xfrm>
            <a:off x="4943273" y="3046886"/>
            <a:ext cx="2219565" cy="1023739"/>
          </a:xfrm>
          <a:custGeom>
            <a:avLst/>
            <a:gdLst>
              <a:gd name="csX0" fmla="*/ 28468 w 2222481"/>
              <a:gd name="csY0" fmla="*/ 18876 h 1095909"/>
              <a:gd name="csX1" fmla="*/ 26225 w 2222481"/>
              <a:gd name="csY1" fmla="*/ 22557 h 1095909"/>
              <a:gd name="csX2" fmla="*/ 26226 w 2222481"/>
              <a:gd name="csY2" fmla="*/ 22557 h 1095909"/>
              <a:gd name="csX3" fmla="*/ 28468 w 2222481"/>
              <a:gd name="csY3" fmla="*/ 18876 h 1095909"/>
              <a:gd name="csX4" fmla="*/ 67034 w 2222481"/>
              <a:gd name="csY4" fmla="*/ 1151 h 1095909"/>
              <a:gd name="csX5" fmla="*/ 392486 w 2222481"/>
              <a:gd name="csY5" fmla="*/ 226295 h 1095909"/>
              <a:gd name="csX6" fmla="*/ 419851 w 2222481"/>
              <a:gd name="csY6" fmla="*/ 332085 h 1095909"/>
              <a:gd name="csX7" fmla="*/ 495856 w 2222481"/>
              <a:gd name="csY7" fmla="*/ 523058 h 1095909"/>
              <a:gd name="csX8" fmla="*/ 1107904 w 2222481"/>
              <a:gd name="csY8" fmla="*/ 920688 h 1095909"/>
              <a:gd name="csX9" fmla="*/ 1833250 w 2222481"/>
              <a:gd name="csY9" fmla="*/ 511544 h 1095909"/>
              <a:gd name="csX10" fmla="*/ 1904917 w 2222481"/>
              <a:gd name="csY10" fmla="*/ 325244 h 1095909"/>
              <a:gd name="csX11" fmla="*/ 1927694 w 2222481"/>
              <a:gd name="csY11" fmla="*/ 230383 h 1095909"/>
              <a:gd name="csX12" fmla="*/ 2173934 w 2222481"/>
              <a:gd name="csY12" fmla="*/ 27917 h 1095909"/>
              <a:gd name="csX13" fmla="*/ 2217948 w 2222481"/>
              <a:gd name="csY13" fmla="*/ 23225 h 1095909"/>
              <a:gd name="csX14" fmla="*/ 2222481 w 2222481"/>
              <a:gd name="csY14" fmla="*/ 22631 h 1095909"/>
              <a:gd name="csX15" fmla="*/ 2222481 w 2222481"/>
              <a:gd name="csY15" fmla="*/ 280782 h 1095909"/>
              <a:gd name="csX16" fmla="*/ 2178236 w 2222481"/>
              <a:gd name="csY16" fmla="*/ 297398 h 1095909"/>
              <a:gd name="csX17" fmla="*/ 2126508 w 2222481"/>
              <a:gd name="csY17" fmla="*/ 329248 h 1095909"/>
              <a:gd name="csX18" fmla="*/ 2025641 w 2222481"/>
              <a:gd name="csY18" fmla="*/ 520305 h 1095909"/>
              <a:gd name="csX19" fmla="*/ 1919684 w 2222481"/>
              <a:gd name="csY19" fmla="*/ 706272 h 1095909"/>
              <a:gd name="csX20" fmla="*/ 1061850 w 2222481"/>
              <a:gd name="csY20" fmla="*/ 1091054 h 1095909"/>
              <a:gd name="csX21" fmla="*/ 386312 w 2222481"/>
              <a:gd name="csY21" fmla="*/ 699263 h 1095909"/>
              <a:gd name="csX22" fmla="*/ 284026 w 2222481"/>
              <a:gd name="csY22" fmla="*/ 518302 h 1095909"/>
              <a:gd name="csX23" fmla="*/ 108988 w 2222481"/>
              <a:gd name="csY23" fmla="*/ 285113 h 1095909"/>
              <a:gd name="csX24" fmla="*/ 31648 w 2222481"/>
              <a:gd name="csY24" fmla="*/ 273934 h 1095909"/>
              <a:gd name="csX25" fmla="*/ 31648 w 2222481"/>
              <a:gd name="csY25" fmla="*/ 273933 h 1095909"/>
              <a:gd name="csX26" fmla="*/ 1 w 2222481"/>
              <a:gd name="csY26" fmla="*/ 283745 h 1095909"/>
              <a:gd name="csX27" fmla="*/ 0 w 2222481"/>
              <a:gd name="csY27" fmla="*/ 283745 h 1095909"/>
              <a:gd name="csX28" fmla="*/ 0 w 2222481"/>
              <a:gd name="csY28" fmla="*/ 4157 h 1095909"/>
              <a:gd name="csX29" fmla="*/ 1 w 2222481"/>
              <a:gd name="csY29" fmla="*/ 4157 h 1095909"/>
              <a:gd name="csX30" fmla="*/ 10101 w 2222481"/>
              <a:gd name="csY30" fmla="*/ 1682 h 1095909"/>
              <a:gd name="csX31" fmla="*/ 67034 w 2222481"/>
              <a:gd name="csY31" fmla="*/ 1151 h 1095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</a:cxnLst>
            <a:rect l="l" t="t" r="r" b="b"/>
            <a:pathLst>
              <a:path w="2222481" h="1095909">
                <a:moveTo>
                  <a:pt x="28468" y="18876"/>
                </a:moveTo>
                <a:lnTo>
                  <a:pt x="26225" y="22557"/>
                </a:lnTo>
                <a:lnTo>
                  <a:pt x="26226" y="22557"/>
                </a:lnTo>
                <a:cubicBezTo>
                  <a:pt x="31065" y="20638"/>
                  <a:pt x="29355" y="20117"/>
                  <a:pt x="28468" y="18876"/>
                </a:cubicBezTo>
                <a:close/>
                <a:moveTo>
                  <a:pt x="67034" y="1151"/>
                </a:moveTo>
                <a:cubicBezTo>
                  <a:pt x="201365" y="12791"/>
                  <a:pt x="341576" y="111254"/>
                  <a:pt x="392486" y="226295"/>
                </a:cubicBezTo>
                <a:cubicBezTo>
                  <a:pt x="407003" y="259167"/>
                  <a:pt x="410340" y="297378"/>
                  <a:pt x="419851" y="332085"/>
                </a:cubicBezTo>
                <a:cubicBezTo>
                  <a:pt x="438039" y="398913"/>
                  <a:pt x="463402" y="461903"/>
                  <a:pt x="495856" y="523058"/>
                </a:cubicBezTo>
                <a:cubicBezTo>
                  <a:pt x="614411" y="746652"/>
                  <a:pt x="856110" y="903335"/>
                  <a:pt x="1107904" y="920688"/>
                </a:cubicBezTo>
                <a:cubicBezTo>
                  <a:pt x="1409005" y="941546"/>
                  <a:pt x="1690917" y="774184"/>
                  <a:pt x="1833250" y="511544"/>
                </a:cubicBezTo>
                <a:cubicBezTo>
                  <a:pt x="1864870" y="453226"/>
                  <a:pt x="1889148" y="389736"/>
                  <a:pt x="1904917" y="325244"/>
                </a:cubicBezTo>
                <a:cubicBezTo>
                  <a:pt x="1912509" y="293790"/>
                  <a:pt x="1915179" y="260418"/>
                  <a:pt x="1927694" y="230383"/>
                </a:cubicBezTo>
                <a:cubicBezTo>
                  <a:pt x="1966604" y="137525"/>
                  <a:pt x="2070668" y="48946"/>
                  <a:pt x="2173934" y="27917"/>
                </a:cubicBezTo>
                <a:lnTo>
                  <a:pt x="2217948" y="23225"/>
                </a:lnTo>
                <a:lnTo>
                  <a:pt x="2222481" y="22631"/>
                </a:lnTo>
                <a:lnTo>
                  <a:pt x="2222481" y="280782"/>
                </a:lnTo>
                <a:lnTo>
                  <a:pt x="2178236" y="297398"/>
                </a:lnTo>
                <a:cubicBezTo>
                  <a:pt x="2160048" y="305116"/>
                  <a:pt x="2142652" y="314606"/>
                  <a:pt x="2126508" y="329248"/>
                </a:cubicBezTo>
                <a:cubicBezTo>
                  <a:pt x="2070443" y="380058"/>
                  <a:pt x="2053257" y="452893"/>
                  <a:pt x="2025641" y="520305"/>
                </a:cubicBezTo>
                <a:cubicBezTo>
                  <a:pt x="1998526" y="586382"/>
                  <a:pt x="1961399" y="648371"/>
                  <a:pt x="1919684" y="706272"/>
                </a:cubicBezTo>
                <a:cubicBezTo>
                  <a:pt x="1726542" y="974418"/>
                  <a:pt x="1390817" y="1125511"/>
                  <a:pt x="1061850" y="1091054"/>
                </a:cubicBezTo>
                <a:cubicBezTo>
                  <a:pt x="790951" y="1062687"/>
                  <a:pt x="547583" y="916850"/>
                  <a:pt x="386312" y="699263"/>
                </a:cubicBezTo>
                <a:cubicBezTo>
                  <a:pt x="345264" y="644032"/>
                  <a:pt x="310056" y="582043"/>
                  <a:pt x="284026" y="518302"/>
                </a:cubicBezTo>
                <a:cubicBezTo>
                  <a:pt x="244146" y="420688"/>
                  <a:pt x="225124" y="321156"/>
                  <a:pt x="108988" y="285113"/>
                </a:cubicBezTo>
                <a:cubicBezTo>
                  <a:pt x="83458" y="277271"/>
                  <a:pt x="57845" y="275769"/>
                  <a:pt x="31648" y="273934"/>
                </a:cubicBezTo>
                <a:lnTo>
                  <a:pt x="31648" y="273933"/>
                </a:lnTo>
                <a:lnTo>
                  <a:pt x="1" y="283745"/>
                </a:lnTo>
                <a:lnTo>
                  <a:pt x="0" y="283745"/>
                </a:lnTo>
                <a:lnTo>
                  <a:pt x="0" y="4157"/>
                </a:lnTo>
                <a:lnTo>
                  <a:pt x="1" y="4157"/>
                </a:lnTo>
                <a:lnTo>
                  <a:pt x="10101" y="1682"/>
                </a:lnTo>
                <a:cubicBezTo>
                  <a:pt x="28774" y="-403"/>
                  <a:pt x="47844" y="-512"/>
                  <a:pt x="67034" y="1151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Circle: Hollow 35">
            <a:extLst>
              <a:ext uri="{FF2B5EF4-FFF2-40B4-BE49-F238E27FC236}">
                <a16:creationId xmlns:a16="http://schemas.microsoft.com/office/drawing/2014/main" id="{E60FC04C-03D4-70EF-CF45-6AB91DA94335}"/>
              </a:ext>
            </a:extLst>
          </p:cNvPr>
          <p:cNvSpPr/>
          <p:nvPr/>
        </p:nvSpPr>
        <p:spPr>
          <a:xfrm>
            <a:off x="3789843" y="1658039"/>
            <a:ext cx="175547" cy="169110"/>
          </a:xfrm>
          <a:prstGeom prst="donu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Circle: Hollow 36">
            <a:extLst>
              <a:ext uri="{FF2B5EF4-FFF2-40B4-BE49-F238E27FC236}">
                <a16:creationId xmlns:a16="http://schemas.microsoft.com/office/drawing/2014/main" id="{296E798B-D880-902F-1DF8-AC233D3046D0}"/>
              </a:ext>
            </a:extLst>
          </p:cNvPr>
          <p:cNvSpPr/>
          <p:nvPr/>
        </p:nvSpPr>
        <p:spPr>
          <a:xfrm>
            <a:off x="6016103" y="1657711"/>
            <a:ext cx="176280" cy="170572"/>
          </a:xfrm>
          <a:prstGeom prst="donut">
            <a:avLst/>
          </a:pr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8" name="Circle: Hollow 37">
            <a:extLst>
              <a:ext uri="{FF2B5EF4-FFF2-40B4-BE49-F238E27FC236}">
                <a16:creationId xmlns:a16="http://schemas.microsoft.com/office/drawing/2014/main" id="{6208A079-017D-2128-7478-F364A1AEBED1}"/>
              </a:ext>
            </a:extLst>
          </p:cNvPr>
          <p:cNvSpPr/>
          <p:nvPr/>
        </p:nvSpPr>
        <p:spPr>
          <a:xfrm>
            <a:off x="8216685" y="1658076"/>
            <a:ext cx="172923" cy="170707"/>
          </a:xfrm>
          <a:prstGeom prst="donu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96D01218-8596-9967-4340-1F4407A176EE}"/>
              </a:ext>
            </a:extLst>
          </p:cNvPr>
          <p:cNvSpPr/>
          <p:nvPr/>
        </p:nvSpPr>
        <p:spPr>
          <a:xfrm>
            <a:off x="5281341" y="2266102"/>
            <a:ext cx="1647900" cy="680117"/>
          </a:xfrm>
          <a:custGeom>
            <a:avLst/>
            <a:gdLst>
              <a:gd name="csX0" fmla="*/ 849204 w 1650065"/>
              <a:gd name="csY0" fmla="*/ 778 h 728063"/>
              <a:gd name="csX1" fmla="*/ 1377518 w 1650065"/>
              <a:gd name="csY1" fmla="*/ 213714 h 728063"/>
              <a:gd name="csX2" fmla="*/ 1617548 w 1650065"/>
              <a:gd name="csY2" fmla="*/ 574051 h 728063"/>
              <a:gd name="csX3" fmla="*/ 1648167 w 1650065"/>
              <a:gd name="csY3" fmla="*/ 707957 h 728063"/>
              <a:gd name="csX4" fmla="*/ 1616046 w 1650065"/>
              <a:gd name="csY4" fmla="*/ 728063 h 728063"/>
              <a:gd name="csX5" fmla="*/ 1569158 w 1650065"/>
              <a:gd name="csY5" fmla="*/ 614097 h 728063"/>
              <a:gd name="csX6" fmla="*/ 1456527 w 1650065"/>
              <a:gd name="csY6" fmla="*/ 393674 h 728063"/>
              <a:gd name="csX7" fmla="*/ 482807 w 1650065"/>
              <a:gd name="csY7" fmla="*/ 143965 h 728063"/>
              <a:gd name="csX8" fmla="*/ 117632 w 1650065"/>
              <a:gd name="csY8" fmla="*/ 521322 h 728063"/>
              <a:gd name="csX9" fmla="*/ 71661 w 1650065"/>
              <a:gd name="csY9" fmla="*/ 640962 h 728063"/>
              <a:gd name="csX10" fmla="*/ 51471 w 1650065"/>
              <a:gd name="csY10" fmla="*/ 713046 h 728063"/>
              <a:gd name="csX11" fmla="*/ 14177 w 1650065"/>
              <a:gd name="csY11" fmla="*/ 724476 h 728063"/>
              <a:gd name="csX12" fmla="*/ 34284 w 1650065"/>
              <a:gd name="csY12" fmla="*/ 563288 h 728063"/>
              <a:gd name="csX13" fmla="*/ 310440 w 1650065"/>
              <a:gd name="csY13" fmla="*/ 179674 h 728063"/>
              <a:gd name="csX14" fmla="*/ 849204 w 1650065"/>
              <a:gd name="csY14" fmla="*/ 778 h 7280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650065" h="728063">
                <a:moveTo>
                  <a:pt x="849204" y="778"/>
                </a:moveTo>
                <a:cubicBezTo>
                  <a:pt x="1040646" y="9016"/>
                  <a:pt x="1230346" y="82561"/>
                  <a:pt x="1377518" y="213714"/>
                </a:cubicBezTo>
                <a:cubicBezTo>
                  <a:pt x="1485560" y="309909"/>
                  <a:pt x="1569242" y="438058"/>
                  <a:pt x="1617548" y="574051"/>
                </a:cubicBezTo>
                <a:cubicBezTo>
                  <a:pt x="1626808" y="600248"/>
                  <a:pt x="1658012" y="684096"/>
                  <a:pt x="1648167" y="707957"/>
                </a:cubicBezTo>
                <a:cubicBezTo>
                  <a:pt x="1641659" y="723725"/>
                  <a:pt x="1630229" y="724142"/>
                  <a:pt x="1616046" y="728063"/>
                </a:cubicBezTo>
                <a:cubicBezTo>
                  <a:pt x="1580087" y="705287"/>
                  <a:pt x="1582257" y="652726"/>
                  <a:pt x="1569158" y="614097"/>
                </a:cubicBezTo>
                <a:cubicBezTo>
                  <a:pt x="1542877" y="536340"/>
                  <a:pt x="1505667" y="459584"/>
                  <a:pt x="1456527" y="393674"/>
                </a:cubicBezTo>
                <a:cubicBezTo>
                  <a:pt x="1230012" y="89235"/>
                  <a:pt x="830630" y="-28819"/>
                  <a:pt x="482807" y="143965"/>
                </a:cubicBezTo>
                <a:cubicBezTo>
                  <a:pt x="322203" y="223725"/>
                  <a:pt x="196056" y="361469"/>
                  <a:pt x="117632" y="521322"/>
                </a:cubicBezTo>
                <a:cubicBezTo>
                  <a:pt x="99193" y="558866"/>
                  <a:pt x="82841" y="600665"/>
                  <a:pt x="71661" y="640962"/>
                </a:cubicBezTo>
                <a:cubicBezTo>
                  <a:pt x="65570" y="662654"/>
                  <a:pt x="64903" y="694775"/>
                  <a:pt x="51471" y="713046"/>
                </a:cubicBezTo>
                <a:cubicBezTo>
                  <a:pt x="40458" y="727980"/>
                  <a:pt x="30363" y="724643"/>
                  <a:pt x="14177" y="724476"/>
                </a:cubicBezTo>
                <a:cubicBezTo>
                  <a:pt x="-20864" y="686849"/>
                  <a:pt x="18098" y="606505"/>
                  <a:pt x="34284" y="563288"/>
                </a:cubicBezTo>
                <a:cubicBezTo>
                  <a:pt x="91267" y="411778"/>
                  <a:pt x="187379" y="283545"/>
                  <a:pt x="310440" y="179674"/>
                </a:cubicBezTo>
                <a:cubicBezTo>
                  <a:pt x="464578" y="49606"/>
                  <a:pt x="657762" y="-7461"/>
                  <a:pt x="849204" y="778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98A5770-67C8-5568-A457-9B4D013D6CB3}"/>
              </a:ext>
            </a:extLst>
          </p:cNvPr>
          <p:cNvSpPr/>
          <p:nvPr/>
        </p:nvSpPr>
        <p:spPr>
          <a:xfrm>
            <a:off x="3033970" y="2266302"/>
            <a:ext cx="1672200" cy="676413"/>
          </a:xfrm>
          <a:custGeom>
            <a:avLst/>
            <a:gdLst>
              <a:gd name="csX0" fmla="*/ 786235 w 1674397"/>
              <a:gd name="csY0" fmla="*/ 2137 h 724098"/>
              <a:gd name="csX1" fmla="*/ 1375130 w 1674397"/>
              <a:gd name="csY1" fmla="*/ 188552 h 724098"/>
              <a:gd name="csX2" fmla="*/ 1639772 w 1674397"/>
              <a:gd name="csY2" fmla="*/ 557649 h 724098"/>
              <a:gd name="csX3" fmla="*/ 1665469 w 1674397"/>
              <a:gd name="csY3" fmla="*/ 721841 h 724098"/>
              <a:gd name="csX4" fmla="*/ 1605065 w 1674397"/>
              <a:gd name="csY4" fmla="*/ 643416 h 724098"/>
              <a:gd name="csX5" fmla="*/ 1471659 w 1674397"/>
              <a:gd name="csY5" fmla="*/ 376188 h 724098"/>
              <a:gd name="csX6" fmla="*/ 862866 w 1674397"/>
              <a:gd name="csY6" fmla="*/ 63740 h 724098"/>
              <a:gd name="csX7" fmla="*/ 221868 w 1674397"/>
              <a:gd name="csY7" fmla="*/ 360503 h 724098"/>
              <a:gd name="csX8" fmla="*/ 70441 w 1674397"/>
              <a:gd name="csY8" fmla="*/ 642916 h 724098"/>
              <a:gd name="csX9" fmla="*/ 11372 w 1674397"/>
              <a:gd name="csY9" fmla="*/ 721841 h 724098"/>
              <a:gd name="csX10" fmla="*/ 24972 w 1674397"/>
              <a:gd name="csY10" fmla="*/ 588686 h 724098"/>
              <a:gd name="csX11" fmla="*/ 224371 w 1674397"/>
              <a:gd name="csY11" fmla="*/ 262806 h 724098"/>
              <a:gd name="csX12" fmla="*/ 786235 w 1674397"/>
              <a:gd name="csY12" fmla="*/ 2137 h 7240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74397" h="724098">
                <a:moveTo>
                  <a:pt x="786235" y="2137"/>
                </a:moveTo>
                <a:cubicBezTo>
                  <a:pt x="995020" y="-12453"/>
                  <a:pt x="1208311" y="47471"/>
                  <a:pt x="1375130" y="188552"/>
                </a:cubicBezTo>
                <a:cubicBezTo>
                  <a:pt x="1492684" y="287918"/>
                  <a:pt x="1584290" y="413481"/>
                  <a:pt x="1639772" y="557649"/>
                </a:cubicBezTo>
                <a:cubicBezTo>
                  <a:pt x="1656709" y="601784"/>
                  <a:pt x="1690498" y="679542"/>
                  <a:pt x="1665469" y="721841"/>
                </a:cubicBezTo>
                <a:cubicBezTo>
                  <a:pt x="1613158" y="735857"/>
                  <a:pt x="1615410" y="681544"/>
                  <a:pt x="1605065" y="643416"/>
                </a:cubicBezTo>
                <a:cubicBezTo>
                  <a:pt x="1578784" y="546470"/>
                  <a:pt x="1531145" y="456782"/>
                  <a:pt x="1471659" y="376188"/>
                </a:cubicBezTo>
                <a:cubicBezTo>
                  <a:pt x="1331579" y="186550"/>
                  <a:pt x="1098307" y="65492"/>
                  <a:pt x="862866" y="63740"/>
                </a:cubicBezTo>
                <a:cubicBezTo>
                  <a:pt x="618247" y="61821"/>
                  <a:pt x="375213" y="166109"/>
                  <a:pt x="221868" y="360503"/>
                </a:cubicBezTo>
                <a:cubicBezTo>
                  <a:pt x="155290" y="444851"/>
                  <a:pt x="98474" y="538043"/>
                  <a:pt x="70441" y="642916"/>
                </a:cubicBezTo>
                <a:cubicBezTo>
                  <a:pt x="60763" y="679458"/>
                  <a:pt x="61264" y="733354"/>
                  <a:pt x="11372" y="721841"/>
                </a:cubicBezTo>
                <a:cubicBezTo>
                  <a:pt x="-15075" y="684214"/>
                  <a:pt x="11039" y="629567"/>
                  <a:pt x="24972" y="588686"/>
                </a:cubicBezTo>
                <a:cubicBezTo>
                  <a:pt x="66603" y="466043"/>
                  <a:pt x="135601" y="356582"/>
                  <a:pt x="224371" y="262806"/>
                </a:cubicBezTo>
                <a:cubicBezTo>
                  <a:pt x="373170" y="105831"/>
                  <a:pt x="577450" y="16727"/>
                  <a:pt x="786235" y="2137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401E7B6A-E278-BA99-77A2-CF29BA35E564}"/>
              </a:ext>
            </a:extLst>
          </p:cNvPr>
          <p:cNvSpPr/>
          <p:nvPr/>
        </p:nvSpPr>
        <p:spPr>
          <a:xfrm>
            <a:off x="7481321" y="2268196"/>
            <a:ext cx="1640573" cy="676387"/>
          </a:xfrm>
          <a:custGeom>
            <a:avLst/>
            <a:gdLst>
              <a:gd name="csX0" fmla="*/ 789791 w 1642728"/>
              <a:gd name="csY0" fmla="*/ 528 h 724070"/>
              <a:gd name="csX1" fmla="*/ 1366119 w 1642728"/>
              <a:gd name="csY1" fmla="*/ 206216 h 724070"/>
              <a:gd name="csX2" fmla="*/ 1611906 w 1642728"/>
              <a:gd name="csY2" fmla="*/ 569556 h 724070"/>
              <a:gd name="csX3" fmla="*/ 1635017 w 1642728"/>
              <a:gd name="csY3" fmla="*/ 719815 h 724070"/>
              <a:gd name="csX4" fmla="*/ 1588211 w 1642728"/>
              <a:gd name="csY4" fmla="*/ 701878 h 724070"/>
              <a:gd name="csX5" fmla="*/ 1567354 w 1642728"/>
              <a:gd name="csY5" fmla="*/ 621534 h 724070"/>
              <a:gd name="csX6" fmla="*/ 1446379 w 1642728"/>
              <a:gd name="csY6" fmla="*/ 384340 h 724070"/>
              <a:gd name="csX7" fmla="*/ 856525 w 1642728"/>
              <a:gd name="csY7" fmla="*/ 63549 h 724070"/>
              <a:gd name="csX8" fmla="*/ 193752 w 1642728"/>
              <a:gd name="csY8" fmla="*/ 386843 h 724070"/>
              <a:gd name="csX9" fmla="*/ 71609 w 1642728"/>
              <a:gd name="csY9" fmla="*/ 630878 h 724070"/>
              <a:gd name="csX10" fmla="*/ 13875 w 1642728"/>
              <a:gd name="csY10" fmla="*/ 724070 h 724070"/>
              <a:gd name="csX11" fmla="*/ 24220 w 1642728"/>
              <a:gd name="csY11" fmla="*/ 584824 h 724070"/>
              <a:gd name="csX12" fmla="*/ 230795 w 1642728"/>
              <a:gd name="csY12" fmla="*/ 248432 h 724070"/>
              <a:gd name="csX13" fmla="*/ 789791 w 1642728"/>
              <a:gd name="csY13" fmla="*/ 528 h 7240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1642728" h="724070">
                <a:moveTo>
                  <a:pt x="789791" y="528"/>
                </a:moveTo>
                <a:cubicBezTo>
                  <a:pt x="994895" y="-6762"/>
                  <a:pt x="1202887" y="61547"/>
                  <a:pt x="1366119" y="206216"/>
                </a:cubicBezTo>
                <a:cubicBezTo>
                  <a:pt x="1476331" y="303830"/>
                  <a:pt x="1561347" y="431395"/>
                  <a:pt x="1611906" y="569556"/>
                </a:cubicBezTo>
                <a:cubicBezTo>
                  <a:pt x="1627341" y="611606"/>
                  <a:pt x="1656709" y="678851"/>
                  <a:pt x="1635017" y="719815"/>
                </a:cubicBezTo>
                <a:cubicBezTo>
                  <a:pt x="1614076" y="725739"/>
                  <a:pt x="1597055" y="725989"/>
                  <a:pt x="1588211" y="701878"/>
                </a:cubicBezTo>
                <a:cubicBezTo>
                  <a:pt x="1578951" y="676348"/>
                  <a:pt x="1576031" y="647564"/>
                  <a:pt x="1567354" y="621534"/>
                </a:cubicBezTo>
                <a:cubicBezTo>
                  <a:pt x="1539071" y="536184"/>
                  <a:pt x="1498523" y="457593"/>
                  <a:pt x="1446379" y="384340"/>
                </a:cubicBezTo>
                <a:cubicBezTo>
                  <a:pt x="1311639" y="195120"/>
                  <a:pt x="1087878" y="73978"/>
                  <a:pt x="856525" y="63549"/>
                </a:cubicBezTo>
                <a:cubicBezTo>
                  <a:pt x="594219" y="51702"/>
                  <a:pt x="349099" y="178100"/>
                  <a:pt x="193752" y="386843"/>
                </a:cubicBezTo>
                <a:cubicBezTo>
                  <a:pt x="140356" y="458594"/>
                  <a:pt x="95804" y="544611"/>
                  <a:pt x="71609" y="630878"/>
                </a:cubicBezTo>
                <a:cubicBezTo>
                  <a:pt x="59511" y="673928"/>
                  <a:pt x="67604" y="721484"/>
                  <a:pt x="13875" y="724070"/>
                </a:cubicBezTo>
                <a:cubicBezTo>
                  <a:pt x="-16577" y="688695"/>
                  <a:pt x="10621" y="625622"/>
                  <a:pt x="24220" y="584824"/>
                </a:cubicBezTo>
                <a:cubicBezTo>
                  <a:pt x="66436" y="458177"/>
                  <a:pt x="138688" y="344294"/>
                  <a:pt x="230795" y="248432"/>
                </a:cubicBezTo>
                <a:cubicBezTo>
                  <a:pt x="382472" y="90707"/>
                  <a:pt x="584687" y="7818"/>
                  <a:pt x="789791" y="528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0EFA7687-E3F7-CCA6-66FA-0D4CC6FEC418}"/>
              </a:ext>
            </a:extLst>
          </p:cNvPr>
          <p:cNvSpPr/>
          <p:nvPr/>
        </p:nvSpPr>
        <p:spPr>
          <a:xfrm>
            <a:off x="3319511" y="2575038"/>
            <a:ext cx="1116210" cy="110992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0402B0CC-FA4B-A5B0-52BB-BF757EB74ED0}"/>
              </a:ext>
            </a:extLst>
          </p:cNvPr>
          <p:cNvSpPr/>
          <p:nvPr/>
        </p:nvSpPr>
        <p:spPr>
          <a:xfrm>
            <a:off x="7747098" y="2575349"/>
            <a:ext cx="1112096" cy="1109304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CA83BF1B-1C54-7B07-A8AD-1B8B8C63D315}"/>
              </a:ext>
            </a:extLst>
          </p:cNvPr>
          <p:cNvSpPr/>
          <p:nvPr/>
        </p:nvSpPr>
        <p:spPr>
          <a:xfrm>
            <a:off x="5550102" y="2575089"/>
            <a:ext cx="1108283" cy="1109825"/>
          </a:xfrm>
          <a:prstGeom prst="ellipse">
            <a:avLst/>
          </a:pr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7B4440F-4ED8-D9EC-3061-E616E004E935}"/>
              </a:ext>
            </a:extLst>
          </p:cNvPr>
          <p:cNvSpPr/>
          <p:nvPr/>
        </p:nvSpPr>
        <p:spPr>
          <a:xfrm>
            <a:off x="8190184" y="4216547"/>
            <a:ext cx="225924" cy="223859"/>
          </a:xfrm>
          <a:custGeom>
            <a:avLst/>
            <a:gdLst>
              <a:gd name="csX0" fmla="*/ 225466 w 226221"/>
              <a:gd name="csY0" fmla="*/ 360 h 239640"/>
              <a:gd name="csX1" fmla="*/ 200187 w 226221"/>
              <a:gd name="csY1" fmla="*/ 79035 h 239640"/>
              <a:gd name="csX2" fmla="*/ 108664 w 226221"/>
              <a:gd name="csY2" fmla="*/ 239640 h 239640"/>
              <a:gd name="csX3" fmla="*/ 32324 w 226221"/>
              <a:gd name="csY3" fmla="*/ 89214 h 239640"/>
              <a:gd name="csX4" fmla="*/ 204 w 226221"/>
              <a:gd name="csY4" fmla="*/ 4365 h 239640"/>
              <a:gd name="csX5" fmla="*/ 108664 w 226221"/>
              <a:gd name="csY5" fmla="*/ 9955 h 239640"/>
              <a:gd name="csX6" fmla="*/ 225466 w 226221"/>
              <a:gd name="csY6" fmla="*/ 360 h 2396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226221" h="239640">
                <a:moveTo>
                  <a:pt x="225466" y="360"/>
                </a:moveTo>
                <a:cubicBezTo>
                  <a:pt x="229721" y="31647"/>
                  <a:pt x="215288" y="50669"/>
                  <a:pt x="200187" y="79035"/>
                </a:cubicBezTo>
                <a:cubicBezTo>
                  <a:pt x="173406" y="129511"/>
                  <a:pt x="150295" y="201929"/>
                  <a:pt x="108664" y="239640"/>
                </a:cubicBezTo>
                <a:cubicBezTo>
                  <a:pt x="79546" y="191750"/>
                  <a:pt x="59022" y="138605"/>
                  <a:pt x="32324" y="89214"/>
                </a:cubicBezTo>
                <a:cubicBezTo>
                  <a:pt x="17474" y="61682"/>
                  <a:pt x="-2216" y="35484"/>
                  <a:pt x="204" y="4365"/>
                </a:cubicBezTo>
                <a:cubicBezTo>
                  <a:pt x="33826" y="-5480"/>
                  <a:pt x="73289" y="9204"/>
                  <a:pt x="108664" y="9955"/>
                </a:cubicBezTo>
                <a:cubicBezTo>
                  <a:pt x="147793" y="10789"/>
                  <a:pt x="187089" y="-2310"/>
                  <a:pt x="225466" y="360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5BA8D0B4-F918-0366-4ACF-86A29C64F9BF}"/>
              </a:ext>
            </a:extLst>
          </p:cNvPr>
          <p:cNvSpPr/>
          <p:nvPr/>
        </p:nvSpPr>
        <p:spPr>
          <a:xfrm>
            <a:off x="5991335" y="4216547"/>
            <a:ext cx="225817" cy="224280"/>
          </a:xfrm>
          <a:custGeom>
            <a:avLst/>
            <a:gdLst>
              <a:gd name="csX0" fmla="*/ 196974 w 226114"/>
              <a:gd name="csY0" fmla="*/ 332 h 240091"/>
              <a:gd name="csX1" fmla="*/ 225748 w 226114"/>
              <a:gd name="csY1" fmla="*/ 1312 h 240091"/>
              <a:gd name="csX2" fmla="*/ 201720 w 226114"/>
              <a:gd name="csY2" fmla="*/ 71644 h 240091"/>
              <a:gd name="csX3" fmla="*/ 108945 w 226114"/>
              <a:gd name="csY3" fmla="*/ 240091 h 240091"/>
              <a:gd name="csX4" fmla="*/ 36444 w 226114"/>
              <a:gd name="csY4" fmla="*/ 101262 h 240091"/>
              <a:gd name="csX5" fmla="*/ 485 w 226114"/>
              <a:gd name="csY5" fmla="*/ 2730 h 240091"/>
              <a:gd name="csX6" fmla="*/ 108945 w 226114"/>
              <a:gd name="csY6" fmla="*/ 9905 h 240091"/>
              <a:gd name="csX7" fmla="*/ 196974 w 226114"/>
              <a:gd name="csY7" fmla="*/ 332 h 2400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26114" h="240091">
                <a:moveTo>
                  <a:pt x="196974" y="332"/>
                </a:moveTo>
                <a:cubicBezTo>
                  <a:pt x="206668" y="-263"/>
                  <a:pt x="216279" y="-127"/>
                  <a:pt x="225748" y="1312"/>
                </a:cubicBezTo>
                <a:cubicBezTo>
                  <a:pt x="228585" y="29428"/>
                  <a:pt x="214401" y="45947"/>
                  <a:pt x="201720" y="71644"/>
                </a:cubicBezTo>
                <a:cubicBezTo>
                  <a:pt x="175105" y="125540"/>
                  <a:pt x="149158" y="196456"/>
                  <a:pt x="108945" y="240091"/>
                </a:cubicBezTo>
                <a:cubicBezTo>
                  <a:pt x="78659" y="197040"/>
                  <a:pt x="61056" y="147482"/>
                  <a:pt x="36444" y="101262"/>
                </a:cubicBezTo>
                <a:cubicBezTo>
                  <a:pt x="20008" y="70309"/>
                  <a:pt x="-3687" y="36937"/>
                  <a:pt x="485" y="2730"/>
                </a:cubicBezTo>
                <a:cubicBezTo>
                  <a:pt x="34274" y="-5029"/>
                  <a:pt x="73820" y="9238"/>
                  <a:pt x="108945" y="9905"/>
                </a:cubicBezTo>
                <a:cubicBezTo>
                  <a:pt x="138042" y="10469"/>
                  <a:pt x="167889" y="2115"/>
                  <a:pt x="196974" y="332"/>
                </a:cubicBezTo>
                <a:close/>
              </a:path>
            </a:pathLst>
          </a:custGeom>
          <a:solidFill>
            <a:srgbClr val="F8C82B"/>
          </a:solidFill>
          <a:ln>
            <a:solidFill>
              <a:srgbClr val="F8C82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292A5C49-57EC-7A8C-C806-53A2B434BBE3}"/>
              </a:ext>
            </a:extLst>
          </p:cNvPr>
          <p:cNvSpPr/>
          <p:nvPr/>
        </p:nvSpPr>
        <p:spPr>
          <a:xfrm>
            <a:off x="3762500" y="4216547"/>
            <a:ext cx="230232" cy="218377"/>
          </a:xfrm>
          <a:custGeom>
            <a:avLst/>
            <a:gdLst>
              <a:gd name="csX0" fmla="*/ 0 w 230534"/>
              <a:gd name="csY0" fmla="*/ 0 h 233772"/>
              <a:gd name="csX1" fmla="*/ 230102 w 230534"/>
              <a:gd name="csY1" fmla="*/ 0 h 233772"/>
              <a:gd name="csX2" fmla="*/ 206908 w 230534"/>
              <a:gd name="csY2" fmla="*/ 66828 h 233772"/>
              <a:gd name="csX3" fmla="*/ 113299 w 230534"/>
              <a:gd name="csY3" fmla="*/ 233772 h 233772"/>
              <a:gd name="csX4" fmla="*/ 0 w 230534"/>
              <a:gd name="csY4" fmla="*/ 0 h 233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230534" h="233772">
                <a:moveTo>
                  <a:pt x="0" y="0"/>
                </a:moveTo>
                <a:cubicBezTo>
                  <a:pt x="76672" y="0"/>
                  <a:pt x="153429" y="0"/>
                  <a:pt x="230102" y="0"/>
                </a:cubicBezTo>
                <a:cubicBezTo>
                  <a:pt x="233272" y="24779"/>
                  <a:pt x="218338" y="43634"/>
                  <a:pt x="206908" y="66828"/>
                </a:cubicBezTo>
                <a:cubicBezTo>
                  <a:pt x="182796" y="115551"/>
                  <a:pt x="150926" y="197814"/>
                  <a:pt x="113299" y="233772"/>
                </a:cubicBezTo>
                <a:cubicBezTo>
                  <a:pt x="75505" y="155848"/>
                  <a:pt x="37794" y="7792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247A2883-0583-3814-94D6-1DFDBE857E66}"/>
              </a:ext>
            </a:extLst>
          </p:cNvPr>
          <p:cNvSpPr/>
          <p:nvPr/>
        </p:nvSpPr>
        <p:spPr>
          <a:xfrm>
            <a:off x="7162839" y="3062167"/>
            <a:ext cx="2219565" cy="1010205"/>
          </a:xfrm>
          <a:custGeom>
            <a:avLst/>
            <a:gdLst>
              <a:gd name="csX0" fmla="*/ 47818 w 2222481"/>
              <a:gd name="csY0" fmla="*/ 9 h 1081421"/>
              <a:gd name="csX1" fmla="*/ 374908 w 2222481"/>
              <a:gd name="csY1" fmla="*/ 207349 h 1081421"/>
              <a:gd name="csX2" fmla="*/ 398352 w 2222481"/>
              <a:gd name="csY2" fmla="*/ 310219 h 1081421"/>
              <a:gd name="csX3" fmla="*/ 466766 w 2222481"/>
              <a:gd name="csY3" fmla="*/ 490930 h 1081421"/>
              <a:gd name="csX4" fmla="*/ 1117024 w 2222481"/>
              <a:gd name="csY4" fmla="*/ 905831 h 1081421"/>
              <a:gd name="csX5" fmla="*/ 1808832 w 2222481"/>
              <a:gd name="csY5" fmla="*/ 499190 h 1081421"/>
              <a:gd name="csX6" fmla="*/ 1878996 w 2222481"/>
              <a:gd name="csY6" fmla="*/ 319981 h 1081421"/>
              <a:gd name="csX7" fmla="*/ 1905026 w 2222481"/>
              <a:gd name="csY7" fmla="*/ 211938 h 1081421"/>
              <a:gd name="csX8" fmla="*/ 2222481 w 2222481"/>
              <a:gd name="csY8" fmla="*/ 1859 h 1081421"/>
              <a:gd name="csX9" fmla="*/ 2222481 w 2222481"/>
              <a:gd name="csY9" fmla="*/ 260929 h 1081421"/>
              <a:gd name="csX10" fmla="*/ 2190746 w 2222481"/>
              <a:gd name="csY10" fmla="*/ 267576 h 1081421"/>
              <a:gd name="csX11" fmla="*/ 2145307 w 2222481"/>
              <a:gd name="csY11" fmla="*/ 285023 h 1081421"/>
              <a:gd name="csX12" fmla="*/ 2000555 w 2222481"/>
              <a:gd name="csY12" fmla="*/ 531978 h 1081421"/>
              <a:gd name="csX13" fmla="*/ 1901440 w 2222481"/>
              <a:gd name="csY13" fmla="*/ 700341 h 1081421"/>
              <a:gd name="csX14" fmla="*/ 1125367 w 2222481"/>
              <a:gd name="csY14" fmla="*/ 1081118 h 1081421"/>
              <a:gd name="csX15" fmla="*/ 387590 w 2222481"/>
              <a:gd name="csY15" fmla="*/ 711604 h 1081421"/>
              <a:gd name="csX16" fmla="*/ 286722 w 2222481"/>
              <a:gd name="csY16" fmla="*/ 545660 h 1081421"/>
              <a:gd name="csX17" fmla="*/ 89993 w 2222481"/>
              <a:gd name="csY17" fmla="*/ 268003 h 1081421"/>
              <a:gd name="csX18" fmla="*/ 12236 w 2222481"/>
              <a:gd name="csY18" fmla="*/ 259827 h 1081421"/>
              <a:gd name="csX19" fmla="*/ 12236 w 2222481"/>
              <a:gd name="csY19" fmla="*/ 259826 h 1081421"/>
              <a:gd name="csX20" fmla="*/ 0 w 2222481"/>
              <a:gd name="csY20" fmla="*/ 264421 h 1081421"/>
              <a:gd name="csX21" fmla="*/ 0 w 2222481"/>
              <a:gd name="csY21" fmla="*/ 6271 h 108142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222481" h="1081421">
                <a:moveTo>
                  <a:pt x="47818" y="9"/>
                </a:moveTo>
                <a:cubicBezTo>
                  <a:pt x="174702" y="-1062"/>
                  <a:pt x="328334" y="98065"/>
                  <a:pt x="374908" y="207349"/>
                </a:cubicBezTo>
                <a:cubicBezTo>
                  <a:pt x="388424" y="239220"/>
                  <a:pt x="390176" y="276597"/>
                  <a:pt x="398352" y="310219"/>
                </a:cubicBezTo>
                <a:cubicBezTo>
                  <a:pt x="413287" y="371791"/>
                  <a:pt x="437398" y="434781"/>
                  <a:pt x="466766" y="490930"/>
                </a:cubicBezTo>
                <a:cubicBezTo>
                  <a:pt x="593914" y="733713"/>
                  <a:pt x="842788" y="894234"/>
                  <a:pt x="1117024" y="905831"/>
                </a:cubicBezTo>
                <a:cubicBezTo>
                  <a:pt x="1403191" y="917928"/>
                  <a:pt x="1673090" y="746311"/>
                  <a:pt x="1808832" y="499190"/>
                </a:cubicBezTo>
                <a:cubicBezTo>
                  <a:pt x="1839450" y="443458"/>
                  <a:pt x="1862978" y="381385"/>
                  <a:pt x="1878996" y="319981"/>
                </a:cubicBezTo>
                <a:cubicBezTo>
                  <a:pt x="1888257" y="284606"/>
                  <a:pt x="1890093" y="245477"/>
                  <a:pt x="1905026" y="211938"/>
                </a:cubicBezTo>
                <a:cubicBezTo>
                  <a:pt x="1958339" y="92131"/>
                  <a:pt x="2094665" y="8033"/>
                  <a:pt x="2222481" y="1859"/>
                </a:cubicBezTo>
                <a:lnTo>
                  <a:pt x="2222481" y="260929"/>
                </a:lnTo>
                <a:lnTo>
                  <a:pt x="2190746" y="267576"/>
                </a:lnTo>
                <a:cubicBezTo>
                  <a:pt x="2175113" y="271695"/>
                  <a:pt x="2159866" y="277056"/>
                  <a:pt x="2145307" y="285023"/>
                </a:cubicBezTo>
                <a:cubicBezTo>
                  <a:pt x="2051030" y="336416"/>
                  <a:pt x="2038183" y="442290"/>
                  <a:pt x="2000555" y="531978"/>
                </a:cubicBezTo>
                <a:cubicBezTo>
                  <a:pt x="1975526" y="591798"/>
                  <a:pt x="1939234" y="647863"/>
                  <a:pt x="1901440" y="700341"/>
                </a:cubicBezTo>
                <a:cubicBezTo>
                  <a:pt x="1727820" y="941289"/>
                  <a:pt x="1421630" y="1089044"/>
                  <a:pt x="1125367" y="1081118"/>
                </a:cubicBezTo>
                <a:cubicBezTo>
                  <a:pt x="837532" y="1073443"/>
                  <a:pt x="563212" y="941956"/>
                  <a:pt x="387590" y="711604"/>
                </a:cubicBezTo>
                <a:cubicBezTo>
                  <a:pt x="348878" y="660962"/>
                  <a:pt x="312670" y="604062"/>
                  <a:pt x="286722" y="545660"/>
                </a:cubicBezTo>
                <a:cubicBezTo>
                  <a:pt x="239250" y="438536"/>
                  <a:pt x="220478" y="305380"/>
                  <a:pt x="89993" y="268003"/>
                </a:cubicBezTo>
                <a:cubicBezTo>
                  <a:pt x="63963" y="260578"/>
                  <a:pt x="39017" y="259994"/>
                  <a:pt x="12236" y="259827"/>
                </a:cubicBezTo>
                <a:lnTo>
                  <a:pt x="12236" y="259826"/>
                </a:lnTo>
                <a:lnTo>
                  <a:pt x="0" y="264421"/>
                </a:lnTo>
                <a:lnTo>
                  <a:pt x="0" y="6271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111DF7E-30C0-607B-1520-B955FF443B44}"/>
              </a:ext>
            </a:extLst>
          </p:cNvPr>
          <p:cNvCxnSpPr>
            <a:stCxn id="16" idx="4"/>
            <a:endCxn id="11" idx="0"/>
          </p:cNvCxnSpPr>
          <p:nvPr/>
        </p:nvCxnSpPr>
        <p:spPr>
          <a:xfrm flipH="1">
            <a:off x="1593618" y="1828027"/>
            <a:ext cx="1" cy="439964"/>
          </a:xfrm>
          <a:prstGeom prst="line">
            <a:avLst/>
          </a:prstGeom>
          <a:ln w="28575" cap="rnd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F8F9FC8-CAED-F89B-7A05-14B4BD84DF9C}"/>
              </a:ext>
            </a:extLst>
          </p:cNvPr>
          <p:cNvCxnSpPr>
            <a:cxnSpLocks/>
            <a:stCxn id="36" idx="4"/>
            <a:endCxn id="12" idx="0"/>
          </p:cNvCxnSpPr>
          <p:nvPr/>
        </p:nvCxnSpPr>
        <p:spPr>
          <a:xfrm flipH="1">
            <a:off x="3877616" y="1827149"/>
            <a:ext cx="1" cy="440842"/>
          </a:xfrm>
          <a:prstGeom prst="line">
            <a:avLst/>
          </a:prstGeom>
          <a:ln w="28575" cap="rnd"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13F6E0F1-39CC-8FA8-EBE2-29B893EB2AF1}"/>
              </a:ext>
            </a:extLst>
          </p:cNvPr>
          <p:cNvCxnSpPr>
            <a:cxnSpLocks/>
            <a:stCxn id="37" idx="4"/>
            <a:endCxn id="13" idx="0"/>
          </p:cNvCxnSpPr>
          <p:nvPr/>
        </p:nvCxnSpPr>
        <p:spPr>
          <a:xfrm>
            <a:off x="6104243" y="1828283"/>
            <a:ext cx="0" cy="439708"/>
          </a:xfrm>
          <a:prstGeom prst="line">
            <a:avLst/>
          </a:prstGeom>
          <a:ln w="28575" cap="rnd">
            <a:solidFill>
              <a:srgbClr val="F8C82B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897781E-A80A-C729-8A9A-FAE703874366}"/>
              </a:ext>
            </a:extLst>
          </p:cNvPr>
          <p:cNvCxnSpPr>
            <a:cxnSpLocks/>
            <a:stCxn id="38" idx="4"/>
            <a:endCxn id="14" idx="0"/>
          </p:cNvCxnSpPr>
          <p:nvPr/>
        </p:nvCxnSpPr>
        <p:spPr>
          <a:xfrm flipH="1">
            <a:off x="8303146" y="1828783"/>
            <a:ext cx="1" cy="439208"/>
          </a:xfrm>
          <a:prstGeom prst="line">
            <a:avLst/>
          </a:prstGeom>
          <a:ln w="28575" cap="rnd">
            <a:solidFill>
              <a:schemeClr val="accent4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27294A3-D7EF-2374-E356-6C56C86EE85E}"/>
              </a:ext>
            </a:extLst>
          </p:cNvPr>
          <p:cNvCxnSpPr>
            <a:cxnSpLocks/>
            <a:stCxn id="21" idx="4"/>
            <a:endCxn id="15" idx="0"/>
          </p:cNvCxnSpPr>
          <p:nvPr/>
        </p:nvCxnSpPr>
        <p:spPr>
          <a:xfrm>
            <a:off x="10488724" y="1826168"/>
            <a:ext cx="0" cy="441823"/>
          </a:xfrm>
          <a:prstGeom prst="line">
            <a:avLst/>
          </a:prstGeom>
          <a:ln w="28575" cap="rnd">
            <a:solidFill>
              <a:schemeClr val="accent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CD39A63-663A-2CD1-F29F-FB917DE966E9}"/>
              </a:ext>
            </a:extLst>
          </p:cNvPr>
          <p:cNvGrpSpPr/>
          <p:nvPr/>
        </p:nvGrpSpPr>
        <p:grpSpPr>
          <a:xfrm>
            <a:off x="650125" y="4552120"/>
            <a:ext cx="1886985" cy="1536374"/>
            <a:chOff x="332936" y="2627766"/>
            <a:chExt cx="2926080" cy="153637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F7898EF-D86D-1E62-5D37-0AFDC2443B3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8558E4C4-2CD3-0924-E0CD-A581C8D61B6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6A00FF-D042-6E71-5CB7-0B0B9E598467}"/>
              </a:ext>
            </a:extLst>
          </p:cNvPr>
          <p:cNvGrpSpPr/>
          <p:nvPr/>
        </p:nvGrpSpPr>
        <p:grpSpPr>
          <a:xfrm>
            <a:off x="2934123" y="4552120"/>
            <a:ext cx="1886985" cy="1536374"/>
            <a:chOff x="332936" y="2627766"/>
            <a:chExt cx="2926080" cy="153637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022EC6D4-0406-6D03-0CA5-EB4726A1DAF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37645C8-75A7-0338-0A66-B37E58A1BE8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98D0DE67-D6E1-B7F1-3ECB-A1F39509CA90}"/>
              </a:ext>
            </a:extLst>
          </p:cNvPr>
          <p:cNvGrpSpPr/>
          <p:nvPr/>
        </p:nvGrpSpPr>
        <p:grpSpPr>
          <a:xfrm>
            <a:off x="5160750" y="4552120"/>
            <a:ext cx="1886985" cy="1536374"/>
            <a:chOff x="332936" y="2627766"/>
            <a:chExt cx="2926080" cy="1536374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DBD8F9E6-F11E-09F9-5839-CCAA3942465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983FF777-77F6-998E-3485-1E195761ABF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A5B4496-E2A1-F7F1-3CC4-77C084BF215F}"/>
              </a:ext>
            </a:extLst>
          </p:cNvPr>
          <p:cNvGrpSpPr/>
          <p:nvPr/>
        </p:nvGrpSpPr>
        <p:grpSpPr>
          <a:xfrm>
            <a:off x="7358114" y="4552120"/>
            <a:ext cx="1886985" cy="1536374"/>
            <a:chOff x="332936" y="2627766"/>
            <a:chExt cx="2926080" cy="1536374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AB3222F-5F84-E785-53D8-026772EE85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F594086-16B2-B978-1C95-6E94D367EDC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243594DE-F687-97EF-8FC2-5FCDE899E01B}"/>
              </a:ext>
            </a:extLst>
          </p:cNvPr>
          <p:cNvGrpSpPr/>
          <p:nvPr/>
        </p:nvGrpSpPr>
        <p:grpSpPr>
          <a:xfrm>
            <a:off x="9544500" y="4552120"/>
            <a:ext cx="1886985" cy="1536374"/>
            <a:chOff x="332936" y="2627766"/>
            <a:chExt cx="2926080" cy="1536374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3059367-D048-B286-B8E4-96BD5EFD0B8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414BD57-7B5A-E81F-23B0-7A7C994C8A4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077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quis.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BCDFE6E8-61E2-EC21-8947-A6BD1952EC09}"/>
              </a:ext>
            </a:extLst>
          </p:cNvPr>
          <p:cNvSpPr txBox="1"/>
          <p:nvPr/>
        </p:nvSpPr>
        <p:spPr>
          <a:xfrm>
            <a:off x="1227170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1"/>
                </a:solidFill>
                <a:latin typeface="Arial Black" panose="020B0A04020102020204" pitchFamily="34" charset="0"/>
              </a:rPr>
              <a:t>01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DC337F1-7A6E-685C-2F64-3DC724C76EF7}"/>
              </a:ext>
            </a:extLst>
          </p:cNvPr>
          <p:cNvSpPr txBox="1"/>
          <p:nvPr/>
        </p:nvSpPr>
        <p:spPr>
          <a:xfrm>
            <a:off x="3511168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2"/>
                </a:solidFill>
                <a:latin typeface="Arial Black" panose="020B0A04020102020204" pitchFamily="34" charset="0"/>
              </a:rPr>
              <a:t>02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BF79622B-0C48-EE55-CC96-AB96D6D71C8F}"/>
              </a:ext>
            </a:extLst>
          </p:cNvPr>
          <p:cNvSpPr txBox="1"/>
          <p:nvPr/>
        </p:nvSpPr>
        <p:spPr>
          <a:xfrm>
            <a:off x="5737795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3"/>
                </a:solidFill>
                <a:latin typeface="Arial Black" panose="020B0A04020102020204" pitchFamily="34" charset="0"/>
              </a:rPr>
              <a:t>03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4AF643C-1378-2861-DBB3-F6235F11473E}"/>
              </a:ext>
            </a:extLst>
          </p:cNvPr>
          <p:cNvSpPr txBox="1"/>
          <p:nvPr/>
        </p:nvSpPr>
        <p:spPr>
          <a:xfrm>
            <a:off x="7935159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4"/>
                </a:solidFill>
                <a:latin typeface="Arial Black" panose="020B0A04020102020204" pitchFamily="34" charset="0"/>
              </a:rPr>
              <a:t>04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CDC5B531-27EE-47A4-FEE0-233307D28223}"/>
              </a:ext>
            </a:extLst>
          </p:cNvPr>
          <p:cNvSpPr txBox="1"/>
          <p:nvPr/>
        </p:nvSpPr>
        <p:spPr>
          <a:xfrm>
            <a:off x="10121545" y="977052"/>
            <a:ext cx="732893" cy="584775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3200" b="1" dirty="0">
                <a:solidFill>
                  <a:schemeClr val="accent5"/>
                </a:solidFill>
                <a:latin typeface="Arial Black" panose="020B0A04020102020204" pitchFamily="34" charset="0"/>
              </a:rPr>
              <a:t>05</a:t>
            </a:r>
          </a:p>
        </p:txBody>
      </p:sp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FF14055D-769A-B809-BC58-196D5D8577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82138" y="2718521"/>
            <a:ext cx="822960" cy="822960"/>
          </a:xfrm>
          <a:prstGeom prst="rect">
            <a:avLst/>
          </a:prstGeom>
        </p:spPr>
      </p:pic>
      <p:pic>
        <p:nvPicPr>
          <p:cNvPr id="86" name="Graphic 85" descr="Magnifying glass with solid fill">
            <a:extLst>
              <a:ext uri="{FF2B5EF4-FFF2-40B4-BE49-F238E27FC236}">
                <a16:creationId xmlns:a16="http://schemas.microsoft.com/office/drawing/2014/main" id="{D04D047E-4FA1-6A68-6A1E-A6B07CF732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466136" y="2718521"/>
            <a:ext cx="822960" cy="822960"/>
          </a:xfrm>
          <a:prstGeom prst="rect">
            <a:avLst/>
          </a:prstGeom>
        </p:spPr>
      </p:pic>
      <p:pic>
        <p:nvPicPr>
          <p:cNvPr id="87" name="Graphic 86" descr="Lights On with solid fill">
            <a:extLst>
              <a:ext uri="{FF2B5EF4-FFF2-40B4-BE49-F238E27FC236}">
                <a16:creationId xmlns:a16="http://schemas.microsoft.com/office/drawing/2014/main" id="{5C1F926A-D53E-94CB-0258-3B013BFC31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692763" y="2718521"/>
            <a:ext cx="822960" cy="822960"/>
          </a:xfrm>
          <a:prstGeom prst="rect">
            <a:avLst/>
          </a:prstGeom>
        </p:spPr>
      </p:pic>
      <p:pic>
        <p:nvPicPr>
          <p:cNvPr id="88" name="Graphic 87" descr="Single gear with solid fill">
            <a:extLst>
              <a:ext uri="{FF2B5EF4-FFF2-40B4-BE49-F238E27FC236}">
                <a16:creationId xmlns:a16="http://schemas.microsoft.com/office/drawing/2014/main" id="{65FE84A3-D568-FDEA-76CC-E59D157AA9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7891666" y="2718521"/>
            <a:ext cx="822960" cy="822960"/>
          </a:xfrm>
          <a:prstGeom prst="rect">
            <a:avLst/>
          </a:prstGeom>
        </p:spPr>
      </p:pic>
      <p:pic>
        <p:nvPicPr>
          <p:cNvPr id="89" name="Graphic 88" descr="Bar graph with upward trend with solid fill">
            <a:extLst>
              <a:ext uri="{FF2B5EF4-FFF2-40B4-BE49-F238E27FC236}">
                <a16:creationId xmlns:a16="http://schemas.microsoft.com/office/drawing/2014/main" id="{F134056E-BB04-347F-D5E5-17B9641B3DB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077244" y="2718521"/>
            <a:ext cx="822960" cy="822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802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9512</TotalTime>
  <Words>282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Flow Wave Process – Slide Template</vt:lpstr>
      <vt:lpstr>Flow Wave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Flow Wave Process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2026-07-30T18:12:50Z</dcterms:modified>
  <cp:category>Charts &amp; Diagrams</cp:category>
</cp:coreProperties>
</file>