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002033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931FB-A19F-4642-FDDD-EB2377B43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618DAC-F679-1B16-9EC8-54642412C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7524A2-F220-81DB-079B-2677BA33C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D3D26-0E02-9F77-85D3-B6DB2F06B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46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Idea Hub Diagram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EAEA80F-E7B0-0056-0B31-4DBA1D248E14}"/>
              </a:ext>
            </a:extLst>
          </p:cNvPr>
          <p:cNvSpPr/>
          <p:nvPr/>
        </p:nvSpPr>
        <p:spPr>
          <a:xfrm>
            <a:off x="4876551" y="2227687"/>
            <a:ext cx="2444713" cy="245878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8F604E-1319-7F46-4A84-BA948D96B46F}"/>
              </a:ext>
            </a:extLst>
          </p:cNvPr>
          <p:cNvSpPr/>
          <p:nvPr/>
        </p:nvSpPr>
        <p:spPr>
          <a:xfrm>
            <a:off x="5093016" y="2446975"/>
            <a:ext cx="2011782" cy="20202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F9EC0BB-D9F8-5D75-6F39-744672E5082D}"/>
              </a:ext>
            </a:extLst>
          </p:cNvPr>
          <p:cNvSpPr/>
          <p:nvPr/>
        </p:nvSpPr>
        <p:spPr>
          <a:xfrm>
            <a:off x="7207533" y="2653955"/>
            <a:ext cx="270729" cy="635875"/>
          </a:xfrm>
          <a:custGeom>
            <a:avLst/>
            <a:gdLst>
              <a:gd name="csX0" fmla="*/ 20395 w 302717"/>
              <a:gd name="csY0" fmla="*/ 263 h 711008"/>
              <a:gd name="csX1" fmla="*/ 35819 w 302717"/>
              <a:gd name="csY1" fmla="*/ 3183 h 711008"/>
              <a:gd name="csX2" fmla="*/ 63852 w 302717"/>
              <a:gd name="csY2" fmla="*/ 41644 h 711008"/>
              <a:gd name="csX3" fmla="*/ 123004 w 302717"/>
              <a:gd name="csY3" fmla="*/ 141093 h 711008"/>
              <a:gd name="csX4" fmla="*/ 279854 w 302717"/>
              <a:gd name="csY4" fmla="*/ 552490 h 711008"/>
              <a:gd name="csX5" fmla="*/ 295956 w 302717"/>
              <a:gd name="csY5" fmla="*/ 646016 h 711008"/>
              <a:gd name="csX6" fmla="*/ 301296 w 302717"/>
              <a:gd name="csY6" fmla="*/ 696158 h 711008"/>
              <a:gd name="csX7" fmla="*/ 289198 w 302717"/>
              <a:gd name="csY7" fmla="*/ 711008 h 711008"/>
              <a:gd name="csX8" fmla="*/ 265838 w 302717"/>
              <a:gd name="csY8" fmla="*/ 707838 h 711008"/>
              <a:gd name="csX9" fmla="*/ 244312 w 302717"/>
              <a:gd name="csY9" fmla="*/ 629830 h 711008"/>
              <a:gd name="csX10" fmla="*/ 181155 w 302717"/>
              <a:gd name="csY10" fmla="*/ 382959 h 711008"/>
              <a:gd name="csX11" fmla="*/ 58512 w 302717"/>
              <a:gd name="csY11" fmla="*/ 122238 h 711008"/>
              <a:gd name="csX12" fmla="*/ 111 w 302717"/>
              <a:gd name="csY12" fmla="*/ 28879 h 711008"/>
              <a:gd name="csX13" fmla="*/ 5534 w 302717"/>
              <a:gd name="csY13" fmla="*/ 4851 h 711008"/>
              <a:gd name="csX14" fmla="*/ 20395 w 302717"/>
              <a:gd name="csY14" fmla="*/ 263 h 711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2717" h="711008">
                <a:moveTo>
                  <a:pt x="20395" y="263"/>
                </a:moveTo>
                <a:cubicBezTo>
                  <a:pt x="24952" y="-426"/>
                  <a:pt x="29604" y="138"/>
                  <a:pt x="35819" y="3183"/>
                </a:cubicBezTo>
                <a:cubicBezTo>
                  <a:pt x="47666" y="8939"/>
                  <a:pt x="57344" y="30715"/>
                  <a:pt x="63852" y="41644"/>
                </a:cubicBezTo>
                <a:cubicBezTo>
                  <a:pt x="83708" y="74682"/>
                  <a:pt x="104899" y="107054"/>
                  <a:pt x="123004" y="141093"/>
                </a:cubicBezTo>
                <a:cubicBezTo>
                  <a:pt x="192919" y="271913"/>
                  <a:pt x="246315" y="407738"/>
                  <a:pt x="279854" y="552490"/>
                </a:cubicBezTo>
                <a:cubicBezTo>
                  <a:pt x="287112" y="583526"/>
                  <a:pt x="291200" y="614562"/>
                  <a:pt x="295956" y="646016"/>
                </a:cubicBezTo>
                <a:cubicBezTo>
                  <a:pt x="298375" y="661367"/>
                  <a:pt x="305801" y="680723"/>
                  <a:pt x="301296" y="696158"/>
                </a:cubicBezTo>
                <a:cubicBezTo>
                  <a:pt x="298626" y="705502"/>
                  <a:pt x="294621" y="704334"/>
                  <a:pt x="289198" y="711008"/>
                </a:cubicBezTo>
                <a:cubicBezTo>
                  <a:pt x="280771" y="709840"/>
                  <a:pt x="274014" y="711759"/>
                  <a:pt x="265838" y="707838"/>
                </a:cubicBezTo>
                <a:cubicBezTo>
                  <a:pt x="248817" y="699745"/>
                  <a:pt x="246982" y="648268"/>
                  <a:pt x="244312" y="629830"/>
                </a:cubicBezTo>
                <a:cubicBezTo>
                  <a:pt x="232215" y="545065"/>
                  <a:pt x="208854" y="463886"/>
                  <a:pt x="181155" y="382959"/>
                </a:cubicBezTo>
                <a:cubicBezTo>
                  <a:pt x="149785" y="291269"/>
                  <a:pt x="104983" y="206753"/>
                  <a:pt x="58512" y="122238"/>
                </a:cubicBezTo>
                <a:cubicBezTo>
                  <a:pt x="47750" y="102799"/>
                  <a:pt x="1362" y="45065"/>
                  <a:pt x="111" y="28879"/>
                </a:cubicBezTo>
                <a:cubicBezTo>
                  <a:pt x="-724" y="18117"/>
                  <a:pt x="3365" y="14613"/>
                  <a:pt x="5534" y="4851"/>
                </a:cubicBezTo>
                <a:cubicBezTo>
                  <a:pt x="11374" y="2891"/>
                  <a:pt x="15838" y="951"/>
                  <a:pt x="20395" y="2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76C1774-527B-9622-D690-6742572100BC}"/>
              </a:ext>
            </a:extLst>
          </p:cNvPr>
          <p:cNvSpPr/>
          <p:nvPr/>
        </p:nvSpPr>
        <p:spPr>
          <a:xfrm>
            <a:off x="9808403" y="2938974"/>
            <a:ext cx="995415" cy="100590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EFDF05B-438C-52B4-6BAF-AADF1F4B8A57}"/>
              </a:ext>
            </a:extLst>
          </p:cNvPr>
          <p:cNvSpPr/>
          <p:nvPr/>
        </p:nvSpPr>
        <p:spPr>
          <a:xfrm>
            <a:off x="7389457" y="3362802"/>
            <a:ext cx="686471" cy="181141"/>
          </a:xfrm>
          <a:custGeom>
            <a:avLst/>
            <a:gdLst>
              <a:gd name="csX0" fmla="*/ 91594 w 767582"/>
              <a:gd name="csY0" fmla="*/ 1631 h 202544"/>
              <a:gd name="csX1" fmla="*/ 141759 w 767582"/>
              <a:gd name="csY1" fmla="*/ 11182 h 202544"/>
              <a:gd name="csX2" fmla="*/ 202580 w 767582"/>
              <a:gd name="csY2" fmla="*/ 82682 h 202544"/>
              <a:gd name="csX3" fmla="*/ 569007 w 767582"/>
              <a:gd name="csY3" fmla="*/ 82682 h 202544"/>
              <a:gd name="csX4" fmla="*/ 646348 w 767582"/>
              <a:gd name="csY4" fmla="*/ 2339 h 202544"/>
              <a:gd name="csX5" fmla="*/ 767572 w 767582"/>
              <a:gd name="csY5" fmla="*/ 104207 h 202544"/>
              <a:gd name="csX6" fmla="*/ 637921 w 767582"/>
              <a:gd name="csY6" fmla="*/ 198234 h 202544"/>
              <a:gd name="csX7" fmla="*/ 569675 w 767582"/>
              <a:gd name="csY7" fmla="*/ 121895 h 202544"/>
              <a:gd name="csX8" fmla="*/ 202580 w 767582"/>
              <a:gd name="csY8" fmla="*/ 121895 h 202544"/>
              <a:gd name="csX9" fmla="*/ 133166 w 767582"/>
              <a:gd name="csY9" fmla="*/ 196899 h 202544"/>
              <a:gd name="csX10" fmla="*/ 10 w 767582"/>
              <a:gd name="csY10" fmla="*/ 104207 h 202544"/>
              <a:gd name="csX11" fmla="*/ 91594 w 767582"/>
              <a:gd name="csY11" fmla="*/ 1631 h 202544"/>
              <a:gd name="csX12" fmla="*/ 103537 w 767582"/>
              <a:gd name="csY12" fmla="*/ 47127 h 202544"/>
              <a:gd name="csX13" fmla="*/ 78185 w 767582"/>
              <a:gd name="csY13" fmla="*/ 50561 h 202544"/>
              <a:gd name="csX14" fmla="*/ 115979 w 767582"/>
              <a:gd name="csY14" fmla="*/ 154599 h 202544"/>
              <a:gd name="csX15" fmla="*/ 103537 w 767582"/>
              <a:gd name="csY15" fmla="*/ 47127 h 202544"/>
              <a:gd name="csX16" fmla="*/ 669792 w 767582"/>
              <a:gd name="csY16" fmla="*/ 45806 h 202544"/>
              <a:gd name="csX17" fmla="*/ 669792 w 767582"/>
              <a:gd name="csY17" fmla="*/ 157770 h 202544"/>
              <a:gd name="csX18" fmla="*/ 669792 w 767582"/>
              <a:gd name="csY18" fmla="*/ 45806 h 202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767582" h="202544">
                <a:moveTo>
                  <a:pt x="91594" y="1631"/>
                </a:moveTo>
                <a:cubicBezTo>
                  <a:pt x="108058" y="65"/>
                  <a:pt x="125240" y="2881"/>
                  <a:pt x="141759" y="11182"/>
                </a:cubicBezTo>
                <a:cubicBezTo>
                  <a:pt x="173630" y="27117"/>
                  <a:pt x="183475" y="55984"/>
                  <a:pt x="202580" y="82682"/>
                </a:cubicBezTo>
                <a:cubicBezTo>
                  <a:pt x="324723" y="82682"/>
                  <a:pt x="446865" y="82682"/>
                  <a:pt x="569007" y="82682"/>
                </a:cubicBezTo>
                <a:cubicBezTo>
                  <a:pt x="582690" y="45722"/>
                  <a:pt x="604799" y="11933"/>
                  <a:pt x="646348" y="2339"/>
                </a:cubicBezTo>
                <a:cubicBezTo>
                  <a:pt x="708921" y="-12012"/>
                  <a:pt x="768490" y="41885"/>
                  <a:pt x="767572" y="104207"/>
                </a:cubicBezTo>
                <a:cubicBezTo>
                  <a:pt x="766571" y="169200"/>
                  <a:pt x="699743" y="217590"/>
                  <a:pt x="637921" y="198234"/>
                </a:cubicBezTo>
                <a:cubicBezTo>
                  <a:pt x="601295" y="186720"/>
                  <a:pt x="582690" y="155350"/>
                  <a:pt x="569675" y="121895"/>
                </a:cubicBezTo>
                <a:cubicBezTo>
                  <a:pt x="447282" y="121895"/>
                  <a:pt x="324973" y="121895"/>
                  <a:pt x="202580" y="121895"/>
                </a:cubicBezTo>
                <a:cubicBezTo>
                  <a:pt x="181806" y="149093"/>
                  <a:pt x="169208" y="184050"/>
                  <a:pt x="133166" y="196899"/>
                </a:cubicBezTo>
                <a:cubicBezTo>
                  <a:pt x="70176" y="219341"/>
                  <a:pt x="928" y="170868"/>
                  <a:pt x="10" y="104207"/>
                </a:cubicBezTo>
                <a:cubicBezTo>
                  <a:pt x="-741" y="50457"/>
                  <a:pt x="42200" y="6328"/>
                  <a:pt x="91594" y="1631"/>
                </a:cubicBezTo>
                <a:close/>
                <a:moveTo>
                  <a:pt x="103537" y="47127"/>
                </a:moveTo>
                <a:cubicBezTo>
                  <a:pt x="95800" y="46465"/>
                  <a:pt x="87310" y="47464"/>
                  <a:pt x="78185" y="50561"/>
                </a:cubicBezTo>
                <a:cubicBezTo>
                  <a:pt x="18198" y="71002"/>
                  <a:pt x="45730" y="174623"/>
                  <a:pt x="115979" y="154599"/>
                </a:cubicBezTo>
                <a:cubicBezTo>
                  <a:pt x="175038" y="137736"/>
                  <a:pt x="157700" y="51759"/>
                  <a:pt x="103537" y="47127"/>
                </a:cubicBezTo>
                <a:close/>
                <a:moveTo>
                  <a:pt x="669792" y="45806"/>
                </a:moveTo>
                <a:cubicBezTo>
                  <a:pt x="597123" y="45305"/>
                  <a:pt x="598041" y="159021"/>
                  <a:pt x="669792" y="157770"/>
                </a:cubicBezTo>
                <a:cubicBezTo>
                  <a:pt x="739039" y="156518"/>
                  <a:pt x="738789" y="46223"/>
                  <a:pt x="669792" y="4580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DF65A73-E488-DE43-F38C-CE174FB2302A}"/>
              </a:ext>
            </a:extLst>
          </p:cNvPr>
          <p:cNvSpPr/>
          <p:nvPr/>
        </p:nvSpPr>
        <p:spPr>
          <a:xfrm>
            <a:off x="7989112" y="2950011"/>
            <a:ext cx="2043647" cy="972961"/>
          </a:xfrm>
          <a:custGeom>
            <a:avLst/>
            <a:gdLst>
              <a:gd name="csX0" fmla="*/ 13919 w 2043647"/>
              <a:gd name="csY0" fmla="*/ 639557 h 972961"/>
              <a:gd name="csX1" fmla="*/ 19281 w 2043647"/>
              <a:gd name="csY1" fmla="*/ 639995 h 972961"/>
              <a:gd name="csX2" fmla="*/ 44128 w 2043647"/>
              <a:gd name="csY2" fmla="*/ 689017 h 972961"/>
              <a:gd name="csX3" fmla="*/ 110387 w 2043647"/>
              <a:gd name="csY3" fmla="*/ 794447 h 972961"/>
              <a:gd name="csX4" fmla="*/ 387430 w 2043647"/>
              <a:gd name="csY4" fmla="*/ 948600 h 972961"/>
              <a:gd name="csX5" fmla="*/ 529122 w 2043647"/>
              <a:gd name="csY5" fmla="*/ 951435 h 972961"/>
              <a:gd name="csX6" fmla="*/ 797735 w 2043647"/>
              <a:gd name="csY6" fmla="*/ 951286 h 972961"/>
              <a:gd name="csX7" fmla="*/ 1588649 w 2043647"/>
              <a:gd name="csY7" fmla="*/ 951435 h 972961"/>
              <a:gd name="csX8" fmla="*/ 1909492 w 2043647"/>
              <a:gd name="csY8" fmla="*/ 951435 h 972961"/>
              <a:gd name="csX9" fmla="*/ 1991567 w 2043647"/>
              <a:gd name="csY9" fmla="*/ 951361 h 972961"/>
              <a:gd name="csX10" fmla="*/ 2032605 w 2043647"/>
              <a:gd name="csY10" fmla="*/ 954047 h 972961"/>
              <a:gd name="csX11" fmla="*/ 2040738 w 2043647"/>
              <a:gd name="csY11" fmla="*/ 961135 h 972961"/>
              <a:gd name="csX12" fmla="*/ 2034395 w 2043647"/>
              <a:gd name="csY12" fmla="*/ 970015 h 972961"/>
              <a:gd name="csX13" fmla="*/ 1999028 w 2043647"/>
              <a:gd name="csY13" fmla="*/ 972253 h 972961"/>
              <a:gd name="csX14" fmla="*/ 1909492 w 2043647"/>
              <a:gd name="csY14" fmla="*/ 972328 h 972961"/>
              <a:gd name="csX15" fmla="*/ 1566265 w 2043647"/>
              <a:gd name="csY15" fmla="*/ 972402 h 972961"/>
              <a:gd name="csX16" fmla="*/ 752966 w 2043647"/>
              <a:gd name="csY16" fmla="*/ 972477 h 972961"/>
              <a:gd name="csX17" fmla="*/ 529122 w 2043647"/>
              <a:gd name="csY17" fmla="*/ 972178 h 972961"/>
              <a:gd name="csX18" fmla="*/ 327515 w 2043647"/>
              <a:gd name="csY18" fmla="*/ 958300 h 972961"/>
              <a:gd name="csX19" fmla="*/ 53753 w 2043647"/>
              <a:gd name="csY19" fmla="*/ 753781 h 972961"/>
              <a:gd name="csX20" fmla="*/ 7940 w 2043647"/>
              <a:gd name="csY20" fmla="*/ 640293 h 972961"/>
              <a:gd name="csX21" fmla="*/ 13919 w 2043647"/>
              <a:gd name="csY21" fmla="*/ 639557 h 972961"/>
              <a:gd name="csX22" fmla="*/ 2017812 w 2043647"/>
              <a:gd name="csY22" fmla="*/ 44 h 972961"/>
              <a:gd name="csX23" fmla="*/ 2035813 w 2043647"/>
              <a:gd name="csY23" fmla="*/ 3159 h 972961"/>
              <a:gd name="csX24" fmla="*/ 2043647 w 2043647"/>
              <a:gd name="csY24" fmla="*/ 13530 h 972961"/>
              <a:gd name="csX25" fmla="*/ 2027456 w 2043647"/>
              <a:gd name="csY25" fmla="*/ 21962 h 972961"/>
              <a:gd name="csX26" fmla="*/ 1902029 w 2043647"/>
              <a:gd name="csY26" fmla="*/ 22260 h 972961"/>
              <a:gd name="csX27" fmla="*/ 1581187 w 2043647"/>
              <a:gd name="csY27" fmla="*/ 22633 h 972961"/>
              <a:gd name="csX28" fmla="*/ 782812 w 2043647"/>
              <a:gd name="csY28" fmla="*/ 22633 h 972961"/>
              <a:gd name="csX29" fmla="*/ 529122 w 2043647"/>
              <a:gd name="csY29" fmla="*/ 22335 h 972961"/>
              <a:gd name="csX30" fmla="*/ 387504 w 2043647"/>
              <a:gd name="csY30" fmla="*/ 26214 h 972961"/>
              <a:gd name="csX31" fmla="*/ 92552 w 2043647"/>
              <a:gd name="csY31" fmla="*/ 207304 h 972961"/>
              <a:gd name="csX32" fmla="*/ 32040 w 2043647"/>
              <a:gd name="csY32" fmla="*/ 318927 h 972961"/>
              <a:gd name="csX33" fmla="*/ 12417 w 2043647"/>
              <a:gd name="csY33" fmla="*/ 365486 h 972961"/>
              <a:gd name="csX34" fmla="*/ 179 w 2043647"/>
              <a:gd name="csY34" fmla="*/ 364218 h 972961"/>
              <a:gd name="csX35" fmla="*/ 46590 w 2043647"/>
              <a:gd name="csY35" fmla="*/ 236030 h 972961"/>
              <a:gd name="csX36" fmla="*/ 327439 w 2043647"/>
              <a:gd name="csY36" fmla="*/ 16738 h 972961"/>
              <a:gd name="csX37" fmla="*/ 491815 w 2043647"/>
              <a:gd name="csY37" fmla="*/ 473 h 972961"/>
              <a:gd name="csX38" fmla="*/ 730581 w 2043647"/>
              <a:gd name="csY38" fmla="*/ 473 h 972961"/>
              <a:gd name="csX39" fmla="*/ 1551340 w 2043647"/>
              <a:gd name="csY39" fmla="*/ 324 h 972961"/>
              <a:gd name="csX40" fmla="*/ 1909490 w 2043647"/>
              <a:gd name="csY40" fmla="*/ 473 h 972961"/>
              <a:gd name="csX41" fmla="*/ 1999027 w 2043647"/>
              <a:gd name="csY41" fmla="*/ 846 h 972961"/>
              <a:gd name="csX42" fmla="*/ 2017812 w 2043647"/>
              <a:gd name="csY42" fmla="*/ 44 h 9729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043647" h="972961">
                <a:moveTo>
                  <a:pt x="13919" y="639557"/>
                </a:moveTo>
                <a:cubicBezTo>
                  <a:pt x="14879" y="638950"/>
                  <a:pt x="15737" y="638540"/>
                  <a:pt x="19281" y="639995"/>
                </a:cubicBezTo>
                <a:cubicBezTo>
                  <a:pt x="27862" y="643501"/>
                  <a:pt x="39651" y="679615"/>
                  <a:pt x="44128" y="689017"/>
                </a:cubicBezTo>
                <a:cubicBezTo>
                  <a:pt x="62111" y="726995"/>
                  <a:pt x="83749" y="761914"/>
                  <a:pt x="110387" y="794447"/>
                </a:cubicBezTo>
                <a:cubicBezTo>
                  <a:pt x="177689" y="876746"/>
                  <a:pt x="281702" y="935543"/>
                  <a:pt x="387430" y="948600"/>
                </a:cubicBezTo>
                <a:cubicBezTo>
                  <a:pt x="433989" y="954346"/>
                  <a:pt x="482265" y="951138"/>
                  <a:pt x="529122" y="951435"/>
                </a:cubicBezTo>
                <a:cubicBezTo>
                  <a:pt x="618660" y="951958"/>
                  <a:pt x="708198" y="951435"/>
                  <a:pt x="797735" y="951286"/>
                </a:cubicBezTo>
                <a:cubicBezTo>
                  <a:pt x="1061348" y="950913"/>
                  <a:pt x="1325036" y="951212"/>
                  <a:pt x="1588649" y="951435"/>
                </a:cubicBezTo>
                <a:cubicBezTo>
                  <a:pt x="1695572" y="951585"/>
                  <a:pt x="1802569" y="952033"/>
                  <a:pt x="1909492" y="951435"/>
                </a:cubicBezTo>
                <a:cubicBezTo>
                  <a:pt x="1936875" y="951286"/>
                  <a:pt x="1964183" y="951138"/>
                  <a:pt x="1991567" y="951361"/>
                </a:cubicBezTo>
                <a:cubicBezTo>
                  <a:pt x="2003804" y="951511"/>
                  <a:pt x="2021189" y="948600"/>
                  <a:pt x="2032605" y="954047"/>
                </a:cubicBezTo>
                <a:cubicBezTo>
                  <a:pt x="2040663" y="957852"/>
                  <a:pt x="2032830" y="955912"/>
                  <a:pt x="2040738" y="961135"/>
                </a:cubicBezTo>
                <a:cubicBezTo>
                  <a:pt x="2030366" y="970015"/>
                  <a:pt x="2045962" y="963523"/>
                  <a:pt x="2034395" y="970015"/>
                </a:cubicBezTo>
                <a:cubicBezTo>
                  <a:pt x="2025442" y="975014"/>
                  <a:pt x="2008878" y="972104"/>
                  <a:pt x="1999028" y="972253"/>
                </a:cubicBezTo>
                <a:cubicBezTo>
                  <a:pt x="1969183" y="972627"/>
                  <a:pt x="1939337" y="972402"/>
                  <a:pt x="1909492" y="972328"/>
                </a:cubicBezTo>
                <a:cubicBezTo>
                  <a:pt x="1795108" y="971880"/>
                  <a:pt x="1680648" y="972402"/>
                  <a:pt x="1566265" y="972402"/>
                </a:cubicBezTo>
                <a:cubicBezTo>
                  <a:pt x="1295190" y="972551"/>
                  <a:pt x="1024041" y="973149"/>
                  <a:pt x="752966" y="972477"/>
                </a:cubicBezTo>
                <a:cubicBezTo>
                  <a:pt x="678352" y="972328"/>
                  <a:pt x="603737" y="971955"/>
                  <a:pt x="529122" y="972178"/>
                </a:cubicBezTo>
                <a:cubicBezTo>
                  <a:pt x="460999" y="972328"/>
                  <a:pt x="394146" y="975014"/>
                  <a:pt x="327515" y="958300"/>
                </a:cubicBezTo>
                <a:cubicBezTo>
                  <a:pt x="213504" y="929649"/>
                  <a:pt x="117101" y="851228"/>
                  <a:pt x="53753" y="753781"/>
                </a:cubicBezTo>
                <a:cubicBezTo>
                  <a:pt x="34279" y="723786"/>
                  <a:pt x="4582" y="676481"/>
                  <a:pt x="7940" y="640293"/>
                </a:cubicBezTo>
                <a:cubicBezTo>
                  <a:pt x="11895" y="640964"/>
                  <a:pt x="12958" y="640162"/>
                  <a:pt x="13919" y="639557"/>
                </a:cubicBezTo>
                <a:close/>
                <a:moveTo>
                  <a:pt x="2017812" y="44"/>
                </a:moveTo>
                <a:cubicBezTo>
                  <a:pt x="2024527" y="-50"/>
                  <a:pt x="2031112" y="510"/>
                  <a:pt x="2035813" y="3159"/>
                </a:cubicBezTo>
                <a:cubicBezTo>
                  <a:pt x="2039617" y="5323"/>
                  <a:pt x="2040290" y="10769"/>
                  <a:pt x="2043647" y="13530"/>
                </a:cubicBezTo>
                <a:cubicBezTo>
                  <a:pt x="2037529" y="16738"/>
                  <a:pt x="2034394" y="20320"/>
                  <a:pt x="2027456" y="21962"/>
                </a:cubicBezTo>
                <a:cubicBezTo>
                  <a:pt x="2003878" y="27483"/>
                  <a:pt x="1930979" y="22036"/>
                  <a:pt x="1902029" y="22260"/>
                </a:cubicBezTo>
                <a:cubicBezTo>
                  <a:pt x="1795107" y="23156"/>
                  <a:pt x="1688108" y="22708"/>
                  <a:pt x="1581187" y="22633"/>
                </a:cubicBezTo>
                <a:cubicBezTo>
                  <a:pt x="1315036" y="22335"/>
                  <a:pt x="1048961" y="21812"/>
                  <a:pt x="782812" y="22633"/>
                </a:cubicBezTo>
                <a:cubicBezTo>
                  <a:pt x="698273" y="22857"/>
                  <a:pt x="613660" y="22260"/>
                  <a:pt x="529122" y="22335"/>
                </a:cubicBezTo>
                <a:cubicBezTo>
                  <a:pt x="481966" y="22409"/>
                  <a:pt x="434362" y="19574"/>
                  <a:pt x="387504" y="26214"/>
                </a:cubicBezTo>
                <a:cubicBezTo>
                  <a:pt x="267748" y="43003"/>
                  <a:pt x="164406" y="111797"/>
                  <a:pt x="92552" y="207304"/>
                </a:cubicBezTo>
                <a:cubicBezTo>
                  <a:pt x="66662" y="241627"/>
                  <a:pt x="47859" y="279008"/>
                  <a:pt x="32040" y="318927"/>
                </a:cubicBezTo>
                <a:cubicBezTo>
                  <a:pt x="28608" y="327433"/>
                  <a:pt x="19804" y="362502"/>
                  <a:pt x="12417" y="365486"/>
                </a:cubicBezTo>
                <a:cubicBezTo>
                  <a:pt x="4134" y="368769"/>
                  <a:pt x="9060" y="363099"/>
                  <a:pt x="179" y="364218"/>
                </a:cubicBezTo>
                <a:cubicBezTo>
                  <a:pt x="-2581" y="326164"/>
                  <a:pt x="27042" y="268861"/>
                  <a:pt x="46590" y="236030"/>
                </a:cubicBezTo>
                <a:cubicBezTo>
                  <a:pt x="110610" y="128511"/>
                  <a:pt x="208430" y="53821"/>
                  <a:pt x="327439" y="16738"/>
                </a:cubicBezTo>
                <a:cubicBezTo>
                  <a:pt x="381460" y="-125"/>
                  <a:pt x="435854" y="846"/>
                  <a:pt x="491815" y="473"/>
                </a:cubicBezTo>
                <a:cubicBezTo>
                  <a:pt x="571429" y="-50"/>
                  <a:pt x="650967" y="696"/>
                  <a:pt x="730581" y="473"/>
                </a:cubicBezTo>
                <a:cubicBezTo>
                  <a:pt x="1004193" y="-497"/>
                  <a:pt x="1277729" y="324"/>
                  <a:pt x="1551340" y="324"/>
                </a:cubicBezTo>
                <a:cubicBezTo>
                  <a:pt x="1670723" y="324"/>
                  <a:pt x="1790107" y="547"/>
                  <a:pt x="1909490" y="473"/>
                </a:cubicBezTo>
                <a:cubicBezTo>
                  <a:pt x="1939336" y="398"/>
                  <a:pt x="1969182" y="621"/>
                  <a:pt x="1999027" y="846"/>
                </a:cubicBezTo>
                <a:cubicBezTo>
                  <a:pt x="2004250" y="883"/>
                  <a:pt x="2011097" y="137"/>
                  <a:pt x="2017812" y="4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CFBD596-9B7F-0C6F-E0EE-F1C441AACD5C}"/>
              </a:ext>
            </a:extLst>
          </p:cNvPr>
          <p:cNvSpPr/>
          <p:nvPr/>
        </p:nvSpPr>
        <p:spPr>
          <a:xfrm>
            <a:off x="7210418" y="3611046"/>
            <a:ext cx="267532" cy="635865"/>
          </a:xfrm>
          <a:custGeom>
            <a:avLst/>
            <a:gdLst>
              <a:gd name="csX0" fmla="*/ 285972 w 299143"/>
              <a:gd name="csY0" fmla="*/ 0 h 710996"/>
              <a:gd name="csX1" fmla="*/ 296818 w 299143"/>
              <a:gd name="csY1" fmla="*/ 11764 h 710996"/>
              <a:gd name="csX2" fmla="*/ 293982 w 299143"/>
              <a:gd name="csY2" fmla="*/ 63241 h 710996"/>
              <a:gd name="csX3" fmla="*/ 278046 w 299143"/>
              <a:gd name="csY3" fmla="*/ 157351 h 710996"/>
              <a:gd name="csX4" fmla="*/ 121113 w 299143"/>
              <a:gd name="csY4" fmla="*/ 575505 h 710996"/>
              <a:gd name="csX5" fmla="*/ 61543 w 299143"/>
              <a:gd name="csY5" fmla="*/ 674370 h 710996"/>
              <a:gd name="csX6" fmla="*/ 15239 w 299143"/>
              <a:gd name="csY6" fmla="*/ 710996 h 710996"/>
              <a:gd name="csX7" fmla="*/ 389 w 299143"/>
              <a:gd name="csY7" fmla="*/ 693142 h 710996"/>
              <a:gd name="csX8" fmla="*/ 17492 w 299143"/>
              <a:gd name="csY8" fmla="*/ 655014 h 710996"/>
              <a:gd name="csX9" fmla="*/ 64881 w 299143"/>
              <a:gd name="csY9" fmla="*/ 577674 h 710996"/>
              <a:gd name="csX10" fmla="*/ 230908 w 299143"/>
              <a:gd name="csY10" fmla="*/ 151927 h 710996"/>
              <a:gd name="csX11" fmla="*/ 248428 w 299143"/>
              <a:gd name="csY11" fmla="*/ 51894 h 710996"/>
              <a:gd name="csX12" fmla="*/ 260776 w 299143"/>
              <a:gd name="csY12" fmla="*/ 5840 h 710996"/>
              <a:gd name="csX13" fmla="*/ 285972 w 299143"/>
              <a:gd name="csY13" fmla="*/ 0 h 710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99143" h="710996">
                <a:moveTo>
                  <a:pt x="285972" y="0"/>
                </a:moveTo>
                <a:cubicBezTo>
                  <a:pt x="289810" y="4172"/>
                  <a:pt x="294732" y="5840"/>
                  <a:pt x="296818" y="11764"/>
                </a:cubicBezTo>
                <a:cubicBezTo>
                  <a:pt x="302408" y="27950"/>
                  <a:pt x="296484" y="46972"/>
                  <a:pt x="293982" y="63241"/>
                </a:cubicBezTo>
                <a:cubicBezTo>
                  <a:pt x="289142" y="94778"/>
                  <a:pt x="285054" y="126147"/>
                  <a:pt x="278046" y="157351"/>
                </a:cubicBezTo>
                <a:cubicBezTo>
                  <a:pt x="245591" y="303437"/>
                  <a:pt x="192530" y="444018"/>
                  <a:pt x="121113" y="575505"/>
                </a:cubicBezTo>
                <a:cubicBezTo>
                  <a:pt x="102758" y="609294"/>
                  <a:pt x="81817" y="641665"/>
                  <a:pt x="61543" y="674370"/>
                </a:cubicBezTo>
                <a:cubicBezTo>
                  <a:pt x="48612" y="695144"/>
                  <a:pt x="40352" y="710579"/>
                  <a:pt x="15239" y="710996"/>
                </a:cubicBezTo>
                <a:cubicBezTo>
                  <a:pt x="8732" y="704990"/>
                  <a:pt x="2308" y="702904"/>
                  <a:pt x="389" y="693142"/>
                </a:cubicBezTo>
                <a:cubicBezTo>
                  <a:pt x="-2364" y="678792"/>
                  <a:pt x="10150" y="665777"/>
                  <a:pt x="17492" y="655014"/>
                </a:cubicBezTo>
                <a:cubicBezTo>
                  <a:pt x="34679" y="629818"/>
                  <a:pt x="50447" y="604539"/>
                  <a:pt x="64881" y="577674"/>
                </a:cubicBezTo>
                <a:cubicBezTo>
                  <a:pt x="137549" y="442516"/>
                  <a:pt x="200289" y="303437"/>
                  <a:pt x="230908" y="151927"/>
                </a:cubicBezTo>
                <a:cubicBezTo>
                  <a:pt x="237666" y="118889"/>
                  <a:pt x="243756" y="85266"/>
                  <a:pt x="248428" y="51894"/>
                </a:cubicBezTo>
                <a:cubicBezTo>
                  <a:pt x="250347" y="37878"/>
                  <a:pt x="248845" y="16186"/>
                  <a:pt x="260776" y="5840"/>
                </a:cubicBezTo>
                <a:cubicBezTo>
                  <a:pt x="269369" y="-1585"/>
                  <a:pt x="275627" y="1085"/>
                  <a:pt x="2859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1E5C55F-C335-5FCF-078E-C44D8239942D}"/>
              </a:ext>
            </a:extLst>
          </p:cNvPr>
          <p:cNvSpPr/>
          <p:nvPr/>
        </p:nvSpPr>
        <p:spPr>
          <a:xfrm>
            <a:off x="10401266" y="2789661"/>
            <a:ext cx="574498" cy="1310250"/>
          </a:xfrm>
          <a:custGeom>
            <a:avLst/>
            <a:gdLst>
              <a:gd name="csX0" fmla="*/ 29668 w 642379"/>
              <a:gd name="csY0" fmla="*/ 1407852 h 1465064"/>
              <a:gd name="csX1" fmla="*/ 59336 w 642379"/>
              <a:gd name="csY1" fmla="*/ 1436458 h 1465064"/>
              <a:gd name="csX2" fmla="*/ 29668 w 642379"/>
              <a:gd name="csY2" fmla="*/ 1465064 h 1465064"/>
              <a:gd name="csX3" fmla="*/ 0 w 642379"/>
              <a:gd name="csY3" fmla="*/ 1436458 h 1465064"/>
              <a:gd name="csX4" fmla="*/ 29668 w 642379"/>
              <a:gd name="csY4" fmla="*/ 1407852 h 1465064"/>
              <a:gd name="csX5" fmla="*/ 163374 w 642379"/>
              <a:gd name="csY5" fmla="*/ 1375093 h 1465064"/>
              <a:gd name="csX6" fmla="*/ 192992 w 642379"/>
              <a:gd name="csY6" fmla="*/ 1404177 h 1465064"/>
              <a:gd name="csX7" fmla="*/ 163374 w 642379"/>
              <a:gd name="csY7" fmla="*/ 1433261 h 1465064"/>
              <a:gd name="csX8" fmla="*/ 133756 w 642379"/>
              <a:gd name="csY8" fmla="*/ 1404177 h 1465064"/>
              <a:gd name="csX9" fmla="*/ 163374 w 642379"/>
              <a:gd name="csY9" fmla="*/ 1375093 h 1465064"/>
              <a:gd name="csX10" fmla="*/ 290372 w 642379"/>
              <a:gd name="csY10" fmla="*/ 1311202 h 1465064"/>
              <a:gd name="csX11" fmla="*/ 320807 w 642379"/>
              <a:gd name="csY11" fmla="*/ 1341516 h 1465064"/>
              <a:gd name="csX12" fmla="*/ 290372 w 642379"/>
              <a:gd name="csY12" fmla="*/ 1371830 h 1465064"/>
              <a:gd name="csX13" fmla="*/ 259937 w 642379"/>
              <a:gd name="csY13" fmla="*/ 1341516 h 1465064"/>
              <a:gd name="csX14" fmla="*/ 290372 w 642379"/>
              <a:gd name="csY14" fmla="*/ 1311202 h 1465064"/>
              <a:gd name="csX15" fmla="*/ 401210 w 642379"/>
              <a:gd name="csY15" fmla="*/ 1219957 h 1465064"/>
              <a:gd name="csX16" fmla="*/ 430604 w 642379"/>
              <a:gd name="csY16" fmla="*/ 1250618 h 1465064"/>
              <a:gd name="csX17" fmla="*/ 401210 w 642379"/>
              <a:gd name="csY17" fmla="*/ 1281279 h 1465064"/>
              <a:gd name="csX18" fmla="*/ 371816 w 642379"/>
              <a:gd name="csY18" fmla="*/ 1250618 h 1465064"/>
              <a:gd name="csX19" fmla="*/ 401210 w 642379"/>
              <a:gd name="csY19" fmla="*/ 1219957 h 1465064"/>
              <a:gd name="csX20" fmla="*/ 491846 w 642379"/>
              <a:gd name="csY20" fmla="*/ 1108075 h 1465064"/>
              <a:gd name="csX21" fmla="*/ 520729 w 642379"/>
              <a:gd name="csY21" fmla="*/ 1139609 h 1465064"/>
              <a:gd name="csX22" fmla="*/ 491846 w 642379"/>
              <a:gd name="csY22" fmla="*/ 1171143 h 1465064"/>
              <a:gd name="csX23" fmla="*/ 462963 w 642379"/>
              <a:gd name="csY23" fmla="*/ 1139609 h 1465064"/>
              <a:gd name="csX24" fmla="*/ 491846 w 642379"/>
              <a:gd name="csY24" fmla="*/ 1108075 h 1465064"/>
              <a:gd name="csX25" fmla="*/ 558981 w 642379"/>
              <a:gd name="csY25" fmla="*/ 983755 h 1465064"/>
              <a:gd name="csX26" fmla="*/ 587508 w 642379"/>
              <a:gd name="csY26" fmla="*/ 1013056 h 1465064"/>
              <a:gd name="csX27" fmla="*/ 558981 w 642379"/>
              <a:gd name="csY27" fmla="*/ 1042357 h 1465064"/>
              <a:gd name="csX28" fmla="*/ 530454 w 642379"/>
              <a:gd name="csY28" fmla="*/ 1013056 h 1465064"/>
              <a:gd name="csX29" fmla="*/ 558981 w 642379"/>
              <a:gd name="csY29" fmla="*/ 983755 h 1465064"/>
              <a:gd name="csX30" fmla="*/ 599337 w 642379"/>
              <a:gd name="csY30" fmla="*/ 849816 h 1465064"/>
              <a:gd name="csX31" fmla="*/ 628007 w 642379"/>
              <a:gd name="csY31" fmla="*/ 879414 h 1465064"/>
              <a:gd name="csX32" fmla="*/ 599337 w 642379"/>
              <a:gd name="csY32" fmla="*/ 909012 h 1465064"/>
              <a:gd name="csX33" fmla="*/ 570667 w 642379"/>
              <a:gd name="csY33" fmla="*/ 879414 h 1465064"/>
              <a:gd name="csX34" fmla="*/ 599337 w 642379"/>
              <a:gd name="csY34" fmla="*/ 849816 h 1465064"/>
              <a:gd name="csX35" fmla="*/ 613931 w 642379"/>
              <a:gd name="csY35" fmla="*/ 712948 h 1465064"/>
              <a:gd name="csX36" fmla="*/ 642379 w 642379"/>
              <a:gd name="csY36" fmla="*/ 742379 h 1465064"/>
              <a:gd name="csX37" fmla="*/ 613931 w 642379"/>
              <a:gd name="csY37" fmla="*/ 771810 h 1465064"/>
              <a:gd name="csX38" fmla="*/ 585483 w 642379"/>
              <a:gd name="csY38" fmla="*/ 742379 h 1465064"/>
              <a:gd name="csX39" fmla="*/ 613931 w 642379"/>
              <a:gd name="csY39" fmla="*/ 712948 h 1465064"/>
              <a:gd name="csX40" fmla="*/ 599630 w 642379"/>
              <a:gd name="csY40" fmla="*/ 572284 h 1465064"/>
              <a:gd name="csX41" fmla="*/ 627314 w 642379"/>
              <a:gd name="csY41" fmla="*/ 601760 h 1465064"/>
              <a:gd name="csX42" fmla="*/ 599630 w 642379"/>
              <a:gd name="csY42" fmla="*/ 631236 h 1465064"/>
              <a:gd name="csX43" fmla="*/ 571946 w 642379"/>
              <a:gd name="csY43" fmla="*/ 601760 h 1465064"/>
              <a:gd name="csX44" fmla="*/ 599630 w 642379"/>
              <a:gd name="csY44" fmla="*/ 572284 h 1465064"/>
              <a:gd name="csX45" fmla="*/ 561002 w 642379"/>
              <a:gd name="csY45" fmla="*/ 439348 h 1465064"/>
              <a:gd name="csX46" fmla="*/ 588499 w 642379"/>
              <a:gd name="csY46" fmla="*/ 469252 h 1465064"/>
              <a:gd name="csX47" fmla="*/ 561002 w 642379"/>
              <a:gd name="csY47" fmla="*/ 499156 h 1465064"/>
              <a:gd name="csX48" fmla="*/ 533505 w 642379"/>
              <a:gd name="csY48" fmla="*/ 469252 h 1465064"/>
              <a:gd name="csX49" fmla="*/ 561002 w 642379"/>
              <a:gd name="csY49" fmla="*/ 439348 h 1465064"/>
              <a:gd name="csX50" fmla="*/ 492224 w 642379"/>
              <a:gd name="csY50" fmla="*/ 308961 h 1465064"/>
              <a:gd name="csX51" fmla="*/ 520496 w 642379"/>
              <a:gd name="csY51" fmla="*/ 339389 h 1465064"/>
              <a:gd name="csX52" fmla="*/ 492224 w 642379"/>
              <a:gd name="csY52" fmla="*/ 369817 h 1465064"/>
              <a:gd name="csX53" fmla="*/ 463952 w 642379"/>
              <a:gd name="csY53" fmla="*/ 339389 h 1465064"/>
              <a:gd name="csX54" fmla="*/ 492224 w 642379"/>
              <a:gd name="csY54" fmla="*/ 308961 h 1465064"/>
              <a:gd name="csX55" fmla="*/ 399192 w 642379"/>
              <a:gd name="csY55" fmla="*/ 191340 h 1465064"/>
              <a:gd name="csX56" fmla="*/ 429436 w 642379"/>
              <a:gd name="csY56" fmla="*/ 221459 h 1465064"/>
              <a:gd name="csX57" fmla="*/ 399192 w 642379"/>
              <a:gd name="csY57" fmla="*/ 251578 h 1465064"/>
              <a:gd name="csX58" fmla="*/ 368948 w 642379"/>
              <a:gd name="csY58" fmla="*/ 221459 h 1465064"/>
              <a:gd name="csX59" fmla="*/ 399192 w 642379"/>
              <a:gd name="csY59" fmla="*/ 191340 h 1465064"/>
              <a:gd name="csX60" fmla="*/ 289930 w 642379"/>
              <a:gd name="csY60" fmla="*/ 99146 h 1465064"/>
              <a:gd name="csX61" fmla="*/ 320206 w 642379"/>
              <a:gd name="csY61" fmla="*/ 129308 h 1465064"/>
              <a:gd name="csX62" fmla="*/ 289930 w 642379"/>
              <a:gd name="csY62" fmla="*/ 159470 h 1465064"/>
              <a:gd name="csX63" fmla="*/ 259654 w 642379"/>
              <a:gd name="csY63" fmla="*/ 129308 h 1465064"/>
              <a:gd name="csX64" fmla="*/ 289930 w 642379"/>
              <a:gd name="csY64" fmla="*/ 99146 h 1465064"/>
              <a:gd name="csX65" fmla="*/ 164147 w 642379"/>
              <a:gd name="csY65" fmla="*/ 35050 h 1465064"/>
              <a:gd name="csX66" fmla="*/ 193013 w 642379"/>
              <a:gd name="csY66" fmla="*/ 63976 h 1465064"/>
              <a:gd name="csX67" fmla="*/ 164147 w 642379"/>
              <a:gd name="csY67" fmla="*/ 92902 h 1465064"/>
              <a:gd name="csX68" fmla="*/ 135281 w 642379"/>
              <a:gd name="csY68" fmla="*/ 63976 h 1465064"/>
              <a:gd name="csX69" fmla="*/ 164147 w 642379"/>
              <a:gd name="csY69" fmla="*/ 35050 h 1465064"/>
              <a:gd name="csX70" fmla="*/ 31206 w 642379"/>
              <a:gd name="csY70" fmla="*/ 0 h 1465064"/>
              <a:gd name="csX71" fmla="*/ 61003 w 642379"/>
              <a:gd name="csY71" fmla="*/ 29123 h 1465064"/>
              <a:gd name="csX72" fmla="*/ 31206 w 642379"/>
              <a:gd name="csY72" fmla="*/ 58246 h 1465064"/>
              <a:gd name="csX73" fmla="*/ 1409 w 642379"/>
              <a:gd name="csY73" fmla="*/ 29123 h 1465064"/>
              <a:gd name="csX74" fmla="*/ 31206 w 642379"/>
              <a:gd name="csY74" fmla="*/ 0 h 1465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42379" h="1465064">
                <a:moveTo>
                  <a:pt x="29668" y="1407852"/>
                </a:moveTo>
                <a:cubicBezTo>
                  <a:pt x="46053" y="1407852"/>
                  <a:pt x="59336" y="1420659"/>
                  <a:pt x="59336" y="1436458"/>
                </a:cubicBezTo>
                <a:cubicBezTo>
                  <a:pt x="59336" y="1452257"/>
                  <a:pt x="46053" y="1465064"/>
                  <a:pt x="29668" y="1465064"/>
                </a:cubicBezTo>
                <a:cubicBezTo>
                  <a:pt x="13283" y="1465064"/>
                  <a:pt x="0" y="1452257"/>
                  <a:pt x="0" y="1436458"/>
                </a:cubicBezTo>
                <a:cubicBezTo>
                  <a:pt x="0" y="1420659"/>
                  <a:pt x="13283" y="1407852"/>
                  <a:pt x="29668" y="1407852"/>
                </a:cubicBezTo>
                <a:close/>
                <a:moveTo>
                  <a:pt x="163374" y="1375093"/>
                </a:moveTo>
                <a:cubicBezTo>
                  <a:pt x="179732" y="1375093"/>
                  <a:pt x="192992" y="1388114"/>
                  <a:pt x="192992" y="1404177"/>
                </a:cubicBezTo>
                <a:cubicBezTo>
                  <a:pt x="192992" y="1420240"/>
                  <a:pt x="179732" y="1433261"/>
                  <a:pt x="163374" y="1433261"/>
                </a:cubicBezTo>
                <a:cubicBezTo>
                  <a:pt x="147016" y="1433261"/>
                  <a:pt x="133756" y="1420240"/>
                  <a:pt x="133756" y="1404177"/>
                </a:cubicBezTo>
                <a:cubicBezTo>
                  <a:pt x="133756" y="1388114"/>
                  <a:pt x="147016" y="1375093"/>
                  <a:pt x="163374" y="1375093"/>
                </a:cubicBezTo>
                <a:close/>
                <a:moveTo>
                  <a:pt x="290372" y="1311202"/>
                </a:moveTo>
                <a:cubicBezTo>
                  <a:pt x="307181" y="1311202"/>
                  <a:pt x="320807" y="1324774"/>
                  <a:pt x="320807" y="1341516"/>
                </a:cubicBezTo>
                <a:cubicBezTo>
                  <a:pt x="320807" y="1358258"/>
                  <a:pt x="307181" y="1371830"/>
                  <a:pt x="290372" y="1371830"/>
                </a:cubicBezTo>
                <a:cubicBezTo>
                  <a:pt x="273563" y="1371830"/>
                  <a:pt x="259937" y="1358258"/>
                  <a:pt x="259937" y="1341516"/>
                </a:cubicBezTo>
                <a:cubicBezTo>
                  <a:pt x="259937" y="1324774"/>
                  <a:pt x="273563" y="1311202"/>
                  <a:pt x="290372" y="1311202"/>
                </a:cubicBezTo>
                <a:close/>
                <a:moveTo>
                  <a:pt x="401210" y="1219957"/>
                </a:moveTo>
                <a:cubicBezTo>
                  <a:pt x="417444" y="1219957"/>
                  <a:pt x="430604" y="1233684"/>
                  <a:pt x="430604" y="1250618"/>
                </a:cubicBezTo>
                <a:cubicBezTo>
                  <a:pt x="430604" y="1267552"/>
                  <a:pt x="417444" y="1281279"/>
                  <a:pt x="401210" y="1281279"/>
                </a:cubicBezTo>
                <a:cubicBezTo>
                  <a:pt x="384976" y="1281279"/>
                  <a:pt x="371816" y="1267552"/>
                  <a:pt x="371816" y="1250618"/>
                </a:cubicBezTo>
                <a:cubicBezTo>
                  <a:pt x="371816" y="1233684"/>
                  <a:pt x="384976" y="1219957"/>
                  <a:pt x="401210" y="1219957"/>
                </a:cubicBezTo>
                <a:close/>
                <a:moveTo>
                  <a:pt x="491846" y="1108075"/>
                </a:moveTo>
                <a:cubicBezTo>
                  <a:pt x="507798" y="1108075"/>
                  <a:pt x="520729" y="1122193"/>
                  <a:pt x="520729" y="1139609"/>
                </a:cubicBezTo>
                <a:cubicBezTo>
                  <a:pt x="520729" y="1157025"/>
                  <a:pt x="507798" y="1171143"/>
                  <a:pt x="491846" y="1171143"/>
                </a:cubicBezTo>
                <a:cubicBezTo>
                  <a:pt x="475894" y="1171143"/>
                  <a:pt x="462963" y="1157025"/>
                  <a:pt x="462963" y="1139609"/>
                </a:cubicBezTo>
                <a:cubicBezTo>
                  <a:pt x="462963" y="1122193"/>
                  <a:pt x="475894" y="1108075"/>
                  <a:pt x="491846" y="1108075"/>
                </a:cubicBezTo>
                <a:close/>
                <a:moveTo>
                  <a:pt x="558981" y="983755"/>
                </a:moveTo>
                <a:cubicBezTo>
                  <a:pt x="574736" y="983755"/>
                  <a:pt x="587508" y="996874"/>
                  <a:pt x="587508" y="1013056"/>
                </a:cubicBezTo>
                <a:cubicBezTo>
                  <a:pt x="587508" y="1029238"/>
                  <a:pt x="574736" y="1042357"/>
                  <a:pt x="558981" y="1042357"/>
                </a:cubicBezTo>
                <a:cubicBezTo>
                  <a:pt x="543226" y="1042357"/>
                  <a:pt x="530454" y="1029238"/>
                  <a:pt x="530454" y="1013056"/>
                </a:cubicBezTo>
                <a:cubicBezTo>
                  <a:pt x="530454" y="996874"/>
                  <a:pt x="543226" y="983755"/>
                  <a:pt x="558981" y="983755"/>
                </a:cubicBezTo>
                <a:close/>
                <a:moveTo>
                  <a:pt x="599337" y="849816"/>
                </a:moveTo>
                <a:cubicBezTo>
                  <a:pt x="615171" y="849816"/>
                  <a:pt x="628007" y="863067"/>
                  <a:pt x="628007" y="879414"/>
                </a:cubicBezTo>
                <a:cubicBezTo>
                  <a:pt x="628007" y="895761"/>
                  <a:pt x="615171" y="909012"/>
                  <a:pt x="599337" y="909012"/>
                </a:cubicBezTo>
                <a:cubicBezTo>
                  <a:pt x="583503" y="909012"/>
                  <a:pt x="570667" y="895761"/>
                  <a:pt x="570667" y="879414"/>
                </a:cubicBezTo>
                <a:cubicBezTo>
                  <a:pt x="570667" y="863067"/>
                  <a:pt x="583503" y="849816"/>
                  <a:pt x="599337" y="849816"/>
                </a:cubicBezTo>
                <a:close/>
                <a:moveTo>
                  <a:pt x="613931" y="712948"/>
                </a:moveTo>
                <a:cubicBezTo>
                  <a:pt x="629642" y="712948"/>
                  <a:pt x="642379" y="726125"/>
                  <a:pt x="642379" y="742379"/>
                </a:cubicBezTo>
                <a:cubicBezTo>
                  <a:pt x="642379" y="758633"/>
                  <a:pt x="629642" y="771810"/>
                  <a:pt x="613931" y="771810"/>
                </a:cubicBezTo>
                <a:cubicBezTo>
                  <a:pt x="598220" y="771810"/>
                  <a:pt x="585483" y="758633"/>
                  <a:pt x="585483" y="742379"/>
                </a:cubicBezTo>
                <a:cubicBezTo>
                  <a:pt x="585483" y="726125"/>
                  <a:pt x="598220" y="712948"/>
                  <a:pt x="613931" y="712948"/>
                </a:cubicBezTo>
                <a:close/>
                <a:moveTo>
                  <a:pt x="599630" y="572284"/>
                </a:moveTo>
                <a:cubicBezTo>
                  <a:pt x="614919" y="572284"/>
                  <a:pt x="627314" y="585481"/>
                  <a:pt x="627314" y="601760"/>
                </a:cubicBezTo>
                <a:cubicBezTo>
                  <a:pt x="627314" y="618039"/>
                  <a:pt x="614919" y="631236"/>
                  <a:pt x="599630" y="631236"/>
                </a:cubicBezTo>
                <a:cubicBezTo>
                  <a:pt x="584341" y="631236"/>
                  <a:pt x="571946" y="618039"/>
                  <a:pt x="571946" y="601760"/>
                </a:cubicBezTo>
                <a:cubicBezTo>
                  <a:pt x="571946" y="585481"/>
                  <a:pt x="584341" y="572284"/>
                  <a:pt x="599630" y="572284"/>
                </a:cubicBezTo>
                <a:close/>
                <a:moveTo>
                  <a:pt x="561002" y="439348"/>
                </a:moveTo>
                <a:cubicBezTo>
                  <a:pt x="576188" y="439348"/>
                  <a:pt x="588499" y="452736"/>
                  <a:pt x="588499" y="469252"/>
                </a:cubicBezTo>
                <a:cubicBezTo>
                  <a:pt x="588499" y="485768"/>
                  <a:pt x="576188" y="499156"/>
                  <a:pt x="561002" y="499156"/>
                </a:cubicBezTo>
                <a:cubicBezTo>
                  <a:pt x="545816" y="499156"/>
                  <a:pt x="533505" y="485768"/>
                  <a:pt x="533505" y="469252"/>
                </a:cubicBezTo>
                <a:cubicBezTo>
                  <a:pt x="533505" y="452736"/>
                  <a:pt x="545816" y="439348"/>
                  <a:pt x="561002" y="439348"/>
                </a:cubicBezTo>
                <a:close/>
                <a:moveTo>
                  <a:pt x="492224" y="308961"/>
                </a:moveTo>
                <a:cubicBezTo>
                  <a:pt x="507838" y="308961"/>
                  <a:pt x="520496" y="322584"/>
                  <a:pt x="520496" y="339389"/>
                </a:cubicBezTo>
                <a:cubicBezTo>
                  <a:pt x="520496" y="356194"/>
                  <a:pt x="507838" y="369817"/>
                  <a:pt x="492224" y="369817"/>
                </a:cubicBezTo>
                <a:cubicBezTo>
                  <a:pt x="476610" y="369817"/>
                  <a:pt x="463952" y="356194"/>
                  <a:pt x="463952" y="339389"/>
                </a:cubicBezTo>
                <a:cubicBezTo>
                  <a:pt x="463952" y="322584"/>
                  <a:pt x="476610" y="308961"/>
                  <a:pt x="492224" y="308961"/>
                </a:cubicBezTo>
                <a:close/>
                <a:moveTo>
                  <a:pt x="399192" y="191340"/>
                </a:moveTo>
                <a:cubicBezTo>
                  <a:pt x="415895" y="191340"/>
                  <a:pt x="429436" y="204825"/>
                  <a:pt x="429436" y="221459"/>
                </a:cubicBezTo>
                <a:cubicBezTo>
                  <a:pt x="429436" y="238093"/>
                  <a:pt x="415895" y="251578"/>
                  <a:pt x="399192" y="251578"/>
                </a:cubicBezTo>
                <a:cubicBezTo>
                  <a:pt x="382489" y="251578"/>
                  <a:pt x="368948" y="238093"/>
                  <a:pt x="368948" y="221459"/>
                </a:cubicBezTo>
                <a:cubicBezTo>
                  <a:pt x="368948" y="204825"/>
                  <a:pt x="382489" y="191340"/>
                  <a:pt x="399192" y="191340"/>
                </a:cubicBezTo>
                <a:close/>
                <a:moveTo>
                  <a:pt x="289930" y="99146"/>
                </a:moveTo>
                <a:cubicBezTo>
                  <a:pt x="306651" y="99146"/>
                  <a:pt x="320206" y="112650"/>
                  <a:pt x="320206" y="129308"/>
                </a:cubicBezTo>
                <a:cubicBezTo>
                  <a:pt x="320206" y="145966"/>
                  <a:pt x="306651" y="159470"/>
                  <a:pt x="289930" y="159470"/>
                </a:cubicBezTo>
                <a:cubicBezTo>
                  <a:pt x="273209" y="159470"/>
                  <a:pt x="259654" y="145966"/>
                  <a:pt x="259654" y="129308"/>
                </a:cubicBezTo>
                <a:cubicBezTo>
                  <a:pt x="259654" y="112650"/>
                  <a:pt x="273209" y="99146"/>
                  <a:pt x="289930" y="99146"/>
                </a:cubicBezTo>
                <a:close/>
                <a:moveTo>
                  <a:pt x="164147" y="35050"/>
                </a:moveTo>
                <a:cubicBezTo>
                  <a:pt x="180089" y="35050"/>
                  <a:pt x="193013" y="48001"/>
                  <a:pt x="193013" y="63976"/>
                </a:cubicBezTo>
                <a:cubicBezTo>
                  <a:pt x="193013" y="79951"/>
                  <a:pt x="180089" y="92902"/>
                  <a:pt x="164147" y="92902"/>
                </a:cubicBezTo>
                <a:cubicBezTo>
                  <a:pt x="148205" y="92902"/>
                  <a:pt x="135281" y="79951"/>
                  <a:pt x="135281" y="63976"/>
                </a:cubicBezTo>
                <a:cubicBezTo>
                  <a:pt x="135281" y="48001"/>
                  <a:pt x="148205" y="35050"/>
                  <a:pt x="164147" y="35050"/>
                </a:cubicBezTo>
                <a:close/>
                <a:moveTo>
                  <a:pt x="31206" y="0"/>
                </a:moveTo>
                <a:cubicBezTo>
                  <a:pt x="47662" y="0"/>
                  <a:pt x="61003" y="13039"/>
                  <a:pt x="61003" y="29123"/>
                </a:cubicBezTo>
                <a:cubicBezTo>
                  <a:pt x="61003" y="45207"/>
                  <a:pt x="47662" y="58246"/>
                  <a:pt x="31206" y="58246"/>
                </a:cubicBezTo>
                <a:cubicBezTo>
                  <a:pt x="14750" y="58246"/>
                  <a:pt x="1409" y="45207"/>
                  <a:pt x="1409" y="29123"/>
                </a:cubicBezTo>
                <a:cubicBezTo>
                  <a:pt x="1409" y="13039"/>
                  <a:pt x="14750" y="0"/>
                  <a:pt x="312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D0513E2-6304-B459-8E7D-C8BEE53A1011}"/>
              </a:ext>
            </a:extLst>
          </p:cNvPr>
          <p:cNvSpPr/>
          <p:nvPr/>
        </p:nvSpPr>
        <p:spPr>
          <a:xfrm>
            <a:off x="4565906" y="4294398"/>
            <a:ext cx="609731" cy="624740"/>
          </a:xfrm>
          <a:custGeom>
            <a:avLst/>
            <a:gdLst>
              <a:gd name="csX0" fmla="*/ 567098 w 681775"/>
              <a:gd name="csY0" fmla="*/ 1081 h 698557"/>
              <a:gd name="csX1" fmla="*/ 649256 w 681775"/>
              <a:gd name="csY1" fmla="*/ 25328 h 698557"/>
              <a:gd name="csX2" fmla="*/ 627564 w 681775"/>
              <a:gd name="csY2" fmla="*/ 188768 h 698557"/>
              <a:gd name="csX3" fmla="*/ 531452 w 681775"/>
              <a:gd name="csY3" fmla="*/ 184597 h 698557"/>
              <a:gd name="csX4" fmla="*/ 179625 w 681775"/>
              <a:gd name="csY4" fmla="*/ 547604 h 698557"/>
              <a:gd name="csX5" fmla="*/ 188301 w 681775"/>
              <a:gd name="csY5" fmla="*/ 633621 h 698557"/>
              <a:gd name="csX6" fmla="*/ 32453 w 681775"/>
              <a:gd name="csY6" fmla="*/ 675669 h 698557"/>
              <a:gd name="csX7" fmla="*/ 57149 w 681775"/>
              <a:gd name="csY7" fmla="*/ 511228 h 698557"/>
              <a:gd name="csX8" fmla="*/ 147671 w 681775"/>
              <a:gd name="csY8" fmla="*/ 515817 h 698557"/>
              <a:gd name="csX9" fmla="*/ 500749 w 681775"/>
              <a:gd name="csY9" fmla="*/ 155479 h 698557"/>
              <a:gd name="csX10" fmla="*/ 497579 w 681775"/>
              <a:gd name="csY10" fmla="*/ 50357 h 698557"/>
              <a:gd name="csX11" fmla="*/ 567098 w 681775"/>
              <a:gd name="csY11" fmla="*/ 1081 h 698557"/>
              <a:gd name="csX12" fmla="*/ 575336 w 681775"/>
              <a:gd name="csY12" fmla="*/ 46186 h 698557"/>
              <a:gd name="csX13" fmla="*/ 593774 w 681775"/>
              <a:gd name="csY13" fmla="*/ 155146 h 698557"/>
              <a:gd name="csX14" fmla="*/ 575336 w 681775"/>
              <a:gd name="csY14" fmla="*/ 46186 h 698557"/>
              <a:gd name="csX15" fmla="*/ 107448 w 681775"/>
              <a:gd name="csY15" fmla="*/ 545990 h 698557"/>
              <a:gd name="csX16" fmla="*/ 83179 w 681775"/>
              <a:gd name="csY16" fmla="*/ 546686 h 698557"/>
              <a:gd name="csX17" fmla="*/ 107874 w 681775"/>
              <a:gd name="csY17" fmla="*/ 654979 h 698557"/>
              <a:gd name="csX18" fmla="*/ 107448 w 681775"/>
              <a:gd name="csY18" fmla="*/ 545990 h 698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81775" h="698557">
                <a:moveTo>
                  <a:pt x="567098" y="1081"/>
                </a:moveTo>
                <a:cubicBezTo>
                  <a:pt x="596027" y="-3122"/>
                  <a:pt x="627064" y="4929"/>
                  <a:pt x="649256" y="25328"/>
                </a:cubicBezTo>
                <a:cubicBezTo>
                  <a:pt x="698647" y="70714"/>
                  <a:pt x="692056" y="160402"/>
                  <a:pt x="627564" y="188768"/>
                </a:cubicBezTo>
                <a:cubicBezTo>
                  <a:pt x="593941" y="203536"/>
                  <a:pt x="564323" y="196694"/>
                  <a:pt x="531452" y="184597"/>
                </a:cubicBezTo>
                <a:cubicBezTo>
                  <a:pt x="414148" y="305571"/>
                  <a:pt x="296845" y="426629"/>
                  <a:pt x="179625" y="547604"/>
                </a:cubicBezTo>
                <a:cubicBezTo>
                  <a:pt x="190387" y="575470"/>
                  <a:pt x="198397" y="604003"/>
                  <a:pt x="188301" y="633621"/>
                </a:cubicBezTo>
                <a:cubicBezTo>
                  <a:pt x="167027" y="696444"/>
                  <a:pt x="81677" y="720138"/>
                  <a:pt x="32453" y="675669"/>
                </a:cubicBezTo>
                <a:cubicBezTo>
                  <a:pt x="-19608" y="628615"/>
                  <a:pt x="-7344" y="540262"/>
                  <a:pt x="57149" y="511228"/>
                </a:cubicBezTo>
                <a:cubicBezTo>
                  <a:pt x="88268" y="497212"/>
                  <a:pt x="117218" y="504554"/>
                  <a:pt x="147671" y="515817"/>
                </a:cubicBezTo>
                <a:cubicBezTo>
                  <a:pt x="265391" y="395676"/>
                  <a:pt x="383029" y="275620"/>
                  <a:pt x="500749" y="155479"/>
                </a:cubicBezTo>
                <a:cubicBezTo>
                  <a:pt x="489152" y="119604"/>
                  <a:pt x="480142" y="86566"/>
                  <a:pt x="497579" y="50357"/>
                </a:cubicBezTo>
                <a:cubicBezTo>
                  <a:pt x="511345" y="21740"/>
                  <a:pt x="538168" y="5283"/>
                  <a:pt x="567098" y="1081"/>
                </a:cubicBezTo>
                <a:close/>
                <a:moveTo>
                  <a:pt x="575336" y="46186"/>
                </a:moveTo>
                <a:cubicBezTo>
                  <a:pt x="502919" y="59117"/>
                  <a:pt x="527364" y="169913"/>
                  <a:pt x="593774" y="155146"/>
                </a:cubicBezTo>
                <a:cubicBezTo>
                  <a:pt x="658851" y="140796"/>
                  <a:pt x="643666" y="34004"/>
                  <a:pt x="575336" y="46186"/>
                </a:cubicBezTo>
                <a:close/>
                <a:moveTo>
                  <a:pt x="107448" y="545990"/>
                </a:moveTo>
                <a:cubicBezTo>
                  <a:pt x="100190" y="544598"/>
                  <a:pt x="92075" y="544694"/>
                  <a:pt x="83179" y="546686"/>
                </a:cubicBezTo>
                <a:cubicBezTo>
                  <a:pt x="16852" y="561453"/>
                  <a:pt x="42631" y="673167"/>
                  <a:pt x="107874" y="654979"/>
                </a:cubicBezTo>
                <a:cubicBezTo>
                  <a:pt x="167079" y="638480"/>
                  <a:pt x="158255" y="555742"/>
                  <a:pt x="107448" y="5459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0A50EDB-1918-EBE7-CDF9-9C2E01F46C8C}"/>
              </a:ext>
            </a:extLst>
          </p:cNvPr>
          <p:cNvSpPr/>
          <p:nvPr/>
        </p:nvSpPr>
        <p:spPr>
          <a:xfrm>
            <a:off x="5206012" y="4489390"/>
            <a:ext cx="787864" cy="363320"/>
          </a:xfrm>
          <a:custGeom>
            <a:avLst/>
            <a:gdLst>
              <a:gd name="csX0" fmla="*/ 24039 w 880955"/>
              <a:gd name="csY0" fmla="*/ 20 h 406248"/>
              <a:gd name="csX1" fmla="*/ 54992 w 880955"/>
              <a:gd name="csY1" fmla="*/ 19626 h 406248"/>
              <a:gd name="csX2" fmla="*/ 115730 w 880955"/>
              <a:gd name="csY2" fmla="*/ 67016 h 406248"/>
              <a:gd name="csX3" fmla="*/ 450370 w 880955"/>
              <a:gd name="csY3" fmla="*/ 258405 h 406248"/>
              <a:gd name="csX4" fmla="*/ 556411 w 880955"/>
              <a:gd name="csY4" fmla="*/ 294614 h 406248"/>
              <a:gd name="csX5" fmla="*/ 776417 w 880955"/>
              <a:gd name="csY5" fmla="*/ 347426 h 406248"/>
              <a:gd name="csX6" fmla="*/ 879203 w 880955"/>
              <a:gd name="csY6" fmla="*/ 372372 h 406248"/>
              <a:gd name="csX7" fmla="*/ 880038 w 880955"/>
              <a:gd name="csY7" fmla="*/ 396316 h 406248"/>
              <a:gd name="csX8" fmla="*/ 816547 w 880955"/>
              <a:gd name="csY8" fmla="*/ 403325 h 406248"/>
              <a:gd name="csX9" fmla="*/ 691735 w 880955"/>
              <a:gd name="csY9" fmla="*/ 383802 h 406248"/>
              <a:gd name="csX10" fmla="*/ 169125 w 880955"/>
              <a:gd name="csY10" fmla="*/ 163711 h 406248"/>
              <a:gd name="csX11" fmla="*/ 38973 w 880955"/>
              <a:gd name="csY11" fmla="*/ 68851 h 406248"/>
              <a:gd name="csX12" fmla="*/ 762 w 880955"/>
              <a:gd name="csY12" fmla="*/ 12535 h 406248"/>
              <a:gd name="csX13" fmla="*/ 24039 w 880955"/>
              <a:gd name="csY13" fmla="*/ 20 h 4062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80955" h="406248">
                <a:moveTo>
                  <a:pt x="24039" y="20"/>
                </a:moveTo>
                <a:cubicBezTo>
                  <a:pt x="36554" y="354"/>
                  <a:pt x="46065" y="12285"/>
                  <a:pt x="54992" y="19626"/>
                </a:cubicBezTo>
                <a:cubicBezTo>
                  <a:pt x="74681" y="36063"/>
                  <a:pt x="95539" y="51164"/>
                  <a:pt x="115730" y="67016"/>
                </a:cubicBezTo>
                <a:cubicBezTo>
                  <a:pt x="217932" y="146858"/>
                  <a:pt x="332566" y="205677"/>
                  <a:pt x="450370" y="258405"/>
                </a:cubicBezTo>
                <a:cubicBezTo>
                  <a:pt x="484410" y="273589"/>
                  <a:pt x="520785" y="283685"/>
                  <a:pt x="556411" y="294614"/>
                </a:cubicBezTo>
                <a:cubicBezTo>
                  <a:pt x="629913" y="317140"/>
                  <a:pt x="700328" y="335578"/>
                  <a:pt x="776417" y="347426"/>
                </a:cubicBezTo>
                <a:cubicBezTo>
                  <a:pt x="796857" y="350596"/>
                  <a:pt x="871528" y="352932"/>
                  <a:pt x="879203" y="372372"/>
                </a:cubicBezTo>
                <a:cubicBezTo>
                  <a:pt x="882791" y="381465"/>
                  <a:pt x="879704" y="387305"/>
                  <a:pt x="880038" y="396316"/>
                </a:cubicBezTo>
                <a:cubicBezTo>
                  <a:pt x="859264" y="410416"/>
                  <a:pt x="841159" y="406244"/>
                  <a:pt x="816547" y="403325"/>
                </a:cubicBezTo>
                <a:cubicBezTo>
                  <a:pt x="774748" y="398485"/>
                  <a:pt x="732866" y="392729"/>
                  <a:pt x="691735" y="383802"/>
                </a:cubicBezTo>
                <a:cubicBezTo>
                  <a:pt x="504433" y="343421"/>
                  <a:pt x="330063" y="266999"/>
                  <a:pt x="169125" y="163711"/>
                </a:cubicBezTo>
                <a:cubicBezTo>
                  <a:pt x="123989" y="134761"/>
                  <a:pt x="80856" y="102390"/>
                  <a:pt x="38973" y="68851"/>
                </a:cubicBezTo>
                <a:cubicBezTo>
                  <a:pt x="17699" y="51748"/>
                  <a:pt x="-4411" y="41986"/>
                  <a:pt x="762" y="12535"/>
                </a:cubicBezTo>
                <a:cubicBezTo>
                  <a:pt x="9439" y="5944"/>
                  <a:pt x="11358" y="-397"/>
                  <a:pt x="24039" y="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6822AA2-04FF-31AB-2833-116EC5D5E1A9}"/>
              </a:ext>
            </a:extLst>
          </p:cNvPr>
          <p:cNvSpPr/>
          <p:nvPr/>
        </p:nvSpPr>
        <p:spPr>
          <a:xfrm>
            <a:off x="1949330" y="4746792"/>
            <a:ext cx="994697" cy="9990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9A8E5A0-28D1-E876-32BE-A0A88BD874E2}"/>
              </a:ext>
            </a:extLst>
          </p:cNvPr>
          <p:cNvSpPr/>
          <p:nvPr/>
        </p:nvSpPr>
        <p:spPr>
          <a:xfrm>
            <a:off x="2718151" y="4763391"/>
            <a:ext cx="2167932" cy="979921"/>
          </a:xfrm>
          <a:custGeom>
            <a:avLst/>
            <a:gdLst>
              <a:gd name="csX0" fmla="*/ 2033171 w 2167932"/>
              <a:gd name="csY0" fmla="*/ 162140 h 979921"/>
              <a:gd name="csX1" fmla="*/ 2072344 w 2167932"/>
              <a:gd name="csY1" fmla="*/ 200939 h 979921"/>
              <a:gd name="csX2" fmla="*/ 2144943 w 2167932"/>
              <a:gd name="csY2" fmla="*/ 343677 h 979921"/>
              <a:gd name="csX3" fmla="*/ 2030858 w 2167932"/>
              <a:gd name="csY3" fmla="*/ 836581 h 979921"/>
              <a:gd name="csX4" fmla="*/ 1755978 w 2167932"/>
              <a:gd name="csY4" fmla="*/ 973274 h 979921"/>
              <a:gd name="csX5" fmla="*/ 1494827 w 2167932"/>
              <a:gd name="csY5" fmla="*/ 977527 h 979921"/>
              <a:gd name="csX6" fmla="*/ 487532 w 2167932"/>
              <a:gd name="csY6" fmla="*/ 977452 h 979921"/>
              <a:gd name="csX7" fmla="*/ 136843 w 2167932"/>
              <a:gd name="csY7" fmla="*/ 977452 h 979921"/>
              <a:gd name="csX8" fmla="*/ 11491 w 2167932"/>
              <a:gd name="csY8" fmla="*/ 976781 h 979921"/>
              <a:gd name="csX9" fmla="*/ 597 w 2167932"/>
              <a:gd name="csY9" fmla="*/ 968349 h 979921"/>
              <a:gd name="csX10" fmla="*/ 11417 w 2167932"/>
              <a:gd name="csY10" fmla="*/ 959022 h 979921"/>
              <a:gd name="csX11" fmla="*/ 121920 w 2167932"/>
              <a:gd name="csY11" fmla="*/ 956859 h 979921"/>
              <a:gd name="csX12" fmla="*/ 450224 w 2167932"/>
              <a:gd name="csY12" fmla="*/ 956784 h 979921"/>
              <a:gd name="csX13" fmla="*/ 1330675 w 2167932"/>
              <a:gd name="csY13" fmla="*/ 956933 h 979921"/>
              <a:gd name="csX14" fmla="*/ 1606749 w 2167932"/>
              <a:gd name="csY14" fmla="*/ 957007 h 979921"/>
              <a:gd name="csX15" fmla="*/ 1778287 w 2167932"/>
              <a:gd name="csY15" fmla="*/ 949546 h 979921"/>
              <a:gd name="csX16" fmla="*/ 2143526 w 2167932"/>
              <a:gd name="csY16" fmla="*/ 560134 h 979921"/>
              <a:gd name="csX17" fmla="*/ 2096742 w 2167932"/>
              <a:gd name="csY17" fmla="*/ 280776 h 979921"/>
              <a:gd name="csX18" fmla="*/ 2053764 w 2167932"/>
              <a:gd name="csY18" fmla="*/ 211832 h 979921"/>
              <a:gd name="csX19" fmla="*/ 2024590 w 2167932"/>
              <a:gd name="csY19" fmla="*/ 167138 h 979921"/>
              <a:gd name="csX20" fmla="*/ 2033171 w 2167932"/>
              <a:gd name="csY20" fmla="*/ 162140 h 979921"/>
              <a:gd name="csX21" fmla="*/ 46392 w 2167932"/>
              <a:gd name="csY21" fmla="*/ 169 h 979921"/>
              <a:gd name="csX22" fmla="*/ 92074 w 2167932"/>
              <a:gd name="csY22" fmla="*/ 2091 h 979921"/>
              <a:gd name="csX23" fmla="*/ 353225 w 2167932"/>
              <a:gd name="csY23" fmla="*/ 1792 h 979921"/>
              <a:gd name="csX24" fmla="*/ 1405290 w 2167932"/>
              <a:gd name="csY24" fmla="*/ 1867 h 979921"/>
              <a:gd name="csX25" fmla="*/ 1711209 w 2167932"/>
              <a:gd name="csY25" fmla="*/ 2016 h 979921"/>
              <a:gd name="csX26" fmla="*/ 1806119 w 2167932"/>
              <a:gd name="csY26" fmla="*/ 18581 h 979921"/>
              <a:gd name="csX27" fmla="*/ 1808208 w 2167932"/>
              <a:gd name="csY27" fmla="*/ 31191 h 979921"/>
              <a:gd name="csX28" fmla="*/ 1800523 w 2167932"/>
              <a:gd name="csY28" fmla="*/ 35518 h 979921"/>
              <a:gd name="csX29" fmla="*/ 1703748 w 2167932"/>
              <a:gd name="csY29" fmla="*/ 22759 h 979921"/>
              <a:gd name="csX30" fmla="*/ 1420213 w 2167932"/>
              <a:gd name="csY30" fmla="*/ 22834 h 979921"/>
              <a:gd name="csX31" fmla="*/ 442762 w 2167932"/>
              <a:gd name="csY31" fmla="*/ 22908 h 979921"/>
              <a:gd name="csX32" fmla="*/ 129381 w 2167932"/>
              <a:gd name="csY32" fmla="*/ 22759 h 979921"/>
              <a:gd name="csX33" fmla="*/ 0 w 2167932"/>
              <a:gd name="csY33" fmla="*/ 13284 h 979921"/>
              <a:gd name="csX34" fmla="*/ 4402 w 2167932"/>
              <a:gd name="csY34" fmla="*/ 3957 h 979921"/>
              <a:gd name="csX35" fmla="*/ 46392 w 2167932"/>
              <a:gd name="csY35" fmla="*/ 169 h 9799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2167932" h="979921">
                <a:moveTo>
                  <a:pt x="2033171" y="162140"/>
                </a:moveTo>
                <a:cubicBezTo>
                  <a:pt x="2042945" y="160722"/>
                  <a:pt x="2066449" y="193030"/>
                  <a:pt x="2072344" y="200939"/>
                </a:cubicBezTo>
                <a:cubicBezTo>
                  <a:pt x="2104278" y="243842"/>
                  <a:pt x="2129796" y="292416"/>
                  <a:pt x="2144943" y="343677"/>
                </a:cubicBezTo>
                <a:cubicBezTo>
                  <a:pt x="2197397" y="521707"/>
                  <a:pt x="2160388" y="701453"/>
                  <a:pt x="2030858" y="836581"/>
                </a:cubicBezTo>
                <a:cubicBezTo>
                  <a:pt x="1957885" y="912686"/>
                  <a:pt x="1859394" y="957978"/>
                  <a:pt x="1755978" y="973274"/>
                </a:cubicBezTo>
                <a:cubicBezTo>
                  <a:pt x="1674125" y="985287"/>
                  <a:pt x="1578320" y="977303"/>
                  <a:pt x="1494827" y="977527"/>
                </a:cubicBezTo>
                <a:cubicBezTo>
                  <a:pt x="1159062" y="978496"/>
                  <a:pt x="823297" y="977154"/>
                  <a:pt x="487532" y="977452"/>
                </a:cubicBezTo>
                <a:cubicBezTo>
                  <a:pt x="370611" y="977527"/>
                  <a:pt x="253764" y="977527"/>
                  <a:pt x="136843" y="977452"/>
                </a:cubicBezTo>
                <a:cubicBezTo>
                  <a:pt x="111325" y="977452"/>
                  <a:pt x="30741" y="982302"/>
                  <a:pt x="11491" y="976781"/>
                </a:cubicBezTo>
                <a:cubicBezTo>
                  <a:pt x="5373" y="974990"/>
                  <a:pt x="4999" y="971782"/>
                  <a:pt x="597" y="968349"/>
                </a:cubicBezTo>
                <a:cubicBezTo>
                  <a:pt x="4701" y="964843"/>
                  <a:pt x="5820" y="961037"/>
                  <a:pt x="11417" y="959022"/>
                </a:cubicBezTo>
                <a:cubicBezTo>
                  <a:pt x="34248" y="950815"/>
                  <a:pt x="95208" y="956859"/>
                  <a:pt x="121920" y="956859"/>
                </a:cubicBezTo>
                <a:cubicBezTo>
                  <a:pt x="231380" y="957007"/>
                  <a:pt x="340764" y="957083"/>
                  <a:pt x="450224" y="956784"/>
                </a:cubicBezTo>
                <a:cubicBezTo>
                  <a:pt x="743683" y="956112"/>
                  <a:pt x="1037216" y="957157"/>
                  <a:pt x="1330675" y="956933"/>
                </a:cubicBezTo>
                <a:cubicBezTo>
                  <a:pt x="1422675" y="956859"/>
                  <a:pt x="1514750" y="957232"/>
                  <a:pt x="1606749" y="957007"/>
                </a:cubicBezTo>
                <a:cubicBezTo>
                  <a:pt x="1663605" y="956859"/>
                  <a:pt x="1722252" y="961261"/>
                  <a:pt x="1778287" y="949546"/>
                </a:cubicBezTo>
                <a:cubicBezTo>
                  <a:pt x="1969450" y="909553"/>
                  <a:pt x="2116217" y="752938"/>
                  <a:pt x="2143526" y="560134"/>
                </a:cubicBezTo>
                <a:cubicBezTo>
                  <a:pt x="2157031" y="464851"/>
                  <a:pt x="2140243" y="366359"/>
                  <a:pt x="2096742" y="280776"/>
                </a:cubicBezTo>
                <a:cubicBezTo>
                  <a:pt x="2084431" y="256527"/>
                  <a:pt x="2070702" y="233098"/>
                  <a:pt x="2053764" y="211832"/>
                </a:cubicBezTo>
                <a:cubicBezTo>
                  <a:pt x="2041677" y="196612"/>
                  <a:pt x="2026828" y="186165"/>
                  <a:pt x="2024590" y="167138"/>
                </a:cubicBezTo>
                <a:cubicBezTo>
                  <a:pt x="2032350" y="164378"/>
                  <a:pt x="2025336" y="163184"/>
                  <a:pt x="2033171" y="162140"/>
                </a:cubicBezTo>
                <a:close/>
                <a:moveTo>
                  <a:pt x="46392" y="169"/>
                </a:moveTo>
                <a:cubicBezTo>
                  <a:pt x="64766" y="674"/>
                  <a:pt x="83755" y="2129"/>
                  <a:pt x="92074" y="2091"/>
                </a:cubicBezTo>
                <a:cubicBezTo>
                  <a:pt x="179150" y="1643"/>
                  <a:pt x="266150" y="1718"/>
                  <a:pt x="353225" y="1792"/>
                </a:cubicBezTo>
                <a:cubicBezTo>
                  <a:pt x="703913" y="2091"/>
                  <a:pt x="1054602" y="1494"/>
                  <a:pt x="1405290" y="1867"/>
                </a:cubicBezTo>
                <a:cubicBezTo>
                  <a:pt x="1506990" y="1942"/>
                  <a:pt x="1609584" y="-1864"/>
                  <a:pt x="1711209" y="2016"/>
                </a:cubicBezTo>
                <a:cubicBezTo>
                  <a:pt x="1727997" y="2689"/>
                  <a:pt x="1795598" y="7389"/>
                  <a:pt x="1806119" y="18581"/>
                </a:cubicBezTo>
                <a:cubicBezTo>
                  <a:pt x="1811491" y="24326"/>
                  <a:pt x="1807163" y="25147"/>
                  <a:pt x="1808208" y="31191"/>
                </a:cubicBezTo>
                <a:cubicBezTo>
                  <a:pt x="1804030" y="32757"/>
                  <a:pt x="1804552" y="34846"/>
                  <a:pt x="1800523" y="35518"/>
                </a:cubicBezTo>
                <a:cubicBezTo>
                  <a:pt x="1792912" y="36861"/>
                  <a:pt x="1721431" y="23132"/>
                  <a:pt x="1703748" y="22759"/>
                </a:cubicBezTo>
                <a:cubicBezTo>
                  <a:pt x="1609361" y="20520"/>
                  <a:pt x="1514600" y="22834"/>
                  <a:pt x="1420213" y="22834"/>
                </a:cubicBezTo>
                <a:cubicBezTo>
                  <a:pt x="1094371" y="22834"/>
                  <a:pt x="768604" y="22460"/>
                  <a:pt x="442762" y="22908"/>
                </a:cubicBezTo>
                <a:cubicBezTo>
                  <a:pt x="338302" y="23132"/>
                  <a:pt x="233841" y="23207"/>
                  <a:pt x="129381" y="22759"/>
                </a:cubicBezTo>
                <a:cubicBezTo>
                  <a:pt x="92000" y="22610"/>
                  <a:pt x="31711" y="31639"/>
                  <a:pt x="0" y="13284"/>
                </a:cubicBezTo>
                <a:cubicBezTo>
                  <a:pt x="9476" y="3062"/>
                  <a:pt x="-7313" y="11716"/>
                  <a:pt x="4402" y="3957"/>
                </a:cubicBezTo>
                <a:cubicBezTo>
                  <a:pt x="10260" y="114"/>
                  <a:pt x="28018" y="-335"/>
                  <a:pt x="46392" y="1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3036FFE-5D52-7A5D-C5E2-8FBF810ED506}"/>
              </a:ext>
            </a:extLst>
          </p:cNvPr>
          <p:cNvSpPr/>
          <p:nvPr/>
        </p:nvSpPr>
        <p:spPr>
          <a:xfrm>
            <a:off x="1797554" y="4595286"/>
            <a:ext cx="573301" cy="1305002"/>
          </a:xfrm>
          <a:custGeom>
            <a:avLst/>
            <a:gdLst>
              <a:gd name="csX0" fmla="*/ 610910 w 641040"/>
              <a:gd name="csY0" fmla="*/ 1400974 h 1459196"/>
              <a:gd name="csX1" fmla="*/ 641040 w 641040"/>
              <a:gd name="csY1" fmla="*/ 1430085 h 1459196"/>
              <a:gd name="csX2" fmla="*/ 610910 w 641040"/>
              <a:gd name="csY2" fmla="*/ 1459196 h 1459196"/>
              <a:gd name="csX3" fmla="*/ 580780 w 641040"/>
              <a:gd name="csY3" fmla="*/ 1430085 h 1459196"/>
              <a:gd name="csX4" fmla="*/ 610910 w 641040"/>
              <a:gd name="csY4" fmla="*/ 1400974 h 1459196"/>
              <a:gd name="csX5" fmla="*/ 474432 w 641040"/>
              <a:gd name="csY5" fmla="*/ 1368099 h 1459196"/>
              <a:gd name="csX6" fmla="*/ 504259 w 641040"/>
              <a:gd name="csY6" fmla="*/ 1398061 h 1459196"/>
              <a:gd name="csX7" fmla="*/ 474432 w 641040"/>
              <a:gd name="csY7" fmla="*/ 1428023 h 1459196"/>
              <a:gd name="csX8" fmla="*/ 444605 w 641040"/>
              <a:gd name="csY8" fmla="*/ 1398061 h 1459196"/>
              <a:gd name="csX9" fmla="*/ 474432 w 641040"/>
              <a:gd name="csY9" fmla="*/ 1368099 h 1459196"/>
              <a:gd name="csX10" fmla="*/ 351395 w 641040"/>
              <a:gd name="csY10" fmla="*/ 1307276 h 1459196"/>
              <a:gd name="csX11" fmla="*/ 380789 w 641040"/>
              <a:gd name="csY11" fmla="*/ 1336749 h 1459196"/>
              <a:gd name="csX12" fmla="*/ 351395 w 641040"/>
              <a:gd name="csY12" fmla="*/ 1366222 h 1459196"/>
              <a:gd name="csX13" fmla="*/ 322001 w 641040"/>
              <a:gd name="csY13" fmla="*/ 1336749 h 1459196"/>
              <a:gd name="csX14" fmla="*/ 351395 w 641040"/>
              <a:gd name="csY14" fmla="*/ 1307276 h 1459196"/>
              <a:gd name="csX15" fmla="*/ 240659 w 641040"/>
              <a:gd name="csY15" fmla="*/ 1219330 h 1459196"/>
              <a:gd name="csX16" fmla="*/ 269234 w 641040"/>
              <a:gd name="csY16" fmla="*/ 1249197 h 1459196"/>
              <a:gd name="csX17" fmla="*/ 240659 w 641040"/>
              <a:gd name="csY17" fmla="*/ 1279064 h 1459196"/>
              <a:gd name="csX18" fmla="*/ 212084 w 641040"/>
              <a:gd name="csY18" fmla="*/ 1249197 h 1459196"/>
              <a:gd name="csX19" fmla="*/ 240659 w 641040"/>
              <a:gd name="csY19" fmla="*/ 1219330 h 1459196"/>
              <a:gd name="csX20" fmla="*/ 148137 w 641040"/>
              <a:gd name="csY20" fmla="*/ 1108960 h 1459196"/>
              <a:gd name="csX21" fmla="*/ 177113 w 641040"/>
              <a:gd name="csY21" fmla="*/ 1140455 h 1459196"/>
              <a:gd name="csX22" fmla="*/ 148137 w 641040"/>
              <a:gd name="csY22" fmla="*/ 1171950 h 1459196"/>
              <a:gd name="csX23" fmla="*/ 119161 w 641040"/>
              <a:gd name="csY23" fmla="*/ 1140455 h 1459196"/>
              <a:gd name="csX24" fmla="*/ 148137 w 641040"/>
              <a:gd name="csY24" fmla="*/ 1108960 h 1459196"/>
              <a:gd name="csX25" fmla="*/ 82599 w 641040"/>
              <a:gd name="csY25" fmla="*/ 982313 h 1459196"/>
              <a:gd name="csX26" fmla="*/ 112133 w 641040"/>
              <a:gd name="csY26" fmla="*/ 1012300 h 1459196"/>
              <a:gd name="csX27" fmla="*/ 82599 w 641040"/>
              <a:gd name="csY27" fmla="*/ 1042287 h 1459196"/>
              <a:gd name="csX28" fmla="*/ 53065 w 641040"/>
              <a:gd name="csY28" fmla="*/ 1012300 h 1459196"/>
              <a:gd name="csX29" fmla="*/ 82599 w 641040"/>
              <a:gd name="csY29" fmla="*/ 982313 h 1459196"/>
              <a:gd name="csX30" fmla="*/ 42245 w 641040"/>
              <a:gd name="csY30" fmla="*/ 849985 h 1459196"/>
              <a:gd name="csX31" fmla="*/ 69703 w 641040"/>
              <a:gd name="csY31" fmla="*/ 879023 h 1459196"/>
              <a:gd name="csX32" fmla="*/ 42245 w 641040"/>
              <a:gd name="csY32" fmla="*/ 908061 h 1459196"/>
              <a:gd name="csX33" fmla="*/ 14787 w 641040"/>
              <a:gd name="csY33" fmla="*/ 879023 h 1459196"/>
              <a:gd name="csX34" fmla="*/ 42245 w 641040"/>
              <a:gd name="csY34" fmla="*/ 849985 h 1459196"/>
              <a:gd name="csX35" fmla="*/ 27111 w 641040"/>
              <a:gd name="csY35" fmla="*/ 710663 h 1459196"/>
              <a:gd name="csX36" fmla="*/ 54222 w 641040"/>
              <a:gd name="csY36" fmla="*/ 740850 h 1459196"/>
              <a:gd name="csX37" fmla="*/ 27111 w 641040"/>
              <a:gd name="csY37" fmla="*/ 771037 h 1459196"/>
              <a:gd name="csX38" fmla="*/ 0 w 641040"/>
              <a:gd name="csY38" fmla="*/ 740850 h 1459196"/>
              <a:gd name="csX39" fmla="*/ 27111 w 641040"/>
              <a:gd name="csY39" fmla="*/ 710663 h 1459196"/>
              <a:gd name="csX40" fmla="*/ 39828 w 641040"/>
              <a:gd name="csY40" fmla="*/ 572418 h 1459196"/>
              <a:gd name="csX41" fmla="*/ 67795 w 641040"/>
              <a:gd name="csY41" fmla="*/ 601532 h 1459196"/>
              <a:gd name="csX42" fmla="*/ 39828 w 641040"/>
              <a:gd name="csY42" fmla="*/ 630646 h 1459196"/>
              <a:gd name="csX43" fmla="*/ 11861 w 641040"/>
              <a:gd name="csY43" fmla="*/ 601532 h 1459196"/>
              <a:gd name="csX44" fmla="*/ 39828 w 641040"/>
              <a:gd name="csY44" fmla="*/ 572418 h 1459196"/>
              <a:gd name="csX45" fmla="*/ 83295 w 641040"/>
              <a:gd name="csY45" fmla="*/ 435367 h 1459196"/>
              <a:gd name="csX46" fmla="*/ 110860 w 641040"/>
              <a:gd name="csY46" fmla="*/ 465938 h 1459196"/>
              <a:gd name="csX47" fmla="*/ 83295 w 641040"/>
              <a:gd name="csY47" fmla="*/ 496509 h 1459196"/>
              <a:gd name="csX48" fmla="*/ 55730 w 641040"/>
              <a:gd name="csY48" fmla="*/ 465938 h 1459196"/>
              <a:gd name="csX49" fmla="*/ 83295 w 641040"/>
              <a:gd name="csY49" fmla="*/ 435367 h 1459196"/>
              <a:gd name="csX50" fmla="*/ 148986 w 641040"/>
              <a:gd name="csY50" fmla="*/ 307943 h 1459196"/>
              <a:gd name="csX51" fmla="*/ 177293 w 641040"/>
              <a:gd name="csY51" fmla="*/ 337645 h 1459196"/>
              <a:gd name="csX52" fmla="*/ 148986 w 641040"/>
              <a:gd name="csY52" fmla="*/ 367347 h 1459196"/>
              <a:gd name="csX53" fmla="*/ 120679 w 641040"/>
              <a:gd name="csY53" fmla="*/ 337645 h 1459196"/>
              <a:gd name="csX54" fmla="*/ 148986 w 641040"/>
              <a:gd name="csY54" fmla="*/ 307943 h 1459196"/>
              <a:gd name="csX55" fmla="*/ 240534 w 641040"/>
              <a:gd name="csY55" fmla="*/ 191139 h 1459196"/>
              <a:gd name="csX56" fmla="*/ 270069 w 641040"/>
              <a:gd name="csY56" fmla="*/ 220006 h 1459196"/>
              <a:gd name="csX57" fmla="*/ 240534 w 641040"/>
              <a:gd name="csY57" fmla="*/ 248873 h 1459196"/>
              <a:gd name="csX58" fmla="*/ 210999 w 641040"/>
              <a:gd name="csY58" fmla="*/ 220006 h 1459196"/>
              <a:gd name="csX59" fmla="*/ 240534 w 641040"/>
              <a:gd name="csY59" fmla="*/ 191139 h 1459196"/>
              <a:gd name="csX60" fmla="*/ 351914 w 641040"/>
              <a:gd name="csY60" fmla="*/ 99157 h 1459196"/>
              <a:gd name="csX61" fmla="*/ 382648 w 641040"/>
              <a:gd name="csY61" fmla="*/ 130047 h 1459196"/>
              <a:gd name="csX62" fmla="*/ 351914 w 641040"/>
              <a:gd name="csY62" fmla="*/ 160937 h 1459196"/>
              <a:gd name="csX63" fmla="*/ 321180 w 641040"/>
              <a:gd name="csY63" fmla="*/ 130047 h 1459196"/>
              <a:gd name="csX64" fmla="*/ 351914 w 641040"/>
              <a:gd name="csY64" fmla="*/ 99157 h 1459196"/>
              <a:gd name="csX65" fmla="*/ 475187 w 641040"/>
              <a:gd name="csY65" fmla="*/ 35955 h 1459196"/>
              <a:gd name="csX66" fmla="*/ 504417 w 641040"/>
              <a:gd name="csY66" fmla="*/ 64320 h 1459196"/>
              <a:gd name="csX67" fmla="*/ 475187 w 641040"/>
              <a:gd name="csY67" fmla="*/ 92685 h 1459196"/>
              <a:gd name="csX68" fmla="*/ 445957 w 641040"/>
              <a:gd name="csY68" fmla="*/ 64320 h 1459196"/>
              <a:gd name="csX69" fmla="*/ 475187 w 641040"/>
              <a:gd name="csY69" fmla="*/ 35955 h 1459196"/>
              <a:gd name="csX70" fmla="*/ 610450 w 641040"/>
              <a:gd name="csY70" fmla="*/ 0 h 1459196"/>
              <a:gd name="csX71" fmla="*/ 640637 w 641040"/>
              <a:gd name="csY71" fmla="*/ 30503 h 1459196"/>
              <a:gd name="csX72" fmla="*/ 610450 w 641040"/>
              <a:gd name="csY72" fmla="*/ 61006 h 1459196"/>
              <a:gd name="csX73" fmla="*/ 580263 w 641040"/>
              <a:gd name="csY73" fmla="*/ 30503 h 1459196"/>
              <a:gd name="csX74" fmla="*/ 610450 w 641040"/>
              <a:gd name="csY74" fmla="*/ 0 h 14591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41040" h="1459196">
                <a:moveTo>
                  <a:pt x="610910" y="1400974"/>
                </a:moveTo>
                <a:cubicBezTo>
                  <a:pt x="627550" y="1400974"/>
                  <a:pt x="641040" y="1414007"/>
                  <a:pt x="641040" y="1430085"/>
                </a:cubicBezTo>
                <a:cubicBezTo>
                  <a:pt x="641040" y="1446163"/>
                  <a:pt x="627550" y="1459196"/>
                  <a:pt x="610910" y="1459196"/>
                </a:cubicBezTo>
                <a:cubicBezTo>
                  <a:pt x="594270" y="1459196"/>
                  <a:pt x="580780" y="1446163"/>
                  <a:pt x="580780" y="1430085"/>
                </a:cubicBezTo>
                <a:cubicBezTo>
                  <a:pt x="580780" y="1414007"/>
                  <a:pt x="594270" y="1400974"/>
                  <a:pt x="610910" y="1400974"/>
                </a:cubicBezTo>
                <a:close/>
                <a:moveTo>
                  <a:pt x="474432" y="1368099"/>
                </a:moveTo>
                <a:cubicBezTo>
                  <a:pt x="490905" y="1368099"/>
                  <a:pt x="504259" y="1381513"/>
                  <a:pt x="504259" y="1398061"/>
                </a:cubicBezTo>
                <a:cubicBezTo>
                  <a:pt x="504259" y="1414609"/>
                  <a:pt x="490905" y="1428023"/>
                  <a:pt x="474432" y="1428023"/>
                </a:cubicBezTo>
                <a:cubicBezTo>
                  <a:pt x="457959" y="1428023"/>
                  <a:pt x="444605" y="1414609"/>
                  <a:pt x="444605" y="1398061"/>
                </a:cubicBezTo>
                <a:cubicBezTo>
                  <a:pt x="444605" y="1381513"/>
                  <a:pt x="457959" y="1368099"/>
                  <a:pt x="474432" y="1368099"/>
                </a:cubicBezTo>
                <a:close/>
                <a:moveTo>
                  <a:pt x="351395" y="1307276"/>
                </a:moveTo>
                <a:cubicBezTo>
                  <a:pt x="367629" y="1307276"/>
                  <a:pt x="380789" y="1320472"/>
                  <a:pt x="380789" y="1336749"/>
                </a:cubicBezTo>
                <a:cubicBezTo>
                  <a:pt x="380789" y="1353026"/>
                  <a:pt x="367629" y="1366222"/>
                  <a:pt x="351395" y="1366222"/>
                </a:cubicBezTo>
                <a:cubicBezTo>
                  <a:pt x="335161" y="1366222"/>
                  <a:pt x="322001" y="1353026"/>
                  <a:pt x="322001" y="1336749"/>
                </a:cubicBezTo>
                <a:cubicBezTo>
                  <a:pt x="322001" y="1320472"/>
                  <a:pt x="335161" y="1307276"/>
                  <a:pt x="351395" y="1307276"/>
                </a:cubicBezTo>
                <a:close/>
                <a:moveTo>
                  <a:pt x="240659" y="1219330"/>
                </a:moveTo>
                <a:cubicBezTo>
                  <a:pt x="256441" y="1219330"/>
                  <a:pt x="269234" y="1232702"/>
                  <a:pt x="269234" y="1249197"/>
                </a:cubicBezTo>
                <a:cubicBezTo>
                  <a:pt x="269234" y="1265692"/>
                  <a:pt x="256441" y="1279064"/>
                  <a:pt x="240659" y="1279064"/>
                </a:cubicBezTo>
                <a:cubicBezTo>
                  <a:pt x="224877" y="1279064"/>
                  <a:pt x="212084" y="1265692"/>
                  <a:pt x="212084" y="1249197"/>
                </a:cubicBezTo>
                <a:cubicBezTo>
                  <a:pt x="212084" y="1232702"/>
                  <a:pt x="224877" y="1219330"/>
                  <a:pt x="240659" y="1219330"/>
                </a:cubicBezTo>
                <a:close/>
                <a:moveTo>
                  <a:pt x="148137" y="1108960"/>
                </a:moveTo>
                <a:cubicBezTo>
                  <a:pt x="164140" y="1108960"/>
                  <a:pt x="177113" y="1123061"/>
                  <a:pt x="177113" y="1140455"/>
                </a:cubicBezTo>
                <a:cubicBezTo>
                  <a:pt x="177113" y="1157849"/>
                  <a:pt x="164140" y="1171950"/>
                  <a:pt x="148137" y="1171950"/>
                </a:cubicBezTo>
                <a:cubicBezTo>
                  <a:pt x="132134" y="1171950"/>
                  <a:pt x="119161" y="1157849"/>
                  <a:pt x="119161" y="1140455"/>
                </a:cubicBezTo>
                <a:cubicBezTo>
                  <a:pt x="119161" y="1123061"/>
                  <a:pt x="132134" y="1108960"/>
                  <a:pt x="148137" y="1108960"/>
                </a:cubicBezTo>
                <a:close/>
                <a:moveTo>
                  <a:pt x="82599" y="982313"/>
                </a:moveTo>
                <a:cubicBezTo>
                  <a:pt x="98910" y="982313"/>
                  <a:pt x="112133" y="995739"/>
                  <a:pt x="112133" y="1012300"/>
                </a:cubicBezTo>
                <a:cubicBezTo>
                  <a:pt x="112133" y="1028861"/>
                  <a:pt x="98910" y="1042287"/>
                  <a:pt x="82599" y="1042287"/>
                </a:cubicBezTo>
                <a:cubicBezTo>
                  <a:pt x="66288" y="1042287"/>
                  <a:pt x="53065" y="1028861"/>
                  <a:pt x="53065" y="1012300"/>
                </a:cubicBezTo>
                <a:cubicBezTo>
                  <a:pt x="53065" y="995739"/>
                  <a:pt x="66288" y="982313"/>
                  <a:pt x="82599" y="982313"/>
                </a:cubicBezTo>
                <a:close/>
                <a:moveTo>
                  <a:pt x="42245" y="849985"/>
                </a:moveTo>
                <a:cubicBezTo>
                  <a:pt x="57410" y="849985"/>
                  <a:pt x="69703" y="862986"/>
                  <a:pt x="69703" y="879023"/>
                </a:cubicBezTo>
                <a:cubicBezTo>
                  <a:pt x="69703" y="895060"/>
                  <a:pt x="57410" y="908061"/>
                  <a:pt x="42245" y="908061"/>
                </a:cubicBezTo>
                <a:cubicBezTo>
                  <a:pt x="27080" y="908061"/>
                  <a:pt x="14787" y="895060"/>
                  <a:pt x="14787" y="879023"/>
                </a:cubicBezTo>
                <a:cubicBezTo>
                  <a:pt x="14787" y="862986"/>
                  <a:pt x="27080" y="849985"/>
                  <a:pt x="42245" y="849985"/>
                </a:cubicBezTo>
                <a:close/>
                <a:moveTo>
                  <a:pt x="27111" y="710663"/>
                </a:moveTo>
                <a:cubicBezTo>
                  <a:pt x="42084" y="710663"/>
                  <a:pt x="54222" y="724178"/>
                  <a:pt x="54222" y="740850"/>
                </a:cubicBezTo>
                <a:cubicBezTo>
                  <a:pt x="54222" y="757522"/>
                  <a:pt x="42084" y="771037"/>
                  <a:pt x="27111" y="771037"/>
                </a:cubicBezTo>
                <a:cubicBezTo>
                  <a:pt x="12138" y="771037"/>
                  <a:pt x="0" y="757522"/>
                  <a:pt x="0" y="740850"/>
                </a:cubicBezTo>
                <a:cubicBezTo>
                  <a:pt x="0" y="724178"/>
                  <a:pt x="12138" y="710663"/>
                  <a:pt x="27111" y="710663"/>
                </a:cubicBezTo>
                <a:close/>
                <a:moveTo>
                  <a:pt x="39828" y="572418"/>
                </a:moveTo>
                <a:cubicBezTo>
                  <a:pt x="55274" y="572418"/>
                  <a:pt x="67795" y="585453"/>
                  <a:pt x="67795" y="601532"/>
                </a:cubicBezTo>
                <a:cubicBezTo>
                  <a:pt x="67795" y="617611"/>
                  <a:pt x="55274" y="630646"/>
                  <a:pt x="39828" y="630646"/>
                </a:cubicBezTo>
                <a:cubicBezTo>
                  <a:pt x="24382" y="630646"/>
                  <a:pt x="11861" y="617611"/>
                  <a:pt x="11861" y="601532"/>
                </a:cubicBezTo>
                <a:cubicBezTo>
                  <a:pt x="11861" y="585453"/>
                  <a:pt x="24382" y="572418"/>
                  <a:pt x="39828" y="572418"/>
                </a:cubicBezTo>
                <a:close/>
                <a:moveTo>
                  <a:pt x="83295" y="435367"/>
                </a:moveTo>
                <a:cubicBezTo>
                  <a:pt x="98519" y="435367"/>
                  <a:pt x="110860" y="449054"/>
                  <a:pt x="110860" y="465938"/>
                </a:cubicBezTo>
                <a:cubicBezTo>
                  <a:pt x="110860" y="482822"/>
                  <a:pt x="98519" y="496509"/>
                  <a:pt x="83295" y="496509"/>
                </a:cubicBezTo>
                <a:cubicBezTo>
                  <a:pt x="68071" y="496509"/>
                  <a:pt x="55730" y="482822"/>
                  <a:pt x="55730" y="465938"/>
                </a:cubicBezTo>
                <a:cubicBezTo>
                  <a:pt x="55730" y="449054"/>
                  <a:pt x="68071" y="435367"/>
                  <a:pt x="83295" y="435367"/>
                </a:cubicBezTo>
                <a:close/>
                <a:moveTo>
                  <a:pt x="148986" y="307943"/>
                </a:moveTo>
                <a:cubicBezTo>
                  <a:pt x="164620" y="307943"/>
                  <a:pt x="177293" y="321241"/>
                  <a:pt x="177293" y="337645"/>
                </a:cubicBezTo>
                <a:cubicBezTo>
                  <a:pt x="177293" y="354049"/>
                  <a:pt x="164620" y="367347"/>
                  <a:pt x="148986" y="367347"/>
                </a:cubicBezTo>
                <a:cubicBezTo>
                  <a:pt x="133352" y="367347"/>
                  <a:pt x="120679" y="354049"/>
                  <a:pt x="120679" y="337645"/>
                </a:cubicBezTo>
                <a:cubicBezTo>
                  <a:pt x="120679" y="321241"/>
                  <a:pt x="133352" y="307943"/>
                  <a:pt x="148986" y="307943"/>
                </a:cubicBezTo>
                <a:close/>
                <a:moveTo>
                  <a:pt x="240534" y="191139"/>
                </a:moveTo>
                <a:cubicBezTo>
                  <a:pt x="256846" y="191139"/>
                  <a:pt x="270069" y="204063"/>
                  <a:pt x="270069" y="220006"/>
                </a:cubicBezTo>
                <a:cubicBezTo>
                  <a:pt x="270069" y="235949"/>
                  <a:pt x="256846" y="248873"/>
                  <a:pt x="240534" y="248873"/>
                </a:cubicBezTo>
                <a:cubicBezTo>
                  <a:pt x="224222" y="248873"/>
                  <a:pt x="210999" y="235949"/>
                  <a:pt x="210999" y="220006"/>
                </a:cubicBezTo>
                <a:cubicBezTo>
                  <a:pt x="210999" y="204063"/>
                  <a:pt x="224222" y="191139"/>
                  <a:pt x="240534" y="191139"/>
                </a:cubicBezTo>
                <a:close/>
                <a:moveTo>
                  <a:pt x="351914" y="99157"/>
                </a:moveTo>
                <a:cubicBezTo>
                  <a:pt x="368888" y="99157"/>
                  <a:pt x="382648" y="112987"/>
                  <a:pt x="382648" y="130047"/>
                </a:cubicBezTo>
                <a:cubicBezTo>
                  <a:pt x="382648" y="147107"/>
                  <a:pt x="368888" y="160937"/>
                  <a:pt x="351914" y="160937"/>
                </a:cubicBezTo>
                <a:cubicBezTo>
                  <a:pt x="334940" y="160937"/>
                  <a:pt x="321180" y="147107"/>
                  <a:pt x="321180" y="130047"/>
                </a:cubicBezTo>
                <a:cubicBezTo>
                  <a:pt x="321180" y="112987"/>
                  <a:pt x="334940" y="99157"/>
                  <a:pt x="351914" y="99157"/>
                </a:cubicBezTo>
                <a:close/>
                <a:moveTo>
                  <a:pt x="475187" y="35955"/>
                </a:moveTo>
                <a:cubicBezTo>
                  <a:pt x="491330" y="35955"/>
                  <a:pt x="504417" y="48654"/>
                  <a:pt x="504417" y="64320"/>
                </a:cubicBezTo>
                <a:cubicBezTo>
                  <a:pt x="504417" y="79986"/>
                  <a:pt x="491330" y="92685"/>
                  <a:pt x="475187" y="92685"/>
                </a:cubicBezTo>
                <a:cubicBezTo>
                  <a:pt x="459044" y="92685"/>
                  <a:pt x="445957" y="79986"/>
                  <a:pt x="445957" y="64320"/>
                </a:cubicBezTo>
                <a:cubicBezTo>
                  <a:pt x="445957" y="48654"/>
                  <a:pt x="459044" y="35955"/>
                  <a:pt x="475187" y="35955"/>
                </a:cubicBezTo>
                <a:close/>
                <a:moveTo>
                  <a:pt x="610450" y="0"/>
                </a:moveTo>
                <a:cubicBezTo>
                  <a:pt x="627122" y="0"/>
                  <a:pt x="640637" y="13657"/>
                  <a:pt x="640637" y="30503"/>
                </a:cubicBezTo>
                <a:cubicBezTo>
                  <a:pt x="640637" y="47349"/>
                  <a:pt x="627122" y="61006"/>
                  <a:pt x="610450" y="61006"/>
                </a:cubicBezTo>
                <a:cubicBezTo>
                  <a:pt x="593778" y="61006"/>
                  <a:pt x="580263" y="47349"/>
                  <a:pt x="580263" y="30503"/>
                </a:cubicBezTo>
                <a:cubicBezTo>
                  <a:pt x="580263" y="13657"/>
                  <a:pt x="593778" y="0"/>
                  <a:pt x="61045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95623E5-7916-6141-04DB-6D5C3E13CC5A}"/>
              </a:ext>
            </a:extLst>
          </p:cNvPr>
          <p:cNvSpPr/>
          <p:nvPr/>
        </p:nvSpPr>
        <p:spPr>
          <a:xfrm>
            <a:off x="1373399" y="2939228"/>
            <a:ext cx="1004427" cy="1007272"/>
          </a:xfrm>
          <a:prstGeom prst="ellipse">
            <a:avLst/>
          </a:prstGeom>
          <a:solidFill>
            <a:srgbClr val="FDC6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5A4DFC5-A4B1-0380-9990-40B8697A4010}"/>
              </a:ext>
            </a:extLst>
          </p:cNvPr>
          <p:cNvSpPr/>
          <p:nvPr/>
        </p:nvSpPr>
        <p:spPr>
          <a:xfrm>
            <a:off x="2158169" y="2950033"/>
            <a:ext cx="2050112" cy="973105"/>
          </a:xfrm>
          <a:custGeom>
            <a:avLst/>
            <a:gdLst>
              <a:gd name="csX0" fmla="*/ 2039886 w 2050112"/>
              <a:gd name="csY0" fmla="*/ 638629 h 973105"/>
              <a:gd name="csX1" fmla="*/ 1994147 w 2050112"/>
              <a:gd name="csY1" fmla="*/ 754729 h 973105"/>
              <a:gd name="csX2" fmla="*/ 1719417 w 2050112"/>
              <a:gd name="csY2" fmla="*/ 958651 h 973105"/>
              <a:gd name="csX3" fmla="*/ 1517585 w 2050112"/>
              <a:gd name="csY3" fmla="*/ 972529 h 973105"/>
              <a:gd name="csX4" fmla="*/ 1293741 w 2050112"/>
              <a:gd name="csY4" fmla="*/ 972603 h 973105"/>
              <a:gd name="csX5" fmla="*/ 480443 w 2050112"/>
              <a:gd name="csY5" fmla="*/ 972529 h 973105"/>
              <a:gd name="csX6" fmla="*/ 129755 w 2050112"/>
              <a:gd name="csY6" fmla="*/ 972380 h 973105"/>
              <a:gd name="csX7" fmla="*/ 40217 w 2050112"/>
              <a:gd name="csY7" fmla="*/ 972306 h 973105"/>
              <a:gd name="csX8" fmla="*/ 5148 w 2050112"/>
              <a:gd name="csY8" fmla="*/ 969918 h 973105"/>
              <a:gd name="csX9" fmla="*/ 0 w 2050112"/>
              <a:gd name="csY9" fmla="*/ 961113 h 973105"/>
              <a:gd name="csX10" fmla="*/ 11939 w 2050112"/>
              <a:gd name="csY10" fmla="*/ 952533 h 973105"/>
              <a:gd name="csX11" fmla="*/ 122293 w 2050112"/>
              <a:gd name="csY11" fmla="*/ 951563 h 973105"/>
              <a:gd name="csX12" fmla="*/ 443135 w 2050112"/>
              <a:gd name="csY12" fmla="*/ 951563 h 973105"/>
              <a:gd name="csX13" fmla="*/ 1256434 w 2050112"/>
              <a:gd name="csY13" fmla="*/ 951563 h 973105"/>
              <a:gd name="csX14" fmla="*/ 1525046 w 2050112"/>
              <a:gd name="csY14" fmla="*/ 951786 h 973105"/>
              <a:gd name="csX15" fmla="*/ 1659352 w 2050112"/>
              <a:gd name="csY15" fmla="*/ 948876 h 973105"/>
              <a:gd name="csX16" fmla="*/ 1953706 w 2050112"/>
              <a:gd name="csY16" fmla="*/ 773980 h 973105"/>
              <a:gd name="csX17" fmla="*/ 2007279 w 2050112"/>
              <a:gd name="csY17" fmla="*/ 685710 h 973105"/>
              <a:gd name="csX18" fmla="*/ 2028321 w 2050112"/>
              <a:gd name="csY18" fmla="*/ 640495 h 973105"/>
              <a:gd name="csX19" fmla="*/ 2039886 w 2050112"/>
              <a:gd name="csY19" fmla="*/ 638629 h 973105"/>
              <a:gd name="csX20" fmla="*/ 18449 w 2050112"/>
              <a:gd name="csY20" fmla="*/ 339 h 973105"/>
              <a:gd name="csX21" fmla="*/ 32757 w 2050112"/>
              <a:gd name="csY21" fmla="*/ 600 h 973105"/>
              <a:gd name="csX22" fmla="*/ 107371 w 2050112"/>
              <a:gd name="csY22" fmla="*/ 899 h 973105"/>
              <a:gd name="csX23" fmla="*/ 413290 w 2050112"/>
              <a:gd name="csY23" fmla="*/ 377 h 973105"/>
              <a:gd name="csX24" fmla="*/ 1248973 w 2050112"/>
              <a:gd name="csY24" fmla="*/ 526 h 973105"/>
              <a:gd name="csX25" fmla="*/ 1510124 w 2050112"/>
              <a:gd name="csY25" fmla="*/ 451 h 973105"/>
              <a:gd name="csX26" fmla="*/ 1696362 w 2050112"/>
              <a:gd name="csY26" fmla="*/ 10897 h 973105"/>
              <a:gd name="csX27" fmla="*/ 2003773 w 2050112"/>
              <a:gd name="csY27" fmla="*/ 239665 h 973105"/>
              <a:gd name="csX28" fmla="*/ 2042647 w 2050112"/>
              <a:gd name="csY28" fmla="*/ 327338 h 973105"/>
              <a:gd name="csX29" fmla="*/ 2048691 w 2050112"/>
              <a:gd name="csY29" fmla="*/ 362108 h 973105"/>
              <a:gd name="csX30" fmla="*/ 2039886 w 2050112"/>
              <a:gd name="csY30" fmla="*/ 367704 h 973105"/>
              <a:gd name="csX31" fmla="*/ 2031978 w 2050112"/>
              <a:gd name="csY31" fmla="*/ 361287 h 973105"/>
              <a:gd name="csX32" fmla="*/ 2018771 w 2050112"/>
              <a:gd name="csY32" fmla="*/ 321443 h 973105"/>
              <a:gd name="csX33" fmla="*/ 1990716 w 2050112"/>
              <a:gd name="csY33" fmla="*/ 260409 h 973105"/>
              <a:gd name="csX34" fmla="*/ 1818729 w 2050112"/>
              <a:gd name="csY34" fmla="*/ 81557 h 973105"/>
              <a:gd name="csX35" fmla="*/ 1666292 w 2050112"/>
              <a:gd name="csY35" fmla="*/ 26865 h 973105"/>
              <a:gd name="csX36" fmla="*/ 1577277 w 2050112"/>
              <a:gd name="csY36" fmla="*/ 23582 h 973105"/>
              <a:gd name="csX37" fmla="*/ 1383279 w 2050112"/>
              <a:gd name="csY37" fmla="*/ 23059 h 973105"/>
              <a:gd name="csX38" fmla="*/ 584904 w 2050112"/>
              <a:gd name="csY38" fmla="*/ 22984 h 973105"/>
              <a:gd name="csX39" fmla="*/ 167063 w 2050112"/>
              <a:gd name="csY39" fmla="*/ 22910 h 973105"/>
              <a:gd name="csX40" fmla="*/ 62602 w 2050112"/>
              <a:gd name="csY40" fmla="*/ 22836 h 973105"/>
              <a:gd name="csX41" fmla="*/ 75 w 2050112"/>
              <a:gd name="csY41" fmla="*/ 13509 h 973105"/>
              <a:gd name="csX42" fmla="*/ 4925 w 2050112"/>
              <a:gd name="csY42" fmla="*/ 3660 h 973105"/>
              <a:gd name="csX43" fmla="*/ 18449 w 2050112"/>
              <a:gd name="csY43" fmla="*/ 339 h 9731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2050112" h="973105">
                <a:moveTo>
                  <a:pt x="2039886" y="638629"/>
                </a:moveTo>
                <a:cubicBezTo>
                  <a:pt x="2044661" y="676458"/>
                  <a:pt x="2014965" y="723242"/>
                  <a:pt x="1994147" y="754729"/>
                </a:cubicBezTo>
                <a:cubicBezTo>
                  <a:pt x="1928263" y="854190"/>
                  <a:pt x="1835443" y="927014"/>
                  <a:pt x="1719417" y="958651"/>
                </a:cubicBezTo>
                <a:cubicBezTo>
                  <a:pt x="1654203" y="976409"/>
                  <a:pt x="1584589" y="972977"/>
                  <a:pt x="1517585" y="972529"/>
                </a:cubicBezTo>
                <a:cubicBezTo>
                  <a:pt x="1442970" y="972007"/>
                  <a:pt x="1368356" y="972679"/>
                  <a:pt x="1293741" y="972603"/>
                </a:cubicBezTo>
                <a:cubicBezTo>
                  <a:pt x="1022666" y="972081"/>
                  <a:pt x="751517" y="972902"/>
                  <a:pt x="480443" y="972529"/>
                </a:cubicBezTo>
                <a:cubicBezTo>
                  <a:pt x="363522" y="972306"/>
                  <a:pt x="246675" y="972454"/>
                  <a:pt x="129755" y="972380"/>
                </a:cubicBezTo>
                <a:cubicBezTo>
                  <a:pt x="99908" y="972380"/>
                  <a:pt x="70063" y="972454"/>
                  <a:pt x="40217" y="972306"/>
                </a:cubicBezTo>
                <a:cubicBezTo>
                  <a:pt x="30517" y="972230"/>
                  <a:pt x="13803" y="975290"/>
                  <a:pt x="5148" y="969918"/>
                </a:cubicBezTo>
                <a:cubicBezTo>
                  <a:pt x="-4999" y="963650"/>
                  <a:pt x="8804" y="969694"/>
                  <a:pt x="0" y="961113"/>
                </a:cubicBezTo>
                <a:cubicBezTo>
                  <a:pt x="4775" y="957681"/>
                  <a:pt x="5745" y="954323"/>
                  <a:pt x="11939" y="952533"/>
                </a:cubicBezTo>
                <a:cubicBezTo>
                  <a:pt x="36337" y="945146"/>
                  <a:pt x="94313" y="951712"/>
                  <a:pt x="122293" y="951563"/>
                </a:cubicBezTo>
                <a:cubicBezTo>
                  <a:pt x="229216" y="951190"/>
                  <a:pt x="336213" y="951339"/>
                  <a:pt x="443135" y="951563"/>
                </a:cubicBezTo>
                <a:cubicBezTo>
                  <a:pt x="714210" y="952159"/>
                  <a:pt x="985359" y="952308"/>
                  <a:pt x="1256434" y="951563"/>
                </a:cubicBezTo>
                <a:cubicBezTo>
                  <a:pt x="1345971" y="951339"/>
                  <a:pt x="1435508" y="952159"/>
                  <a:pt x="1525046" y="951786"/>
                </a:cubicBezTo>
                <a:cubicBezTo>
                  <a:pt x="1569666" y="951563"/>
                  <a:pt x="1614957" y="954473"/>
                  <a:pt x="1659352" y="948876"/>
                </a:cubicBezTo>
                <a:cubicBezTo>
                  <a:pt x="1778884" y="933730"/>
                  <a:pt x="1879539" y="865904"/>
                  <a:pt x="1953706" y="773980"/>
                </a:cubicBezTo>
                <a:cubicBezTo>
                  <a:pt x="1974972" y="747567"/>
                  <a:pt x="1992879" y="716452"/>
                  <a:pt x="2007279" y="685710"/>
                </a:cubicBezTo>
                <a:cubicBezTo>
                  <a:pt x="2012577" y="674369"/>
                  <a:pt x="2016979" y="646912"/>
                  <a:pt x="2028321" y="640495"/>
                </a:cubicBezTo>
                <a:cubicBezTo>
                  <a:pt x="2036454" y="635943"/>
                  <a:pt x="2030484" y="641837"/>
                  <a:pt x="2039886" y="638629"/>
                </a:cubicBezTo>
                <a:close/>
                <a:moveTo>
                  <a:pt x="18449" y="339"/>
                </a:moveTo>
                <a:cubicBezTo>
                  <a:pt x="23541" y="208"/>
                  <a:pt x="28765" y="675"/>
                  <a:pt x="32757" y="600"/>
                </a:cubicBezTo>
                <a:cubicBezTo>
                  <a:pt x="57603" y="4"/>
                  <a:pt x="82524" y="824"/>
                  <a:pt x="107371" y="899"/>
                </a:cubicBezTo>
                <a:cubicBezTo>
                  <a:pt x="209369" y="973"/>
                  <a:pt x="311292" y="749"/>
                  <a:pt x="413290" y="377"/>
                </a:cubicBezTo>
                <a:cubicBezTo>
                  <a:pt x="691827" y="-668"/>
                  <a:pt x="970437" y="824"/>
                  <a:pt x="1248973" y="526"/>
                </a:cubicBezTo>
                <a:cubicBezTo>
                  <a:pt x="1336048" y="451"/>
                  <a:pt x="1423048" y="78"/>
                  <a:pt x="1510124" y="451"/>
                </a:cubicBezTo>
                <a:cubicBezTo>
                  <a:pt x="1572800" y="749"/>
                  <a:pt x="1634656" y="-2310"/>
                  <a:pt x="1696362" y="10897"/>
                </a:cubicBezTo>
                <a:cubicBezTo>
                  <a:pt x="1826414" y="38877"/>
                  <a:pt x="1935874" y="127221"/>
                  <a:pt x="2003773" y="239665"/>
                </a:cubicBezTo>
                <a:cubicBezTo>
                  <a:pt x="2020338" y="267049"/>
                  <a:pt x="2032947" y="296820"/>
                  <a:pt x="2042647" y="327338"/>
                </a:cubicBezTo>
                <a:cubicBezTo>
                  <a:pt x="2045408" y="336068"/>
                  <a:pt x="2053317" y="353005"/>
                  <a:pt x="2048691" y="362108"/>
                </a:cubicBezTo>
                <a:cubicBezTo>
                  <a:pt x="2043693" y="371958"/>
                  <a:pt x="2047199" y="359198"/>
                  <a:pt x="2039886" y="367704"/>
                </a:cubicBezTo>
                <a:cubicBezTo>
                  <a:pt x="2030411" y="356885"/>
                  <a:pt x="2039439" y="372405"/>
                  <a:pt x="2031978" y="361287"/>
                </a:cubicBezTo>
                <a:cubicBezTo>
                  <a:pt x="2024889" y="350692"/>
                  <a:pt x="2023099" y="333456"/>
                  <a:pt x="2018771" y="321443"/>
                </a:cubicBezTo>
                <a:cubicBezTo>
                  <a:pt x="2011161" y="300402"/>
                  <a:pt x="2001162" y="280181"/>
                  <a:pt x="1990716" y="260409"/>
                </a:cubicBezTo>
                <a:cubicBezTo>
                  <a:pt x="1952587" y="188032"/>
                  <a:pt x="1890061" y="122371"/>
                  <a:pt x="1818729" y="81557"/>
                </a:cubicBezTo>
                <a:cubicBezTo>
                  <a:pt x="1772767" y="55293"/>
                  <a:pt x="1718895" y="34251"/>
                  <a:pt x="1666292" y="26865"/>
                </a:cubicBezTo>
                <a:cubicBezTo>
                  <a:pt x="1636969" y="22687"/>
                  <a:pt x="1606899" y="23955"/>
                  <a:pt x="1577277" y="23582"/>
                </a:cubicBezTo>
                <a:cubicBezTo>
                  <a:pt x="1512586" y="22761"/>
                  <a:pt x="1447970" y="23283"/>
                  <a:pt x="1383279" y="23059"/>
                </a:cubicBezTo>
                <a:cubicBezTo>
                  <a:pt x="1117204" y="22313"/>
                  <a:pt x="850979" y="22015"/>
                  <a:pt x="584904" y="22984"/>
                </a:cubicBezTo>
                <a:cubicBezTo>
                  <a:pt x="445598" y="23507"/>
                  <a:pt x="306368" y="23134"/>
                  <a:pt x="167063" y="22910"/>
                </a:cubicBezTo>
                <a:cubicBezTo>
                  <a:pt x="132218" y="22836"/>
                  <a:pt x="97447" y="22761"/>
                  <a:pt x="62602" y="22836"/>
                </a:cubicBezTo>
                <a:cubicBezTo>
                  <a:pt x="39770" y="22910"/>
                  <a:pt x="19251" y="26267"/>
                  <a:pt x="75" y="13509"/>
                </a:cubicBezTo>
                <a:cubicBezTo>
                  <a:pt x="8880" y="3660"/>
                  <a:pt x="-5820" y="11270"/>
                  <a:pt x="4925" y="3660"/>
                </a:cubicBezTo>
                <a:cubicBezTo>
                  <a:pt x="8395" y="1198"/>
                  <a:pt x="13357" y="470"/>
                  <a:pt x="18449" y="339"/>
                </a:cubicBezTo>
                <a:close/>
              </a:path>
            </a:pathLst>
          </a:custGeom>
          <a:solidFill>
            <a:srgbClr val="FDC6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C0C4219-C1E5-86CF-7F25-BCEF1B7EFFB7}"/>
              </a:ext>
            </a:extLst>
          </p:cNvPr>
          <p:cNvSpPr/>
          <p:nvPr/>
        </p:nvSpPr>
        <p:spPr>
          <a:xfrm>
            <a:off x="4124680" y="3363736"/>
            <a:ext cx="686158" cy="180586"/>
          </a:xfrm>
          <a:custGeom>
            <a:avLst/>
            <a:gdLst>
              <a:gd name="csX0" fmla="*/ 90996 w 767232"/>
              <a:gd name="csY0" fmla="*/ 337 h 201923"/>
              <a:gd name="csX1" fmla="*/ 138611 w 767232"/>
              <a:gd name="csY1" fmla="*/ 9052 h 201923"/>
              <a:gd name="csX2" fmla="*/ 198848 w 767232"/>
              <a:gd name="csY2" fmla="*/ 81804 h 201923"/>
              <a:gd name="csX3" fmla="*/ 565943 w 767232"/>
              <a:gd name="csY3" fmla="*/ 81804 h 201923"/>
              <a:gd name="csX4" fmla="*/ 626180 w 767232"/>
              <a:gd name="csY4" fmla="*/ 8969 h 201923"/>
              <a:gd name="csX5" fmla="*/ 767178 w 767232"/>
              <a:gd name="csY5" fmla="*/ 95236 h 201923"/>
              <a:gd name="csX6" fmla="*/ 635024 w 767232"/>
              <a:gd name="csY6" fmla="*/ 196187 h 201923"/>
              <a:gd name="csX7" fmla="*/ 565943 w 767232"/>
              <a:gd name="csY7" fmla="*/ 120432 h 201923"/>
              <a:gd name="csX8" fmla="*/ 198848 w 767232"/>
              <a:gd name="csY8" fmla="*/ 120432 h 201923"/>
              <a:gd name="csX9" fmla="*/ 130185 w 767232"/>
              <a:gd name="csY9" fmla="*/ 196771 h 201923"/>
              <a:gd name="csX10" fmla="*/ 117 w 767232"/>
              <a:gd name="csY10" fmla="*/ 94819 h 201923"/>
              <a:gd name="csX11" fmla="*/ 90996 w 767232"/>
              <a:gd name="csY11" fmla="*/ 337 h 201923"/>
              <a:gd name="csX12" fmla="*/ 97981 w 767232"/>
              <a:gd name="csY12" fmla="*/ 44594 h 201923"/>
              <a:gd name="csX13" fmla="*/ 98732 w 767232"/>
              <a:gd name="csY13" fmla="*/ 157142 h 201923"/>
              <a:gd name="csX14" fmla="*/ 97981 w 767232"/>
              <a:gd name="csY14" fmla="*/ 44594 h 201923"/>
              <a:gd name="csX15" fmla="*/ 666227 w 767232"/>
              <a:gd name="csY15" fmla="*/ 44761 h 201923"/>
              <a:gd name="csX16" fmla="*/ 666060 w 767232"/>
              <a:gd name="csY16" fmla="*/ 156891 h 201923"/>
              <a:gd name="csX17" fmla="*/ 666227 w 767232"/>
              <a:gd name="csY17" fmla="*/ 44761 h 201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767232" h="201923">
                <a:moveTo>
                  <a:pt x="90996" y="337"/>
                </a:moveTo>
                <a:cubicBezTo>
                  <a:pt x="106663" y="-1001"/>
                  <a:pt x="122947" y="1606"/>
                  <a:pt x="138611" y="9052"/>
                </a:cubicBezTo>
                <a:cubicBezTo>
                  <a:pt x="171650" y="24737"/>
                  <a:pt x="182830" y="51518"/>
                  <a:pt x="198848" y="81804"/>
                </a:cubicBezTo>
                <a:cubicBezTo>
                  <a:pt x="321241" y="81804"/>
                  <a:pt x="443551" y="81804"/>
                  <a:pt x="565943" y="81804"/>
                </a:cubicBezTo>
                <a:cubicBezTo>
                  <a:pt x="584382" y="53437"/>
                  <a:pt x="592808" y="24654"/>
                  <a:pt x="626180" y="8969"/>
                </a:cubicBezTo>
                <a:cubicBezTo>
                  <a:pt x="688336" y="-20065"/>
                  <a:pt x="764925" y="26322"/>
                  <a:pt x="767178" y="95236"/>
                </a:cubicBezTo>
                <a:cubicBezTo>
                  <a:pt x="769431" y="164150"/>
                  <a:pt x="701268" y="219381"/>
                  <a:pt x="635024" y="196187"/>
                </a:cubicBezTo>
                <a:cubicBezTo>
                  <a:pt x="597480" y="183005"/>
                  <a:pt x="584382" y="151301"/>
                  <a:pt x="565943" y="120432"/>
                </a:cubicBezTo>
                <a:cubicBezTo>
                  <a:pt x="443551" y="120432"/>
                  <a:pt x="321241" y="120432"/>
                  <a:pt x="198848" y="120432"/>
                </a:cubicBezTo>
                <a:cubicBezTo>
                  <a:pt x="182246" y="152052"/>
                  <a:pt x="166978" y="184423"/>
                  <a:pt x="130185" y="196771"/>
                </a:cubicBezTo>
                <a:cubicBezTo>
                  <a:pt x="62523" y="219464"/>
                  <a:pt x="-3137" y="163900"/>
                  <a:pt x="117" y="94819"/>
                </a:cubicBezTo>
                <a:cubicBezTo>
                  <a:pt x="2557" y="43884"/>
                  <a:pt x="43996" y="4354"/>
                  <a:pt x="90996" y="337"/>
                </a:cubicBezTo>
                <a:close/>
                <a:moveTo>
                  <a:pt x="97981" y="44594"/>
                </a:moveTo>
                <a:cubicBezTo>
                  <a:pt x="28817" y="43175"/>
                  <a:pt x="28650" y="158477"/>
                  <a:pt x="98732" y="157142"/>
                </a:cubicBezTo>
                <a:cubicBezTo>
                  <a:pt x="169898" y="155723"/>
                  <a:pt x="168480" y="46012"/>
                  <a:pt x="97981" y="44594"/>
                </a:cubicBezTo>
                <a:close/>
                <a:moveTo>
                  <a:pt x="666227" y="44761"/>
                </a:moveTo>
                <a:cubicBezTo>
                  <a:pt x="596646" y="45845"/>
                  <a:pt x="598564" y="154889"/>
                  <a:pt x="666060" y="156891"/>
                </a:cubicBezTo>
                <a:cubicBezTo>
                  <a:pt x="737810" y="158894"/>
                  <a:pt x="737894" y="43592"/>
                  <a:pt x="666227" y="44761"/>
                </a:cubicBezTo>
                <a:close/>
              </a:path>
            </a:pathLst>
          </a:custGeom>
          <a:solidFill>
            <a:srgbClr val="FDC6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2604D74-EA7A-20E6-F4CF-4AECC4369AAE}"/>
              </a:ext>
            </a:extLst>
          </p:cNvPr>
          <p:cNvSpPr/>
          <p:nvPr/>
        </p:nvSpPr>
        <p:spPr>
          <a:xfrm>
            <a:off x="4719715" y="3610450"/>
            <a:ext cx="274633" cy="637442"/>
          </a:xfrm>
          <a:custGeom>
            <a:avLst/>
            <a:gdLst>
              <a:gd name="csX0" fmla="*/ 25747 w 307083"/>
              <a:gd name="csY0" fmla="*/ 0 h 712760"/>
              <a:gd name="csX1" fmla="*/ 40431 w 307083"/>
              <a:gd name="csY1" fmla="*/ 8176 h 712760"/>
              <a:gd name="csX2" fmla="*/ 65043 w 307083"/>
              <a:gd name="csY2" fmla="*/ 118888 h 712760"/>
              <a:gd name="csX3" fmla="*/ 149058 w 307083"/>
              <a:gd name="csY3" fmla="*/ 392624 h 712760"/>
              <a:gd name="csX4" fmla="*/ 268030 w 307083"/>
              <a:gd name="csY4" fmla="*/ 623811 h 712760"/>
              <a:gd name="csX5" fmla="*/ 306658 w 307083"/>
              <a:gd name="csY5" fmla="*/ 694643 h 712760"/>
              <a:gd name="csX6" fmla="*/ 293560 w 307083"/>
              <a:gd name="csY6" fmla="*/ 711663 h 712760"/>
              <a:gd name="csX7" fmla="*/ 273036 w 307083"/>
              <a:gd name="csY7" fmla="*/ 710495 h 712760"/>
              <a:gd name="csX8" fmla="*/ 247923 w 307083"/>
              <a:gd name="csY8" fmla="*/ 677123 h 712760"/>
              <a:gd name="csX9" fmla="*/ 199867 w 307083"/>
              <a:gd name="csY9" fmla="*/ 600283 h 712760"/>
              <a:gd name="csX10" fmla="*/ 30336 w 307083"/>
              <a:gd name="csY10" fmla="*/ 177540 h 712760"/>
              <a:gd name="csX11" fmla="*/ 5974 w 307083"/>
              <a:gd name="csY11" fmla="*/ 60820 h 712760"/>
              <a:gd name="csX12" fmla="*/ 1886 w 307083"/>
              <a:gd name="csY12" fmla="*/ 16435 h 712760"/>
              <a:gd name="csX13" fmla="*/ 25747 w 307083"/>
              <a:gd name="csY13" fmla="*/ 0 h 712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07083" h="712760">
                <a:moveTo>
                  <a:pt x="25747" y="0"/>
                </a:moveTo>
                <a:cubicBezTo>
                  <a:pt x="31003" y="2919"/>
                  <a:pt x="36260" y="3086"/>
                  <a:pt x="40431" y="8176"/>
                </a:cubicBezTo>
                <a:cubicBezTo>
                  <a:pt x="56533" y="27698"/>
                  <a:pt x="59954" y="92357"/>
                  <a:pt x="65043" y="118888"/>
                </a:cubicBezTo>
                <a:cubicBezTo>
                  <a:pt x="83148" y="213081"/>
                  <a:pt x="113349" y="303854"/>
                  <a:pt x="149058" y="392624"/>
                </a:cubicBezTo>
                <a:cubicBezTo>
                  <a:pt x="181512" y="473218"/>
                  <a:pt x="223061" y="549557"/>
                  <a:pt x="268030" y="623811"/>
                </a:cubicBezTo>
                <a:cubicBezTo>
                  <a:pt x="278626" y="641248"/>
                  <a:pt x="311164" y="673202"/>
                  <a:pt x="306658" y="694643"/>
                </a:cubicBezTo>
                <a:cubicBezTo>
                  <a:pt x="304740" y="704238"/>
                  <a:pt x="298816" y="704905"/>
                  <a:pt x="293560" y="711663"/>
                </a:cubicBezTo>
                <a:cubicBezTo>
                  <a:pt x="285884" y="712164"/>
                  <a:pt x="280628" y="714416"/>
                  <a:pt x="273036" y="710495"/>
                </a:cubicBezTo>
                <a:cubicBezTo>
                  <a:pt x="261439" y="704488"/>
                  <a:pt x="254514" y="687635"/>
                  <a:pt x="247923" y="677123"/>
                </a:cubicBezTo>
                <a:cubicBezTo>
                  <a:pt x="231821" y="651510"/>
                  <a:pt x="215552" y="626147"/>
                  <a:pt x="199867" y="600283"/>
                </a:cubicBezTo>
                <a:cubicBezTo>
                  <a:pt x="120858" y="469881"/>
                  <a:pt x="67796" y="324628"/>
                  <a:pt x="30336" y="177540"/>
                </a:cubicBezTo>
                <a:cubicBezTo>
                  <a:pt x="20575" y="139078"/>
                  <a:pt x="13066" y="99866"/>
                  <a:pt x="5974" y="60820"/>
                </a:cubicBezTo>
                <a:cubicBezTo>
                  <a:pt x="3805" y="48890"/>
                  <a:pt x="-3370" y="28366"/>
                  <a:pt x="1886" y="16435"/>
                </a:cubicBezTo>
                <a:cubicBezTo>
                  <a:pt x="7476" y="3837"/>
                  <a:pt x="14651" y="4171"/>
                  <a:pt x="25747" y="0"/>
                </a:cubicBezTo>
                <a:close/>
              </a:path>
            </a:pathLst>
          </a:custGeom>
          <a:solidFill>
            <a:srgbClr val="FDC6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BDCDB6A-B750-E65C-0281-36CE31E3BF08}"/>
              </a:ext>
            </a:extLst>
          </p:cNvPr>
          <p:cNvSpPr/>
          <p:nvPr/>
        </p:nvSpPr>
        <p:spPr>
          <a:xfrm>
            <a:off x="1216236" y="2789653"/>
            <a:ext cx="577171" cy="1312221"/>
          </a:xfrm>
          <a:custGeom>
            <a:avLst/>
            <a:gdLst>
              <a:gd name="csX0" fmla="*/ 614898 w 645367"/>
              <a:gd name="csY0" fmla="*/ 1410020 h 1467268"/>
              <a:gd name="csX1" fmla="*/ 644779 w 645367"/>
              <a:gd name="csY1" fmla="*/ 1438644 h 1467268"/>
              <a:gd name="csX2" fmla="*/ 614898 w 645367"/>
              <a:gd name="csY2" fmla="*/ 1467268 h 1467268"/>
              <a:gd name="csX3" fmla="*/ 585017 w 645367"/>
              <a:gd name="csY3" fmla="*/ 1438644 h 1467268"/>
              <a:gd name="csX4" fmla="*/ 614898 w 645367"/>
              <a:gd name="csY4" fmla="*/ 1410020 h 1467268"/>
              <a:gd name="csX5" fmla="*/ 479686 w 645367"/>
              <a:gd name="csY5" fmla="*/ 1375482 h 1467268"/>
              <a:gd name="csX6" fmla="*/ 510097 w 645367"/>
              <a:gd name="csY6" fmla="*/ 1404890 h 1467268"/>
              <a:gd name="csX7" fmla="*/ 479686 w 645367"/>
              <a:gd name="csY7" fmla="*/ 1434298 h 1467268"/>
              <a:gd name="csX8" fmla="*/ 449275 w 645367"/>
              <a:gd name="csY8" fmla="*/ 1404890 h 1467268"/>
              <a:gd name="csX9" fmla="*/ 479686 w 645367"/>
              <a:gd name="csY9" fmla="*/ 1375482 h 1467268"/>
              <a:gd name="csX10" fmla="*/ 351715 w 645367"/>
              <a:gd name="csY10" fmla="*/ 1315737 h 1467268"/>
              <a:gd name="csX11" fmla="*/ 382138 w 645367"/>
              <a:gd name="csY11" fmla="*/ 1345108 h 1467268"/>
              <a:gd name="csX12" fmla="*/ 351715 w 645367"/>
              <a:gd name="csY12" fmla="*/ 1374479 h 1467268"/>
              <a:gd name="csX13" fmla="*/ 321292 w 645367"/>
              <a:gd name="csY13" fmla="*/ 1345108 h 1467268"/>
              <a:gd name="csX14" fmla="*/ 351715 w 645367"/>
              <a:gd name="csY14" fmla="*/ 1315737 h 1467268"/>
              <a:gd name="csX15" fmla="*/ 239279 w 645367"/>
              <a:gd name="csY15" fmla="*/ 1224219 h 1467268"/>
              <a:gd name="csX16" fmla="*/ 269648 w 645367"/>
              <a:gd name="csY16" fmla="*/ 1252715 h 1467268"/>
              <a:gd name="csX17" fmla="*/ 239279 w 645367"/>
              <a:gd name="csY17" fmla="*/ 1281211 h 1467268"/>
              <a:gd name="csX18" fmla="*/ 208910 w 645367"/>
              <a:gd name="csY18" fmla="*/ 1252715 h 1467268"/>
              <a:gd name="csX19" fmla="*/ 239279 w 645367"/>
              <a:gd name="csY19" fmla="*/ 1224219 h 1467268"/>
              <a:gd name="csX20" fmla="*/ 148256 w 645367"/>
              <a:gd name="csY20" fmla="*/ 1109669 h 1467268"/>
              <a:gd name="csX21" fmla="*/ 177290 w 645367"/>
              <a:gd name="csY21" fmla="*/ 1140774 h 1467268"/>
              <a:gd name="csX22" fmla="*/ 148256 w 645367"/>
              <a:gd name="csY22" fmla="*/ 1171879 h 1467268"/>
              <a:gd name="csX23" fmla="*/ 119222 w 645367"/>
              <a:gd name="csY23" fmla="*/ 1140774 h 1467268"/>
              <a:gd name="csX24" fmla="*/ 148256 w 645367"/>
              <a:gd name="csY24" fmla="*/ 1109669 h 1467268"/>
              <a:gd name="csX25" fmla="*/ 78301 w 645367"/>
              <a:gd name="csY25" fmla="*/ 983725 h 1467268"/>
              <a:gd name="csX26" fmla="*/ 106376 w 645367"/>
              <a:gd name="csY26" fmla="*/ 1013522 h 1467268"/>
              <a:gd name="csX27" fmla="*/ 78301 w 645367"/>
              <a:gd name="csY27" fmla="*/ 1043319 h 1467268"/>
              <a:gd name="csX28" fmla="*/ 50226 w 645367"/>
              <a:gd name="csY28" fmla="*/ 1013522 h 1467268"/>
              <a:gd name="csX29" fmla="*/ 78301 w 645367"/>
              <a:gd name="csY29" fmla="*/ 983725 h 1467268"/>
              <a:gd name="csX30" fmla="*/ 38945 w 645367"/>
              <a:gd name="csY30" fmla="*/ 851476 h 1467268"/>
              <a:gd name="csX31" fmla="*/ 67212 w 645367"/>
              <a:gd name="csY31" fmla="*/ 880623 h 1467268"/>
              <a:gd name="csX32" fmla="*/ 38945 w 645367"/>
              <a:gd name="csY32" fmla="*/ 909770 h 1467268"/>
              <a:gd name="csX33" fmla="*/ 10678 w 645367"/>
              <a:gd name="csY33" fmla="*/ 880623 h 1467268"/>
              <a:gd name="csX34" fmla="*/ 38945 w 645367"/>
              <a:gd name="csY34" fmla="*/ 851476 h 1467268"/>
              <a:gd name="csX35" fmla="*/ 26692 w 645367"/>
              <a:gd name="csY35" fmla="*/ 715315 h 1467268"/>
              <a:gd name="csX36" fmla="*/ 53384 w 645367"/>
              <a:gd name="csY36" fmla="*/ 742332 h 1467268"/>
              <a:gd name="csX37" fmla="*/ 26692 w 645367"/>
              <a:gd name="csY37" fmla="*/ 769349 h 1467268"/>
              <a:gd name="csX38" fmla="*/ 0 w 645367"/>
              <a:gd name="csY38" fmla="*/ 742332 h 1467268"/>
              <a:gd name="csX39" fmla="*/ 26692 w 645367"/>
              <a:gd name="csY39" fmla="*/ 715315 h 1467268"/>
              <a:gd name="csX40" fmla="*/ 39032 w 645367"/>
              <a:gd name="csY40" fmla="*/ 572209 h 1467268"/>
              <a:gd name="csX41" fmla="*/ 67021 w 645367"/>
              <a:gd name="csY41" fmla="*/ 601514 h 1467268"/>
              <a:gd name="csX42" fmla="*/ 39032 w 645367"/>
              <a:gd name="csY42" fmla="*/ 630819 h 1467268"/>
              <a:gd name="csX43" fmla="*/ 11043 w 645367"/>
              <a:gd name="csY43" fmla="*/ 601514 h 1467268"/>
              <a:gd name="csX44" fmla="*/ 39032 w 645367"/>
              <a:gd name="csY44" fmla="*/ 572209 h 1467268"/>
              <a:gd name="csX45" fmla="*/ 78596 w 645367"/>
              <a:gd name="csY45" fmla="*/ 434684 h 1467268"/>
              <a:gd name="csX46" fmla="*/ 107383 w 645367"/>
              <a:gd name="csY46" fmla="*/ 466487 h 1467268"/>
              <a:gd name="csX47" fmla="*/ 78596 w 645367"/>
              <a:gd name="csY47" fmla="*/ 498290 h 1467268"/>
              <a:gd name="csX48" fmla="*/ 49809 w 645367"/>
              <a:gd name="csY48" fmla="*/ 466487 h 1467268"/>
              <a:gd name="csX49" fmla="*/ 78596 w 645367"/>
              <a:gd name="csY49" fmla="*/ 434684 h 1467268"/>
              <a:gd name="csX50" fmla="*/ 145921 w 645367"/>
              <a:gd name="csY50" fmla="*/ 307066 h 1467268"/>
              <a:gd name="csX51" fmla="*/ 174038 w 645367"/>
              <a:gd name="csY51" fmla="*/ 337560 h 1467268"/>
              <a:gd name="csX52" fmla="*/ 145921 w 645367"/>
              <a:gd name="csY52" fmla="*/ 368054 h 1467268"/>
              <a:gd name="csX53" fmla="*/ 117804 w 645367"/>
              <a:gd name="csY53" fmla="*/ 337560 h 1467268"/>
              <a:gd name="csX54" fmla="*/ 145921 w 645367"/>
              <a:gd name="csY54" fmla="*/ 307066 h 1467268"/>
              <a:gd name="csX55" fmla="*/ 241144 w 645367"/>
              <a:gd name="csY55" fmla="*/ 191664 h 1467268"/>
              <a:gd name="csX56" fmla="*/ 269900 w 645367"/>
              <a:gd name="csY56" fmla="*/ 220290 h 1467268"/>
              <a:gd name="csX57" fmla="*/ 241144 w 645367"/>
              <a:gd name="csY57" fmla="*/ 248916 h 1467268"/>
              <a:gd name="csX58" fmla="*/ 212388 w 645367"/>
              <a:gd name="csY58" fmla="*/ 220290 h 1467268"/>
              <a:gd name="csX59" fmla="*/ 241144 w 645367"/>
              <a:gd name="csY59" fmla="*/ 191664 h 1467268"/>
              <a:gd name="csX60" fmla="*/ 353180 w 645367"/>
              <a:gd name="csY60" fmla="*/ 98582 h 1467268"/>
              <a:gd name="csX61" fmla="*/ 383866 w 645367"/>
              <a:gd name="csY61" fmla="*/ 129197 h 1467268"/>
              <a:gd name="csX62" fmla="*/ 353180 w 645367"/>
              <a:gd name="csY62" fmla="*/ 159812 h 1467268"/>
              <a:gd name="csX63" fmla="*/ 322494 w 645367"/>
              <a:gd name="csY63" fmla="*/ 129197 h 1467268"/>
              <a:gd name="csX64" fmla="*/ 353180 w 645367"/>
              <a:gd name="csY64" fmla="*/ 98582 h 1467268"/>
              <a:gd name="csX65" fmla="*/ 479868 w 645367"/>
              <a:gd name="csY65" fmla="*/ 36524 h 1467268"/>
              <a:gd name="csX66" fmla="*/ 508876 w 645367"/>
              <a:gd name="csY66" fmla="*/ 66057 h 1467268"/>
              <a:gd name="csX67" fmla="*/ 479868 w 645367"/>
              <a:gd name="csY67" fmla="*/ 95590 h 1467268"/>
              <a:gd name="csX68" fmla="*/ 450860 w 645367"/>
              <a:gd name="csY68" fmla="*/ 66057 h 1467268"/>
              <a:gd name="csX69" fmla="*/ 479868 w 645367"/>
              <a:gd name="csY69" fmla="*/ 36524 h 1467268"/>
              <a:gd name="csX70" fmla="*/ 615606 w 645367"/>
              <a:gd name="csY70" fmla="*/ 0 h 1467268"/>
              <a:gd name="csX71" fmla="*/ 645367 w 645367"/>
              <a:gd name="csY71" fmla="*/ 29199 h 1467268"/>
              <a:gd name="csX72" fmla="*/ 615606 w 645367"/>
              <a:gd name="csY72" fmla="*/ 58398 h 1467268"/>
              <a:gd name="csX73" fmla="*/ 585845 w 645367"/>
              <a:gd name="csY73" fmla="*/ 29199 h 1467268"/>
              <a:gd name="csX74" fmla="*/ 615606 w 645367"/>
              <a:gd name="csY74" fmla="*/ 0 h 14672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45367" h="1467268">
                <a:moveTo>
                  <a:pt x="614898" y="1410020"/>
                </a:moveTo>
                <a:cubicBezTo>
                  <a:pt x="631401" y="1410020"/>
                  <a:pt x="644779" y="1422835"/>
                  <a:pt x="644779" y="1438644"/>
                </a:cubicBezTo>
                <a:cubicBezTo>
                  <a:pt x="644779" y="1454453"/>
                  <a:pt x="631401" y="1467268"/>
                  <a:pt x="614898" y="1467268"/>
                </a:cubicBezTo>
                <a:cubicBezTo>
                  <a:pt x="598395" y="1467268"/>
                  <a:pt x="585017" y="1454453"/>
                  <a:pt x="585017" y="1438644"/>
                </a:cubicBezTo>
                <a:cubicBezTo>
                  <a:pt x="585017" y="1422835"/>
                  <a:pt x="598395" y="1410020"/>
                  <a:pt x="614898" y="1410020"/>
                </a:cubicBezTo>
                <a:close/>
                <a:moveTo>
                  <a:pt x="479686" y="1375482"/>
                </a:moveTo>
                <a:cubicBezTo>
                  <a:pt x="496482" y="1375482"/>
                  <a:pt x="510097" y="1388648"/>
                  <a:pt x="510097" y="1404890"/>
                </a:cubicBezTo>
                <a:cubicBezTo>
                  <a:pt x="510097" y="1421132"/>
                  <a:pt x="496482" y="1434298"/>
                  <a:pt x="479686" y="1434298"/>
                </a:cubicBezTo>
                <a:cubicBezTo>
                  <a:pt x="462890" y="1434298"/>
                  <a:pt x="449275" y="1421132"/>
                  <a:pt x="449275" y="1404890"/>
                </a:cubicBezTo>
                <a:cubicBezTo>
                  <a:pt x="449275" y="1388648"/>
                  <a:pt x="462890" y="1375482"/>
                  <a:pt x="479686" y="1375482"/>
                </a:cubicBezTo>
                <a:close/>
                <a:moveTo>
                  <a:pt x="351715" y="1315737"/>
                </a:moveTo>
                <a:cubicBezTo>
                  <a:pt x="368517" y="1315737"/>
                  <a:pt x="382138" y="1328887"/>
                  <a:pt x="382138" y="1345108"/>
                </a:cubicBezTo>
                <a:cubicBezTo>
                  <a:pt x="382138" y="1361329"/>
                  <a:pt x="368517" y="1374479"/>
                  <a:pt x="351715" y="1374479"/>
                </a:cubicBezTo>
                <a:cubicBezTo>
                  <a:pt x="334913" y="1374479"/>
                  <a:pt x="321292" y="1361329"/>
                  <a:pt x="321292" y="1345108"/>
                </a:cubicBezTo>
                <a:cubicBezTo>
                  <a:pt x="321292" y="1328887"/>
                  <a:pt x="334913" y="1315737"/>
                  <a:pt x="351715" y="1315737"/>
                </a:cubicBezTo>
                <a:close/>
                <a:moveTo>
                  <a:pt x="239279" y="1224219"/>
                </a:moveTo>
                <a:cubicBezTo>
                  <a:pt x="256051" y="1224219"/>
                  <a:pt x="269648" y="1236977"/>
                  <a:pt x="269648" y="1252715"/>
                </a:cubicBezTo>
                <a:cubicBezTo>
                  <a:pt x="269648" y="1268453"/>
                  <a:pt x="256051" y="1281211"/>
                  <a:pt x="239279" y="1281211"/>
                </a:cubicBezTo>
                <a:cubicBezTo>
                  <a:pt x="222507" y="1281211"/>
                  <a:pt x="208910" y="1268453"/>
                  <a:pt x="208910" y="1252715"/>
                </a:cubicBezTo>
                <a:cubicBezTo>
                  <a:pt x="208910" y="1236977"/>
                  <a:pt x="222507" y="1224219"/>
                  <a:pt x="239279" y="1224219"/>
                </a:cubicBezTo>
                <a:close/>
                <a:moveTo>
                  <a:pt x="148256" y="1109669"/>
                </a:moveTo>
                <a:cubicBezTo>
                  <a:pt x="164291" y="1109669"/>
                  <a:pt x="177290" y="1123595"/>
                  <a:pt x="177290" y="1140774"/>
                </a:cubicBezTo>
                <a:cubicBezTo>
                  <a:pt x="177290" y="1157953"/>
                  <a:pt x="164291" y="1171879"/>
                  <a:pt x="148256" y="1171879"/>
                </a:cubicBezTo>
                <a:cubicBezTo>
                  <a:pt x="132221" y="1171879"/>
                  <a:pt x="119222" y="1157953"/>
                  <a:pt x="119222" y="1140774"/>
                </a:cubicBezTo>
                <a:cubicBezTo>
                  <a:pt x="119222" y="1123595"/>
                  <a:pt x="132221" y="1109669"/>
                  <a:pt x="148256" y="1109669"/>
                </a:cubicBezTo>
                <a:close/>
                <a:moveTo>
                  <a:pt x="78301" y="983725"/>
                </a:moveTo>
                <a:cubicBezTo>
                  <a:pt x="93806" y="983725"/>
                  <a:pt x="106376" y="997066"/>
                  <a:pt x="106376" y="1013522"/>
                </a:cubicBezTo>
                <a:cubicBezTo>
                  <a:pt x="106376" y="1029978"/>
                  <a:pt x="93806" y="1043319"/>
                  <a:pt x="78301" y="1043319"/>
                </a:cubicBezTo>
                <a:cubicBezTo>
                  <a:pt x="62796" y="1043319"/>
                  <a:pt x="50226" y="1029978"/>
                  <a:pt x="50226" y="1013522"/>
                </a:cubicBezTo>
                <a:cubicBezTo>
                  <a:pt x="50226" y="997066"/>
                  <a:pt x="62796" y="983725"/>
                  <a:pt x="78301" y="983725"/>
                </a:cubicBezTo>
                <a:close/>
                <a:moveTo>
                  <a:pt x="38945" y="851476"/>
                </a:moveTo>
                <a:cubicBezTo>
                  <a:pt x="54556" y="851476"/>
                  <a:pt x="67212" y="864526"/>
                  <a:pt x="67212" y="880623"/>
                </a:cubicBezTo>
                <a:cubicBezTo>
                  <a:pt x="67212" y="896720"/>
                  <a:pt x="54556" y="909770"/>
                  <a:pt x="38945" y="909770"/>
                </a:cubicBezTo>
                <a:cubicBezTo>
                  <a:pt x="23334" y="909770"/>
                  <a:pt x="10678" y="896720"/>
                  <a:pt x="10678" y="880623"/>
                </a:cubicBezTo>
                <a:cubicBezTo>
                  <a:pt x="10678" y="864526"/>
                  <a:pt x="23334" y="851476"/>
                  <a:pt x="38945" y="851476"/>
                </a:cubicBezTo>
                <a:close/>
                <a:moveTo>
                  <a:pt x="26692" y="715315"/>
                </a:moveTo>
                <a:cubicBezTo>
                  <a:pt x="41434" y="715315"/>
                  <a:pt x="53384" y="727411"/>
                  <a:pt x="53384" y="742332"/>
                </a:cubicBezTo>
                <a:cubicBezTo>
                  <a:pt x="53384" y="757253"/>
                  <a:pt x="41434" y="769349"/>
                  <a:pt x="26692" y="769349"/>
                </a:cubicBezTo>
                <a:cubicBezTo>
                  <a:pt x="11950" y="769349"/>
                  <a:pt x="0" y="757253"/>
                  <a:pt x="0" y="742332"/>
                </a:cubicBezTo>
                <a:cubicBezTo>
                  <a:pt x="0" y="727411"/>
                  <a:pt x="11950" y="715315"/>
                  <a:pt x="26692" y="715315"/>
                </a:cubicBezTo>
                <a:close/>
                <a:moveTo>
                  <a:pt x="39032" y="572209"/>
                </a:moveTo>
                <a:cubicBezTo>
                  <a:pt x="54490" y="572209"/>
                  <a:pt x="67021" y="585329"/>
                  <a:pt x="67021" y="601514"/>
                </a:cubicBezTo>
                <a:cubicBezTo>
                  <a:pt x="67021" y="617699"/>
                  <a:pt x="54490" y="630819"/>
                  <a:pt x="39032" y="630819"/>
                </a:cubicBezTo>
                <a:cubicBezTo>
                  <a:pt x="23574" y="630819"/>
                  <a:pt x="11043" y="617699"/>
                  <a:pt x="11043" y="601514"/>
                </a:cubicBezTo>
                <a:cubicBezTo>
                  <a:pt x="11043" y="585329"/>
                  <a:pt x="23574" y="572209"/>
                  <a:pt x="39032" y="572209"/>
                </a:cubicBezTo>
                <a:close/>
                <a:moveTo>
                  <a:pt x="78596" y="434684"/>
                </a:moveTo>
                <a:cubicBezTo>
                  <a:pt x="94495" y="434684"/>
                  <a:pt x="107383" y="448923"/>
                  <a:pt x="107383" y="466487"/>
                </a:cubicBezTo>
                <a:cubicBezTo>
                  <a:pt x="107383" y="484051"/>
                  <a:pt x="94495" y="498290"/>
                  <a:pt x="78596" y="498290"/>
                </a:cubicBezTo>
                <a:cubicBezTo>
                  <a:pt x="62697" y="498290"/>
                  <a:pt x="49809" y="484051"/>
                  <a:pt x="49809" y="466487"/>
                </a:cubicBezTo>
                <a:cubicBezTo>
                  <a:pt x="49809" y="448923"/>
                  <a:pt x="62697" y="434684"/>
                  <a:pt x="78596" y="434684"/>
                </a:cubicBezTo>
                <a:close/>
                <a:moveTo>
                  <a:pt x="145921" y="307066"/>
                </a:moveTo>
                <a:cubicBezTo>
                  <a:pt x="161450" y="307066"/>
                  <a:pt x="174038" y="320719"/>
                  <a:pt x="174038" y="337560"/>
                </a:cubicBezTo>
                <a:cubicBezTo>
                  <a:pt x="174038" y="354401"/>
                  <a:pt x="161450" y="368054"/>
                  <a:pt x="145921" y="368054"/>
                </a:cubicBezTo>
                <a:cubicBezTo>
                  <a:pt x="130392" y="368054"/>
                  <a:pt x="117804" y="354401"/>
                  <a:pt x="117804" y="337560"/>
                </a:cubicBezTo>
                <a:cubicBezTo>
                  <a:pt x="117804" y="320719"/>
                  <a:pt x="130392" y="307066"/>
                  <a:pt x="145921" y="307066"/>
                </a:cubicBezTo>
                <a:close/>
                <a:moveTo>
                  <a:pt x="241144" y="191664"/>
                </a:moveTo>
                <a:cubicBezTo>
                  <a:pt x="257026" y="191664"/>
                  <a:pt x="269900" y="204480"/>
                  <a:pt x="269900" y="220290"/>
                </a:cubicBezTo>
                <a:cubicBezTo>
                  <a:pt x="269900" y="236100"/>
                  <a:pt x="257026" y="248916"/>
                  <a:pt x="241144" y="248916"/>
                </a:cubicBezTo>
                <a:cubicBezTo>
                  <a:pt x="225262" y="248916"/>
                  <a:pt x="212388" y="236100"/>
                  <a:pt x="212388" y="220290"/>
                </a:cubicBezTo>
                <a:cubicBezTo>
                  <a:pt x="212388" y="204480"/>
                  <a:pt x="225262" y="191664"/>
                  <a:pt x="241144" y="191664"/>
                </a:cubicBezTo>
                <a:close/>
                <a:moveTo>
                  <a:pt x="353180" y="98582"/>
                </a:moveTo>
                <a:cubicBezTo>
                  <a:pt x="370127" y="98582"/>
                  <a:pt x="383866" y="112289"/>
                  <a:pt x="383866" y="129197"/>
                </a:cubicBezTo>
                <a:cubicBezTo>
                  <a:pt x="383866" y="146105"/>
                  <a:pt x="370127" y="159812"/>
                  <a:pt x="353180" y="159812"/>
                </a:cubicBezTo>
                <a:cubicBezTo>
                  <a:pt x="336233" y="159812"/>
                  <a:pt x="322494" y="146105"/>
                  <a:pt x="322494" y="129197"/>
                </a:cubicBezTo>
                <a:cubicBezTo>
                  <a:pt x="322494" y="112289"/>
                  <a:pt x="336233" y="98582"/>
                  <a:pt x="353180" y="98582"/>
                </a:cubicBezTo>
                <a:close/>
                <a:moveTo>
                  <a:pt x="479868" y="36524"/>
                </a:moveTo>
                <a:cubicBezTo>
                  <a:pt x="495889" y="36524"/>
                  <a:pt x="508876" y="49746"/>
                  <a:pt x="508876" y="66057"/>
                </a:cubicBezTo>
                <a:cubicBezTo>
                  <a:pt x="508876" y="82368"/>
                  <a:pt x="495889" y="95590"/>
                  <a:pt x="479868" y="95590"/>
                </a:cubicBezTo>
                <a:cubicBezTo>
                  <a:pt x="463847" y="95590"/>
                  <a:pt x="450860" y="82368"/>
                  <a:pt x="450860" y="66057"/>
                </a:cubicBezTo>
                <a:cubicBezTo>
                  <a:pt x="450860" y="49746"/>
                  <a:pt x="463847" y="36524"/>
                  <a:pt x="479868" y="36524"/>
                </a:cubicBezTo>
                <a:close/>
                <a:moveTo>
                  <a:pt x="615606" y="0"/>
                </a:moveTo>
                <a:cubicBezTo>
                  <a:pt x="632043" y="0"/>
                  <a:pt x="645367" y="13073"/>
                  <a:pt x="645367" y="29199"/>
                </a:cubicBezTo>
                <a:cubicBezTo>
                  <a:pt x="645367" y="45325"/>
                  <a:pt x="632043" y="58398"/>
                  <a:pt x="615606" y="58398"/>
                </a:cubicBezTo>
                <a:cubicBezTo>
                  <a:pt x="599169" y="58398"/>
                  <a:pt x="585845" y="45325"/>
                  <a:pt x="585845" y="29199"/>
                </a:cubicBezTo>
                <a:cubicBezTo>
                  <a:pt x="585845" y="13073"/>
                  <a:pt x="599169" y="0"/>
                  <a:pt x="615606" y="0"/>
                </a:cubicBezTo>
                <a:close/>
              </a:path>
            </a:pathLst>
          </a:custGeom>
          <a:solidFill>
            <a:srgbClr val="FDC6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806793C-4879-982D-E913-725FBE4DC0EF}"/>
              </a:ext>
            </a:extLst>
          </p:cNvPr>
          <p:cNvSpPr/>
          <p:nvPr/>
        </p:nvSpPr>
        <p:spPr>
          <a:xfrm>
            <a:off x="9264992" y="1116550"/>
            <a:ext cx="1017675" cy="1024465"/>
          </a:xfrm>
          <a:prstGeom prst="ellipse">
            <a:avLst/>
          </a:pr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BD86AC-207C-9A17-78CD-CC25A4FAAE5E}"/>
              </a:ext>
            </a:extLst>
          </p:cNvPr>
          <p:cNvSpPr/>
          <p:nvPr/>
        </p:nvSpPr>
        <p:spPr>
          <a:xfrm>
            <a:off x="7029528" y="1972133"/>
            <a:ext cx="610885" cy="640218"/>
          </a:xfrm>
          <a:custGeom>
            <a:avLst/>
            <a:gdLst>
              <a:gd name="csX0" fmla="*/ 610604 w 683065"/>
              <a:gd name="csY0" fmla="*/ 2516 h 715864"/>
              <a:gd name="csX1" fmla="*/ 651676 w 683065"/>
              <a:gd name="csY1" fmla="*/ 23367 h 715864"/>
              <a:gd name="csX2" fmla="*/ 611629 w 683065"/>
              <a:gd name="csY2" fmla="*/ 192481 h 715864"/>
              <a:gd name="csX3" fmla="*/ 537209 w 683065"/>
              <a:gd name="csY3" fmla="*/ 182470 h 715864"/>
              <a:gd name="csX4" fmla="*/ 181127 w 683065"/>
              <a:gd name="csY4" fmla="*/ 557908 h 715864"/>
              <a:gd name="csX5" fmla="*/ 190304 w 683065"/>
              <a:gd name="csY5" fmla="*/ 648513 h 715864"/>
              <a:gd name="csX6" fmla="*/ 37960 w 683065"/>
              <a:gd name="csY6" fmla="*/ 695402 h 715864"/>
              <a:gd name="csX7" fmla="*/ 52644 w 683065"/>
              <a:gd name="csY7" fmla="*/ 526538 h 715864"/>
              <a:gd name="csX8" fmla="*/ 146170 w 683065"/>
              <a:gd name="csY8" fmla="*/ 527706 h 715864"/>
              <a:gd name="csX9" fmla="*/ 499582 w 683065"/>
              <a:gd name="csY9" fmla="*/ 157441 h 715864"/>
              <a:gd name="csX10" fmla="*/ 495661 w 683065"/>
              <a:gd name="csY10" fmla="*/ 59994 h 715864"/>
              <a:gd name="csX11" fmla="*/ 610604 w 683065"/>
              <a:gd name="csY11" fmla="*/ 2516 h 715864"/>
              <a:gd name="csX12" fmla="*/ 590905 w 683065"/>
              <a:gd name="csY12" fmla="*/ 43045 h 715864"/>
              <a:gd name="csX13" fmla="*/ 565158 w 683065"/>
              <a:gd name="csY13" fmla="*/ 46978 h 715864"/>
              <a:gd name="csX14" fmla="*/ 603537 w 683065"/>
              <a:gd name="csY14" fmla="*/ 151517 h 715864"/>
              <a:gd name="csX15" fmla="*/ 590905 w 683065"/>
              <a:gd name="csY15" fmla="*/ 43045 h 715864"/>
              <a:gd name="csX16" fmla="*/ 98773 w 683065"/>
              <a:gd name="csY16" fmla="*/ 560564 h 715864"/>
              <a:gd name="csX17" fmla="*/ 73668 w 683065"/>
              <a:gd name="csY17" fmla="*/ 565166 h 715864"/>
              <a:gd name="csX18" fmla="*/ 118054 w 683065"/>
              <a:gd name="csY18" fmla="*/ 666868 h 715864"/>
              <a:gd name="csX19" fmla="*/ 98773 w 683065"/>
              <a:gd name="csY19" fmla="*/ 560564 h 7158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83065" h="715864">
                <a:moveTo>
                  <a:pt x="610604" y="2516"/>
                </a:moveTo>
                <a:cubicBezTo>
                  <a:pt x="625698" y="5915"/>
                  <a:pt x="639933" y="12792"/>
                  <a:pt x="651676" y="23367"/>
                </a:cubicBezTo>
                <a:cubicBezTo>
                  <a:pt x="707658" y="73760"/>
                  <a:pt x="685382" y="172625"/>
                  <a:pt x="611629" y="192481"/>
                </a:cubicBezTo>
                <a:cubicBezTo>
                  <a:pt x="584264" y="199907"/>
                  <a:pt x="561821" y="193483"/>
                  <a:pt x="537209" y="182470"/>
                </a:cubicBezTo>
                <a:cubicBezTo>
                  <a:pt x="418487" y="307616"/>
                  <a:pt x="299765" y="432762"/>
                  <a:pt x="181127" y="557908"/>
                </a:cubicBezTo>
                <a:cubicBezTo>
                  <a:pt x="190471" y="588193"/>
                  <a:pt x="199231" y="616643"/>
                  <a:pt x="190304" y="648513"/>
                </a:cubicBezTo>
                <a:cubicBezTo>
                  <a:pt x="172116" y="713172"/>
                  <a:pt x="88352" y="736449"/>
                  <a:pt x="37960" y="695402"/>
                </a:cubicBezTo>
                <a:cubicBezTo>
                  <a:pt x="-16353" y="651267"/>
                  <a:pt x="-13183" y="558492"/>
                  <a:pt x="52644" y="526538"/>
                </a:cubicBezTo>
                <a:cubicBezTo>
                  <a:pt x="83430" y="511604"/>
                  <a:pt x="115467" y="516026"/>
                  <a:pt x="146170" y="527706"/>
                </a:cubicBezTo>
                <a:cubicBezTo>
                  <a:pt x="263974" y="404312"/>
                  <a:pt x="381778" y="280834"/>
                  <a:pt x="499582" y="157441"/>
                </a:cubicBezTo>
                <a:cubicBezTo>
                  <a:pt x="493742" y="125069"/>
                  <a:pt x="484064" y="92615"/>
                  <a:pt x="495661" y="59994"/>
                </a:cubicBezTo>
                <a:cubicBezTo>
                  <a:pt x="512305" y="13439"/>
                  <a:pt x="565320" y="-7679"/>
                  <a:pt x="610604" y="2516"/>
                </a:cubicBezTo>
                <a:close/>
                <a:moveTo>
                  <a:pt x="590905" y="43045"/>
                </a:moveTo>
                <a:cubicBezTo>
                  <a:pt x="583096" y="42500"/>
                  <a:pt x="574482" y="43662"/>
                  <a:pt x="565158" y="46978"/>
                </a:cubicBezTo>
                <a:cubicBezTo>
                  <a:pt x="505923" y="68170"/>
                  <a:pt x="534873" y="172124"/>
                  <a:pt x="603537" y="151517"/>
                </a:cubicBezTo>
                <a:cubicBezTo>
                  <a:pt x="660770" y="134288"/>
                  <a:pt x="645567" y="46859"/>
                  <a:pt x="590905" y="43045"/>
                </a:cubicBezTo>
                <a:close/>
                <a:moveTo>
                  <a:pt x="98773" y="560564"/>
                </a:moveTo>
                <a:cubicBezTo>
                  <a:pt x="91001" y="560299"/>
                  <a:pt x="82585" y="561693"/>
                  <a:pt x="73668" y="565166"/>
                </a:cubicBezTo>
                <a:cubicBezTo>
                  <a:pt x="12764" y="588860"/>
                  <a:pt x="46303" y="693149"/>
                  <a:pt x="118054" y="666868"/>
                </a:cubicBezTo>
                <a:cubicBezTo>
                  <a:pt x="176018" y="645625"/>
                  <a:pt x="153177" y="562421"/>
                  <a:pt x="98773" y="560564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0DB3BAFC-2FFB-01CE-A74F-B2E591C0BC6F}"/>
              </a:ext>
            </a:extLst>
          </p:cNvPr>
          <p:cNvSpPr/>
          <p:nvPr/>
        </p:nvSpPr>
        <p:spPr>
          <a:xfrm>
            <a:off x="6179462" y="2058725"/>
            <a:ext cx="819920" cy="367815"/>
          </a:xfrm>
          <a:custGeom>
            <a:avLst/>
            <a:gdLst>
              <a:gd name="csX0" fmla="*/ 34082 w 916799"/>
              <a:gd name="csY0" fmla="*/ 4 h 411275"/>
              <a:gd name="csX1" fmla="*/ 70812 w 916799"/>
              <a:gd name="csY1" fmla="*/ 3466 h 411275"/>
              <a:gd name="csX2" fmla="*/ 237340 w 916799"/>
              <a:gd name="csY2" fmla="*/ 31082 h 411275"/>
              <a:gd name="csX3" fmla="*/ 756445 w 916799"/>
              <a:gd name="csY3" fmla="*/ 254760 h 411275"/>
              <a:gd name="csX4" fmla="*/ 916799 w 916799"/>
              <a:gd name="csY4" fmla="*/ 385996 h 411275"/>
              <a:gd name="csX5" fmla="*/ 894523 w 916799"/>
              <a:gd name="csY5" fmla="*/ 411192 h 411275"/>
              <a:gd name="csX6" fmla="*/ 809757 w 916799"/>
              <a:gd name="csY6" fmla="*/ 352040 h 411275"/>
              <a:gd name="csX7" fmla="*/ 488049 w 916799"/>
              <a:gd name="csY7" fmla="*/ 164321 h 411275"/>
              <a:gd name="csX8" fmla="*/ 117867 w 916799"/>
              <a:gd name="csY8" fmla="*/ 60116 h 411275"/>
              <a:gd name="csX9" fmla="*/ 37106 w 916799"/>
              <a:gd name="csY9" fmla="*/ 50271 h 411275"/>
              <a:gd name="csX10" fmla="*/ 4151 w 916799"/>
              <a:gd name="csY10" fmla="*/ 39509 h 411275"/>
              <a:gd name="csX11" fmla="*/ 731 w 916799"/>
              <a:gd name="csY11" fmla="*/ 10558 h 411275"/>
              <a:gd name="csX12" fmla="*/ 34082 w 916799"/>
              <a:gd name="csY12" fmla="*/ 4 h 4112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16799" h="411275">
                <a:moveTo>
                  <a:pt x="34082" y="4"/>
                </a:moveTo>
                <a:cubicBezTo>
                  <a:pt x="45700" y="-100"/>
                  <a:pt x="57881" y="2132"/>
                  <a:pt x="70812" y="3466"/>
                </a:cubicBezTo>
                <a:cubicBezTo>
                  <a:pt x="127045" y="9390"/>
                  <a:pt x="182276" y="18317"/>
                  <a:pt x="237340" y="31082"/>
                </a:cubicBezTo>
                <a:cubicBezTo>
                  <a:pt x="422640" y="74049"/>
                  <a:pt x="598010" y="149220"/>
                  <a:pt x="756445" y="254760"/>
                </a:cubicBezTo>
                <a:cubicBezTo>
                  <a:pt x="800246" y="283960"/>
                  <a:pt x="893105" y="341945"/>
                  <a:pt x="916799" y="385996"/>
                </a:cubicBezTo>
                <a:cubicBezTo>
                  <a:pt x="911627" y="396091"/>
                  <a:pt x="908039" y="409023"/>
                  <a:pt x="894523" y="411192"/>
                </a:cubicBezTo>
                <a:cubicBezTo>
                  <a:pt x="879672" y="413612"/>
                  <a:pt x="824441" y="362969"/>
                  <a:pt x="809757" y="352040"/>
                </a:cubicBezTo>
                <a:cubicBezTo>
                  <a:pt x="708723" y="277536"/>
                  <a:pt x="602182" y="216382"/>
                  <a:pt x="488049" y="164321"/>
                </a:cubicBezTo>
                <a:cubicBezTo>
                  <a:pt x="370996" y="110842"/>
                  <a:pt x="244431" y="80139"/>
                  <a:pt x="117867" y="60116"/>
                </a:cubicBezTo>
                <a:cubicBezTo>
                  <a:pt x="91003" y="55944"/>
                  <a:pt x="63971" y="53859"/>
                  <a:pt x="37106" y="50271"/>
                </a:cubicBezTo>
                <a:cubicBezTo>
                  <a:pt x="26010" y="48853"/>
                  <a:pt x="11577" y="49937"/>
                  <a:pt x="4151" y="39509"/>
                </a:cubicBezTo>
                <a:cubicBezTo>
                  <a:pt x="-2607" y="30081"/>
                  <a:pt x="981" y="20987"/>
                  <a:pt x="731" y="10558"/>
                </a:cubicBezTo>
                <a:cubicBezTo>
                  <a:pt x="11410" y="2549"/>
                  <a:pt x="22465" y="108"/>
                  <a:pt x="34082" y="4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B03D3D2-64C7-06F6-D28B-E16AE5C5C6E9}"/>
              </a:ext>
            </a:extLst>
          </p:cNvPr>
          <p:cNvSpPr/>
          <p:nvPr/>
        </p:nvSpPr>
        <p:spPr>
          <a:xfrm>
            <a:off x="7311277" y="1145986"/>
            <a:ext cx="2172172" cy="965643"/>
          </a:xfrm>
          <a:custGeom>
            <a:avLst/>
            <a:gdLst>
              <a:gd name="csX0" fmla="*/ 379260 w 2172172"/>
              <a:gd name="csY0" fmla="*/ 934717 h 965643"/>
              <a:gd name="csX1" fmla="*/ 475737 w 2172172"/>
              <a:gd name="csY1" fmla="*/ 941881 h 965643"/>
              <a:gd name="csX2" fmla="*/ 774195 w 2172172"/>
              <a:gd name="csY2" fmla="*/ 941731 h 965643"/>
              <a:gd name="csX3" fmla="*/ 1796414 w 2172172"/>
              <a:gd name="csY3" fmla="*/ 941731 h 965643"/>
              <a:gd name="csX4" fmla="*/ 2065026 w 2172172"/>
              <a:gd name="csY4" fmla="*/ 941955 h 965643"/>
              <a:gd name="csX5" fmla="*/ 2171501 w 2172172"/>
              <a:gd name="csY5" fmla="*/ 952028 h 965643"/>
              <a:gd name="csX6" fmla="*/ 2166502 w 2172172"/>
              <a:gd name="csY6" fmla="*/ 959788 h 965643"/>
              <a:gd name="csX7" fmla="*/ 2065026 w 2172172"/>
              <a:gd name="csY7" fmla="*/ 963668 h 965643"/>
              <a:gd name="csX8" fmla="*/ 1766568 w 2172172"/>
              <a:gd name="csY8" fmla="*/ 963444 h 965643"/>
              <a:gd name="csX9" fmla="*/ 744350 w 2172172"/>
              <a:gd name="csY9" fmla="*/ 963668 h 965643"/>
              <a:gd name="csX10" fmla="*/ 483198 w 2172172"/>
              <a:gd name="csY10" fmla="*/ 963370 h 965643"/>
              <a:gd name="csX11" fmla="*/ 373814 w 2172172"/>
              <a:gd name="csY11" fmla="*/ 952252 h 965643"/>
              <a:gd name="csX12" fmla="*/ 367471 w 2172172"/>
              <a:gd name="csY12" fmla="*/ 944566 h 965643"/>
              <a:gd name="csX13" fmla="*/ 379260 w 2172172"/>
              <a:gd name="csY13" fmla="*/ 934717 h 965643"/>
              <a:gd name="csX14" fmla="*/ 555021 w 2172172"/>
              <a:gd name="csY14" fmla="*/ 0 h 965643"/>
              <a:gd name="csX15" fmla="*/ 692118 w 2172172"/>
              <a:gd name="csY15" fmla="*/ 1364 h 965643"/>
              <a:gd name="csX16" fmla="*/ 1699414 w 2172172"/>
              <a:gd name="csY16" fmla="*/ 1140 h 965643"/>
              <a:gd name="csX17" fmla="*/ 2042641 w 2172172"/>
              <a:gd name="csY17" fmla="*/ 1513 h 965643"/>
              <a:gd name="csX18" fmla="*/ 2124717 w 2172172"/>
              <a:gd name="csY18" fmla="*/ 1214 h 965643"/>
              <a:gd name="csX19" fmla="*/ 2166426 w 2172172"/>
              <a:gd name="csY19" fmla="*/ 4349 h 965643"/>
              <a:gd name="csX20" fmla="*/ 2172172 w 2172172"/>
              <a:gd name="csY20" fmla="*/ 11885 h 965643"/>
              <a:gd name="csX21" fmla="*/ 2160607 w 2172172"/>
              <a:gd name="csY21" fmla="*/ 21435 h 965643"/>
              <a:gd name="csX22" fmla="*/ 2042641 w 2172172"/>
              <a:gd name="csY22" fmla="*/ 23897 h 965643"/>
              <a:gd name="csX23" fmla="*/ 1721798 w 2172172"/>
              <a:gd name="csY23" fmla="*/ 23823 h 965643"/>
              <a:gd name="csX24" fmla="*/ 692118 w 2172172"/>
              <a:gd name="csY24" fmla="*/ 24196 h 965643"/>
              <a:gd name="csX25" fmla="*/ 380080 w 2172172"/>
              <a:gd name="csY25" fmla="*/ 33075 h 965643"/>
              <a:gd name="csX26" fmla="*/ 31555 w 2172172"/>
              <a:gd name="csY26" fmla="*/ 384957 h 965643"/>
              <a:gd name="csX27" fmla="*/ 68341 w 2172172"/>
              <a:gd name="csY27" fmla="*/ 691474 h 965643"/>
              <a:gd name="csX28" fmla="*/ 118481 w 2172172"/>
              <a:gd name="csY28" fmla="*/ 768103 h 965643"/>
              <a:gd name="csX29" fmla="*/ 149596 w 2172172"/>
              <a:gd name="csY29" fmla="*/ 804365 h 965643"/>
              <a:gd name="csX30" fmla="*/ 147954 w 2172172"/>
              <a:gd name="csY30" fmla="*/ 817721 h 965643"/>
              <a:gd name="csX31" fmla="*/ 100574 w 2172172"/>
              <a:gd name="csY31" fmla="*/ 778698 h 965643"/>
              <a:gd name="csX32" fmla="*/ 22154 w 2172172"/>
              <a:gd name="csY32" fmla="*/ 632603 h 965643"/>
              <a:gd name="csX33" fmla="*/ 174368 w 2172172"/>
              <a:gd name="csY33" fmla="*/ 109480 h 965643"/>
              <a:gd name="csX34" fmla="*/ 555021 w 2172172"/>
              <a:gd name="csY34" fmla="*/ 0 h 9656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172172" h="965643">
                <a:moveTo>
                  <a:pt x="379260" y="934717"/>
                </a:moveTo>
                <a:cubicBezTo>
                  <a:pt x="387543" y="932628"/>
                  <a:pt x="459546" y="941657"/>
                  <a:pt x="475737" y="941881"/>
                </a:cubicBezTo>
                <a:cubicBezTo>
                  <a:pt x="575198" y="943298"/>
                  <a:pt x="674734" y="941731"/>
                  <a:pt x="774195" y="941731"/>
                </a:cubicBezTo>
                <a:cubicBezTo>
                  <a:pt x="1114960" y="941881"/>
                  <a:pt x="1455649" y="942477"/>
                  <a:pt x="1796414" y="941731"/>
                </a:cubicBezTo>
                <a:cubicBezTo>
                  <a:pt x="1885951" y="941508"/>
                  <a:pt x="1975488" y="942104"/>
                  <a:pt x="2065026" y="941955"/>
                </a:cubicBezTo>
                <a:cubicBezTo>
                  <a:pt x="2098229" y="941955"/>
                  <a:pt x="2143595" y="932255"/>
                  <a:pt x="2171501" y="952028"/>
                </a:cubicBezTo>
                <a:cubicBezTo>
                  <a:pt x="2164412" y="958967"/>
                  <a:pt x="2174933" y="954341"/>
                  <a:pt x="2166502" y="959788"/>
                </a:cubicBezTo>
                <a:cubicBezTo>
                  <a:pt x="2150758" y="970085"/>
                  <a:pt x="2086067" y="963668"/>
                  <a:pt x="2065026" y="963668"/>
                </a:cubicBezTo>
                <a:cubicBezTo>
                  <a:pt x="1965565" y="963519"/>
                  <a:pt x="1866028" y="963593"/>
                  <a:pt x="1766568" y="963444"/>
                </a:cubicBezTo>
                <a:cubicBezTo>
                  <a:pt x="1425803" y="962922"/>
                  <a:pt x="1085114" y="963817"/>
                  <a:pt x="744350" y="963668"/>
                </a:cubicBezTo>
                <a:cubicBezTo>
                  <a:pt x="657274" y="963593"/>
                  <a:pt x="570274" y="963295"/>
                  <a:pt x="483198" y="963370"/>
                </a:cubicBezTo>
                <a:cubicBezTo>
                  <a:pt x="458277" y="963444"/>
                  <a:pt x="395229" y="964564"/>
                  <a:pt x="373814" y="952252"/>
                </a:cubicBezTo>
                <a:cubicBezTo>
                  <a:pt x="362397" y="945760"/>
                  <a:pt x="378962" y="953670"/>
                  <a:pt x="367471" y="944566"/>
                </a:cubicBezTo>
                <a:cubicBezTo>
                  <a:pt x="372919" y="940015"/>
                  <a:pt x="371352" y="936807"/>
                  <a:pt x="379260" y="934717"/>
                </a:cubicBezTo>
                <a:close/>
                <a:moveTo>
                  <a:pt x="555021" y="0"/>
                </a:moveTo>
                <a:cubicBezTo>
                  <a:pt x="600478" y="-22"/>
                  <a:pt x="646380" y="1326"/>
                  <a:pt x="692118" y="1364"/>
                </a:cubicBezTo>
                <a:cubicBezTo>
                  <a:pt x="1027884" y="1588"/>
                  <a:pt x="1363649" y="-427"/>
                  <a:pt x="1699414" y="1140"/>
                </a:cubicBezTo>
                <a:cubicBezTo>
                  <a:pt x="1813798" y="1662"/>
                  <a:pt x="1928257" y="1364"/>
                  <a:pt x="2042641" y="1513"/>
                </a:cubicBezTo>
                <a:cubicBezTo>
                  <a:pt x="2070024" y="1513"/>
                  <a:pt x="2097333" y="1214"/>
                  <a:pt x="2124717" y="1214"/>
                </a:cubicBezTo>
                <a:cubicBezTo>
                  <a:pt x="2136730" y="1214"/>
                  <a:pt x="2155533" y="-1919"/>
                  <a:pt x="2166426" y="4349"/>
                </a:cubicBezTo>
                <a:cubicBezTo>
                  <a:pt x="2175157" y="9347"/>
                  <a:pt x="2164338" y="5169"/>
                  <a:pt x="2172172" y="11885"/>
                </a:cubicBezTo>
                <a:cubicBezTo>
                  <a:pt x="2167919" y="15391"/>
                  <a:pt x="2166203" y="19346"/>
                  <a:pt x="2160607" y="21435"/>
                </a:cubicBezTo>
                <a:cubicBezTo>
                  <a:pt x="2136431" y="30314"/>
                  <a:pt x="2071070" y="23897"/>
                  <a:pt x="2042641" y="23897"/>
                </a:cubicBezTo>
                <a:cubicBezTo>
                  <a:pt x="1935718" y="23599"/>
                  <a:pt x="1828721" y="23599"/>
                  <a:pt x="1721798" y="23823"/>
                </a:cubicBezTo>
                <a:cubicBezTo>
                  <a:pt x="1378571" y="24569"/>
                  <a:pt x="1035345" y="25166"/>
                  <a:pt x="692118" y="24196"/>
                </a:cubicBezTo>
                <a:cubicBezTo>
                  <a:pt x="595717" y="23897"/>
                  <a:pt x="473050" y="14496"/>
                  <a:pt x="380080" y="33075"/>
                </a:cubicBezTo>
                <a:cubicBezTo>
                  <a:pt x="206153" y="67771"/>
                  <a:pt x="70728" y="215507"/>
                  <a:pt x="31555" y="384957"/>
                </a:cubicBezTo>
                <a:cubicBezTo>
                  <a:pt x="8052" y="486656"/>
                  <a:pt x="21855" y="597906"/>
                  <a:pt x="68341" y="691474"/>
                </a:cubicBezTo>
                <a:cubicBezTo>
                  <a:pt x="81547" y="718111"/>
                  <a:pt x="100052" y="744898"/>
                  <a:pt x="118481" y="768103"/>
                </a:cubicBezTo>
                <a:cubicBezTo>
                  <a:pt x="126316" y="777952"/>
                  <a:pt x="147134" y="791980"/>
                  <a:pt x="149596" y="804365"/>
                </a:cubicBezTo>
                <a:cubicBezTo>
                  <a:pt x="153028" y="821602"/>
                  <a:pt x="146985" y="798172"/>
                  <a:pt x="147954" y="817721"/>
                </a:cubicBezTo>
                <a:cubicBezTo>
                  <a:pt x="124302" y="818766"/>
                  <a:pt x="114452" y="796456"/>
                  <a:pt x="100574" y="778698"/>
                </a:cubicBezTo>
                <a:cubicBezTo>
                  <a:pt x="66475" y="734825"/>
                  <a:pt x="38942" y="685952"/>
                  <a:pt x="22154" y="632603"/>
                </a:cubicBezTo>
                <a:cubicBezTo>
                  <a:pt x="-37239" y="443381"/>
                  <a:pt x="25885" y="238265"/>
                  <a:pt x="174368" y="109480"/>
                </a:cubicBezTo>
                <a:cubicBezTo>
                  <a:pt x="286290" y="12444"/>
                  <a:pt x="418652" y="62"/>
                  <a:pt x="555021" y="0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6BB2DE1-B0A5-F2B6-8486-6A841B763370}"/>
              </a:ext>
            </a:extLst>
          </p:cNvPr>
          <p:cNvSpPr/>
          <p:nvPr/>
        </p:nvSpPr>
        <p:spPr>
          <a:xfrm>
            <a:off x="9853813" y="960161"/>
            <a:ext cx="599352" cy="1336838"/>
          </a:xfrm>
          <a:custGeom>
            <a:avLst/>
            <a:gdLst>
              <a:gd name="csX0" fmla="*/ 31380 w 670169"/>
              <a:gd name="csY0" fmla="*/ 1436460 h 1494794"/>
              <a:gd name="csX1" fmla="*/ 62128 w 670169"/>
              <a:gd name="csY1" fmla="*/ 1465627 h 1494794"/>
              <a:gd name="csX2" fmla="*/ 31380 w 670169"/>
              <a:gd name="csY2" fmla="*/ 1494794 h 1494794"/>
              <a:gd name="csX3" fmla="*/ 632 w 670169"/>
              <a:gd name="csY3" fmla="*/ 1465627 h 1494794"/>
              <a:gd name="csX4" fmla="*/ 31380 w 670169"/>
              <a:gd name="csY4" fmla="*/ 1436460 h 1494794"/>
              <a:gd name="csX5" fmla="*/ 170950 w 670169"/>
              <a:gd name="csY5" fmla="*/ 1403449 h 1494794"/>
              <a:gd name="csX6" fmla="*/ 201378 w 670169"/>
              <a:gd name="csY6" fmla="*/ 1433818 h 1494794"/>
              <a:gd name="csX7" fmla="*/ 170950 w 670169"/>
              <a:gd name="csY7" fmla="*/ 1464187 h 1494794"/>
              <a:gd name="csX8" fmla="*/ 140522 w 670169"/>
              <a:gd name="csY8" fmla="*/ 1433818 h 1494794"/>
              <a:gd name="csX9" fmla="*/ 170950 w 670169"/>
              <a:gd name="csY9" fmla="*/ 1403449 h 1494794"/>
              <a:gd name="csX10" fmla="*/ 301251 w 670169"/>
              <a:gd name="csY10" fmla="*/ 1343847 h 1494794"/>
              <a:gd name="csX11" fmla="*/ 331662 w 670169"/>
              <a:gd name="csY11" fmla="*/ 1373523 h 1494794"/>
              <a:gd name="csX12" fmla="*/ 301251 w 670169"/>
              <a:gd name="csY12" fmla="*/ 1403199 h 1494794"/>
              <a:gd name="csX13" fmla="*/ 270840 w 670169"/>
              <a:gd name="csY13" fmla="*/ 1373523 h 1494794"/>
              <a:gd name="csX14" fmla="*/ 301251 w 670169"/>
              <a:gd name="csY14" fmla="*/ 1343847 h 1494794"/>
              <a:gd name="csX15" fmla="*/ 421557 w 670169"/>
              <a:gd name="csY15" fmla="*/ 1247267 h 1494794"/>
              <a:gd name="csX16" fmla="*/ 453803 w 670169"/>
              <a:gd name="csY16" fmla="*/ 1279054 h 1494794"/>
              <a:gd name="csX17" fmla="*/ 421557 w 670169"/>
              <a:gd name="csY17" fmla="*/ 1310841 h 1494794"/>
              <a:gd name="csX18" fmla="*/ 389311 w 670169"/>
              <a:gd name="csY18" fmla="*/ 1279054 h 1494794"/>
              <a:gd name="csX19" fmla="*/ 421557 w 670169"/>
              <a:gd name="csY19" fmla="*/ 1247267 h 1494794"/>
              <a:gd name="csX20" fmla="*/ 519588 w 670169"/>
              <a:gd name="csY20" fmla="*/ 1129964 h 1494794"/>
              <a:gd name="csX21" fmla="*/ 551000 w 670169"/>
              <a:gd name="csY21" fmla="*/ 1162293 h 1494794"/>
              <a:gd name="csX22" fmla="*/ 519588 w 670169"/>
              <a:gd name="csY22" fmla="*/ 1194622 h 1494794"/>
              <a:gd name="csX23" fmla="*/ 488176 w 670169"/>
              <a:gd name="csY23" fmla="*/ 1162293 h 1494794"/>
              <a:gd name="csX24" fmla="*/ 519588 w 670169"/>
              <a:gd name="csY24" fmla="*/ 1129964 h 1494794"/>
              <a:gd name="csX25" fmla="*/ 588198 w 670169"/>
              <a:gd name="csY25" fmla="*/ 1002869 h 1494794"/>
              <a:gd name="csX26" fmla="*/ 615756 w 670169"/>
              <a:gd name="csY26" fmla="*/ 1032013 h 1494794"/>
              <a:gd name="csX27" fmla="*/ 588198 w 670169"/>
              <a:gd name="csY27" fmla="*/ 1061157 h 1494794"/>
              <a:gd name="csX28" fmla="*/ 560640 w 670169"/>
              <a:gd name="csY28" fmla="*/ 1032013 h 1494794"/>
              <a:gd name="csX29" fmla="*/ 588198 w 670169"/>
              <a:gd name="csY29" fmla="*/ 1002869 h 1494794"/>
              <a:gd name="csX30" fmla="*/ 630650 w 670169"/>
              <a:gd name="csY30" fmla="*/ 868452 h 1494794"/>
              <a:gd name="csX31" fmla="*/ 658415 w 670169"/>
              <a:gd name="csY31" fmla="*/ 898046 h 1494794"/>
              <a:gd name="csX32" fmla="*/ 630650 w 670169"/>
              <a:gd name="csY32" fmla="*/ 927640 h 1494794"/>
              <a:gd name="csX33" fmla="*/ 602885 w 670169"/>
              <a:gd name="csY33" fmla="*/ 898046 h 1494794"/>
              <a:gd name="csX34" fmla="*/ 630650 w 670169"/>
              <a:gd name="csY34" fmla="*/ 868452 h 1494794"/>
              <a:gd name="csX35" fmla="*/ 641836 w 670169"/>
              <a:gd name="csY35" fmla="*/ 726576 h 1494794"/>
              <a:gd name="csX36" fmla="*/ 670169 w 670169"/>
              <a:gd name="csY36" fmla="*/ 755916 h 1494794"/>
              <a:gd name="csX37" fmla="*/ 641836 w 670169"/>
              <a:gd name="csY37" fmla="*/ 785256 h 1494794"/>
              <a:gd name="csX38" fmla="*/ 613503 w 670169"/>
              <a:gd name="csY38" fmla="*/ 755916 h 1494794"/>
              <a:gd name="csX39" fmla="*/ 641836 w 670169"/>
              <a:gd name="csY39" fmla="*/ 726576 h 1494794"/>
              <a:gd name="csX40" fmla="*/ 627483 w 670169"/>
              <a:gd name="csY40" fmla="*/ 582980 h 1494794"/>
              <a:gd name="csX41" fmla="*/ 656708 w 670169"/>
              <a:gd name="csY41" fmla="*/ 612604 h 1494794"/>
              <a:gd name="csX42" fmla="*/ 627483 w 670169"/>
              <a:gd name="csY42" fmla="*/ 642228 h 1494794"/>
              <a:gd name="csX43" fmla="*/ 598258 w 670169"/>
              <a:gd name="csY43" fmla="*/ 612604 h 1494794"/>
              <a:gd name="csX44" fmla="*/ 627483 w 670169"/>
              <a:gd name="csY44" fmla="*/ 582980 h 1494794"/>
              <a:gd name="csX45" fmla="*/ 585204 w 670169"/>
              <a:gd name="csY45" fmla="*/ 442662 h 1494794"/>
              <a:gd name="csX46" fmla="*/ 614073 w 670169"/>
              <a:gd name="csY46" fmla="*/ 471975 h 1494794"/>
              <a:gd name="csX47" fmla="*/ 585204 w 670169"/>
              <a:gd name="csY47" fmla="*/ 501288 h 1494794"/>
              <a:gd name="csX48" fmla="*/ 556335 w 670169"/>
              <a:gd name="csY48" fmla="*/ 471975 h 1494794"/>
              <a:gd name="csX49" fmla="*/ 585204 w 670169"/>
              <a:gd name="csY49" fmla="*/ 442662 h 1494794"/>
              <a:gd name="csX50" fmla="*/ 516575 w 670169"/>
              <a:gd name="csY50" fmla="*/ 310424 h 1494794"/>
              <a:gd name="csX51" fmla="*/ 544754 w 670169"/>
              <a:gd name="csY51" fmla="*/ 341503 h 1494794"/>
              <a:gd name="csX52" fmla="*/ 516575 w 670169"/>
              <a:gd name="csY52" fmla="*/ 372582 h 1494794"/>
              <a:gd name="csX53" fmla="*/ 488396 w 670169"/>
              <a:gd name="csY53" fmla="*/ 341503 h 1494794"/>
              <a:gd name="csX54" fmla="*/ 516575 w 670169"/>
              <a:gd name="csY54" fmla="*/ 310424 h 1494794"/>
              <a:gd name="csX55" fmla="*/ 416551 w 670169"/>
              <a:gd name="csY55" fmla="*/ 192972 h 1494794"/>
              <a:gd name="csX56" fmla="*/ 447379 w 670169"/>
              <a:gd name="csY56" fmla="*/ 222623 h 1494794"/>
              <a:gd name="csX57" fmla="*/ 416551 w 670169"/>
              <a:gd name="csY57" fmla="*/ 252274 h 1494794"/>
              <a:gd name="csX58" fmla="*/ 385723 w 670169"/>
              <a:gd name="csY58" fmla="*/ 222623 h 1494794"/>
              <a:gd name="csX59" fmla="*/ 416551 w 670169"/>
              <a:gd name="csY59" fmla="*/ 192972 h 1494794"/>
              <a:gd name="csX60" fmla="*/ 300326 w 670169"/>
              <a:gd name="csY60" fmla="*/ 97426 h 1494794"/>
              <a:gd name="csX61" fmla="*/ 330743 w 670169"/>
              <a:gd name="csY61" fmla="*/ 127655 h 1494794"/>
              <a:gd name="csX62" fmla="*/ 300326 w 670169"/>
              <a:gd name="csY62" fmla="*/ 157884 h 1494794"/>
              <a:gd name="csX63" fmla="*/ 269909 w 670169"/>
              <a:gd name="csY63" fmla="*/ 127655 h 1494794"/>
              <a:gd name="csX64" fmla="*/ 300326 w 670169"/>
              <a:gd name="csY64" fmla="*/ 97426 h 1494794"/>
              <a:gd name="csX65" fmla="*/ 171940 w 670169"/>
              <a:gd name="csY65" fmla="*/ 33910 h 1494794"/>
              <a:gd name="csX66" fmla="*/ 202271 w 670169"/>
              <a:gd name="csY66" fmla="*/ 63040 h 1494794"/>
              <a:gd name="csX67" fmla="*/ 171940 w 670169"/>
              <a:gd name="csY67" fmla="*/ 92170 h 1494794"/>
              <a:gd name="csX68" fmla="*/ 141609 w 670169"/>
              <a:gd name="csY68" fmla="*/ 63040 h 1494794"/>
              <a:gd name="csX69" fmla="*/ 171940 w 670169"/>
              <a:gd name="csY69" fmla="*/ 33910 h 1494794"/>
              <a:gd name="csX70" fmla="*/ 31565 w 670169"/>
              <a:gd name="csY70" fmla="*/ 0 h 1494794"/>
              <a:gd name="csX71" fmla="*/ 63130 w 670169"/>
              <a:gd name="csY71" fmla="*/ 29679 h 1494794"/>
              <a:gd name="csX72" fmla="*/ 31565 w 670169"/>
              <a:gd name="csY72" fmla="*/ 59358 h 1494794"/>
              <a:gd name="csX73" fmla="*/ 0 w 670169"/>
              <a:gd name="csY73" fmla="*/ 29679 h 1494794"/>
              <a:gd name="csX74" fmla="*/ 31565 w 670169"/>
              <a:gd name="csY74" fmla="*/ 0 h 1494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70169" h="1494794">
                <a:moveTo>
                  <a:pt x="31380" y="1436460"/>
                </a:moveTo>
                <a:cubicBezTo>
                  <a:pt x="48362" y="1436460"/>
                  <a:pt x="62128" y="1449519"/>
                  <a:pt x="62128" y="1465627"/>
                </a:cubicBezTo>
                <a:cubicBezTo>
                  <a:pt x="62128" y="1481735"/>
                  <a:pt x="48362" y="1494794"/>
                  <a:pt x="31380" y="1494794"/>
                </a:cubicBezTo>
                <a:cubicBezTo>
                  <a:pt x="14398" y="1494794"/>
                  <a:pt x="632" y="1481735"/>
                  <a:pt x="632" y="1465627"/>
                </a:cubicBezTo>
                <a:cubicBezTo>
                  <a:pt x="632" y="1449519"/>
                  <a:pt x="14398" y="1436460"/>
                  <a:pt x="31380" y="1436460"/>
                </a:cubicBezTo>
                <a:close/>
                <a:moveTo>
                  <a:pt x="170950" y="1403449"/>
                </a:moveTo>
                <a:cubicBezTo>
                  <a:pt x="187755" y="1403449"/>
                  <a:pt x="201378" y="1417046"/>
                  <a:pt x="201378" y="1433818"/>
                </a:cubicBezTo>
                <a:cubicBezTo>
                  <a:pt x="201378" y="1450590"/>
                  <a:pt x="187755" y="1464187"/>
                  <a:pt x="170950" y="1464187"/>
                </a:cubicBezTo>
                <a:cubicBezTo>
                  <a:pt x="154145" y="1464187"/>
                  <a:pt x="140522" y="1450590"/>
                  <a:pt x="140522" y="1433818"/>
                </a:cubicBezTo>
                <a:cubicBezTo>
                  <a:pt x="140522" y="1417046"/>
                  <a:pt x="154145" y="1403449"/>
                  <a:pt x="170950" y="1403449"/>
                </a:cubicBezTo>
                <a:close/>
                <a:moveTo>
                  <a:pt x="301251" y="1343847"/>
                </a:moveTo>
                <a:cubicBezTo>
                  <a:pt x="318047" y="1343847"/>
                  <a:pt x="331662" y="1357133"/>
                  <a:pt x="331662" y="1373523"/>
                </a:cubicBezTo>
                <a:cubicBezTo>
                  <a:pt x="331662" y="1389913"/>
                  <a:pt x="318047" y="1403199"/>
                  <a:pt x="301251" y="1403199"/>
                </a:cubicBezTo>
                <a:cubicBezTo>
                  <a:pt x="284455" y="1403199"/>
                  <a:pt x="270840" y="1389913"/>
                  <a:pt x="270840" y="1373523"/>
                </a:cubicBezTo>
                <a:cubicBezTo>
                  <a:pt x="270840" y="1357133"/>
                  <a:pt x="284455" y="1343847"/>
                  <a:pt x="301251" y="1343847"/>
                </a:cubicBezTo>
                <a:close/>
                <a:moveTo>
                  <a:pt x="421557" y="1247267"/>
                </a:moveTo>
                <a:cubicBezTo>
                  <a:pt x="439366" y="1247267"/>
                  <a:pt x="453803" y="1261499"/>
                  <a:pt x="453803" y="1279054"/>
                </a:cubicBezTo>
                <a:cubicBezTo>
                  <a:pt x="453803" y="1296609"/>
                  <a:pt x="439366" y="1310841"/>
                  <a:pt x="421557" y="1310841"/>
                </a:cubicBezTo>
                <a:cubicBezTo>
                  <a:pt x="403748" y="1310841"/>
                  <a:pt x="389311" y="1296609"/>
                  <a:pt x="389311" y="1279054"/>
                </a:cubicBezTo>
                <a:cubicBezTo>
                  <a:pt x="389311" y="1261499"/>
                  <a:pt x="403748" y="1247267"/>
                  <a:pt x="421557" y="1247267"/>
                </a:cubicBezTo>
                <a:close/>
                <a:moveTo>
                  <a:pt x="519588" y="1129964"/>
                </a:moveTo>
                <a:cubicBezTo>
                  <a:pt x="536936" y="1129964"/>
                  <a:pt x="551000" y="1144438"/>
                  <a:pt x="551000" y="1162293"/>
                </a:cubicBezTo>
                <a:cubicBezTo>
                  <a:pt x="551000" y="1180148"/>
                  <a:pt x="536936" y="1194622"/>
                  <a:pt x="519588" y="1194622"/>
                </a:cubicBezTo>
                <a:cubicBezTo>
                  <a:pt x="502240" y="1194622"/>
                  <a:pt x="488176" y="1180148"/>
                  <a:pt x="488176" y="1162293"/>
                </a:cubicBezTo>
                <a:cubicBezTo>
                  <a:pt x="488176" y="1144438"/>
                  <a:pt x="502240" y="1129964"/>
                  <a:pt x="519588" y="1129964"/>
                </a:cubicBezTo>
                <a:close/>
                <a:moveTo>
                  <a:pt x="588198" y="1002869"/>
                </a:moveTo>
                <a:cubicBezTo>
                  <a:pt x="603418" y="1002869"/>
                  <a:pt x="615756" y="1015917"/>
                  <a:pt x="615756" y="1032013"/>
                </a:cubicBezTo>
                <a:cubicBezTo>
                  <a:pt x="615756" y="1048109"/>
                  <a:pt x="603418" y="1061157"/>
                  <a:pt x="588198" y="1061157"/>
                </a:cubicBezTo>
                <a:cubicBezTo>
                  <a:pt x="572978" y="1061157"/>
                  <a:pt x="560640" y="1048109"/>
                  <a:pt x="560640" y="1032013"/>
                </a:cubicBezTo>
                <a:cubicBezTo>
                  <a:pt x="560640" y="1015917"/>
                  <a:pt x="572978" y="1002869"/>
                  <a:pt x="588198" y="1002869"/>
                </a:cubicBezTo>
                <a:close/>
                <a:moveTo>
                  <a:pt x="630650" y="868452"/>
                </a:moveTo>
                <a:cubicBezTo>
                  <a:pt x="645984" y="868452"/>
                  <a:pt x="658415" y="881702"/>
                  <a:pt x="658415" y="898046"/>
                </a:cubicBezTo>
                <a:cubicBezTo>
                  <a:pt x="658415" y="914390"/>
                  <a:pt x="645984" y="927640"/>
                  <a:pt x="630650" y="927640"/>
                </a:cubicBezTo>
                <a:cubicBezTo>
                  <a:pt x="615316" y="927640"/>
                  <a:pt x="602885" y="914390"/>
                  <a:pt x="602885" y="898046"/>
                </a:cubicBezTo>
                <a:cubicBezTo>
                  <a:pt x="602885" y="881702"/>
                  <a:pt x="615316" y="868452"/>
                  <a:pt x="630650" y="868452"/>
                </a:cubicBezTo>
                <a:close/>
                <a:moveTo>
                  <a:pt x="641836" y="726576"/>
                </a:moveTo>
                <a:cubicBezTo>
                  <a:pt x="657484" y="726576"/>
                  <a:pt x="670169" y="739712"/>
                  <a:pt x="670169" y="755916"/>
                </a:cubicBezTo>
                <a:cubicBezTo>
                  <a:pt x="670169" y="772120"/>
                  <a:pt x="657484" y="785256"/>
                  <a:pt x="641836" y="785256"/>
                </a:cubicBezTo>
                <a:cubicBezTo>
                  <a:pt x="626188" y="785256"/>
                  <a:pt x="613503" y="772120"/>
                  <a:pt x="613503" y="755916"/>
                </a:cubicBezTo>
                <a:cubicBezTo>
                  <a:pt x="613503" y="739712"/>
                  <a:pt x="626188" y="726576"/>
                  <a:pt x="641836" y="726576"/>
                </a:cubicBezTo>
                <a:close/>
                <a:moveTo>
                  <a:pt x="627483" y="582980"/>
                </a:moveTo>
                <a:cubicBezTo>
                  <a:pt x="643624" y="582980"/>
                  <a:pt x="656708" y="596243"/>
                  <a:pt x="656708" y="612604"/>
                </a:cubicBezTo>
                <a:cubicBezTo>
                  <a:pt x="656708" y="628965"/>
                  <a:pt x="643624" y="642228"/>
                  <a:pt x="627483" y="642228"/>
                </a:cubicBezTo>
                <a:cubicBezTo>
                  <a:pt x="611342" y="642228"/>
                  <a:pt x="598258" y="628965"/>
                  <a:pt x="598258" y="612604"/>
                </a:cubicBezTo>
                <a:cubicBezTo>
                  <a:pt x="598258" y="596243"/>
                  <a:pt x="611342" y="582980"/>
                  <a:pt x="627483" y="582980"/>
                </a:cubicBezTo>
                <a:close/>
                <a:moveTo>
                  <a:pt x="585204" y="442662"/>
                </a:moveTo>
                <a:cubicBezTo>
                  <a:pt x="601148" y="442662"/>
                  <a:pt x="614073" y="455786"/>
                  <a:pt x="614073" y="471975"/>
                </a:cubicBezTo>
                <a:cubicBezTo>
                  <a:pt x="614073" y="488164"/>
                  <a:pt x="601148" y="501288"/>
                  <a:pt x="585204" y="501288"/>
                </a:cubicBezTo>
                <a:cubicBezTo>
                  <a:pt x="569260" y="501288"/>
                  <a:pt x="556335" y="488164"/>
                  <a:pt x="556335" y="471975"/>
                </a:cubicBezTo>
                <a:cubicBezTo>
                  <a:pt x="556335" y="455786"/>
                  <a:pt x="569260" y="442662"/>
                  <a:pt x="585204" y="442662"/>
                </a:cubicBezTo>
                <a:close/>
                <a:moveTo>
                  <a:pt x="516575" y="310424"/>
                </a:moveTo>
                <a:cubicBezTo>
                  <a:pt x="532138" y="310424"/>
                  <a:pt x="544754" y="324339"/>
                  <a:pt x="544754" y="341503"/>
                </a:cubicBezTo>
                <a:cubicBezTo>
                  <a:pt x="544754" y="358667"/>
                  <a:pt x="532138" y="372582"/>
                  <a:pt x="516575" y="372582"/>
                </a:cubicBezTo>
                <a:cubicBezTo>
                  <a:pt x="501012" y="372582"/>
                  <a:pt x="488396" y="358667"/>
                  <a:pt x="488396" y="341503"/>
                </a:cubicBezTo>
                <a:cubicBezTo>
                  <a:pt x="488396" y="324339"/>
                  <a:pt x="501012" y="310424"/>
                  <a:pt x="516575" y="310424"/>
                </a:cubicBezTo>
                <a:close/>
                <a:moveTo>
                  <a:pt x="416551" y="192972"/>
                </a:moveTo>
                <a:cubicBezTo>
                  <a:pt x="433577" y="192972"/>
                  <a:pt x="447379" y="206247"/>
                  <a:pt x="447379" y="222623"/>
                </a:cubicBezTo>
                <a:cubicBezTo>
                  <a:pt x="447379" y="238999"/>
                  <a:pt x="433577" y="252274"/>
                  <a:pt x="416551" y="252274"/>
                </a:cubicBezTo>
                <a:cubicBezTo>
                  <a:pt x="399525" y="252274"/>
                  <a:pt x="385723" y="238999"/>
                  <a:pt x="385723" y="222623"/>
                </a:cubicBezTo>
                <a:cubicBezTo>
                  <a:pt x="385723" y="206247"/>
                  <a:pt x="399525" y="192972"/>
                  <a:pt x="416551" y="192972"/>
                </a:cubicBezTo>
                <a:close/>
                <a:moveTo>
                  <a:pt x="300326" y="97426"/>
                </a:moveTo>
                <a:cubicBezTo>
                  <a:pt x="317125" y="97426"/>
                  <a:pt x="330743" y="110960"/>
                  <a:pt x="330743" y="127655"/>
                </a:cubicBezTo>
                <a:cubicBezTo>
                  <a:pt x="330743" y="144350"/>
                  <a:pt x="317125" y="157884"/>
                  <a:pt x="300326" y="157884"/>
                </a:cubicBezTo>
                <a:cubicBezTo>
                  <a:pt x="283527" y="157884"/>
                  <a:pt x="269909" y="144350"/>
                  <a:pt x="269909" y="127655"/>
                </a:cubicBezTo>
                <a:cubicBezTo>
                  <a:pt x="269909" y="110960"/>
                  <a:pt x="283527" y="97426"/>
                  <a:pt x="300326" y="97426"/>
                </a:cubicBezTo>
                <a:close/>
                <a:moveTo>
                  <a:pt x="171940" y="33910"/>
                </a:moveTo>
                <a:cubicBezTo>
                  <a:pt x="188691" y="33910"/>
                  <a:pt x="202271" y="46952"/>
                  <a:pt x="202271" y="63040"/>
                </a:cubicBezTo>
                <a:cubicBezTo>
                  <a:pt x="202271" y="79128"/>
                  <a:pt x="188691" y="92170"/>
                  <a:pt x="171940" y="92170"/>
                </a:cubicBezTo>
                <a:cubicBezTo>
                  <a:pt x="155189" y="92170"/>
                  <a:pt x="141609" y="79128"/>
                  <a:pt x="141609" y="63040"/>
                </a:cubicBezTo>
                <a:cubicBezTo>
                  <a:pt x="141609" y="46952"/>
                  <a:pt x="155189" y="33910"/>
                  <a:pt x="171940" y="33910"/>
                </a:cubicBezTo>
                <a:close/>
                <a:moveTo>
                  <a:pt x="31565" y="0"/>
                </a:moveTo>
                <a:cubicBezTo>
                  <a:pt x="48998" y="0"/>
                  <a:pt x="63130" y="13288"/>
                  <a:pt x="63130" y="29679"/>
                </a:cubicBezTo>
                <a:cubicBezTo>
                  <a:pt x="63130" y="46070"/>
                  <a:pt x="48998" y="59358"/>
                  <a:pt x="31565" y="59358"/>
                </a:cubicBezTo>
                <a:cubicBezTo>
                  <a:pt x="14132" y="59358"/>
                  <a:pt x="0" y="46070"/>
                  <a:pt x="0" y="29679"/>
                </a:cubicBezTo>
                <a:cubicBezTo>
                  <a:pt x="0" y="13288"/>
                  <a:pt x="14132" y="0"/>
                  <a:pt x="31565" y="0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417B660-F3E6-60A1-AB81-5C8683D8DBEE}"/>
              </a:ext>
            </a:extLst>
          </p:cNvPr>
          <p:cNvSpPr/>
          <p:nvPr/>
        </p:nvSpPr>
        <p:spPr>
          <a:xfrm>
            <a:off x="1887682" y="1109167"/>
            <a:ext cx="1039867" cy="10409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866AE67-30AC-68CE-E7E9-D258EF5284BE}"/>
              </a:ext>
            </a:extLst>
          </p:cNvPr>
          <p:cNvSpPr/>
          <p:nvPr/>
        </p:nvSpPr>
        <p:spPr>
          <a:xfrm>
            <a:off x="4565167" y="1971821"/>
            <a:ext cx="610201" cy="640166"/>
          </a:xfrm>
          <a:custGeom>
            <a:avLst/>
            <a:gdLst>
              <a:gd name="csX0" fmla="*/ 71961 w 682300"/>
              <a:gd name="csY0" fmla="*/ 2379 h 715806"/>
              <a:gd name="csX1" fmla="*/ 186458 w 682300"/>
              <a:gd name="csY1" fmla="*/ 66098 h 715806"/>
              <a:gd name="csX2" fmla="*/ 179617 w 682300"/>
              <a:gd name="csY2" fmla="*/ 157788 h 715806"/>
              <a:gd name="csX3" fmla="*/ 532278 w 682300"/>
              <a:gd name="csY3" fmla="*/ 528220 h 715806"/>
              <a:gd name="csX4" fmla="*/ 627139 w 682300"/>
              <a:gd name="csY4" fmla="*/ 525717 h 715806"/>
              <a:gd name="csX5" fmla="*/ 655338 w 682300"/>
              <a:gd name="csY5" fmla="*/ 685571 h 715806"/>
              <a:gd name="csX6" fmla="*/ 498739 w 682300"/>
              <a:gd name="csY6" fmla="*/ 662961 h 715806"/>
              <a:gd name="csX7" fmla="*/ 501159 w 682300"/>
              <a:gd name="csY7" fmla="*/ 558255 h 715806"/>
              <a:gd name="csX8" fmla="*/ 148497 w 682300"/>
              <a:gd name="csY8" fmla="*/ 184903 h 715806"/>
              <a:gd name="csX9" fmla="*/ 67569 w 682300"/>
              <a:gd name="csY9" fmla="*/ 192162 h 715806"/>
              <a:gd name="csX10" fmla="*/ 28941 w 682300"/>
              <a:gd name="csY10" fmla="*/ 25884 h 715806"/>
              <a:gd name="csX11" fmla="*/ 71961 w 682300"/>
              <a:gd name="csY11" fmla="*/ 2379 h 715806"/>
              <a:gd name="csX12" fmla="*/ 100952 w 682300"/>
              <a:gd name="csY12" fmla="*/ 43532 h 715806"/>
              <a:gd name="csX13" fmla="*/ 75412 w 682300"/>
              <a:gd name="csY13" fmla="*/ 47409 h 715806"/>
              <a:gd name="csX14" fmla="*/ 112956 w 682300"/>
              <a:gd name="csY14" fmla="*/ 150780 h 715806"/>
              <a:gd name="csX15" fmla="*/ 100952 w 682300"/>
              <a:gd name="csY15" fmla="*/ 43532 h 715806"/>
              <a:gd name="csX16" fmla="*/ 591581 w 682300"/>
              <a:gd name="csY16" fmla="*/ 560934 h 715806"/>
              <a:gd name="csX17" fmla="*/ 566902 w 682300"/>
              <a:gd name="csY17" fmla="*/ 563762 h 715806"/>
              <a:gd name="csX18" fmla="*/ 603528 w 682300"/>
              <a:gd name="csY18" fmla="*/ 666715 h 715806"/>
              <a:gd name="csX19" fmla="*/ 591581 w 682300"/>
              <a:gd name="csY19" fmla="*/ 560934 h 715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82300" h="715806">
                <a:moveTo>
                  <a:pt x="71961" y="2379"/>
                </a:moveTo>
                <a:cubicBezTo>
                  <a:pt x="117894" y="-8317"/>
                  <a:pt x="168437" y="17791"/>
                  <a:pt x="186458" y="66098"/>
                </a:cubicBezTo>
                <a:cubicBezTo>
                  <a:pt x="198389" y="97885"/>
                  <a:pt x="185207" y="126835"/>
                  <a:pt x="179617" y="157788"/>
                </a:cubicBezTo>
                <a:cubicBezTo>
                  <a:pt x="297171" y="281266"/>
                  <a:pt x="414724" y="404743"/>
                  <a:pt x="532278" y="528220"/>
                </a:cubicBezTo>
                <a:cubicBezTo>
                  <a:pt x="563982" y="519293"/>
                  <a:pt x="595185" y="512369"/>
                  <a:pt x="627139" y="525717"/>
                </a:cubicBezTo>
                <a:cubicBezTo>
                  <a:pt x="688127" y="551247"/>
                  <a:pt x="700057" y="640268"/>
                  <a:pt x="655338" y="685571"/>
                </a:cubicBezTo>
                <a:cubicBezTo>
                  <a:pt x="609452" y="732041"/>
                  <a:pt x="527356" y="725283"/>
                  <a:pt x="498739" y="662961"/>
                </a:cubicBezTo>
                <a:cubicBezTo>
                  <a:pt x="482220" y="627086"/>
                  <a:pt x="487726" y="593547"/>
                  <a:pt x="501159" y="558255"/>
                </a:cubicBezTo>
                <a:cubicBezTo>
                  <a:pt x="383605" y="433777"/>
                  <a:pt x="266051" y="309382"/>
                  <a:pt x="148497" y="184903"/>
                </a:cubicBezTo>
                <a:cubicBezTo>
                  <a:pt x="121049" y="191911"/>
                  <a:pt x="95936" y="200922"/>
                  <a:pt x="67569" y="192162"/>
                </a:cubicBezTo>
                <a:cubicBezTo>
                  <a:pt x="-1762" y="170636"/>
                  <a:pt x="-23120" y="75275"/>
                  <a:pt x="28941" y="25884"/>
                </a:cubicBezTo>
                <a:cubicBezTo>
                  <a:pt x="41852" y="13599"/>
                  <a:pt x="56650" y="5944"/>
                  <a:pt x="71961" y="2379"/>
                </a:cubicBezTo>
                <a:close/>
                <a:moveTo>
                  <a:pt x="100952" y="43532"/>
                </a:moveTo>
                <a:cubicBezTo>
                  <a:pt x="93208" y="42990"/>
                  <a:pt x="84663" y="44134"/>
                  <a:pt x="75412" y="47409"/>
                </a:cubicBezTo>
                <a:cubicBezTo>
                  <a:pt x="15509" y="68684"/>
                  <a:pt x="43458" y="171387"/>
                  <a:pt x="112956" y="150780"/>
                </a:cubicBezTo>
                <a:cubicBezTo>
                  <a:pt x="170116" y="133771"/>
                  <a:pt x="155160" y="47327"/>
                  <a:pt x="100952" y="43532"/>
                </a:cubicBezTo>
                <a:close/>
                <a:moveTo>
                  <a:pt x="591581" y="560934"/>
                </a:moveTo>
                <a:cubicBezTo>
                  <a:pt x="584115" y="560181"/>
                  <a:pt x="575861" y="560988"/>
                  <a:pt x="566902" y="563762"/>
                </a:cubicBezTo>
                <a:cubicBezTo>
                  <a:pt x="498989" y="584703"/>
                  <a:pt x="536617" y="689992"/>
                  <a:pt x="603528" y="666715"/>
                </a:cubicBezTo>
                <a:cubicBezTo>
                  <a:pt x="657476" y="647953"/>
                  <a:pt x="643844" y="566210"/>
                  <a:pt x="591581" y="5609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7160B84-0EA3-EB85-2CBA-3DA7B28448CE}"/>
              </a:ext>
            </a:extLst>
          </p:cNvPr>
          <p:cNvSpPr/>
          <p:nvPr/>
        </p:nvSpPr>
        <p:spPr>
          <a:xfrm>
            <a:off x="5207041" y="2056993"/>
            <a:ext cx="806778" cy="364483"/>
          </a:xfrm>
          <a:custGeom>
            <a:avLst/>
            <a:gdLst>
              <a:gd name="csX0" fmla="*/ 865633 w 902104"/>
              <a:gd name="csY0" fmla="*/ 199 h 407549"/>
              <a:gd name="csX1" fmla="*/ 893656 w 902104"/>
              <a:gd name="csY1" fmla="*/ 5653 h 407549"/>
              <a:gd name="csX2" fmla="*/ 901832 w 902104"/>
              <a:gd name="csY2" fmla="*/ 37524 h 407549"/>
              <a:gd name="csX3" fmla="*/ 839259 w 902104"/>
              <a:gd name="csY3" fmla="*/ 55128 h 407549"/>
              <a:gd name="csX4" fmla="*/ 699012 w 902104"/>
              <a:gd name="csY4" fmla="*/ 76069 h 407549"/>
              <a:gd name="csX5" fmla="*/ 358031 w 902104"/>
              <a:gd name="csY5" fmla="*/ 193206 h 407549"/>
              <a:gd name="csX6" fmla="*/ 96142 w 902104"/>
              <a:gd name="csY6" fmla="*/ 356646 h 407549"/>
              <a:gd name="csX7" fmla="*/ 15965 w 902104"/>
              <a:gd name="csY7" fmla="*/ 407205 h 407549"/>
              <a:gd name="csX8" fmla="*/ 1114 w 902104"/>
              <a:gd name="csY8" fmla="*/ 396276 h 407549"/>
              <a:gd name="csX9" fmla="*/ 32651 w 902104"/>
              <a:gd name="csY9" fmla="*/ 342964 h 407549"/>
              <a:gd name="csX10" fmla="*/ 137857 w 902104"/>
              <a:gd name="csY10" fmla="*/ 264706 h 407549"/>
              <a:gd name="csX11" fmla="*/ 684828 w 902104"/>
              <a:gd name="csY11" fmla="*/ 28347 h 407549"/>
              <a:gd name="csX12" fmla="*/ 836172 w 902104"/>
              <a:gd name="csY12" fmla="*/ 4068 h 407549"/>
              <a:gd name="csX13" fmla="*/ 865633 w 902104"/>
              <a:gd name="csY13" fmla="*/ 199 h 407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2104" h="407549">
                <a:moveTo>
                  <a:pt x="865633" y="199"/>
                </a:moveTo>
                <a:cubicBezTo>
                  <a:pt x="876094" y="-479"/>
                  <a:pt x="886314" y="397"/>
                  <a:pt x="893656" y="5653"/>
                </a:cubicBezTo>
                <a:cubicBezTo>
                  <a:pt x="905336" y="13997"/>
                  <a:pt x="901331" y="25677"/>
                  <a:pt x="901832" y="37524"/>
                </a:cubicBezTo>
                <a:cubicBezTo>
                  <a:pt x="883060" y="53292"/>
                  <a:pt x="863203" y="52124"/>
                  <a:pt x="839259" y="55128"/>
                </a:cubicBezTo>
                <a:cubicBezTo>
                  <a:pt x="792287" y="61052"/>
                  <a:pt x="745483" y="66808"/>
                  <a:pt x="699012" y="76069"/>
                </a:cubicBezTo>
                <a:cubicBezTo>
                  <a:pt x="581291" y="99513"/>
                  <a:pt x="466074" y="141145"/>
                  <a:pt x="358031" y="193206"/>
                </a:cubicBezTo>
                <a:cubicBezTo>
                  <a:pt x="264672" y="238175"/>
                  <a:pt x="178988" y="294908"/>
                  <a:pt x="96142" y="356646"/>
                </a:cubicBezTo>
                <a:cubicBezTo>
                  <a:pt x="79288" y="369244"/>
                  <a:pt x="36071" y="411794"/>
                  <a:pt x="15965" y="407205"/>
                </a:cubicBezTo>
                <a:cubicBezTo>
                  <a:pt x="8539" y="405537"/>
                  <a:pt x="6621" y="400364"/>
                  <a:pt x="1114" y="396276"/>
                </a:cubicBezTo>
                <a:cubicBezTo>
                  <a:pt x="-4726" y="370412"/>
                  <a:pt x="13379" y="358732"/>
                  <a:pt x="32651" y="342964"/>
                </a:cubicBezTo>
                <a:cubicBezTo>
                  <a:pt x="66524" y="315265"/>
                  <a:pt x="101982" y="289651"/>
                  <a:pt x="137857" y="264706"/>
                </a:cubicBezTo>
                <a:cubicBezTo>
                  <a:pt x="301715" y="150406"/>
                  <a:pt x="489851" y="70813"/>
                  <a:pt x="684828" y="28347"/>
                </a:cubicBezTo>
                <a:cubicBezTo>
                  <a:pt x="734970" y="17417"/>
                  <a:pt x="785279" y="9908"/>
                  <a:pt x="836172" y="4068"/>
                </a:cubicBezTo>
                <a:cubicBezTo>
                  <a:pt x="844473" y="3109"/>
                  <a:pt x="855173" y="877"/>
                  <a:pt x="865633" y="19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B16BC10-8D94-248A-0D94-CDE9F2EBDDC8}"/>
              </a:ext>
            </a:extLst>
          </p:cNvPr>
          <p:cNvSpPr/>
          <p:nvPr/>
        </p:nvSpPr>
        <p:spPr>
          <a:xfrm>
            <a:off x="2711958" y="1136754"/>
            <a:ext cx="2171533" cy="974365"/>
          </a:xfrm>
          <a:custGeom>
            <a:avLst/>
            <a:gdLst>
              <a:gd name="csX0" fmla="*/ 1799328 w 2171533"/>
              <a:gd name="csY0" fmla="*/ 940740 h 974365"/>
              <a:gd name="csX1" fmla="*/ 1812237 w 2171533"/>
              <a:gd name="csY1" fmla="*/ 946336 h 974365"/>
              <a:gd name="csX2" fmla="*/ 1806567 w 2171533"/>
              <a:gd name="csY2" fmla="*/ 957603 h 974365"/>
              <a:gd name="csX3" fmla="*/ 1702480 w 2171533"/>
              <a:gd name="csY3" fmla="*/ 972974 h 974365"/>
              <a:gd name="csX4" fmla="*/ 1411483 w 2171533"/>
              <a:gd name="csY4" fmla="*/ 972974 h 974365"/>
              <a:gd name="csX5" fmla="*/ 374341 w 2171533"/>
              <a:gd name="csY5" fmla="*/ 973048 h 974365"/>
              <a:gd name="csX6" fmla="*/ 105729 w 2171533"/>
              <a:gd name="csY6" fmla="*/ 972824 h 974365"/>
              <a:gd name="csX7" fmla="*/ 9999 w 2171533"/>
              <a:gd name="csY7" fmla="*/ 971257 h 974365"/>
              <a:gd name="csX8" fmla="*/ 2910 w 2171533"/>
              <a:gd name="csY8" fmla="*/ 961259 h 974365"/>
              <a:gd name="csX9" fmla="*/ 143036 w 2171533"/>
              <a:gd name="csY9" fmla="*/ 951112 h 974365"/>
              <a:gd name="csX10" fmla="*/ 471340 w 2171533"/>
              <a:gd name="csY10" fmla="*/ 951260 h 974365"/>
              <a:gd name="csX11" fmla="*/ 1404021 w 2171533"/>
              <a:gd name="csY11" fmla="*/ 951260 h 974365"/>
              <a:gd name="csX12" fmla="*/ 1687557 w 2171533"/>
              <a:gd name="csY12" fmla="*/ 951335 h 974365"/>
              <a:gd name="csX13" fmla="*/ 1760530 w 2171533"/>
              <a:gd name="csY13" fmla="*/ 947008 h 974365"/>
              <a:gd name="csX14" fmla="*/ 1799328 w 2171533"/>
              <a:gd name="csY14" fmla="*/ 940740 h 974365"/>
              <a:gd name="csX15" fmla="*/ 1639999 w 2171533"/>
              <a:gd name="csY15" fmla="*/ 10 h 974365"/>
              <a:gd name="csX16" fmla="*/ 1791719 w 2171533"/>
              <a:gd name="csY16" fmla="*/ 11118 h 974365"/>
              <a:gd name="csX17" fmla="*/ 2019815 w 2171533"/>
              <a:gd name="csY17" fmla="*/ 132963 h 974365"/>
              <a:gd name="csX18" fmla="*/ 2146212 w 2171533"/>
              <a:gd name="csY18" fmla="*/ 647729 h 974365"/>
              <a:gd name="csX19" fmla="*/ 2071299 w 2171533"/>
              <a:gd name="csY19" fmla="*/ 788826 h 974365"/>
              <a:gd name="csX20" fmla="*/ 2035857 w 2171533"/>
              <a:gd name="csY20" fmla="*/ 827103 h 974365"/>
              <a:gd name="csX21" fmla="*/ 2023321 w 2171533"/>
              <a:gd name="csY21" fmla="*/ 824641 h 974365"/>
              <a:gd name="csX22" fmla="*/ 2021830 w 2171533"/>
              <a:gd name="csY22" fmla="*/ 813598 h 974365"/>
              <a:gd name="csX23" fmla="*/ 2052048 w 2171533"/>
              <a:gd name="csY23" fmla="*/ 777260 h 974365"/>
              <a:gd name="csX24" fmla="*/ 2101443 w 2171533"/>
              <a:gd name="csY24" fmla="*/ 699810 h 974365"/>
              <a:gd name="csX25" fmla="*/ 2144197 w 2171533"/>
              <a:gd name="csY25" fmla="*/ 410007 h 974365"/>
              <a:gd name="csX26" fmla="*/ 1825519 w 2171533"/>
              <a:gd name="csY26" fmla="*/ 43575 h 974365"/>
              <a:gd name="csX27" fmla="*/ 1523405 w 2171533"/>
              <a:gd name="csY27" fmla="*/ 24400 h 974365"/>
              <a:gd name="csX28" fmla="*/ 441494 w 2171533"/>
              <a:gd name="csY28" fmla="*/ 24623 h 974365"/>
              <a:gd name="csX29" fmla="*/ 128114 w 2171533"/>
              <a:gd name="csY29" fmla="*/ 24549 h 974365"/>
              <a:gd name="csX30" fmla="*/ 0 w 2171533"/>
              <a:gd name="csY30" fmla="*/ 13655 h 974365"/>
              <a:gd name="csX31" fmla="*/ 9476 w 2171533"/>
              <a:gd name="csY31" fmla="*/ 4030 h 974365"/>
              <a:gd name="csX32" fmla="*/ 128114 w 2171533"/>
              <a:gd name="csY32" fmla="*/ 2538 h 974365"/>
              <a:gd name="csX33" fmla="*/ 478802 w 2171533"/>
              <a:gd name="csY33" fmla="*/ 2463 h 974365"/>
              <a:gd name="csX34" fmla="*/ 1486098 w 2171533"/>
              <a:gd name="csY34" fmla="*/ 2612 h 974365"/>
              <a:gd name="csX35" fmla="*/ 1639999 w 2171533"/>
              <a:gd name="csY35" fmla="*/ 10 h 9743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2171533" h="974365">
                <a:moveTo>
                  <a:pt x="1799328" y="940740"/>
                </a:moveTo>
                <a:cubicBezTo>
                  <a:pt x="1803955" y="941337"/>
                  <a:pt x="1807686" y="945217"/>
                  <a:pt x="1812237" y="946336"/>
                </a:cubicBezTo>
                <a:cubicBezTo>
                  <a:pt x="1809775" y="949768"/>
                  <a:pt x="1809402" y="954543"/>
                  <a:pt x="1806567" y="957603"/>
                </a:cubicBezTo>
                <a:cubicBezTo>
                  <a:pt x="1792092" y="973048"/>
                  <a:pt x="1722700" y="972974"/>
                  <a:pt x="1702480" y="972974"/>
                </a:cubicBezTo>
                <a:cubicBezTo>
                  <a:pt x="1605481" y="973048"/>
                  <a:pt x="1508482" y="972898"/>
                  <a:pt x="1411483" y="972974"/>
                </a:cubicBezTo>
                <a:cubicBezTo>
                  <a:pt x="1065794" y="973421"/>
                  <a:pt x="720030" y="972451"/>
                  <a:pt x="374341" y="973048"/>
                </a:cubicBezTo>
                <a:cubicBezTo>
                  <a:pt x="284804" y="973197"/>
                  <a:pt x="195266" y="973048"/>
                  <a:pt x="105729" y="972824"/>
                </a:cubicBezTo>
                <a:cubicBezTo>
                  <a:pt x="89388" y="972749"/>
                  <a:pt x="20295" y="977226"/>
                  <a:pt x="9999" y="971257"/>
                </a:cubicBezTo>
                <a:cubicBezTo>
                  <a:pt x="-4627" y="962751"/>
                  <a:pt x="15670" y="972302"/>
                  <a:pt x="2910" y="961259"/>
                </a:cubicBezTo>
                <a:cubicBezTo>
                  <a:pt x="35965" y="941710"/>
                  <a:pt x="103416" y="951186"/>
                  <a:pt x="143036" y="951112"/>
                </a:cubicBezTo>
                <a:cubicBezTo>
                  <a:pt x="252496" y="951112"/>
                  <a:pt x="361881" y="951186"/>
                  <a:pt x="471340" y="951260"/>
                </a:cubicBezTo>
                <a:cubicBezTo>
                  <a:pt x="782258" y="951559"/>
                  <a:pt x="1093102" y="951335"/>
                  <a:pt x="1404021" y="951260"/>
                </a:cubicBezTo>
                <a:cubicBezTo>
                  <a:pt x="1498483" y="951260"/>
                  <a:pt x="1593094" y="952305"/>
                  <a:pt x="1687557" y="951335"/>
                </a:cubicBezTo>
                <a:cubicBezTo>
                  <a:pt x="1711955" y="951112"/>
                  <a:pt x="1736354" y="950664"/>
                  <a:pt x="1760530" y="947008"/>
                </a:cubicBezTo>
                <a:cubicBezTo>
                  <a:pt x="1772542" y="945217"/>
                  <a:pt x="1787242" y="939098"/>
                  <a:pt x="1799328" y="940740"/>
                </a:cubicBezTo>
                <a:close/>
                <a:moveTo>
                  <a:pt x="1639999" y="10"/>
                </a:moveTo>
                <a:cubicBezTo>
                  <a:pt x="1692817" y="-167"/>
                  <a:pt x="1745272" y="1941"/>
                  <a:pt x="1791719" y="11118"/>
                </a:cubicBezTo>
                <a:cubicBezTo>
                  <a:pt x="1875958" y="27757"/>
                  <a:pt x="1958407" y="73272"/>
                  <a:pt x="2019815" y="132963"/>
                </a:cubicBezTo>
                <a:cubicBezTo>
                  <a:pt x="2156135" y="265554"/>
                  <a:pt x="2206873" y="466864"/>
                  <a:pt x="2146212" y="647729"/>
                </a:cubicBezTo>
                <a:cubicBezTo>
                  <a:pt x="2129051" y="698915"/>
                  <a:pt x="2105174" y="746444"/>
                  <a:pt x="2071299" y="788826"/>
                </a:cubicBezTo>
                <a:cubicBezTo>
                  <a:pt x="2063017" y="799197"/>
                  <a:pt x="2048989" y="822925"/>
                  <a:pt x="2035857" y="827103"/>
                </a:cubicBezTo>
                <a:cubicBezTo>
                  <a:pt x="2029963" y="828893"/>
                  <a:pt x="2028396" y="825610"/>
                  <a:pt x="2023321" y="824641"/>
                </a:cubicBezTo>
                <a:cubicBezTo>
                  <a:pt x="2024142" y="809717"/>
                  <a:pt x="2018621" y="827699"/>
                  <a:pt x="2021830" y="813598"/>
                </a:cubicBezTo>
                <a:cubicBezTo>
                  <a:pt x="2024441" y="801659"/>
                  <a:pt x="2044512" y="787034"/>
                  <a:pt x="2052048" y="777260"/>
                </a:cubicBezTo>
                <a:cubicBezTo>
                  <a:pt x="2070628" y="753160"/>
                  <a:pt x="2087714" y="726970"/>
                  <a:pt x="2101443" y="699810"/>
                </a:cubicBezTo>
                <a:cubicBezTo>
                  <a:pt x="2146585" y="610571"/>
                  <a:pt x="2160911" y="508573"/>
                  <a:pt x="2144197" y="410007"/>
                </a:cubicBezTo>
                <a:cubicBezTo>
                  <a:pt x="2116291" y="245408"/>
                  <a:pt x="1990043" y="87896"/>
                  <a:pt x="1825519" y="43575"/>
                </a:cubicBezTo>
                <a:cubicBezTo>
                  <a:pt x="1726580" y="16938"/>
                  <a:pt x="1624881" y="24996"/>
                  <a:pt x="1523405" y="24400"/>
                </a:cubicBezTo>
                <a:cubicBezTo>
                  <a:pt x="1162793" y="22460"/>
                  <a:pt x="802106" y="24400"/>
                  <a:pt x="441494" y="24623"/>
                </a:cubicBezTo>
                <a:cubicBezTo>
                  <a:pt x="337034" y="24698"/>
                  <a:pt x="232574" y="23878"/>
                  <a:pt x="128114" y="24549"/>
                </a:cubicBezTo>
                <a:cubicBezTo>
                  <a:pt x="93268" y="24773"/>
                  <a:pt x="27682" y="33652"/>
                  <a:pt x="0" y="13655"/>
                </a:cubicBezTo>
                <a:cubicBezTo>
                  <a:pt x="4403" y="9178"/>
                  <a:pt x="2089" y="6641"/>
                  <a:pt x="9476" y="4030"/>
                </a:cubicBezTo>
                <a:cubicBezTo>
                  <a:pt x="28205" y="-2536"/>
                  <a:pt x="103789" y="2389"/>
                  <a:pt x="128114" y="2538"/>
                </a:cubicBezTo>
                <a:cubicBezTo>
                  <a:pt x="245035" y="2911"/>
                  <a:pt x="361881" y="2239"/>
                  <a:pt x="478802" y="2463"/>
                </a:cubicBezTo>
                <a:cubicBezTo>
                  <a:pt x="814567" y="2985"/>
                  <a:pt x="1150332" y="2463"/>
                  <a:pt x="1486098" y="2612"/>
                </a:cubicBezTo>
                <a:cubicBezTo>
                  <a:pt x="1534001" y="2650"/>
                  <a:pt x="1587182" y="187"/>
                  <a:pt x="1639999" y="1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BD9F1C7-D3DC-61FB-EC5C-A40143ECA18E}"/>
              </a:ext>
            </a:extLst>
          </p:cNvPr>
          <p:cNvSpPr/>
          <p:nvPr/>
        </p:nvSpPr>
        <p:spPr>
          <a:xfrm>
            <a:off x="1727939" y="955321"/>
            <a:ext cx="609617" cy="1345573"/>
          </a:xfrm>
          <a:custGeom>
            <a:avLst/>
            <a:gdLst>
              <a:gd name="csX0" fmla="*/ 651240 w 681647"/>
              <a:gd name="csY0" fmla="*/ 1442404 h 1504560"/>
              <a:gd name="csX1" fmla="*/ 680941 w 681647"/>
              <a:gd name="csY1" fmla="*/ 1473482 h 1504560"/>
              <a:gd name="csX2" fmla="*/ 651240 w 681647"/>
              <a:gd name="csY2" fmla="*/ 1504560 h 1504560"/>
              <a:gd name="csX3" fmla="*/ 621539 w 681647"/>
              <a:gd name="csY3" fmla="*/ 1473482 h 1504560"/>
              <a:gd name="csX4" fmla="*/ 651240 w 681647"/>
              <a:gd name="csY4" fmla="*/ 1442404 h 1504560"/>
              <a:gd name="csX5" fmla="*/ 509751 w 681647"/>
              <a:gd name="csY5" fmla="*/ 1414290 h 1504560"/>
              <a:gd name="csX6" fmla="*/ 540469 w 681647"/>
              <a:gd name="csY6" fmla="*/ 1443746 h 1504560"/>
              <a:gd name="csX7" fmla="*/ 509751 w 681647"/>
              <a:gd name="csY7" fmla="*/ 1473202 h 1504560"/>
              <a:gd name="csX8" fmla="*/ 479033 w 681647"/>
              <a:gd name="csY8" fmla="*/ 1443746 h 1504560"/>
              <a:gd name="csX9" fmla="*/ 509751 w 681647"/>
              <a:gd name="csY9" fmla="*/ 1414290 h 1504560"/>
              <a:gd name="csX10" fmla="*/ 376547 w 681647"/>
              <a:gd name="csY10" fmla="*/ 1350810 h 1504560"/>
              <a:gd name="csX11" fmla="*/ 407521 w 681647"/>
              <a:gd name="csY11" fmla="*/ 1380844 h 1504560"/>
              <a:gd name="csX12" fmla="*/ 376547 w 681647"/>
              <a:gd name="csY12" fmla="*/ 1410878 h 1504560"/>
              <a:gd name="csX13" fmla="*/ 345573 w 681647"/>
              <a:gd name="csY13" fmla="*/ 1380844 h 1504560"/>
              <a:gd name="csX14" fmla="*/ 376547 w 681647"/>
              <a:gd name="csY14" fmla="*/ 1350810 h 1504560"/>
              <a:gd name="csX15" fmla="*/ 257712 w 681647"/>
              <a:gd name="csY15" fmla="*/ 1254181 h 1504560"/>
              <a:gd name="csX16" fmla="*/ 288842 w 681647"/>
              <a:gd name="csY16" fmla="*/ 1285134 h 1504560"/>
              <a:gd name="csX17" fmla="*/ 257712 w 681647"/>
              <a:gd name="csY17" fmla="*/ 1316087 h 1504560"/>
              <a:gd name="csX18" fmla="*/ 226582 w 681647"/>
              <a:gd name="csY18" fmla="*/ 1285134 h 1504560"/>
              <a:gd name="csX19" fmla="*/ 257712 w 681647"/>
              <a:gd name="csY19" fmla="*/ 1254181 h 1504560"/>
              <a:gd name="csX20" fmla="*/ 157984 w 681647"/>
              <a:gd name="csY20" fmla="*/ 1139714 h 1504560"/>
              <a:gd name="csX21" fmla="*/ 188149 w 681647"/>
              <a:gd name="csY21" fmla="*/ 1171540 h 1504560"/>
              <a:gd name="csX22" fmla="*/ 157984 w 681647"/>
              <a:gd name="csY22" fmla="*/ 1203366 h 1504560"/>
              <a:gd name="csX23" fmla="*/ 127819 w 681647"/>
              <a:gd name="csY23" fmla="*/ 1171540 h 1504560"/>
              <a:gd name="csX24" fmla="*/ 157984 w 681647"/>
              <a:gd name="csY24" fmla="*/ 1139714 h 1504560"/>
              <a:gd name="csX25" fmla="*/ 84554 w 681647"/>
              <a:gd name="csY25" fmla="*/ 1009200 h 1504560"/>
              <a:gd name="csX26" fmla="*/ 113469 w 681647"/>
              <a:gd name="csY26" fmla="*/ 1039625 h 1504560"/>
              <a:gd name="csX27" fmla="*/ 84554 w 681647"/>
              <a:gd name="csY27" fmla="*/ 1070050 h 1504560"/>
              <a:gd name="csX28" fmla="*/ 55639 w 681647"/>
              <a:gd name="csY28" fmla="*/ 1039625 h 1504560"/>
              <a:gd name="csX29" fmla="*/ 84554 w 681647"/>
              <a:gd name="csY29" fmla="*/ 1009200 h 1504560"/>
              <a:gd name="csX30" fmla="*/ 43372 w 681647"/>
              <a:gd name="csY30" fmla="*/ 873832 h 1504560"/>
              <a:gd name="csX31" fmla="*/ 73058 w 681647"/>
              <a:gd name="csY31" fmla="*/ 903403 h 1504560"/>
              <a:gd name="csX32" fmla="*/ 43372 w 681647"/>
              <a:gd name="csY32" fmla="*/ 932974 h 1504560"/>
              <a:gd name="csX33" fmla="*/ 13686 w 681647"/>
              <a:gd name="csY33" fmla="*/ 903403 h 1504560"/>
              <a:gd name="csX34" fmla="*/ 43372 w 681647"/>
              <a:gd name="csY34" fmla="*/ 873832 h 1504560"/>
              <a:gd name="csX35" fmla="*/ 29414 w 681647"/>
              <a:gd name="csY35" fmla="*/ 731881 h 1504560"/>
              <a:gd name="csX36" fmla="*/ 58828 w 681647"/>
              <a:gd name="csY36" fmla="*/ 761262 h 1504560"/>
              <a:gd name="csX37" fmla="*/ 29414 w 681647"/>
              <a:gd name="csY37" fmla="*/ 790643 h 1504560"/>
              <a:gd name="csX38" fmla="*/ 0 w 681647"/>
              <a:gd name="csY38" fmla="*/ 761262 h 1504560"/>
              <a:gd name="csX39" fmla="*/ 29414 w 681647"/>
              <a:gd name="csY39" fmla="*/ 731881 h 1504560"/>
              <a:gd name="csX40" fmla="*/ 42934 w 681647"/>
              <a:gd name="csY40" fmla="*/ 588320 h 1504560"/>
              <a:gd name="csX41" fmla="*/ 71631 w 681647"/>
              <a:gd name="csY41" fmla="*/ 618272 h 1504560"/>
              <a:gd name="csX42" fmla="*/ 42934 w 681647"/>
              <a:gd name="csY42" fmla="*/ 648224 h 1504560"/>
              <a:gd name="csX43" fmla="*/ 14237 w 681647"/>
              <a:gd name="csY43" fmla="*/ 618272 h 1504560"/>
              <a:gd name="csX44" fmla="*/ 42934 w 681647"/>
              <a:gd name="csY44" fmla="*/ 588320 h 1504560"/>
              <a:gd name="csX45" fmla="*/ 85051 w 681647"/>
              <a:gd name="csY45" fmla="*/ 445988 h 1504560"/>
              <a:gd name="csX46" fmla="*/ 114171 w 681647"/>
              <a:gd name="csY46" fmla="*/ 475856 h 1504560"/>
              <a:gd name="csX47" fmla="*/ 85051 w 681647"/>
              <a:gd name="csY47" fmla="*/ 505724 h 1504560"/>
              <a:gd name="csX48" fmla="*/ 55931 w 681647"/>
              <a:gd name="csY48" fmla="*/ 475856 h 1504560"/>
              <a:gd name="csX49" fmla="*/ 85051 w 681647"/>
              <a:gd name="csY49" fmla="*/ 445988 h 1504560"/>
              <a:gd name="csX50" fmla="*/ 156538 w 681647"/>
              <a:gd name="csY50" fmla="*/ 317761 h 1504560"/>
              <a:gd name="csX51" fmla="*/ 186389 w 681647"/>
              <a:gd name="csY51" fmla="*/ 346767 h 1504560"/>
              <a:gd name="csX52" fmla="*/ 156538 w 681647"/>
              <a:gd name="csY52" fmla="*/ 375773 h 1504560"/>
              <a:gd name="csX53" fmla="*/ 126687 w 681647"/>
              <a:gd name="csY53" fmla="*/ 346767 h 1504560"/>
              <a:gd name="csX54" fmla="*/ 156538 w 681647"/>
              <a:gd name="csY54" fmla="*/ 317761 h 1504560"/>
              <a:gd name="csX55" fmla="*/ 261267 w 681647"/>
              <a:gd name="csY55" fmla="*/ 196636 h 1504560"/>
              <a:gd name="csX56" fmla="*/ 292929 w 681647"/>
              <a:gd name="csY56" fmla="*/ 225826 h 1504560"/>
              <a:gd name="csX57" fmla="*/ 261267 w 681647"/>
              <a:gd name="csY57" fmla="*/ 255016 h 1504560"/>
              <a:gd name="csX58" fmla="*/ 229605 w 681647"/>
              <a:gd name="csY58" fmla="*/ 225826 h 1504560"/>
              <a:gd name="csX59" fmla="*/ 261267 w 681647"/>
              <a:gd name="csY59" fmla="*/ 196636 h 1504560"/>
              <a:gd name="csX60" fmla="*/ 379447 w 681647"/>
              <a:gd name="csY60" fmla="*/ 101336 h 1504560"/>
              <a:gd name="csX61" fmla="*/ 411068 w 681647"/>
              <a:gd name="csY61" fmla="*/ 130537 h 1504560"/>
              <a:gd name="csX62" fmla="*/ 379447 w 681647"/>
              <a:gd name="csY62" fmla="*/ 159738 h 1504560"/>
              <a:gd name="csX63" fmla="*/ 347826 w 681647"/>
              <a:gd name="csY63" fmla="*/ 130537 h 1504560"/>
              <a:gd name="csX64" fmla="*/ 379447 w 681647"/>
              <a:gd name="csY64" fmla="*/ 101336 h 1504560"/>
              <a:gd name="csX65" fmla="*/ 510263 w 681647"/>
              <a:gd name="csY65" fmla="*/ 34198 h 1504560"/>
              <a:gd name="csX66" fmla="*/ 540262 w 681647"/>
              <a:gd name="csY66" fmla="*/ 63687 h 1504560"/>
              <a:gd name="csX67" fmla="*/ 510263 w 681647"/>
              <a:gd name="csY67" fmla="*/ 93176 h 1504560"/>
              <a:gd name="csX68" fmla="*/ 480264 w 681647"/>
              <a:gd name="csY68" fmla="*/ 63687 h 1504560"/>
              <a:gd name="csX69" fmla="*/ 510263 w 681647"/>
              <a:gd name="csY69" fmla="*/ 34198 h 1504560"/>
              <a:gd name="csX70" fmla="*/ 652978 w 681647"/>
              <a:gd name="csY70" fmla="*/ 0 h 1504560"/>
              <a:gd name="csX71" fmla="*/ 681647 w 681647"/>
              <a:gd name="csY71" fmla="*/ 30727 h 1504560"/>
              <a:gd name="csX72" fmla="*/ 652978 w 681647"/>
              <a:gd name="csY72" fmla="*/ 61454 h 1504560"/>
              <a:gd name="csX73" fmla="*/ 624309 w 681647"/>
              <a:gd name="csY73" fmla="*/ 30727 h 1504560"/>
              <a:gd name="csX74" fmla="*/ 652978 w 681647"/>
              <a:gd name="csY74" fmla="*/ 0 h 1504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81647" h="1504560">
                <a:moveTo>
                  <a:pt x="651240" y="1442404"/>
                </a:moveTo>
                <a:cubicBezTo>
                  <a:pt x="667643" y="1442404"/>
                  <a:pt x="680941" y="1456318"/>
                  <a:pt x="680941" y="1473482"/>
                </a:cubicBezTo>
                <a:cubicBezTo>
                  <a:pt x="680941" y="1490646"/>
                  <a:pt x="667643" y="1504560"/>
                  <a:pt x="651240" y="1504560"/>
                </a:cubicBezTo>
                <a:cubicBezTo>
                  <a:pt x="634837" y="1504560"/>
                  <a:pt x="621539" y="1490646"/>
                  <a:pt x="621539" y="1473482"/>
                </a:cubicBezTo>
                <a:cubicBezTo>
                  <a:pt x="621539" y="1456318"/>
                  <a:pt x="634837" y="1442404"/>
                  <a:pt x="651240" y="1442404"/>
                </a:cubicBezTo>
                <a:close/>
                <a:moveTo>
                  <a:pt x="509751" y="1414290"/>
                </a:moveTo>
                <a:cubicBezTo>
                  <a:pt x="526716" y="1414290"/>
                  <a:pt x="540469" y="1427478"/>
                  <a:pt x="540469" y="1443746"/>
                </a:cubicBezTo>
                <a:cubicBezTo>
                  <a:pt x="540469" y="1460014"/>
                  <a:pt x="526716" y="1473202"/>
                  <a:pt x="509751" y="1473202"/>
                </a:cubicBezTo>
                <a:cubicBezTo>
                  <a:pt x="492786" y="1473202"/>
                  <a:pt x="479033" y="1460014"/>
                  <a:pt x="479033" y="1443746"/>
                </a:cubicBezTo>
                <a:cubicBezTo>
                  <a:pt x="479033" y="1427478"/>
                  <a:pt x="492786" y="1414290"/>
                  <a:pt x="509751" y="1414290"/>
                </a:cubicBezTo>
                <a:close/>
                <a:moveTo>
                  <a:pt x="376547" y="1350810"/>
                </a:moveTo>
                <a:cubicBezTo>
                  <a:pt x="393653" y="1350810"/>
                  <a:pt x="407521" y="1364257"/>
                  <a:pt x="407521" y="1380844"/>
                </a:cubicBezTo>
                <a:cubicBezTo>
                  <a:pt x="407521" y="1397431"/>
                  <a:pt x="393653" y="1410878"/>
                  <a:pt x="376547" y="1410878"/>
                </a:cubicBezTo>
                <a:cubicBezTo>
                  <a:pt x="359441" y="1410878"/>
                  <a:pt x="345573" y="1397431"/>
                  <a:pt x="345573" y="1380844"/>
                </a:cubicBezTo>
                <a:cubicBezTo>
                  <a:pt x="345573" y="1364257"/>
                  <a:pt x="359441" y="1350810"/>
                  <a:pt x="376547" y="1350810"/>
                </a:cubicBezTo>
                <a:close/>
                <a:moveTo>
                  <a:pt x="257712" y="1254181"/>
                </a:moveTo>
                <a:cubicBezTo>
                  <a:pt x="274905" y="1254181"/>
                  <a:pt x="288842" y="1268039"/>
                  <a:pt x="288842" y="1285134"/>
                </a:cubicBezTo>
                <a:cubicBezTo>
                  <a:pt x="288842" y="1302229"/>
                  <a:pt x="274905" y="1316087"/>
                  <a:pt x="257712" y="1316087"/>
                </a:cubicBezTo>
                <a:cubicBezTo>
                  <a:pt x="240519" y="1316087"/>
                  <a:pt x="226582" y="1302229"/>
                  <a:pt x="226582" y="1285134"/>
                </a:cubicBezTo>
                <a:cubicBezTo>
                  <a:pt x="226582" y="1268039"/>
                  <a:pt x="240519" y="1254181"/>
                  <a:pt x="257712" y="1254181"/>
                </a:cubicBezTo>
                <a:close/>
                <a:moveTo>
                  <a:pt x="157984" y="1139714"/>
                </a:moveTo>
                <a:cubicBezTo>
                  <a:pt x="174644" y="1139714"/>
                  <a:pt x="188149" y="1153963"/>
                  <a:pt x="188149" y="1171540"/>
                </a:cubicBezTo>
                <a:cubicBezTo>
                  <a:pt x="188149" y="1189117"/>
                  <a:pt x="174644" y="1203366"/>
                  <a:pt x="157984" y="1203366"/>
                </a:cubicBezTo>
                <a:cubicBezTo>
                  <a:pt x="141324" y="1203366"/>
                  <a:pt x="127819" y="1189117"/>
                  <a:pt x="127819" y="1171540"/>
                </a:cubicBezTo>
                <a:cubicBezTo>
                  <a:pt x="127819" y="1153963"/>
                  <a:pt x="141324" y="1139714"/>
                  <a:pt x="157984" y="1139714"/>
                </a:cubicBezTo>
                <a:close/>
                <a:moveTo>
                  <a:pt x="84554" y="1009200"/>
                </a:moveTo>
                <a:cubicBezTo>
                  <a:pt x="100523" y="1009200"/>
                  <a:pt x="113469" y="1022822"/>
                  <a:pt x="113469" y="1039625"/>
                </a:cubicBezTo>
                <a:cubicBezTo>
                  <a:pt x="113469" y="1056428"/>
                  <a:pt x="100523" y="1070050"/>
                  <a:pt x="84554" y="1070050"/>
                </a:cubicBezTo>
                <a:cubicBezTo>
                  <a:pt x="68585" y="1070050"/>
                  <a:pt x="55639" y="1056428"/>
                  <a:pt x="55639" y="1039625"/>
                </a:cubicBezTo>
                <a:cubicBezTo>
                  <a:pt x="55639" y="1022822"/>
                  <a:pt x="68585" y="1009200"/>
                  <a:pt x="84554" y="1009200"/>
                </a:cubicBezTo>
                <a:close/>
                <a:moveTo>
                  <a:pt x="43372" y="873832"/>
                </a:moveTo>
                <a:cubicBezTo>
                  <a:pt x="59767" y="873832"/>
                  <a:pt x="73058" y="887071"/>
                  <a:pt x="73058" y="903403"/>
                </a:cubicBezTo>
                <a:cubicBezTo>
                  <a:pt x="73058" y="919735"/>
                  <a:pt x="59767" y="932974"/>
                  <a:pt x="43372" y="932974"/>
                </a:cubicBezTo>
                <a:cubicBezTo>
                  <a:pt x="26977" y="932974"/>
                  <a:pt x="13686" y="919735"/>
                  <a:pt x="13686" y="903403"/>
                </a:cubicBezTo>
                <a:cubicBezTo>
                  <a:pt x="13686" y="887071"/>
                  <a:pt x="26977" y="873832"/>
                  <a:pt x="43372" y="873832"/>
                </a:cubicBezTo>
                <a:close/>
                <a:moveTo>
                  <a:pt x="29414" y="731881"/>
                </a:moveTo>
                <a:cubicBezTo>
                  <a:pt x="45659" y="731881"/>
                  <a:pt x="58828" y="745035"/>
                  <a:pt x="58828" y="761262"/>
                </a:cubicBezTo>
                <a:cubicBezTo>
                  <a:pt x="58828" y="777489"/>
                  <a:pt x="45659" y="790643"/>
                  <a:pt x="29414" y="790643"/>
                </a:cubicBezTo>
                <a:cubicBezTo>
                  <a:pt x="13169" y="790643"/>
                  <a:pt x="0" y="777489"/>
                  <a:pt x="0" y="761262"/>
                </a:cubicBezTo>
                <a:cubicBezTo>
                  <a:pt x="0" y="745035"/>
                  <a:pt x="13169" y="731881"/>
                  <a:pt x="29414" y="731881"/>
                </a:cubicBezTo>
                <a:close/>
                <a:moveTo>
                  <a:pt x="42934" y="588320"/>
                </a:moveTo>
                <a:cubicBezTo>
                  <a:pt x="58783" y="588320"/>
                  <a:pt x="71631" y="601730"/>
                  <a:pt x="71631" y="618272"/>
                </a:cubicBezTo>
                <a:cubicBezTo>
                  <a:pt x="71631" y="634814"/>
                  <a:pt x="58783" y="648224"/>
                  <a:pt x="42934" y="648224"/>
                </a:cubicBezTo>
                <a:cubicBezTo>
                  <a:pt x="27085" y="648224"/>
                  <a:pt x="14237" y="634814"/>
                  <a:pt x="14237" y="618272"/>
                </a:cubicBezTo>
                <a:cubicBezTo>
                  <a:pt x="14237" y="601730"/>
                  <a:pt x="27085" y="588320"/>
                  <a:pt x="42934" y="588320"/>
                </a:cubicBezTo>
                <a:close/>
                <a:moveTo>
                  <a:pt x="85051" y="445988"/>
                </a:moveTo>
                <a:cubicBezTo>
                  <a:pt x="101134" y="445988"/>
                  <a:pt x="114171" y="459360"/>
                  <a:pt x="114171" y="475856"/>
                </a:cubicBezTo>
                <a:cubicBezTo>
                  <a:pt x="114171" y="492352"/>
                  <a:pt x="101134" y="505724"/>
                  <a:pt x="85051" y="505724"/>
                </a:cubicBezTo>
                <a:cubicBezTo>
                  <a:pt x="68968" y="505724"/>
                  <a:pt x="55931" y="492352"/>
                  <a:pt x="55931" y="475856"/>
                </a:cubicBezTo>
                <a:cubicBezTo>
                  <a:pt x="55931" y="459360"/>
                  <a:pt x="68968" y="445988"/>
                  <a:pt x="85051" y="445988"/>
                </a:cubicBezTo>
                <a:close/>
                <a:moveTo>
                  <a:pt x="156538" y="317761"/>
                </a:moveTo>
                <a:cubicBezTo>
                  <a:pt x="173024" y="317761"/>
                  <a:pt x="186389" y="330747"/>
                  <a:pt x="186389" y="346767"/>
                </a:cubicBezTo>
                <a:cubicBezTo>
                  <a:pt x="186389" y="362787"/>
                  <a:pt x="173024" y="375773"/>
                  <a:pt x="156538" y="375773"/>
                </a:cubicBezTo>
                <a:cubicBezTo>
                  <a:pt x="140052" y="375773"/>
                  <a:pt x="126687" y="362787"/>
                  <a:pt x="126687" y="346767"/>
                </a:cubicBezTo>
                <a:cubicBezTo>
                  <a:pt x="126687" y="330747"/>
                  <a:pt x="140052" y="317761"/>
                  <a:pt x="156538" y="317761"/>
                </a:cubicBezTo>
                <a:close/>
                <a:moveTo>
                  <a:pt x="261267" y="196636"/>
                </a:moveTo>
                <a:cubicBezTo>
                  <a:pt x="278753" y="196636"/>
                  <a:pt x="292929" y="209705"/>
                  <a:pt x="292929" y="225826"/>
                </a:cubicBezTo>
                <a:cubicBezTo>
                  <a:pt x="292929" y="241947"/>
                  <a:pt x="278753" y="255016"/>
                  <a:pt x="261267" y="255016"/>
                </a:cubicBezTo>
                <a:cubicBezTo>
                  <a:pt x="243781" y="255016"/>
                  <a:pt x="229605" y="241947"/>
                  <a:pt x="229605" y="225826"/>
                </a:cubicBezTo>
                <a:cubicBezTo>
                  <a:pt x="229605" y="209705"/>
                  <a:pt x="243781" y="196636"/>
                  <a:pt x="261267" y="196636"/>
                </a:cubicBezTo>
                <a:close/>
                <a:moveTo>
                  <a:pt x="379447" y="101336"/>
                </a:moveTo>
                <a:cubicBezTo>
                  <a:pt x="396911" y="101336"/>
                  <a:pt x="411068" y="114410"/>
                  <a:pt x="411068" y="130537"/>
                </a:cubicBezTo>
                <a:cubicBezTo>
                  <a:pt x="411068" y="146664"/>
                  <a:pt x="396911" y="159738"/>
                  <a:pt x="379447" y="159738"/>
                </a:cubicBezTo>
                <a:cubicBezTo>
                  <a:pt x="361983" y="159738"/>
                  <a:pt x="347826" y="146664"/>
                  <a:pt x="347826" y="130537"/>
                </a:cubicBezTo>
                <a:cubicBezTo>
                  <a:pt x="347826" y="114410"/>
                  <a:pt x="361983" y="101336"/>
                  <a:pt x="379447" y="101336"/>
                </a:cubicBezTo>
                <a:close/>
                <a:moveTo>
                  <a:pt x="510263" y="34198"/>
                </a:moveTo>
                <a:cubicBezTo>
                  <a:pt x="526831" y="34198"/>
                  <a:pt x="540262" y="47401"/>
                  <a:pt x="540262" y="63687"/>
                </a:cubicBezTo>
                <a:cubicBezTo>
                  <a:pt x="540262" y="79973"/>
                  <a:pt x="526831" y="93176"/>
                  <a:pt x="510263" y="93176"/>
                </a:cubicBezTo>
                <a:cubicBezTo>
                  <a:pt x="493695" y="93176"/>
                  <a:pt x="480264" y="79973"/>
                  <a:pt x="480264" y="63687"/>
                </a:cubicBezTo>
                <a:cubicBezTo>
                  <a:pt x="480264" y="47401"/>
                  <a:pt x="493695" y="34198"/>
                  <a:pt x="510263" y="34198"/>
                </a:cubicBezTo>
                <a:close/>
                <a:moveTo>
                  <a:pt x="652978" y="0"/>
                </a:moveTo>
                <a:cubicBezTo>
                  <a:pt x="668811" y="0"/>
                  <a:pt x="681647" y="13757"/>
                  <a:pt x="681647" y="30727"/>
                </a:cubicBezTo>
                <a:cubicBezTo>
                  <a:pt x="681647" y="47697"/>
                  <a:pt x="668811" y="61454"/>
                  <a:pt x="652978" y="61454"/>
                </a:cubicBezTo>
                <a:cubicBezTo>
                  <a:pt x="637145" y="61454"/>
                  <a:pt x="624309" y="47697"/>
                  <a:pt x="624309" y="30727"/>
                </a:cubicBezTo>
                <a:cubicBezTo>
                  <a:pt x="624309" y="13757"/>
                  <a:pt x="637145" y="0"/>
                  <a:pt x="65297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83DB9BE-84F4-4D32-072F-EA45DBB63204}"/>
              </a:ext>
            </a:extLst>
          </p:cNvPr>
          <p:cNvSpPr/>
          <p:nvPr/>
        </p:nvSpPr>
        <p:spPr>
          <a:xfrm>
            <a:off x="4717126" y="2652968"/>
            <a:ext cx="274529" cy="636511"/>
          </a:xfrm>
          <a:custGeom>
            <a:avLst/>
            <a:gdLst>
              <a:gd name="csX0" fmla="*/ 283814 w 306966"/>
              <a:gd name="csY0" fmla="*/ 115 h 711719"/>
              <a:gd name="csX1" fmla="*/ 295620 w 306966"/>
              <a:gd name="csY1" fmla="*/ 866 h 711719"/>
              <a:gd name="csX2" fmla="*/ 306966 w 306966"/>
              <a:gd name="csY2" fmla="*/ 21890 h 711719"/>
              <a:gd name="csX3" fmla="*/ 264083 w 306966"/>
              <a:gd name="csY3" fmla="*/ 94808 h 711719"/>
              <a:gd name="csX4" fmla="*/ 135516 w 306966"/>
              <a:gd name="csY4" fmla="*/ 349356 h 711719"/>
              <a:gd name="csX5" fmla="*/ 57759 w 306966"/>
              <a:gd name="csY5" fmla="*/ 622591 h 711719"/>
              <a:gd name="csX6" fmla="*/ 35650 w 306966"/>
              <a:gd name="csY6" fmla="*/ 709526 h 711719"/>
              <a:gd name="csX7" fmla="*/ 11955 w 306966"/>
              <a:gd name="csY7" fmla="*/ 711361 h 711719"/>
              <a:gd name="csX8" fmla="*/ 1360 w 306966"/>
              <a:gd name="csY8" fmla="*/ 696427 h 711719"/>
              <a:gd name="csX9" fmla="*/ 23135 w 306966"/>
              <a:gd name="csY9" fmla="*/ 555596 h 711719"/>
              <a:gd name="csX10" fmla="*/ 181737 w 306966"/>
              <a:gd name="csY10" fmla="*/ 137525 h 711719"/>
              <a:gd name="csX11" fmla="*/ 241807 w 306966"/>
              <a:gd name="csY11" fmla="*/ 39327 h 711719"/>
              <a:gd name="csX12" fmla="*/ 272009 w 306966"/>
              <a:gd name="csY12" fmla="*/ 1617 h 711719"/>
              <a:gd name="csX13" fmla="*/ 283814 w 306966"/>
              <a:gd name="csY13" fmla="*/ 115 h 7117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06966" h="711719">
                <a:moveTo>
                  <a:pt x="283814" y="115"/>
                </a:moveTo>
                <a:cubicBezTo>
                  <a:pt x="287443" y="386"/>
                  <a:pt x="291073" y="1033"/>
                  <a:pt x="295620" y="866"/>
                </a:cubicBezTo>
                <a:cubicBezTo>
                  <a:pt x="300959" y="8207"/>
                  <a:pt x="306883" y="11712"/>
                  <a:pt x="306966" y="21890"/>
                </a:cubicBezTo>
                <a:cubicBezTo>
                  <a:pt x="307133" y="37492"/>
                  <a:pt x="273427" y="79290"/>
                  <a:pt x="264083" y="94808"/>
                </a:cubicBezTo>
                <a:cubicBezTo>
                  <a:pt x="214358" y="177322"/>
                  <a:pt x="170891" y="259668"/>
                  <a:pt x="135516" y="349356"/>
                </a:cubicBezTo>
                <a:cubicBezTo>
                  <a:pt x="100559" y="438042"/>
                  <a:pt x="77282" y="529482"/>
                  <a:pt x="57759" y="622591"/>
                </a:cubicBezTo>
                <a:cubicBezTo>
                  <a:pt x="53754" y="641530"/>
                  <a:pt x="51919" y="702184"/>
                  <a:pt x="35650" y="709526"/>
                </a:cubicBezTo>
                <a:cubicBezTo>
                  <a:pt x="26806" y="713530"/>
                  <a:pt x="20883" y="710694"/>
                  <a:pt x="11955" y="711361"/>
                </a:cubicBezTo>
                <a:cubicBezTo>
                  <a:pt x="7951" y="705688"/>
                  <a:pt x="3279" y="703686"/>
                  <a:pt x="1360" y="696427"/>
                </a:cubicBezTo>
                <a:cubicBezTo>
                  <a:pt x="-5648" y="669979"/>
                  <a:pt x="16377" y="585297"/>
                  <a:pt x="23135" y="555596"/>
                </a:cubicBezTo>
                <a:cubicBezTo>
                  <a:pt x="56591" y="410010"/>
                  <a:pt x="107400" y="267594"/>
                  <a:pt x="181737" y="137525"/>
                </a:cubicBezTo>
                <a:cubicBezTo>
                  <a:pt x="200843" y="104236"/>
                  <a:pt x="220949" y="71531"/>
                  <a:pt x="241807" y="39327"/>
                </a:cubicBezTo>
                <a:cubicBezTo>
                  <a:pt x="248982" y="28147"/>
                  <a:pt x="258660" y="6455"/>
                  <a:pt x="272009" y="1617"/>
                </a:cubicBezTo>
                <a:cubicBezTo>
                  <a:pt x="276556" y="-52"/>
                  <a:pt x="280185" y="-156"/>
                  <a:pt x="283814" y="11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E83719E-1229-632C-3404-DD457A4DCFD3}"/>
              </a:ext>
            </a:extLst>
          </p:cNvPr>
          <p:cNvSpPr/>
          <p:nvPr/>
        </p:nvSpPr>
        <p:spPr>
          <a:xfrm>
            <a:off x="7029695" y="4295041"/>
            <a:ext cx="607803" cy="623344"/>
          </a:xfrm>
          <a:custGeom>
            <a:avLst/>
            <a:gdLst>
              <a:gd name="csX0" fmla="*/ 77124 w 679619"/>
              <a:gd name="csY0" fmla="*/ 2030 h 696996"/>
              <a:gd name="csX1" fmla="*/ 189532 w 679619"/>
              <a:gd name="csY1" fmla="*/ 64822 h 696996"/>
              <a:gd name="csX2" fmla="*/ 177769 w 679619"/>
              <a:gd name="csY2" fmla="*/ 154760 h 696996"/>
              <a:gd name="csX3" fmla="*/ 529763 w 679619"/>
              <a:gd name="csY3" fmla="*/ 514013 h 696996"/>
              <a:gd name="csX4" fmla="*/ 627543 w 679619"/>
              <a:gd name="csY4" fmla="*/ 511843 h 696996"/>
              <a:gd name="csX5" fmla="*/ 654492 w 679619"/>
              <a:gd name="csY5" fmla="*/ 667358 h 696996"/>
              <a:gd name="csX6" fmla="*/ 494388 w 679619"/>
              <a:gd name="csY6" fmla="*/ 636739 h 696996"/>
              <a:gd name="csX7" fmla="*/ 499311 w 679619"/>
              <a:gd name="csY7" fmla="*/ 546884 h 696996"/>
              <a:gd name="csX8" fmla="*/ 145982 w 679619"/>
              <a:gd name="csY8" fmla="*/ 185046 h 696996"/>
              <a:gd name="csX9" fmla="*/ 51288 w 679619"/>
              <a:gd name="csY9" fmla="*/ 187048 h 696996"/>
              <a:gd name="csX10" fmla="*/ 34435 w 679619"/>
              <a:gd name="csY10" fmla="*/ 22272 h 696996"/>
              <a:gd name="csX11" fmla="*/ 77124 w 679619"/>
              <a:gd name="csY11" fmla="*/ 2030 h 696996"/>
              <a:gd name="csX12" fmla="*/ 89082 w 679619"/>
              <a:gd name="csY12" fmla="*/ 45132 h 696996"/>
              <a:gd name="csX13" fmla="*/ 104267 w 679619"/>
              <a:gd name="csY13" fmla="*/ 153008 h 696996"/>
              <a:gd name="csX14" fmla="*/ 89082 w 679619"/>
              <a:gd name="csY14" fmla="*/ 45132 h 696996"/>
              <a:gd name="csX15" fmla="*/ 572730 w 679619"/>
              <a:gd name="csY15" fmla="*/ 545299 h 696996"/>
              <a:gd name="csX16" fmla="*/ 596340 w 679619"/>
              <a:gd name="csY16" fmla="*/ 652925 h 696996"/>
              <a:gd name="csX17" fmla="*/ 572730 w 679619"/>
              <a:gd name="csY17" fmla="*/ 545299 h 696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679619" h="696996">
                <a:moveTo>
                  <a:pt x="77124" y="2030"/>
                </a:moveTo>
                <a:cubicBezTo>
                  <a:pt x="123300" y="-7262"/>
                  <a:pt x="175141" y="15639"/>
                  <a:pt x="189532" y="64822"/>
                </a:cubicBezTo>
                <a:cubicBezTo>
                  <a:pt x="199044" y="97360"/>
                  <a:pt x="191035" y="125059"/>
                  <a:pt x="177769" y="154760"/>
                </a:cubicBezTo>
                <a:cubicBezTo>
                  <a:pt x="295072" y="274483"/>
                  <a:pt x="412459" y="394290"/>
                  <a:pt x="529763" y="514013"/>
                </a:cubicBezTo>
                <a:cubicBezTo>
                  <a:pt x="563219" y="503167"/>
                  <a:pt x="594171" y="494824"/>
                  <a:pt x="627543" y="511843"/>
                </a:cubicBezTo>
                <a:cubicBezTo>
                  <a:pt x="683276" y="540210"/>
                  <a:pt x="697458" y="622222"/>
                  <a:pt x="654492" y="667358"/>
                </a:cubicBezTo>
                <a:cubicBezTo>
                  <a:pt x="606936" y="717250"/>
                  <a:pt x="519668" y="702232"/>
                  <a:pt x="494388" y="636739"/>
                </a:cubicBezTo>
                <a:cubicBezTo>
                  <a:pt x="482458" y="605786"/>
                  <a:pt x="488548" y="577003"/>
                  <a:pt x="499311" y="546884"/>
                </a:cubicBezTo>
                <a:cubicBezTo>
                  <a:pt x="381506" y="426243"/>
                  <a:pt x="263786" y="305687"/>
                  <a:pt x="145982" y="185046"/>
                </a:cubicBezTo>
                <a:cubicBezTo>
                  <a:pt x="113778" y="196893"/>
                  <a:pt x="83576" y="203317"/>
                  <a:pt x="51288" y="187048"/>
                </a:cubicBezTo>
                <a:cubicBezTo>
                  <a:pt x="-10200" y="156095"/>
                  <a:pt x="-17125" y="65239"/>
                  <a:pt x="34435" y="22272"/>
                </a:cubicBezTo>
                <a:cubicBezTo>
                  <a:pt x="46971" y="11802"/>
                  <a:pt x="61733" y="5127"/>
                  <a:pt x="77124" y="2030"/>
                </a:cubicBezTo>
                <a:close/>
                <a:moveTo>
                  <a:pt x="89082" y="45132"/>
                </a:moveTo>
                <a:cubicBezTo>
                  <a:pt x="19918" y="54810"/>
                  <a:pt x="34268" y="160266"/>
                  <a:pt x="104267" y="153008"/>
                </a:cubicBezTo>
                <a:cubicBezTo>
                  <a:pt x="172012" y="146000"/>
                  <a:pt x="159081" y="35287"/>
                  <a:pt x="89082" y="45132"/>
                </a:cubicBezTo>
                <a:close/>
                <a:moveTo>
                  <a:pt x="572730" y="545299"/>
                </a:moveTo>
                <a:cubicBezTo>
                  <a:pt x="502898" y="557480"/>
                  <a:pt x="526926" y="666607"/>
                  <a:pt x="596340" y="652925"/>
                </a:cubicBezTo>
                <a:cubicBezTo>
                  <a:pt x="660082" y="640327"/>
                  <a:pt x="646065" y="532451"/>
                  <a:pt x="572730" y="5452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852DBAC-E3F9-7740-1687-537000F6E641}"/>
              </a:ext>
            </a:extLst>
          </p:cNvPr>
          <p:cNvSpPr/>
          <p:nvPr/>
        </p:nvSpPr>
        <p:spPr>
          <a:xfrm>
            <a:off x="6163178" y="4491334"/>
            <a:ext cx="832921" cy="366795"/>
          </a:xfrm>
          <a:custGeom>
            <a:avLst/>
            <a:gdLst>
              <a:gd name="csX0" fmla="*/ 913232 w 931336"/>
              <a:gd name="csY0" fmla="*/ 184 h 410134"/>
              <a:gd name="csX1" fmla="*/ 931336 w 931336"/>
              <a:gd name="csY1" fmla="*/ 15034 h 410134"/>
              <a:gd name="csX2" fmla="*/ 888203 w 931336"/>
              <a:gd name="csY2" fmla="*/ 71850 h 410134"/>
              <a:gd name="csX3" fmla="*/ 762306 w 931336"/>
              <a:gd name="csY3" fmla="*/ 162456 h 410134"/>
              <a:gd name="csX4" fmla="*/ 197147 w 931336"/>
              <a:gd name="csY4" fmla="*/ 390555 h 410134"/>
              <a:gd name="csX5" fmla="*/ 63657 w 931336"/>
              <a:gd name="csY5" fmla="*/ 407826 h 410134"/>
              <a:gd name="csX6" fmla="*/ 0 w 931336"/>
              <a:gd name="csY6" fmla="*/ 394143 h 410134"/>
              <a:gd name="csX7" fmla="*/ 7592 w 931336"/>
              <a:gd name="csY7" fmla="*/ 367111 h 410134"/>
              <a:gd name="csX8" fmla="*/ 46971 w 931336"/>
              <a:gd name="csY8" fmla="*/ 357851 h 410134"/>
              <a:gd name="csX9" fmla="*/ 122226 w 931336"/>
              <a:gd name="csY9" fmla="*/ 350091 h 410134"/>
              <a:gd name="csX10" fmla="*/ 486568 w 931336"/>
              <a:gd name="csY10" fmla="*/ 253562 h 410134"/>
              <a:gd name="csX11" fmla="*/ 820457 w 931336"/>
              <a:gd name="csY11" fmla="*/ 61838 h 410134"/>
              <a:gd name="csX12" fmla="*/ 913232 w 931336"/>
              <a:gd name="csY12" fmla="*/ 184 h 410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31336" h="410134">
                <a:moveTo>
                  <a:pt x="913232" y="184"/>
                </a:moveTo>
                <a:cubicBezTo>
                  <a:pt x="922409" y="2019"/>
                  <a:pt x="925496" y="8944"/>
                  <a:pt x="931336" y="15034"/>
                </a:cubicBezTo>
                <a:cubicBezTo>
                  <a:pt x="931253" y="44986"/>
                  <a:pt x="910646" y="54330"/>
                  <a:pt x="888203" y="71850"/>
                </a:cubicBezTo>
                <a:cubicBezTo>
                  <a:pt x="847405" y="103637"/>
                  <a:pt x="805690" y="134173"/>
                  <a:pt x="762306" y="162456"/>
                </a:cubicBezTo>
                <a:cubicBezTo>
                  <a:pt x="592358" y="273502"/>
                  <a:pt x="397797" y="356432"/>
                  <a:pt x="197147" y="390555"/>
                </a:cubicBezTo>
                <a:cubicBezTo>
                  <a:pt x="153012" y="398064"/>
                  <a:pt x="108376" y="404905"/>
                  <a:pt x="63657" y="407826"/>
                </a:cubicBezTo>
                <a:cubicBezTo>
                  <a:pt x="32788" y="409911"/>
                  <a:pt x="22776" y="415752"/>
                  <a:pt x="0" y="394143"/>
                </a:cubicBezTo>
                <a:cubicBezTo>
                  <a:pt x="1836" y="383631"/>
                  <a:pt x="-84" y="375788"/>
                  <a:pt x="7592" y="367111"/>
                </a:cubicBezTo>
                <a:cubicBezTo>
                  <a:pt x="16853" y="356599"/>
                  <a:pt x="34624" y="358685"/>
                  <a:pt x="46971" y="357851"/>
                </a:cubicBezTo>
                <a:cubicBezTo>
                  <a:pt x="72334" y="356182"/>
                  <a:pt x="97113" y="353596"/>
                  <a:pt x="122226" y="350091"/>
                </a:cubicBezTo>
                <a:cubicBezTo>
                  <a:pt x="246537" y="332654"/>
                  <a:pt x="371016" y="304204"/>
                  <a:pt x="486568" y="253562"/>
                </a:cubicBezTo>
                <a:cubicBezTo>
                  <a:pt x="604789" y="201668"/>
                  <a:pt x="717087" y="139512"/>
                  <a:pt x="820457" y="61838"/>
                </a:cubicBezTo>
                <a:cubicBezTo>
                  <a:pt x="837560" y="48990"/>
                  <a:pt x="894877" y="-3487"/>
                  <a:pt x="913232" y="18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13C55CC-04E2-953B-FBB3-6241CA88A436}"/>
              </a:ext>
            </a:extLst>
          </p:cNvPr>
          <p:cNvSpPr/>
          <p:nvPr/>
        </p:nvSpPr>
        <p:spPr>
          <a:xfrm>
            <a:off x="9252220" y="4746468"/>
            <a:ext cx="977540" cy="99799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382121D9-92D5-BCB6-2571-9CF6B00E72EE}"/>
              </a:ext>
            </a:extLst>
          </p:cNvPr>
          <p:cNvSpPr/>
          <p:nvPr/>
        </p:nvSpPr>
        <p:spPr>
          <a:xfrm>
            <a:off x="7306791" y="4764163"/>
            <a:ext cx="2170688" cy="979032"/>
          </a:xfrm>
          <a:custGeom>
            <a:avLst/>
            <a:gdLst>
              <a:gd name="csX0" fmla="*/ 137443 w 2170688"/>
              <a:gd name="csY0" fmla="*/ 154280 h 979032"/>
              <a:gd name="csX1" fmla="*/ 146471 w 2170688"/>
              <a:gd name="csY1" fmla="*/ 163309 h 979032"/>
              <a:gd name="csX2" fmla="*/ 109312 w 2170688"/>
              <a:gd name="csY2" fmla="*/ 219866 h 979032"/>
              <a:gd name="csX3" fmla="*/ 31117 w 2170688"/>
              <a:gd name="csY3" fmla="*/ 394315 h 979032"/>
              <a:gd name="csX4" fmla="*/ 212953 w 2170688"/>
              <a:gd name="csY4" fmla="*/ 873191 h 979032"/>
              <a:gd name="csX5" fmla="*/ 718988 w 2170688"/>
              <a:gd name="csY5" fmla="*/ 957207 h 979032"/>
              <a:gd name="csX6" fmla="*/ 1703899 w 2170688"/>
              <a:gd name="csY6" fmla="*/ 957207 h 979032"/>
              <a:gd name="csX7" fmla="*/ 2039664 w 2170688"/>
              <a:gd name="csY7" fmla="*/ 957356 h 979032"/>
              <a:gd name="csX8" fmla="*/ 2129202 w 2170688"/>
              <a:gd name="csY8" fmla="*/ 957281 h 979032"/>
              <a:gd name="csX9" fmla="*/ 2163524 w 2170688"/>
              <a:gd name="csY9" fmla="*/ 959968 h 979032"/>
              <a:gd name="csX10" fmla="*/ 2170389 w 2170688"/>
              <a:gd name="csY10" fmla="*/ 967579 h 979032"/>
              <a:gd name="csX11" fmla="*/ 2164046 w 2170688"/>
              <a:gd name="csY11" fmla="*/ 975712 h 979032"/>
              <a:gd name="csX12" fmla="*/ 2129202 w 2170688"/>
              <a:gd name="csY12" fmla="*/ 978248 h 979032"/>
              <a:gd name="csX13" fmla="*/ 2047125 w 2170688"/>
              <a:gd name="csY13" fmla="*/ 977875 h 979032"/>
              <a:gd name="csX14" fmla="*/ 1718822 w 2170688"/>
              <a:gd name="csY14" fmla="*/ 978323 h 979032"/>
              <a:gd name="csX15" fmla="*/ 756295 w 2170688"/>
              <a:gd name="csY15" fmla="*/ 978397 h 979032"/>
              <a:gd name="csX16" fmla="*/ 539913 w 2170688"/>
              <a:gd name="csY16" fmla="*/ 978174 h 979032"/>
              <a:gd name="csX17" fmla="*/ 282269 w 2170688"/>
              <a:gd name="csY17" fmla="*/ 938031 h 979032"/>
              <a:gd name="csX18" fmla="*/ 4255 w 2170688"/>
              <a:gd name="csY18" fmla="*/ 430129 h 979032"/>
              <a:gd name="csX19" fmla="*/ 46562 w 2170688"/>
              <a:gd name="csY19" fmla="*/ 283811 h 979032"/>
              <a:gd name="csX20" fmla="*/ 137443 w 2170688"/>
              <a:gd name="csY20" fmla="*/ 154280 h 979032"/>
              <a:gd name="csX21" fmla="*/ 2147463 w 2170688"/>
              <a:gd name="csY21" fmla="*/ 13 h 979032"/>
              <a:gd name="csX22" fmla="*/ 2164943 w 2170688"/>
              <a:gd name="csY22" fmla="*/ 3109 h 979032"/>
              <a:gd name="csX23" fmla="*/ 2170688 w 2170688"/>
              <a:gd name="csY23" fmla="*/ 12510 h 979032"/>
              <a:gd name="csX24" fmla="*/ 2054587 w 2170688"/>
              <a:gd name="csY24" fmla="*/ 21688 h 979032"/>
              <a:gd name="csX25" fmla="*/ 1785975 w 2170688"/>
              <a:gd name="csY25" fmla="*/ 22062 h 979032"/>
              <a:gd name="csX26" fmla="*/ 771218 w 2170688"/>
              <a:gd name="csY26" fmla="*/ 22062 h 979032"/>
              <a:gd name="csX27" fmla="*/ 472760 w 2170688"/>
              <a:gd name="csY27" fmla="*/ 22210 h 979032"/>
              <a:gd name="csX28" fmla="*/ 397996 w 2170688"/>
              <a:gd name="csY28" fmla="*/ 29671 h 979032"/>
              <a:gd name="csX29" fmla="*/ 370091 w 2170688"/>
              <a:gd name="csY29" fmla="*/ 30119 h 979032"/>
              <a:gd name="csX30" fmla="*/ 364270 w 2170688"/>
              <a:gd name="csY30" fmla="*/ 19972 h 979032"/>
              <a:gd name="csX31" fmla="*/ 517529 w 2170688"/>
              <a:gd name="csY31" fmla="*/ 1094 h 979032"/>
              <a:gd name="csX32" fmla="*/ 771218 w 2170688"/>
              <a:gd name="csY32" fmla="*/ 871 h 979032"/>
              <a:gd name="csX33" fmla="*/ 1748668 w 2170688"/>
              <a:gd name="csY33" fmla="*/ 797 h 979032"/>
              <a:gd name="csX34" fmla="*/ 2054587 w 2170688"/>
              <a:gd name="csY34" fmla="*/ 1170 h 979032"/>
              <a:gd name="csX35" fmla="*/ 2129202 w 2170688"/>
              <a:gd name="csY35" fmla="*/ 946 h 979032"/>
              <a:gd name="csX36" fmla="*/ 2147463 w 2170688"/>
              <a:gd name="csY36" fmla="*/ 13 h 979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2170688" h="979032">
                <a:moveTo>
                  <a:pt x="137443" y="154280"/>
                </a:moveTo>
                <a:cubicBezTo>
                  <a:pt x="143486" y="163383"/>
                  <a:pt x="142442" y="153384"/>
                  <a:pt x="146471" y="163309"/>
                </a:cubicBezTo>
                <a:cubicBezTo>
                  <a:pt x="150798" y="174053"/>
                  <a:pt x="116550" y="209121"/>
                  <a:pt x="109312" y="219866"/>
                </a:cubicBezTo>
                <a:cubicBezTo>
                  <a:pt x="73274" y="273439"/>
                  <a:pt x="44921" y="330817"/>
                  <a:pt x="31117" y="394315"/>
                </a:cubicBezTo>
                <a:cubicBezTo>
                  <a:pt x="-8206" y="575181"/>
                  <a:pt x="63276" y="764626"/>
                  <a:pt x="212953" y="873191"/>
                </a:cubicBezTo>
                <a:cubicBezTo>
                  <a:pt x="364196" y="982725"/>
                  <a:pt x="542898" y="957281"/>
                  <a:pt x="718988" y="957207"/>
                </a:cubicBezTo>
                <a:cubicBezTo>
                  <a:pt x="1047291" y="957132"/>
                  <a:pt x="1375595" y="957281"/>
                  <a:pt x="1703899" y="957207"/>
                </a:cubicBezTo>
                <a:cubicBezTo>
                  <a:pt x="1815820" y="957132"/>
                  <a:pt x="1927742" y="957281"/>
                  <a:pt x="2039664" y="957356"/>
                </a:cubicBezTo>
                <a:cubicBezTo>
                  <a:pt x="2069510" y="957431"/>
                  <a:pt x="2099356" y="957132"/>
                  <a:pt x="2129202" y="957281"/>
                </a:cubicBezTo>
                <a:cubicBezTo>
                  <a:pt x="2139498" y="957356"/>
                  <a:pt x="2154048" y="954893"/>
                  <a:pt x="2163524" y="959968"/>
                </a:cubicBezTo>
                <a:cubicBezTo>
                  <a:pt x="2172404" y="964743"/>
                  <a:pt x="2161883" y="961087"/>
                  <a:pt x="2170389" y="967579"/>
                </a:cubicBezTo>
                <a:cubicBezTo>
                  <a:pt x="2161286" y="975114"/>
                  <a:pt x="2173746" y="970264"/>
                  <a:pt x="2164046" y="975712"/>
                </a:cubicBezTo>
                <a:cubicBezTo>
                  <a:pt x="2154794" y="980860"/>
                  <a:pt x="2139348" y="978174"/>
                  <a:pt x="2129202" y="978248"/>
                </a:cubicBezTo>
                <a:cubicBezTo>
                  <a:pt x="2101818" y="978397"/>
                  <a:pt x="2074510" y="977950"/>
                  <a:pt x="2047125" y="977875"/>
                </a:cubicBezTo>
                <a:cubicBezTo>
                  <a:pt x="1937666" y="977353"/>
                  <a:pt x="1828281" y="978099"/>
                  <a:pt x="1718822" y="978323"/>
                </a:cubicBezTo>
                <a:cubicBezTo>
                  <a:pt x="1397980" y="979218"/>
                  <a:pt x="1077138" y="979292"/>
                  <a:pt x="756295" y="978397"/>
                </a:cubicBezTo>
                <a:cubicBezTo>
                  <a:pt x="684143" y="978174"/>
                  <a:pt x="612065" y="978248"/>
                  <a:pt x="539913" y="978174"/>
                </a:cubicBezTo>
                <a:cubicBezTo>
                  <a:pt x="451644" y="978099"/>
                  <a:pt x="363599" y="977353"/>
                  <a:pt x="282269" y="938031"/>
                </a:cubicBezTo>
                <a:cubicBezTo>
                  <a:pt x="85660" y="843047"/>
                  <a:pt x="-23427" y="648229"/>
                  <a:pt x="4255" y="430129"/>
                </a:cubicBezTo>
                <a:cubicBezTo>
                  <a:pt x="10747" y="379243"/>
                  <a:pt x="23133" y="329699"/>
                  <a:pt x="46562" y="283811"/>
                </a:cubicBezTo>
                <a:cubicBezTo>
                  <a:pt x="69469" y="238893"/>
                  <a:pt x="96107" y="185170"/>
                  <a:pt x="137443" y="154280"/>
                </a:cubicBezTo>
                <a:close/>
                <a:moveTo>
                  <a:pt x="2147463" y="13"/>
                </a:moveTo>
                <a:cubicBezTo>
                  <a:pt x="2154067" y="-99"/>
                  <a:pt x="2160540" y="461"/>
                  <a:pt x="2164943" y="3109"/>
                </a:cubicBezTo>
                <a:cubicBezTo>
                  <a:pt x="2178746" y="11466"/>
                  <a:pt x="2158973" y="1617"/>
                  <a:pt x="2170688" y="12510"/>
                </a:cubicBezTo>
                <a:cubicBezTo>
                  <a:pt x="2140319" y="31388"/>
                  <a:pt x="2090104" y="21464"/>
                  <a:pt x="2054587" y="21688"/>
                </a:cubicBezTo>
                <a:cubicBezTo>
                  <a:pt x="1965050" y="22285"/>
                  <a:pt x="1875513" y="21763"/>
                  <a:pt x="1785975" y="22062"/>
                </a:cubicBezTo>
                <a:cubicBezTo>
                  <a:pt x="1447748" y="23105"/>
                  <a:pt x="1109445" y="22359"/>
                  <a:pt x="771218" y="22062"/>
                </a:cubicBezTo>
                <a:cubicBezTo>
                  <a:pt x="671757" y="21987"/>
                  <a:pt x="572222" y="20420"/>
                  <a:pt x="472760" y="22210"/>
                </a:cubicBezTo>
                <a:cubicBezTo>
                  <a:pt x="447391" y="22658"/>
                  <a:pt x="423067" y="26388"/>
                  <a:pt x="397996" y="29671"/>
                </a:cubicBezTo>
                <a:cubicBezTo>
                  <a:pt x="389863" y="30716"/>
                  <a:pt x="377776" y="34969"/>
                  <a:pt x="370091" y="30119"/>
                </a:cubicBezTo>
                <a:cubicBezTo>
                  <a:pt x="359495" y="23478"/>
                  <a:pt x="372851" y="28702"/>
                  <a:pt x="364270" y="19972"/>
                </a:cubicBezTo>
                <a:cubicBezTo>
                  <a:pt x="408815" y="-3457"/>
                  <a:pt x="468358" y="946"/>
                  <a:pt x="517529" y="1094"/>
                </a:cubicBezTo>
                <a:cubicBezTo>
                  <a:pt x="602067" y="1319"/>
                  <a:pt x="686680" y="797"/>
                  <a:pt x="771218" y="871"/>
                </a:cubicBezTo>
                <a:cubicBezTo>
                  <a:pt x="1097060" y="1094"/>
                  <a:pt x="1422826" y="-174"/>
                  <a:pt x="1748668" y="797"/>
                </a:cubicBezTo>
                <a:cubicBezTo>
                  <a:pt x="1850666" y="1094"/>
                  <a:pt x="1952589" y="797"/>
                  <a:pt x="2054587" y="1170"/>
                </a:cubicBezTo>
                <a:cubicBezTo>
                  <a:pt x="2079433" y="1244"/>
                  <a:pt x="2104356" y="946"/>
                  <a:pt x="2129202" y="946"/>
                </a:cubicBezTo>
                <a:cubicBezTo>
                  <a:pt x="2134126" y="908"/>
                  <a:pt x="2140860" y="125"/>
                  <a:pt x="2147463" y="1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32CFDCF-798B-9C75-9408-446D66592F83}"/>
              </a:ext>
            </a:extLst>
          </p:cNvPr>
          <p:cNvSpPr/>
          <p:nvPr/>
        </p:nvSpPr>
        <p:spPr>
          <a:xfrm>
            <a:off x="9835480" y="4595219"/>
            <a:ext cx="569368" cy="1307459"/>
          </a:xfrm>
          <a:custGeom>
            <a:avLst/>
            <a:gdLst>
              <a:gd name="csX0" fmla="*/ 29592 w 636642"/>
              <a:gd name="csY0" fmla="*/ 1400377 h 1461943"/>
              <a:gd name="csX1" fmla="*/ 59184 w 636642"/>
              <a:gd name="csY1" fmla="*/ 1431160 h 1461943"/>
              <a:gd name="csX2" fmla="*/ 29592 w 636642"/>
              <a:gd name="csY2" fmla="*/ 1461943 h 1461943"/>
              <a:gd name="csX3" fmla="*/ 0 w 636642"/>
              <a:gd name="csY3" fmla="*/ 1431160 h 1461943"/>
              <a:gd name="csX4" fmla="*/ 29592 w 636642"/>
              <a:gd name="csY4" fmla="*/ 1400377 h 1461943"/>
              <a:gd name="csX5" fmla="*/ 163066 w 636642"/>
              <a:gd name="csY5" fmla="*/ 1366627 h 1461943"/>
              <a:gd name="csX6" fmla="*/ 192726 w 636642"/>
              <a:gd name="csY6" fmla="*/ 1396433 h 1461943"/>
              <a:gd name="csX7" fmla="*/ 163066 w 636642"/>
              <a:gd name="csY7" fmla="*/ 1426239 h 1461943"/>
              <a:gd name="csX8" fmla="*/ 133406 w 636642"/>
              <a:gd name="csY8" fmla="*/ 1396433 h 1461943"/>
              <a:gd name="csX9" fmla="*/ 163066 w 636642"/>
              <a:gd name="csY9" fmla="*/ 1366627 h 1461943"/>
              <a:gd name="csX10" fmla="*/ 287214 w 636642"/>
              <a:gd name="csY10" fmla="*/ 1306290 h 1461943"/>
              <a:gd name="csX11" fmla="*/ 317462 w 636642"/>
              <a:gd name="csY11" fmla="*/ 1334876 h 1461943"/>
              <a:gd name="csX12" fmla="*/ 287214 w 636642"/>
              <a:gd name="csY12" fmla="*/ 1363462 h 1461943"/>
              <a:gd name="csX13" fmla="*/ 256966 w 636642"/>
              <a:gd name="csY13" fmla="*/ 1334876 h 1461943"/>
              <a:gd name="csX14" fmla="*/ 287214 w 636642"/>
              <a:gd name="csY14" fmla="*/ 1306290 h 1461943"/>
              <a:gd name="csX15" fmla="*/ 397505 w 636642"/>
              <a:gd name="csY15" fmla="*/ 1216395 h 1461943"/>
              <a:gd name="csX16" fmla="*/ 427415 w 636642"/>
              <a:gd name="csY16" fmla="*/ 1245729 h 1461943"/>
              <a:gd name="csX17" fmla="*/ 397505 w 636642"/>
              <a:gd name="csY17" fmla="*/ 1275063 h 1461943"/>
              <a:gd name="csX18" fmla="*/ 367595 w 636642"/>
              <a:gd name="csY18" fmla="*/ 1245729 h 1461943"/>
              <a:gd name="csX19" fmla="*/ 397505 w 636642"/>
              <a:gd name="csY19" fmla="*/ 1216395 h 1461943"/>
              <a:gd name="csX20" fmla="*/ 484832 w 636642"/>
              <a:gd name="csY20" fmla="*/ 1107784 h 1461943"/>
              <a:gd name="csX21" fmla="*/ 513457 w 636642"/>
              <a:gd name="csY21" fmla="*/ 1137986 h 1461943"/>
              <a:gd name="csX22" fmla="*/ 484832 w 636642"/>
              <a:gd name="csY22" fmla="*/ 1168188 h 1461943"/>
              <a:gd name="csX23" fmla="*/ 456207 w 636642"/>
              <a:gd name="csY23" fmla="*/ 1137986 h 1461943"/>
              <a:gd name="csX24" fmla="*/ 484832 w 636642"/>
              <a:gd name="csY24" fmla="*/ 1107784 h 1461943"/>
              <a:gd name="csX25" fmla="*/ 552939 w 636642"/>
              <a:gd name="csY25" fmla="*/ 983474 h 1461943"/>
              <a:gd name="csX26" fmla="*/ 581100 w 636642"/>
              <a:gd name="csY26" fmla="*/ 1014587 h 1461943"/>
              <a:gd name="csX27" fmla="*/ 552939 w 636642"/>
              <a:gd name="csY27" fmla="*/ 1045700 h 1461943"/>
              <a:gd name="csX28" fmla="*/ 524778 w 636642"/>
              <a:gd name="csY28" fmla="*/ 1014587 h 1461943"/>
              <a:gd name="csX29" fmla="*/ 552939 w 636642"/>
              <a:gd name="csY29" fmla="*/ 983474 h 1461943"/>
              <a:gd name="csX30" fmla="*/ 596140 w 636642"/>
              <a:gd name="csY30" fmla="*/ 850151 h 1461943"/>
              <a:gd name="csX31" fmla="*/ 625146 w 636642"/>
              <a:gd name="csY31" fmla="*/ 879436 h 1461943"/>
              <a:gd name="csX32" fmla="*/ 596140 w 636642"/>
              <a:gd name="csY32" fmla="*/ 908721 h 1461943"/>
              <a:gd name="csX33" fmla="*/ 567134 w 636642"/>
              <a:gd name="csY33" fmla="*/ 879436 h 1461943"/>
              <a:gd name="csX34" fmla="*/ 596140 w 636642"/>
              <a:gd name="csY34" fmla="*/ 850151 h 1461943"/>
              <a:gd name="csX35" fmla="*/ 608112 w 636642"/>
              <a:gd name="csY35" fmla="*/ 714115 h 1461943"/>
              <a:gd name="csX36" fmla="*/ 636642 w 636642"/>
              <a:gd name="csY36" fmla="*/ 742929 h 1461943"/>
              <a:gd name="csX37" fmla="*/ 608112 w 636642"/>
              <a:gd name="csY37" fmla="*/ 771743 h 1461943"/>
              <a:gd name="csX38" fmla="*/ 579582 w 636642"/>
              <a:gd name="csY38" fmla="*/ 742929 h 1461943"/>
              <a:gd name="csX39" fmla="*/ 608112 w 636642"/>
              <a:gd name="csY39" fmla="*/ 714115 h 1461943"/>
              <a:gd name="csX40" fmla="*/ 597690 w 636642"/>
              <a:gd name="csY40" fmla="*/ 570992 h 1461943"/>
              <a:gd name="csX41" fmla="*/ 627711 w 636642"/>
              <a:gd name="csY41" fmla="*/ 601236 h 1461943"/>
              <a:gd name="csX42" fmla="*/ 597690 w 636642"/>
              <a:gd name="csY42" fmla="*/ 631480 h 1461943"/>
              <a:gd name="csX43" fmla="*/ 567669 w 636642"/>
              <a:gd name="csY43" fmla="*/ 601236 h 1461943"/>
              <a:gd name="csX44" fmla="*/ 597690 w 636642"/>
              <a:gd name="csY44" fmla="*/ 570992 h 1461943"/>
              <a:gd name="csX45" fmla="*/ 556732 w 636642"/>
              <a:gd name="csY45" fmla="*/ 435350 h 1461943"/>
              <a:gd name="csX46" fmla="*/ 583983 w 636642"/>
              <a:gd name="csY46" fmla="*/ 465743 h 1461943"/>
              <a:gd name="csX47" fmla="*/ 556732 w 636642"/>
              <a:gd name="csY47" fmla="*/ 496136 h 1461943"/>
              <a:gd name="csX48" fmla="*/ 529481 w 636642"/>
              <a:gd name="csY48" fmla="*/ 465743 h 1461943"/>
              <a:gd name="csX49" fmla="*/ 556732 w 636642"/>
              <a:gd name="csY49" fmla="*/ 435350 h 1461943"/>
              <a:gd name="csX50" fmla="*/ 491438 w 636642"/>
              <a:gd name="csY50" fmla="*/ 309460 h 1461943"/>
              <a:gd name="csX51" fmla="*/ 520607 w 636642"/>
              <a:gd name="csY51" fmla="*/ 339670 h 1461943"/>
              <a:gd name="csX52" fmla="*/ 491438 w 636642"/>
              <a:gd name="csY52" fmla="*/ 369880 h 1461943"/>
              <a:gd name="csX53" fmla="*/ 462269 w 636642"/>
              <a:gd name="csY53" fmla="*/ 339670 h 1461943"/>
              <a:gd name="csX54" fmla="*/ 491438 w 636642"/>
              <a:gd name="csY54" fmla="*/ 309460 h 1461943"/>
              <a:gd name="csX55" fmla="*/ 396063 w 636642"/>
              <a:gd name="csY55" fmla="*/ 190798 h 1461943"/>
              <a:gd name="csX56" fmla="*/ 425198 w 636642"/>
              <a:gd name="csY56" fmla="*/ 220374 h 1461943"/>
              <a:gd name="csX57" fmla="*/ 396063 w 636642"/>
              <a:gd name="csY57" fmla="*/ 249950 h 1461943"/>
              <a:gd name="csX58" fmla="*/ 366928 w 636642"/>
              <a:gd name="csY58" fmla="*/ 220374 h 1461943"/>
              <a:gd name="csX59" fmla="*/ 396063 w 636642"/>
              <a:gd name="csY59" fmla="*/ 190798 h 1461943"/>
              <a:gd name="csX60" fmla="*/ 288628 w 636642"/>
              <a:gd name="csY60" fmla="*/ 100277 h 1461943"/>
              <a:gd name="csX61" fmla="*/ 319289 w 636642"/>
              <a:gd name="csY61" fmla="*/ 130479 h 1461943"/>
              <a:gd name="csX62" fmla="*/ 288628 w 636642"/>
              <a:gd name="csY62" fmla="*/ 160681 h 1461943"/>
              <a:gd name="csX63" fmla="*/ 257967 w 636642"/>
              <a:gd name="csY63" fmla="*/ 130479 h 1461943"/>
              <a:gd name="csX64" fmla="*/ 288628 w 636642"/>
              <a:gd name="csY64" fmla="*/ 100277 h 1461943"/>
              <a:gd name="csX65" fmla="*/ 163570 w 636642"/>
              <a:gd name="csY65" fmla="*/ 38067 h 1461943"/>
              <a:gd name="csX66" fmla="*/ 192893 w 636642"/>
              <a:gd name="csY66" fmla="*/ 66856 h 1461943"/>
              <a:gd name="csX67" fmla="*/ 163570 w 636642"/>
              <a:gd name="csY67" fmla="*/ 95645 h 1461943"/>
              <a:gd name="csX68" fmla="*/ 134247 w 636642"/>
              <a:gd name="csY68" fmla="*/ 66856 h 1461943"/>
              <a:gd name="csX69" fmla="*/ 163570 w 636642"/>
              <a:gd name="csY69" fmla="*/ 38067 h 1461943"/>
              <a:gd name="csX70" fmla="*/ 29160 w 636642"/>
              <a:gd name="csY70" fmla="*/ 0 h 1461943"/>
              <a:gd name="csX71" fmla="*/ 57887 w 636642"/>
              <a:gd name="csY71" fmla="*/ 30668 h 1461943"/>
              <a:gd name="csX72" fmla="*/ 29160 w 636642"/>
              <a:gd name="csY72" fmla="*/ 61336 h 1461943"/>
              <a:gd name="csX73" fmla="*/ 433 w 636642"/>
              <a:gd name="csY73" fmla="*/ 30668 h 1461943"/>
              <a:gd name="csX74" fmla="*/ 29160 w 636642"/>
              <a:gd name="csY74" fmla="*/ 0 h 1461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36642" h="1461943">
                <a:moveTo>
                  <a:pt x="29592" y="1400377"/>
                </a:moveTo>
                <a:cubicBezTo>
                  <a:pt x="45935" y="1400377"/>
                  <a:pt x="59184" y="1414159"/>
                  <a:pt x="59184" y="1431160"/>
                </a:cubicBezTo>
                <a:cubicBezTo>
                  <a:pt x="59184" y="1448161"/>
                  <a:pt x="45935" y="1461943"/>
                  <a:pt x="29592" y="1461943"/>
                </a:cubicBezTo>
                <a:cubicBezTo>
                  <a:pt x="13249" y="1461943"/>
                  <a:pt x="0" y="1448161"/>
                  <a:pt x="0" y="1431160"/>
                </a:cubicBezTo>
                <a:cubicBezTo>
                  <a:pt x="0" y="1414159"/>
                  <a:pt x="13249" y="1400377"/>
                  <a:pt x="29592" y="1400377"/>
                </a:cubicBezTo>
                <a:close/>
                <a:moveTo>
                  <a:pt x="163066" y="1366627"/>
                </a:moveTo>
                <a:cubicBezTo>
                  <a:pt x="179447" y="1366627"/>
                  <a:pt x="192726" y="1379972"/>
                  <a:pt x="192726" y="1396433"/>
                </a:cubicBezTo>
                <a:cubicBezTo>
                  <a:pt x="192726" y="1412894"/>
                  <a:pt x="179447" y="1426239"/>
                  <a:pt x="163066" y="1426239"/>
                </a:cubicBezTo>
                <a:cubicBezTo>
                  <a:pt x="146685" y="1426239"/>
                  <a:pt x="133406" y="1412894"/>
                  <a:pt x="133406" y="1396433"/>
                </a:cubicBezTo>
                <a:cubicBezTo>
                  <a:pt x="133406" y="1379972"/>
                  <a:pt x="146685" y="1366627"/>
                  <a:pt x="163066" y="1366627"/>
                </a:cubicBezTo>
                <a:close/>
                <a:moveTo>
                  <a:pt x="287214" y="1306290"/>
                </a:moveTo>
                <a:cubicBezTo>
                  <a:pt x="303920" y="1306290"/>
                  <a:pt x="317462" y="1319088"/>
                  <a:pt x="317462" y="1334876"/>
                </a:cubicBezTo>
                <a:cubicBezTo>
                  <a:pt x="317462" y="1350664"/>
                  <a:pt x="303920" y="1363462"/>
                  <a:pt x="287214" y="1363462"/>
                </a:cubicBezTo>
                <a:cubicBezTo>
                  <a:pt x="270508" y="1363462"/>
                  <a:pt x="256966" y="1350664"/>
                  <a:pt x="256966" y="1334876"/>
                </a:cubicBezTo>
                <a:cubicBezTo>
                  <a:pt x="256966" y="1319088"/>
                  <a:pt x="270508" y="1306290"/>
                  <a:pt x="287214" y="1306290"/>
                </a:cubicBezTo>
                <a:close/>
                <a:moveTo>
                  <a:pt x="397505" y="1216395"/>
                </a:moveTo>
                <a:cubicBezTo>
                  <a:pt x="414024" y="1216395"/>
                  <a:pt x="427415" y="1229528"/>
                  <a:pt x="427415" y="1245729"/>
                </a:cubicBezTo>
                <a:cubicBezTo>
                  <a:pt x="427415" y="1261930"/>
                  <a:pt x="414024" y="1275063"/>
                  <a:pt x="397505" y="1275063"/>
                </a:cubicBezTo>
                <a:cubicBezTo>
                  <a:pt x="380986" y="1275063"/>
                  <a:pt x="367595" y="1261930"/>
                  <a:pt x="367595" y="1245729"/>
                </a:cubicBezTo>
                <a:cubicBezTo>
                  <a:pt x="367595" y="1229528"/>
                  <a:pt x="380986" y="1216395"/>
                  <a:pt x="397505" y="1216395"/>
                </a:cubicBezTo>
                <a:close/>
                <a:moveTo>
                  <a:pt x="484832" y="1107784"/>
                </a:moveTo>
                <a:cubicBezTo>
                  <a:pt x="500641" y="1107784"/>
                  <a:pt x="513457" y="1121306"/>
                  <a:pt x="513457" y="1137986"/>
                </a:cubicBezTo>
                <a:cubicBezTo>
                  <a:pt x="513457" y="1154666"/>
                  <a:pt x="500641" y="1168188"/>
                  <a:pt x="484832" y="1168188"/>
                </a:cubicBezTo>
                <a:cubicBezTo>
                  <a:pt x="469023" y="1168188"/>
                  <a:pt x="456207" y="1154666"/>
                  <a:pt x="456207" y="1137986"/>
                </a:cubicBezTo>
                <a:cubicBezTo>
                  <a:pt x="456207" y="1121306"/>
                  <a:pt x="469023" y="1107784"/>
                  <a:pt x="484832" y="1107784"/>
                </a:cubicBezTo>
                <a:close/>
                <a:moveTo>
                  <a:pt x="552939" y="983474"/>
                </a:moveTo>
                <a:cubicBezTo>
                  <a:pt x="568492" y="983474"/>
                  <a:pt x="581100" y="997404"/>
                  <a:pt x="581100" y="1014587"/>
                </a:cubicBezTo>
                <a:cubicBezTo>
                  <a:pt x="581100" y="1031770"/>
                  <a:pt x="568492" y="1045700"/>
                  <a:pt x="552939" y="1045700"/>
                </a:cubicBezTo>
                <a:cubicBezTo>
                  <a:pt x="537386" y="1045700"/>
                  <a:pt x="524778" y="1031770"/>
                  <a:pt x="524778" y="1014587"/>
                </a:cubicBezTo>
                <a:cubicBezTo>
                  <a:pt x="524778" y="997404"/>
                  <a:pt x="537386" y="983474"/>
                  <a:pt x="552939" y="983474"/>
                </a:cubicBezTo>
                <a:close/>
                <a:moveTo>
                  <a:pt x="596140" y="850151"/>
                </a:moveTo>
                <a:cubicBezTo>
                  <a:pt x="612160" y="850151"/>
                  <a:pt x="625146" y="863262"/>
                  <a:pt x="625146" y="879436"/>
                </a:cubicBezTo>
                <a:cubicBezTo>
                  <a:pt x="625146" y="895610"/>
                  <a:pt x="612160" y="908721"/>
                  <a:pt x="596140" y="908721"/>
                </a:cubicBezTo>
                <a:cubicBezTo>
                  <a:pt x="580120" y="908721"/>
                  <a:pt x="567134" y="895610"/>
                  <a:pt x="567134" y="879436"/>
                </a:cubicBezTo>
                <a:cubicBezTo>
                  <a:pt x="567134" y="863262"/>
                  <a:pt x="580120" y="850151"/>
                  <a:pt x="596140" y="850151"/>
                </a:cubicBezTo>
                <a:close/>
                <a:moveTo>
                  <a:pt x="608112" y="714115"/>
                </a:moveTo>
                <a:cubicBezTo>
                  <a:pt x="623869" y="714115"/>
                  <a:pt x="636642" y="727015"/>
                  <a:pt x="636642" y="742929"/>
                </a:cubicBezTo>
                <a:cubicBezTo>
                  <a:pt x="636642" y="758843"/>
                  <a:pt x="623869" y="771743"/>
                  <a:pt x="608112" y="771743"/>
                </a:cubicBezTo>
                <a:cubicBezTo>
                  <a:pt x="592355" y="771743"/>
                  <a:pt x="579582" y="758843"/>
                  <a:pt x="579582" y="742929"/>
                </a:cubicBezTo>
                <a:cubicBezTo>
                  <a:pt x="579582" y="727015"/>
                  <a:pt x="592355" y="714115"/>
                  <a:pt x="608112" y="714115"/>
                </a:cubicBezTo>
                <a:close/>
                <a:moveTo>
                  <a:pt x="597690" y="570992"/>
                </a:moveTo>
                <a:cubicBezTo>
                  <a:pt x="614270" y="570992"/>
                  <a:pt x="627711" y="584533"/>
                  <a:pt x="627711" y="601236"/>
                </a:cubicBezTo>
                <a:cubicBezTo>
                  <a:pt x="627711" y="617939"/>
                  <a:pt x="614270" y="631480"/>
                  <a:pt x="597690" y="631480"/>
                </a:cubicBezTo>
                <a:cubicBezTo>
                  <a:pt x="581110" y="631480"/>
                  <a:pt x="567669" y="617939"/>
                  <a:pt x="567669" y="601236"/>
                </a:cubicBezTo>
                <a:cubicBezTo>
                  <a:pt x="567669" y="584533"/>
                  <a:pt x="581110" y="570992"/>
                  <a:pt x="597690" y="570992"/>
                </a:cubicBezTo>
                <a:close/>
                <a:moveTo>
                  <a:pt x="556732" y="435350"/>
                </a:moveTo>
                <a:cubicBezTo>
                  <a:pt x="571782" y="435350"/>
                  <a:pt x="583983" y="448957"/>
                  <a:pt x="583983" y="465743"/>
                </a:cubicBezTo>
                <a:cubicBezTo>
                  <a:pt x="583983" y="482529"/>
                  <a:pt x="571782" y="496136"/>
                  <a:pt x="556732" y="496136"/>
                </a:cubicBezTo>
                <a:cubicBezTo>
                  <a:pt x="541682" y="496136"/>
                  <a:pt x="529481" y="482529"/>
                  <a:pt x="529481" y="465743"/>
                </a:cubicBezTo>
                <a:cubicBezTo>
                  <a:pt x="529481" y="448957"/>
                  <a:pt x="541682" y="435350"/>
                  <a:pt x="556732" y="435350"/>
                </a:cubicBezTo>
                <a:close/>
                <a:moveTo>
                  <a:pt x="491438" y="309460"/>
                </a:moveTo>
                <a:cubicBezTo>
                  <a:pt x="507548" y="309460"/>
                  <a:pt x="520607" y="322985"/>
                  <a:pt x="520607" y="339670"/>
                </a:cubicBezTo>
                <a:cubicBezTo>
                  <a:pt x="520607" y="356355"/>
                  <a:pt x="507548" y="369880"/>
                  <a:pt x="491438" y="369880"/>
                </a:cubicBezTo>
                <a:cubicBezTo>
                  <a:pt x="475328" y="369880"/>
                  <a:pt x="462269" y="356355"/>
                  <a:pt x="462269" y="339670"/>
                </a:cubicBezTo>
                <a:cubicBezTo>
                  <a:pt x="462269" y="322985"/>
                  <a:pt x="475328" y="309460"/>
                  <a:pt x="491438" y="309460"/>
                </a:cubicBezTo>
                <a:close/>
                <a:moveTo>
                  <a:pt x="396063" y="190798"/>
                </a:moveTo>
                <a:cubicBezTo>
                  <a:pt x="412154" y="190798"/>
                  <a:pt x="425198" y="204040"/>
                  <a:pt x="425198" y="220374"/>
                </a:cubicBezTo>
                <a:cubicBezTo>
                  <a:pt x="425198" y="236708"/>
                  <a:pt x="412154" y="249950"/>
                  <a:pt x="396063" y="249950"/>
                </a:cubicBezTo>
                <a:cubicBezTo>
                  <a:pt x="379972" y="249950"/>
                  <a:pt x="366928" y="236708"/>
                  <a:pt x="366928" y="220374"/>
                </a:cubicBezTo>
                <a:cubicBezTo>
                  <a:pt x="366928" y="204040"/>
                  <a:pt x="379972" y="190798"/>
                  <a:pt x="396063" y="190798"/>
                </a:cubicBezTo>
                <a:close/>
                <a:moveTo>
                  <a:pt x="288628" y="100277"/>
                </a:moveTo>
                <a:cubicBezTo>
                  <a:pt x="305562" y="100277"/>
                  <a:pt x="319289" y="113799"/>
                  <a:pt x="319289" y="130479"/>
                </a:cubicBezTo>
                <a:cubicBezTo>
                  <a:pt x="319289" y="147159"/>
                  <a:pt x="305562" y="160681"/>
                  <a:pt x="288628" y="160681"/>
                </a:cubicBezTo>
                <a:cubicBezTo>
                  <a:pt x="271694" y="160681"/>
                  <a:pt x="257967" y="147159"/>
                  <a:pt x="257967" y="130479"/>
                </a:cubicBezTo>
                <a:cubicBezTo>
                  <a:pt x="257967" y="113799"/>
                  <a:pt x="271694" y="100277"/>
                  <a:pt x="288628" y="100277"/>
                </a:cubicBezTo>
                <a:close/>
                <a:moveTo>
                  <a:pt x="163570" y="38067"/>
                </a:moveTo>
                <a:cubicBezTo>
                  <a:pt x="179765" y="38067"/>
                  <a:pt x="192893" y="50956"/>
                  <a:pt x="192893" y="66856"/>
                </a:cubicBezTo>
                <a:cubicBezTo>
                  <a:pt x="192893" y="82756"/>
                  <a:pt x="179765" y="95645"/>
                  <a:pt x="163570" y="95645"/>
                </a:cubicBezTo>
                <a:cubicBezTo>
                  <a:pt x="147375" y="95645"/>
                  <a:pt x="134247" y="82756"/>
                  <a:pt x="134247" y="66856"/>
                </a:cubicBezTo>
                <a:cubicBezTo>
                  <a:pt x="134247" y="50956"/>
                  <a:pt x="147375" y="38067"/>
                  <a:pt x="163570" y="38067"/>
                </a:cubicBezTo>
                <a:close/>
                <a:moveTo>
                  <a:pt x="29160" y="0"/>
                </a:moveTo>
                <a:cubicBezTo>
                  <a:pt x="45025" y="0"/>
                  <a:pt x="57887" y="13731"/>
                  <a:pt x="57887" y="30668"/>
                </a:cubicBezTo>
                <a:cubicBezTo>
                  <a:pt x="57887" y="47605"/>
                  <a:pt x="45025" y="61336"/>
                  <a:pt x="29160" y="61336"/>
                </a:cubicBezTo>
                <a:cubicBezTo>
                  <a:pt x="13295" y="61336"/>
                  <a:pt x="433" y="47605"/>
                  <a:pt x="433" y="30668"/>
                </a:cubicBezTo>
                <a:cubicBezTo>
                  <a:pt x="433" y="13731"/>
                  <a:pt x="13295" y="0"/>
                  <a:pt x="291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E708472-84C5-D677-C17F-49C7B40B1F52}"/>
              </a:ext>
            </a:extLst>
          </p:cNvPr>
          <p:cNvSpPr txBox="1"/>
          <p:nvPr/>
        </p:nvSpPr>
        <p:spPr>
          <a:xfrm>
            <a:off x="5206964" y="3611479"/>
            <a:ext cx="178388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CORE IDEA</a:t>
            </a:r>
          </a:p>
        </p:txBody>
      </p:sp>
      <p:pic>
        <p:nvPicPr>
          <p:cNvPr id="65" name="Graphic 64" descr="Lights On with solid fill">
            <a:extLst>
              <a:ext uri="{FF2B5EF4-FFF2-40B4-BE49-F238E27FC236}">
                <a16:creationId xmlns:a16="http://schemas.microsoft.com/office/drawing/2014/main" id="{22CFA182-73AA-0011-B36B-CF49B764B3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41707" y="2688345"/>
            <a:ext cx="914400" cy="9144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652FC4DF-9B2B-56A4-0F7D-B6B1C17CAB7C}"/>
              </a:ext>
            </a:extLst>
          </p:cNvPr>
          <p:cNvGrpSpPr/>
          <p:nvPr/>
        </p:nvGrpSpPr>
        <p:grpSpPr>
          <a:xfrm>
            <a:off x="3047467" y="1221198"/>
            <a:ext cx="1601357" cy="805476"/>
            <a:chOff x="8921977" y="1303705"/>
            <a:chExt cx="2926080" cy="80547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1F4555-DEC0-A54F-6037-7B2F7F116C28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FFD2FF2-9C26-316E-9EB1-51B6524FBC61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D30D12C-3E67-FF50-4267-C634191E897A}"/>
              </a:ext>
            </a:extLst>
          </p:cNvPr>
          <p:cNvGrpSpPr/>
          <p:nvPr/>
        </p:nvGrpSpPr>
        <p:grpSpPr>
          <a:xfrm>
            <a:off x="2476494" y="3033847"/>
            <a:ext cx="1601357" cy="805476"/>
            <a:chOff x="8921977" y="1303705"/>
            <a:chExt cx="2926080" cy="805476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AF52483-E644-1D8E-0672-D8D3EA7166C9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rgbClr val="E0A602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F246BF7-ECE3-60AF-E955-33A32F2991DC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D38BE9A-EA58-883A-EA09-F6703CE6ECD1}"/>
              </a:ext>
            </a:extLst>
          </p:cNvPr>
          <p:cNvGrpSpPr/>
          <p:nvPr/>
        </p:nvGrpSpPr>
        <p:grpSpPr>
          <a:xfrm>
            <a:off x="3047466" y="4850613"/>
            <a:ext cx="1601357" cy="805476"/>
            <a:chOff x="8921977" y="1303705"/>
            <a:chExt cx="2926080" cy="8054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F4EAB1D-024F-4413-CF54-5F10F3B33D2C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90A60C1-D667-DED3-2506-C5B459EB0424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A53F00A-496B-6375-3AFD-59908941366B}"/>
              </a:ext>
            </a:extLst>
          </p:cNvPr>
          <p:cNvGrpSpPr/>
          <p:nvPr/>
        </p:nvGrpSpPr>
        <p:grpSpPr>
          <a:xfrm>
            <a:off x="7636896" y="1226069"/>
            <a:ext cx="1601357" cy="805476"/>
            <a:chOff x="8921977" y="1303705"/>
            <a:chExt cx="2926080" cy="80547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FD13E68-D79A-9700-E203-A9A83B352821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rgbClr val="E07C02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BC258B5-8ECA-3236-D385-D4165BA88528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CA68EDD-D39B-E12E-3433-0B467125893F}"/>
              </a:ext>
            </a:extLst>
          </p:cNvPr>
          <p:cNvGrpSpPr/>
          <p:nvPr/>
        </p:nvGrpSpPr>
        <p:grpSpPr>
          <a:xfrm>
            <a:off x="8210256" y="3033753"/>
            <a:ext cx="1601357" cy="805476"/>
            <a:chOff x="8921977" y="1303705"/>
            <a:chExt cx="2926080" cy="80547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D11B3A3-E5C5-A3E3-3E88-51FAF1C0BD59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DDFAA33-2ECB-BFE1-8033-4D3B831580B9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409EEC0-89CA-9E32-9C77-FE93E0E71F9D}"/>
              </a:ext>
            </a:extLst>
          </p:cNvPr>
          <p:cNvGrpSpPr/>
          <p:nvPr/>
        </p:nvGrpSpPr>
        <p:grpSpPr>
          <a:xfrm>
            <a:off x="7636896" y="4850941"/>
            <a:ext cx="1601357" cy="805476"/>
            <a:chOff x="8921977" y="1303705"/>
            <a:chExt cx="2926080" cy="80547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950D6D7-5203-62E5-3418-23BA49B4EBAE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B6487E2-9B41-9183-5C3A-7830A8EEE05E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</a:t>
              </a:r>
            </a:p>
          </p:txBody>
        </p:sp>
      </p:grpSp>
      <p:pic>
        <p:nvPicPr>
          <p:cNvPr id="84" name="Graphic 83" descr="Bullseye with solid fill">
            <a:extLst>
              <a:ext uri="{FF2B5EF4-FFF2-40B4-BE49-F238E27FC236}">
                <a16:creationId xmlns:a16="http://schemas.microsoft.com/office/drawing/2014/main" id="{9D25C3B9-320E-2344-8EF3-60EC4C2E3A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41855" y="1263858"/>
            <a:ext cx="731520" cy="731520"/>
          </a:xfrm>
          <a:prstGeom prst="rect">
            <a:avLst/>
          </a:prstGeom>
        </p:spPr>
      </p:pic>
      <p:pic>
        <p:nvPicPr>
          <p:cNvPr id="85" name="Graphic 84" descr="Users with solid fill">
            <a:extLst>
              <a:ext uri="{FF2B5EF4-FFF2-40B4-BE49-F238E27FC236}">
                <a16:creationId xmlns:a16="http://schemas.microsoft.com/office/drawing/2014/main" id="{A30A031E-3917-90F9-FB83-F8B772FDA6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09852" y="3077104"/>
            <a:ext cx="731520" cy="731520"/>
          </a:xfrm>
          <a:prstGeom prst="rect">
            <a:avLst/>
          </a:prstGeom>
        </p:spPr>
      </p:pic>
      <p:pic>
        <p:nvPicPr>
          <p:cNvPr id="86" name="Graphic 85" descr="Handshake with solid fill">
            <a:extLst>
              <a:ext uri="{FF2B5EF4-FFF2-40B4-BE49-F238E27FC236}">
                <a16:creationId xmlns:a16="http://schemas.microsoft.com/office/drawing/2014/main" id="{0CAB944F-7B82-83D6-9FC1-DDD39A6AB5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80918" y="4880558"/>
            <a:ext cx="731520" cy="731520"/>
          </a:xfrm>
          <a:prstGeom prst="rect">
            <a:avLst/>
          </a:prstGeom>
        </p:spPr>
      </p:pic>
      <p:pic>
        <p:nvPicPr>
          <p:cNvPr id="87" name="Graphic 86" descr="Bar graph with upward trend with solid fill">
            <a:extLst>
              <a:ext uri="{FF2B5EF4-FFF2-40B4-BE49-F238E27FC236}">
                <a16:creationId xmlns:a16="http://schemas.microsoft.com/office/drawing/2014/main" id="{9A53BAAD-8C5B-60C8-7E81-57518D1BB2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408069" y="1263022"/>
            <a:ext cx="731520" cy="731520"/>
          </a:xfrm>
          <a:prstGeom prst="rect">
            <a:avLst/>
          </a:prstGeom>
        </p:spPr>
      </p:pic>
      <p:pic>
        <p:nvPicPr>
          <p:cNvPr id="88" name="Graphic 87" descr="Single gear with solid fill">
            <a:extLst>
              <a:ext uri="{FF2B5EF4-FFF2-40B4-BE49-F238E27FC236}">
                <a16:creationId xmlns:a16="http://schemas.microsoft.com/office/drawing/2014/main" id="{5B688223-F7CC-1DD3-5049-9BD2FEAD2D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940350" y="3076165"/>
            <a:ext cx="731520" cy="731520"/>
          </a:xfrm>
          <a:prstGeom prst="rect">
            <a:avLst/>
          </a:prstGeom>
        </p:spPr>
      </p:pic>
      <p:pic>
        <p:nvPicPr>
          <p:cNvPr id="89" name="Graphic 88" descr="Star with solid fill">
            <a:extLst>
              <a:ext uri="{FF2B5EF4-FFF2-40B4-BE49-F238E27FC236}">
                <a16:creationId xmlns:a16="http://schemas.microsoft.com/office/drawing/2014/main" id="{16C5E43C-E657-FF07-9B01-F107690F2E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375230" y="487970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F50C1-4D05-0B6E-30E3-6921C360E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4856B-D548-6D4F-0741-7727C22EB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Idea Hub Diagram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0296D1-A08D-3577-1106-F29001FF634A}"/>
              </a:ext>
            </a:extLst>
          </p:cNvPr>
          <p:cNvSpPr/>
          <p:nvPr/>
        </p:nvSpPr>
        <p:spPr>
          <a:xfrm>
            <a:off x="4876551" y="2227687"/>
            <a:ext cx="2444713" cy="24587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C8FA37-02E5-1361-BA69-5D38EF2056C3}"/>
              </a:ext>
            </a:extLst>
          </p:cNvPr>
          <p:cNvSpPr/>
          <p:nvPr/>
        </p:nvSpPr>
        <p:spPr>
          <a:xfrm>
            <a:off x="5093016" y="2446975"/>
            <a:ext cx="2011782" cy="2020211"/>
          </a:xfrm>
          <a:prstGeom prst="ellipse">
            <a:avLst/>
          </a:pr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635482-4097-EB3F-BA99-22331FBBE70C}"/>
              </a:ext>
            </a:extLst>
          </p:cNvPr>
          <p:cNvSpPr/>
          <p:nvPr/>
        </p:nvSpPr>
        <p:spPr>
          <a:xfrm>
            <a:off x="7207533" y="2653955"/>
            <a:ext cx="270729" cy="635875"/>
          </a:xfrm>
          <a:custGeom>
            <a:avLst/>
            <a:gdLst>
              <a:gd name="csX0" fmla="*/ 20395 w 302717"/>
              <a:gd name="csY0" fmla="*/ 263 h 711008"/>
              <a:gd name="csX1" fmla="*/ 35819 w 302717"/>
              <a:gd name="csY1" fmla="*/ 3183 h 711008"/>
              <a:gd name="csX2" fmla="*/ 63852 w 302717"/>
              <a:gd name="csY2" fmla="*/ 41644 h 711008"/>
              <a:gd name="csX3" fmla="*/ 123004 w 302717"/>
              <a:gd name="csY3" fmla="*/ 141093 h 711008"/>
              <a:gd name="csX4" fmla="*/ 279854 w 302717"/>
              <a:gd name="csY4" fmla="*/ 552490 h 711008"/>
              <a:gd name="csX5" fmla="*/ 295956 w 302717"/>
              <a:gd name="csY5" fmla="*/ 646016 h 711008"/>
              <a:gd name="csX6" fmla="*/ 301296 w 302717"/>
              <a:gd name="csY6" fmla="*/ 696158 h 711008"/>
              <a:gd name="csX7" fmla="*/ 289198 w 302717"/>
              <a:gd name="csY7" fmla="*/ 711008 h 711008"/>
              <a:gd name="csX8" fmla="*/ 265838 w 302717"/>
              <a:gd name="csY8" fmla="*/ 707838 h 711008"/>
              <a:gd name="csX9" fmla="*/ 244312 w 302717"/>
              <a:gd name="csY9" fmla="*/ 629830 h 711008"/>
              <a:gd name="csX10" fmla="*/ 181155 w 302717"/>
              <a:gd name="csY10" fmla="*/ 382959 h 711008"/>
              <a:gd name="csX11" fmla="*/ 58512 w 302717"/>
              <a:gd name="csY11" fmla="*/ 122238 h 711008"/>
              <a:gd name="csX12" fmla="*/ 111 w 302717"/>
              <a:gd name="csY12" fmla="*/ 28879 h 711008"/>
              <a:gd name="csX13" fmla="*/ 5534 w 302717"/>
              <a:gd name="csY13" fmla="*/ 4851 h 711008"/>
              <a:gd name="csX14" fmla="*/ 20395 w 302717"/>
              <a:gd name="csY14" fmla="*/ 263 h 711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02717" h="711008">
                <a:moveTo>
                  <a:pt x="20395" y="263"/>
                </a:moveTo>
                <a:cubicBezTo>
                  <a:pt x="24952" y="-426"/>
                  <a:pt x="29604" y="138"/>
                  <a:pt x="35819" y="3183"/>
                </a:cubicBezTo>
                <a:cubicBezTo>
                  <a:pt x="47666" y="8939"/>
                  <a:pt x="57344" y="30715"/>
                  <a:pt x="63852" y="41644"/>
                </a:cubicBezTo>
                <a:cubicBezTo>
                  <a:pt x="83708" y="74682"/>
                  <a:pt x="104899" y="107054"/>
                  <a:pt x="123004" y="141093"/>
                </a:cubicBezTo>
                <a:cubicBezTo>
                  <a:pt x="192919" y="271913"/>
                  <a:pt x="246315" y="407738"/>
                  <a:pt x="279854" y="552490"/>
                </a:cubicBezTo>
                <a:cubicBezTo>
                  <a:pt x="287112" y="583526"/>
                  <a:pt x="291200" y="614562"/>
                  <a:pt x="295956" y="646016"/>
                </a:cubicBezTo>
                <a:cubicBezTo>
                  <a:pt x="298375" y="661367"/>
                  <a:pt x="305801" y="680723"/>
                  <a:pt x="301296" y="696158"/>
                </a:cubicBezTo>
                <a:cubicBezTo>
                  <a:pt x="298626" y="705502"/>
                  <a:pt x="294621" y="704334"/>
                  <a:pt x="289198" y="711008"/>
                </a:cubicBezTo>
                <a:cubicBezTo>
                  <a:pt x="280771" y="709840"/>
                  <a:pt x="274014" y="711759"/>
                  <a:pt x="265838" y="707838"/>
                </a:cubicBezTo>
                <a:cubicBezTo>
                  <a:pt x="248817" y="699745"/>
                  <a:pt x="246982" y="648268"/>
                  <a:pt x="244312" y="629830"/>
                </a:cubicBezTo>
                <a:cubicBezTo>
                  <a:pt x="232215" y="545065"/>
                  <a:pt x="208854" y="463886"/>
                  <a:pt x="181155" y="382959"/>
                </a:cubicBezTo>
                <a:cubicBezTo>
                  <a:pt x="149785" y="291269"/>
                  <a:pt x="104983" y="206753"/>
                  <a:pt x="58512" y="122238"/>
                </a:cubicBezTo>
                <a:cubicBezTo>
                  <a:pt x="47750" y="102799"/>
                  <a:pt x="1362" y="45065"/>
                  <a:pt x="111" y="28879"/>
                </a:cubicBezTo>
                <a:cubicBezTo>
                  <a:pt x="-724" y="18117"/>
                  <a:pt x="3365" y="14613"/>
                  <a:pt x="5534" y="4851"/>
                </a:cubicBezTo>
                <a:cubicBezTo>
                  <a:pt x="11374" y="2891"/>
                  <a:pt x="15838" y="951"/>
                  <a:pt x="20395" y="2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FC3403-A85A-D0E4-7807-59A2F88397E0}"/>
              </a:ext>
            </a:extLst>
          </p:cNvPr>
          <p:cNvSpPr/>
          <p:nvPr/>
        </p:nvSpPr>
        <p:spPr>
          <a:xfrm>
            <a:off x="9808403" y="2938974"/>
            <a:ext cx="995415" cy="100590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056B05F-0FA8-D1D3-EE9C-C7AFA2EC2492}"/>
              </a:ext>
            </a:extLst>
          </p:cNvPr>
          <p:cNvSpPr/>
          <p:nvPr/>
        </p:nvSpPr>
        <p:spPr>
          <a:xfrm>
            <a:off x="7389457" y="3362802"/>
            <a:ext cx="686471" cy="181141"/>
          </a:xfrm>
          <a:custGeom>
            <a:avLst/>
            <a:gdLst>
              <a:gd name="csX0" fmla="*/ 91594 w 767582"/>
              <a:gd name="csY0" fmla="*/ 1631 h 202544"/>
              <a:gd name="csX1" fmla="*/ 141759 w 767582"/>
              <a:gd name="csY1" fmla="*/ 11182 h 202544"/>
              <a:gd name="csX2" fmla="*/ 202580 w 767582"/>
              <a:gd name="csY2" fmla="*/ 82682 h 202544"/>
              <a:gd name="csX3" fmla="*/ 569007 w 767582"/>
              <a:gd name="csY3" fmla="*/ 82682 h 202544"/>
              <a:gd name="csX4" fmla="*/ 646348 w 767582"/>
              <a:gd name="csY4" fmla="*/ 2339 h 202544"/>
              <a:gd name="csX5" fmla="*/ 767572 w 767582"/>
              <a:gd name="csY5" fmla="*/ 104207 h 202544"/>
              <a:gd name="csX6" fmla="*/ 637921 w 767582"/>
              <a:gd name="csY6" fmla="*/ 198234 h 202544"/>
              <a:gd name="csX7" fmla="*/ 569675 w 767582"/>
              <a:gd name="csY7" fmla="*/ 121895 h 202544"/>
              <a:gd name="csX8" fmla="*/ 202580 w 767582"/>
              <a:gd name="csY8" fmla="*/ 121895 h 202544"/>
              <a:gd name="csX9" fmla="*/ 133166 w 767582"/>
              <a:gd name="csY9" fmla="*/ 196899 h 202544"/>
              <a:gd name="csX10" fmla="*/ 10 w 767582"/>
              <a:gd name="csY10" fmla="*/ 104207 h 202544"/>
              <a:gd name="csX11" fmla="*/ 91594 w 767582"/>
              <a:gd name="csY11" fmla="*/ 1631 h 202544"/>
              <a:gd name="csX12" fmla="*/ 103537 w 767582"/>
              <a:gd name="csY12" fmla="*/ 47127 h 202544"/>
              <a:gd name="csX13" fmla="*/ 78185 w 767582"/>
              <a:gd name="csY13" fmla="*/ 50561 h 202544"/>
              <a:gd name="csX14" fmla="*/ 115979 w 767582"/>
              <a:gd name="csY14" fmla="*/ 154599 h 202544"/>
              <a:gd name="csX15" fmla="*/ 103537 w 767582"/>
              <a:gd name="csY15" fmla="*/ 47127 h 202544"/>
              <a:gd name="csX16" fmla="*/ 669792 w 767582"/>
              <a:gd name="csY16" fmla="*/ 45806 h 202544"/>
              <a:gd name="csX17" fmla="*/ 669792 w 767582"/>
              <a:gd name="csY17" fmla="*/ 157770 h 202544"/>
              <a:gd name="csX18" fmla="*/ 669792 w 767582"/>
              <a:gd name="csY18" fmla="*/ 45806 h 202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767582" h="202544">
                <a:moveTo>
                  <a:pt x="91594" y="1631"/>
                </a:moveTo>
                <a:cubicBezTo>
                  <a:pt x="108058" y="65"/>
                  <a:pt x="125240" y="2881"/>
                  <a:pt x="141759" y="11182"/>
                </a:cubicBezTo>
                <a:cubicBezTo>
                  <a:pt x="173630" y="27117"/>
                  <a:pt x="183475" y="55984"/>
                  <a:pt x="202580" y="82682"/>
                </a:cubicBezTo>
                <a:cubicBezTo>
                  <a:pt x="324723" y="82682"/>
                  <a:pt x="446865" y="82682"/>
                  <a:pt x="569007" y="82682"/>
                </a:cubicBezTo>
                <a:cubicBezTo>
                  <a:pt x="582690" y="45722"/>
                  <a:pt x="604799" y="11933"/>
                  <a:pt x="646348" y="2339"/>
                </a:cubicBezTo>
                <a:cubicBezTo>
                  <a:pt x="708921" y="-12012"/>
                  <a:pt x="768490" y="41885"/>
                  <a:pt x="767572" y="104207"/>
                </a:cubicBezTo>
                <a:cubicBezTo>
                  <a:pt x="766571" y="169200"/>
                  <a:pt x="699743" y="217590"/>
                  <a:pt x="637921" y="198234"/>
                </a:cubicBezTo>
                <a:cubicBezTo>
                  <a:pt x="601295" y="186720"/>
                  <a:pt x="582690" y="155350"/>
                  <a:pt x="569675" y="121895"/>
                </a:cubicBezTo>
                <a:cubicBezTo>
                  <a:pt x="447282" y="121895"/>
                  <a:pt x="324973" y="121895"/>
                  <a:pt x="202580" y="121895"/>
                </a:cubicBezTo>
                <a:cubicBezTo>
                  <a:pt x="181806" y="149093"/>
                  <a:pt x="169208" y="184050"/>
                  <a:pt x="133166" y="196899"/>
                </a:cubicBezTo>
                <a:cubicBezTo>
                  <a:pt x="70176" y="219341"/>
                  <a:pt x="928" y="170868"/>
                  <a:pt x="10" y="104207"/>
                </a:cubicBezTo>
                <a:cubicBezTo>
                  <a:pt x="-741" y="50457"/>
                  <a:pt x="42200" y="6328"/>
                  <a:pt x="91594" y="1631"/>
                </a:cubicBezTo>
                <a:close/>
                <a:moveTo>
                  <a:pt x="103537" y="47127"/>
                </a:moveTo>
                <a:cubicBezTo>
                  <a:pt x="95800" y="46465"/>
                  <a:pt x="87310" y="47464"/>
                  <a:pt x="78185" y="50561"/>
                </a:cubicBezTo>
                <a:cubicBezTo>
                  <a:pt x="18198" y="71002"/>
                  <a:pt x="45730" y="174623"/>
                  <a:pt x="115979" y="154599"/>
                </a:cubicBezTo>
                <a:cubicBezTo>
                  <a:pt x="175038" y="137736"/>
                  <a:pt x="157700" y="51759"/>
                  <a:pt x="103537" y="47127"/>
                </a:cubicBezTo>
                <a:close/>
                <a:moveTo>
                  <a:pt x="669792" y="45806"/>
                </a:moveTo>
                <a:cubicBezTo>
                  <a:pt x="597123" y="45305"/>
                  <a:pt x="598041" y="159021"/>
                  <a:pt x="669792" y="157770"/>
                </a:cubicBezTo>
                <a:cubicBezTo>
                  <a:pt x="739039" y="156518"/>
                  <a:pt x="738789" y="46223"/>
                  <a:pt x="669792" y="4580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21FFA60-C4B7-07F5-46F3-B7B97F535D35}"/>
              </a:ext>
            </a:extLst>
          </p:cNvPr>
          <p:cNvSpPr/>
          <p:nvPr/>
        </p:nvSpPr>
        <p:spPr>
          <a:xfrm>
            <a:off x="7989112" y="2950011"/>
            <a:ext cx="2043647" cy="972961"/>
          </a:xfrm>
          <a:custGeom>
            <a:avLst/>
            <a:gdLst>
              <a:gd name="csX0" fmla="*/ 13919 w 2043647"/>
              <a:gd name="csY0" fmla="*/ 639557 h 972961"/>
              <a:gd name="csX1" fmla="*/ 19281 w 2043647"/>
              <a:gd name="csY1" fmla="*/ 639995 h 972961"/>
              <a:gd name="csX2" fmla="*/ 44128 w 2043647"/>
              <a:gd name="csY2" fmla="*/ 689017 h 972961"/>
              <a:gd name="csX3" fmla="*/ 110387 w 2043647"/>
              <a:gd name="csY3" fmla="*/ 794447 h 972961"/>
              <a:gd name="csX4" fmla="*/ 387430 w 2043647"/>
              <a:gd name="csY4" fmla="*/ 948600 h 972961"/>
              <a:gd name="csX5" fmla="*/ 529122 w 2043647"/>
              <a:gd name="csY5" fmla="*/ 951435 h 972961"/>
              <a:gd name="csX6" fmla="*/ 797735 w 2043647"/>
              <a:gd name="csY6" fmla="*/ 951286 h 972961"/>
              <a:gd name="csX7" fmla="*/ 1588649 w 2043647"/>
              <a:gd name="csY7" fmla="*/ 951435 h 972961"/>
              <a:gd name="csX8" fmla="*/ 1909492 w 2043647"/>
              <a:gd name="csY8" fmla="*/ 951435 h 972961"/>
              <a:gd name="csX9" fmla="*/ 1991567 w 2043647"/>
              <a:gd name="csY9" fmla="*/ 951361 h 972961"/>
              <a:gd name="csX10" fmla="*/ 2032605 w 2043647"/>
              <a:gd name="csY10" fmla="*/ 954047 h 972961"/>
              <a:gd name="csX11" fmla="*/ 2040738 w 2043647"/>
              <a:gd name="csY11" fmla="*/ 961135 h 972961"/>
              <a:gd name="csX12" fmla="*/ 2034395 w 2043647"/>
              <a:gd name="csY12" fmla="*/ 970015 h 972961"/>
              <a:gd name="csX13" fmla="*/ 1999028 w 2043647"/>
              <a:gd name="csY13" fmla="*/ 972253 h 972961"/>
              <a:gd name="csX14" fmla="*/ 1909492 w 2043647"/>
              <a:gd name="csY14" fmla="*/ 972328 h 972961"/>
              <a:gd name="csX15" fmla="*/ 1566265 w 2043647"/>
              <a:gd name="csY15" fmla="*/ 972402 h 972961"/>
              <a:gd name="csX16" fmla="*/ 752966 w 2043647"/>
              <a:gd name="csY16" fmla="*/ 972477 h 972961"/>
              <a:gd name="csX17" fmla="*/ 529122 w 2043647"/>
              <a:gd name="csY17" fmla="*/ 972178 h 972961"/>
              <a:gd name="csX18" fmla="*/ 327515 w 2043647"/>
              <a:gd name="csY18" fmla="*/ 958300 h 972961"/>
              <a:gd name="csX19" fmla="*/ 53753 w 2043647"/>
              <a:gd name="csY19" fmla="*/ 753781 h 972961"/>
              <a:gd name="csX20" fmla="*/ 7940 w 2043647"/>
              <a:gd name="csY20" fmla="*/ 640293 h 972961"/>
              <a:gd name="csX21" fmla="*/ 13919 w 2043647"/>
              <a:gd name="csY21" fmla="*/ 639557 h 972961"/>
              <a:gd name="csX22" fmla="*/ 2017812 w 2043647"/>
              <a:gd name="csY22" fmla="*/ 44 h 972961"/>
              <a:gd name="csX23" fmla="*/ 2035813 w 2043647"/>
              <a:gd name="csY23" fmla="*/ 3159 h 972961"/>
              <a:gd name="csX24" fmla="*/ 2043647 w 2043647"/>
              <a:gd name="csY24" fmla="*/ 13530 h 972961"/>
              <a:gd name="csX25" fmla="*/ 2027456 w 2043647"/>
              <a:gd name="csY25" fmla="*/ 21962 h 972961"/>
              <a:gd name="csX26" fmla="*/ 1902029 w 2043647"/>
              <a:gd name="csY26" fmla="*/ 22260 h 972961"/>
              <a:gd name="csX27" fmla="*/ 1581187 w 2043647"/>
              <a:gd name="csY27" fmla="*/ 22633 h 972961"/>
              <a:gd name="csX28" fmla="*/ 782812 w 2043647"/>
              <a:gd name="csY28" fmla="*/ 22633 h 972961"/>
              <a:gd name="csX29" fmla="*/ 529122 w 2043647"/>
              <a:gd name="csY29" fmla="*/ 22335 h 972961"/>
              <a:gd name="csX30" fmla="*/ 387504 w 2043647"/>
              <a:gd name="csY30" fmla="*/ 26214 h 972961"/>
              <a:gd name="csX31" fmla="*/ 92552 w 2043647"/>
              <a:gd name="csY31" fmla="*/ 207304 h 972961"/>
              <a:gd name="csX32" fmla="*/ 32040 w 2043647"/>
              <a:gd name="csY32" fmla="*/ 318927 h 972961"/>
              <a:gd name="csX33" fmla="*/ 12417 w 2043647"/>
              <a:gd name="csY33" fmla="*/ 365486 h 972961"/>
              <a:gd name="csX34" fmla="*/ 179 w 2043647"/>
              <a:gd name="csY34" fmla="*/ 364218 h 972961"/>
              <a:gd name="csX35" fmla="*/ 46590 w 2043647"/>
              <a:gd name="csY35" fmla="*/ 236030 h 972961"/>
              <a:gd name="csX36" fmla="*/ 327439 w 2043647"/>
              <a:gd name="csY36" fmla="*/ 16738 h 972961"/>
              <a:gd name="csX37" fmla="*/ 491815 w 2043647"/>
              <a:gd name="csY37" fmla="*/ 473 h 972961"/>
              <a:gd name="csX38" fmla="*/ 730581 w 2043647"/>
              <a:gd name="csY38" fmla="*/ 473 h 972961"/>
              <a:gd name="csX39" fmla="*/ 1551340 w 2043647"/>
              <a:gd name="csY39" fmla="*/ 324 h 972961"/>
              <a:gd name="csX40" fmla="*/ 1909490 w 2043647"/>
              <a:gd name="csY40" fmla="*/ 473 h 972961"/>
              <a:gd name="csX41" fmla="*/ 1999027 w 2043647"/>
              <a:gd name="csY41" fmla="*/ 846 h 972961"/>
              <a:gd name="csX42" fmla="*/ 2017812 w 2043647"/>
              <a:gd name="csY42" fmla="*/ 44 h 9729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043647" h="972961">
                <a:moveTo>
                  <a:pt x="13919" y="639557"/>
                </a:moveTo>
                <a:cubicBezTo>
                  <a:pt x="14879" y="638950"/>
                  <a:pt x="15737" y="638540"/>
                  <a:pt x="19281" y="639995"/>
                </a:cubicBezTo>
                <a:cubicBezTo>
                  <a:pt x="27862" y="643501"/>
                  <a:pt x="39651" y="679615"/>
                  <a:pt x="44128" y="689017"/>
                </a:cubicBezTo>
                <a:cubicBezTo>
                  <a:pt x="62111" y="726995"/>
                  <a:pt x="83749" y="761914"/>
                  <a:pt x="110387" y="794447"/>
                </a:cubicBezTo>
                <a:cubicBezTo>
                  <a:pt x="177689" y="876746"/>
                  <a:pt x="281702" y="935543"/>
                  <a:pt x="387430" y="948600"/>
                </a:cubicBezTo>
                <a:cubicBezTo>
                  <a:pt x="433989" y="954346"/>
                  <a:pt x="482265" y="951138"/>
                  <a:pt x="529122" y="951435"/>
                </a:cubicBezTo>
                <a:cubicBezTo>
                  <a:pt x="618660" y="951958"/>
                  <a:pt x="708198" y="951435"/>
                  <a:pt x="797735" y="951286"/>
                </a:cubicBezTo>
                <a:cubicBezTo>
                  <a:pt x="1061348" y="950913"/>
                  <a:pt x="1325036" y="951212"/>
                  <a:pt x="1588649" y="951435"/>
                </a:cubicBezTo>
                <a:cubicBezTo>
                  <a:pt x="1695572" y="951585"/>
                  <a:pt x="1802569" y="952033"/>
                  <a:pt x="1909492" y="951435"/>
                </a:cubicBezTo>
                <a:cubicBezTo>
                  <a:pt x="1936875" y="951286"/>
                  <a:pt x="1964183" y="951138"/>
                  <a:pt x="1991567" y="951361"/>
                </a:cubicBezTo>
                <a:cubicBezTo>
                  <a:pt x="2003804" y="951511"/>
                  <a:pt x="2021189" y="948600"/>
                  <a:pt x="2032605" y="954047"/>
                </a:cubicBezTo>
                <a:cubicBezTo>
                  <a:pt x="2040663" y="957852"/>
                  <a:pt x="2032830" y="955912"/>
                  <a:pt x="2040738" y="961135"/>
                </a:cubicBezTo>
                <a:cubicBezTo>
                  <a:pt x="2030366" y="970015"/>
                  <a:pt x="2045962" y="963523"/>
                  <a:pt x="2034395" y="970015"/>
                </a:cubicBezTo>
                <a:cubicBezTo>
                  <a:pt x="2025442" y="975014"/>
                  <a:pt x="2008878" y="972104"/>
                  <a:pt x="1999028" y="972253"/>
                </a:cubicBezTo>
                <a:cubicBezTo>
                  <a:pt x="1969183" y="972627"/>
                  <a:pt x="1939337" y="972402"/>
                  <a:pt x="1909492" y="972328"/>
                </a:cubicBezTo>
                <a:cubicBezTo>
                  <a:pt x="1795108" y="971880"/>
                  <a:pt x="1680648" y="972402"/>
                  <a:pt x="1566265" y="972402"/>
                </a:cubicBezTo>
                <a:cubicBezTo>
                  <a:pt x="1295190" y="972551"/>
                  <a:pt x="1024041" y="973149"/>
                  <a:pt x="752966" y="972477"/>
                </a:cubicBezTo>
                <a:cubicBezTo>
                  <a:pt x="678352" y="972328"/>
                  <a:pt x="603737" y="971955"/>
                  <a:pt x="529122" y="972178"/>
                </a:cubicBezTo>
                <a:cubicBezTo>
                  <a:pt x="460999" y="972328"/>
                  <a:pt x="394146" y="975014"/>
                  <a:pt x="327515" y="958300"/>
                </a:cubicBezTo>
                <a:cubicBezTo>
                  <a:pt x="213504" y="929649"/>
                  <a:pt x="117101" y="851228"/>
                  <a:pt x="53753" y="753781"/>
                </a:cubicBezTo>
                <a:cubicBezTo>
                  <a:pt x="34279" y="723786"/>
                  <a:pt x="4582" y="676481"/>
                  <a:pt x="7940" y="640293"/>
                </a:cubicBezTo>
                <a:cubicBezTo>
                  <a:pt x="11895" y="640964"/>
                  <a:pt x="12958" y="640162"/>
                  <a:pt x="13919" y="639557"/>
                </a:cubicBezTo>
                <a:close/>
                <a:moveTo>
                  <a:pt x="2017812" y="44"/>
                </a:moveTo>
                <a:cubicBezTo>
                  <a:pt x="2024527" y="-50"/>
                  <a:pt x="2031112" y="510"/>
                  <a:pt x="2035813" y="3159"/>
                </a:cubicBezTo>
                <a:cubicBezTo>
                  <a:pt x="2039617" y="5323"/>
                  <a:pt x="2040290" y="10769"/>
                  <a:pt x="2043647" y="13530"/>
                </a:cubicBezTo>
                <a:cubicBezTo>
                  <a:pt x="2037529" y="16738"/>
                  <a:pt x="2034394" y="20320"/>
                  <a:pt x="2027456" y="21962"/>
                </a:cubicBezTo>
                <a:cubicBezTo>
                  <a:pt x="2003878" y="27483"/>
                  <a:pt x="1930979" y="22036"/>
                  <a:pt x="1902029" y="22260"/>
                </a:cubicBezTo>
                <a:cubicBezTo>
                  <a:pt x="1795107" y="23156"/>
                  <a:pt x="1688108" y="22708"/>
                  <a:pt x="1581187" y="22633"/>
                </a:cubicBezTo>
                <a:cubicBezTo>
                  <a:pt x="1315036" y="22335"/>
                  <a:pt x="1048961" y="21812"/>
                  <a:pt x="782812" y="22633"/>
                </a:cubicBezTo>
                <a:cubicBezTo>
                  <a:pt x="698273" y="22857"/>
                  <a:pt x="613660" y="22260"/>
                  <a:pt x="529122" y="22335"/>
                </a:cubicBezTo>
                <a:cubicBezTo>
                  <a:pt x="481966" y="22409"/>
                  <a:pt x="434362" y="19574"/>
                  <a:pt x="387504" y="26214"/>
                </a:cubicBezTo>
                <a:cubicBezTo>
                  <a:pt x="267748" y="43003"/>
                  <a:pt x="164406" y="111797"/>
                  <a:pt x="92552" y="207304"/>
                </a:cubicBezTo>
                <a:cubicBezTo>
                  <a:pt x="66662" y="241627"/>
                  <a:pt x="47859" y="279008"/>
                  <a:pt x="32040" y="318927"/>
                </a:cubicBezTo>
                <a:cubicBezTo>
                  <a:pt x="28608" y="327433"/>
                  <a:pt x="19804" y="362502"/>
                  <a:pt x="12417" y="365486"/>
                </a:cubicBezTo>
                <a:cubicBezTo>
                  <a:pt x="4134" y="368769"/>
                  <a:pt x="9060" y="363099"/>
                  <a:pt x="179" y="364218"/>
                </a:cubicBezTo>
                <a:cubicBezTo>
                  <a:pt x="-2581" y="326164"/>
                  <a:pt x="27042" y="268861"/>
                  <a:pt x="46590" y="236030"/>
                </a:cubicBezTo>
                <a:cubicBezTo>
                  <a:pt x="110610" y="128511"/>
                  <a:pt x="208430" y="53821"/>
                  <a:pt x="327439" y="16738"/>
                </a:cubicBezTo>
                <a:cubicBezTo>
                  <a:pt x="381460" y="-125"/>
                  <a:pt x="435854" y="846"/>
                  <a:pt x="491815" y="473"/>
                </a:cubicBezTo>
                <a:cubicBezTo>
                  <a:pt x="571429" y="-50"/>
                  <a:pt x="650967" y="696"/>
                  <a:pt x="730581" y="473"/>
                </a:cubicBezTo>
                <a:cubicBezTo>
                  <a:pt x="1004193" y="-497"/>
                  <a:pt x="1277729" y="324"/>
                  <a:pt x="1551340" y="324"/>
                </a:cubicBezTo>
                <a:cubicBezTo>
                  <a:pt x="1670723" y="324"/>
                  <a:pt x="1790107" y="547"/>
                  <a:pt x="1909490" y="473"/>
                </a:cubicBezTo>
                <a:cubicBezTo>
                  <a:pt x="1939336" y="398"/>
                  <a:pt x="1969182" y="621"/>
                  <a:pt x="1999027" y="846"/>
                </a:cubicBezTo>
                <a:cubicBezTo>
                  <a:pt x="2004250" y="883"/>
                  <a:pt x="2011097" y="137"/>
                  <a:pt x="2017812" y="4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325D1DF-5750-579B-34D5-EAD8815316CE}"/>
              </a:ext>
            </a:extLst>
          </p:cNvPr>
          <p:cNvSpPr/>
          <p:nvPr/>
        </p:nvSpPr>
        <p:spPr>
          <a:xfrm>
            <a:off x="7210418" y="3611046"/>
            <a:ext cx="267532" cy="635865"/>
          </a:xfrm>
          <a:custGeom>
            <a:avLst/>
            <a:gdLst>
              <a:gd name="csX0" fmla="*/ 285972 w 299143"/>
              <a:gd name="csY0" fmla="*/ 0 h 710996"/>
              <a:gd name="csX1" fmla="*/ 296818 w 299143"/>
              <a:gd name="csY1" fmla="*/ 11764 h 710996"/>
              <a:gd name="csX2" fmla="*/ 293982 w 299143"/>
              <a:gd name="csY2" fmla="*/ 63241 h 710996"/>
              <a:gd name="csX3" fmla="*/ 278046 w 299143"/>
              <a:gd name="csY3" fmla="*/ 157351 h 710996"/>
              <a:gd name="csX4" fmla="*/ 121113 w 299143"/>
              <a:gd name="csY4" fmla="*/ 575505 h 710996"/>
              <a:gd name="csX5" fmla="*/ 61543 w 299143"/>
              <a:gd name="csY5" fmla="*/ 674370 h 710996"/>
              <a:gd name="csX6" fmla="*/ 15239 w 299143"/>
              <a:gd name="csY6" fmla="*/ 710996 h 710996"/>
              <a:gd name="csX7" fmla="*/ 389 w 299143"/>
              <a:gd name="csY7" fmla="*/ 693142 h 710996"/>
              <a:gd name="csX8" fmla="*/ 17492 w 299143"/>
              <a:gd name="csY8" fmla="*/ 655014 h 710996"/>
              <a:gd name="csX9" fmla="*/ 64881 w 299143"/>
              <a:gd name="csY9" fmla="*/ 577674 h 710996"/>
              <a:gd name="csX10" fmla="*/ 230908 w 299143"/>
              <a:gd name="csY10" fmla="*/ 151927 h 710996"/>
              <a:gd name="csX11" fmla="*/ 248428 w 299143"/>
              <a:gd name="csY11" fmla="*/ 51894 h 710996"/>
              <a:gd name="csX12" fmla="*/ 260776 w 299143"/>
              <a:gd name="csY12" fmla="*/ 5840 h 710996"/>
              <a:gd name="csX13" fmla="*/ 285972 w 299143"/>
              <a:gd name="csY13" fmla="*/ 0 h 710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99143" h="710996">
                <a:moveTo>
                  <a:pt x="285972" y="0"/>
                </a:moveTo>
                <a:cubicBezTo>
                  <a:pt x="289810" y="4172"/>
                  <a:pt x="294732" y="5840"/>
                  <a:pt x="296818" y="11764"/>
                </a:cubicBezTo>
                <a:cubicBezTo>
                  <a:pt x="302408" y="27950"/>
                  <a:pt x="296484" y="46972"/>
                  <a:pt x="293982" y="63241"/>
                </a:cubicBezTo>
                <a:cubicBezTo>
                  <a:pt x="289142" y="94778"/>
                  <a:pt x="285054" y="126147"/>
                  <a:pt x="278046" y="157351"/>
                </a:cubicBezTo>
                <a:cubicBezTo>
                  <a:pt x="245591" y="303437"/>
                  <a:pt x="192530" y="444018"/>
                  <a:pt x="121113" y="575505"/>
                </a:cubicBezTo>
                <a:cubicBezTo>
                  <a:pt x="102758" y="609294"/>
                  <a:pt x="81817" y="641665"/>
                  <a:pt x="61543" y="674370"/>
                </a:cubicBezTo>
                <a:cubicBezTo>
                  <a:pt x="48612" y="695144"/>
                  <a:pt x="40352" y="710579"/>
                  <a:pt x="15239" y="710996"/>
                </a:cubicBezTo>
                <a:cubicBezTo>
                  <a:pt x="8732" y="704990"/>
                  <a:pt x="2308" y="702904"/>
                  <a:pt x="389" y="693142"/>
                </a:cubicBezTo>
                <a:cubicBezTo>
                  <a:pt x="-2364" y="678792"/>
                  <a:pt x="10150" y="665777"/>
                  <a:pt x="17492" y="655014"/>
                </a:cubicBezTo>
                <a:cubicBezTo>
                  <a:pt x="34679" y="629818"/>
                  <a:pt x="50447" y="604539"/>
                  <a:pt x="64881" y="577674"/>
                </a:cubicBezTo>
                <a:cubicBezTo>
                  <a:pt x="137549" y="442516"/>
                  <a:pt x="200289" y="303437"/>
                  <a:pt x="230908" y="151927"/>
                </a:cubicBezTo>
                <a:cubicBezTo>
                  <a:pt x="237666" y="118889"/>
                  <a:pt x="243756" y="85266"/>
                  <a:pt x="248428" y="51894"/>
                </a:cubicBezTo>
                <a:cubicBezTo>
                  <a:pt x="250347" y="37878"/>
                  <a:pt x="248845" y="16186"/>
                  <a:pt x="260776" y="5840"/>
                </a:cubicBezTo>
                <a:cubicBezTo>
                  <a:pt x="269369" y="-1585"/>
                  <a:pt x="275627" y="1085"/>
                  <a:pt x="2859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4911D62-8E75-2F9F-4906-9B34744716AD}"/>
              </a:ext>
            </a:extLst>
          </p:cNvPr>
          <p:cNvSpPr/>
          <p:nvPr/>
        </p:nvSpPr>
        <p:spPr>
          <a:xfrm>
            <a:off x="10401266" y="2789661"/>
            <a:ext cx="574498" cy="1310250"/>
          </a:xfrm>
          <a:custGeom>
            <a:avLst/>
            <a:gdLst>
              <a:gd name="csX0" fmla="*/ 29668 w 642379"/>
              <a:gd name="csY0" fmla="*/ 1407852 h 1465064"/>
              <a:gd name="csX1" fmla="*/ 59336 w 642379"/>
              <a:gd name="csY1" fmla="*/ 1436458 h 1465064"/>
              <a:gd name="csX2" fmla="*/ 29668 w 642379"/>
              <a:gd name="csY2" fmla="*/ 1465064 h 1465064"/>
              <a:gd name="csX3" fmla="*/ 0 w 642379"/>
              <a:gd name="csY3" fmla="*/ 1436458 h 1465064"/>
              <a:gd name="csX4" fmla="*/ 29668 w 642379"/>
              <a:gd name="csY4" fmla="*/ 1407852 h 1465064"/>
              <a:gd name="csX5" fmla="*/ 163374 w 642379"/>
              <a:gd name="csY5" fmla="*/ 1375093 h 1465064"/>
              <a:gd name="csX6" fmla="*/ 192992 w 642379"/>
              <a:gd name="csY6" fmla="*/ 1404177 h 1465064"/>
              <a:gd name="csX7" fmla="*/ 163374 w 642379"/>
              <a:gd name="csY7" fmla="*/ 1433261 h 1465064"/>
              <a:gd name="csX8" fmla="*/ 133756 w 642379"/>
              <a:gd name="csY8" fmla="*/ 1404177 h 1465064"/>
              <a:gd name="csX9" fmla="*/ 163374 w 642379"/>
              <a:gd name="csY9" fmla="*/ 1375093 h 1465064"/>
              <a:gd name="csX10" fmla="*/ 290372 w 642379"/>
              <a:gd name="csY10" fmla="*/ 1311202 h 1465064"/>
              <a:gd name="csX11" fmla="*/ 320807 w 642379"/>
              <a:gd name="csY11" fmla="*/ 1341516 h 1465064"/>
              <a:gd name="csX12" fmla="*/ 290372 w 642379"/>
              <a:gd name="csY12" fmla="*/ 1371830 h 1465064"/>
              <a:gd name="csX13" fmla="*/ 259937 w 642379"/>
              <a:gd name="csY13" fmla="*/ 1341516 h 1465064"/>
              <a:gd name="csX14" fmla="*/ 290372 w 642379"/>
              <a:gd name="csY14" fmla="*/ 1311202 h 1465064"/>
              <a:gd name="csX15" fmla="*/ 401210 w 642379"/>
              <a:gd name="csY15" fmla="*/ 1219957 h 1465064"/>
              <a:gd name="csX16" fmla="*/ 430604 w 642379"/>
              <a:gd name="csY16" fmla="*/ 1250618 h 1465064"/>
              <a:gd name="csX17" fmla="*/ 401210 w 642379"/>
              <a:gd name="csY17" fmla="*/ 1281279 h 1465064"/>
              <a:gd name="csX18" fmla="*/ 371816 w 642379"/>
              <a:gd name="csY18" fmla="*/ 1250618 h 1465064"/>
              <a:gd name="csX19" fmla="*/ 401210 w 642379"/>
              <a:gd name="csY19" fmla="*/ 1219957 h 1465064"/>
              <a:gd name="csX20" fmla="*/ 491846 w 642379"/>
              <a:gd name="csY20" fmla="*/ 1108075 h 1465064"/>
              <a:gd name="csX21" fmla="*/ 520729 w 642379"/>
              <a:gd name="csY21" fmla="*/ 1139609 h 1465064"/>
              <a:gd name="csX22" fmla="*/ 491846 w 642379"/>
              <a:gd name="csY22" fmla="*/ 1171143 h 1465064"/>
              <a:gd name="csX23" fmla="*/ 462963 w 642379"/>
              <a:gd name="csY23" fmla="*/ 1139609 h 1465064"/>
              <a:gd name="csX24" fmla="*/ 491846 w 642379"/>
              <a:gd name="csY24" fmla="*/ 1108075 h 1465064"/>
              <a:gd name="csX25" fmla="*/ 558981 w 642379"/>
              <a:gd name="csY25" fmla="*/ 983755 h 1465064"/>
              <a:gd name="csX26" fmla="*/ 587508 w 642379"/>
              <a:gd name="csY26" fmla="*/ 1013056 h 1465064"/>
              <a:gd name="csX27" fmla="*/ 558981 w 642379"/>
              <a:gd name="csY27" fmla="*/ 1042357 h 1465064"/>
              <a:gd name="csX28" fmla="*/ 530454 w 642379"/>
              <a:gd name="csY28" fmla="*/ 1013056 h 1465064"/>
              <a:gd name="csX29" fmla="*/ 558981 w 642379"/>
              <a:gd name="csY29" fmla="*/ 983755 h 1465064"/>
              <a:gd name="csX30" fmla="*/ 599337 w 642379"/>
              <a:gd name="csY30" fmla="*/ 849816 h 1465064"/>
              <a:gd name="csX31" fmla="*/ 628007 w 642379"/>
              <a:gd name="csY31" fmla="*/ 879414 h 1465064"/>
              <a:gd name="csX32" fmla="*/ 599337 w 642379"/>
              <a:gd name="csY32" fmla="*/ 909012 h 1465064"/>
              <a:gd name="csX33" fmla="*/ 570667 w 642379"/>
              <a:gd name="csY33" fmla="*/ 879414 h 1465064"/>
              <a:gd name="csX34" fmla="*/ 599337 w 642379"/>
              <a:gd name="csY34" fmla="*/ 849816 h 1465064"/>
              <a:gd name="csX35" fmla="*/ 613931 w 642379"/>
              <a:gd name="csY35" fmla="*/ 712948 h 1465064"/>
              <a:gd name="csX36" fmla="*/ 642379 w 642379"/>
              <a:gd name="csY36" fmla="*/ 742379 h 1465064"/>
              <a:gd name="csX37" fmla="*/ 613931 w 642379"/>
              <a:gd name="csY37" fmla="*/ 771810 h 1465064"/>
              <a:gd name="csX38" fmla="*/ 585483 w 642379"/>
              <a:gd name="csY38" fmla="*/ 742379 h 1465064"/>
              <a:gd name="csX39" fmla="*/ 613931 w 642379"/>
              <a:gd name="csY39" fmla="*/ 712948 h 1465064"/>
              <a:gd name="csX40" fmla="*/ 599630 w 642379"/>
              <a:gd name="csY40" fmla="*/ 572284 h 1465064"/>
              <a:gd name="csX41" fmla="*/ 627314 w 642379"/>
              <a:gd name="csY41" fmla="*/ 601760 h 1465064"/>
              <a:gd name="csX42" fmla="*/ 599630 w 642379"/>
              <a:gd name="csY42" fmla="*/ 631236 h 1465064"/>
              <a:gd name="csX43" fmla="*/ 571946 w 642379"/>
              <a:gd name="csY43" fmla="*/ 601760 h 1465064"/>
              <a:gd name="csX44" fmla="*/ 599630 w 642379"/>
              <a:gd name="csY44" fmla="*/ 572284 h 1465064"/>
              <a:gd name="csX45" fmla="*/ 561002 w 642379"/>
              <a:gd name="csY45" fmla="*/ 439348 h 1465064"/>
              <a:gd name="csX46" fmla="*/ 588499 w 642379"/>
              <a:gd name="csY46" fmla="*/ 469252 h 1465064"/>
              <a:gd name="csX47" fmla="*/ 561002 w 642379"/>
              <a:gd name="csY47" fmla="*/ 499156 h 1465064"/>
              <a:gd name="csX48" fmla="*/ 533505 w 642379"/>
              <a:gd name="csY48" fmla="*/ 469252 h 1465064"/>
              <a:gd name="csX49" fmla="*/ 561002 w 642379"/>
              <a:gd name="csY49" fmla="*/ 439348 h 1465064"/>
              <a:gd name="csX50" fmla="*/ 492224 w 642379"/>
              <a:gd name="csY50" fmla="*/ 308961 h 1465064"/>
              <a:gd name="csX51" fmla="*/ 520496 w 642379"/>
              <a:gd name="csY51" fmla="*/ 339389 h 1465064"/>
              <a:gd name="csX52" fmla="*/ 492224 w 642379"/>
              <a:gd name="csY52" fmla="*/ 369817 h 1465064"/>
              <a:gd name="csX53" fmla="*/ 463952 w 642379"/>
              <a:gd name="csY53" fmla="*/ 339389 h 1465064"/>
              <a:gd name="csX54" fmla="*/ 492224 w 642379"/>
              <a:gd name="csY54" fmla="*/ 308961 h 1465064"/>
              <a:gd name="csX55" fmla="*/ 399192 w 642379"/>
              <a:gd name="csY55" fmla="*/ 191340 h 1465064"/>
              <a:gd name="csX56" fmla="*/ 429436 w 642379"/>
              <a:gd name="csY56" fmla="*/ 221459 h 1465064"/>
              <a:gd name="csX57" fmla="*/ 399192 w 642379"/>
              <a:gd name="csY57" fmla="*/ 251578 h 1465064"/>
              <a:gd name="csX58" fmla="*/ 368948 w 642379"/>
              <a:gd name="csY58" fmla="*/ 221459 h 1465064"/>
              <a:gd name="csX59" fmla="*/ 399192 w 642379"/>
              <a:gd name="csY59" fmla="*/ 191340 h 1465064"/>
              <a:gd name="csX60" fmla="*/ 289930 w 642379"/>
              <a:gd name="csY60" fmla="*/ 99146 h 1465064"/>
              <a:gd name="csX61" fmla="*/ 320206 w 642379"/>
              <a:gd name="csY61" fmla="*/ 129308 h 1465064"/>
              <a:gd name="csX62" fmla="*/ 289930 w 642379"/>
              <a:gd name="csY62" fmla="*/ 159470 h 1465064"/>
              <a:gd name="csX63" fmla="*/ 259654 w 642379"/>
              <a:gd name="csY63" fmla="*/ 129308 h 1465064"/>
              <a:gd name="csX64" fmla="*/ 289930 w 642379"/>
              <a:gd name="csY64" fmla="*/ 99146 h 1465064"/>
              <a:gd name="csX65" fmla="*/ 164147 w 642379"/>
              <a:gd name="csY65" fmla="*/ 35050 h 1465064"/>
              <a:gd name="csX66" fmla="*/ 193013 w 642379"/>
              <a:gd name="csY66" fmla="*/ 63976 h 1465064"/>
              <a:gd name="csX67" fmla="*/ 164147 w 642379"/>
              <a:gd name="csY67" fmla="*/ 92902 h 1465064"/>
              <a:gd name="csX68" fmla="*/ 135281 w 642379"/>
              <a:gd name="csY68" fmla="*/ 63976 h 1465064"/>
              <a:gd name="csX69" fmla="*/ 164147 w 642379"/>
              <a:gd name="csY69" fmla="*/ 35050 h 1465064"/>
              <a:gd name="csX70" fmla="*/ 31206 w 642379"/>
              <a:gd name="csY70" fmla="*/ 0 h 1465064"/>
              <a:gd name="csX71" fmla="*/ 61003 w 642379"/>
              <a:gd name="csY71" fmla="*/ 29123 h 1465064"/>
              <a:gd name="csX72" fmla="*/ 31206 w 642379"/>
              <a:gd name="csY72" fmla="*/ 58246 h 1465064"/>
              <a:gd name="csX73" fmla="*/ 1409 w 642379"/>
              <a:gd name="csY73" fmla="*/ 29123 h 1465064"/>
              <a:gd name="csX74" fmla="*/ 31206 w 642379"/>
              <a:gd name="csY74" fmla="*/ 0 h 1465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42379" h="1465064">
                <a:moveTo>
                  <a:pt x="29668" y="1407852"/>
                </a:moveTo>
                <a:cubicBezTo>
                  <a:pt x="46053" y="1407852"/>
                  <a:pt x="59336" y="1420659"/>
                  <a:pt x="59336" y="1436458"/>
                </a:cubicBezTo>
                <a:cubicBezTo>
                  <a:pt x="59336" y="1452257"/>
                  <a:pt x="46053" y="1465064"/>
                  <a:pt x="29668" y="1465064"/>
                </a:cubicBezTo>
                <a:cubicBezTo>
                  <a:pt x="13283" y="1465064"/>
                  <a:pt x="0" y="1452257"/>
                  <a:pt x="0" y="1436458"/>
                </a:cubicBezTo>
                <a:cubicBezTo>
                  <a:pt x="0" y="1420659"/>
                  <a:pt x="13283" y="1407852"/>
                  <a:pt x="29668" y="1407852"/>
                </a:cubicBezTo>
                <a:close/>
                <a:moveTo>
                  <a:pt x="163374" y="1375093"/>
                </a:moveTo>
                <a:cubicBezTo>
                  <a:pt x="179732" y="1375093"/>
                  <a:pt x="192992" y="1388114"/>
                  <a:pt x="192992" y="1404177"/>
                </a:cubicBezTo>
                <a:cubicBezTo>
                  <a:pt x="192992" y="1420240"/>
                  <a:pt x="179732" y="1433261"/>
                  <a:pt x="163374" y="1433261"/>
                </a:cubicBezTo>
                <a:cubicBezTo>
                  <a:pt x="147016" y="1433261"/>
                  <a:pt x="133756" y="1420240"/>
                  <a:pt x="133756" y="1404177"/>
                </a:cubicBezTo>
                <a:cubicBezTo>
                  <a:pt x="133756" y="1388114"/>
                  <a:pt x="147016" y="1375093"/>
                  <a:pt x="163374" y="1375093"/>
                </a:cubicBezTo>
                <a:close/>
                <a:moveTo>
                  <a:pt x="290372" y="1311202"/>
                </a:moveTo>
                <a:cubicBezTo>
                  <a:pt x="307181" y="1311202"/>
                  <a:pt x="320807" y="1324774"/>
                  <a:pt x="320807" y="1341516"/>
                </a:cubicBezTo>
                <a:cubicBezTo>
                  <a:pt x="320807" y="1358258"/>
                  <a:pt x="307181" y="1371830"/>
                  <a:pt x="290372" y="1371830"/>
                </a:cubicBezTo>
                <a:cubicBezTo>
                  <a:pt x="273563" y="1371830"/>
                  <a:pt x="259937" y="1358258"/>
                  <a:pt x="259937" y="1341516"/>
                </a:cubicBezTo>
                <a:cubicBezTo>
                  <a:pt x="259937" y="1324774"/>
                  <a:pt x="273563" y="1311202"/>
                  <a:pt x="290372" y="1311202"/>
                </a:cubicBezTo>
                <a:close/>
                <a:moveTo>
                  <a:pt x="401210" y="1219957"/>
                </a:moveTo>
                <a:cubicBezTo>
                  <a:pt x="417444" y="1219957"/>
                  <a:pt x="430604" y="1233684"/>
                  <a:pt x="430604" y="1250618"/>
                </a:cubicBezTo>
                <a:cubicBezTo>
                  <a:pt x="430604" y="1267552"/>
                  <a:pt x="417444" y="1281279"/>
                  <a:pt x="401210" y="1281279"/>
                </a:cubicBezTo>
                <a:cubicBezTo>
                  <a:pt x="384976" y="1281279"/>
                  <a:pt x="371816" y="1267552"/>
                  <a:pt x="371816" y="1250618"/>
                </a:cubicBezTo>
                <a:cubicBezTo>
                  <a:pt x="371816" y="1233684"/>
                  <a:pt x="384976" y="1219957"/>
                  <a:pt x="401210" y="1219957"/>
                </a:cubicBezTo>
                <a:close/>
                <a:moveTo>
                  <a:pt x="491846" y="1108075"/>
                </a:moveTo>
                <a:cubicBezTo>
                  <a:pt x="507798" y="1108075"/>
                  <a:pt x="520729" y="1122193"/>
                  <a:pt x="520729" y="1139609"/>
                </a:cubicBezTo>
                <a:cubicBezTo>
                  <a:pt x="520729" y="1157025"/>
                  <a:pt x="507798" y="1171143"/>
                  <a:pt x="491846" y="1171143"/>
                </a:cubicBezTo>
                <a:cubicBezTo>
                  <a:pt x="475894" y="1171143"/>
                  <a:pt x="462963" y="1157025"/>
                  <a:pt x="462963" y="1139609"/>
                </a:cubicBezTo>
                <a:cubicBezTo>
                  <a:pt x="462963" y="1122193"/>
                  <a:pt x="475894" y="1108075"/>
                  <a:pt x="491846" y="1108075"/>
                </a:cubicBezTo>
                <a:close/>
                <a:moveTo>
                  <a:pt x="558981" y="983755"/>
                </a:moveTo>
                <a:cubicBezTo>
                  <a:pt x="574736" y="983755"/>
                  <a:pt x="587508" y="996874"/>
                  <a:pt x="587508" y="1013056"/>
                </a:cubicBezTo>
                <a:cubicBezTo>
                  <a:pt x="587508" y="1029238"/>
                  <a:pt x="574736" y="1042357"/>
                  <a:pt x="558981" y="1042357"/>
                </a:cubicBezTo>
                <a:cubicBezTo>
                  <a:pt x="543226" y="1042357"/>
                  <a:pt x="530454" y="1029238"/>
                  <a:pt x="530454" y="1013056"/>
                </a:cubicBezTo>
                <a:cubicBezTo>
                  <a:pt x="530454" y="996874"/>
                  <a:pt x="543226" y="983755"/>
                  <a:pt x="558981" y="983755"/>
                </a:cubicBezTo>
                <a:close/>
                <a:moveTo>
                  <a:pt x="599337" y="849816"/>
                </a:moveTo>
                <a:cubicBezTo>
                  <a:pt x="615171" y="849816"/>
                  <a:pt x="628007" y="863067"/>
                  <a:pt x="628007" y="879414"/>
                </a:cubicBezTo>
                <a:cubicBezTo>
                  <a:pt x="628007" y="895761"/>
                  <a:pt x="615171" y="909012"/>
                  <a:pt x="599337" y="909012"/>
                </a:cubicBezTo>
                <a:cubicBezTo>
                  <a:pt x="583503" y="909012"/>
                  <a:pt x="570667" y="895761"/>
                  <a:pt x="570667" y="879414"/>
                </a:cubicBezTo>
                <a:cubicBezTo>
                  <a:pt x="570667" y="863067"/>
                  <a:pt x="583503" y="849816"/>
                  <a:pt x="599337" y="849816"/>
                </a:cubicBezTo>
                <a:close/>
                <a:moveTo>
                  <a:pt x="613931" y="712948"/>
                </a:moveTo>
                <a:cubicBezTo>
                  <a:pt x="629642" y="712948"/>
                  <a:pt x="642379" y="726125"/>
                  <a:pt x="642379" y="742379"/>
                </a:cubicBezTo>
                <a:cubicBezTo>
                  <a:pt x="642379" y="758633"/>
                  <a:pt x="629642" y="771810"/>
                  <a:pt x="613931" y="771810"/>
                </a:cubicBezTo>
                <a:cubicBezTo>
                  <a:pt x="598220" y="771810"/>
                  <a:pt x="585483" y="758633"/>
                  <a:pt x="585483" y="742379"/>
                </a:cubicBezTo>
                <a:cubicBezTo>
                  <a:pt x="585483" y="726125"/>
                  <a:pt x="598220" y="712948"/>
                  <a:pt x="613931" y="712948"/>
                </a:cubicBezTo>
                <a:close/>
                <a:moveTo>
                  <a:pt x="599630" y="572284"/>
                </a:moveTo>
                <a:cubicBezTo>
                  <a:pt x="614919" y="572284"/>
                  <a:pt x="627314" y="585481"/>
                  <a:pt x="627314" y="601760"/>
                </a:cubicBezTo>
                <a:cubicBezTo>
                  <a:pt x="627314" y="618039"/>
                  <a:pt x="614919" y="631236"/>
                  <a:pt x="599630" y="631236"/>
                </a:cubicBezTo>
                <a:cubicBezTo>
                  <a:pt x="584341" y="631236"/>
                  <a:pt x="571946" y="618039"/>
                  <a:pt x="571946" y="601760"/>
                </a:cubicBezTo>
                <a:cubicBezTo>
                  <a:pt x="571946" y="585481"/>
                  <a:pt x="584341" y="572284"/>
                  <a:pt x="599630" y="572284"/>
                </a:cubicBezTo>
                <a:close/>
                <a:moveTo>
                  <a:pt x="561002" y="439348"/>
                </a:moveTo>
                <a:cubicBezTo>
                  <a:pt x="576188" y="439348"/>
                  <a:pt x="588499" y="452736"/>
                  <a:pt x="588499" y="469252"/>
                </a:cubicBezTo>
                <a:cubicBezTo>
                  <a:pt x="588499" y="485768"/>
                  <a:pt x="576188" y="499156"/>
                  <a:pt x="561002" y="499156"/>
                </a:cubicBezTo>
                <a:cubicBezTo>
                  <a:pt x="545816" y="499156"/>
                  <a:pt x="533505" y="485768"/>
                  <a:pt x="533505" y="469252"/>
                </a:cubicBezTo>
                <a:cubicBezTo>
                  <a:pt x="533505" y="452736"/>
                  <a:pt x="545816" y="439348"/>
                  <a:pt x="561002" y="439348"/>
                </a:cubicBezTo>
                <a:close/>
                <a:moveTo>
                  <a:pt x="492224" y="308961"/>
                </a:moveTo>
                <a:cubicBezTo>
                  <a:pt x="507838" y="308961"/>
                  <a:pt x="520496" y="322584"/>
                  <a:pt x="520496" y="339389"/>
                </a:cubicBezTo>
                <a:cubicBezTo>
                  <a:pt x="520496" y="356194"/>
                  <a:pt x="507838" y="369817"/>
                  <a:pt x="492224" y="369817"/>
                </a:cubicBezTo>
                <a:cubicBezTo>
                  <a:pt x="476610" y="369817"/>
                  <a:pt x="463952" y="356194"/>
                  <a:pt x="463952" y="339389"/>
                </a:cubicBezTo>
                <a:cubicBezTo>
                  <a:pt x="463952" y="322584"/>
                  <a:pt x="476610" y="308961"/>
                  <a:pt x="492224" y="308961"/>
                </a:cubicBezTo>
                <a:close/>
                <a:moveTo>
                  <a:pt x="399192" y="191340"/>
                </a:moveTo>
                <a:cubicBezTo>
                  <a:pt x="415895" y="191340"/>
                  <a:pt x="429436" y="204825"/>
                  <a:pt x="429436" y="221459"/>
                </a:cubicBezTo>
                <a:cubicBezTo>
                  <a:pt x="429436" y="238093"/>
                  <a:pt x="415895" y="251578"/>
                  <a:pt x="399192" y="251578"/>
                </a:cubicBezTo>
                <a:cubicBezTo>
                  <a:pt x="382489" y="251578"/>
                  <a:pt x="368948" y="238093"/>
                  <a:pt x="368948" y="221459"/>
                </a:cubicBezTo>
                <a:cubicBezTo>
                  <a:pt x="368948" y="204825"/>
                  <a:pt x="382489" y="191340"/>
                  <a:pt x="399192" y="191340"/>
                </a:cubicBezTo>
                <a:close/>
                <a:moveTo>
                  <a:pt x="289930" y="99146"/>
                </a:moveTo>
                <a:cubicBezTo>
                  <a:pt x="306651" y="99146"/>
                  <a:pt x="320206" y="112650"/>
                  <a:pt x="320206" y="129308"/>
                </a:cubicBezTo>
                <a:cubicBezTo>
                  <a:pt x="320206" y="145966"/>
                  <a:pt x="306651" y="159470"/>
                  <a:pt x="289930" y="159470"/>
                </a:cubicBezTo>
                <a:cubicBezTo>
                  <a:pt x="273209" y="159470"/>
                  <a:pt x="259654" y="145966"/>
                  <a:pt x="259654" y="129308"/>
                </a:cubicBezTo>
                <a:cubicBezTo>
                  <a:pt x="259654" y="112650"/>
                  <a:pt x="273209" y="99146"/>
                  <a:pt x="289930" y="99146"/>
                </a:cubicBezTo>
                <a:close/>
                <a:moveTo>
                  <a:pt x="164147" y="35050"/>
                </a:moveTo>
                <a:cubicBezTo>
                  <a:pt x="180089" y="35050"/>
                  <a:pt x="193013" y="48001"/>
                  <a:pt x="193013" y="63976"/>
                </a:cubicBezTo>
                <a:cubicBezTo>
                  <a:pt x="193013" y="79951"/>
                  <a:pt x="180089" y="92902"/>
                  <a:pt x="164147" y="92902"/>
                </a:cubicBezTo>
                <a:cubicBezTo>
                  <a:pt x="148205" y="92902"/>
                  <a:pt x="135281" y="79951"/>
                  <a:pt x="135281" y="63976"/>
                </a:cubicBezTo>
                <a:cubicBezTo>
                  <a:pt x="135281" y="48001"/>
                  <a:pt x="148205" y="35050"/>
                  <a:pt x="164147" y="35050"/>
                </a:cubicBezTo>
                <a:close/>
                <a:moveTo>
                  <a:pt x="31206" y="0"/>
                </a:moveTo>
                <a:cubicBezTo>
                  <a:pt x="47662" y="0"/>
                  <a:pt x="61003" y="13039"/>
                  <a:pt x="61003" y="29123"/>
                </a:cubicBezTo>
                <a:cubicBezTo>
                  <a:pt x="61003" y="45207"/>
                  <a:pt x="47662" y="58246"/>
                  <a:pt x="31206" y="58246"/>
                </a:cubicBezTo>
                <a:cubicBezTo>
                  <a:pt x="14750" y="58246"/>
                  <a:pt x="1409" y="45207"/>
                  <a:pt x="1409" y="29123"/>
                </a:cubicBezTo>
                <a:cubicBezTo>
                  <a:pt x="1409" y="13039"/>
                  <a:pt x="14750" y="0"/>
                  <a:pt x="312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1E9516C-E54A-310A-3F76-9646D575F243}"/>
              </a:ext>
            </a:extLst>
          </p:cNvPr>
          <p:cNvSpPr/>
          <p:nvPr/>
        </p:nvSpPr>
        <p:spPr>
          <a:xfrm>
            <a:off x="4565906" y="4294398"/>
            <a:ext cx="609731" cy="624740"/>
          </a:xfrm>
          <a:custGeom>
            <a:avLst/>
            <a:gdLst>
              <a:gd name="csX0" fmla="*/ 567098 w 681775"/>
              <a:gd name="csY0" fmla="*/ 1081 h 698557"/>
              <a:gd name="csX1" fmla="*/ 649256 w 681775"/>
              <a:gd name="csY1" fmla="*/ 25328 h 698557"/>
              <a:gd name="csX2" fmla="*/ 627564 w 681775"/>
              <a:gd name="csY2" fmla="*/ 188768 h 698557"/>
              <a:gd name="csX3" fmla="*/ 531452 w 681775"/>
              <a:gd name="csY3" fmla="*/ 184597 h 698557"/>
              <a:gd name="csX4" fmla="*/ 179625 w 681775"/>
              <a:gd name="csY4" fmla="*/ 547604 h 698557"/>
              <a:gd name="csX5" fmla="*/ 188301 w 681775"/>
              <a:gd name="csY5" fmla="*/ 633621 h 698557"/>
              <a:gd name="csX6" fmla="*/ 32453 w 681775"/>
              <a:gd name="csY6" fmla="*/ 675669 h 698557"/>
              <a:gd name="csX7" fmla="*/ 57149 w 681775"/>
              <a:gd name="csY7" fmla="*/ 511228 h 698557"/>
              <a:gd name="csX8" fmla="*/ 147671 w 681775"/>
              <a:gd name="csY8" fmla="*/ 515817 h 698557"/>
              <a:gd name="csX9" fmla="*/ 500749 w 681775"/>
              <a:gd name="csY9" fmla="*/ 155479 h 698557"/>
              <a:gd name="csX10" fmla="*/ 497579 w 681775"/>
              <a:gd name="csY10" fmla="*/ 50357 h 698557"/>
              <a:gd name="csX11" fmla="*/ 567098 w 681775"/>
              <a:gd name="csY11" fmla="*/ 1081 h 698557"/>
              <a:gd name="csX12" fmla="*/ 575336 w 681775"/>
              <a:gd name="csY12" fmla="*/ 46186 h 698557"/>
              <a:gd name="csX13" fmla="*/ 593774 w 681775"/>
              <a:gd name="csY13" fmla="*/ 155146 h 698557"/>
              <a:gd name="csX14" fmla="*/ 575336 w 681775"/>
              <a:gd name="csY14" fmla="*/ 46186 h 698557"/>
              <a:gd name="csX15" fmla="*/ 107448 w 681775"/>
              <a:gd name="csY15" fmla="*/ 545990 h 698557"/>
              <a:gd name="csX16" fmla="*/ 83179 w 681775"/>
              <a:gd name="csY16" fmla="*/ 546686 h 698557"/>
              <a:gd name="csX17" fmla="*/ 107874 w 681775"/>
              <a:gd name="csY17" fmla="*/ 654979 h 698557"/>
              <a:gd name="csX18" fmla="*/ 107448 w 681775"/>
              <a:gd name="csY18" fmla="*/ 545990 h 698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681775" h="698557">
                <a:moveTo>
                  <a:pt x="567098" y="1081"/>
                </a:moveTo>
                <a:cubicBezTo>
                  <a:pt x="596027" y="-3122"/>
                  <a:pt x="627064" y="4929"/>
                  <a:pt x="649256" y="25328"/>
                </a:cubicBezTo>
                <a:cubicBezTo>
                  <a:pt x="698647" y="70714"/>
                  <a:pt x="692056" y="160402"/>
                  <a:pt x="627564" y="188768"/>
                </a:cubicBezTo>
                <a:cubicBezTo>
                  <a:pt x="593941" y="203536"/>
                  <a:pt x="564323" y="196694"/>
                  <a:pt x="531452" y="184597"/>
                </a:cubicBezTo>
                <a:cubicBezTo>
                  <a:pt x="414148" y="305571"/>
                  <a:pt x="296845" y="426629"/>
                  <a:pt x="179625" y="547604"/>
                </a:cubicBezTo>
                <a:cubicBezTo>
                  <a:pt x="190387" y="575470"/>
                  <a:pt x="198397" y="604003"/>
                  <a:pt x="188301" y="633621"/>
                </a:cubicBezTo>
                <a:cubicBezTo>
                  <a:pt x="167027" y="696444"/>
                  <a:pt x="81677" y="720138"/>
                  <a:pt x="32453" y="675669"/>
                </a:cubicBezTo>
                <a:cubicBezTo>
                  <a:pt x="-19608" y="628615"/>
                  <a:pt x="-7344" y="540262"/>
                  <a:pt x="57149" y="511228"/>
                </a:cubicBezTo>
                <a:cubicBezTo>
                  <a:pt x="88268" y="497212"/>
                  <a:pt x="117218" y="504554"/>
                  <a:pt x="147671" y="515817"/>
                </a:cubicBezTo>
                <a:cubicBezTo>
                  <a:pt x="265391" y="395676"/>
                  <a:pt x="383029" y="275620"/>
                  <a:pt x="500749" y="155479"/>
                </a:cubicBezTo>
                <a:cubicBezTo>
                  <a:pt x="489152" y="119604"/>
                  <a:pt x="480142" y="86566"/>
                  <a:pt x="497579" y="50357"/>
                </a:cubicBezTo>
                <a:cubicBezTo>
                  <a:pt x="511345" y="21740"/>
                  <a:pt x="538168" y="5283"/>
                  <a:pt x="567098" y="1081"/>
                </a:cubicBezTo>
                <a:close/>
                <a:moveTo>
                  <a:pt x="575336" y="46186"/>
                </a:moveTo>
                <a:cubicBezTo>
                  <a:pt x="502919" y="59117"/>
                  <a:pt x="527364" y="169913"/>
                  <a:pt x="593774" y="155146"/>
                </a:cubicBezTo>
                <a:cubicBezTo>
                  <a:pt x="658851" y="140796"/>
                  <a:pt x="643666" y="34004"/>
                  <a:pt x="575336" y="46186"/>
                </a:cubicBezTo>
                <a:close/>
                <a:moveTo>
                  <a:pt x="107448" y="545990"/>
                </a:moveTo>
                <a:cubicBezTo>
                  <a:pt x="100190" y="544598"/>
                  <a:pt x="92075" y="544694"/>
                  <a:pt x="83179" y="546686"/>
                </a:cubicBezTo>
                <a:cubicBezTo>
                  <a:pt x="16852" y="561453"/>
                  <a:pt x="42631" y="673167"/>
                  <a:pt x="107874" y="654979"/>
                </a:cubicBezTo>
                <a:cubicBezTo>
                  <a:pt x="167079" y="638480"/>
                  <a:pt x="158255" y="555742"/>
                  <a:pt x="107448" y="5459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C021351-1FB9-44D5-CC54-7AB5F6A51F52}"/>
              </a:ext>
            </a:extLst>
          </p:cNvPr>
          <p:cNvSpPr/>
          <p:nvPr/>
        </p:nvSpPr>
        <p:spPr>
          <a:xfrm>
            <a:off x="5206012" y="4489390"/>
            <a:ext cx="787864" cy="363320"/>
          </a:xfrm>
          <a:custGeom>
            <a:avLst/>
            <a:gdLst>
              <a:gd name="csX0" fmla="*/ 24039 w 880955"/>
              <a:gd name="csY0" fmla="*/ 20 h 406248"/>
              <a:gd name="csX1" fmla="*/ 54992 w 880955"/>
              <a:gd name="csY1" fmla="*/ 19626 h 406248"/>
              <a:gd name="csX2" fmla="*/ 115730 w 880955"/>
              <a:gd name="csY2" fmla="*/ 67016 h 406248"/>
              <a:gd name="csX3" fmla="*/ 450370 w 880955"/>
              <a:gd name="csY3" fmla="*/ 258405 h 406248"/>
              <a:gd name="csX4" fmla="*/ 556411 w 880955"/>
              <a:gd name="csY4" fmla="*/ 294614 h 406248"/>
              <a:gd name="csX5" fmla="*/ 776417 w 880955"/>
              <a:gd name="csY5" fmla="*/ 347426 h 406248"/>
              <a:gd name="csX6" fmla="*/ 879203 w 880955"/>
              <a:gd name="csY6" fmla="*/ 372372 h 406248"/>
              <a:gd name="csX7" fmla="*/ 880038 w 880955"/>
              <a:gd name="csY7" fmla="*/ 396316 h 406248"/>
              <a:gd name="csX8" fmla="*/ 816547 w 880955"/>
              <a:gd name="csY8" fmla="*/ 403325 h 406248"/>
              <a:gd name="csX9" fmla="*/ 691735 w 880955"/>
              <a:gd name="csY9" fmla="*/ 383802 h 406248"/>
              <a:gd name="csX10" fmla="*/ 169125 w 880955"/>
              <a:gd name="csY10" fmla="*/ 163711 h 406248"/>
              <a:gd name="csX11" fmla="*/ 38973 w 880955"/>
              <a:gd name="csY11" fmla="*/ 68851 h 406248"/>
              <a:gd name="csX12" fmla="*/ 762 w 880955"/>
              <a:gd name="csY12" fmla="*/ 12535 h 406248"/>
              <a:gd name="csX13" fmla="*/ 24039 w 880955"/>
              <a:gd name="csY13" fmla="*/ 20 h 4062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80955" h="406248">
                <a:moveTo>
                  <a:pt x="24039" y="20"/>
                </a:moveTo>
                <a:cubicBezTo>
                  <a:pt x="36554" y="354"/>
                  <a:pt x="46065" y="12285"/>
                  <a:pt x="54992" y="19626"/>
                </a:cubicBezTo>
                <a:cubicBezTo>
                  <a:pt x="74681" y="36063"/>
                  <a:pt x="95539" y="51164"/>
                  <a:pt x="115730" y="67016"/>
                </a:cubicBezTo>
                <a:cubicBezTo>
                  <a:pt x="217932" y="146858"/>
                  <a:pt x="332566" y="205677"/>
                  <a:pt x="450370" y="258405"/>
                </a:cubicBezTo>
                <a:cubicBezTo>
                  <a:pt x="484410" y="273589"/>
                  <a:pt x="520785" y="283685"/>
                  <a:pt x="556411" y="294614"/>
                </a:cubicBezTo>
                <a:cubicBezTo>
                  <a:pt x="629913" y="317140"/>
                  <a:pt x="700328" y="335578"/>
                  <a:pt x="776417" y="347426"/>
                </a:cubicBezTo>
                <a:cubicBezTo>
                  <a:pt x="796857" y="350596"/>
                  <a:pt x="871528" y="352932"/>
                  <a:pt x="879203" y="372372"/>
                </a:cubicBezTo>
                <a:cubicBezTo>
                  <a:pt x="882791" y="381465"/>
                  <a:pt x="879704" y="387305"/>
                  <a:pt x="880038" y="396316"/>
                </a:cubicBezTo>
                <a:cubicBezTo>
                  <a:pt x="859264" y="410416"/>
                  <a:pt x="841159" y="406244"/>
                  <a:pt x="816547" y="403325"/>
                </a:cubicBezTo>
                <a:cubicBezTo>
                  <a:pt x="774748" y="398485"/>
                  <a:pt x="732866" y="392729"/>
                  <a:pt x="691735" y="383802"/>
                </a:cubicBezTo>
                <a:cubicBezTo>
                  <a:pt x="504433" y="343421"/>
                  <a:pt x="330063" y="266999"/>
                  <a:pt x="169125" y="163711"/>
                </a:cubicBezTo>
                <a:cubicBezTo>
                  <a:pt x="123989" y="134761"/>
                  <a:pt x="80856" y="102390"/>
                  <a:pt x="38973" y="68851"/>
                </a:cubicBezTo>
                <a:cubicBezTo>
                  <a:pt x="17699" y="51748"/>
                  <a:pt x="-4411" y="41986"/>
                  <a:pt x="762" y="12535"/>
                </a:cubicBezTo>
                <a:cubicBezTo>
                  <a:pt x="9439" y="5944"/>
                  <a:pt x="11358" y="-397"/>
                  <a:pt x="24039" y="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3A2E260-266F-6D2C-61CD-ADD51826606E}"/>
              </a:ext>
            </a:extLst>
          </p:cNvPr>
          <p:cNvSpPr/>
          <p:nvPr/>
        </p:nvSpPr>
        <p:spPr>
          <a:xfrm>
            <a:off x="1949330" y="4746792"/>
            <a:ext cx="994697" cy="9990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2F164F6-10FC-2ED0-FDEE-6C6E88AC3D78}"/>
              </a:ext>
            </a:extLst>
          </p:cNvPr>
          <p:cNvSpPr/>
          <p:nvPr/>
        </p:nvSpPr>
        <p:spPr>
          <a:xfrm>
            <a:off x="2718151" y="4763391"/>
            <a:ext cx="2167932" cy="979921"/>
          </a:xfrm>
          <a:custGeom>
            <a:avLst/>
            <a:gdLst>
              <a:gd name="csX0" fmla="*/ 2033171 w 2167932"/>
              <a:gd name="csY0" fmla="*/ 162140 h 979921"/>
              <a:gd name="csX1" fmla="*/ 2072344 w 2167932"/>
              <a:gd name="csY1" fmla="*/ 200939 h 979921"/>
              <a:gd name="csX2" fmla="*/ 2144943 w 2167932"/>
              <a:gd name="csY2" fmla="*/ 343677 h 979921"/>
              <a:gd name="csX3" fmla="*/ 2030858 w 2167932"/>
              <a:gd name="csY3" fmla="*/ 836581 h 979921"/>
              <a:gd name="csX4" fmla="*/ 1755978 w 2167932"/>
              <a:gd name="csY4" fmla="*/ 973274 h 979921"/>
              <a:gd name="csX5" fmla="*/ 1494827 w 2167932"/>
              <a:gd name="csY5" fmla="*/ 977527 h 979921"/>
              <a:gd name="csX6" fmla="*/ 487532 w 2167932"/>
              <a:gd name="csY6" fmla="*/ 977452 h 979921"/>
              <a:gd name="csX7" fmla="*/ 136843 w 2167932"/>
              <a:gd name="csY7" fmla="*/ 977452 h 979921"/>
              <a:gd name="csX8" fmla="*/ 11491 w 2167932"/>
              <a:gd name="csY8" fmla="*/ 976781 h 979921"/>
              <a:gd name="csX9" fmla="*/ 597 w 2167932"/>
              <a:gd name="csY9" fmla="*/ 968349 h 979921"/>
              <a:gd name="csX10" fmla="*/ 11417 w 2167932"/>
              <a:gd name="csY10" fmla="*/ 959022 h 979921"/>
              <a:gd name="csX11" fmla="*/ 121920 w 2167932"/>
              <a:gd name="csY11" fmla="*/ 956859 h 979921"/>
              <a:gd name="csX12" fmla="*/ 450224 w 2167932"/>
              <a:gd name="csY12" fmla="*/ 956784 h 979921"/>
              <a:gd name="csX13" fmla="*/ 1330675 w 2167932"/>
              <a:gd name="csY13" fmla="*/ 956933 h 979921"/>
              <a:gd name="csX14" fmla="*/ 1606749 w 2167932"/>
              <a:gd name="csY14" fmla="*/ 957007 h 979921"/>
              <a:gd name="csX15" fmla="*/ 1778287 w 2167932"/>
              <a:gd name="csY15" fmla="*/ 949546 h 979921"/>
              <a:gd name="csX16" fmla="*/ 2143526 w 2167932"/>
              <a:gd name="csY16" fmla="*/ 560134 h 979921"/>
              <a:gd name="csX17" fmla="*/ 2096742 w 2167932"/>
              <a:gd name="csY17" fmla="*/ 280776 h 979921"/>
              <a:gd name="csX18" fmla="*/ 2053764 w 2167932"/>
              <a:gd name="csY18" fmla="*/ 211832 h 979921"/>
              <a:gd name="csX19" fmla="*/ 2024590 w 2167932"/>
              <a:gd name="csY19" fmla="*/ 167138 h 979921"/>
              <a:gd name="csX20" fmla="*/ 2033171 w 2167932"/>
              <a:gd name="csY20" fmla="*/ 162140 h 979921"/>
              <a:gd name="csX21" fmla="*/ 46392 w 2167932"/>
              <a:gd name="csY21" fmla="*/ 169 h 979921"/>
              <a:gd name="csX22" fmla="*/ 92074 w 2167932"/>
              <a:gd name="csY22" fmla="*/ 2091 h 979921"/>
              <a:gd name="csX23" fmla="*/ 353225 w 2167932"/>
              <a:gd name="csY23" fmla="*/ 1792 h 979921"/>
              <a:gd name="csX24" fmla="*/ 1405290 w 2167932"/>
              <a:gd name="csY24" fmla="*/ 1867 h 979921"/>
              <a:gd name="csX25" fmla="*/ 1711209 w 2167932"/>
              <a:gd name="csY25" fmla="*/ 2016 h 979921"/>
              <a:gd name="csX26" fmla="*/ 1806119 w 2167932"/>
              <a:gd name="csY26" fmla="*/ 18581 h 979921"/>
              <a:gd name="csX27" fmla="*/ 1808208 w 2167932"/>
              <a:gd name="csY27" fmla="*/ 31191 h 979921"/>
              <a:gd name="csX28" fmla="*/ 1800523 w 2167932"/>
              <a:gd name="csY28" fmla="*/ 35518 h 979921"/>
              <a:gd name="csX29" fmla="*/ 1703748 w 2167932"/>
              <a:gd name="csY29" fmla="*/ 22759 h 979921"/>
              <a:gd name="csX30" fmla="*/ 1420213 w 2167932"/>
              <a:gd name="csY30" fmla="*/ 22834 h 979921"/>
              <a:gd name="csX31" fmla="*/ 442762 w 2167932"/>
              <a:gd name="csY31" fmla="*/ 22908 h 979921"/>
              <a:gd name="csX32" fmla="*/ 129381 w 2167932"/>
              <a:gd name="csY32" fmla="*/ 22759 h 979921"/>
              <a:gd name="csX33" fmla="*/ 0 w 2167932"/>
              <a:gd name="csY33" fmla="*/ 13284 h 979921"/>
              <a:gd name="csX34" fmla="*/ 4402 w 2167932"/>
              <a:gd name="csY34" fmla="*/ 3957 h 979921"/>
              <a:gd name="csX35" fmla="*/ 46392 w 2167932"/>
              <a:gd name="csY35" fmla="*/ 169 h 9799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2167932" h="979921">
                <a:moveTo>
                  <a:pt x="2033171" y="162140"/>
                </a:moveTo>
                <a:cubicBezTo>
                  <a:pt x="2042945" y="160722"/>
                  <a:pt x="2066449" y="193030"/>
                  <a:pt x="2072344" y="200939"/>
                </a:cubicBezTo>
                <a:cubicBezTo>
                  <a:pt x="2104278" y="243842"/>
                  <a:pt x="2129796" y="292416"/>
                  <a:pt x="2144943" y="343677"/>
                </a:cubicBezTo>
                <a:cubicBezTo>
                  <a:pt x="2197397" y="521707"/>
                  <a:pt x="2160388" y="701453"/>
                  <a:pt x="2030858" y="836581"/>
                </a:cubicBezTo>
                <a:cubicBezTo>
                  <a:pt x="1957885" y="912686"/>
                  <a:pt x="1859394" y="957978"/>
                  <a:pt x="1755978" y="973274"/>
                </a:cubicBezTo>
                <a:cubicBezTo>
                  <a:pt x="1674125" y="985287"/>
                  <a:pt x="1578320" y="977303"/>
                  <a:pt x="1494827" y="977527"/>
                </a:cubicBezTo>
                <a:cubicBezTo>
                  <a:pt x="1159062" y="978496"/>
                  <a:pt x="823297" y="977154"/>
                  <a:pt x="487532" y="977452"/>
                </a:cubicBezTo>
                <a:cubicBezTo>
                  <a:pt x="370611" y="977527"/>
                  <a:pt x="253764" y="977527"/>
                  <a:pt x="136843" y="977452"/>
                </a:cubicBezTo>
                <a:cubicBezTo>
                  <a:pt x="111325" y="977452"/>
                  <a:pt x="30741" y="982302"/>
                  <a:pt x="11491" y="976781"/>
                </a:cubicBezTo>
                <a:cubicBezTo>
                  <a:pt x="5373" y="974990"/>
                  <a:pt x="4999" y="971782"/>
                  <a:pt x="597" y="968349"/>
                </a:cubicBezTo>
                <a:cubicBezTo>
                  <a:pt x="4701" y="964843"/>
                  <a:pt x="5820" y="961037"/>
                  <a:pt x="11417" y="959022"/>
                </a:cubicBezTo>
                <a:cubicBezTo>
                  <a:pt x="34248" y="950815"/>
                  <a:pt x="95208" y="956859"/>
                  <a:pt x="121920" y="956859"/>
                </a:cubicBezTo>
                <a:cubicBezTo>
                  <a:pt x="231380" y="957007"/>
                  <a:pt x="340764" y="957083"/>
                  <a:pt x="450224" y="956784"/>
                </a:cubicBezTo>
                <a:cubicBezTo>
                  <a:pt x="743683" y="956112"/>
                  <a:pt x="1037216" y="957157"/>
                  <a:pt x="1330675" y="956933"/>
                </a:cubicBezTo>
                <a:cubicBezTo>
                  <a:pt x="1422675" y="956859"/>
                  <a:pt x="1514750" y="957232"/>
                  <a:pt x="1606749" y="957007"/>
                </a:cubicBezTo>
                <a:cubicBezTo>
                  <a:pt x="1663605" y="956859"/>
                  <a:pt x="1722252" y="961261"/>
                  <a:pt x="1778287" y="949546"/>
                </a:cubicBezTo>
                <a:cubicBezTo>
                  <a:pt x="1969450" y="909553"/>
                  <a:pt x="2116217" y="752938"/>
                  <a:pt x="2143526" y="560134"/>
                </a:cubicBezTo>
                <a:cubicBezTo>
                  <a:pt x="2157031" y="464851"/>
                  <a:pt x="2140243" y="366359"/>
                  <a:pt x="2096742" y="280776"/>
                </a:cubicBezTo>
                <a:cubicBezTo>
                  <a:pt x="2084431" y="256527"/>
                  <a:pt x="2070702" y="233098"/>
                  <a:pt x="2053764" y="211832"/>
                </a:cubicBezTo>
                <a:cubicBezTo>
                  <a:pt x="2041677" y="196612"/>
                  <a:pt x="2026828" y="186165"/>
                  <a:pt x="2024590" y="167138"/>
                </a:cubicBezTo>
                <a:cubicBezTo>
                  <a:pt x="2032350" y="164378"/>
                  <a:pt x="2025336" y="163184"/>
                  <a:pt x="2033171" y="162140"/>
                </a:cubicBezTo>
                <a:close/>
                <a:moveTo>
                  <a:pt x="46392" y="169"/>
                </a:moveTo>
                <a:cubicBezTo>
                  <a:pt x="64766" y="674"/>
                  <a:pt x="83755" y="2129"/>
                  <a:pt x="92074" y="2091"/>
                </a:cubicBezTo>
                <a:cubicBezTo>
                  <a:pt x="179150" y="1643"/>
                  <a:pt x="266150" y="1718"/>
                  <a:pt x="353225" y="1792"/>
                </a:cubicBezTo>
                <a:cubicBezTo>
                  <a:pt x="703913" y="2091"/>
                  <a:pt x="1054602" y="1494"/>
                  <a:pt x="1405290" y="1867"/>
                </a:cubicBezTo>
                <a:cubicBezTo>
                  <a:pt x="1506990" y="1942"/>
                  <a:pt x="1609584" y="-1864"/>
                  <a:pt x="1711209" y="2016"/>
                </a:cubicBezTo>
                <a:cubicBezTo>
                  <a:pt x="1727997" y="2689"/>
                  <a:pt x="1795598" y="7389"/>
                  <a:pt x="1806119" y="18581"/>
                </a:cubicBezTo>
                <a:cubicBezTo>
                  <a:pt x="1811491" y="24326"/>
                  <a:pt x="1807163" y="25147"/>
                  <a:pt x="1808208" y="31191"/>
                </a:cubicBezTo>
                <a:cubicBezTo>
                  <a:pt x="1804030" y="32757"/>
                  <a:pt x="1804552" y="34846"/>
                  <a:pt x="1800523" y="35518"/>
                </a:cubicBezTo>
                <a:cubicBezTo>
                  <a:pt x="1792912" y="36861"/>
                  <a:pt x="1721431" y="23132"/>
                  <a:pt x="1703748" y="22759"/>
                </a:cubicBezTo>
                <a:cubicBezTo>
                  <a:pt x="1609361" y="20520"/>
                  <a:pt x="1514600" y="22834"/>
                  <a:pt x="1420213" y="22834"/>
                </a:cubicBezTo>
                <a:cubicBezTo>
                  <a:pt x="1094371" y="22834"/>
                  <a:pt x="768604" y="22460"/>
                  <a:pt x="442762" y="22908"/>
                </a:cubicBezTo>
                <a:cubicBezTo>
                  <a:pt x="338302" y="23132"/>
                  <a:pt x="233841" y="23207"/>
                  <a:pt x="129381" y="22759"/>
                </a:cubicBezTo>
                <a:cubicBezTo>
                  <a:pt x="92000" y="22610"/>
                  <a:pt x="31711" y="31639"/>
                  <a:pt x="0" y="13284"/>
                </a:cubicBezTo>
                <a:cubicBezTo>
                  <a:pt x="9476" y="3062"/>
                  <a:pt x="-7313" y="11716"/>
                  <a:pt x="4402" y="3957"/>
                </a:cubicBezTo>
                <a:cubicBezTo>
                  <a:pt x="10260" y="114"/>
                  <a:pt x="28018" y="-335"/>
                  <a:pt x="46392" y="1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ED61CB6-82E1-2490-E5D9-3078D45B59A7}"/>
              </a:ext>
            </a:extLst>
          </p:cNvPr>
          <p:cNvSpPr/>
          <p:nvPr/>
        </p:nvSpPr>
        <p:spPr>
          <a:xfrm>
            <a:off x="1797554" y="4595286"/>
            <a:ext cx="573301" cy="1305002"/>
          </a:xfrm>
          <a:custGeom>
            <a:avLst/>
            <a:gdLst>
              <a:gd name="csX0" fmla="*/ 610910 w 641040"/>
              <a:gd name="csY0" fmla="*/ 1400974 h 1459196"/>
              <a:gd name="csX1" fmla="*/ 641040 w 641040"/>
              <a:gd name="csY1" fmla="*/ 1430085 h 1459196"/>
              <a:gd name="csX2" fmla="*/ 610910 w 641040"/>
              <a:gd name="csY2" fmla="*/ 1459196 h 1459196"/>
              <a:gd name="csX3" fmla="*/ 580780 w 641040"/>
              <a:gd name="csY3" fmla="*/ 1430085 h 1459196"/>
              <a:gd name="csX4" fmla="*/ 610910 w 641040"/>
              <a:gd name="csY4" fmla="*/ 1400974 h 1459196"/>
              <a:gd name="csX5" fmla="*/ 474432 w 641040"/>
              <a:gd name="csY5" fmla="*/ 1368099 h 1459196"/>
              <a:gd name="csX6" fmla="*/ 504259 w 641040"/>
              <a:gd name="csY6" fmla="*/ 1398061 h 1459196"/>
              <a:gd name="csX7" fmla="*/ 474432 w 641040"/>
              <a:gd name="csY7" fmla="*/ 1428023 h 1459196"/>
              <a:gd name="csX8" fmla="*/ 444605 w 641040"/>
              <a:gd name="csY8" fmla="*/ 1398061 h 1459196"/>
              <a:gd name="csX9" fmla="*/ 474432 w 641040"/>
              <a:gd name="csY9" fmla="*/ 1368099 h 1459196"/>
              <a:gd name="csX10" fmla="*/ 351395 w 641040"/>
              <a:gd name="csY10" fmla="*/ 1307276 h 1459196"/>
              <a:gd name="csX11" fmla="*/ 380789 w 641040"/>
              <a:gd name="csY11" fmla="*/ 1336749 h 1459196"/>
              <a:gd name="csX12" fmla="*/ 351395 w 641040"/>
              <a:gd name="csY12" fmla="*/ 1366222 h 1459196"/>
              <a:gd name="csX13" fmla="*/ 322001 w 641040"/>
              <a:gd name="csY13" fmla="*/ 1336749 h 1459196"/>
              <a:gd name="csX14" fmla="*/ 351395 w 641040"/>
              <a:gd name="csY14" fmla="*/ 1307276 h 1459196"/>
              <a:gd name="csX15" fmla="*/ 240659 w 641040"/>
              <a:gd name="csY15" fmla="*/ 1219330 h 1459196"/>
              <a:gd name="csX16" fmla="*/ 269234 w 641040"/>
              <a:gd name="csY16" fmla="*/ 1249197 h 1459196"/>
              <a:gd name="csX17" fmla="*/ 240659 w 641040"/>
              <a:gd name="csY17" fmla="*/ 1279064 h 1459196"/>
              <a:gd name="csX18" fmla="*/ 212084 w 641040"/>
              <a:gd name="csY18" fmla="*/ 1249197 h 1459196"/>
              <a:gd name="csX19" fmla="*/ 240659 w 641040"/>
              <a:gd name="csY19" fmla="*/ 1219330 h 1459196"/>
              <a:gd name="csX20" fmla="*/ 148137 w 641040"/>
              <a:gd name="csY20" fmla="*/ 1108960 h 1459196"/>
              <a:gd name="csX21" fmla="*/ 177113 w 641040"/>
              <a:gd name="csY21" fmla="*/ 1140455 h 1459196"/>
              <a:gd name="csX22" fmla="*/ 148137 w 641040"/>
              <a:gd name="csY22" fmla="*/ 1171950 h 1459196"/>
              <a:gd name="csX23" fmla="*/ 119161 w 641040"/>
              <a:gd name="csY23" fmla="*/ 1140455 h 1459196"/>
              <a:gd name="csX24" fmla="*/ 148137 w 641040"/>
              <a:gd name="csY24" fmla="*/ 1108960 h 1459196"/>
              <a:gd name="csX25" fmla="*/ 82599 w 641040"/>
              <a:gd name="csY25" fmla="*/ 982313 h 1459196"/>
              <a:gd name="csX26" fmla="*/ 112133 w 641040"/>
              <a:gd name="csY26" fmla="*/ 1012300 h 1459196"/>
              <a:gd name="csX27" fmla="*/ 82599 w 641040"/>
              <a:gd name="csY27" fmla="*/ 1042287 h 1459196"/>
              <a:gd name="csX28" fmla="*/ 53065 w 641040"/>
              <a:gd name="csY28" fmla="*/ 1012300 h 1459196"/>
              <a:gd name="csX29" fmla="*/ 82599 w 641040"/>
              <a:gd name="csY29" fmla="*/ 982313 h 1459196"/>
              <a:gd name="csX30" fmla="*/ 42245 w 641040"/>
              <a:gd name="csY30" fmla="*/ 849985 h 1459196"/>
              <a:gd name="csX31" fmla="*/ 69703 w 641040"/>
              <a:gd name="csY31" fmla="*/ 879023 h 1459196"/>
              <a:gd name="csX32" fmla="*/ 42245 w 641040"/>
              <a:gd name="csY32" fmla="*/ 908061 h 1459196"/>
              <a:gd name="csX33" fmla="*/ 14787 w 641040"/>
              <a:gd name="csY33" fmla="*/ 879023 h 1459196"/>
              <a:gd name="csX34" fmla="*/ 42245 w 641040"/>
              <a:gd name="csY34" fmla="*/ 849985 h 1459196"/>
              <a:gd name="csX35" fmla="*/ 27111 w 641040"/>
              <a:gd name="csY35" fmla="*/ 710663 h 1459196"/>
              <a:gd name="csX36" fmla="*/ 54222 w 641040"/>
              <a:gd name="csY36" fmla="*/ 740850 h 1459196"/>
              <a:gd name="csX37" fmla="*/ 27111 w 641040"/>
              <a:gd name="csY37" fmla="*/ 771037 h 1459196"/>
              <a:gd name="csX38" fmla="*/ 0 w 641040"/>
              <a:gd name="csY38" fmla="*/ 740850 h 1459196"/>
              <a:gd name="csX39" fmla="*/ 27111 w 641040"/>
              <a:gd name="csY39" fmla="*/ 710663 h 1459196"/>
              <a:gd name="csX40" fmla="*/ 39828 w 641040"/>
              <a:gd name="csY40" fmla="*/ 572418 h 1459196"/>
              <a:gd name="csX41" fmla="*/ 67795 w 641040"/>
              <a:gd name="csY41" fmla="*/ 601532 h 1459196"/>
              <a:gd name="csX42" fmla="*/ 39828 w 641040"/>
              <a:gd name="csY42" fmla="*/ 630646 h 1459196"/>
              <a:gd name="csX43" fmla="*/ 11861 w 641040"/>
              <a:gd name="csY43" fmla="*/ 601532 h 1459196"/>
              <a:gd name="csX44" fmla="*/ 39828 w 641040"/>
              <a:gd name="csY44" fmla="*/ 572418 h 1459196"/>
              <a:gd name="csX45" fmla="*/ 83295 w 641040"/>
              <a:gd name="csY45" fmla="*/ 435367 h 1459196"/>
              <a:gd name="csX46" fmla="*/ 110860 w 641040"/>
              <a:gd name="csY46" fmla="*/ 465938 h 1459196"/>
              <a:gd name="csX47" fmla="*/ 83295 w 641040"/>
              <a:gd name="csY47" fmla="*/ 496509 h 1459196"/>
              <a:gd name="csX48" fmla="*/ 55730 w 641040"/>
              <a:gd name="csY48" fmla="*/ 465938 h 1459196"/>
              <a:gd name="csX49" fmla="*/ 83295 w 641040"/>
              <a:gd name="csY49" fmla="*/ 435367 h 1459196"/>
              <a:gd name="csX50" fmla="*/ 148986 w 641040"/>
              <a:gd name="csY50" fmla="*/ 307943 h 1459196"/>
              <a:gd name="csX51" fmla="*/ 177293 w 641040"/>
              <a:gd name="csY51" fmla="*/ 337645 h 1459196"/>
              <a:gd name="csX52" fmla="*/ 148986 w 641040"/>
              <a:gd name="csY52" fmla="*/ 367347 h 1459196"/>
              <a:gd name="csX53" fmla="*/ 120679 w 641040"/>
              <a:gd name="csY53" fmla="*/ 337645 h 1459196"/>
              <a:gd name="csX54" fmla="*/ 148986 w 641040"/>
              <a:gd name="csY54" fmla="*/ 307943 h 1459196"/>
              <a:gd name="csX55" fmla="*/ 240534 w 641040"/>
              <a:gd name="csY55" fmla="*/ 191139 h 1459196"/>
              <a:gd name="csX56" fmla="*/ 270069 w 641040"/>
              <a:gd name="csY56" fmla="*/ 220006 h 1459196"/>
              <a:gd name="csX57" fmla="*/ 240534 w 641040"/>
              <a:gd name="csY57" fmla="*/ 248873 h 1459196"/>
              <a:gd name="csX58" fmla="*/ 210999 w 641040"/>
              <a:gd name="csY58" fmla="*/ 220006 h 1459196"/>
              <a:gd name="csX59" fmla="*/ 240534 w 641040"/>
              <a:gd name="csY59" fmla="*/ 191139 h 1459196"/>
              <a:gd name="csX60" fmla="*/ 351914 w 641040"/>
              <a:gd name="csY60" fmla="*/ 99157 h 1459196"/>
              <a:gd name="csX61" fmla="*/ 382648 w 641040"/>
              <a:gd name="csY61" fmla="*/ 130047 h 1459196"/>
              <a:gd name="csX62" fmla="*/ 351914 w 641040"/>
              <a:gd name="csY62" fmla="*/ 160937 h 1459196"/>
              <a:gd name="csX63" fmla="*/ 321180 w 641040"/>
              <a:gd name="csY63" fmla="*/ 130047 h 1459196"/>
              <a:gd name="csX64" fmla="*/ 351914 w 641040"/>
              <a:gd name="csY64" fmla="*/ 99157 h 1459196"/>
              <a:gd name="csX65" fmla="*/ 475187 w 641040"/>
              <a:gd name="csY65" fmla="*/ 35955 h 1459196"/>
              <a:gd name="csX66" fmla="*/ 504417 w 641040"/>
              <a:gd name="csY66" fmla="*/ 64320 h 1459196"/>
              <a:gd name="csX67" fmla="*/ 475187 w 641040"/>
              <a:gd name="csY67" fmla="*/ 92685 h 1459196"/>
              <a:gd name="csX68" fmla="*/ 445957 w 641040"/>
              <a:gd name="csY68" fmla="*/ 64320 h 1459196"/>
              <a:gd name="csX69" fmla="*/ 475187 w 641040"/>
              <a:gd name="csY69" fmla="*/ 35955 h 1459196"/>
              <a:gd name="csX70" fmla="*/ 610450 w 641040"/>
              <a:gd name="csY70" fmla="*/ 0 h 1459196"/>
              <a:gd name="csX71" fmla="*/ 640637 w 641040"/>
              <a:gd name="csY71" fmla="*/ 30503 h 1459196"/>
              <a:gd name="csX72" fmla="*/ 610450 w 641040"/>
              <a:gd name="csY72" fmla="*/ 61006 h 1459196"/>
              <a:gd name="csX73" fmla="*/ 580263 w 641040"/>
              <a:gd name="csY73" fmla="*/ 30503 h 1459196"/>
              <a:gd name="csX74" fmla="*/ 610450 w 641040"/>
              <a:gd name="csY74" fmla="*/ 0 h 14591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41040" h="1459196">
                <a:moveTo>
                  <a:pt x="610910" y="1400974"/>
                </a:moveTo>
                <a:cubicBezTo>
                  <a:pt x="627550" y="1400974"/>
                  <a:pt x="641040" y="1414007"/>
                  <a:pt x="641040" y="1430085"/>
                </a:cubicBezTo>
                <a:cubicBezTo>
                  <a:pt x="641040" y="1446163"/>
                  <a:pt x="627550" y="1459196"/>
                  <a:pt x="610910" y="1459196"/>
                </a:cubicBezTo>
                <a:cubicBezTo>
                  <a:pt x="594270" y="1459196"/>
                  <a:pt x="580780" y="1446163"/>
                  <a:pt x="580780" y="1430085"/>
                </a:cubicBezTo>
                <a:cubicBezTo>
                  <a:pt x="580780" y="1414007"/>
                  <a:pt x="594270" y="1400974"/>
                  <a:pt x="610910" y="1400974"/>
                </a:cubicBezTo>
                <a:close/>
                <a:moveTo>
                  <a:pt x="474432" y="1368099"/>
                </a:moveTo>
                <a:cubicBezTo>
                  <a:pt x="490905" y="1368099"/>
                  <a:pt x="504259" y="1381513"/>
                  <a:pt x="504259" y="1398061"/>
                </a:cubicBezTo>
                <a:cubicBezTo>
                  <a:pt x="504259" y="1414609"/>
                  <a:pt x="490905" y="1428023"/>
                  <a:pt x="474432" y="1428023"/>
                </a:cubicBezTo>
                <a:cubicBezTo>
                  <a:pt x="457959" y="1428023"/>
                  <a:pt x="444605" y="1414609"/>
                  <a:pt x="444605" y="1398061"/>
                </a:cubicBezTo>
                <a:cubicBezTo>
                  <a:pt x="444605" y="1381513"/>
                  <a:pt x="457959" y="1368099"/>
                  <a:pt x="474432" y="1368099"/>
                </a:cubicBezTo>
                <a:close/>
                <a:moveTo>
                  <a:pt x="351395" y="1307276"/>
                </a:moveTo>
                <a:cubicBezTo>
                  <a:pt x="367629" y="1307276"/>
                  <a:pt x="380789" y="1320472"/>
                  <a:pt x="380789" y="1336749"/>
                </a:cubicBezTo>
                <a:cubicBezTo>
                  <a:pt x="380789" y="1353026"/>
                  <a:pt x="367629" y="1366222"/>
                  <a:pt x="351395" y="1366222"/>
                </a:cubicBezTo>
                <a:cubicBezTo>
                  <a:pt x="335161" y="1366222"/>
                  <a:pt x="322001" y="1353026"/>
                  <a:pt x="322001" y="1336749"/>
                </a:cubicBezTo>
                <a:cubicBezTo>
                  <a:pt x="322001" y="1320472"/>
                  <a:pt x="335161" y="1307276"/>
                  <a:pt x="351395" y="1307276"/>
                </a:cubicBezTo>
                <a:close/>
                <a:moveTo>
                  <a:pt x="240659" y="1219330"/>
                </a:moveTo>
                <a:cubicBezTo>
                  <a:pt x="256441" y="1219330"/>
                  <a:pt x="269234" y="1232702"/>
                  <a:pt x="269234" y="1249197"/>
                </a:cubicBezTo>
                <a:cubicBezTo>
                  <a:pt x="269234" y="1265692"/>
                  <a:pt x="256441" y="1279064"/>
                  <a:pt x="240659" y="1279064"/>
                </a:cubicBezTo>
                <a:cubicBezTo>
                  <a:pt x="224877" y="1279064"/>
                  <a:pt x="212084" y="1265692"/>
                  <a:pt x="212084" y="1249197"/>
                </a:cubicBezTo>
                <a:cubicBezTo>
                  <a:pt x="212084" y="1232702"/>
                  <a:pt x="224877" y="1219330"/>
                  <a:pt x="240659" y="1219330"/>
                </a:cubicBezTo>
                <a:close/>
                <a:moveTo>
                  <a:pt x="148137" y="1108960"/>
                </a:moveTo>
                <a:cubicBezTo>
                  <a:pt x="164140" y="1108960"/>
                  <a:pt x="177113" y="1123061"/>
                  <a:pt x="177113" y="1140455"/>
                </a:cubicBezTo>
                <a:cubicBezTo>
                  <a:pt x="177113" y="1157849"/>
                  <a:pt x="164140" y="1171950"/>
                  <a:pt x="148137" y="1171950"/>
                </a:cubicBezTo>
                <a:cubicBezTo>
                  <a:pt x="132134" y="1171950"/>
                  <a:pt x="119161" y="1157849"/>
                  <a:pt x="119161" y="1140455"/>
                </a:cubicBezTo>
                <a:cubicBezTo>
                  <a:pt x="119161" y="1123061"/>
                  <a:pt x="132134" y="1108960"/>
                  <a:pt x="148137" y="1108960"/>
                </a:cubicBezTo>
                <a:close/>
                <a:moveTo>
                  <a:pt x="82599" y="982313"/>
                </a:moveTo>
                <a:cubicBezTo>
                  <a:pt x="98910" y="982313"/>
                  <a:pt x="112133" y="995739"/>
                  <a:pt x="112133" y="1012300"/>
                </a:cubicBezTo>
                <a:cubicBezTo>
                  <a:pt x="112133" y="1028861"/>
                  <a:pt x="98910" y="1042287"/>
                  <a:pt x="82599" y="1042287"/>
                </a:cubicBezTo>
                <a:cubicBezTo>
                  <a:pt x="66288" y="1042287"/>
                  <a:pt x="53065" y="1028861"/>
                  <a:pt x="53065" y="1012300"/>
                </a:cubicBezTo>
                <a:cubicBezTo>
                  <a:pt x="53065" y="995739"/>
                  <a:pt x="66288" y="982313"/>
                  <a:pt x="82599" y="982313"/>
                </a:cubicBezTo>
                <a:close/>
                <a:moveTo>
                  <a:pt x="42245" y="849985"/>
                </a:moveTo>
                <a:cubicBezTo>
                  <a:pt x="57410" y="849985"/>
                  <a:pt x="69703" y="862986"/>
                  <a:pt x="69703" y="879023"/>
                </a:cubicBezTo>
                <a:cubicBezTo>
                  <a:pt x="69703" y="895060"/>
                  <a:pt x="57410" y="908061"/>
                  <a:pt x="42245" y="908061"/>
                </a:cubicBezTo>
                <a:cubicBezTo>
                  <a:pt x="27080" y="908061"/>
                  <a:pt x="14787" y="895060"/>
                  <a:pt x="14787" y="879023"/>
                </a:cubicBezTo>
                <a:cubicBezTo>
                  <a:pt x="14787" y="862986"/>
                  <a:pt x="27080" y="849985"/>
                  <a:pt x="42245" y="849985"/>
                </a:cubicBezTo>
                <a:close/>
                <a:moveTo>
                  <a:pt x="27111" y="710663"/>
                </a:moveTo>
                <a:cubicBezTo>
                  <a:pt x="42084" y="710663"/>
                  <a:pt x="54222" y="724178"/>
                  <a:pt x="54222" y="740850"/>
                </a:cubicBezTo>
                <a:cubicBezTo>
                  <a:pt x="54222" y="757522"/>
                  <a:pt x="42084" y="771037"/>
                  <a:pt x="27111" y="771037"/>
                </a:cubicBezTo>
                <a:cubicBezTo>
                  <a:pt x="12138" y="771037"/>
                  <a:pt x="0" y="757522"/>
                  <a:pt x="0" y="740850"/>
                </a:cubicBezTo>
                <a:cubicBezTo>
                  <a:pt x="0" y="724178"/>
                  <a:pt x="12138" y="710663"/>
                  <a:pt x="27111" y="710663"/>
                </a:cubicBezTo>
                <a:close/>
                <a:moveTo>
                  <a:pt x="39828" y="572418"/>
                </a:moveTo>
                <a:cubicBezTo>
                  <a:pt x="55274" y="572418"/>
                  <a:pt x="67795" y="585453"/>
                  <a:pt x="67795" y="601532"/>
                </a:cubicBezTo>
                <a:cubicBezTo>
                  <a:pt x="67795" y="617611"/>
                  <a:pt x="55274" y="630646"/>
                  <a:pt x="39828" y="630646"/>
                </a:cubicBezTo>
                <a:cubicBezTo>
                  <a:pt x="24382" y="630646"/>
                  <a:pt x="11861" y="617611"/>
                  <a:pt x="11861" y="601532"/>
                </a:cubicBezTo>
                <a:cubicBezTo>
                  <a:pt x="11861" y="585453"/>
                  <a:pt x="24382" y="572418"/>
                  <a:pt x="39828" y="572418"/>
                </a:cubicBezTo>
                <a:close/>
                <a:moveTo>
                  <a:pt x="83295" y="435367"/>
                </a:moveTo>
                <a:cubicBezTo>
                  <a:pt x="98519" y="435367"/>
                  <a:pt x="110860" y="449054"/>
                  <a:pt x="110860" y="465938"/>
                </a:cubicBezTo>
                <a:cubicBezTo>
                  <a:pt x="110860" y="482822"/>
                  <a:pt x="98519" y="496509"/>
                  <a:pt x="83295" y="496509"/>
                </a:cubicBezTo>
                <a:cubicBezTo>
                  <a:pt x="68071" y="496509"/>
                  <a:pt x="55730" y="482822"/>
                  <a:pt x="55730" y="465938"/>
                </a:cubicBezTo>
                <a:cubicBezTo>
                  <a:pt x="55730" y="449054"/>
                  <a:pt x="68071" y="435367"/>
                  <a:pt x="83295" y="435367"/>
                </a:cubicBezTo>
                <a:close/>
                <a:moveTo>
                  <a:pt x="148986" y="307943"/>
                </a:moveTo>
                <a:cubicBezTo>
                  <a:pt x="164620" y="307943"/>
                  <a:pt x="177293" y="321241"/>
                  <a:pt x="177293" y="337645"/>
                </a:cubicBezTo>
                <a:cubicBezTo>
                  <a:pt x="177293" y="354049"/>
                  <a:pt x="164620" y="367347"/>
                  <a:pt x="148986" y="367347"/>
                </a:cubicBezTo>
                <a:cubicBezTo>
                  <a:pt x="133352" y="367347"/>
                  <a:pt x="120679" y="354049"/>
                  <a:pt x="120679" y="337645"/>
                </a:cubicBezTo>
                <a:cubicBezTo>
                  <a:pt x="120679" y="321241"/>
                  <a:pt x="133352" y="307943"/>
                  <a:pt x="148986" y="307943"/>
                </a:cubicBezTo>
                <a:close/>
                <a:moveTo>
                  <a:pt x="240534" y="191139"/>
                </a:moveTo>
                <a:cubicBezTo>
                  <a:pt x="256846" y="191139"/>
                  <a:pt x="270069" y="204063"/>
                  <a:pt x="270069" y="220006"/>
                </a:cubicBezTo>
                <a:cubicBezTo>
                  <a:pt x="270069" y="235949"/>
                  <a:pt x="256846" y="248873"/>
                  <a:pt x="240534" y="248873"/>
                </a:cubicBezTo>
                <a:cubicBezTo>
                  <a:pt x="224222" y="248873"/>
                  <a:pt x="210999" y="235949"/>
                  <a:pt x="210999" y="220006"/>
                </a:cubicBezTo>
                <a:cubicBezTo>
                  <a:pt x="210999" y="204063"/>
                  <a:pt x="224222" y="191139"/>
                  <a:pt x="240534" y="191139"/>
                </a:cubicBezTo>
                <a:close/>
                <a:moveTo>
                  <a:pt x="351914" y="99157"/>
                </a:moveTo>
                <a:cubicBezTo>
                  <a:pt x="368888" y="99157"/>
                  <a:pt x="382648" y="112987"/>
                  <a:pt x="382648" y="130047"/>
                </a:cubicBezTo>
                <a:cubicBezTo>
                  <a:pt x="382648" y="147107"/>
                  <a:pt x="368888" y="160937"/>
                  <a:pt x="351914" y="160937"/>
                </a:cubicBezTo>
                <a:cubicBezTo>
                  <a:pt x="334940" y="160937"/>
                  <a:pt x="321180" y="147107"/>
                  <a:pt x="321180" y="130047"/>
                </a:cubicBezTo>
                <a:cubicBezTo>
                  <a:pt x="321180" y="112987"/>
                  <a:pt x="334940" y="99157"/>
                  <a:pt x="351914" y="99157"/>
                </a:cubicBezTo>
                <a:close/>
                <a:moveTo>
                  <a:pt x="475187" y="35955"/>
                </a:moveTo>
                <a:cubicBezTo>
                  <a:pt x="491330" y="35955"/>
                  <a:pt x="504417" y="48654"/>
                  <a:pt x="504417" y="64320"/>
                </a:cubicBezTo>
                <a:cubicBezTo>
                  <a:pt x="504417" y="79986"/>
                  <a:pt x="491330" y="92685"/>
                  <a:pt x="475187" y="92685"/>
                </a:cubicBezTo>
                <a:cubicBezTo>
                  <a:pt x="459044" y="92685"/>
                  <a:pt x="445957" y="79986"/>
                  <a:pt x="445957" y="64320"/>
                </a:cubicBezTo>
                <a:cubicBezTo>
                  <a:pt x="445957" y="48654"/>
                  <a:pt x="459044" y="35955"/>
                  <a:pt x="475187" y="35955"/>
                </a:cubicBezTo>
                <a:close/>
                <a:moveTo>
                  <a:pt x="610450" y="0"/>
                </a:moveTo>
                <a:cubicBezTo>
                  <a:pt x="627122" y="0"/>
                  <a:pt x="640637" y="13657"/>
                  <a:pt x="640637" y="30503"/>
                </a:cubicBezTo>
                <a:cubicBezTo>
                  <a:pt x="640637" y="47349"/>
                  <a:pt x="627122" y="61006"/>
                  <a:pt x="610450" y="61006"/>
                </a:cubicBezTo>
                <a:cubicBezTo>
                  <a:pt x="593778" y="61006"/>
                  <a:pt x="580263" y="47349"/>
                  <a:pt x="580263" y="30503"/>
                </a:cubicBezTo>
                <a:cubicBezTo>
                  <a:pt x="580263" y="13657"/>
                  <a:pt x="593778" y="0"/>
                  <a:pt x="61045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1C7924D-9473-0E1F-A030-ABB4E352D383}"/>
              </a:ext>
            </a:extLst>
          </p:cNvPr>
          <p:cNvSpPr/>
          <p:nvPr/>
        </p:nvSpPr>
        <p:spPr>
          <a:xfrm>
            <a:off x="1373399" y="2939228"/>
            <a:ext cx="1004427" cy="10072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8D13769-77FC-37BA-12DC-04BE0A9064B7}"/>
              </a:ext>
            </a:extLst>
          </p:cNvPr>
          <p:cNvSpPr/>
          <p:nvPr/>
        </p:nvSpPr>
        <p:spPr>
          <a:xfrm>
            <a:off x="2158169" y="2950033"/>
            <a:ext cx="2050112" cy="973105"/>
          </a:xfrm>
          <a:custGeom>
            <a:avLst/>
            <a:gdLst>
              <a:gd name="csX0" fmla="*/ 2039886 w 2050112"/>
              <a:gd name="csY0" fmla="*/ 638629 h 973105"/>
              <a:gd name="csX1" fmla="*/ 1994147 w 2050112"/>
              <a:gd name="csY1" fmla="*/ 754729 h 973105"/>
              <a:gd name="csX2" fmla="*/ 1719417 w 2050112"/>
              <a:gd name="csY2" fmla="*/ 958651 h 973105"/>
              <a:gd name="csX3" fmla="*/ 1517585 w 2050112"/>
              <a:gd name="csY3" fmla="*/ 972529 h 973105"/>
              <a:gd name="csX4" fmla="*/ 1293741 w 2050112"/>
              <a:gd name="csY4" fmla="*/ 972603 h 973105"/>
              <a:gd name="csX5" fmla="*/ 480443 w 2050112"/>
              <a:gd name="csY5" fmla="*/ 972529 h 973105"/>
              <a:gd name="csX6" fmla="*/ 129755 w 2050112"/>
              <a:gd name="csY6" fmla="*/ 972380 h 973105"/>
              <a:gd name="csX7" fmla="*/ 40217 w 2050112"/>
              <a:gd name="csY7" fmla="*/ 972306 h 973105"/>
              <a:gd name="csX8" fmla="*/ 5148 w 2050112"/>
              <a:gd name="csY8" fmla="*/ 969918 h 973105"/>
              <a:gd name="csX9" fmla="*/ 0 w 2050112"/>
              <a:gd name="csY9" fmla="*/ 961113 h 973105"/>
              <a:gd name="csX10" fmla="*/ 11939 w 2050112"/>
              <a:gd name="csY10" fmla="*/ 952533 h 973105"/>
              <a:gd name="csX11" fmla="*/ 122293 w 2050112"/>
              <a:gd name="csY11" fmla="*/ 951563 h 973105"/>
              <a:gd name="csX12" fmla="*/ 443135 w 2050112"/>
              <a:gd name="csY12" fmla="*/ 951563 h 973105"/>
              <a:gd name="csX13" fmla="*/ 1256434 w 2050112"/>
              <a:gd name="csY13" fmla="*/ 951563 h 973105"/>
              <a:gd name="csX14" fmla="*/ 1525046 w 2050112"/>
              <a:gd name="csY14" fmla="*/ 951786 h 973105"/>
              <a:gd name="csX15" fmla="*/ 1659352 w 2050112"/>
              <a:gd name="csY15" fmla="*/ 948876 h 973105"/>
              <a:gd name="csX16" fmla="*/ 1953706 w 2050112"/>
              <a:gd name="csY16" fmla="*/ 773980 h 973105"/>
              <a:gd name="csX17" fmla="*/ 2007279 w 2050112"/>
              <a:gd name="csY17" fmla="*/ 685710 h 973105"/>
              <a:gd name="csX18" fmla="*/ 2028321 w 2050112"/>
              <a:gd name="csY18" fmla="*/ 640495 h 973105"/>
              <a:gd name="csX19" fmla="*/ 2039886 w 2050112"/>
              <a:gd name="csY19" fmla="*/ 638629 h 973105"/>
              <a:gd name="csX20" fmla="*/ 18449 w 2050112"/>
              <a:gd name="csY20" fmla="*/ 339 h 973105"/>
              <a:gd name="csX21" fmla="*/ 32757 w 2050112"/>
              <a:gd name="csY21" fmla="*/ 600 h 973105"/>
              <a:gd name="csX22" fmla="*/ 107371 w 2050112"/>
              <a:gd name="csY22" fmla="*/ 899 h 973105"/>
              <a:gd name="csX23" fmla="*/ 413290 w 2050112"/>
              <a:gd name="csY23" fmla="*/ 377 h 973105"/>
              <a:gd name="csX24" fmla="*/ 1248973 w 2050112"/>
              <a:gd name="csY24" fmla="*/ 526 h 973105"/>
              <a:gd name="csX25" fmla="*/ 1510124 w 2050112"/>
              <a:gd name="csY25" fmla="*/ 451 h 973105"/>
              <a:gd name="csX26" fmla="*/ 1696362 w 2050112"/>
              <a:gd name="csY26" fmla="*/ 10897 h 973105"/>
              <a:gd name="csX27" fmla="*/ 2003773 w 2050112"/>
              <a:gd name="csY27" fmla="*/ 239665 h 973105"/>
              <a:gd name="csX28" fmla="*/ 2042647 w 2050112"/>
              <a:gd name="csY28" fmla="*/ 327338 h 973105"/>
              <a:gd name="csX29" fmla="*/ 2048691 w 2050112"/>
              <a:gd name="csY29" fmla="*/ 362108 h 973105"/>
              <a:gd name="csX30" fmla="*/ 2039886 w 2050112"/>
              <a:gd name="csY30" fmla="*/ 367704 h 973105"/>
              <a:gd name="csX31" fmla="*/ 2031978 w 2050112"/>
              <a:gd name="csY31" fmla="*/ 361287 h 973105"/>
              <a:gd name="csX32" fmla="*/ 2018771 w 2050112"/>
              <a:gd name="csY32" fmla="*/ 321443 h 973105"/>
              <a:gd name="csX33" fmla="*/ 1990716 w 2050112"/>
              <a:gd name="csY33" fmla="*/ 260409 h 973105"/>
              <a:gd name="csX34" fmla="*/ 1818729 w 2050112"/>
              <a:gd name="csY34" fmla="*/ 81557 h 973105"/>
              <a:gd name="csX35" fmla="*/ 1666292 w 2050112"/>
              <a:gd name="csY35" fmla="*/ 26865 h 973105"/>
              <a:gd name="csX36" fmla="*/ 1577277 w 2050112"/>
              <a:gd name="csY36" fmla="*/ 23582 h 973105"/>
              <a:gd name="csX37" fmla="*/ 1383279 w 2050112"/>
              <a:gd name="csY37" fmla="*/ 23059 h 973105"/>
              <a:gd name="csX38" fmla="*/ 584904 w 2050112"/>
              <a:gd name="csY38" fmla="*/ 22984 h 973105"/>
              <a:gd name="csX39" fmla="*/ 167063 w 2050112"/>
              <a:gd name="csY39" fmla="*/ 22910 h 973105"/>
              <a:gd name="csX40" fmla="*/ 62602 w 2050112"/>
              <a:gd name="csY40" fmla="*/ 22836 h 973105"/>
              <a:gd name="csX41" fmla="*/ 75 w 2050112"/>
              <a:gd name="csY41" fmla="*/ 13509 h 973105"/>
              <a:gd name="csX42" fmla="*/ 4925 w 2050112"/>
              <a:gd name="csY42" fmla="*/ 3660 h 973105"/>
              <a:gd name="csX43" fmla="*/ 18449 w 2050112"/>
              <a:gd name="csY43" fmla="*/ 339 h 9731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2050112" h="973105">
                <a:moveTo>
                  <a:pt x="2039886" y="638629"/>
                </a:moveTo>
                <a:cubicBezTo>
                  <a:pt x="2044661" y="676458"/>
                  <a:pt x="2014965" y="723242"/>
                  <a:pt x="1994147" y="754729"/>
                </a:cubicBezTo>
                <a:cubicBezTo>
                  <a:pt x="1928263" y="854190"/>
                  <a:pt x="1835443" y="927014"/>
                  <a:pt x="1719417" y="958651"/>
                </a:cubicBezTo>
                <a:cubicBezTo>
                  <a:pt x="1654203" y="976409"/>
                  <a:pt x="1584589" y="972977"/>
                  <a:pt x="1517585" y="972529"/>
                </a:cubicBezTo>
                <a:cubicBezTo>
                  <a:pt x="1442970" y="972007"/>
                  <a:pt x="1368356" y="972679"/>
                  <a:pt x="1293741" y="972603"/>
                </a:cubicBezTo>
                <a:cubicBezTo>
                  <a:pt x="1022666" y="972081"/>
                  <a:pt x="751517" y="972902"/>
                  <a:pt x="480443" y="972529"/>
                </a:cubicBezTo>
                <a:cubicBezTo>
                  <a:pt x="363522" y="972306"/>
                  <a:pt x="246675" y="972454"/>
                  <a:pt x="129755" y="972380"/>
                </a:cubicBezTo>
                <a:cubicBezTo>
                  <a:pt x="99908" y="972380"/>
                  <a:pt x="70063" y="972454"/>
                  <a:pt x="40217" y="972306"/>
                </a:cubicBezTo>
                <a:cubicBezTo>
                  <a:pt x="30517" y="972230"/>
                  <a:pt x="13803" y="975290"/>
                  <a:pt x="5148" y="969918"/>
                </a:cubicBezTo>
                <a:cubicBezTo>
                  <a:pt x="-4999" y="963650"/>
                  <a:pt x="8804" y="969694"/>
                  <a:pt x="0" y="961113"/>
                </a:cubicBezTo>
                <a:cubicBezTo>
                  <a:pt x="4775" y="957681"/>
                  <a:pt x="5745" y="954323"/>
                  <a:pt x="11939" y="952533"/>
                </a:cubicBezTo>
                <a:cubicBezTo>
                  <a:pt x="36337" y="945146"/>
                  <a:pt x="94313" y="951712"/>
                  <a:pt x="122293" y="951563"/>
                </a:cubicBezTo>
                <a:cubicBezTo>
                  <a:pt x="229216" y="951190"/>
                  <a:pt x="336213" y="951339"/>
                  <a:pt x="443135" y="951563"/>
                </a:cubicBezTo>
                <a:cubicBezTo>
                  <a:pt x="714210" y="952159"/>
                  <a:pt x="985359" y="952308"/>
                  <a:pt x="1256434" y="951563"/>
                </a:cubicBezTo>
                <a:cubicBezTo>
                  <a:pt x="1345971" y="951339"/>
                  <a:pt x="1435508" y="952159"/>
                  <a:pt x="1525046" y="951786"/>
                </a:cubicBezTo>
                <a:cubicBezTo>
                  <a:pt x="1569666" y="951563"/>
                  <a:pt x="1614957" y="954473"/>
                  <a:pt x="1659352" y="948876"/>
                </a:cubicBezTo>
                <a:cubicBezTo>
                  <a:pt x="1778884" y="933730"/>
                  <a:pt x="1879539" y="865904"/>
                  <a:pt x="1953706" y="773980"/>
                </a:cubicBezTo>
                <a:cubicBezTo>
                  <a:pt x="1974972" y="747567"/>
                  <a:pt x="1992879" y="716452"/>
                  <a:pt x="2007279" y="685710"/>
                </a:cubicBezTo>
                <a:cubicBezTo>
                  <a:pt x="2012577" y="674369"/>
                  <a:pt x="2016979" y="646912"/>
                  <a:pt x="2028321" y="640495"/>
                </a:cubicBezTo>
                <a:cubicBezTo>
                  <a:pt x="2036454" y="635943"/>
                  <a:pt x="2030484" y="641837"/>
                  <a:pt x="2039886" y="638629"/>
                </a:cubicBezTo>
                <a:close/>
                <a:moveTo>
                  <a:pt x="18449" y="339"/>
                </a:moveTo>
                <a:cubicBezTo>
                  <a:pt x="23541" y="208"/>
                  <a:pt x="28765" y="675"/>
                  <a:pt x="32757" y="600"/>
                </a:cubicBezTo>
                <a:cubicBezTo>
                  <a:pt x="57603" y="4"/>
                  <a:pt x="82524" y="824"/>
                  <a:pt x="107371" y="899"/>
                </a:cubicBezTo>
                <a:cubicBezTo>
                  <a:pt x="209369" y="973"/>
                  <a:pt x="311292" y="749"/>
                  <a:pt x="413290" y="377"/>
                </a:cubicBezTo>
                <a:cubicBezTo>
                  <a:pt x="691827" y="-668"/>
                  <a:pt x="970437" y="824"/>
                  <a:pt x="1248973" y="526"/>
                </a:cubicBezTo>
                <a:cubicBezTo>
                  <a:pt x="1336048" y="451"/>
                  <a:pt x="1423048" y="78"/>
                  <a:pt x="1510124" y="451"/>
                </a:cubicBezTo>
                <a:cubicBezTo>
                  <a:pt x="1572800" y="749"/>
                  <a:pt x="1634656" y="-2310"/>
                  <a:pt x="1696362" y="10897"/>
                </a:cubicBezTo>
                <a:cubicBezTo>
                  <a:pt x="1826414" y="38877"/>
                  <a:pt x="1935874" y="127221"/>
                  <a:pt x="2003773" y="239665"/>
                </a:cubicBezTo>
                <a:cubicBezTo>
                  <a:pt x="2020338" y="267049"/>
                  <a:pt x="2032947" y="296820"/>
                  <a:pt x="2042647" y="327338"/>
                </a:cubicBezTo>
                <a:cubicBezTo>
                  <a:pt x="2045408" y="336068"/>
                  <a:pt x="2053317" y="353005"/>
                  <a:pt x="2048691" y="362108"/>
                </a:cubicBezTo>
                <a:cubicBezTo>
                  <a:pt x="2043693" y="371958"/>
                  <a:pt x="2047199" y="359198"/>
                  <a:pt x="2039886" y="367704"/>
                </a:cubicBezTo>
                <a:cubicBezTo>
                  <a:pt x="2030411" y="356885"/>
                  <a:pt x="2039439" y="372405"/>
                  <a:pt x="2031978" y="361287"/>
                </a:cubicBezTo>
                <a:cubicBezTo>
                  <a:pt x="2024889" y="350692"/>
                  <a:pt x="2023099" y="333456"/>
                  <a:pt x="2018771" y="321443"/>
                </a:cubicBezTo>
                <a:cubicBezTo>
                  <a:pt x="2011161" y="300402"/>
                  <a:pt x="2001162" y="280181"/>
                  <a:pt x="1990716" y="260409"/>
                </a:cubicBezTo>
                <a:cubicBezTo>
                  <a:pt x="1952587" y="188032"/>
                  <a:pt x="1890061" y="122371"/>
                  <a:pt x="1818729" y="81557"/>
                </a:cubicBezTo>
                <a:cubicBezTo>
                  <a:pt x="1772767" y="55293"/>
                  <a:pt x="1718895" y="34251"/>
                  <a:pt x="1666292" y="26865"/>
                </a:cubicBezTo>
                <a:cubicBezTo>
                  <a:pt x="1636969" y="22687"/>
                  <a:pt x="1606899" y="23955"/>
                  <a:pt x="1577277" y="23582"/>
                </a:cubicBezTo>
                <a:cubicBezTo>
                  <a:pt x="1512586" y="22761"/>
                  <a:pt x="1447970" y="23283"/>
                  <a:pt x="1383279" y="23059"/>
                </a:cubicBezTo>
                <a:cubicBezTo>
                  <a:pt x="1117204" y="22313"/>
                  <a:pt x="850979" y="22015"/>
                  <a:pt x="584904" y="22984"/>
                </a:cubicBezTo>
                <a:cubicBezTo>
                  <a:pt x="445598" y="23507"/>
                  <a:pt x="306368" y="23134"/>
                  <a:pt x="167063" y="22910"/>
                </a:cubicBezTo>
                <a:cubicBezTo>
                  <a:pt x="132218" y="22836"/>
                  <a:pt x="97447" y="22761"/>
                  <a:pt x="62602" y="22836"/>
                </a:cubicBezTo>
                <a:cubicBezTo>
                  <a:pt x="39770" y="22910"/>
                  <a:pt x="19251" y="26267"/>
                  <a:pt x="75" y="13509"/>
                </a:cubicBezTo>
                <a:cubicBezTo>
                  <a:pt x="8880" y="3660"/>
                  <a:pt x="-5820" y="11270"/>
                  <a:pt x="4925" y="3660"/>
                </a:cubicBezTo>
                <a:cubicBezTo>
                  <a:pt x="8395" y="1198"/>
                  <a:pt x="13357" y="470"/>
                  <a:pt x="18449" y="3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FDA11F9-AC1D-B1A9-8C94-D5BA48550407}"/>
              </a:ext>
            </a:extLst>
          </p:cNvPr>
          <p:cNvSpPr/>
          <p:nvPr/>
        </p:nvSpPr>
        <p:spPr>
          <a:xfrm>
            <a:off x="4124680" y="3363736"/>
            <a:ext cx="686158" cy="180586"/>
          </a:xfrm>
          <a:custGeom>
            <a:avLst/>
            <a:gdLst>
              <a:gd name="csX0" fmla="*/ 90996 w 767232"/>
              <a:gd name="csY0" fmla="*/ 337 h 201923"/>
              <a:gd name="csX1" fmla="*/ 138611 w 767232"/>
              <a:gd name="csY1" fmla="*/ 9052 h 201923"/>
              <a:gd name="csX2" fmla="*/ 198848 w 767232"/>
              <a:gd name="csY2" fmla="*/ 81804 h 201923"/>
              <a:gd name="csX3" fmla="*/ 565943 w 767232"/>
              <a:gd name="csY3" fmla="*/ 81804 h 201923"/>
              <a:gd name="csX4" fmla="*/ 626180 w 767232"/>
              <a:gd name="csY4" fmla="*/ 8969 h 201923"/>
              <a:gd name="csX5" fmla="*/ 767178 w 767232"/>
              <a:gd name="csY5" fmla="*/ 95236 h 201923"/>
              <a:gd name="csX6" fmla="*/ 635024 w 767232"/>
              <a:gd name="csY6" fmla="*/ 196187 h 201923"/>
              <a:gd name="csX7" fmla="*/ 565943 w 767232"/>
              <a:gd name="csY7" fmla="*/ 120432 h 201923"/>
              <a:gd name="csX8" fmla="*/ 198848 w 767232"/>
              <a:gd name="csY8" fmla="*/ 120432 h 201923"/>
              <a:gd name="csX9" fmla="*/ 130185 w 767232"/>
              <a:gd name="csY9" fmla="*/ 196771 h 201923"/>
              <a:gd name="csX10" fmla="*/ 117 w 767232"/>
              <a:gd name="csY10" fmla="*/ 94819 h 201923"/>
              <a:gd name="csX11" fmla="*/ 90996 w 767232"/>
              <a:gd name="csY11" fmla="*/ 337 h 201923"/>
              <a:gd name="csX12" fmla="*/ 97981 w 767232"/>
              <a:gd name="csY12" fmla="*/ 44594 h 201923"/>
              <a:gd name="csX13" fmla="*/ 98732 w 767232"/>
              <a:gd name="csY13" fmla="*/ 157142 h 201923"/>
              <a:gd name="csX14" fmla="*/ 97981 w 767232"/>
              <a:gd name="csY14" fmla="*/ 44594 h 201923"/>
              <a:gd name="csX15" fmla="*/ 666227 w 767232"/>
              <a:gd name="csY15" fmla="*/ 44761 h 201923"/>
              <a:gd name="csX16" fmla="*/ 666060 w 767232"/>
              <a:gd name="csY16" fmla="*/ 156891 h 201923"/>
              <a:gd name="csX17" fmla="*/ 666227 w 767232"/>
              <a:gd name="csY17" fmla="*/ 44761 h 201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767232" h="201923">
                <a:moveTo>
                  <a:pt x="90996" y="337"/>
                </a:moveTo>
                <a:cubicBezTo>
                  <a:pt x="106663" y="-1001"/>
                  <a:pt x="122947" y="1606"/>
                  <a:pt x="138611" y="9052"/>
                </a:cubicBezTo>
                <a:cubicBezTo>
                  <a:pt x="171650" y="24737"/>
                  <a:pt x="182830" y="51518"/>
                  <a:pt x="198848" y="81804"/>
                </a:cubicBezTo>
                <a:cubicBezTo>
                  <a:pt x="321241" y="81804"/>
                  <a:pt x="443551" y="81804"/>
                  <a:pt x="565943" y="81804"/>
                </a:cubicBezTo>
                <a:cubicBezTo>
                  <a:pt x="584382" y="53437"/>
                  <a:pt x="592808" y="24654"/>
                  <a:pt x="626180" y="8969"/>
                </a:cubicBezTo>
                <a:cubicBezTo>
                  <a:pt x="688336" y="-20065"/>
                  <a:pt x="764925" y="26322"/>
                  <a:pt x="767178" y="95236"/>
                </a:cubicBezTo>
                <a:cubicBezTo>
                  <a:pt x="769431" y="164150"/>
                  <a:pt x="701268" y="219381"/>
                  <a:pt x="635024" y="196187"/>
                </a:cubicBezTo>
                <a:cubicBezTo>
                  <a:pt x="597480" y="183005"/>
                  <a:pt x="584382" y="151301"/>
                  <a:pt x="565943" y="120432"/>
                </a:cubicBezTo>
                <a:cubicBezTo>
                  <a:pt x="443551" y="120432"/>
                  <a:pt x="321241" y="120432"/>
                  <a:pt x="198848" y="120432"/>
                </a:cubicBezTo>
                <a:cubicBezTo>
                  <a:pt x="182246" y="152052"/>
                  <a:pt x="166978" y="184423"/>
                  <a:pt x="130185" y="196771"/>
                </a:cubicBezTo>
                <a:cubicBezTo>
                  <a:pt x="62523" y="219464"/>
                  <a:pt x="-3137" y="163900"/>
                  <a:pt x="117" y="94819"/>
                </a:cubicBezTo>
                <a:cubicBezTo>
                  <a:pt x="2557" y="43884"/>
                  <a:pt x="43996" y="4354"/>
                  <a:pt x="90996" y="337"/>
                </a:cubicBezTo>
                <a:close/>
                <a:moveTo>
                  <a:pt x="97981" y="44594"/>
                </a:moveTo>
                <a:cubicBezTo>
                  <a:pt x="28817" y="43175"/>
                  <a:pt x="28650" y="158477"/>
                  <a:pt x="98732" y="157142"/>
                </a:cubicBezTo>
                <a:cubicBezTo>
                  <a:pt x="169898" y="155723"/>
                  <a:pt x="168480" y="46012"/>
                  <a:pt x="97981" y="44594"/>
                </a:cubicBezTo>
                <a:close/>
                <a:moveTo>
                  <a:pt x="666227" y="44761"/>
                </a:moveTo>
                <a:cubicBezTo>
                  <a:pt x="596646" y="45845"/>
                  <a:pt x="598564" y="154889"/>
                  <a:pt x="666060" y="156891"/>
                </a:cubicBezTo>
                <a:cubicBezTo>
                  <a:pt x="737810" y="158894"/>
                  <a:pt x="737894" y="43592"/>
                  <a:pt x="666227" y="4476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A8B854E-9F93-5B0F-416B-F4744F21E18E}"/>
              </a:ext>
            </a:extLst>
          </p:cNvPr>
          <p:cNvSpPr/>
          <p:nvPr/>
        </p:nvSpPr>
        <p:spPr>
          <a:xfrm>
            <a:off x="4719715" y="3610450"/>
            <a:ext cx="274633" cy="637442"/>
          </a:xfrm>
          <a:custGeom>
            <a:avLst/>
            <a:gdLst>
              <a:gd name="csX0" fmla="*/ 25747 w 307083"/>
              <a:gd name="csY0" fmla="*/ 0 h 712760"/>
              <a:gd name="csX1" fmla="*/ 40431 w 307083"/>
              <a:gd name="csY1" fmla="*/ 8176 h 712760"/>
              <a:gd name="csX2" fmla="*/ 65043 w 307083"/>
              <a:gd name="csY2" fmla="*/ 118888 h 712760"/>
              <a:gd name="csX3" fmla="*/ 149058 w 307083"/>
              <a:gd name="csY3" fmla="*/ 392624 h 712760"/>
              <a:gd name="csX4" fmla="*/ 268030 w 307083"/>
              <a:gd name="csY4" fmla="*/ 623811 h 712760"/>
              <a:gd name="csX5" fmla="*/ 306658 w 307083"/>
              <a:gd name="csY5" fmla="*/ 694643 h 712760"/>
              <a:gd name="csX6" fmla="*/ 293560 w 307083"/>
              <a:gd name="csY6" fmla="*/ 711663 h 712760"/>
              <a:gd name="csX7" fmla="*/ 273036 w 307083"/>
              <a:gd name="csY7" fmla="*/ 710495 h 712760"/>
              <a:gd name="csX8" fmla="*/ 247923 w 307083"/>
              <a:gd name="csY8" fmla="*/ 677123 h 712760"/>
              <a:gd name="csX9" fmla="*/ 199867 w 307083"/>
              <a:gd name="csY9" fmla="*/ 600283 h 712760"/>
              <a:gd name="csX10" fmla="*/ 30336 w 307083"/>
              <a:gd name="csY10" fmla="*/ 177540 h 712760"/>
              <a:gd name="csX11" fmla="*/ 5974 w 307083"/>
              <a:gd name="csY11" fmla="*/ 60820 h 712760"/>
              <a:gd name="csX12" fmla="*/ 1886 w 307083"/>
              <a:gd name="csY12" fmla="*/ 16435 h 712760"/>
              <a:gd name="csX13" fmla="*/ 25747 w 307083"/>
              <a:gd name="csY13" fmla="*/ 0 h 712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07083" h="712760">
                <a:moveTo>
                  <a:pt x="25747" y="0"/>
                </a:moveTo>
                <a:cubicBezTo>
                  <a:pt x="31003" y="2919"/>
                  <a:pt x="36260" y="3086"/>
                  <a:pt x="40431" y="8176"/>
                </a:cubicBezTo>
                <a:cubicBezTo>
                  <a:pt x="56533" y="27698"/>
                  <a:pt x="59954" y="92357"/>
                  <a:pt x="65043" y="118888"/>
                </a:cubicBezTo>
                <a:cubicBezTo>
                  <a:pt x="83148" y="213081"/>
                  <a:pt x="113349" y="303854"/>
                  <a:pt x="149058" y="392624"/>
                </a:cubicBezTo>
                <a:cubicBezTo>
                  <a:pt x="181512" y="473218"/>
                  <a:pt x="223061" y="549557"/>
                  <a:pt x="268030" y="623811"/>
                </a:cubicBezTo>
                <a:cubicBezTo>
                  <a:pt x="278626" y="641248"/>
                  <a:pt x="311164" y="673202"/>
                  <a:pt x="306658" y="694643"/>
                </a:cubicBezTo>
                <a:cubicBezTo>
                  <a:pt x="304740" y="704238"/>
                  <a:pt x="298816" y="704905"/>
                  <a:pt x="293560" y="711663"/>
                </a:cubicBezTo>
                <a:cubicBezTo>
                  <a:pt x="285884" y="712164"/>
                  <a:pt x="280628" y="714416"/>
                  <a:pt x="273036" y="710495"/>
                </a:cubicBezTo>
                <a:cubicBezTo>
                  <a:pt x="261439" y="704488"/>
                  <a:pt x="254514" y="687635"/>
                  <a:pt x="247923" y="677123"/>
                </a:cubicBezTo>
                <a:cubicBezTo>
                  <a:pt x="231821" y="651510"/>
                  <a:pt x="215552" y="626147"/>
                  <a:pt x="199867" y="600283"/>
                </a:cubicBezTo>
                <a:cubicBezTo>
                  <a:pt x="120858" y="469881"/>
                  <a:pt x="67796" y="324628"/>
                  <a:pt x="30336" y="177540"/>
                </a:cubicBezTo>
                <a:cubicBezTo>
                  <a:pt x="20575" y="139078"/>
                  <a:pt x="13066" y="99866"/>
                  <a:pt x="5974" y="60820"/>
                </a:cubicBezTo>
                <a:cubicBezTo>
                  <a:pt x="3805" y="48890"/>
                  <a:pt x="-3370" y="28366"/>
                  <a:pt x="1886" y="16435"/>
                </a:cubicBezTo>
                <a:cubicBezTo>
                  <a:pt x="7476" y="3837"/>
                  <a:pt x="14651" y="4171"/>
                  <a:pt x="2574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071274-CD60-719A-117C-7145B041F7E1}"/>
              </a:ext>
            </a:extLst>
          </p:cNvPr>
          <p:cNvSpPr/>
          <p:nvPr/>
        </p:nvSpPr>
        <p:spPr>
          <a:xfrm>
            <a:off x="1216236" y="2789653"/>
            <a:ext cx="577171" cy="1312221"/>
          </a:xfrm>
          <a:custGeom>
            <a:avLst/>
            <a:gdLst>
              <a:gd name="csX0" fmla="*/ 614898 w 645367"/>
              <a:gd name="csY0" fmla="*/ 1410020 h 1467268"/>
              <a:gd name="csX1" fmla="*/ 644779 w 645367"/>
              <a:gd name="csY1" fmla="*/ 1438644 h 1467268"/>
              <a:gd name="csX2" fmla="*/ 614898 w 645367"/>
              <a:gd name="csY2" fmla="*/ 1467268 h 1467268"/>
              <a:gd name="csX3" fmla="*/ 585017 w 645367"/>
              <a:gd name="csY3" fmla="*/ 1438644 h 1467268"/>
              <a:gd name="csX4" fmla="*/ 614898 w 645367"/>
              <a:gd name="csY4" fmla="*/ 1410020 h 1467268"/>
              <a:gd name="csX5" fmla="*/ 479686 w 645367"/>
              <a:gd name="csY5" fmla="*/ 1375482 h 1467268"/>
              <a:gd name="csX6" fmla="*/ 510097 w 645367"/>
              <a:gd name="csY6" fmla="*/ 1404890 h 1467268"/>
              <a:gd name="csX7" fmla="*/ 479686 w 645367"/>
              <a:gd name="csY7" fmla="*/ 1434298 h 1467268"/>
              <a:gd name="csX8" fmla="*/ 449275 w 645367"/>
              <a:gd name="csY8" fmla="*/ 1404890 h 1467268"/>
              <a:gd name="csX9" fmla="*/ 479686 w 645367"/>
              <a:gd name="csY9" fmla="*/ 1375482 h 1467268"/>
              <a:gd name="csX10" fmla="*/ 351715 w 645367"/>
              <a:gd name="csY10" fmla="*/ 1315737 h 1467268"/>
              <a:gd name="csX11" fmla="*/ 382138 w 645367"/>
              <a:gd name="csY11" fmla="*/ 1345108 h 1467268"/>
              <a:gd name="csX12" fmla="*/ 351715 w 645367"/>
              <a:gd name="csY12" fmla="*/ 1374479 h 1467268"/>
              <a:gd name="csX13" fmla="*/ 321292 w 645367"/>
              <a:gd name="csY13" fmla="*/ 1345108 h 1467268"/>
              <a:gd name="csX14" fmla="*/ 351715 w 645367"/>
              <a:gd name="csY14" fmla="*/ 1315737 h 1467268"/>
              <a:gd name="csX15" fmla="*/ 239279 w 645367"/>
              <a:gd name="csY15" fmla="*/ 1224219 h 1467268"/>
              <a:gd name="csX16" fmla="*/ 269648 w 645367"/>
              <a:gd name="csY16" fmla="*/ 1252715 h 1467268"/>
              <a:gd name="csX17" fmla="*/ 239279 w 645367"/>
              <a:gd name="csY17" fmla="*/ 1281211 h 1467268"/>
              <a:gd name="csX18" fmla="*/ 208910 w 645367"/>
              <a:gd name="csY18" fmla="*/ 1252715 h 1467268"/>
              <a:gd name="csX19" fmla="*/ 239279 w 645367"/>
              <a:gd name="csY19" fmla="*/ 1224219 h 1467268"/>
              <a:gd name="csX20" fmla="*/ 148256 w 645367"/>
              <a:gd name="csY20" fmla="*/ 1109669 h 1467268"/>
              <a:gd name="csX21" fmla="*/ 177290 w 645367"/>
              <a:gd name="csY21" fmla="*/ 1140774 h 1467268"/>
              <a:gd name="csX22" fmla="*/ 148256 w 645367"/>
              <a:gd name="csY22" fmla="*/ 1171879 h 1467268"/>
              <a:gd name="csX23" fmla="*/ 119222 w 645367"/>
              <a:gd name="csY23" fmla="*/ 1140774 h 1467268"/>
              <a:gd name="csX24" fmla="*/ 148256 w 645367"/>
              <a:gd name="csY24" fmla="*/ 1109669 h 1467268"/>
              <a:gd name="csX25" fmla="*/ 78301 w 645367"/>
              <a:gd name="csY25" fmla="*/ 983725 h 1467268"/>
              <a:gd name="csX26" fmla="*/ 106376 w 645367"/>
              <a:gd name="csY26" fmla="*/ 1013522 h 1467268"/>
              <a:gd name="csX27" fmla="*/ 78301 w 645367"/>
              <a:gd name="csY27" fmla="*/ 1043319 h 1467268"/>
              <a:gd name="csX28" fmla="*/ 50226 w 645367"/>
              <a:gd name="csY28" fmla="*/ 1013522 h 1467268"/>
              <a:gd name="csX29" fmla="*/ 78301 w 645367"/>
              <a:gd name="csY29" fmla="*/ 983725 h 1467268"/>
              <a:gd name="csX30" fmla="*/ 38945 w 645367"/>
              <a:gd name="csY30" fmla="*/ 851476 h 1467268"/>
              <a:gd name="csX31" fmla="*/ 67212 w 645367"/>
              <a:gd name="csY31" fmla="*/ 880623 h 1467268"/>
              <a:gd name="csX32" fmla="*/ 38945 w 645367"/>
              <a:gd name="csY32" fmla="*/ 909770 h 1467268"/>
              <a:gd name="csX33" fmla="*/ 10678 w 645367"/>
              <a:gd name="csY33" fmla="*/ 880623 h 1467268"/>
              <a:gd name="csX34" fmla="*/ 38945 w 645367"/>
              <a:gd name="csY34" fmla="*/ 851476 h 1467268"/>
              <a:gd name="csX35" fmla="*/ 26692 w 645367"/>
              <a:gd name="csY35" fmla="*/ 715315 h 1467268"/>
              <a:gd name="csX36" fmla="*/ 53384 w 645367"/>
              <a:gd name="csY36" fmla="*/ 742332 h 1467268"/>
              <a:gd name="csX37" fmla="*/ 26692 w 645367"/>
              <a:gd name="csY37" fmla="*/ 769349 h 1467268"/>
              <a:gd name="csX38" fmla="*/ 0 w 645367"/>
              <a:gd name="csY38" fmla="*/ 742332 h 1467268"/>
              <a:gd name="csX39" fmla="*/ 26692 w 645367"/>
              <a:gd name="csY39" fmla="*/ 715315 h 1467268"/>
              <a:gd name="csX40" fmla="*/ 39032 w 645367"/>
              <a:gd name="csY40" fmla="*/ 572209 h 1467268"/>
              <a:gd name="csX41" fmla="*/ 67021 w 645367"/>
              <a:gd name="csY41" fmla="*/ 601514 h 1467268"/>
              <a:gd name="csX42" fmla="*/ 39032 w 645367"/>
              <a:gd name="csY42" fmla="*/ 630819 h 1467268"/>
              <a:gd name="csX43" fmla="*/ 11043 w 645367"/>
              <a:gd name="csY43" fmla="*/ 601514 h 1467268"/>
              <a:gd name="csX44" fmla="*/ 39032 w 645367"/>
              <a:gd name="csY44" fmla="*/ 572209 h 1467268"/>
              <a:gd name="csX45" fmla="*/ 78596 w 645367"/>
              <a:gd name="csY45" fmla="*/ 434684 h 1467268"/>
              <a:gd name="csX46" fmla="*/ 107383 w 645367"/>
              <a:gd name="csY46" fmla="*/ 466487 h 1467268"/>
              <a:gd name="csX47" fmla="*/ 78596 w 645367"/>
              <a:gd name="csY47" fmla="*/ 498290 h 1467268"/>
              <a:gd name="csX48" fmla="*/ 49809 w 645367"/>
              <a:gd name="csY48" fmla="*/ 466487 h 1467268"/>
              <a:gd name="csX49" fmla="*/ 78596 w 645367"/>
              <a:gd name="csY49" fmla="*/ 434684 h 1467268"/>
              <a:gd name="csX50" fmla="*/ 145921 w 645367"/>
              <a:gd name="csY50" fmla="*/ 307066 h 1467268"/>
              <a:gd name="csX51" fmla="*/ 174038 w 645367"/>
              <a:gd name="csY51" fmla="*/ 337560 h 1467268"/>
              <a:gd name="csX52" fmla="*/ 145921 w 645367"/>
              <a:gd name="csY52" fmla="*/ 368054 h 1467268"/>
              <a:gd name="csX53" fmla="*/ 117804 w 645367"/>
              <a:gd name="csY53" fmla="*/ 337560 h 1467268"/>
              <a:gd name="csX54" fmla="*/ 145921 w 645367"/>
              <a:gd name="csY54" fmla="*/ 307066 h 1467268"/>
              <a:gd name="csX55" fmla="*/ 241144 w 645367"/>
              <a:gd name="csY55" fmla="*/ 191664 h 1467268"/>
              <a:gd name="csX56" fmla="*/ 269900 w 645367"/>
              <a:gd name="csY56" fmla="*/ 220290 h 1467268"/>
              <a:gd name="csX57" fmla="*/ 241144 w 645367"/>
              <a:gd name="csY57" fmla="*/ 248916 h 1467268"/>
              <a:gd name="csX58" fmla="*/ 212388 w 645367"/>
              <a:gd name="csY58" fmla="*/ 220290 h 1467268"/>
              <a:gd name="csX59" fmla="*/ 241144 w 645367"/>
              <a:gd name="csY59" fmla="*/ 191664 h 1467268"/>
              <a:gd name="csX60" fmla="*/ 353180 w 645367"/>
              <a:gd name="csY60" fmla="*/ 98582 h 1467268"/>
              <a:gd name="csX61" fmla="*/ 383866 w 645367"/>
              <a:gd name="csY61" fmla="*/ 129197 h 1467268"/>
              <a:gd name="csX62" fmla="*/ 353180 w 645367"/>
              <a:gd name="csY62" fmla="*/ 159812 h 1467268"/>
              <a:gd name="csX63" fmla="*/ 322494 w 645367"/>
              <a:gd name="csY63" fmla="*/ 129197 h 1467268"/>
              <a:gd name="csX64" fmla="*/ 353180 w 645367"/>
              <a:gd name="csY64" fmla="*/ 98582 h 1467268"/>
              <a:gd name="csX65" fmla="*/ 479868 w 645367"/>
              <a:gd name="csY65" fmla="*/ 36524 h 1467268"/>
              <a:gd name="csX66" fmla="*/ 508876 w 645367"/>
              <a:gd name="csY66" fmla="*/ 66057 h 1467268"/>
              <a:gd name="csX67" fmla="*/ 479868 w 645367"/>
              <a:gd name="csY67" fmla="*/ 95590 h 1467268"/>
              <a:gd name="csX68" fmla="*/ 450860 w 645367"/>
              <a:gd name="csY68" fmla="*/ 66057 h 1467268"/>
              <a:gd name="csX69" fmla="*/ 479868 w 645367"/>
              <a:gd name="csY69" fmla="*/ 36524 h 1467268"/>
              <a:gd name="csX70" fmla="*/ 615606 w 645367"/>
              <a:gd name="csY70" fmla="*/ 0 h 1467268"/>
              <a:gd name="csX71" fmla="*/ 645367 w 645367"/>
              <a:gd name="csY71" fmla="*/ 29199 h 1467268"/>
              <a:gd name="csX72" fmla="*/ 615606 w 645367"/>
              <a:gd name="csY72" fmla="*/ 58398 h 1467268"/>
              <a:gd name="csX73" fmla="*/ 585845 w 645367"/>
              <a:gd name="csY73" fmla="*/ 29199 h 1467268"/>
              <a:gd name="csX74" fmla="*/ 615606 w 645367"/>
              <a:gd name="csY74" fmla="*/ 0 h 14672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45367" h="1467268">
                <a:moveTo>
                  <a:pt x="614898" y="1410020"/>
                </a:moveTo>
                <a:cubicBezTo>
                  <a:pt x="631401" y="1410020"/>
                  <a:pt x="644779" y="1422835"/>
                  <a:pt x="644779" y="1438644"/>
                </a:cubicBezTo>
                <a:cubicBezTo>
                  <a:pt x="644779" y="1454453"/>
                  <a:pt x="631401" y="1467268"/>
                  <a:pt x="614898" y="1467268"/>
                </a:cubicBezTo>
                <a:cubicBezTo>
                  <a:pt x="598395" y="1467268"/>
                  <a:pt x="585017" y="1454453"/>
                  <a:pt x="585017" y="1438644"/>
                </a:cubicBezTo>
                <a:cubicBezTo>
                  <a:pt x="585017" y="1422835"/>
                  <a:pt x="598395" y="1410020"/>
                  <a:pt x="614898" y="1410020"/>
                </a:cubicBezTo>
                <a:close/>
                <a:moveTo>
                  <a:pt x="479686" y="1375482"/>
                </a:moveTo>
                <a:cubicBezTo>
                  <a:pt x="496482" y="1375482"/>
                  <a:pt x="510097" y="1388648"/>
                  <a:pt x="510097" y="1404890"/>
                </a:cubicBezTo>
                <a:cubicBezTo>
                  <a:pt x="510097" y="1421132"/>
                  <a:pt x="496482" y="1434298"/>
                  <a:pt x="479686" y="1434298"/>
                </a:cubicBezTo>
                <a:cubicBezTo>
                  <a:pt x="462890" y="1434298"/>
                  <a:pt x="449275" y="1421132"/>
                  <a:pt x="449275" y="1404890"/>
                </a:cubicBezTo>
                <a:cubicBezTo>
                  <a:pt x="449275" y="1388648"/>
                  <a:pt x="462890" y="1375482"/>
                  <a:pt x="479686" y="1375482"/>
                </a:cubicBezTo>
                <a:close/>
                <a:moveTo>
                  <a:pt x="351715" y="1315737"/>
                </a:moveTo>
                <a:cubicBezTo>
                  <a:pt x="368517" y="1315737"/>
                  <a:pt x="382138" y="1328887"/>
                  <a:pt x="382138" y="1345108"/>
                </a:cubicBezTo>
                <a:cubicBezTo>
                  <a:pt x="382138" y="1361329"/>
                  <a:pt x="368517" y="1374479"/>
                  <a:pt x="351715" y="1374479"/>
                </a:cubicBezTo>
                <a:cubicBezTo>
                  <a:pt x="334913" y="1374479"/>
                  <a:pt x="321292" y="1361329"/>
                  <a:pt x="321292" y="1345108"/>
                </a:cubicBezTo>
                <a:cubicBezTo>
                  <a:pt x="321292" y="1328887"/>
                  <a:pt x="334913" y="1315737"/>
                  <a:pt x="351715" y="1315737"/>
                </a:cubicBezTo>
                <a:close/>
                <a:moveTo>
                  <a:pt x="239279" y="1224219"/>
                </a:moveTo>
                <a:cubicBezTo>
                  <a:pt x="256051" y="1224219"/>
                  <a:pt x="269648" y="1236977"/>
                  <a:pt x="269648" y="1252715"/>
                </a:cubicBezTo>
                <a:cubicBezTo>
                  <a:pt x="269648" y="1268453"/>
                  <a:pt x="256051" y="1281211"/>
                  <a:pt x="239279" y="1281211"/>
                </a:cubicBezTo>
                <a:cubicBezTo>
                  <a:pt x="222507" y="1281211"/>
                  <a:pt x="208910" y="1268453"/>
                  <a:pt x="208910" y="1252715"/>
                </a:cubicBezTo>
                <a:cubicBezTo>
                  <a:pt x="208910" y="1236977"/>
                  <a:pt x="222507" y="1224219"/>
                  <a:pt x="239279" y="1224219"/>
                </a:cubicBezTo>
                <a:close/>
                <a:moveTo>
                  <a:pt x="148256" y="1109669"/>
                </a:moveTo>
                <a:cubicBezTo>
                  <a:pt x="164291" y="1109669"/>
                  <a:pt x="177290" y="1123595"/>
                  <a:pt x="177290" y="1140774"/>
                </a:cubicBezTo>
                <a:cubicBezTo>
                  <a:pt x="177290" y="1157953"/>
                  <a:pt x="164291" y="1171879"/>
                  <a:pt x="148256" y="1171879"/>
                </a:cubicBezTo>
                <a:cubicBezTo>
                  <a:pt x="132221" y="1171879"/>
                  <a:pt x="119222" y="1157953"/>
                  <a:pt x="119222" y="1140774"/>
                </a:cubicBezTo>
                <a:cubicBezTo>
                  <a:pt x="119222" y="1123595"/>
                  <a:pt x="132221" y="1109669"/>
                  <a:pt x="148256" y="1109669"/>
                </a:cubicBezTo>
                <a:close/>
                <a:moveTo>
                  <a:pt x="78301" y="983725"/>
                </a:moveTo>
                <a:cubicBezTo>
                  <a:pt x="93806" y="983725"/>
                  <a:pt x="106376" y="997066"/>
                  <a:pt x="106376" y="1013522"/>
                </a:cubicBezTo>
                <a:cubicBezTo>
                  <a:pt x="106376" y="1029978"/>
                  <a:pt x="93806" y="1043319"/>
                  <a:pt x="78301" y="1043319"/>
                </a:cubicBezTo>
                <a:cubicBezTo>
                  <a:pt x="62796" y="1043319"/>
                  <a:pt x="50226" y="1029978"/>
                  <a:pt x="50226" y="1013522"/>
                </a:cubicBezTo>
                <a:cubicBezTo>
                  <a:pt x="50226" y="997066"/>
                  <a:pt x="62796" y="983725"/>
                  <a:pt x="78301" y="983725"/>
                </a:cubicBezTo>
                <a:close/>
                <a:moveTo>
                  <a:pt x="38945" y="851476"/>
                </a:moveTo>
                <a:cubicBezTo>
                  <a:pt x="54556" y="851476"/>
                  <a:pt x="67212" y="864526"/>
                  <a:pt x="67212" y="880623"/>
                </a:cubicBezTo>
                <a:cubicBezTo>
                  <a:pt x="67212" y="896720"/>
                  <a:pt x="54556" y="909770"/>
                  <a:pt x="38945" y="909770"/>
                </a:cubicBezTo>
                <a:cubicBezTo>
                  <a:pt x="23334" y="909770"/>
                  <a:pt x="10678" y="896720"/>
                  <a:pt x="10678" y="880623"/>
                </a:cubicBezTo>
                <a:cubicBezTo>
                  <a:pt x="10678" y="864526"/>
                  <a:pt x="23334" y="851476"/>
                  <a:pt x="38945" y="851476"/>
                </a:cubicBezTo>
                <a:close/>
                <a:moveTo>
                  <a:pt x="26692" y="715315"/>
                </a:moveTo>
                <a:cubicBezTo>
                  <a:pt x="41434" y="715315"/>
                  <a:pt x="53384" y="727411"/>
                  <a:pt x="53384" y="742332"/>
                </a:cubicBezTo>
                <a:cubicBezTo>
                  <a:pt x="53384" y="757253"/>
                  <a:pt x="41434" y="769349"/>
                  <a:pt x="26692" y="769349"/>
                </a:cubicBezTo>
                <a:cubicBezTo>
                  <a:pt x="11950" y="769349"/>
                  <a:pt x="0" y="757253"/>
                  <a:pt x="0" y="742332"/>
                </a:cubicBezTo>
                <a:cubicBezTo>
                  <a:pt x="0" y="727411"/>
                  <a:pt x="11950" y="715315"/>
                  <a:pt x="26692" y="715315"/>
                </a:cubicBezTo>
                <a:close/>
                <a:moveTo>
                  <a:pt x="39032" y="572209"/>
                </a:moveTo>
                <a:cubicBezTo>
                  <a:pt x="54490" y="572209"/>
                  <a:pt x="67021" y="585329"/>
                  <a:pt x="67021" y="601514"/>
                </a:cubicBezTo>
                <a:cubicBezTo>
                  <a:pt x="67021" y="617699"/>
                  <a:pt x="54490" y="630819"/>
                  <a:pt x="39032" y="630819"/>
                </a:cubicBezTo>
                <a:cubicBezTo>
                  <a:pt x="23574" y="630819"/>
                  <a:pt x="11043" y="617699"/>
                  <a:pt x="11043" y="601514"/>
                </a:cubicBezTo>
                <a:cubicBezTo>
                  <a:pt x="11043" y="585329"/>
                  <a:pt x="23574" y="572209"/>
                  <a:pt x="39032" y="572209"/>
                </a:cubicBezTo>
                <a:close/>
                <a:moveTo>
                  <a:pt x="78596" y="434684"/>
                </a:moveTo>
                <a:cubicBezTo>
                  <a:pt x="94495" y="434684"/>
                  <a:pt x="107383" y="448923"/>
                  <a:pt x="107383" y="466487"/>
                </a:cubicBezTo>
                <a:cubicBezTo>
                  <a:pt x="107383" y="484051"/>
                  <a:pt x="94495" y="498290"/>
                  <a:pt x="78596" y="498290"/>
                </a:cubicBezTo>
                <a:cubicBezTo>
                  <a:pt x="62697" y="498290"/>
                  <a:pt x="49809" y="484051"/>
                  <a:pt x="49809" y="466487"/>
                </a:cubicBezTo>
                <a:cubicBezTo>
                  <a:pt x="49809" y="448923"/>
                  <a:pt x="62697" y="434684"/>
                  <a:pt x="78596" y="434684"/>
                </a:cubicBezTo>
                <a:close/>
                <a:moveTo>
                  <a:pt x="145921" y="307066"/>
                </a:moveTo>
                <a:cubicBezTo>
                  <a:pt x="161450" y="307066"/>
                  <a:pt x="174038" y="320719"/>
                  <a:pt x="174038" y="337560"/>
                </a:cubicBezTo>
                <a:cubicBezTo>
                  <a:pt x="174038" y="354401"/>
                  <a:pt x="161450" y="368054"/>
                  <a:pt x="145921" y="368054"/>
                </a:cubicBezTo>
                <a:cubicBezTo>
                  <a:pt x="130392" y="368054"/>
                  <a:pt x="117804" y="354401"/>
                  <a:pt x="117804" y="337560"/>
                </a:cubicBezTo>
                <a:cubicBezTo>
                  <a:pt x="117804" y="320719"/>
                  <a:pt x="130392" y="307066"/>
                  <a:pt x="145921" y="307066"/>
                </a:cubicBezTo>
                <a:close/>
                <a:moveTo>
                  <a:pt x="241144" y="191664"/>
                </a:moveTo>
                <a:cubicBezTo>
                  <a:pt x="257026" y="191664"/>
                  <a:pt x="269900" y="204480"/>
                  <a:pt x="269900" y="220290"/>
                </a:cubicBezTo>
                <a:cubicBezTo>
                  <a:pt x="269900" y="236100"/>
                  <a:pt x="257026" y="248916"/>
                  <a:pt x="241144" y="248916"/>
                </a:cubicBezTo>
                <a:cubicBezTo>
                  <a:pt x="225262" y="248916"/>
                  <a:pt x="212388" y="236100"/>
                  <a:pt x="212388" y="220290"/>
                </a:cubicBezTo>
                <a:cubicBezTo>
                  <a:pt x="212388" y="204480"/>
                  <a:pt x="225262" y="191664"/>
                  <a:pt x="241144" y="191664"/>
                </a:cubicBezTo>
                <a:close/>
                <a:moveTo>
                  <a:pt x="353180" y="98582"/>
                </a:moveTo>
                <a:cubicBezTo>
                  <a:pt x="370127" y="98582"/>
                  <a:pt x="383866" y="112289"/>
                  <a:pt x="383866" y="129197"/>
                </a:cubicBezTo>
                <a:cubicBezTo>
                  <a:pt x="383866" y="146105"/>
                  <a:pt x="370127" y="159812"/>
                  <a:pt x="353180" y="159812"/>
                </a:cubicBezTo>
                <a:cubicBezTo>
                  <a:pt x="336233" y="159812"/>
                  <a:pt x="322494" y="146105"/>
                  <a:pt x="322494" y="129197"/>
                </a:cubicBezTo>
                <a:cubicBezTo>
                  <a:pt x="322494" y="112289"/>
                  <a:pt x="336233" y="98582"/>
                  <a:pt x="353180" y="98582"/>
                </a:cubicBezTo>
                <a:close/>
                <a:moveTo>
                  <a:pt x="479868" y="36524"/>
                </a:moveTo>
                <a:cubicBezTo>
                  <a:pt x="495889" y="36524"/>
                  <a:pt x="508876" y="49746"/>
                  <a:pt x="508876" y="66057"/>
                </a:cubicBezTo>
                <a:cubicBezTo>
                  <a:pt x="508876" y="82368"/>
                  <a:pt x="495889" y="95590"/>
                  <a:pt x="479868" y="95590"/>
                </a:cubicBezTo>
                <a:cubicBezTo>
                  <a:pt x="463847" y="95590"/>
                  <a:pt x="450860" y="82368"/>
                  <a:pt x="450860" y="66057"/>
                </a:cubicBezTo>
                <a:cubicBezTo>
                  <a:pt x="450860" y="49746"/>
                  <a:pt x="463847" y="36524"/>
                  <a:pt x="479868" y="36524"/>
                </a:cubicBezTo>
                <a:close/>
                <a:moveTo>
                  <a:pt x="615606" y="0"/>
                </a:moveTo>
                <a:cubicBezTo>
                  <a:pt x="632043" y="0"/>
                  <a:pt x="645367" y="13073"/>
                  <a:pt x="645367" y="29199"/>
                </a:cubicBezTo>
                <a:cubicBezTo>
                  <a:pt x="645367" y="45325"/>
                  <a:pt x="632043" y="58398"/>
                  <a:pt x="615606" y="58398"/>
                </a:cubicBezTo>
                <a:cubicBezTo>
                  <a:pt x="599169" y="58398"/>
                  <a:pt x="585845" y="45325"/>
                  <a:pt x="585845" y="29199"/>
                </a:cubicBezTo>
                <a:cubicBezTo>
                  <a:pt x="585845" y="13073"/>
                  <a:pt x="599169" y="0"/>
                  <a:pt x="61560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BADB609-F5B1-663E-A7CE-158EBBA126A5}"/>
              </a:ext>
            </a:extLst>
          </p:cNvPr>
          <p:cNvSpPr/>
          <p:nvPr/>
        </p:nvSpPr>
        <p:spPr>
          <a:xfrm>
            <a:off x="9264992" y="1116550"/>
            <a:ext cx="1017675" cy="1024465"/>
          </a:xfrm>
          <a:prstGeom prst="ellipse">
            <a:avLst/>
          </a:pr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4D81DEB-E685-3DB0-0154-712568227866}"/>
              </a:ext>
            </a:extLst>
          </p:cNvPr>
          <p:cNvSpPr/>
          <p:nvPr/>
        </p:nvSpPr>
        <p:spPr>
          <a:xfrm>
            <a:off x="7029528" y="1972133"/>
            <a:ext cx="610885" cy="640218"/>
          </a:xfrm>
          <a:custGeom>
            <a:avLst/>
            <a:gdLst>
              <a:gd name="csX0" fmla="*/ 610604 w 683065"/>
              <a:gd name="csY0" fmla="*/ 2516 h 715864"/>
              <a:gd name="csX1" fmla="*/ 651676 w 683065"/>
              <a:gd name="csY1" fmla="*/ 23367 h 715864"/>
              <a:gd name="csX2" fmla="*/ 611629 w 683065"/>
              <a:gd name="csY2" fmla="*/ 192481 h 715864"/>
              <a:gd name="csX3" fmla="*/ 537209 w 683065"/>
              <a:gd name="csY3" fmla="*/ 182470 h 715864"/>
              <a:gd name="csX4" fmla="*/ 181127 w 683065"/>
              <a:gd name="csY4" fmla="*/ 557908 h 715864"/>
              <a:gd name="csX5" fmla="*/ 190304 w 683065"/>
              <a:gd name="csY5" fmla="*/ 648513 h 715864"/>
              <a:gd name="csX6" fmla="*/ 37960 w 683065"/>
              <a:gd name="csY6" fmla="*/ 695402 h 715864"/>
              <a:gd name="csX7" fmla="*/ 52644 w 683065"/>
              <a:gd name="csY7" fmla="*/ 526538 h 715864"/>
              <a:gd name="csX8" fmla="*/ 146170 w 683065"/>
              <a:gd name="csY8" fmla="*/ 527706 h 715864"/>
              <a:gd name="csX9" fmla="*/ 499582 w 683065"/>
              <a:gd name="csY9" fmla="*/ 157441 h 715864"/>
              <a:gd name="csX10" fmla="*/ 495661 w 683065"/>
              <a:gd name="csY10" fmla="*/ 59994 h 715864"/>
              <a:gd name="csX11" fmla="*/ 610604 w 683065"/>
              <a:gd name="csY11" fmla="*/ 2516 h 715864"/>
              <a:gd name="csX12" fmla="*/ 590905 w 683065"/>
              <a:gd name="csY12" fmla="*/ 43045 h 715864"/>
              <a:gd name="csX13" fmla="*/ 565158 w 683065"/>
              <a:gd name="csY13" fmla="*/ 46978 h 715864"/>
              <a:gd name="csX14" fmla="*/ 603537 w 683065"/>
              <a:gd name="csY14" fmla="*/ 151517 h 715864"/>
              <a:gd name="csX15" fmla="*/ 590905 w 683065"/>
              <a:gd name="csY15" fmla="*/ 43045 h 715864"/>
              <a:gd name="csX16" fmla="*/ 98773 w 683065"/>
              <a:gd name="csY16" fmla="*/ 560564 h 715864"/>
              <a:gd name="csX17" fmla="*/ 73668 w 683065"/>
              <a:gd name="csY17" fmla="*/ 565166 h 715864"/>
              <a:gd name="csX18" fmla="*/ 118054 w 683065"/>
              <a:gd name="csY18" fmla="*/ 666868 h 715864"/>
              <a:gd name="csX19" fmla="*/ 98773 w 683065"/>
              <a:gd name="csY19" fmla="*/ 560564 h 7158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83065" h="715864">
                <a:moveTo>
                  <a:pt x="610604" y="2516"/>
                </a:moveTo>
                <a:cubicBezTo>
                  <a:pt x="625698" y="5915"/>
                  <a:pt x="639933" y="12792"/>
                  <a:pt x="651676" y="23367"/>
                </a:cubicBezTo>
                <a:cubicBezTo>
                  <a:pt x="707658" y="73760"/>
                  <a:pt x="685382" y="172625"/>
                  <a:pt x="611629" y="192481"/>
                </a:cubicBezTo>
                <a:cubicBezTo>
                  <a:pt x="584264" y="199907"/>
                  <a:pt x="561821" y="193483"/>
                  <a:pt x="537209" y="182470"/>
                </a:cubicBezTo>
                <a:cubicBezTo>
                  <a:pt x="418487" y="307616"/>
                  <a:pt x="299765" y="432762"/>
                  <a:pt x="181127" y="557908"/>
                </a:cubicBezTo>
                <a:cubicBezTo>
                  <a:pt x="190471" y="588193"/>
                  <a:pt x="199231" y="616643"/>
                  <a:pt x="190304" y="648513"/>
                </a:cubicBezTo>
                <a:cubicBezTo>
                  <a:pt x="172116" y="713172"/>
                  <a:pt x="88352" y="736449"/>
                  <a:pt x="37960" y="695402"/>
                </a:cubicBezTo>
                <a:cubicBezTo>
                  <a:pt x="-16353" y="651267"/>
                  <a:pt x="-13183" y="558492"/>
                  <a:pt x="52644" y="526538"/>
                </a:cubicBezTo>
                <a:cubicBezTo>
                  <a:pt x="83430" y="511604"/>
                  <a:pt x="115467" y="516026"/>
                  <a:pt x="146170" y="527706"/>
                </a:cubicBezTo>
                <a:cubicBezTo>
                  <a:pt x="263974" y="404312"/>
                  <a:pt x="381778" y="280834"/>
                  <a:pt x="499582" y="157441"/>
                </a:cubicBezTo>
                <a:cubicBezTo>
                  <a:pt x="493742" y="125069"/>
                  <a:pt x="484064" y="92615"/>
                  <a:pt x="495661" y="59994"/>
                </a:cubicBezTo>
                <a:cubicBezTo>
                  <a:pt x="512305" y="13439"/>
                  <a:pt x="565320" y="-7679"/>
                  <a:pt x="610604" y="2516"/>
                </a:cubicBezTo>
                <a:close/>
                <a:moveTo>
                  <a:pt x="590905" y="43045"/>
                </a:moveTo>
                <a:cubicBezTo>
                  <a:pt x="583096" y="42500"/>
                  <a:pt x="574482" y="43662"/>
                  <a:pt x="565158" y="46978"/>
                </a:cubicBezTo>
                <a:cubicBezTo>
                  <a:pt x="505923" y="68170"/>
                  <a:pt x="534873" y="172124"/>
                  <a:pt x="603537" y="151517"/>
                </a:cubicBezTo>
                <a:cubicBezTo>
                  <a:pt x="660770" y="134288"/>
                  <a:pt x="645567" y="46859"/>
                  <a:pt x="590905" y="43045"/>
                </a:cubicBezTo>
                <a:close/>
                <a:moveTo>
                  <a:pt x="98773" y="560564"/>
                </a:moveTo>
                <a:cubicBezTo>
                  <a:pt x="91001" y="560299"/>
                  <a:pt x="82585" y="561693"/>
                  <a:pt x="73668" y="565166"/>
                </a:cubicBezTo>
                <a:cubicBezTo>
                  <a:pt x="12764" y="588860"/>
                  <a:pt x="46303" y="693149"/>
                  <a:pt x="118054" y="666868"/>
                </a:cubicBezTo>
                <a:cubicBezTo>
                  <a:pt x="176018" y="645625"/>
                  <a:pt x="153177" y="562421"/>
                  <a:pt x="98773" y="560564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C4A44A5-357B-E84C-2076-C19194940AA0}"/>
              </a:ext>
            </a:extLst>
          </p:cNvPr>
          <p:cNvSpPr/>
          <p:nvPr/>
        </p:nvSpPr>
        <p:spPr>
          <a:xfrm>
            <a:off x="6179462" y="2058725"/>
            <a:ext cx="819920" cy="367815"/>
          </a:xfrm>
          <a:custGeom>
            <a:avLst/>
            <a:gdLst>
              <a:gd name="csX0" fmla="*/ 34082 w 916799"/>
              <a:gd name="csY0" fmla="*/ 4 h 411275"/>
              <a:gd name="csX1" fmla="*/ 70812 w 916799"/>
              <a:gd name="csY1" fmla="*/ 3466 h 411275"/>
              <a:gd name="csX2" fmla="*/ 237340 w 916799"/>
              <a:gd name="csY2" fmla="*/ 31082 h 411275"/>
              <a:gd name="csX3" fmla="*/ 756445 w 916799"/>
              <a:gd name="csY3" fmla="*/ 254760 h 411275"/>
              <a:gd name="csX4" fmla="*/ 916799 w 916799"/>
              <a:gd name="csY4" fmla="*/ 385996 h 411275"/>
              <a:gd name="csX5" fmla="*/ 894523 w 916799"/>
              <a:gd name="csY5" fmla="*/ 411192 h 411275"/>
              <a:gd name="csX6" fmla="*/ 809757 w 916799"/>
              <a:gd name="csY6" fmla="*/ 352040 h 411275"/>
              <a:gd name="csX7" fmla="*/ 488049 w 916799"/>
              <a:gd name="csY7" fmla="*/ 164321 h 411275"/>
              <a:gd name="csX8" fmla="*/ 117867 w 916799"/>
              <a:gd name="csY8" fmla="*/ 60116 h 411275"/>
              <a:gd name="csX9" fmla="*/ 37106 w 916799"/>
              <a:gd name="csY9" fmla="*/ 50271 h 411275"/>
              <a:gd name="csX10" fmla="*/ 4151 w 916799"/>
              <a:gd name="csY10" fmla="*/ 39509 h 411275"/>
              <a:gd name="csX11" fmla="*/ 731 w 916799"/>
              <a:gd name="csY11" fmla="*/ 10558 h 411275"/>
              <a:gd name="csX12" fmla="*/ 34082 w 916799"/>
              <a:gd name="csY12" fmla="*/ 4 h 4112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16799" h="411275">
                <a:moveTo>
                  <a:pt x="34082" y="4"/>
                </a:moveTo>
                <a:cubicBezTo>
                  <a:pt x="45700" y="-100"/>
                  <a:pt x="57881" y="2132"/>
                  <a:pt x="70812" y="3466"/>
                </a:cubicBezTo>
                <a:cubicBezTo>
                  <a:pt x="127045" y="9390"/>
                  <a:pt x="182276" y="18317"/>
                  <a:pt x="237340" y="31082"/>
                </a:cubicBezTo>
                <a:cubicBezTo>
                  <a:pt x="422640" y="74049"/>
                  <a:pt x="598010" y="149220"/>
                  <a:pt x="756445" y="254760"/>
                </a:cubicBezTo>
                <a:cubicBezTo>
                  <a:pt x="800246" y="283960"/>
                  <a:pt x="893105" y="341945"/>
                  <a:pt x="916799" y="385996"/>
                </a:cubicBezTo>
                <a:cubicBezTo>
                  <a:pt x="911627" y="396091"/>
                  <a:pt x="908039" y="409023"/>
                  <a:pt x="894523" y="411192"/>
                </a:cubicBezTo>
                <a:cubicBezTo>
                  <a:pt x="879672" y="413612"/>
                  <a:pt x="824441" y="362969"/>
                  <a:pt x="809757" y="352040"/>
                </a:cubicBezTo>
                <a:cubicBezTo>
                  <a:pt x="708723" y="277536"/>
                  <a:pt x="602182" y="216382"/>
                  <a:pt x="488049" y="164321"/>
                </a:cubicBezTo>
                <a:cubicBezTo>
                  <a:pt x="370996" y="110842"/>
                  <a:pt x="244431" y="80139"/>
                  <a:pt x="117867" y="60116"/>
                </a:cubicBezTo>
                <a:cubicBezTo>
                  <a:pt x="91003" y="55944"/>
                  <a:pt x="63971" y="53859"/>
                  <a:pt x="37106" y="50271"/>
                </a:cubicBezTo>
                <a:cubicBezTo>
                  <a:pt x="26010" y="48853"/>
                  <a:pt x="11577" y="49937"/>
                  <a:pt x="4151" y="39509"/>
                </a:cubicBezTo>
                <a:cubicBezTo>
                  <a:pt x="-2607" y="30081"/>
                  <a:pt x="981" y="20987"/>
                  <a:pt x="731" y="10558"/>
                </a:cubicBezTo>
                <a:cubicBezTo>
                  <a:pt x="11410" y="2549"/>
                  <a:pt x="22465" y="108"/>
                  <a:pt x="34082" y="4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CAF96A6-7796-C949-5F4F-4D4F92300A51}"/>
              </a:ext>
            </a:extLst>
          </p:cNvPr>
          <p:cNvSpPr/>
          <p:nvPr/>
        </p:nvSpPr>
        <p:spPr>
          <a:xfrm>
            <a:off x="7311277" y="1145986"/>
            <a:ext cx="2172172" cy="965643"/>
          </a:xfrm>
          <a:custGeom>
            <a:avLst/>
            <a:gdLst>
              <a:gd name="csX0" fmla="*/ 379260 w 2172172"/>
              <a:gd name="csY0" fmla="*/ 934717 h 965643"/>
              <a:gd name="csX1" fmla="*/ 475737 w 2172172"/>
              <a:gd name="csY1" fmla="*/ 941881 h 965643"/>
              <a:gd name="csX2" fmla="*/ 774195 w 2172172"/>
              <a:gd name="csY2" fmla="*/ 941731 h 965643"/>
              <a:gd name="csX3" fmla="*/ 1796414 w 2172172"/>
              <a:gd name="csY3" fmla="*/ 941731 h 965643"/>
              <a:gd name="csX4" fmla="*/ 2065026 w 2172172"/>
              <a:gd name="csY4" fmla="*/ 941955 h 965643"/>
              <a:gd name="csX5" fmla="*/ 2171501 w 2172172"/>
              <a:gd name="csY5" fmla="*/ 952028 h 965643"/>
              <a:gd name="csX6" fmla="*/ 2166502 w 2172172"/>
              <a:gd name="csY6" fmla="*/ 959788 h 965643"/>
              <a:gd name="csX7" fmla="*/ 2065026 w 2172172"/>
              <a:gd name="csY7" fmla="*/ 963668 h 965643"/>
              <a:gd name="csX8" fmla="*/ 1766568 w 2172172"/>
              <a:gd name="csY8" fmla="*/ 963444 h 965643"/>
              <a:gd name="csX9" fmla="*/ 744350 w 2172172"/>
              <a:gd name="csY9" fmla="*/ 963668 h 965643"/>
              <a:gd name="csX10" fmla="*/ 483198 w 2172172"/>
              <a:gd name="csY10" fmla="*/ 963370 h 965643"/>
              <a:gd name="csX11" fmla="*/ 373814 w 2172172"/>
              <a:gd name="csY11" fmla="*/ 952252 h 965643"/>
              <a:gd name="csX12" fmla="*/ 367471 w 2172172"/>
              <a:gd name="csY12" fmla="*/ 944566 h 965643"/>
              <a:gd name="csX13" fmla="*/ 379260 w 2172172"/>
              <a:gd name="csY13" fmla="*/ 934717 h 965643"/>
              <a:gd name="csX14" fmla="*/ 555021 w 2172172"/>
              <a:gd name="csY14" fmla="*/ 0 h 965643"/>
              <a:gd name="csX15" fmla="*/ 692118 w 2172172"/>
              <a:gd name="csY15" fmla="*/ 1364 h 965643"/>
              <a:gd name="csX16" fmla="*/ 1699414 w 2172172"/>
              <a:gd name="csY16" fmla="*/ 1140 h 965643"/>
              <a:gd name="csX17" fmla="*/ 2042641 w 2172172"/>
              <a:gd name="csY17" fmla="*/ 1513 h 965643"/>
              <a:gd name="csX18" fmla="*/ 2124717 w 2172172"/>
              <a:gd name="csY18" fmla="*/ 1214 h 965643"/>
              <a:gd name="csX19" fmla="*/ 2166426 w 2172172"/>
              <a:gd name="csY19" fmla="*/ 4349 h 965643"/>
              <a:gd name="csX20" fmla="*/ 2172172 w 2172172"/>
              <a:gd name="csY20" fmla="*/ 11885 h 965643"/>
              <a:gd name="csX21" fmla="*/ 2160607 w 2172172"/>
              <a:gd name="csY21" fmla="*/ 21435 h 965643"/>
              <a:gd name="csX22" fmla="*/ 2042641 w 2172172"/>
              <a:gd name="csY22" fmla="*/ 23897 h 965643"/>
              <a:gd name="csX23" fmla="*/ 1721798 w 2172172"/>
              <a:gd name="csY23" fmla="*/ 23823 h 965643"/>
              <a:gd name="csX24" fmla="*/ 692118 w 2172172"/>
              <a:gd name="csY24" fmla="*/ 24196 h 965643"/>
              <a:gd name="csX25" fmla="*/ 380080 w 2172172"/>
              <a:gd name="csY25" fmla="*/ 33075 h 965643"/>
              <a:gd name="csX26" fmla="*/ 31555 w 2172172"/>
              <a:gd name="csY26" fmla="*/ 384957 h 965643"/>
              <a:gd name="csX27" fmla="*/ 68341 w 2172172"/>
              <a:gd name="csY27" fmla="*/ 691474 h 965643"/>
              <a:gd name="csX28" fmla="*/ 118481 w 2172172"/>
              <a:gd name="csY28" fmla="*/ 768103 h 965643"/>
              <a:gd name="csX29" fmla="*/ 149596 w 2172172"/>
              <a:gd name="csY29" fmla="*/ 804365 h 965643"/>
              <a:gd name="csX30" fmla="*/ 147954 w 2172172"/>
              <a:gd name="csY30" fmla="*/ 817721 h 965643"/>
              <a:gd name="csX31" fmla="*/ 100574 w 2172172"/>
              <a:gd name="csY31" fmla="*/ 778698 h 965643"/>
              <a:gd name="csX32" fmla="*/ 22154 w 2172172"/>
              <a:gd name="csY32" fmla="*/ 632603 h 965643"/>
              <a:gd name="csX33" fmla="*/ 174368 w 2172172"/>
              <a:gd name="csY33" fmla="*/ 109480 h 965643"/>
              <a:gd name="csX34" fmla="*/ 555021 w 2172172"/>
              <a:gd name="csY34" fmla="*/ 0 h 9656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172172" h="965643">
                <a:moveTo>
                  <a:pt x="379260" y="934717"/>
                </a:moveTo>
                <a:cubicBezTo>
                  <a:pt x="387543" y="932628"/>
                  <a:pt x="459546" y="941657"/>
                  <a:pt x="475737" y="941881"/>
                </a:cubicBezTo>
                <a:cubicBezTo>
                  <a:pt x="575198" y="943298"/>
                  <a:pt x="674734" y="941731"/>
                  <a:pt x="774195" y="941731"/>
                </a:cubicBezTo>
                <a:cubicBezTo>
                  <a:pt x="1114960" y="941881"/>
                  <a:pt x="1455649" y="942477"/>
                  <a:pt x="1796414" y="941731"/>
                </a:cubicBezTo>
                <a:cubicBezTo>
                  <a:pt x="1885951" y="941508"/>
                  <a:pt x="1975488" y="942104"/>
                  <a:pt x="2065026" y="941955"/>
                </a:cubicBezTo>
                <a:cubicBezTo>
                  <a:pt x="2098229" y="941955"/>
                  <a:pt x="2143595" y="932255"/>
                  <a:pt x="2171501" y="952028"/>
                </a:cubicBezTo>
                <a:cubicBezTo>
                  <a:pt x="2164412" y="958967"/>
                  <a:pt x="2174933" y="954341"/>
                  <a:pt x="2166502" y="959788"/>
                </a:cubicBezTo>
                <a:cubicBezTo>
                  <a:pt x="2150758" y="970085"/>
                  <a:pt x="2086067" y="963668"/>
                  <a:pt x="2065026" y="963668"/>
                </a:cubicBezTo>
                <a:cubicBezTo>
                  <a:pt x="1965565" y="963519"/>
                  <a:pt x="1866028" y="963593"/>
                  <a:pt x="1766568" y="963444"/>
                </a:cubicBezTo>
                <a:cubicBezTo>
                  <a:pt x="1425803" y="962922"/>
                  <a:pt x="1085114" y="963817"/>
                  <a:pt x="744350" y="963668"/>
                </a:cubicBezTo>
                <a:cubicBezTo>
                  <a:pt x="657274" y="963593"/>
                  <a:pt x="570274" y="963295"/>
                  <a:pt x="483198" y="963370"/>
                </a:cubicBezTo>
                <a:cubicBezTo>
                  <a:pt x="458277" y="963444"/>
                  <a:pt x="395229" y="964564"/>
                  <a:pt x="373814" y="952252"/>
                </a:cubicBezTo>
                <a:cubicBezTo>
                  <a:pt x="362397" y="945760"/>
                  <a:pt x="378962" y="953670"/>
                  <a:pt x="367471" y="944566"/>
                </a:cubicBezTo>
                <a:cubicBezTo>
                  <a:pt x="372919" y="940015"/>
                  <a:pt x="371352" y="936807"/>
                  <a:pt x="379260" y="934717"/>
                </a:cubicBezTo>
                <a:close/>
                <a:moveTo>
                  <a:pt x="555021" y="0"/>
                </a:moveTo>
                <a:cubicBezTo>
                  <a:pt x="600478" y="-22"/>
                  <a:pt x="646380" y="1326"/>
                  <a:pt x="692118" y="1364"/>
                </a:cubicBezTo>
                <a:cubicBezTo>
                  <a:pt x="1027884" y="1588"/>
                  <a:pt x="1363649" y="-427"/>
                  <a:pt x="1699414" y="1140"/>
                </a:cubicBezTo>
                <a:cubicBezTo>
                  <a:pt x="1813798" y="1662"/>
                  <a:pt x="1928257" y="1364"/>
                  <a:pt x="2042641" y="1513"/>
                </a:cubicBezTo>
                <a:cubicBezTo>
                  <a:pt x="2070024" y="1513"/>
                  <a:pt x="2097333" y="1214"/>
                  <a:pt x="2124717" y="1214"/>
                </a:cubicBezTo>
                <a:cubicBezTo>
                  <a:pt x="2136730" y="1214"/>
                  <a:pt x="2155533" y="-1919"/>
                  <a:pt x="2166426" y="4349"/>
                </a:cubicBezTo>
                <a:cubicBezTo>
                  <a:pt x="2175157" y="9347"/>
                  <a:pt x="2164338" y="5169"/>
                  <a:pt x="2172172" y="11885"/>
                </a:cubicBezTo>
                <a:cubicBezTo>
                  <a:pt x="2167919" y="15391"/>
                  <a:pt x="2166203" y="19346"/>
                  <a:pt x="2160607" y="21435"/>
                </a:cubicBezTo>
                <a:cubicBezTo>
                  <a:pt x="2136431" y="30314"/>
                  <a:pt x="2071070" y="23897"/>
                  <a:pt x="2042641" y="23897"/>
                </a:cubicBezTo>
                <a:cubicBezTo>
                  <a:pt x="1935718" y="23599"/>
                  <a:pt x="1828721" y="23599"/>
                  <a:pt x="1721798" y="23823"/>
                </a:cubicBezTo>
                <a:cubicBezTo>
                  <a:pt x="1378571" y="24569"/>
                  <a:pt x="1035345" y="25166"/>
                  <a:pt x="692118" y="24196"/>
                </a:cubicBezTo>
                <a:cubicBezTo>
                  <a:pt x="595717" y="23897"/>
                  <a:pt x="473050" y="14496"/>
                  <a:pt x="380080" y="33075"/>
                </a:cubicBezTo>
                <a:cubicBezTo>
                  <a:pt x="206153" y="67771"/>
                  <a:pt x="70728" y="215507"/>
                  <a:pt x="31555" y="384957"/>
                </a:cubicBezTo>
                <a:cubicBezTo>
                  <a:pt x="8052" y="486656"/>
                  <a:pt x="21855" y="597906"/>
                  <a:pt x="68341" y="691474"/>
                </a:cubicBezTo>
                <a:cubicBezTo>
                  <a:pt x="81547" y="718111"/>
                  <a:pt x="100052" y="744898"/>
                  <a:pt x="118481" y="768103"/>
                </a:cubicBezTo>
                <a:cubicBezTo>
                  <a:pt x="126316" y="777952"/>
                  <a:pt x="147134" y="791980"/>
                  <a:pt x="149596" y="804365"/>
                </a:cubicBezTo>
                <a:cubicBezTo>
                  <a:pt x="153028" y="821602"/>
                  <a:pt x="146985" y="798172"/>
                  <a:pt x="147954" y="817721"/>
                </a:cubicBezTo>
                <a:cubicBezTo>
                  <a:pt x="124302" y="818766"/>
                  <a:pt x="114452" y="796456"/>
                  <a:pt x="100574" y="778698"/>
                </a:cubicBezTo>
                <a:cubicBezTo>
                  <a:pt x="66475" y="734825"/>
                  <a:pt x="38942" y="685952"/>
                  <a:pt x="22154" y="632603"/>
                </a:cubicBezTo>
                <a:cubicBezTo>
                  <a:pt x="-37239" y="443381"/>
                  <a:pt x="25885" y="238265"/>
                  <a:pt x="174368" y="109480"/>
                </a:cubicBezTo>
                <a:cubicBezTo>
                  <a:pt x="286290" y="12444"/>
                  <a:pt x="418652" y="62"/>
                  <a:pt x="555021" y="0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C798D04-5BA8-C580-4B12-CEDADC7EBCFE}"/>
              </a:ext>
            </a:extLst>
          </p:cNvPr>
          <p:cNvSpPr/>
          <p:nvPr/>
        </p:nvSpPr>
        <p:spPr>
          <a:xfrm>
            <a:off x="9853813" y="960161"/>
            <a:ext cx="599352" cy="1336838"/>
          </a:xfrm>
          <a:custGeom>
            <a:avLst/>
            <a:gdLst>
              <a:gd name="csX0" fmla="*/ 31380 w 670169"/>
              <a:gd name="csY0" fmla="*/ 1436460 h 1494794"/>
              <a:gd name="csX1" fmla="*/ 62128 w 670169"/>
              <a:gd name="csY1" fmla="*/ 1465627 h 1494794"/>
              <a:gd name="csX2" fmla="*/ 31380 w 670169"/>
              <a:gd name="csY2" fmla="*/ 1494794 h 1494794"/>
              <a:gd name="csX3" fmla="*/ 632 w 670169"/>
              <a:gd name="csY3" fmla="*/ 1465627 h 1494794"/>
              <a:gd name="csX4" fmla="*/ 31380 w 670169"/>
              <a:gd name="csY4" fmla="*/ 1436460 h 1494794"/>
              <a:gd name="csX5" fmla="*/ 170950 w 670169"/>
              <a:gd name="csY5" fmla="*/ 1403449 h 1494794"/>
              <a:gd name="csX6" fmla="*/ 201378 w 670169"/>
              <a:gd name="csY6" fmla="*/ 1433818 h 1494794"/>
              <a:gd name="csX7" fmla="*/ 170950 w 670169"/>
              <a:gd name="csY7" fmla="*/ 1464187 h 1494794"/>
              <a:gd name="csX8" fmla="*/ 140522 w 670169"/>
              <a:gd name="csY8" fmla="*/ 1433818 h 1494794"/>
              <a:gd name="csX9" fmla="*/ 170950 w 670169"/>
              <a:gd name="csY9" fmla="*/ 1403449 h 1494794"/>
              <a:gd name="csX10" fmla="*/ 301251 w 670169"/>
              <a:gd name="csY10" fmla="*/ 1343847 h 1494794"/>
              <a:gd name="csX11" fmla="*/ 331662 w 670169"/>
              <a:gd name="csY11" fmla="*/ 1373523 h 1494794"/>
              <a:gd name="csX12" fmla="*/ 301251 w 670169"/>
              <a:gd name="csY12" fmla="*/ 1403199 h 1494794"/>
              <a:gd name="csX13" fmla="*/ 270840 w 670169"/>
              <a:gd name="csY13" fmla="*/ 1373523 h 1494794"/>
              <a:gd name="csX14" fmla="*/ 301251 w 670169"/>
              <a:gd name="csY14" fmla="*/ 1343847 h 1494794"/>
              <a:gd name="csX15" fmla="*/ 421557 w 670169"/>
              <a:gd name="csY15" fmla="*/ 1247267 h 1494794"/>
              <a:gd name="csX16" fmla="*/ 453803 w 670169"/>
              <a:gd name="csY16" fmla="*/ 1279054 h 1494794"/>
              <a:gd name="csX17" fmla="*/ 421557 w 670169"/>
              <a:gd name="csY17" fmla="*/ 1310841 h 1494794"/>
              <a:gd name="csX18" fmla="*/ 389311 w 670169"/>
              <a:gd name="csY18" fmla="*/ 1279054 h 1494794"/>
              <a:gd name="csX19" fmla="*/ 421557 w 670169"/>
              <a:gd name="csY19" fmla="*/ 1247267 h 1494794"/>
              <a:gd name="csX20" fmla="*/ 519588 w 670169"/>
              <a:gd name="csY20" fmla="*/ 1129964 h 1494794"/>
              <a:gd name="csX21" fmla="*/ 551000 w 670169"/>
              <a:gd name="csY21" fmla="*/ 1162293 h 1494794"/>
              <a:gd name="csX22" fmla="*/ 519588 w 670169"/>
              <a:gd name="csY22" fmla="*/ 1194622 h 1494794"/>
              <a:gd name="csX23" fmla="*/ 488176 w 670169"/>
              <a:gd name="csY23" fmla="*/ 1162293 h 1494794"/>
              <a:gd name="csX24" fmla="*/ 519588 w 670169"/>
              <a:gd name="csY24" fmla="*/ 1129964 h 1494794"/>
              <a:gd name="csX25" fmla="*/ 588198 w 670169"/>
              <a:gd name="csY25" fmla="*/ 1002869 h 1494794"/>
              <a:gd name="csX26" fmla="*/ 615756 w 670169"/>
              <a:gd name="csY26" fmla="*/ 1032013 h 1494794"/>
              <a:gd name="csX27" fmla="*/ 588198 w 670169"/>
              <a:gd name="csY27" fmla="*/ 1061157 h 1494794"/>
              <a:gd name="csX28" fmla="*/ 560640 w 670169"/>
              <a:gd name="csY28" fmla="*/ 1032013 h 1494794"/>
              <a:gd name="csX29" fmla="*/ 588198 w 670169"/>
              <a:gd name="csY29" fmla="*/ 1002869 h 1494794"/>
              <a:gd name="csX30" fmla="*/ 630650 w 670169"/>
              <a:gd name="csY30" fmla="*/ 868452 h 1494794"/>
              <a:gd name="csX31" fmla="*/ 658415 w 670169"/>
              <a:gd name="csY31" fmla="*/ 898046 h 1494794"/>
              <a:gd name="csX32" fmla="*/ 630650 w 670169"/>
              <a:gd name="csY32" fmla="*/ 927640 h 1494794"/>
              <a:gd name="csX33" fmla="*/ 602885 w 670169"/>
              <a:gd name="csY33" fmla="*/ 898046 h 1494794"/>
              <a:gd name="csX34" fmla="*/ 630650 w 670169"/>
              <a:gd name="csY34" fmla="*/ 868452 h 1494794"/>
              <a:gd name="csX35" fmla="*/ 641836 w 670169"/>
              <a:gd name="csY35" fmla="*/ 726576 h 1494794"/>
              <a:gd name="csX36" fmla="*/ 670169 w 670169"/>
              <a:gd name="csY36" fmla="*/ 755916 h 1494794"/>
              <a:gd name="csX37" fmla="*/ 641836 w 670169"/>
              <a:gd name="csY37" fmla="*/ 785256 h 1494794"/>
              <a:gd name="csX38" fmla="*/ 613503 w 670169"/>
              <a:gd name="csY38" fmla="*/ 755916 h 1494794"/>
              <a:gd name="csX39" fmla="*/ 641836 w 670169"/>
              <a:gd name="csY39" fmla="*/ 726576 h 1494794"/>
              <a:gd name="csX40" fmla="*/ 627483 w 670169"/>
              <a:gd name="csY40" fmla="*/ 582980 h 1494794"/>
              <a:gd name="csX41" fmla="*/ 656708 w 670169"/>
              <a:gd name="csY41" fmla="*/ 612604 h 1494794"/>
              <a:gd name="csX42" fmla="*/ 627483 w 670169"/>
              <a:gd name="csY42" fmla="*/ 642228 h 1494794"/>
              <a:gd name="csX43" fmla="*/ 598258 w 670169"/>
              <a:gd name="csY43" fmla="*/ 612604 h 1494794"/>
              <a:gd name="csX44" fmla="*/ 627483 w 670169"/>
              <a:gd name="csY44" fmla="*/ 582980 h 1494794"/>
              <a:gd name="csX45" fmla="*/ 585204 w 670169"/>
              <a:gd name="csY45" fmla="*/ 442662 h 1494794"/>
              <a:gd name="csX46" fmla="*/ 614073 w 670169"/>
              <a:gd name="csY46" fmla="*/ 471975 h 1494794"/>
              <a:gd name="csX47" fmla="*/ 585204 w 670169"/>
              <a:gd name="csY47" fmla="*/ 501288 h 1494794"/>
              <a:gd name="csX48" fmla="*/ 556335 w 670169"/>
              <a:gd name="csY48" fmla="*/ 471975 h 1494794"/>
              <a:gd name="csX49" fmla="*/ 585204 w 670169"/>
              <a:gd name="csY49" fmla="*/ 442662 h 1494794"/>
              <a:gd name="csX50" fmla="*/ 516575 w 670169"/>
              <a:gd name="csY50" fmla="*/ 310424 h 1494794"/>
              <a:gd name="csX51" fmla="*/ 544754 w 670169"/>
              <a:gd name="csY51" fmla="*/ 341503 h 1494794"/>
              <a:gd name="csX52" fmla="*/ 516575 w 670169"/>
              <a:gd name="csY52" fmla="*/ 372582 h 1494794"/>
              <a:gd name="csX53" fmla="*/ 488396 w 670169"/>
              <a:gd name="csY53" fmla="*/ 341503 h 1494794"/>
              <a:gd name="csX54" fmla="*/ 516575 w 670169"/>
              <a:gd name="csY54" fmla="*/ 310424 h 1494794"/>
              <a:gd name="csX55" fmla="*/ 416551 w 670169"/>
              <a:gd name="csY55" fmla="*/ 192972 h 1494794"/>
              <a:gd name="csX56" fmla="*/ 447379 w 670169"/>
              <a:gd name="csY56" fmla="*/ 222623 h 1494794"/>
              <a:gd name="csX57" fmla="*/ 416551 w 670169"/>
              <a:gd name="csY57" fmla="*/ 252274 h 1494794"/>
              <a:gd name="csX58" fmla="*/ 385723 w 670169"/>
              <a:gd name="csY58" fmla="*/ 222623 h 1494794"/>
              <a:gd name="csX59" fmla="*/ 416551 w 670169"/>
              <a:gd name="csY59" fmla="*/ 192972 h 1494794"/>
              <a:gd name="csX60" fmla="*/ 300326 w 670169"/>
              <a:gd name="csY60" fmla="*/ 97426 h 1494794"/>
              <a:gd name="csX61" fmla="*/ 330743 w 670169"/>
              <a:gd name="csY61" fmla="*/ 127655 h 1494794"/>
              <a:gd name="csX62" fmla="*/ 300326 w 670169"/>
              <a:gd name="csY62" fmla="*/ 157884 h 1494794"/>
              <a:gd name="csX63" fmla="*/ 269909 w 670169"/>
              <a:gd name="csY63" fmla="*/ 127655 h 1494794"/>
              <a:gd name="csX64" fmla="*/ 300326 w 670169"/>
              <a:gd name="csY64" fmla="*/ 97426 h 1494794"/>
              <a:gd name="csX65" fmla="*/ 171940 w 670169"/>
              <a:gd name="csY65" fmla="*/ 33910 h 1494794"/>
              <a:gd name="csX66" fmla="*/ 202271 w 670169"/>
              <a:gd name="csY66" fmla="*/ 63040 h 1494794"/>
              <a:gd name="csX67" fmla="*/ 171940 w 670169"/>
              <a:gd name="csY67" fmla="*/ 92170 h 1494794"/>
              <a:gd name="csX68" fmla="*/ 141609 w 670169"/>
              <a:gd name="csY68" fmla="*/ 63040 h 1494794"/>
              <a:gd name="csX69" fmla="*/ 171940 w 670169"/>
              <a:gd name="csY69" fmla="*/ 33910 h 1494794"/>
              <a:gd name="csX70" fmla="*/ 31565 w 670169"/>
              <a:gd name="csY70" fmla="*/ 0 h 1494794"/>
              <a:gd name="csX71" fmla="*/ 63130 w 670169"/>
              <a:gd name="csY71" fmla="*/ 29679 h 1494794"/>
              <a:gd name="csX72" fmla="*/ 31565 w 670169"/>
              <a:gd name="csY72" fmla="*/ 59358 h 1494794"/>
              <a:gd name="csX73" fmla="*/ 0 w 670169"/>
              <a:gd name="csY73" fmla="*/ 29679 h 1494794"/>
              <a:gd name="csX74" fmla="*/ 31565 w 670169"/>
              <a:gd name="csY74" fmla="*/ 0 h 14947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70169" h="1494794">
                <a:moveTo>
                  <a:pt x="31380" y="1436460"/>
                </a:moveTo>
                <a:cubicBezTo>
                  <a:pt x="48362" y="1436460"/>
                  <a:pt x="62128" y="1449519"/>
                  <a:pt x="62128" y="1465627"/>
                </a:cubicBezTo>
                <a:cubicBezTo>
                  <a:pt x="62128" y="1481735"/>
                  <a:pt x="48362" y="1494794"/>
                  <a:pt x="31380" y="1494794"/>
                </a:cubicBezTo>
                <a:cubicBezTo>
                  <a:pt x="14398" y="1494794"/>
                  <a:pt x="632" y="1481735"/>
                  <a:pt x="632" y="1465627"/>
                </a:cubicBezTo>
                <a:cubicBezTo>
                  <a:pt x="632" y="1449519"/>
                  <a:pt x="14398" y="1436460"/>
                  <a:pt x="31380" y="1436460"/>
                </a:cubicBezTo>
                <a:close/>
                <a:moveTo>
                  <a:pt x="170950" y="1403449"/>
                </a:moveTo>
                <a:cubicBezTo>
                  <a:pt x="187755" y="1403449"/>
                  <a:pt x="201378" y="1417046"/>
                  <a:pt x="201378" y="1433818"/>
                </a:cubicBezTo>
                <a:cubicBezTo>
                  <a:pt x="201378" y="1450590"/>
                  <a:pt x="187755" y="1464187"/>
                  <a:pt x="170950" y="1464187"/>
                </a:cubicBezTo>
                <a:cubicBezTo>
                  <a:pt x="154145" y="1464187"/>
                  <a:pt x="140522" y="1450590"/>
                  <a:pt x="140522" y="1433818"/>
                </a:cubicBezTo>
                <a:cubicBezTo>
                  <a:pt x="140522" y="1417046"/>
                  <a:pt x="154145" y="1403449"/>
                  <a:pt x="170950" y="1403449"/>
                </a:cubicBezTo>
                <a:close/>
                <a:moveTo>
                  <a:pt x="301251" y="1343847"/>
                </a:moveTo>
                <a:cubicBezTo>
                  <a:pt x="318047" y="1343847"/>
                  <a:pt x="331662" y="1357133"/>
                  <a:pt x="331662" y="1373523"/>
                </a:cubicBezTo>
                <a:cubicBezTo>
                  <a:pt x="331662" y="1389913"/>
                  <a:pt x="318047" y="1403199"/>
                  <a:pt x="301251" y="1403199"/>
                </a:cubicBezTo>
                <a:cubicBezTo>
                  <a:pt x="284455" y="1403199"/>
                  <a:pt x="270840" y="1389913"/>
                  <a:pt x="270840" y="1373523"/>
                </a:cubicBezTo>
                <a:cubicBezTo>
                  <a:pt x="270840" y="1357133"/>
                  <a:pt x="284455" y="1343847"/>
                  <a:pt x="301251" y="1343847"/>
                </a:cubicBezTo>
                <a:close/>
                <a:moveTo>
                  <a:pt x="421557" y="1247267"/>
                </a:moveTo>
                <a:cubicBezTo>
                  <a:pt x="439366" y="1247267"/>
                  <a:pt x="453803" y="1261499"/>
                  <a:pt x="453803" y="1279054"/>
                </a:cubicBezTo>
                <a:cubicBezTo>
                  <a:pt x="453803" y="1296609"/>
                  <a:pt x="439366" y="1310841"/>
                  <a:pt x="421557" y="1310841"/>
                </a:cubicBezTo>
                <a:cubicBezTo>
                  <a:pt x="403748" y="1310841"/>
                  <a:pt x="389311" y="1296609"/>
                  <a:pt x="389311" y="1279054"/>
                </a:cubicBezTo>
                <a:cubicBezTo>
                  <a:pt x="389311" y="1261499"/>
                  <a:pt x="403748" y="1247267"/>
                  <a:pt x="421557" y="1247267"/>
                </a:cubicBezTo>
                <a:close/>
                <a:moveTo>
                  <a:pt x="519588" y="1129964"/>
                </a:moveTo>
                <a:cubicBezTo>
                  <a:pt x="536936" y="1129964"/>
                  <a:pt x="551000" y="1144438"/>
                  <a:pt x="551000" y="1162293"/>
                </a:cubicBezTo>
                <a:cubicBezTo>
                  <a:pt x="551000" y="1180148"/>
                  <a:pt x="536936" y="1194622"/>
                  <a:pt x="519588" y="1194622"/>
                </a:cubicBezTo>
                <a:cubicBezTo>
                  <a:pt x="502240" y="1194622"/>
                  <a:pt x="488176" y="1180148"/>
                  <a:pt x="488176" y="1162293"/>
                </a:cubicBezTo>
                <a:cubicBezTo>
                  <a:pt x="488176" y="1144438"/>
                  <a:pt x="502240" y="1129964"/>
                  <a:pt x="519588" y="1129964"/>
                </a:cubicBezTo>
                <a:close/>
                <a:moveTo>
                  <a:pt x="588198" y="1002869"/>
                </a:moveTo>
                <a:cubicBezTo>
                  <a:pt x="603418" y="1002869"/>
                  <a:pt x="615756" y="1015917"/>
                  <a:pt x="615756" y="1032013"/>
                </a:cubicBezTo>
                <a:cubicBezTo>
                  <a:pt x="615756" y="1048109"/>
                  <a:pt x="603418" y="1061157"/>
                  <a:pt x="588198" y="1061157"/>
                </a:cubicBezTo>
                <a:cubicBezTo>
                  <a:pt x="572978" y="1061157"/>
                  <a:pt x="560640" y="1048109"/>
                  <a:pt x="560640" y="1032013"/>
                </a:cubicBezTo>
                <a:cubicBezTo>
                  <a:pt x="560640" y="1015917"/>
                  <a:pt x="572978" y="1002869"/>
                  <a:pt x="588198" y="1002869"/>
                </a:cubicBezTo>
                <a:close/>
                <a:moveTo>
                  <a:pt x="630650" y="868452"/>
                </a:moveTo>
                <a:cubicBezTo>
                  <a:pt x="645984" y="868452"/>
                  <a:pt x="658415" y="881702"/>
                  <a:pt x="658415" y="898046"/>
                </a:cubicBezTo>
                <a:cubicBezTo>
                  <a:pt x="658415" y="914390"/>
                  <a:pt x="645984" y="927640"/>
                  <a:pt x="630650" y="927640"/>
                </a:cubicBezTo>
                <a:cubicBezTo>
                  <a:pt x="615316" y="927640"/>
                  <a:pt x="602885" y="914390"/>
                  <a:pt x="602885" y="898046"/>
                </a:cubicBezTo>
                <a:cubicBezTo>
                  <a:pt x="602885" y="881702"/>
                  <a:pt x="615316" y="868452"/>
                  <a:pt x="630650" y="868452"/>
                </a:cubicBezTo>
                <a:close/>
                <a:moveTo>
                  <a:pt x="641836" y="726576"/>
                </a:moveTo>
                <a:cubicBezTo>
                  <a:pt x="657484" y="726576"/>
                  <a:pt x="670169" y="739712"/>
                  <a:pt x="670169" y="755916"/>
                </a:cubicBezTo>
                <a:cubicBezTo>
                  <a:pt x="670169" y="772120"/>
                  <a:pt x="657484" y="785256"/>
                  <a:pt x="641836" y="785256"/>
                </a:cubicBezTo>
                <a:cubicBezTo>
                  <a:pt x="626188" y="785256"/>
                  <a:pt x="613503" y="772120"/>
                  <a:pt x="613503" y="755916"/>
                </a:cubicBezTo>
                <a:cubicBezTo>
                  <a:pt x="613503" y="739712"/>
                  <a:pt x="626188" y="726576"/>
                  <a:pt x="641836" y="726576"/>
                </a:cubicBezTo>
                <a:close/>
                <a:moveTo>
                  <a:pt x="627483" y="582980"/>
                </a:moveTo>
                <a:cubicBezTo>
                  <a:pt x="643624" y="582980"/>
                  <a:pt x="656708" y="596243"/>
                  <a:pt x="656708" y="612604"/>
                </a:cubicBezTo>
                <a:cubicBezTo>
                  <a:pt x="656708" y="628965"/>
                  <a:pt x="643624" y="642228"/>
                  <a:pt x="627483" y="642228"/>
                </a:cubicBezTo>
                <a:cubicBezTo>
                  <a:pt x="611342" y="642228"/>
                  <a:pt x="598258" y="628965"/>
                  <a:pt x="598258" y="612604"/>
                </a:cubicBezTo>
                <a:cubicBezTo>
                  <a:pt x="598258" y="596243"/>
                  <a:pt x="611342" y="582980"/>
                  <a:pt x="627483" y="582980"/>
                </a:cubicBezTo>
                <a:close/>
                <a:moveTo>
                  <a:pt x="585204" y="442662"/>
                </a:moveTo>
                <a:cubicBezTo>
                  <a:pt x="601148" y="442662"/>
                  <a:pt x="614073" y="455786"/>
                  <a:pt x="614073" y="471975"/>
                </a:cubicBezTo>
                <a:cubicBezTo>
                  <a:pt x="614073" y="488164"/>
                  <a:pt x="601148" y="501288"/>
                  <a:pt x="585204" y="501288"/>
                </a:cubicBezTo>
                <a:cubicBezTo>
                  <a:pt x="569260" y="501288"/>
                  <a:pt x="556335" y="488164"/>
                  <a:pt x="556335" y="471975"/>
                </a:cubicBezTo>
                <a:cubicBezTo>
                  <a:pt x="556335" y="455786"/>
                  <a:pt x="569260" y="442662"/>
                  <a:pt x="585204" y="442662"/>
                </a:cubicBezTo>
                <a:close/>
                <a:moveTo>
                  <a:pt x="516575" y="310424"/>
                </a:moveTo>
                <a:cubicBezTo>
                  <a:pt x="532138" y="310424"/>
                  <a:pt x="544754" y="324339"/>
                  <a:pt x="544754" y="341503"/>
                </a:cubicBezTo>
                <a:cubicBezTo>
                  <a:pt x="544754" y="358667"/>
                  <a:pt x="532138" y="372582"/>
                  <a:pt x="516575" y="372582"/>
                </a:cubicBezTo>
                <a:cubicBezTo>
                  <a:pt x="501012" y="372582"/>
                  <a:pt x="488396" y="358667"/>
                  <a:pt x="488396" y="341503"/>
                </a:cubicBezTo>
                <a:cubicBezTo>
                  <a:pt x="488396" y="324339"/>
                  <a:pt x="501012" y="310424"/>
                  <a:pt x="516575" y="310424"/>
                </a:cubicBezTo>
                <a:close/>
                <a:moveTo>
                  <a:pt x="416551" y="192972"/>
                </a:moveTo>
                <a:cubicBezTo>
                  <a:pt x="433577" y="192972"/>
                  <a:pt x="447379" y="206247"/>
                  <a:pt x="447379" y="222623"/>
                </a:cubicBezTo>
                <a:cubicBezTo>
                  <a:pt x="447379" y="238999"/>
                  <a:pt x="433577" y="252274"/>
                  <a:pt x="416551" y="252274"/>
                </a:cubicBezTo>
                <a:cubicBezTo>
                  <a:pt x="399525" y="252274"/>
                  <a:pt x="385723" y="238999"/>
                  <a:pt x="385723" y="222623"/>
                </a:cubicBezTo>
                <a:cubicBezTo>
                  <a:pt x="385723" y="206247"/>
                  <a:pt x="399525" y="192972"/>
                  <a:pt x="416551" y="192972"/>
                </a:cubicBezTo>
                <a:close/>
                <a:moveTo>
                  <a:pt x="300326" y="97426"/>
                </a:moveTo>
                <a:cubicBezTo>
                  <a:pt x="317125" y="97426"/>
                  <a:pt x="330743" y="110960"/>
                  <a:pt x="330743" y="127655"/>
                </a:cubicBezTo>
                <a:cubicBezTo>
                  <a:pt x="330743" y="144350"/>
                  <a:pt x="317125" y="157884"/>
                  <a:pt x="300326" y="157884"/>
                </a:cubicBezTo>
                <a:cubicBezTo>
                  <a:pt x="283527" y="157884"/>
                  <a:pt x="269909" y="144350"/>
                  <a:pt x="269909" y="127655"/>
                </a:cubicBezTo>
                <a:cubicBezTo>
                  <a:pt x="269909" y="110960"/>
                  <a:pt x="283527" y="97426"/>
                  <a:pt x="300326" y="97426"/>
                </a:cubicBezTo>
                <a:close/>
                <a:moveTo>
                  <a:pt x="171940" y="33910"/>
                </a:moveTo>
                <a:cubicBezTo>
                  <a:pt x="188691" y="33910"/>
                  <a:pt x="202271" y="46952"/>
                  <a:pt x="202271" y="63040"/>
                </a:cubicBezTo>
                <a:cubicBezTo>
                  <a:pt x="202271" y="79128"/>
                  <a:pt x="188691" y="92170"/>
                  <a:pt x="171940" y="92170"/>
                </a:cubicBezTo>
                <a:cubicBezTo>
                  <a:pt x="155189" y="92170"/>
                  <a:pt x="141609" y="79128"/>
                  <a:pt x="141609" y="63040"/>
                </a:cubicBezTo>
                <a:cubicBezTo>
                  <a:pt x="141609" y="46952"/>
                  <a:pt x="155189" y="33910"/>
                  <a:pt x="171940" y="33910"/>
                </a:cubicBezTo>
                <a:close/>
                <a:moveTo>
                  <a:pt x="31565" y="0"/>
                </a:moveTo>
                <a:cubicBezTo>
                  <a:pt x="48998" y="0"/>
                  <a:pt x="63130" y="13288"/>
                  <a:pt x="63130" y="29679"/>
                </a:cubicBezTo>
                <a:cubicBezTo>
                  <a:pt x="63130" y="46070"/>
                  <a:pt x="48998" y="59358"/>
                  <a:pt x="31565" y="59358"/>
                </a:cubicBezTo>
                <a:cubicBezTo>
                  <a:pt x="14132" y="59358"/>
                  <a:pt x="0" y="46070"/>
                  <a:pt x="0" y="29679"/>
                </a:cubicBezTo>
                <a:cubicBezTo>
                  <a:pt x="0" y="13288"/>
                  <a:pt x="14132" y="0"/>
                  <a:pt x="31565" y="0"/>
                </a:cubicBezTo>
                <a:close/>
              </a:path>
            </a:pathLst>
          </a:custGeom>
          <a:solidFill>
            <a:srgbClr val="FD91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CE46FB2-F126-BAF2-0047-AC8EDB8D4279}"/>
              </a:ext>
            </a:extLst>
          </p:cNvPr>
          <p:cNvSpPr/>
          <p:nvPr/>
        </p:nvSpPr>
        <p:spPr>
          <a:xfrm>
            <a:off x="1887682" y="1109167"/>
            <a:ext cx="1039867" cy="10409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BD91EAD-3E4F-33D3-7239-690147D0B657}"/>
              </a:ext>
            </a:extLst>
          </p:cNvPr>
          <p:cNvSpPr/>
          <p:nvPr/>
        </p:nvSpPr>
        <p:spPr>
          <a:xfrm>
            <a:off x="4565167" y="1971821"/>
            <a:ext cx="610201" cy="640166"/>
          </a:xfrm>
          <a:custGeom>
            <a:avLst/>
            <a:gdLst>
              <a:gd name="csX0" fmla="*/ 71961 w 682300"/>
              <a:gd name="csY0" fmla="*/ 2379 h 715806"/>
              <a:gd name="csX1" fmla="*/ 186458 w 682300"/>
              <a:gd name="csY1" fmla="*/ 66098 h 715806"/>
              <a:gd name="csX2" fmla="*/ 179617 w 682300"/>
              <a:gd name="csY2" fmla="*/ 157788 h 715806"/>
              <a:gd name="csX3" fmla="*/ 532278 w 682300"/>
              <a:gd name="csY3" fmla="*/ 528220 h 715806"/>
              <a:gd name="csX4" fmla="*/ 627139 w 682300"/>
              <a:gd name="csY4" fmla="*/ 525717 h 715806"/>
              <a:gd name="csX5" fmla="*/ 655338 w 682300"/>
              <a:gd name="csY5" fmla="*/ 685571 h 715806"/>
              <a:gd name="csX6" fmla="*/ 498739 w 682300"/>
              <a:gd name="csY6" fmla="*/ 662961 h 715806"/>
              <a:gd name="csX7" fmla="*/ 501159 w 682300"/>
              <a:gd name="csY7" fmla="*/ 558255 h 715806"/>
              <a:gd name="csX8" fmla="*/ 148497 w 682300"/>
              <a:gd name="csY8" fmla="*/ 184903 h 715806"/>
              <a:gd name="csX9" fmla="*/ 67569 w 682300"/>
              <a:gd name="csY9" fmla="*/ 192162 h 715806"/>
              <a:gd name="csX10" fmla="*/ 28941 w 682300"/>
              <a:gd name="csY10" fmla="*/ 25884 h 715806"/>
              <a:gd name="csX11" fmla="*/ 71961 w 682300"/>
              <a:gd name="csY11" fmla="*/ 2379 h 715806"/>
              <a:gd name="csX12" fmla="*/ 100952 w 682300"/>
              <a:gd name="csY12" fmla="*/ 43532 h 715806"/>
              <a:gd name="csX13" fmla="*/ 75412 w 682300"/>
              <a:gd name="csY13" fmla="*/ 47409 h 715806"/>
              <a:gd name="csX14" fmla="*/ 112956 w 682300"/>
              <a:gd name="csY14" fmla="*/ 150780 h 715806"/>
              <a:gd name="csX15" fmla="*/ 100952 w 682300"/>
              <a:gd name="csY15" fmla="*/ 43532 h 715806"/>
              <a:gd name="csX16" fmla="*/ 591581 w 682300"/>
              <a:gd name="csY16" fmla="*/ 560934 h 715806"/>
              <a:gd name="csX17" fmla="*/ 566902 w 682300"/>
              <a:gd name="csY17" fmla="*/ 563762 h 715806"/>
              <a:gd name="csX18" fmla="*/ 603528 w 682300"/>
              <a:gd name="csY18" fmla="*/ 666715 h 715806"/>
              <a:gd name="csX19" fmla="*/ 591581 w 682300"/>
              <a:gd name="csY19" fmla="*/ 560934 h 7158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82300" h="715806">
                <a:moveTo>
                  <a:pt x="71961" y="2379"/>
                </a:moveTo>
                <a:cubicBezTo>
                  <a:pt x="117894" y="-8317"/>
                  <a:pt x="168437" y="17791"/>
                  <a:pt x="186458" y="66098"/>
                </a:cubicBezTo>
                <a:cubicBezTo>
                  <a:pt x="198389" y="97885"/>
                  <a:pt x="185207" y="126835"/>
                  <a:pt x="179617" y="157788"/>
                </a:cubicBezTo>
                <a:cubicBezTo>
                  <a:pt x="297171" y="281266"/>
                  <a:pt x="414724" y="404743"/>
                  <a:pt x="532278" y="528220"/>
                </a:cubicBezTo>
                <a:cubicBezTo>
                  <a:pt x="563982" y="519293"/>
                  <a:pt x="595185" y="512369"/>
                  <a:pt x="627139" y="525717"/>
                </a:cubicBezTo>
                <a:cubicBezTo>
                  <a:pt x="688127" y="551247"/>
                  <a:pt x="700057" y="640268"/>
                  <a:pt x="655338" y="685571"/>
                </a:cubicBezTo>
                <a:cubicBezTo>
                  <a:pt x="609452" y="732041"/>
                  <a:pt x="527356" y="725283"/>
                  <a:pt x="498739" y="662961"/>
                </a:cubicBezTo>
                <a:cubicBezTo>
                  <a:pt x="482220" y="627086"/>
                  <a:pt x="487726" y="593547"/>
                  <a:pt x="501159" y="558255"/>
                </a:cubicBezTo>
                <a:cubicBezTo>
                  <a:pt x="383605" y="433777"/>
                  <a:pt x="266051" y="309382"/>
                  <a:pt x="148497" y="184903"/>
                </a:cubicBezTo>
                <a:cubicBezTo>
                  <a:pt x="121049" y="191911"/>
                  <a:pt x="95936" y="200922"/>
                  <a:pt x="67569" y="192162"/>
                </a:cubicBezTo>
                <a:cubicBezTo>
                  <a:pt x="-1762" y="170636"/>
                  <a:pt x="-23120" y="75275"/>
                  <a:pt x="28941" y="25884"/>
                </a:cubicBezTo>
                <a:cubicBezTo>
                  <a:pt x="41852" y="13599"/>
                  <a:pt x="56650" y="5944"/>
                  <a:pt x="71961" y="2379"/>
                </a:cubicBezTo>
                <a:close/>
                <a:moveTo>
                  <a:pt x="100952" y="43532"/>
                </a:moveTo>
                <a:cubicBezTo>
                  <a:pt x="93208" y="42990"/>
                  <a:pt x="84663" y="44134"/>
                  <a:pt x="75412" y="47409"/>
                </a:cubicBezTo>
                <a:cubicBezTo>
                  <a:pt x="15509" y="68684"/>
                  <a:pt x="43458" y="171387"/>
                  <a:pt x="112956" y="150780"/>
                </a:cubicBezTo>
                <a:cubicBezTo>
                  <a:pt x="170116" y="133771"/>
                  <a:pt x="155160" y="47327"/>
                  <a:pt x="100952" y="43532"/>
                </a:cubicBezTo>
                <a:close/>
                <a:moveTo>
                  <a:pt x="591581" y="560934"/>
                </a:moveTo>
                <a:cubicBezTo>
                  <a:pt x="584115" y="560181"/>
                  <a:pt x="575861" y="560988"/>
                  <a:pt x="566902" y="563762"/>
                </a:cubicBezTo>
                <a:cubicBezTo>
                  <a:pt x="498989" y="584703"/>
                  <a:pt x="536617" y="689992"/>
                  <a:pt x="603528" y="666715"/>
                </a:cubicBezTo>
                <a:cubicBezTo>
                  <a:pt x="657476" y="647953"/>
                  <a:pt x="643844" y="566210"/>
                  <a:pt x="591581" y="5609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D3F120F-253B-A8EE-37E4-3D4ACAF3DB6C}"/>
              </a:ext>
            </a:extLst>
          </p:cNvPr>
          <p:cNvSpPr/>
          <p:nvPr/>
        </p:nvSpPr>
        <p:spPr>
          <a:xfrm>
            <a:off x="5207041" y="2056993"/>
            <a:ext cx="806778" cy="364483"/>
          </a:xfrm>
          <a:custGeom>
            <a:avLst/>
            <a:gdLst>
              <a:gd name="csX0" fmla="*/ 865633 w 902104"/>
              <a:gd name="csY0" fmla="*/ 199 h 407549"/>
              <a:gd name="csX1" fmla="*/ 893656 w 902104"/>
              <a:gd name="csY1" fmla="*/ 5653 h 407549"/>
              <a:gd name="csX2" fmla="*/ 901832 w 902104"/>
              <a:gd name="csY2" fmla="*/ 37524 h 407549"/>
              <a:gd name="csX3" fmla="*/ 839259 w 902104"/>
              <a:gd name="csY3" fmla="*/ 55128 h 407549"/>
              <a:gd name="csX4" fmla="*/ 699012 w 902104"/>
              <a:gd name="csY4" fmla="*/ 76069 h 407549"/>
              <a:gd name="csX5" fmla="*/ 358031 w 902104"/>
              <a:gd name="csY5" fmla="*/ 193206 h 407549"/>
              <a:gd name="csX6" fmla="*/ 96142 w 902104"/>
              <a:gd name="csY6" fmla="*/ 356646 h 407549"/>
              <a:gd name="csX7" fmla="*/ 15965 w 902104"/>
              <a:gd name="csY7" fmla="*/ 407205 h 407549"/>
              <a:gd name="csX8" fmla="*/ 1114 w 902104"/>
              <a:gd name="csY8" fmla="*/ 396276 h 407549"/>
              <a:gd name="csX9" fmla="*/ 32651 w 902104"/>
              <a:gd name="csY9" fmla="*/ 342964 h 407549"/>
              <a:gd name="csX10" fmla="*/ 137857 w 902104"/>
              <a:gd name="csY10" fmla="*/ 264706 h 407549"/>
              <a:gd name="csX11" fmla="*/ 684828 w 902104"/>
              <a:gd name="csY11" fmla="*/ 28347 h 407549"/>
              <a:gd name="csX12" fmla="*/ 836172 w 902104"/>
              <a:gd name="csY12" fmla="*/ 4068 h 407549"/>
              <a:gd name="csX13" fmla="*/ 865633 w 902104"/>
              <a:gd name="csY13" fmla="*/ 199 h 407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2104" h="407549">
                <a:moveTo>
                  <a:pt x="865633" y="199"/>
                </a:moveTo>
                <a:cubicBezTo>
                  <a:pt x="876094" y="-479"/>
                  <a:pt x="886314" y="397"/>
                  <a:pt x="893656" y="5653"/>
                </a:cubicBezTo>
                <a:cubicBezTo>
                  <a:pt x="905336" y="13997"/>
                  <a:pt x="901331" y="25677"/>
                  <a:pt x="901832" y="37524"/>
                </a:cubicBezTo>
                <a:cubicBezTo>
                  <a:pt x="883060" y="53292"/>
                  <a:pt x="863203" y="52124"/>
                  <a:pt x="839259" y="55128"/>
                </a:cubicBezTo>
                <a:cubicBezTo>
                  <a:pt x="792287" y="61052"/>
                  <a:pt x="745483" y="66808"/>
                  <a:pt x="699012" y="76069"/>
                </a:cubicBezTo>
                <a:cubicBezTo>
                  <a:pt x="581291" y="99513"/>
                  <a:pt x="466074" y="141145"/>
                  <a:pt x="358031" y="193206"/>
                </a:cubicBezTo>
                <a:cubicBezTo>
                  <a:pt x="264672" y="238175"/>
                  <a:pt x="178988" y="294908"/>
                  <a:pt x="96142" y="356646"/>
                </a:cubicBezTo>
                <a:cubicBezTo>
                  <a:pt x="79288" y="369244"/>
                  <a:pt x="36071" y="411794"/>
                  <a:pt x="15965" y="407205"/>
                </a:cubicBezTo>
                <a:cubicBezTo>
                  <a:pt x="8539" y="405537"/>
                  <a:pt x="6621" y="400364"/>
                  <a:pt x="1114" y="396276"/>
                </a:cubicBezTo>
                <a:cubicBezTo>
                  <a:pt x="-4726" y="370412"/>
                  <a:pt x="13379" y="358732"/>
                  <a:pt x="32651" y="342964"/>
                </a:cubicBezTo>
                <a:cubicBezTo>
                  <a:pt x="66524" y="315265"/>
                  <a:pt x="101982" y="289651"/>
                  <a:pt x="137857" y="264706"/>
                </a:cubicBezTo>
                <a:cubicBezTo>
                  <a:pt x="301715" y="150406"/>
                  <a:pt x="489851" y="70813"/>
                  <a:pt x="684828" y="28347"/>
                </a:cubicBezTo>
                <a:cubicBezTo>
                  <a:pt x="734970" y="17417"/>
                  <a:pt x="785279" y="9908"/>
                  <a:pt x="836172" y="4068"/>
                </a:cubicBezTo>
                <a:cubicBezTo>
                  <a:pt x="844473" y="3109"/>
                  <a:pt x="855173" y="877"/>
                  <a:pt x="865633" y="19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2C386AD-C7CA-73AC-93DB-E636AAA70566}"/>
              </a:ext>
            </a:extLst>
          </p:cNvPr>
          <p:cNvSpPr/>
          <p:nvPr/>
        </p:nvSpPr>
        <p:spPr>
          <a:xfrm>
            <a:off x="2711958" y="1136754"/>
            <a:ext cx="2171533" cy="974365"/>
          </a:xfrm>
          <a:custGeom>
            <a:avLst/>
            <a:gdLst>
              <a:gd name="csX0" fmla="*/ 1799328 w 2171533"/>
              <a:gd name="csY0" fmla="*/ 940740 h 974365"/>
              <a:gd name="csX1" fmla="*/ 1812237 w 2171533"/>
              <a:gd name="csY1" fmla="*/ 946336 h 974365"/>
              <a:gd name="csX2" fmla="*/ 1806567 w 2171533"/>
              <a:gd name="csY2" fmla="*/ 957603 h 974365"/>
              <a:gd name="csX3" fmla="*/ 1702480 w 2171533"/>
              <a:gd name="csY3" fmla="*/ 972974 h 974365"/>
              <a:gd name="csX4" fmla="*/ 1411483 w 2171533"/>
              <a:gd name="csY4" fmla="*/ 972974 h 974365"/>
              <a:gd name="csX5" fmla="*/ 374341 w 2171533"/>
              <a:gd name="csY5" fmla="*/ 973048 h 974365"/>
              <a:gd name="csX6" fmla="*/ 105729 w 2171533"/>
              <a:gd name="csY6" fmla="*/ 972824 h 974365"/>
              <a:gd name="csX7" fmla="*/ 9999 w 2171533"/>
              <a:gd name="csY7" fmla="*/ 971257 h 974365"/>
              <a:gd name="csX8" fmla="*/ 2910 w 2171533"/>
              <a:gd name="csY8" fmla="*/ 961259 h 974365"/>
              <a:gd name="csX9" fmla="*/ 143036 w 2171533"/>
              <a:gd name="csY9" fmla="*/ 951112 h 974365"/>
              <a:gd name="csX10" fmla="*/ 471340 w 2171533"/>
              <a:gd name="csY10" fmla="*/ 951260 h 974365"/>
              <a:gd name="csX11" fmla="*/ 1404021 w 2171533"/>
              <a:gd name="csY11" fmla="*/ 951260 h 974365"/>
              <a:gd name="csX12" fmla="*/ 1687557 w 2171533"/>
              <a:gd name="csY12" fmla="*/ 951335 h 974365"/>
              <a:gd name="csX13" fmla="*/ 1760530 w 2171533"/>
              <a:gd name="csY13" fmla="*/ 947008 h 974365"/>
              <a:gd name="csX14" fmla="*/ 1799328 w 2171533"/>
              <a:gd name="csY14" fmla="*/ 940740 h 974365"/>
              <a:gd name="csX15" fmla="*/ 1639999 w 2171533"/>
              <a:gd name="csY15" fmla="*/ 10 h 974365"/>
              <a:gd name="csX16" fmla="*/ 1791719 w 2171533"/>
              <a:gd name="csY16" fmla="*/ 11118 h 974365"/>
              <a:gd name="csX17" fmla="*/ 2019815 w 2171533"/>
              <a:gd name="csY17" fmla="*/ 132963 h 974365"/>
              <a:gd name="csX18" fmla="*/ 2146212 w 2171533"/>
              <a:gd name="csY18" fmla="*/ 647729 h 974365"/>
              <a:gd name="csX19" fmla="*/ 2071299 w 2171533"/>
              <a:gd name="csY19" fmla="*/ 788826 h 974365"/>
              <a:gd name="csX20" fmla="*/ 2035857 w 2171533"/>
              <a:gd name="csY20" fmla="*/ 827103 h 974365"/>
              <a:gd name="csX21" fmla="*/ 2023321 w 2171533"/>
              <a:gd name="csY21" fmla="*/ 824641 h 974365"/>
              <a:gd name="csX22" fmla="*/ 2021830 w 2171533"/>
              <a:gd name="csY22" fmla="*/ 813598 h 974365"/>
              <a:gd name="csX23" fmla="*/ 2052048 w 2171533"/>
              <a:gd name="csY23" fmla="*/ 777260 h 974365"/>
              <a:gd name="csX24" fmla="*/ 2101443 w 2171533"/>
              <a:gd name="csY24" fmla="*/ 699810 h 974365"/>
              <a:gd name="csX25" fmla="*/ 2144197 w 2171533"/>
              <a:gd name="csY25" fmla="*/ 410007 h 974365"/>
              <a:gd name="csX26" fmla="*/ 1825519 w 2171533"/>
              <a:gd name="csY26" fmla="*/ 43575 h 974365"/>
              <a:gd name="csX27" fmla="*/ 1523405 w 2171533"/>
              <a:gd name="csY27" fmla="*/ 24400 h 974365"/>
              <a:gd name="csX28" fmla="*/ 441494 w 2171533"/>
              <a:gd name="csY28" fmla="*/ 24623 h 974365"/>
              <a:gd name="csX29" fmla="*/ 128114 w 2171533"/>
              <a:gd name="csY29" fmla="*/ 24549 h 974365"/>
              <a:gd name="csX30" fmla="*/ 0 w 2171533"/>
              <a:gd name="csY30" fmla="*/ 13655 h 974365"/>
              <a:gd name="csX31" fmla="*/ 9476 w 2171533"/>
              <a:gd name="csY31" fmla="*/ 4030 h 974365"/>
              <a:gd name="csX32" fmla="*/ 128114 w 2171533"/>
              <a:gd name="csY32" fmla="*/ 2538 h 974365"/>
              <a:gd name="csX33" fmla="*/ 478802 w 2171533"/>
              <a:gd name="csY33" fmla="*/ 2463 h 974365"/>
              <a:gd name="csX34" fmla="*/ 1486098 w 2171533"/>
              <a:gd name="csY34" fmla="*/ 2612 h 974365"/>
              <a:gd name="csX35" fmla="*/ 1639999 w 2171533"/>
              <a:gd name="csY35" fmla="*/ 10 h 9743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2171533" h="974365">
                <a:moveTo>
                  <a:pt x="1799328" y="940740"/>
                </a:moveTo>
                <a:cubicBezTo>
                  <a:pt x="1803955" y="941337"/>
                  <a:pt x="1807686" y="945217"/>
                  <a:pt x="1812237" y="946336"/>
                </a:cubicBezTo>
                <a:cubicBezTo>
                  <a:pt x="1809775" y="949768"/>
                  <a:pt x="1809402" y="954543"/>
                  <a:pt x="1806567" y="957603"/>
                </a:cubicBezTo>
                <a:cubicBezTo>
                  <a:pt x="1792092" y="973048"/>
                  <a:pt x="1722700" y="972974"/>
                  <a:pt x="1702480" y="972974"/>
                </a:cubicBezTo>
                <a:cubicBezTo>
                  <a:pt x="1605481" y="973048"/>
                  <a:pt x="1508482" y="972898"/>
                  <a:pt x="1411483" y="972974"/>
                </a:cubicBezTo>
                <a:cubicBezTo>
                  <a:pt x="1065794" y="973421"/>
                  <a:pt x="720030" y="972451"/>
                  <a:pt x="374341" y="973048"/>
                </a:cubicBezTo>
                <a:cubicBezTo>
                  <a:pt x="284804" y="973197"/>
                  <a:pt x="195266" y="973048"/>
                  <a:pt x="105729" y="972824"/>
                </a:cubicBezTo>
                <a:cubicBezTo>
                  <a:pt x="89388" y="972749"/>
                  <a:pt x="20295" y="977226"/>
                  <a:pt x="9999" y="971257"/>
                </a:cubicBezTo>
                <a:cubicBezTo>
                  <a:pt x="-4627" y="962751"/>
                  <a:pt x="15670" y="972302"/>
                  <a:pt x="2910" y="961259"/>
                </a:cubicBezTo>
                <a:cubicBezTo>
                  <a:pt x="35965" y="941710"/>
                  <a:pt x="103416" y="951186"/>
                  <a:pt x="143036" y="951112"/>
                </a:cubicBezTo>
                <a:cubicBezTo>
                  <a:pt x="252496" y="951112"/>
                  <a:pt x="361881" y="951186"/>
                  <a:pt x="471340" y="951260"/>
                </a:cubicBezTo>
                <a:cubicBezTo>
                  <a:pt x="782258" y="951559"/>
                  <a:pt x="1093102" y="951335"/>
                  <a:pt x="1404021" y="951260"/>
                </a:cubicBezTo>
                <a:cubicBezTo>
                  <a:pt x="1498483" y="951260"/>
                  <a:pt x="1593094" y="952305"/>
                  <a:pt x="1687557" y="951335"/>
                </a:cubicBezTo>
                <a:cubicBezTo>
                  <a:pt x="1711955" y="951112"/>
                  <a:pt x="1736354" y="950664"/>
                  <a:pt x="1760530" y="947008"/>
                </a:cubicBezTo>
                <a:cubicBezTo>
                  <a:pt x="1772542" y="945217"/>
                  <a:pt x="1787242" y="939098"/>
                  <a:pt x="1799328" y="940740"/>
                </a:cubicBezTo>
                <a:close/>
                <a:moveTo>
                  <a:pt x="1639999" y="10"/>
                </a:moveTo>
                <a:cubicBezTo>
                  <a:pt x="1692817" y="-167"/>
                  <a:pt x="1745272" y="1941"/>
                  <a:pt x="1791719" y="11118"/>
                </a:cubicBezTo>
                <a:cubicBezTo>
                  <a:pt x="1875958" y="27757"/>
                  <a:pt x="1958407" y="73272"/>
                  <a:pt x="2019815" y="132963"/>
                </a:cubicBezTo>
                <a:cubicBezTo>
                  <a:pt x="2156135" y="265554"/>
                  <a:pt x="2206873" y="466864"/>
                  <a:pt x="2146212" y="647729"/>
                </a:cubicBezTo>
                <a:cubicBezTo>
                  <a:pt x="2129051" y="698915"/>
                  <a:pt x="2105174" y="746444"/>
                  <a:pt x="2071299" y="788826"/>
                </a:cubicBezTo>
                <a:cubicBezTo>
                  <a:pt x="2063017" y="799197"/>
                  <a:pt x="2048989" y="822925"/>
                  <a:pt x="2035857" y="827103"/>
                </a:cubicBezTo>
                <a:cubicBezTo>
                  <a:pt x="2029963" y="828893"/>
                  <a:pt x="2028396" y="825610"/>
                  <a:pt x="2023321" y="824641"/>
                </a:cubicBezTo>
                <a:cubicBezTo>
                  <a:pt x="2024142" y="809717"/>
                  <a:pt x="2018621" y="827699"/>
                  <a:pt x="2021830" y="813598"/>
                </a:cubicBezTo>
                <a:cubicBezTo>
                  <a:pt x="2024441" y="801659"/>
                  <a:pt x="2044512" y="787034"/>
                  <a:pt x="2052048" y="777260"/>
                </a:cubicBezTo>
                <a:cubicBezTo>
                  <a:pt x="2070628" y="753160"/>
                  <a:pt x="2087714" y="726970"/>
                  <a:pt x="2101443" y="699810"/>
                </a:cubicBezTo>
                <a:cubicBezTo>
                  <a:pt x="2146585" y="610571"/>
                  <a:pt x="2160911" y="508573"/>
                  <a:pt x="2144197" y="410007"/>
                </a:cubicBezTo>
                <a:cubicBezTo>
                  <a:pt x="2116291" y="245408"/>
                  <a:pt x="1990043" y="87896"/>
                  <a:pt x="1825519" y="43575"/>
                </a:cubicBezTo>
                <a:cubicBezTo>
                  <a:pt x="1726580" y="16938"/>
                  <a:pt x="1624881" y="24996"/>
                  <a:pt x="1523405" y="24400"/>
                </a:cubicBezTo>
                <a:cubicBezTo>
                  <a:pt x="1162793" y="22460"/>
                  <a:pt x="802106" y="24400"/>
                  <a:pt x="441494" y="24623"/>
                </a:cubicBezTo>
                <a:cubicBezTo>
                  <a:pt x="337034" y="24698"/>
                  <a:pt x="232574" y="23878"/>
                  <a:pt x="128114" y="24549"/>
                </a:cubicBezTo>
                <a:cubicBezTo>
                  <a:pt x="93268" y="24773"/>
                  <a:pt x="27682" y="33652"/>
                  <a:pt x="0" y="13655"/>
                </a:cubicBezTo>
                <a:cubicBezTo>
                  <a:pt x="4403" y="9178"/>
                  <a:pt x="2089" y="6641"/>
                  <a:pt x="9476" y="4030"/>
                </a:cubicBezTo>
                <a:cubicBezTo>
                  <a:pt x="28205" y="-2536"/>
                  <a:pt x="103789" y="2389"/>
                  <a:pt x="128114" y="2538"/>
                </a:cubicBezTo>
                <a:cubicBezTo>
                  <a:pt x="245035" y="2911"/>
                  <a:pt x="361881" y="2239"/>
                  <a:pt x="478802" y="2463"/>
                </a:cubicBezTo>
                <a:cubicBezTo>
                  <a:pt x="814567" y="2985"/>
                  <a:pt x="1150332" y="2463"/>
                  <a:pt x="1486098" y="2612"/>
                </a:cubicBezTo>
                <a:cubicBezTo>
                  <a:pt x="1534001" y="2650"/>
                  <a:pt x="1587182" y="187"/>
                  <a:pt x="1639999" y="1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4845D40-3D16-2B90-CFAA-A2FDAEBFA2E4}"/>
              </a:ext>
            </a:extLst>
          </p:cNvPr>
          <p:cNvSpPr/>
          <p:nvPr/>
        </p:nvSpPr>
        <p:spPr>
          <a:xfrm>
            <a:off x="1727939" y="955321"/>
            <a:ext cx="609617" cy="1345573"/>
          </a:xfrm>
          <a:custGeom>
            <a:avLst/>
            <a:gdLst>
              <a:gd name="csX0" fmla="*/ 651240 w 681647"/>
              <a:gd name="csY0" fmla="*/ 1442404 h 1504560"/>
              <a:gd name="csX1" fmla="*/ 680941 w 681647"/>
              <a:gd name="csY1" fmla="*/ 1473482 h 1504560"/>
              <a:gd name="csX2" fmla="*/ 651240 w 681647"/>
              <a:gd name="csY2" fmla="*/ 1504560 h 1504560"/>
              <a:gd name="csX3" fmla="*/ 621539 w 681647"/>
              <a:gd name="csY3" fmla="*/ 1473482 h 1504560"/>
              <a:gd name="csX4" fmla="*/ 651240 w 681647"/>
              <a:gd name="csY4" fmla="*/ 1442404 h 1504560"/>
              <a:gd name="csX5" fmla="*/ 509751 w 681647"/>
              <a:gd name="csY5" fmla="*/ 1414290 h 1504560"/>
              <a:gd name="csX6" fmla="*/ 540469 w 681647"/>
              <a:gd name="csY6" fmla="*/ 1443746 h 1504560"/>
              <a:gd name="csX7" fmla="*/ 509751 w 681647"/>
              <a:gd name="csY7" fmla="*/ 1473202 h 1504560"/>
              <a:gd name="csX8" fmla="*/ 479033 w 681647"/>
              <a:gd name="csY8" fmla="*/ 1443746 h 1504560"/>
              <a:gd name="csX9" fmla="*/ 509751 w 681647"/>
              <a:gd name="csY9" fmla="*/ 1414290 h 1504560"/>
              <a:gd name="csX10" fmla="*/ 376547 w 681647"/>
              <a:gd name="csY10" fmla="*/ 1350810 h 1504560"/>
              <a:gd name="csX11" fmla="*/ 407521 w 681647"/>
              <a:gd name="csY11" fmla="*/ 1380844 h 1504560"/>
              <a:gd name="csX12" fmla="*/ 376547 w 681647"/>
              <a:gd name="csY12" fmla="*/ 1410878 h 1504560"/>
              <a:gd name="csX13" fmla="*/ 345573 w 681647"/>
              <a:gd name="csY13" fmla="*/ 1380844 h 1504560"/>
              <a:gd name="csX14" fmla="*/ 376547 w 681647"/>
              <a:gd name="csY14" fmla="*/ 1350810 h 1504560"/>
              <a:gd name="csX15" fmla="*/ 257712 w 681647"/>
              <a:gd name="csY15" fmla="*/ 1254181 h 1504560"/>
              <a:gd name="csX16" fmla="*/ 288842 w 681647"/>
              <a:gd name="csY16" fmla="*/ 1285134 h 1504560"/>
              <a:gd name="csX17" fmla="*/ 257712 w 681647"/>
              <a:gd name="csY17" fmla="*/ 1316087 h 1504560"/>
              <a:gd name="csX18" fmla="*/ 226582 w 681647"/>
              <a:gd name="csY18" fmla="*/ 1285134 h 1504560"/>
              <a:gd name="csX19" fmla="*/ 257712 w 681647"/>
              <a:gd name="csY19" fmla="*/ 1254181 h 1504560"/>
              <a:gd name="csX20" fmla="*/ 157984 w 681647"/>
              <a:gd name="csY20" fmla="*/ 1139714 h 1504560"/>
              <a:gd name="csX21" fmla="*/ 188149 w 681647"/>
              <a:gd name="csY21" fmla="*/ 1171540 h 1504560"/>
              <a:gd name="csX22" fmla="*/ 157984 w 681647"/>
              <a:gd name="csY22" fmla="*/ 1203366 h 1504560"/>
              <a:gd name="csX23" fmla="*/ 127819 w 681647"/>
              <a:gd name="csY23" fmla="*/ 1171540 h 1504560"/>
              <a:gd name="csX24" fmla="*/ 157984 w 681647"/>
              <a:gd name="csY24" fmla="*/ 1139714 h 1504560"/>
              <a:gd name="csX25" fmla="*/ 84554 w 681647"/>
              <a:gd name="csY25" fmla="*/ 1009200 h 1504560"/>
              <a:gd name="csX26" fmla="*/ 113469 w 681647"/>
              <a:gd name="csY26" fmla="*/ 1039625 h 1504560"/>
              <a:gd name="csX27" fmla="*/ 84554 w 681647"/>
              <a:gd name="csY27" fmla="*/ 1070050 h 1504560"/>
              <a:gd name="csX28" fmla="*/ 55639 w 681647"/>
              <a:gd name="csY28" fmla="*/ 1039625 h 1504560"/>
              <a:gd name="csX29" fmla="*/ 84554 w 681647"/>
              <a:gd name="csY29" fmla="*/ 1009200 h 1504560"/>
              <a:gd name="csX30" fmla="*/ 43372 w 681647"/>
              <a:gd name="csY30" fmla="*/ 873832 h 1504560"/>
              <a:gd name="csX31" fmla="*/ 73058 w 681647"/>
              <a:gd name="csY31" fmla="*/ 903403 h 1504560"/>
              <a:gd name="csX32" fmla="*/ 43372 w 681647"/>
              <a:gd name="csY32" fmla="*/ 932974 h 1504560"/>
              <a:gd name="csX33" fmla="*/ 13686 w 681647"/>
              <a:gd name="csY33" fmla="*/ 903403 h 1504560"/>
              <a:gd name="csX34" fmla="*/ 43372 w 681647"/>
              <a:gd name="csY34" fmla="*/ 873832 h 1504560"/>
              <a:gd name="csX35" fmla="*/ 29414 w 681647"/>
              <a:gd name="csY35" fmla="*/ 731881 h 1504560"/>
              <a:gd name="csX36" fmla="*/ 58828 w 681647"/>
              <a:gd name="csY36" fmla="*/ 761262 h 1504560"/>
              <a:gd name="csX37" fmla="*/ 29414 w 681647"/>
              <a:gd name="csY37" fmla="*/ 790643 h 1504560"/>
              <a:gd name="csX38" fmla="*/ 0 w 681647"/>
              <a:gd name="csY38" fmla="*/ 761262 h 1504560"/>
              <a:gd name="csX39" fmla="*/ 29414 w 681647"/>
              <a:gd name="csY39" fmla="*/ 731881 h 1504560"/>
              <a:gd name="csX40" fmla="*/ 42934 w 681647"/>
              <a:gd name="csY40" fmla="*/ 588320 h 1504560"/>
              <a:gd name="csX41" fmla="*/ 71631 w 681647"/>
              <a:gd name="csY41" fmla="*/ 618272 h 1504560"/>
              <a:gd name="csX42" fmla="*/ 42934 w 681647"/>
              <a:gd name="csY42" fmla="*/ 648224 h 1504560"/>
              <a:gd name="csX43" fmla="*/ 14237 w 681647"/>
              <a:gd name="csY43" fmla="*/ 618272 h 1504560"/>
              <a:gd name="csX44" fmla="*/ 42934 w 681647"/>
              <a:gd name="csY44" fmla="*/ 588320 h 1504560"/>
              <a:gd name="csX45" fmla="*/ 85051 w 681647"/>
              <a:gd name="csY45" fmla="*/ 445988 h 1504560"/>
              <a:gd name="csX46" fmla="*/ 114171 w 681647"/>
              <a:gd name="csY46" fmla="*/ 475856 h 1504560"/>
              <a:gd name="csX47" fmla="*/ 85051 w 681647"/>
              <a:gd name="csY47" fmla="*/ 505724 h 1504560"/>
              <a:gd name="csX48" fmla="*/ 55931 w 681647"/>
              <a:gd name="csY48" fmla="*/ 475856 h 1504560"/>
              <a:gd name="csX49" fmla="*/ 85051 w 681647"/>
              <a:gd name="csY49" fmla="*/ 445988 h 1504560"/>
              <a:gd name="csX50" fmla="*/ 156538 w 681647"/>
              <a:gd name="csY50" fmla="*/ 317761 h 1504560"/>
              <a:gd name="csX51" fmla="*/ 186389 w 681647"/>
              <a:gd name="csY51" fmla="*/ 346767 h 1504560"/>
              <a:gd name="csX52" fmla="*/ 156538 w 681647"/>
              <a:gd name="csY52" fmla="*/ 375773 h 1504560"/>
              <a:gd name="csX53" fmla="*/ 126687 w 681647"/>
              <a:gd name="csY53" fmla="*/ 346767 h 1504560"/>
              <a:gd name="csX54" fmla="*/ 156538 w 681647"/>
              <a:gd name="csY54" fmla="*/ 317761 h 1504560"/>
              <a:gd name="csX55" fmla="*/ 261267 w 681647"/>
              <a:gd name="csY55" fmla="*/ 196636 h 1504560"/>
              <a:gd name="csX56" fmla="*/ 292929 w 681647"/>
              <a:gd name="csY56" fmla="*/ 225826 h 1504560"/>
              <a:gd name="csX57" fmla="*/ 261267 w 681647"/>
              <a:gd name="csY57" fmla="*/ 255016 h 1504560"/>
              <a:gd name="csX58" fmla="*/ 229605 w 681647"/>
              <a:gd name="csY58" fmla="*/ 225826 h 1504560"/>
              <a:gd name="csX59" fmla="*/ 261267 w 681647"/>
              <a:gd name="csY59" fmla="*/ 196636 h 1504560"/>
              <a:gd name="csX60" fmla="*/ 379447 w 681647"/>
              <a:gd name="csY60" fmla="*/ 101336 h 1504560"/>
              <a:gd name="csX61" fmla="*/ 411068 w 681647"/>
              <a:gd name="csY61" fmla="*/ 130537 h 1504560"/>
              <a:gd name="csX62" fmla="*/ 379447 w 681647"/>
              <a:gd name="csY62" fmla="*/ 159738 h 1504560"/>
              <a:gd name="csX63" fmla="*/ 347826 w 681647"/>
              <a:gd name="csY63" fmla="*/ 130537 h 1504560"/>
              <a:gd name="csX64" fmla="*/ 379447 w 681647"/>
              <a:gd name="csY64" fmla="*/ 101336 h 1504560"/>
              <a:gd name="csX65" fmla="*/ 510263 w 681647"/>
              <a:gd name="csY65" fmla="*/ 34198 h 1504560"/>
              <a:gd name="csX66" fmla="*/ 540262 w 681647"/>
              <a:gd name="csY66" fmla="*/ 63687 h 1504560"/>
              <a:gd name="csX67" fmla="*/ 510263 w 681647"/>
              <a:gd name="csY67" fmla="*/ 93176 h 1504560"/>
              <a:gd name="csX68" fmla="*/ 480264 w 681647"/>
              <a:gd name="csY68" fmla="*/ 63687 h 1504560"/>
              <a:gd name="csX69" fmla="*/ 510263 w 681647"/>
              <a:gd name="csY69" fmla="*/ 34198 h 1504560"/>
              <a:gd name="csX70" fmla="*/ 652978 w 681647"/>
              <a:gd name="csY70" fmla="*/ 0 h 1504560"/>
              <a:gd name="csX71" fmla="*/ 681647 w 681647"/>
              <a:gd name="csY71" fmla="*/ 30727 h 1504560"/>
              <a:gd name="csX72" fmla="*/ 652978 w 681647"/>
              <a:gd name="csY72" fmla="*/ 61454 h 1504560"/>
              <a:gd name="csX73" fmla="*/ 624309 w 681647"/>
              <a:gd name="csY73" fmla="*/ 30727 h 1504560"/>
              <a:gd name="csX74" fmla="*/ 652978 w 681647"/>
              <a:gd name="csY74" fmla="*/ 0 h 1504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81647" h="1504560">
                <a:moveTo>
                  <a:pt x="651240" y="1442404"/>
                </a:moveTo>
                <a:cubicBezTo>
                  <a:pt x="667643" y="1442404"/>
                  <a:pt x="680941" y="1456318"/>
                  <a:pt x="680941" y="1473482"/>
                </a:cubicBezTo>
                <a:cubicBezTo>
                  <a:pt x="680941" y="1490646"/>
                  <a:pt x="667643" y="1504560"/>
                  <a:pt x="651240" y="1504560"/>
                </a:cubicBezTo>
                <a:cubicBezTo>
                  <a:pt x="634837" y="1504560"/>
                  <a:pt x="621539" y="1490646"/>
                  <a:pt x="621539" y="1473482"/>
                </a:cubicBezTo>
                <a:cubicBezTo>
                  <a:pt x="621539" y="1456318"/>
                  <a:pt x="634837" y="1442404"/>
                  <a:pt x="651240" y="1442404"/>
                </a:cubicBezTo>
                <a:close/>
                <a:moveTo>
                  <a:pt x="509751" y="1414290"/>
                </a:moveTo>
                <a:cubicBezTo>
                  <a:pt x="526716" y="1414290"/>
                  <a:pt x="540469" y="1427478"/>
                  <a:pt x="540469" y="1443746"/>
                </a:cubicBezTo>
                <a:cubicBezTo>
                  <a:pt x="540469" y="1460014"/>
                  <a:pt x="526716" y="1473202"/>
                  <a:pt x="509751" y="1473202"/>
                </a:cubicBezTo>
                <a:cubicBezTo>
                  <a:pt x="492786" y="1473202"/>
                  <a:pt x="479033" y="1460014"/>
                  <a:pt x="479033" y="1443746"/>
                </a:cubicBezTo>
                <a:cubicBezTo>
                  <a:pt x="479033" y="1427478"/>
                  <a:pt x="492786" y="1414290"/>
                  <a:pt x="509751" y="1414290"/>
                </a:cubicBezTo>
                <a:close/>
                <a:moveTo>
                  <a:pt x="376547" y="1350810"/>
                </a:moveTo>
                <a:cubicBezTo>
                  <a:pt x="393653" y="1350810"/>
                  <a:pt x="407521" y="1364257"/>
                  <a:pt x="407521" y="1380844"/>
                </a:cubicBezTo>
                <a:cubicBezTo>
                  <a:pt x="407521" y="1397431"/>
                  <a:pt x="393653" y="1410878"/>
                  <a:pt x="376547" y="1410878"/>
                </a:cubicBezTo>
                <a:cubicBezTo>
                  <a:pt x="359441" y="1410878"/>
                  <a:pt x="345573" y="1397431"/>
                  <a:pt x="345573" y="1380844"/>
                </a:cubicBezTo>
                <a:cubicBezTo>
                  <a:pt x="345573" y="1364257"/>
                  <a:pt x="359441" y="1350810"/>
                  <a:pt x="376547" y="1350810"/>
                </a:cubicBezTo>
                <a:close/>
                <a:moveTo>
                  <a:pt x="257712" y="1254181"/>
                </a:moveTo>
                <a:cubicBezTo>
                  <a:pt x="274905" y="1254181"/>
                  <a:pt x="288842" y="1268039"/>
                  <a:pt x="288842" y="1285134"/>
                </a:cubicBezTo>
                <a:cubicBezTo>
                  <a:pt x="288842" y="1302229"/>
                  <a:pt x="274905" y="1316087"/>
                  <a:pt x="257712" y="1316087"/>
                </a:cubicBezTo>
                <a:cubicBezTo>
                  <a:pt x="240519" y="1316087"/>
                  <a:pt x="226582" y="1302229"/>
                  <a:pt x="226582" y="1285134"/>
                </a:cubicBezTo>
                <a:cubicBezTo>
                  <a:pt x="226582" y="1268039"/>
                  <a:pt x="240519" y="1254181"/>
                  <a:pt x="257712" y="1254181"/>
                </a:cubicBezTo>
                <a:close/>
                <a:moveTo>
                  <a:pt x="157984" y="1139714"/>
                </a:moveTo>
                <a:cubicBezTo>
                  <a:pt x="174644" y="1139714"/>
                  <a:pt x="188149" y="1153963"/>
                  <a:pt x="188149" y="1171540"/>
                </a:cubicBezTo>
                <a:cubicBezTo>
                  <a:pt x="188149" y="1189117"/>
                  <a:pt x="174644" y="1203366"/>
                  <a:pt x="157984" y="1203366"/>
                </a:cubicBezTo>
                <a:cubicBezTo>
                  <a:pt x="141324" y="1203366"/>
                  <a:pt x="127819" y="1189117"/>
                  <a:pt x="127819" y="1171540"/>
                </a:cubicBezTo>
                <a:cubicBezTo>
                  <a:pt x="127819" y="1153963"/>
                  <a:pt x="141324" y="1139714"/>
                  <a:pt x="157984" y="1139714"/>
                </a:cubicBezTo>
                <a:close/>
                <a:moveTo>
                  <a:pt x="84554" y="1009200"/>
                </a:moveTo>
                <a:cubicBezTo>
                  <a:pt x="100523" y="1009200"/>
                  <a:pt x="113469" y="1022822"/>
                  <a:pt x="113469" y="1039625"/>
                </a:cubicBezTo>
                <a:cubicBezTo>
                  <a:pt x="113469" y="1056428"/>
                  <a:pt x="100523" y="1070050"/>
                  <a:pt x="84554" y="1070050"/>
                </a:cubicBezTo>
                <a:cubicBezTo>
                  <a:pt x="68585" y="1070050"/>
                  <a:pt x="55639" y="1056428"/>
                  <a:pt x="55639" y="1039625"/>
                </a:cubicBezTo>
                <a:cubicBezTo>
                  <a:pt x="55639" y="1022822"/>
                  <a:pt x="68585" y="1009200"/>
                  <a:pt x="84554" y="1009200"/>
                </a:cubicBezTo>
                <a:close/>
                <a:moveTo>
                  <a:pt x="43372" y="873832"/>
                </a:moveTo>
                <a:cubicBezTo>
                  <a:pt x="59767" y="873832"/>
                  <a:pt x="73058" y="887071"/>
                  <a:pt x="73058" y="903403"/>
                </a:cubicBezTo>
                <a:cubicBezTo>
                  <a:pt x="73058" y="919735"/>
                  <a:pt x="59767" y="932974"/>
                  <a:pt x="43372" y="932974"/>
                </a:cubicBezTo>
                <a:cubicBezTo>
                  <a:pt x="26977" y="932974"/>
                  <a:pt x="13686" y="919735"/>
                  <a:pt x="13686" y="903403"/>
                </a:cubicBezTo>
                <a:cubicBezTo>
                  <a:pt x="13686" y="887071"/>
                  <a:pt x="26977" y="873832"/>
                  <a:pt x="43372" y="873832"/>
                </a:cubicBezTo>
                <a:close/>
                <a:moveTo>
                  <a:pt x="29414" y="731881"/>
                </a:moveTo>
                <a:cubicBezTo>
                  <a:pt x="45659" y="731881"/>
                  <a:pt x="58828" y="745035"/>
                  <a:pt x="58828" y="761262"/>
                </a:cubicBezTo>
                <a:cubicBezTo>
                  <a:pt x="58828" y="777489"/>
                  <a:pt x="45659" y="790643"/>
                  <a:pt x="29414" y="790643"/>
                </a:cubicBezTo>
                <a:cubicBezTo>
                  <a:pt x="13169" y="790643"/>
                  <a:pt x="0" y="777489"/>
                  <a:pt x="0" y="761262"/>
                </a:cubicBezTo>
                <a:cubicBezTo>
                  <a:pt x="0" y="745035"/>
                  <a:pt x="13169" y="731881"/>
                  <a:pt x="29414" y="731881"/>
                </a:cubicBezTo>
                <a:close/>
                <a:moveTo>
                  <a:pt x="42934" y="588320"/>
                </a:moveTo>
                <a:cubicBezTo>
                  <a:pt x="58783" y="588320"/>
                  <a:pt x="71631" y="601730"/>
                  <a:pt x="71631" y="618272"/>
                </a:cubicBezTo>
                <a:cubicBezTo>
                  <a:pt x="71631" y="634814"/>
                  <a:pt x="58783" y="648224"/>
                  <a:pt x="42934" y="648224"/>
                </a:cubicBezTo>
                <a:cubicBezTo>
                  <a:pt x="27085" y="648224"/>
                  <a:pt x="14237" y="634814"/>
                  <a:pt x="14237" y="618272"/>
                </a:cubicBezTo>
                <a:cubicBezTo>
                  <a:pt x="14237" y="601730"/>
                  <a:pt x="27085" y="588320"/>
                  <a:pt x="42934" y="588320"/>
                </a:cubicBezTo>
                <a:close/>
                <a:moveTo>
                  <a:pt x="85051" y="445988"/>
                </a:moveTo>
                <a:cubicBezTo>
                  <a:pt x="101134" y="445988"/>
                  <a:pt x="114171" y="459360"/>
                  <a:pt x="114171" y="475856"/>
                </a:cubicBezTo>
                <a:cubicBezTo>
                  <a:pt x="114171" y="492352"/>
                  <a:pt x="101134" y="505724"/>
                  <a:pt x="85051" y="505724"/>
                </a:cubicBezTo>
                <a:cubicBezTo>
                  <a:pt x="68968" y="505724"/>
                  <a:pt x="55931" y="492352"/>
                  <a:pt x="55931" y="475856"/>
                </a:cubicBezTo>
                <a:cubicBezTo>
                  <a:pt x="55931" y="459360"/>
                  <a:pt x="68968" y="445988"/>
                  <a:pt x="85051" y="445988"/>
                </a:cubicBezTo>
                <a:close/>
                <a:moveTo>
                  <a:pt x="156538" y="317761"/>
                </a:moveTo>
                <a:cubicBezTo>
                  <a:pt x="173024" y="317761"/>
                  <a:pt x="186389" y="330747"/>
                  <a:pt x="186389" y="346767"/>
                </a:cubicBezTo>
                <a:cubicBezTo>
                  <a:pt x="186389" y="362787"/>
                  <a:pt x="173024" y="375773"/>
                  <a:pt x="156538" y="375773"/>
                </a:cubicBezTo>
                <a:cubicBezTo>
                  <a:pt x="140052" y="375773"/>
                  <a:pt x="126687" y="362787"/>
                  <a:pt x="126687" y="346767"/>
                </a:cubicBezTo>
                <a:cubicBezTo>
                  <a:pt x="126687" y="330747"/>
                  <a:pt x="140052" y="317761"/>
                  <a:pt x="156538" y="317761"/>
                </a:cubicBezTo>
                <a:close/>
                <a:moveTo>
                  <a:pt x="261267" y="196636"/>
                </a:moveTo>
                <a:cubicBezTo>
                  <a:pt x="278753" y="196636"/>
                  <a:pt x="292929" y="209705"/>
                  <a:pt x="292929" y="225826"/>
                </a:cubicBezTo>
                <a:cubicBezTo>
                  <a:pt x="292929" y="241947"/>
                  <a:pt x="278753" y="255016"/>
                  <a:pt x="261267" y="255016"/>
                </a:cubicBezTo>
                <a:cubicBezTo>
                  <a:pt x="243781" y="255016"/>
                  <a:pt x="229605" y="241947"/>
                  <a:pt x="229605" y="225826"/>
                </a:cubicBezTo>
                <a:cubicBezTo>
                  <a:pt x="229605" y="209705"/>
                  <a:pt x="243781" y="196636"/>
                  <a:pt x="261267" y="196636"/>
                </a:cubicBezTo>
                <a:close/>
                <a:moveTo>
                  <a:pt x="379447" y="101336"/>
                </a:moveTo>
                <a:cubicBezTo>
                  <a:pt x="396911" y="101336"/>
                  <a:pt x="411068" y="114410"/>
                  <a:pt x="411068" y="130537"/>
                </a:cubicBezTo>
                <a:cubicBezTo>
                  <a:pt x="411068" y="146664"/>
                  <a:pt x="396911" y="159738"/>
                  <a:pt x="379447" y="159738"/>
                </a:cubicBezTo>
                <a:cubicBezTo>
                  <a:pt x="361983" y="159738"/>
                  <a:pt x="347826" y="146664"/>
                  <a:pt x="347826" y="130537"/>
                </a:cubicBezTo>
                <a:cubicBezTo>
                  <a:pt x="347826" y="114410"/>
                  <a:pt x="361983" y="101336"/>
                  <a:pt x="379447" y="101336"/>
                </a:cubicBezTo>
                <a:close/>
                <a:moveTo>
                  <a:pt x="510263" y="34198"/>
                </a:moveTo>
                <a:cubicBezTo>
                  <a:pt x="526831" y="34198"/>
                  <a:pt x="540262" y="47401"/>
                  <a:pt x="540262" y="63687"/>
                </a:cubicBezTo>
                <a:cubicBezTo>
                  <a:pt x="540262" y="79973"/>
                  <a:pt x="526831" y="93176"/>
                  <a:pt x="510263" y="93176"/>
                </a:cubicBezTo>
                <a:cubicBezTo>
                  <a:pt x="493695" y="93176"/>
                  <a:pt x="480264" y="79973"/>
                  <a:pt x="480264" y="63687"/>
                </a:cubicBezTo>
                <a:cubicBezTo>
                  <a:pt x="480264" y="47401"/>
                  <a:pt x="493695" y="34198"/>
                  <a:pt x="510263" y="34198"/>
                </a:cubicBezTo>
                <a:close/>
                <a:moveTo>
                  <a:pt x="652978" y="0"/>
                </a:moveTo>
                <a:cubicBezTo>
                  <a:pt x="668811" y="0"/>
                  <a:pt x="681647" y="13757"/>
                  <a:pt x="681647" y="30727"/>
                </a:cubicBezTo>
                <a:cubicBezTo>
                  <a:pt x="681647" y="47697"/>
                  <a:pt x="668811" y="61454"/>
                  <a:pt x="652978" y="61454"/>
                </a:cubicBezTo>
                <a:cubicBezTo>
                  <a:pt x="637145" y="61454"/>
                  <a:pt x="624309" y="47697"/>
                  <a:pt x="624309" y="30727"/>
                </a:cubicBezTo>
                <a:cubicBezTo>
                  <a:pt x="624309" y="13757"/>
                  <a:pt x="637145" y="0"/>
                  <a:pt x="652978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7FF42D9-F596-9A56-3045-9140DCE5BD0B}"/>
              </a:ext>
            </a:extLst>
          </p:cNvPr>
          <p:cNvSpPr/>
          <p:nvPr/>
        </p:nvSpPr>
        <p:spPr>
          <a:xfrm>
            <a:off x="4717126" y="2652968"/>
            <a:ext cx="274529" cy="636511"/>
          </a:xfrm>
          <a:custGeom>
            <a:avLst/>
            <a:gdLst>
              <a:gd name="csX0" fmla="*/ 283814 w 306966"/>
              <a:gd name="csY0" fmla="*/ 115 h 711719"/>
              <a:gd name="csX1" fmla="*/ 295620 w 306966"/>
              <a:gd name="csY1" fmla="*/ 866 h 711719"/>
              <a:gd name="csX2" fmla="*/ 306966 w 306966"/>
              <a:gd name="csY2" fmla="*/ 21890 h 711719"/>
              <a:gd name="csX3" fmla="*/ 264083 w 306966"/>
              <a:gd name="csY3" fmla="*/ 94808 h 711719"/>
              <a:gd name="csX4" fmla="*/ 135516 w 306966"/>
              <a:gd name="csY4" fmla="*/ 349356 h 711719"/>
              <a:gd name="csX5" fmla="*/ 57759 w 306966"/>
              <a:gd name="csY5" fmla="*/ 622591 h 711719"/>
              <a:gd name="csX6" fmla="*/ 35650 w 306966"/>
              <a:gd name="csY6" fmla="*/ 709526 h 711719"/>
              <a:gd name="csX7" fmla="*/ 11955 w 306966"/>
              <a:gd name="csY7" fmla="*/ 711361 h 711719"/>
              <a:gd name="csX8" fmla="*/ 1360 w 306966"/>
              <a:gd name="csY8" fmla="*/ 696427 h 711719"/>
              <a:gd name="csX9" fmla="*/ 23135 w 306966"/>
              <a:gd name="csY9" fmla="*/ 555596 h 711719"/>
              <a:gd name="csX10" fmla="*/ 181737 w 306966"/>
              <a:gd name="csY10" fmla="*/ 137525 h 711719"/>
              <a:gd name="csX11" fmla="*/ 241807 w 306966"/>
              <a:gd name="csY11" fmla="*/ 39327 h 711719"/>
              <a:gd name="csX12" fmla="*/ 272009 w 306966"/>
              <a:gd name="csY12" fmla="*/ 1617 h 711719"/>
              <a:gd name="csX13" fmla="*/ 283814 w 306966"/>
              <a:gd name="csY13" fmla="*/ 115 h 7117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06966" h="711719">
                <a:moveTo>
                  <a:pt x="283814" y="115"/>
                </a:moveTo>
                <a:cubicBezTo>
                  <a:pt x="287443" y="386"/>
                  <a:pt x="291073" y="1033"/>
                  <a:pt x="295620" y="866"/>
                </a:cubicBezTo>
                <a:cubicBezTo>
                  <a:pt x="300959" y="8207"/>
                  <a:pt x="306883" y="11712"/>
                  <a:pt x="306966" y="21890"/>
                </a:cubicBezTo>
                <a:cubicBezTo>
                  <a:pt x="307133" y="37492"/>
                  <a:pt x="273427" y="79290"/>
                  <a:pt x="264083" y="94808"/>
                </a:cubicBezTo>
                <a:cubicBezTo>
                  <a:pt x="214358" y="177322"/>
                  <a:pt x="170891" y="259668"/>
                  <a:pt x="135516" y="349356"/>
                </a:cubicBezTo>
                <a:cubicBezTo>
                  <a:pt x="100559" y="438042"/>
                  <a:pt x="77282" y="529482"/>
                  <a:pt x="57759" y="622591"/>
                </a:cubicBezTo>
                <a:cubicBezTo>
                  <a:pt x="53754" y="641530"/>
                  <a:pt x="51919" y="702184"/>
                  <a:pt x="35650" y="709526"/>
                </a:cubicBezTo>
                <a:cubicBezTo>
                  <a:pt x="26806" y="713530"/>
                  <a:pt x="20883" y="710694"/>
                  <a:pt x="11955" y="711361"/>
                </a:cubicBezTo>
                <a:cubicBezTo>
                  <a:pt x="7951" y="705688"/>
                  <a:pt x="3279" y="703686"/>
                  <a:pt x="1360" y="696427"/>
                </a:cubicBezTo>
                <a:cubicBezTo>
                  <a:pt x="-5648" y="669979"/>
                  <a:pt x="16377" y="585297"/>
                  <a:pt x="23135" y="555596"/>
                </a:cubicBezTo>
                <a:cubicBezTo>
                  <a:pt x="56591" y="410010"/>
                  <a:pt x="107400" y="267594"/>
                  <a:pt x="181737" y="137525"/>
                </a:cubicBezTo>
                <a:cubicBezTo>
                  <a:pt x="200843" y="104236"/>
                  <a:pt x="220949" y="71531"/>
                  <a:pt x="241807" y="39327"/>
                </a:cubicBezTo>
                <a:cubicBezTo>
                  <a:pt x="248982" y="28147"/>
                  <a:pt x="258660" y="6455"/>
                  <a:pt x="272009" y="1617"/>
                </a:cubicBezTo>
                <a:cubicBezTo>
                  <a:pt x="276556" y="-52"/>
                  <a:pt x="280185" y="-156"/>
                  <a:pt x="283814" y="11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09686DD-3591-958B-2699-259E222499BF}"/>
              </a:ext>
            </a:extLst>
          </p:cNvPr>
          <p:cNvSpPr/>
          <p:nvPr/>
        </p:nvSpPr>
        <p:spPr>
          <a:xfrm>
            <a:off x="7029695" y="4295041"/>
            <a:ext cx="607803" cy="623344"/>
          </a:xfrm>
          <a:custGeom>
            <a:avLst/>
            <a:gdLst>
              <a:gd name="csX0" fmla="*/ 77124 w 679619"/>
              <a:gd name="csY0" fmla="*/ 2030 h 696996"/>
              <a:gd name="csX1" fmla="*/ 189532 w 679619"/>
              <a:gd name="csY1" fmla="*/ 64822 h 696996"/>
              <a:gd name="csX2" fmla="*/ 177769 w 679619"/>
              <a:gd name="csY2" fmla="*/ 154760 h 696996"/>
              <a:gd name="csX3" fmla="*/ 529763 w 679619"/>
              <a:gd name="csY3" fmla="*/ 514013 h 696996"/>
              <a:gd name="csX4" fmla="*/ 627543 w 679619"/>
              <a:gd name="csY4" fmla="*/ 511843 h 696996"/>
              <a:gd name="csX5" fmla="*/ 654492 w 679619"/>
              <a:gd name="csY5" fmla="*/ 667358 h 696996"/>
              <a:gd name="csX6" fmla="*/ 494388 w 679619"/>
              <a:gd name="csY6" fmla="*/ 636739 h 696996"/>
              <a:gd name="csX7" fmla="*/ 499311 w 679619"/>
              <a:gd name="csY7" fmla="*/ 546884 h 696996"/>
              <a:gd name="csX8" fmla="*/ 145982 w 679619"/>
              <a:gd name="csY8" fmla="*/ 185046 h 696996"/>
              <a:gd name="csX9" fmla="*/ 51288 w 679619"/>
              <a:gd name="csY9" fmla="*/ 187048 h 696996"/>
              <a:gd name="csX10" fmla="*/ 34435 w 679619"/>
              <a:gd name="csY10" fmla="*/ 22272 h 696996"/>
              <a:gd name="csX11" fmla="*/ 77124 w 679619"/>
              <a:gd name="csY11" fmla="*/ 2030 h 696996"/>
              <a:gd name="csX12" fmla="*/ 89082 w 679619"/>
              <a:gd name="csY12" fmla="*/ 45132 h 696996"/>
              <a:gd name="csX13" fmla="*/ 104267 w 679619"/>
              <a:gd name="csY13" fmla="*/ 153008 h 696996"/>
              <a:gd name="csX14" fmla="*/ 89082 w 679619"/>
              <a:gd name="csY14" fmla="*/ 45132 h 696996"/>
              <a:gd name="csX15" fmla="*/ 572730 w 679619"/>
              <a:gd name="csY15" fmla="*/ 545299 h 696996"/>
              <a:gd name="csX16" fmla="*/ 596340 w 679619"/>
              <a:gd name="csY16" fmla="*/ 652925 h 696996"/>
              <a:gd name="csX17" fmla="*/ 572730 w 679619"/>
              <a:gd name="csY17" fmla="*/ 545299 h 696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679619" h="696996">
                <a:moveTo>
                  <a:pt x="77124" y="2030"/>
                </a:moveTo>
                <a:cubicBezTo>
                  <a:pt x="123300" y="-7262"/>
                  <a:pt x="175141" y="15639"/>
                  <a:pt x="189532" y="64822"/>
                </a:cubicBezTo>
                <a:cubicBezTo>
                  <a:pt x="199044" y="97360"/>
                  <a:pt x="191035" y="125059"/>
                  <a:pt x="177769" y="154760"/>
                </a:cubicBezTo>
                <a:cubicBezTo>
                  <a:pt x="295072" y="274483"/>
                  <a:pt x="412459" y="394290"/>
                  <a:pt x="529763" y="514013"/>
                </a:cubicBezTo>
                <a:cubicBezTo>
                  <a:pt x="563219" y="503167"/>
                  <a:pt x="594171" y="494824"/>
                  <a:pt x="627543" y="511843"/>
                </a:cubicBezTo>
                <a:cubicBezTo>
                  <a:pt x="683276" y="540210"/>
                  <a:pt x="697458" y="622222"/>
                  <a:pt x="654492" y="667358"/>
                </a:cubicBezTo>
                <a:cubicBezTo>
                  <a:pt x="606936" y="717250"/>
                  <a:pt x="519668" y="702232"/>
                  <a:pt x="494388" y="636739"/>
                </a:cubicBezTo>
                <a:cubicBezTo>
                  <a:pt x="482458" y="605786"/>
                  <a:pt x="488548" y="577003"/>
                  <a:pt x="499311" y="546884"/>
                </a:cubicBezTo>
                <a:cubicBezTo>
                  <a:pt x="381506" y="426243"/>
                  <a:pt x="263786" y="305687"/>
                  <a:pt x="145982" y="185046"/>
                </a:cubicBezTo>
                <a:cubicBezTo>
                  <a:pt x="113778" y="196893"/>
                  <a:pt x="83576" y="203317"/>
                  <a:pt x="51288" y="187048"/>
                </a:cubicBezTo>
                <a:cubicBezTo>
                  <a:pt x="-10200" y="156095"/>
                  <a:pt x="-17125" y="65239"/>
                  <a:pt x="34435" y="22272"/>
                </a:cubicBezTo>
                <a:cubicBezTo>
                  <a:pt x="46971" y="11802"/>
                  <a:pt x="61733" y="5127"/>
                  <a:pt x="77124" y="2030"/>
                </a:cubicBezTo>
                <a:close/>
                <a:moveTo>
                  <a:pt x="89082" y="45132"/>
                </a:moveTo>
                <a:cubicBezTo>
                  <a:pt x="19918" y="54810"/>
                  <a:pt x="34268" y="160266"/>
                  <a:pt x="104267" y="153008"/>
                </a:cubicBezTo>
                <a:cubicBezTo>
                  <a:pt x="172012" y="146000"/>
                  <a:pt x="159081" y="35287"/>
                  <a:pt x="89082" y="45132"/>
                </a:cubicBezTo>
                <a:close/>
                <a:moveTo>
                  <a:pt x="572730" y="545299"/>
                </a:moveTo>
                <a:cubicBezTo>
                  <a:pt x="502898" y="557480"/>
                  <a:pt x="526926" y="666607"/>
                  <a:pt x="596340" y="652925"/>
                </a:cubicBezTo>
                <a:cubicBezTo>
                  <a:pt x="660082" y="640327"/>
                  <a:pt x="646065" y="532451"/>
                  <a:pt x="572730" y="545299"/>
                </a:cubicBezTo>
                <a:close/>
              </a:path>
            </a:pathLst>
          </a:cu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99910BD-B685-C70D-DEA3-77A59079BEE3}"/>
              </a:ext>
            </a:extLst>
          </p:cNvPr>
          <p:cNvSpPr/>
          <p:nvPr/>
        </p:nvSpPr>
        <p:spPr>
          <a:xfrm>
            <a:off x="6163178" y="4491334"/>
            <a:ext cx="832921" cy="366795"/>
          </a:xfrm>
          <a:custGeom>
            <a:avLst/>
            <a:gdLst>
              <a:gd name="csX0" fmla="*/ 913232 w 931336"/>
              <a:gd name="csY0" fmla="*/ 184 h 410134"/>
              <a:gd name="csX1" fmla="*/ 931336 w 931336"/>
              <a:gd name="csY1" fmla="*/ 15034 h 410134"/>
              <a:gd name="csX2" fmla="*/ 888203 w 931336"/>
              <a:gd name="csY2" fmla="*/ 71850 h 410134"/>
              <a:gd name="csX3" fmla="*/ 762306 w 931336"/>
              <a:gd name="csY3" fmla="*/ 162456 h 410134"/>
              <a:gd name="csX4" fmla="*/ 197147 w 931336"/>
              <a:gd name="csY4" fmla="*/ 390555 h 410134"/>
              <a:gd name="csX5" fmla="*/ 63657 w 931336"/>
              <a:gd name="csY5" fmla="*/ 407826 h 410134"/>
              <a:gd name="csX6" fmla="*/ 0 w 931336"/>
              <a:gd name="csY6" fmla="*/ 394143 h 410134"/>
              <a:gd name="csX7" fmla="*/ 7592 w 931336"/>
              <a:gd name="csY7" fmla="*/ 367111 h 410134"/>
              <a:gd name="csX8" fmla="*/ 46971 w 931336"/>
              <a:gd name="csY8" fmla="*/ 357851 h 410134"/>
              <a:gd name="csX9" fmla="*/ 122226 w 931336"/>
              <a:gd name="csY9" fmla="*/ 350091 h 410134"/>
              <a:gd name="csX10" fmla="*/ 486568 w 931336"/>
              <a:gd name="csY10" fmla="*/ 253562 h 410134"/>
              <a:gd name="csX11" fmla="*/ 820457 w 931336"/>
              <a:gd name="csY11" fmla="*/ 61838 h 410134"/>
              <a:gd name="csX12" fmla="*/ 913232 w 931336"/>
              <a:gd name="csY12" fmla="*/ 184 h 410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31336" h="410134">
                <a:moveTo>
                  <a:pt x="913232" y="184"/>
                </a:moveTo>
                <a:cubicBezTo>
                  <a:pt x="922409" y="2019"/>
                  <a:pt x="925496" y="8944"/>
                  <a:pt x="931336" y="15034"/>
                </a:cubicBezTo>
                <a:cubicBezTo>
                  <a:pt x="931253" y="44986"/>
                  <a:pt x="910646" y="54330"/>
                  <a:pt x="888203" y="71850"/>
                </a:cubicBezTo>
                <a:cubicBezTo>
                  <a:pt x="847405" y="103637"/>
                  <a:pt x="805690" y="134173"/>
                  <a:pt x="762306" y="162456"/>
                </a:cubicBezTo>
                <a:cubicBezTo>
                  <a:pt x="592358" y="273502"/>
                  <a:pt x="397797" y="356432"/>
                  <a:pt x="197147" y="390555"/>
                </a:cubicBezTo>
                <a:cubicBezTo>
                  <a:pt x="153012" y="398064"/>
                  <a:pt x="108376" y="404905"/>
                  <a:pt x="63657" y="407826"/>
                </a:cubicBezTo>
                <a:cubicBezTo>
                  <a:pt x="32788" y="409911"/>
                  <a:pt x="22776" y="415752"/>
                  <a:pt x="0" y="394143"/>
                </a:cubicBezTo>
                <a:cubicBezTo>
                  <a:pt x="1836" y="383631"/>
                  <a:pt x="-84" y="375788"/>
                  <a:pt x="7592" y="367111"/>
                </a:cubicBezTo>
                <a:cubicBezTo>
                  <a:pt x="16853" y="356599"/>
                  <a:pt x="34624" y="358685"/>
                  <a:pt x="46971" y="357851"/>
                </a:cubicBezTo>
                <a:cubicBezTo>
                  <a:pt x="72334" y="356182"/>
                  <a:pt x="97113" y="353596"/>
                  <a:pt x="122226" y="350091"/>
                </a:cubicBezTo>
                <a:cubicBezTo>
                  <a:pt x="246537" y="332654"/>
                  <a:pt x="371016" y="304204"/>
                  <a:pt x="486568" y="253562"/>
                </a:cubicBezTo>
                <a:cubicBezTo>
                  <a:pt x="604789" y="201668"/>
                  <a:pt x="717087" y="139512"/>
                  <a:pt x="820457" y="61838"/>
                </a:cubicBezTo>
                <a:cubicBezTo>
                  <a:pt x="837560" y="48990"/>
                  <a:pt x="894877" y="-3487"/>
                  <a:pt x="913232" y="184"/>
                </a:cubicBezTo>
                <a:close/>
              </a:path>
            </a:pathLst>
          </a:cu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0C3EC77-46FB-8444-135E-50D54626CBEF}"/>
              </a:ext>
            </a:extLst>
          </p:cNvPr>
          <p:cNvSpPr/>
          <p:nvPr/>
        </p:nvSpPr>
        <p:spPr>
          <a:xfrm>
            <a:off x="9252220" y="4746468"/>
            <a:ext cx="977540" cy="997993"/>
          </a:xfrm>
          <a:prstGeom prst="ellipse">
            <a:avLst/>
          </a:pr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C502027F-4026-600C-4891-6060A430A051}"/>
              </a:ext>
            </a:extLst>
          </p:cNvPr>
          <p:cNvSpPr/>
          <p:nvPr/>
        </p:nvSpPr>
        <p:spPr>
          <a:xfrm>
            <a:off x="7306791" y="4764163"/>
            <a:ext cx="2170688" cy="979032"/>
          </a:xfrm>
          <a:custGeom>
            <a:avLst/>
            <a:gdLst>
              <a:gd name="csX0" fmla="*/ 137443 w 2170688"/>
              <a:gd name="csY0" fmla="*/ 154280 h 979032"/>
              <a:gd name="csX1" fmla="*/ 146471 w 2170688"/>
              <a:gd name="csY1" fmla="*/ 163309 h 979032"/>
              <a:gd name="csX2" fmla="*/ 109312 w 2170688"/>
              <a:gd name="csY2" fmla="*/ 219866 h 979032"/>
              <a:gd name="csX3" fmla="*/ 31117 w 2170688"/>
              <a:gd name="csY3" fmla="*/ 394315 h 979032"/>
              <a:gd name="csX4" fmla="*/ 212953 w 2170688"/>
              <a:gd name="csY4" fmla="*/ 873191 h 979032"/>
              <a:gd name="csX5" fmla="*/ 718988 w 2170688"/>
              <a:gd name="csY5" fmla="*/ 957207 h 979032"/>
              <a:gd name="csX6" fmla="*/ 1703899 w 2170688"/>
              <a:gd name="csY6" fmla="*/ 957207 h 979032"/>
              <a:gd name="csX7" fmla="*/ 2039664 w 2170688"/>
              <a:gd name="csY7" fmla="*/ 957356 h 979032"/>
              <a:gd name="csX8" fmla="*/ 2129202 w 2170688"/>
              <a:gd name="csY8" fmla="*/ 957281 h 979032"/>
              <a:gd name="csX9" fmla="*/ 2163524 w 2170688"/>
              <a:gd name="csY9" fmla="*/ 959968 h 979032"/>
              <a:gd name="csX10" fmla="*/ 2170389 w 2170688"/>
              <a:gd name="csY10" fmla="*/ 967579 h 979032"/>
              <a:gd name="csX11" fmla="*/ 2164046 w 2170688"/>
              <a:gd name="csY11" fmla="*/ 975712 h 979032"/>
              <a:gd name="csX12" fmla="*/ 2129202 w 2170688"/>
              <a:gd name="csY12" fmla="*/ 978248 h 979032"/>
              <a:gd name="csX13" fmla="*/ 2047125 w 2170688"/>
              <a:gd name="csY13" fmla="*/ 977875 h 979032"/>
              <a:gd name="csX14" fmla="*/ 1718822 w 2170688"/>
              <a:gd name="csY14" fmla="*/ 978323 h 979032"/>
              <a:gd name="csX15" fmla="*/ 756295 w 2170688"/>
              <a:gd name="csY15" fmla="*/ 978397 h 979032"/>
              <a:gd name="csX16" fmla="*/ 539913 w 2170688"/>
              <a:gd name="csY16" fmla="*/ 978174 h 979032"/>
              <a:gd name="csX17" fmla="*/ 282269 w 2170688"/>
              <a:gd name="csY17" fmla="*/ 938031 h 979032"/>
              <a:gd name="csX18" fmla="*/ 4255 w 2170688"/>
              <a:gd name="csY18" fmla="*/ 430129 h 979032"/>
              <a:gd name="csX19" fmla="*/ 46562 w 2170688"/>
              <a:gd name="csY19" fmla="*/ 283811 h 979032"/>
              <a:gd name="csX20" fmla="*/ 137443 w 2170688"/>
              <a:gd name="csY20" fmla="*/ 154280 h 979032"/>
              <a:gd name="csX21" fmla="*/ 2147463 w 2170688"/>
              <a:gd name="csY21" fmla="*/ 13 h 979032"/>
              <a:gd name="csX22" fmla="*/ 2164943 w 2170688"/>
              <a:gd name="csY22" fmla="*/ 3109 h 979032"/>
              <a:gd name="csX23" fmla="*/ 2170688 w 2170688"/>
              <a:gd name="csY23" fmla="*/ 12510 h 979032"/>
              <a:gd name="csX24" fmla="*/ 2054587 w 2170688"/>
              <a:gd name="csY24" fmla="*/ 21688 h 979032"/>
              <a:gd name="csX25" fmla="*/ 1785975 w 2170688"/>
              <a:gd name="csY25" fmla="*/ 22062 h 979032"/>
              <a:gd name="csX26" fmla="*/ 771218 w 2170688"/>
              <a:gd name="csY26" fmla="*/ 22062 h 979032"/>
              <a:gd name="csX27" fmla="*/ 472760 w 2170688"/>
              <a:gd name="csY27" fmla="*/ 22210 h 979032"/>
              <a:gd name="csX28" fmla="*/ 397996 w 2170688"/>
              <a:gd name="csY28" fmla="*/ 29671 h 979032"/>
              <a:gd name="csX29" fmla="*/ 370091 w 2170688"/>
              <a:gd name="csY29" fmla="*/ 30119 h 979032"/>
              <a:gd name="csX30" fmla="*/ 364270 w 2170688"/>
              <a:gd name="csY30" fmla="*/ 19972 h 979032"/>
              <a:gd name="csX31" fmla="*/ 517529 w 2170688"/>
              <a:gd name="csY31" fmla="*/ 1094 h 979032"/>
              <a:gd name="csX32" fmla="*/ 771218 w 2170688"/>
              <a:gd name="csY32" fmla="*/ 871 h 979032"/>
              <a:gd name="csX33" fmla="*/ 1748668 w 2170688"/>
              <a:gd name="csY33" fmla="*/ 797 h 979032"/>
              <a:gd name="csX34" fmla="*/ 2054587 w 2170688"/>
              <a:gd name="csY34" fmla="*/ 1170 h 979032"/>
              <a:gd name="csX35" fmla="*/ 2129202 w 2170688"/>
              <a:gd name="csY35" fmla="*/ 946 h 979032"/>
              <a:gd name="csX36" fmla="*/ 2147463 w 2170688"/>
              <a:gd name="csY36" fmla="*/ 13 h 979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2170688" h="979032">
                <a:moveTo>
                  <a:pt x="137443" y="154280"/>
                </a:moveTo>
                <a:cubicBezTo>
                  <a:pt x="143486" y="163383"/>
                  <a:pt x="142442" y="153384"/>
                  <a:pt x="146471" y="163309"/>
                </a:cubicBezTo>
                <a:cubicBezTo>
                  <a:pt x="150798" y="174053"/>
                  <a:pt x="116550" y="209121"/>
                  <a:pt x="109312" y="219866"/>
                </a:cubicBezTo>
                <a:cubicBezTo>
                  <a:pt x="73274" y="273439"/>
                  <a:pt x="44921" y="330817"/>
                  <a:pt x="31117" y="394315"/>
                </a:cubicBezTo>
                <a:cubicBezTo>
                  <a:pt x="-8206" y="575181"/>
                  <a:pt x="63276" y="764626"/>
                  <a:pt x="212953" y="873191"/>
                </a:cubicBezTo>
                <a:cubicBezTo>
                  <a:pt x="364196" y="982725"/>
                  <a:pt x="542898" y="957281"/>
                  <a:pt x="718988" y="957207"/>
                </a:cubicBezTo>
                <a:cubicBezTo>
                  <a:pt x="1047291" y="957132"/>
                  <a:pt x="1375595" y="957281"/>
                  <a:pt x="1703899" y="957207"/>
                </a:cubicBezTo>
                <a:cubicBezTo>
                  <a:pt x="1815820" y="957132"/>
                  <a:pt x="1927742" y="957281"/>
                  <a:pt x="2039664" y="957356"/>
                </a:cubicBezTo>
                <a:cubicBezTo>
                  <a:pt x="2069510" y="957431"/>
                  <a:pt x="2099356" y="957132"/>
                  <a:pt x="2129202" y="957281"/>
                </a:cubicBezTo>
                <a:cubicBezTo>
                  <a:pt x="2139498" y="957356"/>
                  <a:pt x="2154048" y="954893"/>
                  <a:pt x="2163524" y="959968"/>
                </a:cubicBezTo>
                <a:cubicBezTo>
                  <a:pt x="2172404" y="964743"/>
                  <a:pt x="2161883" y="961087"/>
                  <a:pt x="2170389" y="967579"/>
                </a:cubicBezTo>
                <a:cubicBezTo>
                  <a:pt x="2161286" y="975114"/>
                  <a:pt x="2173746" y="970264"/>
                  <a:pt x="2164046" y="975712"/>
                </a:cubicBezTo>
                <a:cubicBezTo>
                  <a:pt x="2154794" y="980860"/>
                  <a:pt x="2139348" y="978174"/>
                  <a:pt x="2129202" y="978248"/>
                </a:cubicBezTo>
                <a:cubicBezTo>
                  <a:pt x="2101818" y="978397"/>
                  <a:pt x="2074510" y="977950"/>
                  <a:pt x="2047125" y="977875"/>
                </a:cubicBezTo>
                <a:cubicBezTo>
                  <a:pt x="1937666" y="977353"/>
                  <a:pt x="1828281" y="978099"/>
                  <a:pt x="1718822" y="978323"/>
                </a:cubicBezTo>
                <a:cubicBezTo>
                  <a:pt x="1397980" y="979218"/>
                  <a:pt x="1077138" y="979292"/>
                  <a:pt x="756295" y="978397"/>
                </a:cubicBezTo>
                <a:cubicBezTo>
                  <a:pt x="684143" y="978174"/>
                  <a:pt x="612065" y="978248"/>
                  <a:pt x="539913" y="978174"/>
                </a:cubicBezTo>
                <a:cubicBezTo>
                  <a:pt x="451644" y="978099"/>
                  <a:pt x="363599" y="977353"/>
                  <a:pt x="282269" y="938031"/>
                </a:cubicBezTo>
                <a:cubicBezTo>
                  <a:pt x="85660" y="843047"/>
                  <a:pt x="-23427" y="648229"/>
                  <a:pt x="4255" y="430129"/>
                </a:cubicBezTo>
                <a:cubicBezTo>
                  <a:pt x="10747" y="379243"/>
                  <a:pt x="23133" y="329699"/>
                  <a:pt x="46562" y="283811"/>
                </a:cubicBezTo>
                <a:cubicBezTo>
                  <a:pt x="69469" y="238893"/>
                  <a:pt x="96107" y="185170"/>
                  <a:pt x="137443" y="154280"/>
                </a:cubicBezTo>
                <a:close/>
                <a:moveTo>
                  <a:pt x="2147463" y="13"/>
                </a:moveTo>
                <a:cubicBezTo>
                  <a:pt x="2154067" y="-99"/>
                  <a:pt x="2160540" y="461"/>
                  <a:pt x="2164943" y="3109"/>
                </a:cubicBezTo>
                <a:cubicBezTo>
                  <a:pt x="2178746" y="11466"/>
                  <a:pt x="2158973" y="1617"/>
                  <a:pt x="2170688" y="12510"/>
                </a:cubicBezTo>
                <a:cubicBezTo>
                  <a:pt x="2140319" y="31388"/>
                  <a:pt x="2090104" y="21464"/>
                  <a:pt x="2054587" y="21688"/>
                </a:cubicBezTo>
                <a:cubicBezTo>
                  <a:pt x="1965050" y="22285"/>
                  <a:pt x="1875513" y="21763"/>
                  <a:pt x="1785975" y="22062"/>
                </a:cubicBezTo>
                <a:cubicBezTo>
                  <a:pt x="1447748" y="23105"/>
                  <a:pt x="1109445" y="22359"/>
                  <a:pt x="771218" y="22062"/>
                </a:cubicBezTo>
                <a:cubicBezTo>
                  <a:pt x="671757" y="21987"/>
                  <a:pt x="572222" y="20420"/>
                  <a:pt x="472760" y="22210"/>
                </a:cubicBezTo>
                <a:cubicBezTo>
                  <a:pt x="447391" y="22658"/>
                  <a:pt x="423067" y="26388"/>
                  <a:pt x="397996" y="29671"/>
                </a:cubicBezTo>
                <a:cubicBezTo>
                  <a:pt x="389863" y="30716"/>
                  <a:pt x="377776" y="34969"/>
                  <a:pt x="370091" y="30119"/>
                </a:cubicBezTo>
                <a:cubicBezTo>
                  <a:pt x="359495" y="23478"/>
                  <a:pt x="372851" y="28702"/>
                  <a:pt x="364270" y="19972"/>
                </a:cubicBezTo>
                <a:cubicBezTo>
                  <a:pt x="408815" y="-3457"/>
                  <a:pt x="468358" y="946"/>
                  <a:pt x="517529" y="1094"/>
                </a:cubicBezTo>
                <a:cubicBezTo>
                  <a:pt x="602067" y="1319"/>
                  <a:pt x="686680" y="797"/>
                  <a:pt x="771218" y="871"/>
                </a:cubicBezTo>
                <a:cubicBezTo>
                  <a:pt x="1097060" y="1094"/>
                  <a:pt x="1422826" y="-174"/>
                  <a:pt x="1748668" y="797"/>
                </a:cubicBezTo>
                <a:cubicBezTo>
                  <a:pt x="1850666" y="1094"/>
                  <a:pt x="1952589" y="797"/>
                  <a:pt x="2054587" y="1170"/>
                </a:cubicBezTo>
                <a:cubicBezTo>
                  <a:pt x="2079433" y="1244"/>
                  <a:pt x="2104356" y="946"/>
                  <a:pt x="2129202" y="946"/>
                </a:cubicBezTo>
                <a:cubicBezTo>
                  <a:pt x="2134126" y="908"/>
                  <a:pt x="2140860" y="125"/>
                  <a:pt x="2147463" y="13"/>
                </a:cubicBezTo>
                <a:close/>
              </a:path>
            </a:pathLst>
          </a:cu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08D9126-7126-109F-C549-4E80DCE9ED5C}"/>
              </a:ext>
            </a:extLst>
          </p:cNvPr>
          <p:cNvSpPr/>
          <p:nvPr/>
        </p:nvSpPr>
        <p:spPr>
          <a:xfrm>
            <a:off x="9835480" y="4595219"/>
            <a:ext cx="569368" cy="1307459"/>
          </a:xfrm>
          <a:custGeom>
            <a:avLst/>
            <a:gdLst>
              <a:gd name="csX0" fmla="*/ 29592 w 636642"/>
              <a:gd name="csY0" fmla="*/ 1400377 h 1461943"/>
              <a:gd name="csX1" fmla="*/ 59184 w 636642"/>
              <a:gd name="csY1" fmla="*/ 1431160 h 1461943"/>
              <a:gd name="csX2" fmla="*/ 29592 w 636642"/>
              <a:gd name="csY2" fmla="*/ 1461943 h 1461943"/>
              <a:gd name="csX3" fmla="*/ 0 w 636642"/>
              <a:gd name="csY3" fmla="*/ 1431160 h 1461943"/>
              <a:gd name="csX4" fmla="*/ 29592 w 636642"/>
              <a:gd name="csY4" fmla="*/ 1400377 h 1461943"/>
              <a:gd name="csX5" fmla="*/ 163066 w 636642"/>
              <a:gd name="csY5" fmla="*/ 1366627 h 1461943"/>
              <a:gd name="csX6" fmla="*/ 192726 w 636642"/>
              <a:gd name="csY6" fmla="*/ 1396433 h 1461943"/>
              <a:gd name="csX7" fmla="*/ 163066 w 636642"/>
              <a:gd name="csY7" fmla="*/ 1426239 h 1461943"/>
              <a:gd name="csX8" fmla="*/ 133406 w 636642"/>
              <a:gd name="csY8" fmla="*/ 1396433 h 1461943"/>
              <a:gd name="csX9" fmla="*/ 163066 w 636642"/>
              <a:gd name="csY9" fmla="*/ 1366627 h 1461943"/>
              <a:gd name="csX10" fmla="*/ 287214 w 636642"/>
              <a:gd name="csY10" fmla="*/ 1306290 h 1461943"/>
              <a:gd name="csX11" fmla="*/ 317462 w 636642"/>
              <a:gd name="csY11" fmla="*/ 1334876 h 1461943"/>
              <a:gd name="csX12" fmla="*/ 287214 w 636642"/>
              <a:gd name="csY12" fmla="*/ 1363462 h 1461943"/>
              <a:gd name="csX13" fmla="*/ 256966 w 636642"/>
              <a:gd name="csY13" fmla="*/ 1334876 h 1461943"/>
              <a:gd name="csX14" fmla="*/ 287214 w 636642"/>
              <a:gd name="csY14" fmla="*/ 1306290 h 1461943"/>
              <a:gd name="csX15" fmla="*/ 397505 w 636642"/>
              <a:gd name="csY15" fmla="*/ 1216395 h 1461943"/>
              <a:gd name="csX16" fmla="*/ 427415 w 636642"/>
              <a:gd name="csY16" fmla="*/ 1245729 h 1461943"/>
              <a:gd name="csX17" fmla="*/ 397505 w 636642"/>
              <a:gd name="csY17" fmla="*/ 1275063 h 1461943"/>
              <a:gd name="csX18" fmla="*/ 367595 w 636642"/>
              <a:gd name="csY18" fmla="*/ 1245729 h 1461943"/>
              <a:gd name="csX19" fmla="*/ 397505 w 636642"/>
              <a:gd name="csY19" fmla="*/ 1216395 h 1461943"/>
              <a:gd name="csX20" fmla="*/ 484832 w 636642"/>
              <a:gd name="csY20" fmla="*/ 1107784 h 1461943"/>
              <a:gd name="csX21" fmla="*/ 513457 w 636642"/>
              <a:gd name="csY21" fmla="*/ 1137986 h 1461943"/>
              <a:gd name="csX22" fmla="*/ 484832 w 636642"/>
              <a:gd name="csY22" fmla="*/ 1168188 h 1461943"/>
              <a:gd name="csX23" fmla="*/ 456207 w 636642"/>
              <a:gd name="csY23" fmla="*/ 1137986 h 1461943"/>
              <a:gd name="csX24" fmla="*/ 484832 w 636642"/>
              <a:gd name="csY24" fmla="*/ 1107784 h 1461943"/>
              <a:gd name="csX25" fmla="*/ 552939 w 636642"/>
              <a:gd name="csY25" fmla="*/ 983474 h 1461943"/>
              <a:gd name="csX26" fmla="*/ 581100 w 636642"/>
              <a:gd name="csY26" fmla="*/ 1014587 h 1461943"/>
              <a:gd name="csX27" fmla="*/ 552939 w 636642"/>
              <a:gd name="csY27" fmla="*/ 1045700 h 1461943"/>
              <a:gd name="csX28" fmla="*/ 524778 w 636642"/>
              <a:gd name="csY28" fmla="*/ 1014587 h 1461943"/>
              <a:gd name="csX29" fmla="*/ 552939 w 636642"/>
              <a:gd name="csY29" fmla="*/ 983474 h 1461943"/>
              <a:gd name="csX30" fmla="*/ 596140 w 636642"/>
              <a:gd name="csY30" fmla="*/ 850151 h 1461943"/>
              <a:gd name="csX31" fmla="*/ 625146 w 636642"/>
              <a:gd name="csY31" fmla="*/ 879436 h 1461943"/>
              <a:gd name="csX32" fmla="*/ 596140 w 636642"/>
              <a:gd name="csY32" fmla="*/ 908721 h 1461943"/>
              <a:gd name="csX33" fmla="*/ 567134 w 636642"/>
              <a:gd name="csY33" fmla="*/ 879436 h 1461943"/>
              <a:gd name="csX34" fmla="*/ 596140 w 636642"/>
              <a:gd name="csY34" fmla="*/ 850151 h 1461943"/>
              <a:gd name="csX35" fmla="*/ 608112 w 636642"/>
              <a:gd name="csY35" fmla="*/ 714115 h 1461943"/>
              <a:gd name="csX36" fmla="*/ 636642 w 636642"/>
              <a:gd name="csY36" fmla="*/ 742929 h 1461943"/>
              <a:gd name="csX37" fmla="*/ 608112 w 636642"/>
              <a:gd name="csY37" fmla="*/ 771743 h 1461943"/>
              <a:gd name="csX38" fmla="*/ 579582 w 636642"/>
              <a:gd name="csY38" fmla="*/ 742929 h 1461943"/>
              <a:gd name="csX39" fmla="*/ 608112 w 636642"/>
              <a:gd name="csY39" fmla="*/ 714115 h 1461943"/>
              <a:gd name="csX40" fmla="*/ 597690 w 636642"/>
              <a:gd name="csY40" fmla="*/ 570992 h 1461943"/>
              <a:gd name="csX41" fmla="*/ 627711 w 636642"/>
              <a:gd name="csY41" fmla="*/ 601236 h 1461943"/>
              <a:gd name="csX42" fmla="*/ 597690 w 636642"/>
              <a:gd name="csY42" fmla="*/ 631480 h 1461943"/>
              <a:gd name="csX43" fmla="*/ 567669 w 636642"/>
              <a:gd name="csY43" fmla="*/ 601236 h 1461943"/>
              <a:gd name="csX44" fmla="*/ 597690 w 636642"/>
              <a:gd name="csY44" fmla="*/ 570992 h 1461943"/>
              <a:gd name="csX45" fmla="*/ 556732 w 636642"/>
              <a:gd name="csY45" fmla="*/ 435350 h 1461943"/>
              <a:gd name="csX46" fmla="*/ 583983 w 636642"/>
              <a:gd name="csY46" fmla="*/ 465743 h 1461943"/>
              <a:gd name="csX47" fmla="*/ 556732 w 636642"/>
              <a:gd name="csY47" fmla="*/ 496136 h 1461943"/>
              <a:gd name="csX48" fmla="*/ 529481 w 636642"/>
              <a:gd name="csY48" fmla="*/ 465743 h 1461943"/>
              <a:gd name="csX49" fmla="*/ 556732 w 636642"/>
              <a:gd name="csY49" fmla="*/ 435350 h 1461943"/>
              <a:gd name="csX50" fmla="*/ 491438 w 636642"/>
              <a:gd name="csY50" fmla="*/ 309460 h 1461943"/>
              <a:gd name="csX51" fmla="*/ 520607 w 636642"/>
              <a:gd name="csY51" fmla="*/ 339670 h 1461943"/>
              <a:gd name="csX52" fmla="*/ 491438 w 636642"/>
              <a:gd name="csY52" fmla="*/ 369880 h 1461943"/>
              <a:gd name="csX53" fmla="*/ 462269 w 636642"/>
              <a:gd name="csY53" fmla="*/ 339670 h 1461943"/>
              <a:gd name="csX54" fmla="*/ 491438 w 636642"/>
              <a:gd name="csY54" fmla="*/ 309460 h 1461943"/>
              <a:gd name="csX55" fmla="*/ 396063 w 636642"/>
              <a:gd name="csY55" fmla="*/ 190798 h 1461943"/>
              <a:gd name="csX56" fmla="*/ 425198 w 636642"/>
              <a:gd name="csY56" fmla="*/ 220374 h 1461943"/>
              <a:gd name="csX57" fmla="*/ 396063 w 636642"/>
              <a:gd name="csY57" fmla="*/ 249950 h 1461943"/>
              <a:gd name="csX58" fmla="*/ 366928 w 636642"/>
              <a:gd name="csY58" fmla="*/ 220374 h 1461943"/>
              <a:gd name="csX59" fmla="*/ 396063 w 636642"/>
              <a:gd name="csY59" fmla="*/ 190798 h 1461943"/>
              <a:gd name="csX60" fmla="*/ 288628 w 636642"/>
              <a:gd name="csY60" fmla="*/ 100277 h 1461943"/>
              <a:gd name="csX61" fmla="*/ 319289 w 636642"/>
              <a:gd name="csY61" fmla="*/ 130479 h 1461943"/>
              <a:gd name="csX62" fmla="*/ 288628 w 636642"/>
              <a:gd name="csY62" fmla="*/ 160681 h 1461943"/>
              <a:gd name="csX63" fmla="*/ 257967 w 636642"/>
              <a:gd name="csY63" fmla="*/ 130479 h 1461943"/>
              <a:gd name="csX64" fmla="*/ 288628 w 636642"/>
              <a:gd name="csY64" fmla="*/ 100277 h 1461943"/>
              <a:gd name="csX65" fmla="*/ 163570 w 636642"/>
              <a:gd name="csY65" fmla="*/ 38067 h 1461943"/>
              <a:gd name="csX66" fmla="*/ 192893 w 636642"/>
              <a:gd name="csY66" fmla="*/ 66856 h 1461943"/>
              <a:gd name="csX67" fmla="*/ 163570 w 636642"/>
              <a:gd name="csY67" fmla="*/ 95645 h 1461943"/>
              <a:gd name="csX68" fmla="*/ 134247 w 636642"/>
              <a:gd name="csY68" fmla="*/ 66856 h 1461943"/>
              <a:gd name="csX69" fmla="*/ 163570 w 636642"/>
              <a:gd name="csY69" fmla="*/ 38067 h 1461943"/>
              <a:gd name="csX70" fmla="*/ 29160 w 636642"/>
              <a:gd name="csY70" fmla="*/ 0 h 1461943"/>
              <a:gd name="csX71" fmla="*/ 57887 w 636642"/>
              <a:gd name="csY71" fmla="*/ 30668 h 1461943"/>
              <a:gd name="csX72" fmla="*/ 29160 w 636642"/>
              <a:gd name="csY72" fmla="*/ 61336 h 1461943"/>
              <a:gd name="csX73" fmla="*/ 433 w 636642"/>
              <a:gd name="csY73" fmla="*/ 30668 h 1461943"/>
              <a:gd name="csX74" fmla="*/ 29160 w 636642"/>
              <a:gd name="csY74" fmla="*/ 0 h 1461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636642" h="1461943">
                <a:moveTo>
                  <a:pt x="29592" y="1400377"/>
                </a:moveTo>
                <a:cubicBezTo>
                  <a:pt x="45935" y="1400377"/>
                  <a:pt x="59184" y="1414159"/>
                  <a:pt x="59184" y="1431160"/>
                </a:cubicBezTo>
                <a:cubicBezTo>
                  <a:pt x="59184" y="1448161"/>
                  <a:pt x="45935" y="1461943"/>
                  <a:pt x="29592" y="1461943"/>
                </a:cubicBezTo>
                <a:cubicBezTo>
                  <a:pt x="13249" y="1461943"/>
                  <a:pt x="0" y="1448161"/>
                  <a:pt x="0" y="1431160"/>
                </a:cubicBezTo>
                <a:cubicBezTo>
                  <a:pt x="0" y="1414159"/>
                  <a:pt x="13249" y="1400377"/>
                  <a:pt x="29592" y="1400377"/>
                </a:cubicBezTo>
                <a:close/>
                <a:moveTo>
                  <a:pt x="163066" y="1366627"/>
                </a:moveTo>
                <a:cubicBezTo>
                  <a:pt x="179447" y="1366627"/>
                  <a:pt x="192726" y="1379972"/>
                  <a:pt x="192726" y="1396433"/>
                </a:cubicBezTo>
                <a:cubicBezTo>
                  <a:pt x="192726" y="1412894"/>
                  <a:pt x="179447" y="1426239"/>
                  <a:pt x="163066" y="1426239"/>
                </a:cubicBezTo>
                <a:cubicBezTo>
                  <a:pt x="146685" y="1426239"/>
                  <a:pt x="133406" y="1412894"/>
                  <a:pt x="133406" y="1396433"/>
                </a:cubicBezTo>
                <a:cubicBezTo>
                  <a:pt x="133406" y="1379972"/>
                  <a:pt x="146685" y="1366627"/>
                  <a:pt x="163066" y="1366627"/>
                </a:cubicBezTo>
                <a:close/>
                <a:moveTo>
                  <a:pt x="287214" y="1306290"/>
                </a:moveTo>
                <a:cubicBezTo>
                  <a:pt x="303920" y="1306290"/>
                  <a:pt x="317462" y="1319088"/>
                  <a:pt x="317462" y="1334876"/>
                </a:cubicBezTo>
                <a:cubicBezTo>
                  <a:pt x="317462" y="1350664"/>
                  <a:pt x="303920" y="1363462"/>
                  <a:pt x="287214" y="1363462"/>
                </a:cubicBezTo>
                <a:cubicBezTo>
                  <a:pt x="270508" y="1363462"/>
                  <a:pt x="256966" y="1350664"/>
                  <a:pt x="256966" y="1334876"/>
                </a:cubicBezTo>
                <a:cubicBezTo>
                  <a:pt x="256966" y="1319088"/>
                  <a:pt x="270508" y="1306290"/>
                  <a:pt x="287214" y="1306290"/>
                </a:cubicBezTo>
                <a:close/>
                <a:moveTo>
                  <a:pt x="397505" y="1216395"/>
                </a:moveTo>
                <a:cubicBezTo>
                  <a:pt x="414024" y="1216395"/>
                  <a:pt x="427415" y="1229528"/>
                  <a:pt x="427415" y="1245729"/>
                </a:cubicBezTo>
                <a:cubicBezTo>
                  <a:pt x="427415" y="1261930"/>
                  <a:pt x="414024" y="1275063"/>
                  <a:pt x="397505" y="1275063"/>
                </a:cubicBezTo>
                <a:cubicBezTo>
                  <a:pt x="380986" y="1275063"/>
                  <a:pt x="367595" y="1261930"/>
                  <a:pt x="367595" y="1245729"/>
                </a:cubicBezTo>
                <a:cubicBezTo>
                  <a:pt x="367595" y="1229528"/>
                  <a:pt x="380986" y="1216395"/>
                  <a:pt x="397505" y="1216395"/>
                </a:cubicBezTo>
                <a:close/>
                <a:moveTo>
                  <a:pt x="484832" y="1107784"/>
                </a:moveTo>
                <a:cubicBezTo>
                  <a:pt x="500641" y="1107784"/>
                  <a:pt x="513457" y="1121306"/>
                  <a:pt x="513457" y="1137986"/>
                </a:cubicBezTo>
                <a:cubicBezTo>
                  <a:pt x="513457" y="1154666"/>
                  <a:pt x="500641" y="1168188"/>
                  <a:pt x="484832" y="1168188"/>
                </a:cubicBezTo>
                <a:cubicBezTo>
                  <a:pt x="469023" y="1168188"/>
                  <a:pt x="456207" y="1154666"/>
                  <a:pt x="456207" y="1137986"/>
                </a:cubicBezTo>
                <a:cubicBezTo>
                  <a:pt x="456207" y="1121306"/>
                  <a:pt x="469023" y="1107784"/>
                  <a:pt x="484832" y="1107784"/>
                </a:cubicBezTo>
                <a:close/>
                <a:moveTo>
                  <a:pt x="552939" y="983474"/>
                </a:moveTo>
                <a:cubicBezTo>
                  <a:pt x="568492" y="983474"/>
                  <a:pt x="581100" y="997404"/>
                  <a:pt x="581100" y="1014587"/>
                </a:cubicBezTo>
                <a:cubicBezTo>
                  <a:pt x="581100" y="1031770"/>
                  <a:pt x="568492" y="1045700"/>
                  <a:pt x="552939" y="1045700"/>
                </a:cubicBezTo>
                <a:cubicBezTo>
                  <a:pt x="537386" y="1045700"/>
                  <a:pt x="524778" y="1031770"/>
                  <a:pt x="524778" y="1014587"/>
                </a:cubicBezTo>
                <a:cubicBezTo>
                  <a:pt x="524778" y="997404"/>
                  <a:pt x="537386" y="983474"/>
                  <a:pt x="552939" y="983474"/>
                </a:cubicBezTo>
                <a:close/>
                <a:moveTo>
                  <a:pt x="596140" y="850151"/>
                </a:moveTo>
                <a:cubicBezTo>
                  <a:pt x="612160" y="850151"/>
                  <a:pt x="625146" y="863262"/>
                  <a:pt x="625146" y="879436"/>
                </a:cubicBezTo>
                <a:cubicBezTo>
                  <a:pt x="625146" y="895610"/>
                  <a:pt x="612160" y="908721"/>
                  <a:pt x="596140" y="908721"/>
                </a:cubicBezTo>
                <a:cubicBezTo>
                  <a:pt x="580120" y="908721"/>
                  <a:pt x="567134" y="895610"/>
                  <a:pt x="567134" y="879436"/>
                </a:cubicBezTo>
                <a:cubicBezTo>
                  <a:pt x="567134" y="863262"/>
                  <a:pt x="580120" y="850151"/>
                  <a:pt x="596140" y="850151"/>
                </a:cubicBezTo>
                <a:close/>
                <a:moveTo>
                  <a:pt x="608112" y="714115"/>
                </a:moveTo>
                <a:cubicBezTo>
                  <a:pt x="623869" y="714115"/>
                  <a:pt x="636642" y="727015"/>
                  <a:pt x="636642" y="742929"/>
                </a:cubicBezTo>
                <a:cubicBezTo>
                  <a:pt x="636642" y="758843"/>
                  <a:pt x="623869" y="771743"/>
                  <a:pt x="608112" y="771743"/>
                </a:cubicBezTo>
                <a:cubicBezTo>
                  <a:pt x="592355" y="771743"/>
                  <a:pt x="579582" y="758843"/>
                  <a:pt x="579582" y="742929"/>
                </a:cubicBezTo>
                <a:cubicBezTo>
                  <a:pt x="579582" y="727015"/>
                  <a:pt x="592355" y="714115"/>
                  <a:pt x="608112" y="714115"/>
                </a:cubicBezTo>
                <a:close/>
                <a:moveTo>
                  <a:pt x="597690" y="570992"/>
                </a:moveTo>
                <a:cubicBezTo>
                  <a:pt x="614270" y="570992"/>
                  <a:pt x="627711" y="584533"/>
                  <a:pt x="627711" y="601236"/>
                </a:cubicBezTo>
                <a:cubicBezTo>
                  <a:pt x="627711" y="617939"/>
                  <a:pt x="614270" y="631480"/>
                  <a:pt x="597690" y="631480"/>
                </a:cubicBezTo>
                <a:cubicBezTo>
                  <a:pt x="581110" y="631480"/>
                  <a:pt x="567669" y="617939"/>
                  <a:pt x="567669" y="601236"/>
                </a:cubicBezTo>
                <a:cubicBezTo>
                  <a:pt x="567669" y="584533"/>
                  <a:pt x="581110" y="570992"/>
                  <a:pt x="597690" y="570992"/>
                </a:cubicBezTo>
                <a:close/>
                <a:moveTo>
                  <a:pt x="556732" y="435350"/>
                </a:moveTo>
                <a:cubicBezTo>
                  <a:pt x="571782" y="435350"/>
                  <a:pt x="583983" y="448957"/>
                  <a:pt x="583983" y="465743"/>
                </a:cubicBezTo>
                <a:cubicBezTo>
                  <a:pt x="583983" y="482529"/>
                  <a:pt x="571782" y="496136"/>
                  <a:pt x="556732" y="496136"/>
                </a:cubicBezTo>
                <a:cubicBezTo>
                  <a:pt x="541682" y="496136"/>
                  <a:pt x="529481" y="482529"/>
                  <a:pt x="529481" y="465743"/>
                </a:cubicBezTo>
                <a:cubicBezTo>
                  <a:pt x="529481" y="448957"/>
                  <a:pt x="541682" y="435350"/>
                  <a:pt x="556732" y="435350"/>
                </a:cubicBezTo>
                <a:close/>
                <a:moveTo>
                  <a:pt x="491438" y="309460"/>
                </a:moveTo>
                <a:cubicBezTo>
                  <a:pt x="507548" y="309460"/>
                  <a:pt x="520607" y="322985"/>
                  <a:pt x="520607" y="339670"/>
                </a:cubicBezTo>
                <a:cubicBezTo>
                  <a:pt x="520607" y="356355"/>
                  <a:pt x="507548" y="369880"/>
                  <a:pt x="491438" y="369880"/>
                </a:cubicBezTo>
                <a:cubicBezTo>
                  <a:pt x="475328" y="369880"/>
                  <a:pt x="462269" y="356355"/>
                  <a:pt x="462269" y="339670"/>
                </a:cubicBezTo>
                <a:cubicBezTo>
                  <a:pt x="462269" y="322985"/>
                  <a:pt x="475328" y="309460"/>
                  <a:pt x="491438" y="309460"/>
                </a:cubicBezTo>
                <a:close/>
                <a:moveTo>
                  <a:pt x="396063" y="190798"/>
                </a:moveTo>
                <a:cubicBezTo>
                  <a:pt x="412154" y="190798"/>
                  <a:pt x="425198" y="204040"/>
                  <a:pt x="425198" y="220374"/>
                </a:cubicBezTo>
                <a:cubicBezTo>
                  <a:pt x="425198" y="236708"/>
                  <a:pt x="412154" y="249950"/>
                  <a:pt x="396063" y="249950"/>
                </a:cubicBezTo>
                <a:cubicBezTo>
                  <a:pt x="379972" y="249950"/>
                  <a:pt x="366928" y="236708"/>
                  <a:pt x="366928" y="220374"/>
                </a:cubicBezTo>
                <a:cubicBezTo>
                  <a:pt x="366928" y="204040"/>
                  <a:pt x="379972" y="190798"/>
                  <a:pt x="396063" y="190798"/>
                </a:cubicBezTo>
                <a:close/>
                <a:moveTo>
                  <a:pt x="288628" y="100277"/>
                </a:moveTo>
                <a:cubicBezTo>
                  <a:pt x="305562" y="100277"/>
                  <a:pt x="319289" y="113799"/>
                  <a:pt x="319289" y="130479"/>
                </a:cubicBezTo>
                <a:cubicBezTo>
                  <a:pt x="319289" y="147159"/>
                  <a:pt x="305562" y="160681"/>
                  <a:pt x="288628" y="160681"/>
                </a:cubicBezTo>
                <a:cubicBezTo>
                  <a:pt x="271694" y="160681"/>
                  <a:pt x="257967" y="147159"/>
                  <a:pt x="257967" y="130479"/>
                </a:cubicBezTo>
                <a:cubicBezTo>
                  <a:pt x="257967" y="113799"/>
                  <a:pt x="271694" y="100277"/>
                  <a:pt x="288628" y="100277"/>
                </a:cubicBezTo>
                <a:close/>
                <a:moveTo>
                  <a:pt x="163570" y="38067"/>
                </a:moveTo>
                <a:cubicBezTo>
                  <a:pt x="179765" y="38067"/>
                  <a:pt x="192893" y="50956"/>
                  <a:pt x="192893" y="66856"/>
                </a:cubicBezTo>
                <a:cubicBezTo>
                  <a:pt x="192893" y="82756"/>
                  <a:pt x="179765" y="95645"/>
                  <a:pt x="163570" y="95645"/>
                </a:cubicBezTo>
                <a:cubicBezTo>
                  <a:pt x="147375" y="95645"/>
                  <a:pt x="134247" y="82756"/>
                  <a:pt x="134247" y="66856"/>
                </a:cubicBezTo>
                <a:cubicBezTo>
                  <a:pt x="134247" y="50956"/>
                  <a:pt x="147375" y="38067"/>
                  <a:pt x="163570" y="38067"/>
                </a:cubicBezTo>
                <a:close/>
                <a:moveTo>
                  <a:pt x="29160" y="0"/>
                </a:moveTo>
                <a:cubicBezTo>
                  <a:pt x="45025" y="0"/>
                  <a:pt x="57887" y="13731"/>
                  <a:pt x="57887" y="30668"/>
                </a:cubicBezTo>
                <a:cubicBezTo>
                  <a:pt x="57887" y="47605"/>
                  <a:pt x="45025" y="61336"/>
                  <a:pt x="29160" y="61336"/>
                </a:cubicBezTo>
                <a:cubicBezTo>
                  <a:pt x="13295" y="61336"/>
                  <a:pt x="433" y="47605"/>
                  <a:pt x="433" y="30668"/>
                </a:cubicBezTo>
                <a:cubicBezTo>
                  <a:pt x="433" y="13731"/>
                  <a:pt x="13295" y="0"/>
                  <a:pt x="29160" y="0"/>
                </a:cubicBezTo>
                <a:close/>
              </a:path>
            </a:pathLst>
          </a:cu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BD017BD-DB8C-DD5B-8CBB-0498877B12F7}"/>
              </a:ext>
            </a:extLst>
          </p:cNvPr>
          <p:cNvSpPr txBox="1"/>
          <p:nvPr/>
        </p:nvSpPr>
        <p:spPr>
          <a:xfrm>
            <a:off x="5206964" y="3611479"/>
            <a:ext cx="178388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CORE IDEA</a:t>
            </a:r>
          </a:p>
        </p:txBody>
      </p:sp>
      <p:pic>
        <p:nvPicPr>
          <p:cNvPr id="65" name="Graphic 64" descr="Lights On with solid fill">
            <a:extLst>
              <a:ext uri="{FF2B5EF4-FFF2-40B4-BE49-F238E27FC236}">
                <a16:creationId xmlns:a16="http://schemas.microsoft.com/office/drawing/2014/main" id="{41CDABA9-D53B-5612-10D5-BDC6E4481C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41707" y="2688345"/>
            <a:ext cx="914400" cy="9144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3AA8DD00-03A0-DDDE-270D-7415AF6239F8}"/>
              </a:ext>
            </a:extLst>
          </p:cNvPr>
          <p:cNvGrpSpPr/>
          <p:nvPr/>
        </p:nvGrpSpPr>
        <p:grpSpPr>
          <a:xfrm>
            <a:off x="3047467" y="1221198"/>
            <a:ext cx="1601357" cy="805476"/>
            <a:chOff x="8921977" y="1303705"/>
            <a:chExt cx="2926080" cy="80547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690EA25-F878-EEC5-FB63-565738708816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7354AC4-6296-1C12-CE23-B1C759E48195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64B7E1D-796B-FEF4-BDCA-CE8BF73BC085}"/>
              </a:ext>
            </a:extLst>
          </p:cNvPr>
          <p:cNvGrpSpPr/>
          <p:nvPr/>
        </p:nvGrpSpPr>
        <p:grpSpPr>
          <a:xfrm>
            <a:off x="3047466" y="4850613"/>
            <a:ext cx="1601357" cy="805476"/>
            <a:chOff x="8921977" y="1303705"/>
            <a:chExt cx="2926080" cy="80547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A8A0EDE-EE9A-A58D-C01D-22D05A1E6E2A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4C5FD46-92E9-B7B9-A1C7-5568FEF6FC16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7D6FA56-411C-41AA-5E05-7C85A2DC83D4}"/>
              </a:ext>
            </a:extLst>
          </p:cNvPr>
          <p:cNvGrpSpPr/>
          <p:nvPr/>
        </p:nvGrpSpPr>
        <p:grpSpPr>
          <a:xfrm>
            <a:off x="7636896" y="1226069"/>
            <a:ext cx="1601357" cy="805476"/>
            <a:chOff x="8921977" y="1303705"/>
            <a:chExt cx="2926080" cy="80547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4B5CCAA-F0EB-7E96-224D-BB2D15C13AF1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21D6291-6033-B672-26C4-06BBF7F0D94D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B695A75-062F-E0E6-4A28-609F9ED35CF4}"/>
              </a:ext>
            </a:extLst>
          </p:cNvPr>
          <p:cNvGrpSpPr/>
          <p:nvPr/>
        </p:nvGrpSpPr>
        <p:grpSpPr>
          <a:xfrm>
            <a:off x="7636896" y="4850941"/>
            <a:ext cx="1601357" cy="805476"/>
            <a:chOff x="8921977" y="1303705"/>
            <a:chExt cx="2926080" cy="80547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84FE1F2-6BA0-902B-D4CE-A5483C0DAED6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BC71514-D163-3CAC-245B-319ACA6F9BBD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</a:t>
              </a:r>
            </a:p>
          </p:txBody>
        </p:sp>
      </p:grpSp>
      <p:pic>
        <p:nvPicPr>
          <p:cNvPr id="84" name="Graphic 83" descr="Bullseye with solid fill">
            <a:extLst>
              <a:ext uri="{FF2B5EF4-FFF2-40B4-BE49-F238E27FC236}">
                <a16:creationId xmlns:a16="http://schemas.microsoft.com/office/drawing/2014/main" id="{8277FF2E-B350-BB66-7012-783BD1810A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041855" y="1263858"/>
            <a:ext cx="731520" cy="731520"/>
          </a:xfrm>
          <a:prstGeom prst="rect">
            <a:avLst/>
          </a:prstGeom>
        </p:spPr>
      </p:pic>
      <p:pic>
        <p:nvPicPr>
          <p:cNvPr id="85" name="Graphic 84" descr="Users with solid fill">
            <a:extLst>
              <a:ext uri="{FF2B5EF4-FFF2-40B4-BE49-F238E27FC236}">
                <a16:creationId xmlns:a16="http://schemas.microsoft.com/office/drawing/2014/main" id="{9098A066-8406-1ACA-4323-42C7684983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09852" y="3077104"/>
            <a:ext cx="731520" cy="731520"/>
          </a:xfrm>
          <a:prstGeom prst="rect">
            <a:avLst/>
          </a:prstGeom>
        </p:spPr>
      </p:pic>
      <p:pic>
        <p:nvPicPr>
          <p:cNvPr id="86" name="Graphic 85" descr="Handshake with solid fill">
            <a:extLst>
              <a:ext uri="{FF2B5EF4-FFF2-40B4-BE49-F238E27FC236}">
                <a16:creationId xmlns:a16="http://schemas.microsoft.com/office/drawing/2014/main" id="{28382F25-9B35-A5EF-973A-2CC460BAB5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80918" y="4880558"/>
            <a:ext cx="731520" cy="731520"/>
          </a:xfrm>
          <a:prstGeom prst="rect">
            <a:avLst/>
          </a:prstGeom>
        </p:spPr>
      </p:pic>
      <p:pic>
        <p:nvPicPr>
          <p:cNvPr id="87" name="Graphic 86" descr="Bar graph with upward trend with solid fill">
            <a:extLst>
              <a:ext uri="{FF2B5EF4-FFF2-40B4-BE49-F238E27FC236}">
                <a16:creationId xmlns:a16="http://schemas.microsoft.com/office/drawing/2014/main" id="{83ECEC05-E20F-768F-E498-539271CFD4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408069" y="1263022"/>
            <a:ext cx="731520" cy="731520"/>
          </a:xfrm>
          <a:prstGeom prst="rect">
            <a:avLst/>
          </a:prstGeom>
        </p:spPr>
      </p:pic>
      <p:pic>
        <p:nvPicPr>
          <p:cNvPr id="88" name="Graphic 87" descr="Single gear with solid fill">
            <a:extLst>
              <a:ext uri="{FF2B5EF4-FFF2-40B4-BE49-F238E27FC236}">
                <a16:creationId xmlns:a16="http://schemas.microsoft.com/office/drawing/2014/main" id="{DA334F09-593D-7C86-7EC2-3A05BCF1C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940350" y="3076165"/>
            <a:ext cx="731520" cy="731520"/>
          </a:xfrm>
          <a:prstGeom prst="rect">
            <a:avLst/>
          </a:prstGeom>
        </p:spPr>
      </p:pic>
      <p:pic>
        <p:nvPicPr>
          <p:cNvPr id="89" name="Graphic 88" descr="Star with solid fill">
            <a:extLst>
              <a:ext uri="{FF2B5EF4-FFF2-40B4-BE49-F238E27FC236}">
                <a16:creationId xmlns:a16="http://schemas.microsoft.com/office/drawing/2014/main" id="{BB5384ED-B666-9CFE-C0B8-0B7A7BAF56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375230" y="4879704"/>
            <a:ext cx="731520" cy="73152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4DD8EFB-0E6B-2CEA-9CEF-F954761C340F}"/>
              </a:ext>
            </a:extLst>
          </p:cNvPr>
          <p:cNvGrpSpPr/>
          <p:nvPr/>
        </p:nvGrpSpPr>
        <p:grpSpPr>
          <a:xfrm>
            <a:off x="2476494" y="3033847"/>
            <a:ext cx="1601357" cy="805476"/>
            <a:chOff x="8921977" y="1303705"/>
            <a:chExt cx="2926080" cy="80547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A9852A-15F2-551B-973A-B3DE397F3BC0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20128EE-AEDA-176A-831E-82F62138E78A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632052A-71BB-42BA-C36F-B2C4A8E6F9F3}"/>
              </a:ext>
            </a:extLst>
          </p:cNvPr>
          <p:cNvGrpSpPr/>
          <p:nvPr/>
        </p:nvGrpSpPr>
        <p:grpSpPr>
          <a:xfrm>
            <a:off x="8210256" y="3033753"/>
            <a:ext cx="1601357" cy="805476"/>
            <a:chOff x="8921977" y="1303705"/>
            <a:chExt cx="2926080" cy="80547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9FB4D7-6EA6-D3E4-B0BB-B9638D572D47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420EA53-45B7-00C5-73AA-ED16E6D7603B}"/>
                </a:ext>
              </a:extLst>
            </p:cNvPr>
            <p:cNvSpPr txBox="1"/>
            <p:nvPr/>
          </p:nvSpPr>
          <p:spPr>
            <a:xfrm>
              <a:off x="8921977" y="1647516"/>
              <a:ext cx="29260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015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9500</TotalTime>
  <Words>246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Central Idea Hub Diagram – Slide Template</vt:lpstr>
      <vt:lpstr>Central Idea Hub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Idea Hub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2026-07-29T01:03:56Z</dcterms:modified>
  <cp:category>Charts &amp; Diagrams</cp:category>
</cp:coreProperties>
</file>