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8D254-460E-B6A3-34E4-9AD2C323A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F4181B-DBFE-D9E1-662D-411C7FC2F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F8C1D-BD63-EA6C-89F4-98DBEAB06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9C1D9-4F0C-68D0-F989-A3686EF6E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68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1A3080A-24DF-A8F2-016A-7308DF46C40D}"/>
              </a:ext>
            </a:extLst>
          </p:cNvPr>
          <p:cNvGrpSpPr/>
          <p:nvPr/>
        </p:nvGrpSpPr>
        <p:grpSpPr>
          <a:xfrm>
            <a:off x="2581062" y="3119257"/>
            <a:ext cx="6651537" cy="861145"/>
            <a:chOff x="2581062" y="3211857"/>
            <a:chExt cx="6651537" cy="86114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FEA778A-651B-2BFD-EE9B-83B5AB2AA000}"/>
                </a:ext>
              </a:extLst>
            </p:cNvPr>
            <p:cNvSpPr/>
            <p:nvPr/>
          </p:nvSpPr>
          <p:spPr>
            <a:xfrm>
              <a:off x="3776078" y="3249237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4F32B1-AF85-F414-912E-50F665275C9C}"/>
                </a:ext>
              </a:extLst>
            </p:cNvPr>
            <p:cNvSpPr/>
            <p:nvPr/>
          </p:nvSpPr>
          <p:spPr>
            <a:xfrm>
              <a:off x="3563696" y="3211857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5705 w 1525983"/>
                <a:gd name="csY1" fmla="*/ 0 h 861144"/>
                <a:gd name="csX2" fmla="*/ 1339759 w 1525983"/>
                <a:gd name="csY2" fmla="*/ 136624 h 861144"/>
                <a:gd name="csX3" fmla="*/ 1449193 w 1525983"/>
                <a:gd name="csY3" fmla="*/ 303919 h 861144"/>
                <a:gd name="csX4" fmla="*/ 1525409 w 1525983"/>
                <a:gd name="csY4" fmla="*/ 449559 h 861144"/>
                <a:gd name="csX5" fmla="*/ 1445591 w 1525983"/>
                <a:gd name="csY5" fmla="*/ 579457 h 861144"/>
                <a:gd name="csX6" fmla="*/ 1311097 w 1525983"/>
                <a:gd name="csY6" fmla="*/ 782452 h 861144"/>
                <a:gd name="csX7" fmla="*/ 1256393 w 1525983"/>
                <a:gd name="csY7" fmla="*/ 858377 h 861144"/>
                <a:gd name="csX8" fmla="*/ 1254915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5705" y="0"/>
                  </a:lnTo>
                  <a:lnTo>
                    <a:pt x="1339759" y="136624"/>
                  </a:lnTo>
                  <a:cubicBezTo>
                    <a:pt x="1376165" y="192539"/>
                    <a:pt x="1411914" y="248888"/>
                    <a:pt x="1449193" y="303919"/>
                  </a:cubicBezTo>
                  <a:cubicBezTo>
                    <a:pt x="1473759" y="340190"/>
                    <a:pt x="1532397" y="406630"/>
                    <a:pt x="1525409" y="449559"/>
                  </a:cubicBezTo>
                  <a:cubicBezTo>
                    <a:pt x="1520367" y="480560"/>
                    <a:pt x="1465618" y="550467"/>
                    <a:pt x="1445591" y="579457"/>
                  </a:cubicBezTo>
                  <a:cubicBezTo>
                    <a:pt x="1399416" y="646243"/>
                    <a:pt x="1356624" y="715249"/>
                    <a:pt x="1311097" y="782452"/>
                  </a:cubicBezTo>
                  <a:cubicBezTo>
                    <a:pt x="1296185" y="804454"/>
                    <a:pt x="1272561" y="832698"/>
                    <a:pt x="1256393" y="858377"/>
                  </a:cubicBezTo>
                  <a:lnTo>
                    <a:pt x="1254915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CEF797-3ABB-F108-AF60-83EAE3A82CDD}"/>
                </a:ext>
              </a:extLst>
            </p:cNvPr>
            <p:cNvSpPr/>
            <p:nvPr/>
          </p:nvSpPr>
          <p:spPr>
            <a:xfrm>
              <a:off x="2581062" y="3212661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03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94C4E05-04FC-626C-F8A5-9C5D6F091825}"/>
                </a:ext>
              </a:extLst>
            </p:cNvPr>
            <p:cNvSpPr/>
            <p:nvPr/>
          </p:nvSpPr>
          <p:spPr>
            <a:xfrm>
              <a:off x="3874015" y="3310974"/>
              <a:ext cx="662910" cy="6629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1C64048-0571-ECE6-4B93-817088FABDB7}"/>
                </a:ext>
              </a:extLst>
            </p:cNvPr>
            <p:cNvSpPr/>
            <p:nvPr/>
          </p:nvSpPr>
          <p:spPr>
            <a:xfrm>
              <a:off x="4774770" y="3211857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3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C2CF5AB-2045-60BC-37CC-A6A62B0EBA82}"/>
                </a:ext>
              </a:extLst>
            </p:cNvPr>
            <p:cNvGrpSpPr/>
            <p:nvPr/>
          </p:nvGrpSpPr>
          <p:grpSpPr>
            <a:xfrm>
              <a:off x="5363588" y="3338259"/>
              <a:ext cx="3770688" cy="608340"/>
              <a:chOff x="332936" y="2689321"/>
              <a:chExt cx="2926080" cy="60834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B72BF8E-D949-5E30-D5FB-7CA93DED1323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114B89EF-F18D-08B8-EF28-DE000DB51FD5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Chevron Process Cards </a:t>
            </a:r>
            <a:r>
              <a:rPr lang="en-US" dirty="0"/>
              <a:t>– Slide Template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6C2723-65BA-C78D-300C-7A9AD3741B34}"/>
              </a:ext>
            </a:extLst>
          </p:cNvPr>
          <p:cNvGrpSpPr/>
          <p:nvPr/>
        </p:nvGrpSpPr>
        <p:grpSpPr>
          <a:xfrm>
            <a:off x="2576683" y="5167328"/>
            <a:ext cx="6651537" cy="861145"/>
            <a:chOff x="2823748" y="5259928"/>
            <a:chExt cx="6651537" cy="86114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26A5B6D-A75F-F87E-891C-B1A72C06712E}"/>
                </a:ext>
              </a:extLst>
            </p:cNvPr>
            <p:cNvSpPr/>
            <p:nvPr/>
          </p:nvSpPr>
          <p:spPr>
            <a:xfrm>
              <a:off x="4018764" y="5297308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75D3D09-EF90-8AED-12E4-0C890AEEDF56}"/>
                </a:ext>
              </a:extLst>
            </p:cNvPr>
            <p:cNvSpPr/>
            <p:nvPr/>
          </p:nvSpPr>
          <p:spPr>
            <a:xfrm>
              <a:off x="3806382" y="5259928"/>
              <a:ext cx="1530362" cy="861144"/>
            </a:xfrm>
            <a:custGeom>
              <a:avLst/>
              <a:gdLst>
                <a:gd name="csX0" fmla="*/ 134898 w 1530362"/>
                <a:gd name="csY0" fmla="*/ 0 h 861144"/>
                <a:gd name="csX1" fmla="*/ 1243178 w 1530362"/>
                <a:gd name="csY1" fmla="*/ 0 h 861144"/>
                <a:gd name="csX2" fmla="*/ 1344138 w 1530362"/>
                <a:gd name="csY2" fmla="*/ 146656 h 861144"/>
                <a:gd name="csX3" fmla="*/ 1453572 w 1530362"/>
                <a:gd name="csY3" fmla="*/ 313951 h 861144"/>
                <a:gd name="csX4" fmla="*/ 1529788 w 1530362"/>
                <a:gd name="csY4" fmla="*/ 459591 h 861144"/>
                <a:gd name="csX5" fmla="*/ 1449970 w 1530362"/>
                <a:gd name="csY5" fmla="*/ 589489 h 861144"/>
                <a:gd name="csX6" fmla="*/ 1315476 w 1530362"/>
                <a:gd name="csY6" fmla="*/ 792484 h 861144"/>
                <a:gd name="csX7" fmla="*/ 1278826 w 1530362"/>
                <a:gd name="csY7" fmla="*/ 842201 h 861144"/>
                <a:gd name="csX8" fmla="*/ 1265777 w 1530362"/>
                <a:gd name="csY8" fmla="*/ 861144 h 861144"/>
                <a:gd name="csX9" fmla="*/ 134898 w 1530362"/>
                <a:gd name="csY9" fmla="*/ 861144 h 861144"/>
                <a:gd name="csX10" fmla="*/ 0 w 1530362"/>
                <a:gd name="csY10" fmla="*/ 726246 h 861144"/>
                <a:gd name="csX11" fmla="*/ 0 w 1530362"/>
                <a:gd name="csY11" fmla="*/ 134898 h 861144"/>
                <a:gd name="csX12" fmla="*/ 134898 w 1530362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30362" h="861144">
                  <a:moveTo>
                    <a:pt x="134898" y="0"/>
                  </a:moveTo>
                  <a:lnTo>
                    <a:pt x="1243178" y="0"/>
                  </a:lnTo>
                  <a:lnTo>
                    <a:pt x="1344138" y="146656"/>
                  </a:lnTo>
                  <a:cubicBezTo>
                    <a:pt x="1380544" y="202571"/>
                    <a:pt x="1416293" y="258920"/>
                    <a:pt x="1453572" y="313951"/>
                  </a:cubicBezTo>
                  <a:cubicBezTo>
                    <a:pt x="1478138" y="350222"/>
                    <a:pt x="1536776" y="416663"/>
                    <a:pt x="1529788" y="459591"/>
                  </a:cubicBezTo>
                  <a:cubicBezTo>
                    <a:pt x="1524746" y="490592"/>
                    <a:pt x="1469997" y="560499"/>
                    <a:pt x="1449970" y="589489"/>
                  </a:cubicBezTo>
                  <a:cubicBezTo>
                    <a:pt x="1403795" y="656275"/>
                    <a:pt x="1361003" y="725281"/>
                    <a:pt x="1315476" y="792484"/>
                  </a:cubicBezTo>
                  <a:cubicBezTo>
                    <a:pt x="1305535" y="807152"/>
                    <a:pt x="1291721" y="824594"/>
                    <a:pt x="1278826" y="842201"/>
                  </a:cubicBezTo>
                  <a:lnTo>
                    <a:pt x="1265777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47A21BA-2EE5-DE5D-B569-D38F134D8B0D}"/>
                </a:ext>
              </a:extLst>
            </p:cNvPr>
            <p:cNvSpPr/>
            <p:nvPr/>
          </p:nvSpPr>
          <p:spPr>
            <a:xfrm>
              <a:off x="2823748" y="5260732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05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7438BF8-206C-05CA-1AE5-CE449F9D530F}"/>
                </a:ext>
              </a:extLst>
            </p:cNvPr>
            <p:cNvSpPr/>
            <p:nvPr/>
          </p:nvSpPr>
          <p:spPr>
            <a:xfrm>
              <a:off x="4121080" y="5359045"/>
              <a:ext cx="662910" cy="66291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1393C55-F768-676E-5319-3E5153A57436}"/>
                </a:ext>
              </a:extLst>
            </p:cNvPr>
            <p:cNvSpPr/>
            <p:nvPr/>
          </p:nvSpPr>
          <p:spPr>
            <a:xfrm>
              <a:off x="5017456" y="5259928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5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5411C86-3EDA-07ED-FA58-E724F7B72801}"/>
                </a:ext>
              </a:extLst>
            </p:cNvPr>
            <p:cNvGrpSpPr/>
            <p:nvPr/>
          </p:nvGrpSpPr>
          <p:grpSpPr>
            <a:xfrm>
              <a:off x="5610653" y="5386330"/>
              <a:ext cx="3770688" cy="608340"/>
              <a:chOff x="332936" y="2689321"/>
              <a:chExt cx="2926080" cy="608340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701FE7B-0294-1F79-5F6E-3B19B57A2483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E2E07E6-3DF3-2C0D-C55A-85E45C28A7B0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2D261A6-50BA-1B34-BC4E-B5A3B51F4D8D}"/>
              </a:ext>
            </a:extLst>
          </p:cNvPr>
          <p:cNvGrpSpPr/>
          <p:nvPr/>
        </p:nvGrpSpPr>
        <p:grpSpPr>
          <a:xfrm>
            <a:off x="2581062" y="4143293"/>
            <a:ext cx="6651537" cy="861145"/>
            <a:chOff x="2828127" y="4235893"/>
            <a:chExt cx="6651537" cy="86114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6F100AC-FF17-A772-CACE-9F6281EF6BDB}"/>
                </a:ext>
              </a:extLst>
            </p:cNvPr>
            <p:cNvSpPr/>
            <p:nvPr/>
          </p:nvSpPr>
          <p:spPr>
            <a:xfrm>
              <a:off x="4023143" y="4273273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0E1595C-F9B3-6749-F864-19C07EB6D490}"/>
                </a:ext>
              </a:extLst>
            </p:cNvPr>
            <p:cNvSpPr/>
            <p:nvPr/>
          </p:nvSpPr>
          <p:spPr>
            <a:xfrm>
              <a:off x="3810761" y="4235893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5705 w 1525983"/>
                <a:gd name="csY1" fmla="*/ 0 h 861144"/>
                <a:gd name="csX2" fmla="*/ 1339759 w 1525983"/>
                <a:gd name="csY2" fmla="*/ 136624 h 861144"/>
                <a:gd name="csX3" fmla="*/ 1449193 w 1525983"/>
                <a:gd name="csY3" fmla="*/ 303919 h 861144"/>
                <a:gd name="csX4" fmla="*/ 1525409 w 1525983"/>
                <a:gd name="csY4" fmla="*/ 449559 h 861144"/>
                <a:gd name="csX5" fmla="*/ 1445591 w 1525983"/>
                <a:gd name="csY5" fmla="*/ 579457 h 861144"/>
                <a:gd name="csX6" fmla="*/ 1311097 w 1525983"/>
                <a:gd name="csY6" fmla="*/ 782452 h 861144"/>
                <a:gd name="csX7" fmla="*/ 1256393 w 1525983"/>
                <a:gd name="csY7" fmla="*/ 858377 h 861144"/>
                <a:gd name="csX8" fmla="*/ 1254915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5705" y="0"/>
                  </a:lnTo>
                  <a:lnTo>
                    <a:pt x="1339759" y="136624"/>
                  </a:lnTo>
                  <a:cubicBezTo>
                    <a:pt x="1376165" y="192539"/>
                    <a:pt x="1411914" y="248888"/>
                    <a:pt x="1449193" y="303919"/>
                  </a:cubicBezTo>
                  <a:cubicBezTo>
                    <a:pt x="1473759" y="340190"/>
                    <a:pt x="1532397" y="406631"/>
                    <a:pt x="1525409" y="449559"/>
                  </a:cubicBezTo>
                  <a:cubicBezTo>
                    <a:pt x="1520367" y="480560"/>
                    <a:pt x="1465618" y="550467"/>
                    <a:pt x="1445591" y="579457"/>
                  </a:cubicBezTo>
                  <a:cubicBezTo>
                    <a:pt x="1399416" y="646243"/>
                    <a:pt x="1356624" y="715249"/>
                    <a:pt x="1311097" y="782452"/>
                  </a:cubicBezTo>
                  <a:cubicBezTo>
                    <a:pt x="1296185" y="804454"/>
                    <a:pt x="1272561" y="832698"/>
                    <a:pt x="1256393" y="858377"/>
                  </a:cubicBezTo>
                  <a:lnTo>
                    <a:pt x="1254915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FDF789E-7A71-4803-11FB-47E6E12586B1}"/>
                </a:ext>
              </a:extLst>
            </p:cNvPr>
            <p:cNvSpPr/>
            <p:nvPr/>
          </p:nvSpPr>
          <p:spPr>
            <a:xfrm>
              <a:off x="2828127" y="4236697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04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07F866E-255D-B5E3-3DCD-4DBA51F3DA7C}"/>
                </a:ext>
              </a:extLst>
            </p:cNvPr>
            <p:cNvSpPr/>
            <p:nvPr/>
          </p:nvSpPr>
          <p:spPr>
            <a:xfrm>
              <a:off x="4121080" y="4335010"/>
              <a:ext cx="662910" cy="6629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52FE1AC-E5F7-45B6-DD64-67EE0399E8A3}"/>
                </a:ext>
              </a:extLst>
            </p:cNvPr>
            <p:cNvSpPr/>
            <p:nvPr/>
          </p:nvSpPr>
          <p:spPr>
            <a:xfrm>
              <a:off x="5021835" y="4235893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A375D23-1A1E-EE0D-751C-9D8863D4A178}"/>
                </a:ext>
              </a:extLst>
            </p:cNvPr>
            <p:cNvGrpSpPr/>
            <p:nvPr/>
          </p:nvGrpSpPr>
          <p:grpSpPr>
            <a:xfrm>
              <a:off x="5610653" y="4362295"/>
              <a:ext cx="3770688" cy="608340"/>
              <a:chOff x="332936" y="2689321"/>
              <a:chExt cx="2926080" cy="608340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BC9BE2F-0B3A-5FD0-64FC-9D676045AD52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A78A684-2873-D795-48C4-63CB62857D37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2ADF994-5EC3-E82C-31CE-E4B687BF99EC}"/>
              </a:ext>
            </a:extLst>
          </p:cNvPr>
          <p:cNvGrpSpPr/>
          <p:nvPr/>
        </p:nvGrpSpPr>
        <p:grpSpPr>
          <a:xfrm>
            <a:off x="2581062" y="2095221"/>
            <a:ext cx="6651537" cy="861145"/>
            <a:chOff x="2828127" y="2187821"/>
            <a:chExt cx="6651537" cy="86114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AE88866-7704-0255-CF7D-FDE05DF6543D}"/>
                </a:ext>
              </a:extLst>
            </p:cNvPr>
            <p:cNvSpPr/>
            <p:nvPr/>
          </p:nvSpPr>
          <p:spPr>
            <a:xfrm>
              <a:off x="4023143" y="2225201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64E722-C795-5816-E18D-4819F6C2B059}"/>
                </a:ext>
              </a:extLst>
            </p:cNvPr>
            <p:cNvSpPr/>
            <p:nvPr/>
          </p:nvSpPr>
          <p:spPr>
            <a:xfrm>
              <a:off x="3810761" y="2187821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4684 w 1525983"/>
                <a:gd name="csY1" fmla="*/ 0 h 861144"/>
                <a:gd name="csX2" fmla="*/ 1339759 w 1525983"/>
                <a:gd name="csY2" fmla="*/ 138107 h 861144"/>
                <a:gd name="csX3" fmla="*/ 1449193 w 1525983"/>
                <a:gd name="csY3" fmla="*/ 305402 h 861144"/>
                <a:gd name="csX4" fmla="*/ 1525409 w 1525983"/>
                <a:gd name="csY4" fmla="*/ 451042 h 861144"/>
                <a:gd name="csX5" fmla="*/ 1445591 w 1525983"/>
                <a:gd name="csY5" fmla="*/ 580940 h 861144"/>
                <a:gd name="csX6" fmla="*/ 1311097 w 1525983"/>
                <a:gd name="csY6" fmla="*/ 783935 h 861144"/>
                <a:gd name="csX7" fmla="*/ 1256393 w 1525983"/>
                <a:gd name="csY7" fmla="*/ 859860 h 861144"/>
                <a:gd name="csX8" fmla="*/ 1255707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4684" y="0"/>
                  </a:lnTo>
                  <a:lnTo>
                    <a:pt x="1339759" y="138107"/>
                  </a:lnTo>
                  <a:cubicBezTo>
                    <a:pt x="1376165" y="194022"/>
                    <a:pt x="1411914" y="250371"/>
                    <a:pt x="1449193" y="305402"/>
                  </a:cubicBezTo>
                  <a:cubicBezTo>
                    <a:pt x="1473759" y="341673"/>
                    <a:pt x="1532397" y="408113"/>
                    <a:pt x="1525409" y="451042"/>
                  </a:cubicBezTo>
                  <a:cubicBezTo>
                    <a:pt x="1520367" y="482043"/>
                    <a:pt x="1465618" y="551950"/>
                    <a:pt x="1445591" y="580940"/>
                  </a:cubicBezTo>
                  <a:cubicBezTo>
                    <a:pt x="1399416" y="647726"/>
                    <a:pt x="1356624" y="716732"/>
                    <a:pt x="1311097" y="783935"/>
                  </a:cubicBezTo>
                  <a:cubicBezTo>
                    <a:pt x="1296185" y="805937"/>
                    <a:pt x="1272561" y="834181"/>
                    <a:pt x="1256393" y="859860"/>
                  </a:cubicBezTo>
                  <a:lnTo>
                    <a:pt x="1255707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03F939-805C-85F6-D58F-AAB9E8B7B483}"/>
                </a:ext>
              </a:extLst>
            </p:cNvPr>
            <p:cNvSpPr/>
            <p:nvPr/>
          </p:nvSpPr>
          <p:spPr>
            <a:xfrm>
              <a:off x="2828127" y="2188625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02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9608B0A-D8B6-DB97-A0F2-D2E9F6736522}"/>
                </a:ext>
              </a:extLst>
            </p:cNvPr>
            <p:cNvSpPr/>
            <p:nvPr/>
          </p:nvSpPr>
          <p:spPr>
            <a:xfrm>
              <a:off x="4121080" y="2286938"/>
              <a:ext cx="662910" cy="6629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FE26936-2630-A2B7-7C13-550A7546DC55}"/>
                </a:ext>
              </a:extLst>
            </p:cNvPr>
            <p:cNvSpPr/>
            <p:nvPr/>
          </p:nvSpPr>
          <p:spPr>
            <a:xfrm>
              <a:off x="5021835" y="2187821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2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2F14594-A011-8618-AE2C-B18F83409E48}"/>
                </a:ext>
              </a:extLst>
            </p:cNvPr>
            <p:cNvGrpSpPr/>
            <p:nvPr/>
          </p:nvGrpSpPr>
          <p:grpSpPr>
            <a:xfrm>
              <a:off x="5610653" y="2314223"/>
              <a:ext cx="3770688" cy="608340"/>
              <a:chOff x="332936" y="2689321"/>
              <a:chExt cx="2926080" cy="608340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610ABC0-BB88-5B39-21BE-B9B1D1CA34E3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6FDB84D-CAB9-77DC-3B4B-28562B09FBD2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CB1FF92-ED8F-B589-A7EC-1EF7B9094F45}"/>
              </a:ext>
            </a:extLst>
          </p:cNvPr>
          <p:cNvGrpSpPr/>
          <p:nvPr/>
        </p:nvGrpSpPr>
        <p:grpSpPr>
          <a:xfrm>
            <a:off x="2576683" y="1073290"/>
            <a:ext cx="6655916" cy="861145"/>
            <a:chOff x="2823748" y="1165890"/>
            <a:chExt cx="6655916" cy="86114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81022D0-1B47-FE5E-5E72-017A2799EA36}"/>
                </a:ext>
              </a:extLst>
            </p:cNvPr>
            <p:cNvSpPr/>
            <p:nvPr/>
          </p:nvSpPr>
          <p:spPr>
            <a:xfrm>
              <a:off x="4023143" y="1203270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D72A287-4CB6-847D-A8F7-AD269FFE949F}"/>
                </a:ext>
              </a:extLst>
            </p:cNvPr>
            <p:cNvSpPr/>
            <p:nvPr/>
          </p:nvSpPr>
          <p:spPr>
            <a:xfrm>
              <a:off x="3810761" y="1165890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5934 w 1525983"/>
                <a:gd name="csY1" fmla="*/ 0 h 861144"/>
                <a:gd name="csX2" fmla="*/ 1339759 w 1525983"/>
                <a:gd name="csY2" fmla="*/ 136291 h 861144"/>
                <a:gd name="csX3" fmla="*/ 1449193 w 1525983"/>
                <a:gd name="csY3" fmla="*/ 303586 h 861144"/>
                <a:gd name="csX4" fmla="*/ 1525409 w 1525983"/>
                <a:gd name="csY4" fmla="*/ 449226 h 861144"/>
                <a:gd name="csX5" fmla="*/ 1445591 w 1525983"/>
                <a:gd name="csY5" fmla="*/ 579124 h 861144"/>
                <a:gd name="csX6" fmla="*/ 1311097 w 1525983"/>
                <a:gd name="csY6" fmla="*/ 782119 h 861144"/>
                <a:gd name="csX7" fmla="*/ 1256393 w 1525983"/>
                <a:gd name="csY7" fmla="*/ 858044 h 861144"/>
                <a:gd name="csX8" fmla="*/ 1254738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5934" y="0"/>
                  </a:lnTo>
                  <a:lnTo>
                    <a:pt x="1339759" y="136291"/>
                  </a:lnTo>
                  <a:cubicBezTo>
                    <a:pt x="1376165" y="192206"/>
                    <a:pt x="1411914" y="248555"/>
                    <a:pt x="1449193" y="303586"/>
                  </a:cubicBezTo>
                  <a:cubicBezTo>
                    <a:pt x="1473759" y="339857"/>
                    <a:pt x="1532397" y="406297"/>
                    <a:pt x="1525409" y="449226"/>
                  </a:cubicBezTo>
                  <a:cubicBezTo>
                    <a:pt x="1520367" y="480227"/>
                    <a:pt x="1465618" y="550134"/>
                    <a:pt x="1445591" y="579124"/>
                  </a:cubicBezTo>
                  <a:cubicBezTo>
                    <a:pt x="1399416" y="645910"/>
                    <a:pt x="1356624" y="714916"/>
                    <a:pt x="1311097" y="782119"/>
                  </a:cubicBezTo>
                  <a:cubicBezTo>
                    <a:pt x="1296185" y="804121"/>
                    <a:pt x="1272561" y="832365"/>
                    <a:pt x="1256393" y="858044"/>
                  </a:cubicBezTo>
                  <a:lnTo>
                    <a:pt x="1254738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E1F4196-0851-CFCC-9832-FE14703A4377}"/>
                </a:ext>
              </a:extLst>
            </p:cNvPr>
            <p:cNvSpPr/>
            <p:nvPr/>
          </p:nvSpPr>
          <p:spPr>
            <a:xfrm>
              <a:off x="4121080" y="1265007"/>
              <a:ext cx="662910" cy="662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5EE5C1A-D508-4F87-B2D2-9B7EA84A37BF}"/>
                </a:ext>
              </a:extLst>
            </p:cNvPr>
            <p:cNvSpPr/>
            <p:nvPr/>
          </p:nvSpPr>
          <p:spPr>
            <a:xfrm>
              <a:off x="2823748" y="1166694"/>
              <a:ext cx="736052" cy="859536"/>
            </a:xfrm>
            <a:custGeom>
              <a:avLst/>
              <a:gdLst>
                <a:gd name="csX0" fmla="*/ 82152 w 736052"/>
                <a:gd name="csY0" fmla="*/ 0 h 828467"/>
                <a:gd name="csX1" fmla="*/ 442281 w 736052"/>
                <a:gd name="csY1" fmla="*/ 0 h 828467"/>
                <a:gd name="csX2" fmla="*/ 456968 w 736052"/>
                <a:gd name="csY2" fmla="*/ 2965 h 828467"/>
                <a:gd name="csX3" fmla="*/ 498479 w 736052"/>
                <a:gd name="csY3" fmla="*/ 2949 h 828467"/>
                <a:gd name="csX4" fmla="*/ 576982 w 736052"/>
                <a:gd name="csY4" fmla="*/ 105 h 828467"/>
                <a:gd name="csX5" fmla="*/ 653593 w 736052"/>
                <a:gd name="csY5" fmla="*/ 7751 h 828467"/>
                <a:gd name="csX6" fmla="*/ 585641 w 736052"/>
                <a:gd name="csY6" fmla="*/ 127808 h 828467"/>
                <a:gd name="csX7" fmla="*/ 617996 w 736052"/>
                <a:gd name="csY7" fmla="*/ 197502 h 828467"/>
                <a:gd name="csX8" fmla="*/ 702877 w 736052"/>
                <a:gd name="csY8" fmla="*/ 346613 h 828467"/>
                <a:gd name="csX9" fmla="*/ 735712 w 736052"/>
                <a:gd name="csY9" fmla="*/ 415946 h 828467"/>
                <a:gd name="csX10" fmla="*/ 697954 w 736052"/>
                <a:gd name="csY10" fmla="*/ 516554 h 828467"/>
                <a:gd name="csX11" fmla="*/ 581678 w 736052"/>
                <a:gd name="csY11" fmla="*/ 724073 h 828467"/>
                <a:gd name="csX12" fmla="*/ 513906 w 736052"/>
                <a:gd name="csY12" fmla="*/ 818378 h 828467"/>
                <a:gd name="csX13" fmla="*/ 470941 w 736052"/>
                <a:gd name="csY13" fmla="*/ 828087 h 828467"/>
                <a:gd name="csX14" fmla="*/ 443937 w 736052"/>
                <a:gd name="csY14" fmla="*/ 828133 h 828467"/>
                <a:gd name="csX15" fmla="*/ 442281 w 736052"/>
                <a:gd name="csY15" fmla="*/ 828467 h 828467"/>
                <a:gd name="csX16" fmla="*/ 82152 w 736052"/>
                <a:gd name="csY16" fmla="*/ 828467 h 828467"/>
                <a:gd name="csX17" fmla="*/ 75080 w 736052"/>
                <a:gd name="csY17" fmla="*/ 827039 h 828467"/>
                <a:gd name="csX18" fmla="*/ 72058 w 736052"/>
                <a:gd name="csY18" fmla="*/ 826962 h 828467"/>
                <a:gd name="csX19" fmla="*/ 69066 w 736052"/>
                <a:gd name="csY19" fmla="*/ 825825 h 828467"/>
                <a:gd name="csX20" fmla="*/ 50175 w 736052"/>
                <a:gd name="csY20" fmla="*/ 822011 h 828467"/>
                <a:gd name="csX21" fmla="*/ 38740 w 736052"/>
                <a:gd name="csY21" fmla="*/ 814301 h 828467"/>
                <a:gd name="csX22" fmla="*/ 33197 w 736052"/>
                <a:gd name="csY22" fmla="*/ 812195 h 828467"/>
                <a:gd name="csX23" fmla="*/ 31003 w 736052"/>
                <a:gd name="csY23" fmla="*/ 809085 h 828467"/>
                <a:gd name="csX24" fmla="*/ 24062 w 736052"/>
                <a:gd name="csY24" fmla="*/ 804405 h 828467"/>
                <a:gd name="csX25" fmla="*/ 0 w 736052"/>
                <a:gd name="csY25" fmla="*/ 746315 h 828467"/>
                <a:gd name="csX26" fmla="*/ 0 w 736052"/>
                <a:gd name="csY26" fmla="*/ 82152 h 828467"/>
                <a:gd name="csX27" fmla="*/ 82152 w 736052"/>
                <a:gd name="csY27" fmla="*/ 0 h 828467"/>
                <a:gd name="csX0" fmla="*/ 82152 w 736052"/>
                <a:gd name="csY0" fmla="*/ 0 h 828467"/>
                <a:gd name="csX1" fmla="*/ 442281 w 736052"/>
                <a:gd name="csY1" fmla="*/ 0 h 828467"/>
                <a:gd name="csX2" fmla="*/ 498479 w 736052"/>
                <a:gd name="csY2" fmla="*/ 2949 h 828467"/>
                <a:gd name="csX3" fmla="*/ 576982 w 736052"/>
                <a:gd name="csY3" fmla="*/ 105 h 828467"/>
                <a:gd name="csX4" fmla="*/ 653593 w 736052"/>
                <a:gd name="csY4" fmla="*/ 7751 h 828467"/>
                <a:gd name="csX5" fmla="*/ 585641 w 736052"/>
                <a:gd name="csY5" fmla="*/ 127808 h 828467"/>
                <a:gd name="csX6" fmla="*/ 617996 w 736052"/>
                <a:gd name="csY6" fmla="*/ 197502 h 828467"/>
                <a:gd name="csX7" fmla="*/ 702877 w 736052"/>
                <a:gd name="csY7" fmla="*/ 346613 h 828467"/>
                <a:gd name="csX8" fmla="*/ 735712 w 736052"/>
                <a:gd name="csY8" fmla="*/ 415946 h 828467"/>
                <a:gd name="csX9" fmla="*/ 697954 w 736052"/>
                <a:gd name="csY9" fmla="*/ 516554 h 828467"/>
                <a:gd name="csX10" fmla="*/ 581678 w 736052"/>
                <a:gd name="csY10" fmla="*/ 724073 h 828467"/>
                <a:gd name="csX11" fmla="*/ 513906 w 736052"/>
                <a:gd name="csY11" fmla="*/ 818378 h 828467"/>
                <a:gd name="csX12" fmla="*/ 470941 w 736052"/>
                <a:gd name="csY12" fmla="*/ 828087 h 828467"/>
                <a:gd name="csX13" fmla="*/ 443937 w 736052"/>
                <a:gd name="csY13" fmla="*/ 828133 h 828467"/>
                <a:gd name="csX14" fmla="*/ 442281 w 736052"/>
                <a:gd name="csY14" fmla="*/ 828467 h 828467"/>
                <a:gd name="csX15" fmla="*/ 82152 w 736052"/>
                <a:gd name="csY15" fmla="*/ 828467 h 828467"/>
                <a:gd name="csX16" fmla="*/ 75080 w 736052"/>
                <a:gd name="csY16" fmla="*/ 827039 h 828467"/>
                <a:gd name="csX17" fmla="*/ 72058 w 736052"/>
                <a:gd name="csY17" fmla="*/ 826962 h 828467"/>
                <a:gd name="csX18" fmla="*/ 69066 w 736052"/>
                <a:gd name="csY18" fmla="*/ 825825 h 828467"/>
                <a:gd name="csX19" fmla="*/ 50175 w 736052"/>
                <a:gd name="csY19" fmla="*/ 822011 h 828467"/>
                <a:gd name="csX20" fmla="*/ 38740 w 736052"/>
                <a:gd name="csY20" fmla="*/ 814301 h 828467"/>
                <a:gd name="csX21" fmla="*/ 33197 w 736052"/>
                <a:gd name="csY21" fmla="*/ 812195 h 828467"/>
                <a:gd name="csX22" fmla="*/ 31003 w 736052"/>
                <a:gd name="csY22" fmla="*/ 809085 h 828467"/>
                <a:gd name="csX23" fmla="*/ 24062 w 736052"/>
                <a:gd name="csY23" fmla="*/ 804405 h 828467"/>
                <a:gd name="csX24" fmla="*/ 0 w 736052"/>
                <a:gd name="csY24" fmla="*/ 746315 h 828467"/>
                <a:gd name="csX25" fmla="*/ 0 w 736052"/>
                <a:gd name="csY25" fmla="*/ 82152 h 828467"/>
                <a:gd name="csX26" fmla="*/ 82152 w 736052"/>
                <a:gd name="csY26" fmla="*/ 0 h 828467"/>
                <a:gd name="csX0" fmla="*/ 82152 w 736052"/>
                <a:gd name="csY0" fmla="*/ 0 h 828467"/>
                <a:gd name="csX1" fmla="*/ 442281 w 736052"/>
                <a:gd name="csY1" fmla="*/ 0 h 828467"/>
                <a:gd name="csX2" fmla="*/ 576982 w 736052"/>
                <a:gd name="csY2" fmla="*/ 105 h 828467"/>
                <a:gd name="csX3" fmla="*/ 653593 w 736052"/>
                <a:gd name="csY3" fmla="*/ 7751 h 828467"/>
                <a:gd name="csX4" fmla="*/ 585641 w 736052"/>
                <a:gd name="csY4" fmla="*/ 127808 h 828467"/>
                <a:gd name="csX5" fmla="*/ 617996 w 736052"/>
                <a:gd name="csY5" fmla="*/ 197502 h 828467"/>
                <a:gd name="csX6" fmla="*/ 702877 w 736052"/>
                <a:gd name="csY6" fmla="*/ 346613 h 828467"/>
                <a:gd name="csX7" fmla="*/ 735712 w 736052"/>
                <a:gd name="csY7" fmla="*/ 415946 h 828467"/>
                <a:gd name="csX8" fmla="*/ 697954 w 736052"/>
                <a:gd name="csY8" fmla="*/ 516554 h 828467"/>
                <a:gd name="csX9" fmla="*/ 581678 w 736052"/>
                <a:gd name="csY9" fmla="*/ 724073 h 828467"/>
                <a:gd name="csX10" fmla="*/ 513906 w 736052"/>
                <a:gd name="csY10" fmla="*/ 818378 h 828467"/>
                <a:gd name="csX11" fmla="*/ 470941 w 736052"/>
                <a:gd name="csY11" fmla="*/ 828087 h 828467"/>
                <a:gd name="csX12" fmla="*/ 443937 w 736052"/>
                <a:gd name="csY12" fmla="*/ 828133 h 828467"/>
                <a:gd name="csX13" fmla="*/ 442281 w 736052"/>
                <a:gd name="csY13" fmla="*/ 828467 h 828467"/>
                <a:gd name="csX14" fmla="*/ 82152 w 736052"/>
                <a:gd name="csY14" fmla="*/ 828467 h 828467"/>
                <a:gd name="csX15" fmla="*/ 75080 w 736052"/>
                <a:gd name="csY15" fmla="*/ 827039 h 828467"/>
                <a:gd name="csX16" fmla="*/ 72058 w 736052"/>
                <a:gd name="csY16" fmla="*/ 826962 h 828467"/>
                <a:gd name="csX17" fmla="*/ 69066 w 736052"/>
                <a:gd name="csY17" fmla="*/ 825825 h 828467"/>
                <a:gd name="csX18" fmla="*/ 50175 w 736052"/>
                <a:gd name="csY18" fmla="*/ 822011 h 828467"/>
                <a:gd name="csX19" fmla="*/ 38740 w 736052"/>
                <a:gd name="csY19" fmla="*/ 814301 h 828467"/>
                <a:gd name="csX20" fmla="*/ 33197 w 736052"/>
                <a:gd name="csY20" fmla="*/ 812195 h 828467"/>
                <a:gd name="csX21" fmla="*/ 31003 w 736052"/>
                <a:gd name="csY21" fmla="*/ 809085 h 828467"/>
                <a:gd name="csX22" fmla="*/ 24062 w 736052"/>
                <a:gd name="csY22" fmla="*/ 804405 h 828467"/>
                <a:gd name="csX23" fmla="*/ 0 w 736052"/>
                <a:gd name="csY23" fmla="*/ 746315 h 828467"/>
                <a:gd name="csX24" fmla="*/ 0 w 736052"/>
                <a:gd name="csY24" fmla="*/ 82152 h 828467"/>
                <a:gd name="csX25" fmla="*/ 82152 w 736052"/>
                <a:gd name="csY25" fmla="*/ 0 h 828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6052" h="828467">
                  <a:moveTo>
                    <a:pt x="82152" y="0"/>
                  </a:moveTo>
                  <a:lnTo>
                    <a:pt x="442281" y="0"/>
                  </a:lnTo>
                  <a:lnTo>
                    <a:pt x="576982" y="105"/>
                  </a:lnTo>
                  <a:cubicBezTo>
                    <a:pt x="603814" y="-413"/>
                    <a:pt x="630332" y="818"/>
                    <a:pt x="653593" y="7751"/>
                  </a:cubicBezTo>
                  <a:cubicBezTo>
                    <a:pt x="636305" y="36684"/>
                    <a:pt x="586061" y="95873"/>
                    <a:pt x="585641" y="127808"/>
                  </a:cubicBezTo>
                  <a:cubicBezTo>
                    <a:pt x="585341" y="151760"/>
                    <a:pt x="607010" y="177032"/>
                    <a:pt x="617996" y="197502"/>
                  </a:cubicBezTo>
                  <a:cubicBezTo>
                    <a:pt x="645069" y="247805"/>
                    <a:pt x="675083" y="296669"/>
                    <a:pt x="702877" y="346613"/>
                  </a:cubicBezTo>
                  <a:cubicBezTo>
                    <a:pt x="714882" y="368163"/>
                    <a:pt x="733311" y="390794"/>
                    <a:pt x="735712" y="415946"/>
                  </a:cubicBezTo>
                  <a:cubicBezTo>
                    <a:pt x="739194" y="453704"/>
                    <a:pt x="715242" y="485099"/>
                    <a:pt x="697954" y="516554"/>
                  </a:cubicBezTo>
                  <a:cubicBezTo>
                    <a:pt x="659776" y="586007"/>
                    <a:pt x="619016" y="654139"/>
                    <a:pt x="581678" y="724073"/>
                  </a:cubicBezTo>
                  <a:cubicBezTo>
                    <a:pt x="564691" y="755948"/>
                    <a:pt x="548423" y="802050"/>
                    <a:pt x="513906" y="818378"/>
                  </a:cubicBezTo>
                  <a:cubicBezTo>
                    <a:pt x="500220" y="824831"/>
                    <a:pt x="485708" y="827262"/>
                    <a:pt x="470941" y="828087"/>
                  </a:cubicBezTo>
                  <a:lnTo>
                    <a:pt x="443937" y="828133"/>
                  </a:lnTo>
                  <a:lnTo>
                    <a:pt x="442281" y="828467"/>
                  </a:lnTo>
                  <a:lnTo>
                    <a:pt x="82152" y="828467"/>
                  </a:lnTo>
                  <a:lnTo>
                    <a:pt x="75080" y="827039"/>
                  </a:lnTo>
                  <a:lnTo>
                    <a:pt x="72058" y="826962"/>
                  </a:lnTo>
                  <a:lnTo>
                    <a:pt x="69066" y="825825"/>
                  </a:lnTo>
                  <a:lnTo>
                    <a:pt x="50175" y="822011"/>
                  </a:lnTo>
                  <a:lnTo>
                    <a:pt x="38740" y="814301"/>
                  </a:lnTo>
                  <a:lnTo>
                    <a:pt x="33197" y="812195"/>
                  </a:lnTo>
                  <a:lnTo>
                    <a:pt x="31003" y="809085"/>
                  </a:lnTo>
                  <a:lnTo>
                    <a:pt x="24062" y="804405"/>
                  </a:lnTo>
                  <a:cubicBezTo>
                    <a:pt x="9195" y="789539"/>
                    <a:pt x="0" y="769001"/>
                    <a:pt x="0" y="746315"/>
                  </a:cubicBezTo>
                  <a:lnTo>
                    <a:pt x="0" y="82152"/>
                  </a:lnTo>
                  <a:cubicBezTo>
                    <a:pt x="0" y="36781"/>
                    <a:pt x="36781" y="0"/>
                    <a:pt x="8215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01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C0ED4CB-07A3-42CD-BD97-D7721CCF8577}"/>
                </a:ext>
              </a:extLst>
            </p:cNvPr>
            <p:cNvSpPr/>
            <p:nvPr/>
          </p:nvSpPr>
          <p:spPr>
            <a:xfrm>
              <a:off x="5021835" y="1165890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1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4CB619C-010D-D4E7-27BE-0E700A89CEEB}"/>
              </a:ext>
            </a:extLst>
          </p:cNvPr>
          <p:cNvGrpSpPr/>
          <p:nvPr/>
        </p:nvGrpSpPr>
        <p:grpSpPr>
          <a:xfrm>
            <a:off x="9506943" y="2170164"/>
            <a:ext cx="108375" cy="711258"/>
            <a:chOff x="9309685" y="2205296"/>
            <a:chExt cx="108375" cy="71125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0AD3D5A-592A-1252-5B16-67CC983C6A4A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7CCB4CA-690B-1B43-C1F5-60E6B284ED06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C862171-8A05-C632-0803-CC6BD2EFDD2C}"/>
              </a:ext>
            </a:extLst>
          </p:cNvPr>
          <p:cNvGrpSpPr/>
          <p:nvPr/>
        </p:nvGrpSpPr>
        <p:grpSpPr>
          <a:xfrm>
            <a:off x="9506943" y="1148233"/>
            <a:ext cx="108375" cy="711258"/>
            <a:chOff x="9309685" y="2205296"/>
            <a:chExt cx="108375" cy="71125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8D32BAA-AEE5-5DBF-18E4-D74B6AA5216E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15E9513-1778-3094-F5B1-1C21A87F89BA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437B6A1-1AC6-5ACD-CE0A-9626B17A250C}"/>
              </a:ext>
            </a:extLst>
          </p:cNvPr>
          <p:cNvGrpSpPr/>
          <p:nvPr/>
        </p:nvGrpSpPr>
        <p:grpSpPr>
          <a:xfrm>
            <a:off x="9506943" y="3194200"/>
            <a:ext cx="108375" cy="711258"/>
            <a:chOff x="9309685" y="2205296"/>
            <a:chExt cx="108375" cy="71125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AAFFFEB-5B1A-0095-8B5A-3B30461865B4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97E5F1B-734F-33C0-F01B-DD0C5DD14C99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1EEFEE-EF0A-0A3F-FA58-16839F5F7C46}"/>
              </a:ext>
            </a:extLst>
          </p:cNvPr>
          <p:cNvGrpSpPr/>
          <p:nvPr/>
        </p:nvGrpSpPr>
        <p:grpSpPr>
          <a:xfrm>
            <a:off x="9506943" y="4218236"/>
            <a:ext cx="108375" cy="711258"/>
            <a:chOff x="9309685" y="2205296"/>
            <a:chExt cx="108375" cy="711258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A878FFF-FCFE-4DB0-3198-4A7B2A2C954A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22B47DD-9E7D-E906-48B6-53425D27D666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9E66C6B-639E-D6F4-7849-3DF49D789988}"/>
              </a:ext>
            </a:extLst>
          </p:cNvPr>
          <p:cNvGrpSpPr/>
          <p:nvPr/>
        </p:nvGrpSpPr>
        <p:grpSpPr>
          <a:xfrm>
            <a:off x="9502564" y="5242271"/>
            <a:ext cx="108375" cy="711258"/>
            <a:chOff x="9309685" y="2205296"/>
            <a:chExt cx="108375" cy="71125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1243BFE-CB51-F21F-0F5B-2D607683D8E3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4BFC960-EFE6-70B1-21B6-FC466B7EBA10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0" name="Graphic 69" descr="Rocket with solid fill">
            <a:extLst>
              <a:ext uri="{FF2B5EF4-FFF2-40B4-BE49-F238E27FC236}">
                <a16:creationId xmlns:a16="http://schemas.microsoft.com/office/drawing/2014/main" id="{582CF2B6-A3E4-F93D-DF06-2CF05E25E9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31150" y="1229542"/>
            <a:ext cx="548640" cy="548640"/>
          </a:xfrm>
          <a:prstGeom prst="rect">
            <a:avLst/>
          </a:prstGeom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BD9ABF22-F0EE-5D6C-2222-7B389AB3A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31150" y="2251473"/>
            <a:ext cx="548640" cy="548640"/>
          </a:xfrm>
          <a:prstGeom prst="rect">
            <a:avLst/>
          </a:prstGeom>
        </p:spPr>
      </p:pic>
      <p:pic>
        <p:nvPicPr>
          <p:cNvPr id="72" name="Graphic 71" descr="Lights On with solid fill">
            <a:extLst>
              <a:ext uri="{FF2B5EF4-FFF2-40B4-BE49-F238E27FC236}">
                <a16:creationId xmlns:a16="http://schemas.microsoft.com/office/drawing/2014/main" id="{FBB8C938-4896-2DC0-4A93-8C4DD4C7B4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31150" y="3275509"/>
            <a:ext cx="548640" cy="548640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C42859A9-8205-0FF8-F8B5-A1E32ADD96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31150" y="4299545"/>
            <a:ext cx="548640" cy="548640"/>
          </a:xfrm>
          <a:prstGeom prst="rect">
            <a:avLst/>
          </a:prstGeom>
        </p:spPr>
      </p:pic>
      <p:pic>
        <p:nvPicPr>
          <p:cNvPr id="74" name="Graphic 73" descr="Users with solid fill">
            <a:extLst>
              <a:ext uri="{FF2B5EF4-FFF2-40B4-BE49-F238E27FC236}">
                <a16:creationId xmlns:a16="http://schemas.microsoft.com/office/drawing/2014/main" id="{1FD06B7D-FE0D-1DBD-09A9-6732CE2F64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31150" y="5323580"/>
            <a:ext cx="548640" cy="54864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4B4B12FC-FBF5-EE24-06CD-D4FB4DB738DC}"/>
              </a:ext>
            </a:extLst>
          </p:cNvPr>
          <p:cNvGrpSpPr/>
          <p:nvPr/>
        </p:nvGrpSpPr>
        <p:grpSpPr>
          <a:xfrm>
            <a:off x="5363588" y="1199692"/>
            <a:ext cx="3770688" cy="608340"/>
            <a:chOff x="332936" y="2689321"/>
            <a:chExt cx="2926080" cy="60834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987F30D-3A03-3A02-0133-79CD187607B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82BD54-F91D-9963-57E8-0A20E15D7A40}"/>
                </a:ext>
              </a:extLst>
            </p:cNvPr>
            <p:cNvSpPr txBox="1"/>
            <p:nvPr/>
          </p:nvSpPr>
          <p:spPr>
            <a:xfrm>
              <a:off x="332936" y="302066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956B1-A066-3543-0699-720A6FF12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5342DEB-2611-83F5-BDCF-01497A65AB3A}"/>
              </a:ext>
            </a:extLst>
          </p:cNvPr>
          <p:cNvGrpSpPr/>
          <p:nvPr/>
        </p:nvGrpSpPr>
        <p:grpSpPr>
          <a:xfrm>
            <a:off x="2581062" y="3119257"/>
            <a:ext cx="6651537" cy="861145"/>
            <a:chOff x="2581062" y="3211857"/>
            <a:chExt cx="6651537" cy="86114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6DEFAC8-F5FD-25BA-AA1A-63A5CACE757B}"/>
                </a:ext>
              </a:extLst>
            </p:cNvPr>
            <p:cNvSpPr/>
            <p:nvPr/>
          </p:nvSpPr>
          <p:spPr>
            <a:xfrm>
              <a:off x="3776078" y="3249237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5B874F6-5EF5-005B-2B8B-C825F031AC82}"/>
                </a:ext>
              </a:extLst>
            </p:cNvPr>
            <p:cNvSpPr/>
            <p:nvPr/>
          </p:nvSpPr>
          <p:spPr>
            <a:xfrm>
              <a:off x="3563696" y="3211857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5705 w 1525983"/>
                <a:gd name="csY1" fmla="*/ 0 h 861144"/>
                <a:gd name="csX2" fmla="*/ 1339759 w 1525983"/>
                <a:gd name="csY2" fmla="*/ 136624 h 861144"/>
                <a:gd name="csX3" fmla="*/ 1449193 w 1525983"/>
                <a:gd name="csY3" fmla="*/ 303919 h 861144"/>
                <a:gd name="csX4" fmla="*/ 1525409 w 1525983"/>
                <a:gd name="csY4" fmla="*/ 449559 h 861144"/>
                <a:gd name="csX5" fmla="*/ 1445591 w 1525983"/>
                <a:gd name="csY5" fmla="*/ 579457 h 861144"/>
                <a:gd name="csX6" fmla="*/ 1311097 w 1525983"/>
                <a:gd name="csY6" fmla="*/ 782452 h 861144"/>
                <a:gd name="csX7" fmla="*/ 1256393 w 1525983"/>
                <a:gd name="csY7" fmla="*/ 858377 h 861144"/>
                <a:gd name="csX8" fmla="*/ 1254915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5705" y="0"/>
                  </a:lnTo>
                  <a:lnTo>
                    <a:pt x="1339759" y="136624"/>
                  </a:lnTo>
                  <a:cubicBezTo>
                    <a:pt x="1376165" y="192539"/>
                    <a:pt x="1411914" y="248888"/>
                    <a:pt x="1449193" y="303919"/>
                  </a:cubicBezTo>
                  <a:cubicBezTo>
                    <a:pt x="1473759" y="340190"/>
                    <a:pt x="1532397" y="406630"/>
                    <a:pt x="1525409" y="449559"/>
                  </a:cubicBezTo>
                  <a:cubicBezTo>
                    <a:pt x="1520367" y="480560"/>
                    <a:pt x="1465618" y="550467"/>
                    <a:pt x="1445591" y="579457"/>
                  </a:cubicBezTo>
                  <a:cubicBezTo>
                    <a:pt x="1399416" y="646243"/>
                    <a:pt x="1356624" y="715249"/>
                    <a:pt x="1311097" y="782452"/>
                  </a:cubicBezTo>
                  <a:cubicBezTo>
                    <a:pt x="1296185" y="804454"/>
                    <a:pt x="1272561" y="832698"/>
                    <a:pt x="1256393" y="858377"/>
                  </a:cubicBezTo>
                  <a:lnTo>
                    <a:pt x="1254915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F17E0F1-89EE-68AA-389A-7331234C3003}"/>
                </a:ext>
              </a:extLst>
            </p:cNvPr>
            <p:cNvSpPr/>
            <p:nvPr/>
          </p:nvSpPr>
          <p:spPr>
            <a:xfrm>
              <a:off x="2581062" y="3212661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03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D9D76DE-E38D-2BC0-321F-FB8C26CC97E6}"/>
                </a:ext>
              </a:extLst>
            </p:cNvPr>
            <p:cNvSpPr/>
            <p:nvPr/>
          </p:nvSpPr>
          <p:spPr>
            <a:xfrm>
              <a:off x="3874015" y="3310974"/>
              <a:ext cx="662910" cy="6629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F08B042-F87B-B1FB-596E-A1D297D96DB2}"/>
                </a:ext>
              </a:extLst>
            </p:cNvPr>
            <p:cNvSpPr/>
            <p:nvPr/>
          </p:nvSpPr>
          <p:spPr>
            <a:xfrm>
              <a:off x="4774770" y="3211857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3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301BD14-43EC-23B0-9907-523B50A67CAB}"/>
                </a:ext>
              </a:extLst>
            </p:cNvPr>
            <p:cNvGrpSpPr/>
            <p:nvPr/>
          </p:nvGrpSpPr>
          <p:grpSpPr>
            <a:xfrm>
              <a:off x="5363588" y="3338259"/>
              <a:ext cx="3770688" cy="608340"/>
              <a:chOff x="332936" y="2689321"/>
              <a:chExt cx="2926080" cy="60834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5EB1865-4A07-A078-F298-499F4F747692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CCCAFD8-2589-D5F9-A285-C4CD001C662D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FA90D37-4C46-FDC5-9032-04E63AA5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Process Cards – Slide Template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6740C9D-CEFA-0A7D-128F-CFBFB68D0BD9}"/>
              </a:ext>
            </a:extLst>
          </p:cNvPr>
          <p:cNvGrpSpPr/>
          <p:nvPr/>
        </p:nvGrpSpPr>
        <p:grpSpPr>
          <a:xfrm>
            <a:off x="2576683" y="5167328"/>
            <a:ext cx="6651537" cy="861145"/>
            <a:chOff x="2823748" y="5259928"/>
            <a:chExt cx="6651537" cy="86114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4207E79-D874-55BB-E86B-E2106FD901F4}"/>
                </a:ext>
              </a:extLst>
            </p:cNvPr>
            <p:cNvSpPr/>
            <p:nvPr/>
          </p:nvSpPr>
          <p:spPr>
            <a:xfrm>
              <a:off x="4018764" y="5297308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2DBEED-271C-497F-D995-D560FE6DB28F}"/>
                </a:ext>
              </a:extLst>
            </p:cNvPr>
            <p:cNvSpPr/>
            <p:nvPr/>
          </p:nvSpPr>
          <p:spPr>
            <a:xfrm>
              <a:off x="3806382" y="5259928"/>
              <a:ext cx="1530362" cy="861144"/>
            </a:xfrm>
            <a:custGeom>
              <a:avLst/>
              <a:gdLst>
                <a:gd name="csX0" fmla="*/ 134898 w 1530362"/>
                <a:gd name="csY0" fmla="*/ 0 h 861144"/>
                <a:gd name="csX1" fmla="*/ 1243178 w 1530362"/>
                <a:gd name="csY1" fmla="*/ 0 h 861144"/>
                <a:gd name="csX2" fmla="*/ 1344138 w 1530362"/>
                <a:gd name="csY2" fmla="*/ 146656 h 861144"/>
                <a:gd name="csX3" fmla="*/ 1453572 w 1530362"/>
                <a:gd name="csY3" fmla="*/ 313951 h 861144"/>
                <a:gd name="csX4" fmla="*/ 1529788 w 1530362"/>
                <a:gd name="csY4" fmla="*/ 459591 h 861144"/>
                <a:gd name="csX5" fmla="*/ 1449970 w 1530362"/>
                <a:gd name="csY5" fmla="*/ 589489 h 861144"/>
                <a:gd name="csX6" fmla="*/ 1315476 w 1530362"/>
                <a:gd name="csY6" fmla="*/ 792484 h 861144"/>
                <a:gd name="csX7" fmla="*/ 1278826 w 1530362"/>
                <a:gd name="csY7" fmla="*/ 842201 h 861144"/>
                <a:gd name="csX8" fmla="*/ 1265777 w 1530362"/>
                <a:gd name="csY8" fmla="*/ 861144 h 861144"/>
                <a:gd name="csX9" fmla="*/ 134898 w 1530362"/>
                <a:gd name="csY9" fmla="*/ 861144 h 861144"/>
                <a:gd name="csX10" fmla="*/ 0 w 1530362"/>
                <a:gd name="csY10" fmla="*/ 726246 h 861144"/>
                <a:gd name="csX11" fmla="*/ 0 w 1530362"/>
                <a:gd name="csY11" fmla="*/ 134898 h 861144"/>
                <a:gd name="csX12" fmla="*/ 134898 w 1530362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30362" h="861144">
                  <a:moveTo>
                    <a:pt x="134898" y="0"/>
                  </a:moveTo>
                  <a:lnTo>
                    <a:pt x="1243178" y="0"/>
                  </a:lnTo>
                  <a:lnTo>
                    <a:pt x="1344138" y="146656"/>
                  </a:lnTo>
                  <a:cubicBezTo>
                    <a:pt x="1380544" y="202571"/>
                    <a:pt x="1416293" y="258920"/>
                    <a:pt x="1453572" y="313951"/>
                  </a:cubicBezTo>
                  <a:cubicBezTo>
                    <a:pt x="1478138" y="350222"/>
                    <a:pt x="1536776" y="416663"/>
                    <a:pt x="1529788" y="459591"/>
                  </a:cubicBezTo>
                  <a:cubicBezTo>
                    <a:pt x="1524746" y="490592"/>
                    <a:pt x="1469997" y="560499"/>
                    <a:pt x="1449970" y="589489"/>
                  </a:cubicBezTo>
                  <a:cubicBezTo>
                    <a:pt x="1403795" y="656275"/>
                    <a:pt x="1361003" y="725281"/>
                    <a:pt x="1315476" y="792484"/>
                  </a:cubicBezTo>
                  <a:cubicBezTo>
                    <a:pt x="1305535" y="807152"/>
                    <a:pt x="1291721" y="824594"/>
                    <a:pt x="1278826" y="842201"/>
                  </a:cubicBezTo>
                  <a:lnTo>
                    <a:pt x="1265777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CB160B4-1E94-1491-14F6-7053C9A33DED}"/>
                </a:ext>
              </a:extLst>
            </p:cNvPr>
            <p:cNvSpPr/>
            <p:nvPr/>
          </p:nvSpPr>
          <p:spPr>
            <a:xfrm>
              <a:off x="2823748" y="5260732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05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CC627C0-717E-225B-6DD8-4788B0A56E68}"/>
                </a:ext>
              </a:extLst>
            </p:cNvPr>
            <p:cNvSpPr/>
            <p:nvPr/>
          </p:nvSpPr>
          <p:spPr>
            <a:xfrm>
              <a:off x="4121080" y="5359045"/>
              <a:ext cx="662910" cy="66291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C3A1F8D-7D1B-9FDC-185B-3D1FFE36D0FC}"/>
                </a:ext>
              </a:extLst>
            </p:cNvPr>
            <p:cNvSpPr/>
            <p:nvPr/>
          </p:nvSpPr>
          <p:spPr>
            <a:xfrm>
              <a:off x="5017456" y="5259928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5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ADCA6A1-71C7-F607-6F14-2E0A49A4EC4B}"/>
                </a:ext>
              </a:extLst>
            </p:cNvPr>
            <p:cNvGrpSpPr/>
            <p:nvPr/>
          </p:nvGrpSpPr>
          <p:grpSpPr>
            <a:xfrm>
              <a:off x="5610653" y="5386330"/>
              <a:ext cx="3770688" cy="608340"/>
              <a:chOff x="332936" y="2689321"/>
              <a:chExt cx="2926080" cy="608340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8E18A2FE-3240-75DA-B059-F7E62EF810E9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09D6C3A-7BE0-58FC-1723-11408C2D9231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BE8CDE3-FF64-9FD2-2D3D-A62C4F117814}"/>
              </a:ext>
            </a:extLst>
          </p:cNvPr>
          <p:cNvGrpSpPr/>
          <p:nvPr/>
        </p:nvGrpSpPr>
        <p:grpSpPr>
          <a:xfrm>
            <a:off x="2581062" y="4143293"/>
            <a:ext cx="6651537" cy="861145"/>
            <a:chOff x="2828127" y="4235893"/>
            <a:chExt cx="6651537" cy="86114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65E1F46-DC09-7F92-6E9C-96B35115E243}"/>
                </a:ext>
              </a:extLst>
            </p:cNvPr>
            <p:cNvSpPr/>
            <p:nvPr/>
          </p:nvSpPr>
          <p:spPr>
            <a:xfrm>
              <a:off x="4023143" y="4273273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AD82870-3823-EC72-6F3E-1028160853CE}"/>
                </a:ext>
              </a:extLst>
            </p:cNvPr>
            <p:cNvSpPr/>
            <p:nvPr/>
          </p:nvSpPr>
          <p:spPr>
            <a:xfrm>
              <a:off x="3810761" y="4235893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5705 w 1525983"/>
                <a:gd name="csY1" fmla="*/ 0 h 861144"/>
                <a:gd name="csX2" fmla="*/ 1339759 w 1525983"/>
                <a:gd name="csY2" fmla="*/ 136624 h 861144"/>
                <a:gd name="csX3" fmla="*/ 1449193 w 1525983"/>
                <a:gd name="csY3" fmla="*/ 303919 h 861144"/>
                <a:gd name="csX4" fmla="*/ 1525409 w 1525983"/>
                <a:gd name="csY4" fmla="*/ 449559 h 861144"/>
                <a:gd name="csX5" fmla="*/ 1445591 w 1525983"/>
                <a:gd name="csY5" fmla="*/ 579457 h 861144"/>
                <a:gd name="csX6" fmla="*/ 1311097 w 1525983"/>
                <a:gd name="csY6" fmla="*/ 782452 h 861144"/>
                <a:gd name="csX7" fmla="*/ 1256393 w 1525983"/>
                <a:gd name="csY7" fmla="*/ 858377 h 861144"/>
                <a:gd name="csX8" fmla="*/ 1254915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5705" y="0"/>
                  </a:lnTo>
                  <a:lnTo>
                    <a:pt x="1339759" y="136624"/>
                  </a:lnTo>
                  <a:cubicBezTo>
                    <a:pt x="1376165" y="192539"/>
                    <a:pt x="1411914" y="248888"/>
                    <a:pt x="1449193" y="303919"/>
                  </a:cubicBezTo>
                  <a:cubicBezTo>
                    <a:pt x="1473759" y="340190"/>
                    <a:pt x="1532397" y="406631"/>
                    <a:pt x="1525409" y="449559"/>
                  </a:cubicBezTo>
                  <a:cubicBezTo>
                    <a:pt x="1520367" y="480560"/>
                    <a:pt x="1465618" y="550467"/>
                    <a:pt x="1445591" y="579457"/>
                  </a:cubicBezTo>
                  <a:cubicBezTo>
                    <a:pt x="1399416" y="646243"/>
                    <a:pt x="1356624" y="715249"/>
                    <a:pt x="1311097" y="782452"/>
                  </a:cubicBezTo>
                  <a:cubicBezTo>
                    <a:pt x="1296185" y="804454"/>
                    <a:pt x="1272561" y="832698"/>
                    <a:pt x="1256393" y="858377"/>
                  </a:cubicBezTo>
                  <a:lnTo>
                    <a:pt x="1254915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267D940-E0AF-D315-392B-094A4789F095}"/>
                </a:ext>
              </a:extLst>
            </p:cNvPr>
            <p:cNvSpPr/>
            <p:nvPr/>
          </p:nvSpPr>
          <p:spPr>
            <a:xfrm>
              <a:off x="2828127" y="4236697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04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129D349-A515-2B1D-8290-6ED7517F1E24}"/>
                </a:ext>
              </a:extLst>
            </p:cNvPr>
            <p:cNvSpPr/>
            <p:nvPr/>
          </p:nvSpPr>
          <p:spPr>
            <a:xfrm>
              <a:off x="4121080" y="4335010"/>
              <a:ext cx="662910" cy="6629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4222E7F-5851-5742-0A9A-61E5B10599CD}"/>
                </a:ext>
              </a:extLst>
            </p:cNvPr>
            <p:cNvSpPr/>
            <p:nvPr/>
          </p:nvSpPr>
          <p:spPr>
            <a:xfrm>
              <a:off x="5021835" y="4235893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4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BA2AC72-022E-524C-492E-BB6E38424917}"/>
                </a:ext>
              </a:extLst>
            </p:cNvPr>
            <p:cNvGrpSpPr/>
            <p:nvPr/>
          </p:nvGrpSpPr>
          <p:grpSpPr>
            <a:xfrm>
              <a:off x="5610653" y="4362295"/>
              <a:ext cx="3770688" cy="608340"/>
              <a:chOff x="332936" y="2689321"/>
              <a:chExt cx="2926080" cy="608340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98C0C82-E411-5A2A-AD28-003D1BBE461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17D9F8C-213F-06D4-E393-AEDB1B863746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33AB4BF-AEB2-E797-8366-01A6157979AF}"/>
              </a:ext>
            </a:extLst>
          </p:cNvPr>
          <p:cNvGrpSpPr/>
          <p:nvPr/>
        </p:nvGrpSpPr>
        <p:grpSpPr>
          <a:xfrm>
            <a:off x="2581062" y="2095221"/>
            <a:ext cx="6651537" cy="861145"/>
            <a:chOff x="2828127" y="2187821"/>
            <a:chExt cx="6651537" cy="86114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2F79E4A-7404-FB3B-3FA0-DBBCD9DDF109}"/>
                </a:ext>
              </a:extLst>
            </p:cNvPr>
            <p:cNvSpPr/>
            <p:nvPr/>
          </p:nvSpPr>
          <p:spPr>
            <a:xfrm>
              <a:off x="4023143" y="2225201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D8E81D7-AC79-5BD3-7516-4F8895DD6B98}"/>
                </a:ext>
              </a:extLst>
            </p:cNvPr>
            <p:cNvSpPr/>
            <p:nvPr/>
          </p:nvSpPr>
          <p:spPr>
            <a:xfrm>
              <a:off x="3810761" y="2187821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4684 w 1525983"/>
                <a:gd name="csY1" fmla="*/ 0 h 861144"/>
                <a:gd name="csX2" fmla="*/ 1339759 w 1525983"/>
                <a:gd name="csY2" fmla="*/ 138107 h 861144"/>
                <a:gd name="csX3" fmla="*/ 1449193 w 1525983"/>
                <a:gd name="csY3" fmla="*/ 305402 h 861144"/>
                <a:gd name="csX4" fmla="*/ 1525409 w 1525983"/>
                <a:gd name="csY4" fmla="*/ 451042 h 861144"/>
                <a:gd name="csX5" fmla="*/ 1445591 w 1525983"/>
                <a:gd name="csY5" fmla="*/ 580940 h 861144"/>
                <a:gd name="csX6" fmla="*/ 1311097 w 1525983"/>
                <a:gd name="csY6" fmla="*/ 783935 h 861144"/>
                <a:gd name="csX7" fmla="*/ 1256393 w 1525983"/>
                <a:gd name="csY7" fmla="*/ 859860 h 861144"/>
                <a:gd name="csX8" fmla="*/ 1255707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4684" y="0"/>
                  </a:lnTo>
                  <a:lnTo>
                    <a:pt x="1339759" y="138107"/>
                  </a:lnTo>
                  <a:cubicBezTo>
                    <a:pt x="1376165" y="194022"/>
                    <a:pt x="1411914" y="250371"/>
                    <a:pt x="1449193" y="305402"/>
                  </a:cubicBezTo>
                  <a:cubicBezTo>
                    <a:pt x="1473759" y="341673"/>
                    <a:pt x="1532397" y="408113"/>
                    <a:pt x="1525409" y="451042"/>
                  </a:cubicBezTo>
                  <a:cubicBezTo>
                    <a:pt x="1520367" y="482043"/>
                    <a:pt x="1465618" y="551950"/>
                    <a:pt x="1445591" y="580940"/>
                  </a:cubicBezTo>
                  <a:cubicBezTo>
                    <a:pt x="1399416" y="647726"/>
                    <a:pt x="1356624" y="716732"/>
                    <a:pt x="1311097" y="783935"/>
                  </a:cubicBezTo>
                  <a:cubicBezTo>
                    <a:pt x="1296185" y="805937"/>
                    <a:pt x="1272561" y="834181"/>
                    <a:pt x="1256393" y="859860"/>
                  </a:cubicBezTo>
                  <a:lnTo>
                    <a:pt x="1255707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BC0DB23-A462-0019-6E53-CAF93152EB04}"/>
                </a:ext>
              </a:extLst>
            </p:cNvPr>
            <p:cNvSpPr/>
            <p:nvPr/>
          </p:nvSpPr>
          <p:spPr>
            <a:xfrm>
              <a:off x="2828127" y="2188625"/>
              <a:ext cx="731673" cy="859536"/>
            </a:xfrm>
            <a:custGeom>
              <a:avLst/>
              <a:gdLst>
                <a:gd name="csX0" fmla="*/ 82152 w 731673"/>
                <a:gd name="csY0" fmla="*/ 0 h 815718"/>
                <a:gd name="csX1" fmla="*/ 442281 w 731673"/>
                <a:gd name="csY1" fmla="*/ 0 h 815718"/>
                <a:gd name="csX2" fmla="*/ 444558 w 731673"/>
                <a:gd name="csY2" fmla="*/ 460 h 815718"/>
                <a:gd name="csX3" fmla="*/ 453668 w 731673"/>
                <a:gd name="csY3" fmla="*/ 258 h 815718"/>
                <a:gd name="csX4" fmla="*/ 515280 w 731673"/>
                <a:gd name="csY4" fmla="*/ 17260 h 815718"/>
                <a:gd name="csX5" fmla="*/ 576869 w 731673"/>
                <a:gd name="csY5" fmla="*/ 111746 h 815718"/>
                <a:gd name="csX6" fmla="*/ 686722 w 731673"/>
                <a:gd name="csY6" fmla="*/ 314042 h 815718"/>
                <a:gd name="csX7" fmla="*/ 731503 w 731673"/>
                <a:gd name="csY7" fmla="*/ 423475 h 815718"/>
                <a:gd name="csX8" fmla="*/ 699868 w 731673"/>
                <a:gd name="csY8" fmla="*/ 492328 h 815718"/>
                <a:gd name="csX9" fmla="*/ 617028 w 731673"/>
                <a:gd name="csY9" fmla="*/ 637897 h 815718"/>
                <a:gd name="csX10" fmla="*/ 511378 w 731673"/>
                <a:gd name="csY10" fmla="*/ 802076 h 815718"/>
                <a:gd name="csX11" fmla="*/ 471190 w 731673"/>
                <a:gd name="csY11" fmla="*/ 812966 h 815718"/>
                <a:gd name="csX12" fmla="*/ 450781 w 731673"/>
                <a:gd name="csY12" fmla="*/ 814002 h 815718"/>
                <a:gd name="csX13" fmla="*/ 442281 w 731673"/>
                <a:gd name="csY13" fmla="*/ 815718 h 815718"/>
                <a:gd name="csX14" fmla="*/ 82152 w 731673"/>
                <a:gd name="csY14" fmla="*/ 815718 h 815718"/>
                <a:gd name="csX15" fmla="*/ 50175 w 731673"/>
                <a:gd name="csY15" fmla="*/ 809262 h 815718"/>
                <a:gd name="csX16" fmla="*/ 41438 w 731673"/>
                <a:gd name="csY16" fmla="*/ 803372 h 815718"/>
                <a:gd name="csX17" fmla="*/ 36491 w 731673"/>
                <a:gd name="csY17" fmla="*/ 802016 h 815718"/>
                <a:gd name="csX18" fmla="*/ 31386 w 731673"/>
                <a:gd name="csY18" fmla="*/ 796594 h 815718"/>
                <a:gd name="csX19" fmla="*/ 24062 w 731673"/>
                <a:gd name="csY19" fmla="*/ 791656 h 815718"/>
                <a:gd name="csX20" fmla="*/ 17319 w 731673"/>
                <a:gd name="csY20" fmla="*/ 781655 h 815718"/>
                <a:gd name="csX21" fmla="*/ 12520 w 731673"/>
                <a:gd name="csY21" fmla="*/ 776558 h 815718"/>
                <a:gd name="csX22" fmla="*/ 11272 w 731673"/>
                <a:gd name="csY22" fmla="*/ 772686 h 815718"/>
                <a:gd name="csX23" fmla="*/ 6456 w 731673"/>
                <a:gd name="csY23" fmla="*/ 765543 h 815718"/>
                <a:gd name="csX24" fmla="*/ 0 w 731673"/>
                <a:gd name="csY24" fmla="*/ 733566 h 815718"/>
                <a:gd name="csX25" fmla="*/ 0 w 731673"/>
                <a:gd name="csY25" fmla="*/ 82152 h 815718"/>
                <a:gd name="csX26" fmla="*/ 1257 w 731673"/>
                <a:gd name="csY26" fmla="*/ 75925 h 815718"/>
                <a:gd name="csX27" fmla="*/ 1434 w 731673"/>
                <a:gd name="csY27" fmla="*/ 69425 h 815718"/>
                <a:gd name="csX28" fmla="*/ 5479 w 731673"/>
                <a:gd name="csY28" fmla="*/ 55017 h 815718"/>
                <a:gd name="csX29" fmla="*/ 6456 w 731673"/>
                <a:gd name="csY29" fmla="*/ 50175 h 815718"/>
                <a:gd name="csX30" fmla="*/ 7110 w 731673"/>
                <a:gd name="csY30" fmla="*/ 49206 h 815718"/>
                <a:gd name="csX31" fmla="*/ 8028 w 731673"/>
                <a:gd name="csY31" fmla="*/ 45934 h 815718"/>
                <a:gd name="csX32" fmla="*/ 41498 w 731673"/>
                <a:gd name="csY32" fmla="*/ 10386 h 815718"/>
                <a:gd name="csX33" fmla="*/ 47245 w 731673"/>
                <a:gd name="csY33" fmla="*/ 8432 h 815718"/>
                <a:gd name="csX34" fmla="*/ 50175 w 731673"/>
                <a:gd name="csY34" fmla="*/ 6456 h 815718"/>
                <a:gd name="csX35" fmla="*/ 57262 w 731673"/>
                <a:gd name="csY35" fmla="*/ 5025 h 815718"/>
                <a:gd name="csX36" fmla="*/ 64705 w 731673"/>
                <a:gd name="csY36" fmla="*/ 2494 h 815718"/>
                <a:gd name="csX37" fmla="*/ 71199 w 731673"/>
                <a:gd name="csY37" fmla="*/ 2212 h 8157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31673" h="815718">
                  <a:moveTo>
                    <a:pt x="82152" y="0"/>
                  </a:moveTo>
                  <a:lnTo>
                    <a:pt x="442281" y="0"/>
                  </a:lnTo>
                  <a:lnTo>
                    <a:pt x="444558" y="460"/>
                  </a:lnTo>
                  <a:lnTo>
                    <a:pt x="453668" y="258"/>
                  </a:lnTo>
                  <a:cubicBezTo>
                    <a:pt x="475991" y="1038"/>
                    <a:pt x="497632" y="4895"/>
                    <a:pt x="515280" y="17260"/>
                  </a:cubicBezTo>
                  <a:cubicBezTo>
                    <a:pt x="545294" y="38271"/>
                    <a:pt x="560242" y="80351"/>
                    <a:pt x="576869" y="111746"/>
                  </a:cubicBezTo>
                  <a:cubicBezTo>
                    <a:pt x="612767" y="179459"/>
                    <a:pt x="649144" y="247230"/>
                    <a:pt x="686722" y="314042"/>
                  </a:cubicBezTo>
                  <a:cubicBezTo>
                    <a:pt x="705511" y="347418"/>
                    <a:pt x="734144" y="383616"/>
                    <a:pt x="731503" y="423475"/>
                  </a:cubicBezTo>
                  <a:cubicBezTo>
                    <a:pt x="729762" y="449107"/>
                    <a:pt x="711754" y="470537"/>
                    <a:pt x="699868" y="492328"/>
                  </a:cubicBezTo>
                  <a:cubicBezTo>
                    <a:pt x="673096" y="541311"/>
                    <a:pt x="644041" y="589034"/>
                    <a:pt x="617028" y="637897"/>
                  </a:cubicBezTo>
                  <a:cubicBezTo>
                    <a:pt x="595238" y="677156"/>
                    <a:pt x="547155" y="782086"/>
                    <a:pt x="511378" y="802076"/>
                  </a:cubicBezTo>
                  <a:cubicBezTo>
                    <a:pt x="501684" y="807509"/>
                    <a:pt x="487603" y="810915"/>
                    <a:pt x="471190" y="812966"/>
                  </a:cubicBezTo>
                  <a:lnTo>
                    <a:pt x="450781" y="814002"/>
                  </a:lnTo>
                  <a:lnTo>
                    <a:pt x="442281" y="815718"/>
                  </a:lnTo>
                  <a:lnTo>
                    <a:pt x="82152" y="815718"/>
                  </a:lnTo>
                  <a:cubicBezTo>
                    <a:pt x="70810" y="815718"/>
                    <a:pt x="60004" y="813419"/>
                    <a:pt x="50175" y="809262"/>
                  </a:cubicBezTo>
                  <a:lnTo>
                    <a:pt x="41438" y="803372"/>
                  </a:lnTo>
                  <a:lnTo>
                    <a:pt x="36491" y="802016"/>
                  </a:lnTo>
                  <a:lnTo>
                    <a:pt x="31386" y="796594"/>
                  </a:lnTo>
                  <a:lnTo>
                    <a:pt x="24062" y="791656"/>
                  </a:lnTo>
                  <a:lnTo>
                    <a:pt x="17319" y="781655"/>
                  </a:lnTo>
                  <a:lnTo>
                    <a:pt x="12520" y="776558"/>
                  </a:lnTo>
                  <a:lnTo>
                    <a:pt x="11272" y="772686"/>
                  </a:lnTo>
                  <a:lnTo>
                    <a:pt x="6456" y="765543"/>
                  </a:lnTo>
                  <a:cubicBezTo>
                    <a:pt x="2299" y="755715"/>
                    <a:pt x="0" y="744909"/>
                    <a:pt x="0" y="733566"/>
                  </a:cubicBezTo>
                  <a:lnTo>
                    <a:pt x="0" y="82152"/>
                  </a:lnTo>
                  <a:lnTo>
                    <a:pt x="1257" y="75925"/>
                  </a:lnTo>
                  <a:lnTo>
                    <a:pt x="1434" y="69425"/>
                  </a:lnTo>
                  <a:lnTo>
                    <a:pt x="5479" y="55017"/>
                  </a:lnTo>
                  <a:lnTo>
                    <a:pt x="6456" y="50175"/>
                  </a:lnTo>
                  <a:lnTo>
                    <a:pt x="7110" y="49206"/>
                  </a:lnTo>
                  <a:lnTo>
                    <a:pt x="8028" y="45934"/>
                  </a:lnTo>
                  <a:cubicBezTo>
                    <a:pt x="15086" y="31081"/>
                    <a:pt x="27058" y="18306"/>
                    <a:pt x="41498" y="10386"/>
                  </a:cubicBezTo>
                  <a:lnTo>
                    <a:pt x="47245" y="8432"/>
                  </a:lnTo>
                  <a:lnTo>
                    <a:pt x="50175" y="6456"/>
                  </a:lnTo>
                  <a:lnTo>
                    <a:pt x="57262" y="5025"/>
                  </a:lnTo>
                  <a:lnTo>
                    <a:pt x="64705" y="2494"/>
                  </a:lnTo>
                  <a:lnTo>
                    <a:pt x="71199" y="22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02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5AF726C-820F-A0E3-CCAE-2C59220DCB28}"/>
                </a:ext>
              </a:extLst>
            </p:cNvPr>
            <p:cNvSpPr/>
            <p:nvPr/>
          </p:nvSpPr>
          <p:spPr>
            <a:xfrm>
              <a:off x="4121080" y="2286938"/>
              <a:ext cx="662910" cy="6629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43E9AD8-3E5E-ADF2-E259-60CACE5339E3}"/>
                </a:ext>
              </a:extLst>
            </p:cNvPr>
            <p:cNvSpPr/>
            <p:nvPr/>
          </p:nvSpPr>
          <p:spPr>
            <a:xfrm>
              <a:off x="5021835" y="2187821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2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5169F24-D1CA-FE30-3282-A2D2707A8471}"/>
                </a:ext>
              </a:extLst>
            </p:cNvPr>
            <p:cNvGrpSpPr/>
            <p:nvPr/>
          </p:nvGrpSpPr>
          <p:grpSpPr>
            <a:xfrm>
              <a:off x="5610653" y="2314223"/>
              <a:ext cx="3770688" cy="608340"/>
              <a:chOff x="332936" y="2689321"/>
              <a:chExt cx="2926080" cy="608340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56CF8D6-0A30-6369-9BE1-BEC83C6C41E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cap="all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C0CAACF-0C39-CC91-BF10-CCD69AEFAC0E}"/>
                  </a:ext>
                </a:extLst>
              </p:cNvPr>
              <p:cNvSpPr txBox="1"/>
              <p:nvPr/>
            </p:nvSpPr>
            <p:spPr>
              <a:xfrm>
                <a:off x="332936" y="3020662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Maecenas.</a:t>
                </a:r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D779DB8-40CF-89ED-4700-4D2029340576}"/>
              </a:ext>
            </a:extLst>
          </p:cNvPr>
          <p:cNvGrpSpPr/>
          <p:nvPr/>
        </p:nvGrpSpPr>
        <p:grpSpPr>
          <a:xfrm>
            <a:off x="2576683" y="1073290"/>
            <a:ext cx="6655916" cy="861145"/>
            <a:chOff x="2823748" y="1165890"/>
            <a:chExt cx="6655916" cy="86114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982CF82-9758-4437-14E0-3170D203575E}"/>
                </a:ext>
              </a:extLst>
            </p:cNvPr>
            <p:cNvSpPr/>
            <p:nvPr/>
          </p:nvSpPr>
          <p:spPr>
            <a:xfrm>
              <a:off x="4023143" y="1203270"/>
              <a:ext cx="5456521" cy="786384"/>
            </a:xfrm>
            <a:prstGeom prst="roundRect">
              <a:avLst>
                <a:gd name="adj" fmla="val 15665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CB0A60-58B5-265A-B779-D1EB2F4773D7}"/>
                </a:ext>
              </a:extLst>
            </p:cNvPr>
            <p:cNvSpPr/>
            <p:nvPr/>
          </p:nvSpPr>
          <p:spPr>
            <a:xfrm>
              <a:off x="3810761" y="1165890"/>
              <a:ext cx="1525983" cy="861144"/>
            </a:xfrm>
            <a:custGeom>
              <a:avLst/>
              <a:gdLst>
                <a:gd name="csX0" fmla="*/ 134898 w 1525983"/>
                <a:gd name="csY0" fmla="*/ 0 h 861144"/>
                <a:gd name="csX1" fmla="*/ 1245934 w 1525983"/>
                <a:gd name="csY1" fmla="*/ 0 h 861144"/>
                <a:gd name="csX2" fmla="*/ 1339759 w 1525983"/>
                <a:gd name="csY2" fmla="*/ 136291 h 861144"/>
                <a:gd name="csX3" fmla="*/ 1449193 w 1525983"/>
                <a:gd name="csY3" fmla="*/ 303586 h 861144"/>
                <a:gd name="csX4" fmla="*/ 1525409 w 1525983"/>
                <a:gd name="csY4" fmla="*/ 449226 h 861144"/>
                <a:gd name="csX5" fmla="*/ 1445591 w 1525983"/>
                <a:gd name="csY5" fmla="*/ 579124 h 861144"/>
                <a:gd name="csX6" fmla="*/ 1311097 w 1525983"/>
                <a:gd name="csY6" fmla="*/ 782119 h 861144"/>
                <a:gd name="csX7" fmla="*/ 1256393 w 1525983"/>
                <a:gd name="csY7" fmla="*/ 858044 h 861144"/>
                <a:gd name="csX8" fmla="*/ 1254738 w 1525983"/>
                <a:gd name="csY8" fmla="*/ 861144 h 861144"/>
                <a:gd name="csX9" fmla="*/ 134898 w 1525983"/>
                <a:gd name="csY9" fmla="*/ 861144 h 861144"/>
                <a:gd name="csX10" fmla="*/ 0 w 1525983"/>
                <a:gd name="csY10" fmla="*/ 726246 h 861144"/>
                <a:gd name="csX11" fmla="*/ 0 w 1525983"/>
                <a:gd name="csY11" fmla="*/ 134898 h 861144"/>
                <a:gd name="csX12" fmla="*/ 134898 w 1525983"/>
                <a:gd name="csY12" fmla="*/ 0 h 861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5983" h="861144">
                  <a:moveTo>
                    <a:pt x="134898" y="0"/>
                  </a:moveTo>
                  <a:lnTo>
                    <a:pt x="1245934" y="0"/>
                  </a:lnTo>
                  <a:lnTo>
                    <a:pt x="1339759" y="136291"/>
                  </a:lnTo>
                  <a:cubicBezTo>
                    <a:pt x="1376165" y="192206"/>
                    <a:pt x="1411914" y="248555"/>
                    <a:pt x="1449193" y="303586"/>
                  </a:cubicBezTo>
                  <a:cubicBezTo>
                    <a:pt x="1473759" y="339857"/>
                    <a:pt x="1532397" y="406297"/>
                    <a:pt x="1525409" y="449226"/>
                  </a:cubicBezTo>
                  <a:cubicBezTo>
                    <a:pt x="1520367" y="480227"/>
                    <a:pt x="1465618" y="550134"/>
                    <a:pt x="1445591" y="579124"/>
                  </a:cubicBezTo>
                  <a:cubicBezTo>
                    <a:pt x="1399416" y="645910"/>
                    <a:pt x="1356624" y="714916"/>
                    <a:pt x="1311097" y="782119"/>
                  </a:cubicBezTo>
                  <a:cubicBezTo>
                    <a:pt x="1296185" y="804121"/>
                    <a:pt x="1272561" y="832365"/>
                    <a:pt x="1256393" y="858044"/>
                  </a:cubicBezTo>
                  <a:lnTo>
                    <a:pt x="1254738" y="861144"/>
                  </a:lnTo>
                  <a:lnTo>
                    <a:pt x="134898" y="861144"/>
                  </a:lnTo>
                  <a:cubicBezTo>
                    <a:pt x="60396" y="861144"/>
                    <a:pt x="0" y="800748"/>
                    <a:pt x="0" y="726246"/>
                  </a:cubicBezTo>
                  <a:lnTo>
                    <a:pt x="0" y="134898"/>
                  </a:lnTo>
                  <a:cubicBezTo>
                    <a:pt x="0" y="60396"/>
                    <a:pt x="60396" y="0"/>
                    <a:pt x="134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7917F43-1FFD-54C3-6E8D-E719D80BC44F}"/>
                </a:ext>
              </a:extLst>
            </p:cNvPr>
            <p:cNvSpPr/>
            <p:nvPr/>
          </p:nvSpPr>
          <p:spPr>
            <a:xfrm>
              <a:off x="4121080" y="1265007"/>
              <a:ext cx="662910" cy="662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09492B6-AD97-3208-7B30-33A820BAA6FE}"/>
                </a:ext>
              </a:extLst>
            </p:cNvPr>
            <p:cNvSpPr/>
            <p:nvPr/>
          </p:nvSpPr>
          <p:spPr>
            <a:xfrm>
              <a:off x="2823748" y="1166694"/>
              <a:ext cx="736052" cy="859536"/>
            </a:xfrm>
            <a:custGeom>
              <a:avLst/>
              <a:gdLst>
                <a:gd name="csX0" fmla="*/ 82152 w 736052"/>
                <a:gd name="csY0" fmla="*/ 0 h 828467"/>
                <a:gd name="csX1" fmla="*/ 442281 w 736052"/>
                <a:gd name="csY1" fmla="*/ 0 h 828467"/>
                <a:gd name="csX2" fmla="*/ 456968 w 736052"/>
                <a:gd name="csY2" fmla="*/ 2965 h 828467"/>
                <a:gd name="csX3" fmla="*/ 498479 w 736052"/>
                <a:gd name="csY3" fmla="*/ 2949 h 828467"/>
                <a:gd name="csX4" fmla="*/ 576982 w 736052"/>
                <a:gd name="csY4" fmla="*/ 105 h 828467"/>
                <a:gd name="csX5" fmla="*/ 653593 w 736052"/>
                <a:gd name="csY5" fmla="*/ 7751 h 828467"/>
                <a:gd name="csX6" fmla="*/ 585641 w 736052"/>
                <a:gd name="csY6" fmla="*/ 127808 h 828467"/>
                <a:gd name="csX7" fmla="*/ 617996 w 736052"/>
                <a:gd name="csY7" fmla="*/ 197502 h 828467"/>
                <a:gd name="csX8" fmla="*/ 702877 w 736052"/>
                <a:gd name="csY8" fmla="*/ 346613 h 828467"/>
                <a:gd name="csX9" fmla="*/ 735712 w 736052"/>
                <a:gd name="csY9" fmla="*/ 415946 h 828467"/>
                <a:gd name="csX10" fmla="*/ 697954 w 736052"/>
                <a:gd name="csY10" fmla="*/ 516554 h 828467"/>
                <a:gd name="csX11" fmla="*/ 581678 w 736052"/>
                <a:gd name="csY11" fmla="*/ 724073 h 828467"/>
                <a:gd name="csX12" fmla="*/ 513906 w 736052"/>
                <a:gd name="csY12" fmla="*/ 818378 h 828467"/>
                <a:gd name="csX13" fmla="*/ 470941 w 736052"/>
                <a:gd name="csY13" fmla="*/ 828087 h 828467"/>
                <a:gd name="csX14" fmla="*/ 443937 w 736052"/>
                <a:gd name="csY14" fmla="*/ 828133 h 828467"/>
                <a:gd name="csX15" fmla="*/ 442281 w 736052"/>
                <a:gd name="csY15" fmla="*/ 828467 h 828467"/>
                <a:gd name="csX16" fmla="*/ 82152 w 736052"/>
                <a:gd name="csY16" fmla="*/ 828467 h 828467"/>
                <a:gd name="csX17" fmla="*/ 75080 w 736052"/>
                <a:gd name="csY17" fmla="*/ 827039 h 828467"/>
                <a:gd name="csX18" fmla="*/ 72058 w 736052"/>
                <a:gd name="csY18" fmla="*/ 826962 h 828467"/>
                <a:gd name="csX19" fmla="*/ 69066 w 736052"/>
                <a:gd name="csY19" fmla="*/ 825825 h 828467"/>
                <a:gd name="csX20" fmla="*/ 50175 w 736052"/>
                <a:gd name="csY20" fmla="*/ 822011 h 828467"/>
                <a:gd name="csX21" fmla="*/ 38740 w 736052"/>
                <a:gd name="csY21" fmla="*/ 814301 h 828467"/>
                <a:gd name="csX22" fmla="*/ 33197 w 736052"/>
                <a:gd name="csY22" fmla="*/ 812195 h 828467"/>
                <a:gd name="csX23" fmla="*/ 31003 w 736052"/>
                <a:gd name="csY23" fmla="*/ 809085 h 828467"/>
                <a:gd name="csX24" fmla="*/ 24062 w 736052"/>
                <a:gd name="csY24" fmla="*/ 804405 h 828467"/>
                <a:gd name="csX25" fmla="*/ 0 w 736052"/>
                <a:gd name="csY25" fmla="*/ 746315 h 828467"/>
                <a:gd name="csX26" fmla="*/ 0 w 736052"/>
                <a:gd name="csY26" fmla="*/ 82152 h 828467"/>
                <a:gd name="csX27" fmla="*/ 82152 w 736052"/>
                <a:gd name="csY27" fmla="*/ 0 h 828467"/>
                <a:gd name="csX0" fmla="*/ 82152 w 736052"/>
                <a:gd name="csY0" fmla="*/ 0 h 828467"/>
                <a:gd name="csX1" fmla="*/ 442281 w 736052"/>
                <a:gd name="csY1" fmla="*/ 0 h 828467"/>
                <a:gd name="csX2" fmla="*/ 498479 w 736052"/>
                <a:gd name="csY2" fmla="*/ 2949 h 828467"/>
                <a:gd name="csX3" fmla="*/ 576982 w 736052"/>
                <a:gd name="csY3" fmla="*/ 105 h 828467"/>
                <a:gd name="csX4" fmla="*/ 653593 w 736052"/>
                <a:gd name="csY4" fmla="*/ 7751 h 828467"/>
                <a:gd name="csX5" fmla="*/ 585641 w 736052"/>
                <a:gd name="csY5" fmla="*/ 127808 h 828467"/>
                <a:gd name="csX6" fmla="*/ 617996 w 736052"/>
                <a:gd name="csY6" fmla="*/ 197502 h 828467"/>
                <a:gd name="csX7" fmla="*/ 702877 w 736052"/>
                <a:gd name="csY7" fmla="*/ 346613 h 828467"/>
                <a:gd name="csX8" fmla="*/ 735712 w 736052"/>
                <a:gd name="csY8" fmla="*/ 415946 h 828467"/>
                <a:gd name="csX9" fmla="*/ 697954 w 736052"/>
                <a:gd name="csY9" fmla="*/ 516554 h 828467"/>
                <a:gd name="csX10" fmla="*/ 581678 w 736052"/>
                <a:gd name="csY10" fmla="*/ 724073 h 828467"/>
                <a:gd name="csX11" fmla="*/ 513906 w 736052"/>
                <a:gd name="csY11" fmla="*/ 818378 h 828467"/>
                <a:gd name="csX12" fmla="*/ 470941 w 736052"/>
                <a:gd name="csY12" fmla="*/ 828087 h 828467"/>
                <a:gd name="csX13" fmla="*/ 443937 w 736052"/>
                <a:gd name="csY13" fmla="*/ 828133 h 828467"/>
                <a:gd name="csX14" fmla="*/ 442281 w 736052"/>
                <a:gd name="csY14" fmla="*/ 828467 h 828467"/>
                <a:gd name="csX15" fmla="*/ 82152 w 736052"/>
                <a:gd name="csY15" fmla="*/ 828467 h 828467"/>
                <a:gd name="csX16" fmla="*/ 75080 w 736052"/>
                <a:gd name="csY16" fmla="*/ 827039 h 828467"/>
                <a:gd name="csX17" fmla="*/ 72058 w 736052"/>
                <a:gd name="csY17" fmla="*/ 826962 h 828467"/>
                <a:gd name="csX18" fmla="*/ 69066 w 736052"/>
                <a:gd name="csY18" fmla="*/ 825825 h 828467"/>
                <a:gd name="csX19" fmla="*/ 50175 w 736052"/>
                <a:gd name="csY19" fmla="*/ 822011 h 828467"/>
                <a:gd name="csX20" fmla="*/ 38740 w 736052"/>
                <a:gd name="csY20" fmla="*/ 814301 h 828467"/>
                <a:gd name="csX21" fmla="*/ 33197 w 736052"/>
                <a:gd name="csY21" fmla="*/ 812195 h 828467"/>
                <a:gd name="csX22" fmla="*/ 31003 w 736052"/>
                <a:gd name="csY22" fmla="*/ 809085 h 828467"/>
                <a:gd name="csX23" fmla="*/ 24062 w 736052"/>
                <a:gd name="csY23" fmla="*/ 804405 h 828467"/>
                <a:gd name="csX24" fmla="*/ 0 w 736052"/>
                <a:gd name="csY24" fmla="*/ 746315 h 828467"/>
                <a:gd name="csX25" fmla="*/ 0 w 736052"/>
                <a:gd name="csY25" fmla="*/ 82152 h 828467"/>
                <a:gd name="csX26" fmla="*/ 82152 w 736052"/>
                <a:gd name="csY26" fmla="*/ 0 h 828467"/>
                <a:gd name="csX0" fmla="*/ 82152 w 736052"/>
                <a:gd name="csY0" fmla="*/ 0 h 828467"/>
                <a:gd name="csX1" fmla="*/ 442281 w 736052"/>
                <a:gd name="csY1" fmla="*/ 0 h 828467"/>
                <a:gd name="csX2" fmla="*/ 576982 w 736052"/>
                <a:gd name="csY2" fmla="*/ 105 h 828467"/>
                <a:gd name="csX3" fmla="*/ 653593 w 736052"/>
                <a:gd name="csY3" fmla="*/ 7751 h 828467"/>
                <a:gd name="csX4" fmla="*/ 585641 w 736052"/>
                <a:gd name="csY4" fmla="*/ 127808 h 828467"/>
                <a:gd name="csX5" fmla="*/ 617996 w 736052"/>
                <a:gd name="csY5" fmla="*/ 197502 h 828467"/>
                <a:gd name="csX6" fmla="*/ 702877 w 736052"/>
                <a:gd name="csY6" fmla="*/ 346613 h 828467"/>
                <a:gd name="csX7" fmla="*/ 735712 w 736052"/>
                <a:gd name="csY7" fmla="*/ 415946 h 828467"/>
                <a:gd name="csX8" fmla="*/ 697954 w 736052"/>
                <a:gd name="csY8" fmla="*/ 516554 h 828467"/>
                <a:gd name="csX9" fmla="*/ 581678 w 736052"/>
                <a:gd name="csY9" fmla="*/ 724073 h 828467"/>
                <a:gd name="csX10" fmla="*/ 513906 w 736052"/>
                <a:gd name="csY10" fmla="*/ 818378 h 828467"/>
                <a:gd name="csX11" fmla="*/ 470941 w 736052"/>
                <a:gd name="csY11" fmla="*/ 828087 h 828467"/>
                <a:gd name="csX12" fmla="*/ 443937 w 736052"/>
                <a:gd name="csY12" fmla="*/ 828133 h 828467"/>
                <a:gd name="csX13" fmla="*/ 442281 w 736052"/>
                <a:gd name="csY13" fmla="*/ 828467 h 828467"/>
                <a:gd name="csX14" fmla="*/ 82152 w 736052"/>
                <a:gd name="csY14" fmla="*/ 828467 h 828467"/>
                <a:gd name="csX15" fmla="*/ 75080 w 736052"/>
                <a:gd name="csY15" fmla="*/ 827039 h 828467"/>
                <a:gd name="csX16" fmla="*/ 72058 w 736052"/>
                <a:gd name="csY16" fmla="*/ 826962 h 828467"/>
                <a:gd name="csX17" fmla="*/ 69066 w 736052"/>
                <a:gd name="csY17" fmla="*/ 825825 h 828467"/>
                <a:gd name="csX18" fmla="*/ 50175 w 736052"/>
                <a:gd name="csY18" fmla="*/ 822011 h 828467"/>
                <a:gd name="csX19" fmla="*/ 38740 w 736052"/>
                <a:gd name="csY19" fmla="*/ 814301 h 828467"/>
                <a:gd name="csX20" fmla="*/ 33197 w 736052"/>
                <a:gd name="csY20" fmla="*/ 812195 h 828467"/>
                <a:gd name="csX21" fmla="*/ 31003 w 736052"/>
                <a:gd name="csY21" fmla="*/ 809085 h 828467"/>
                <a:gd name="csX22" fmla="*/ 24062 w 736052"/>
                <a:gd name="csY22" fmla="*/ 804405 h 828467"/>
                <a:gd name="csX23" fmla="*/ 0 w 736052"/>
                <a:gd name="csY23" fmla="*/ 746315 h 828467"/>
                <a:gd name="csX24" fmla="*/ 0 w 736052"/>
                <a:gd name="csY24" fmla="*/ 82152 h 828467"/>
                <a:gd name="csX25" fmla="*/ 82152 w 736052"/>
                <a:gd name="csY25" fmla="*/ 0 h 828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6052" h="828467">
                  <a:moveTo>
                    <a:pt x="82152" y="0"/>
                  </a:moveTo>
                  <a:lnTo>
                    <a:pt x="442281" y="0"/>
                  </a:lnTo>
                  <a:lnTo>
                    <a:pt x="576982" y="105"/>
                  </a:lnTo>
                  <a:cubicBezTo>
                    <a:pt x="603814" y="-413"/>
                    <a:pt x="630332" y="818"/>
                    <a:pt x="653593" y="7751"/>
                  </a:cubicBezTo>
                  <a:cubicBezTo>
                    <a:pt x="636305" y="36684"/>
                    <a:pt x="586061" y="95873"/>
                    <a:pt x="585641" y="127808"/>
                  </a:cubicBezTo>
                  <a:cubicBezTo>
                    <a:pt x="585341" y="151760"/>
                    <a:pt x="607010" y="177032"/>
                    <a:pt x="617996" y="197502"/>
                  </a:cubicBezTo>
                  <a:cubicBezTo>
                    <a:pt x="645069" y="247805"/>
                    <a:pt x="675083" y="296669"/>
                    <a:pt x="702877" y="346613"/>
                  </a:cubicBezTo>
                  <a:cubicBezTo>
                    <a:pt x="714882" y="368163"/>
                    <a:pt x="733311" y="390794"/>
                    <a:pt x="735712" y="415946"/>
                  </a:cubicBezTo>
                  <a:cubicBezTo>
                    <a:pt x="739194" y="453704"/>
                    <a:pt x="715242" y="485099"/>
                    <a:pt x="697954" y="516554"/>
                  </a:cubicBezTo>
                  <a:cubicBezTo>
                    <a:pt x="659776" y="586007"/>
                    <a:pt x="619016" y="654139"/>
                    <a:pt x="581678" y="724073"/>
                  </a:cubicBezTo>
                  <a:cubicBezTo>
                    <a:pt x="564691" y="755948"/>
                    <a:pt x="548423" y="802050"/>
                    <a:pt x="513906" y="818378"/>
                  </a:cubicBezTo>
                  <a:cubicBezTo>
                    <a:pt x="500220" y="824831"/>
                    <a:pt x="485708" y="827262"/>
                    <a:pt x="470941" y="828087"/>
                  </a:cubicBezTo>
                  <a:lnTo>
                    <a:pt x="443937" y="828133"/>
                  </a:lnTo>
                  <a:lnTo>
                    <a:pt x="442281" y="828467"/>
                  </a:lnTo>
                  <a:lnTo>
                    <a:pt x="82152" y="828467"/>
                  </a:lnTo>
                  <a:lnTo>
                    <a:pt x="75080" y="827039"/>
                  </a:lnTo>
                  <a:lnTo>
                    <a:pt x="72058" y="826962"/>
                  </a:lnTo>
                  <a:lnTo>
                    <a:pt x="69066" y="825825"/>
                  </a:lnTo>
                  <a:lnTo>
                    <a:pt x="50175" y="822011"/>
                  </a:lnTo>
                  <a:lnTo>
                    <a:pt x="38740" y="814301"/>
                  </a:lnTo>
                  <a:lnTo>
                    <a:pt x="33197" y="812195"/>
                  </a:lnTo>
                  <a:lnTo>
                    <a:pt x="31003" y="809085"/>
                  </a:lnTo>
                  <a:lnTo>
                    <a:pt x="24062" y="804405"/>
                  </a:lnTo>
                  <a:cubicBezTo>
                    <a:pt x="9195" y="789539"/>
                    <a:pt x="0" y="769001"/>
                    <a:pt x="0" y="746315"/>
                  </a:cubicBezTo>
                  <a:lnTo>
                    <a:pt x="0" y="82152"/>
                  </a:lnTo>
                  <a:cubicBezTo>
                    <a:pt x="0" y="36781"/>
                    <a:pt x="36781" y="0"/>
                    <a:pt x="8215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2200" dirty="0">
                  <a:latin typeface="Arial Black" panose="020B0A04020102020204" pitchFamily="34" charset="0"/>
                </a:rPr>
                <a:t>01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903343B-BDB9-DCCE-EED8-FF5931720CA2}"/>
                </a:ext>
              </a:extLst>
            </p:cNvPr>
            <p:cNvSpPr/>
            <p:nvPr/>
          </p:nvSpPr>
          <p:spPr>
            <a:xfrm>
              <a:off x="5021835" y="1165890"/>
              <a:ext cx="354230" cy="861145"/>
            </a:xfrm>
            <a:custGeom>
              <a:avLst/>
              <a:gdLst>
                <a:gd name="csX0" fmla="*/ 32049 w 354230"/>
                <a:gd name="csY0" fmla="*/ 324 h 951046"/>
                <a:gd name="csX1" fmla="*/ 62097 w 354230"/>
                <a:gd name="csY1" fmla="*/ 13335 h 951046"/>
                <a:gd name="csX2" fmla="*/ 190541 w 354230"/>
                <a:gd name="csY2" fmla="*/ 208774 h 951046"/>
                <a:gd name="csX3" fmla="*/ 308250 w 354230"/>
                <a:gd name="csY3" fmla="*/ 394055 h 951046"/>
                <a:gd name="csX4" fmla="*/ 353994 w 354230"/>
                <a:gd name="csY4" fmla="*/ 479780 h 951046"/>
                <a:gd name="csX5" fmla="*/ 293771 w 354230"/>
                <a:gd name="csY5" fmla="*/ 601380 h 951046"/>
                <a:gd name="csX6" fmla="*/ 121529 w 354230"/>
                <a:gd name="csY6" fmla="*/ 868929 h 951046"/>
                <a:gd name="csX7" fmla="*/ 16929 w 354230"/>
                <a:gd name="csY7" fmla="*/ 950547 h 951046"/>
                <a:gd name="csX8" fmla="*/ 84717 w 354230"/>
                <a:gd name="csY8" fmla="*/ 846237 h 951046"/>
                <a:gd name="csX9" fmla="*/ 219211 w 354230"/>
                <a:gd name="csY9" fmla="*/ 635382 h 951046"/>
                <a:gd name="csX10" fmla="*/ 299029 w 354230"/>
                <a:gd name="csY10" fmla="*/ 500455 h 951046"/>
                <a:gd name="csX11" fmla="*/ 222813 w 354230"/>
                <a:gd name="csY11" fmla="*/ 349176 h 951046"/>
                <a:gd name="csX12" fmla="*/ 0 w 354230"/>
                <a:gd name="csY12" fmla="*/ 4331 h 951046"/>
                <a:gd name="csX13" fmla="*/ 32049 w 354230"/>
                <a:gd name="csY13" fmla="*/ 324 h 951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4230" h="951046">
                  <a:moveTo>
                    <a:pt x="32049" y="324"/>
                  </a:moveTo>
                  <a:cubicBezTo>
                    <a:pt x="42593" y="1413"/>
                    <a:pt x="52804" y="5339"/>
                    <a:pt x="62097" y="13335"/>
                  </a:cubicBezTo>
                  <a:cubicBezTo>
                    <a:pt x="94153" y="40926"/>
                    <a:pt x="162735" y="165839"/>
                    <a:pt x="190541" y="208774"/>
                  </a:cubicBezTo>
                  <a:cubicBezTo>
                    <a:pt x="230306" y="270222"/>
                    <a:pt x="269494" y="332031"/>
                    <a:pt x="308250" y="394055"/>
                  </a:cubicBezTo>
                  <a:cubicBezTo>
                    <a:pt x="324603" y="420277"/>
                    <a:pt x="351114" y="447795"/>
                    <a:pt x="353994" y="479780"/>
                  </a:cubicBezTo>
                  <a:cubicBezTo>
                    <a:pt x="357740" y="521922"/>
                    <a:pt x="316031" y="567738"/>
                    <a:pt x="293771" y="601380"/>
                  </a:cubicBezTo>
                  <a:cubicBezTo>
                    <a:pt x="235349" y="689843"/>
                    <a:pt x="179951" y="780394"/>
                    <a:pt x="121529" y="868929"/>
                  </a:cubicBezTo>
                  <a:cubicBezTo>
                    <a:pt x="91345" y="914601"/>
                    <a:pt x="81259" y="956094"/>
                    <a:pt x="16929" y="950547"/>
                  </a:cubicBezTo>
                  <a:cubicBezTo>
                    <a:pt x="29463" y="918707"/>
                    <a:pt x="64834" y="876709"/>
                    <a:pt x="84717" y="846237"/>
                  </a:cubicBezTo>
                  <a:cubicBezTo>
                    <a:pt x="130244" y="776432"/>
                    <a:pt x="173036" y="704754"/>
                    <a:pt x="219211" y="635382"/>
                  </a:cubicBezTo>
                  <a:cubicBezTo>
                    <a:pt x="239238" y="605270"/>
                    <a:pt x="293987" y="532656"/>
                    <a:pt x="299029" y="500455"/>
                  </a:cubicBezTo>
                  <a:cubicBezTo>
                    <a:pt x="306017" y="455864"/>
                    <a:pt x="247379" y="386851"/>
                    <a:pt x="222813" y="349176"/>
                  </a:cubicBezTo>
                  <a:cubicBezTo>
                    <a:pt x="148254" y="234852"/>
                    <a:pt x="79818" y="115053"/>
                    <a:pt x="0" y="4331"/>
                  </a:cubicBezTo>
                  <a:cubicBezTo>
                    <a:pt x="10626" y="981"/>
                    <a:pt x="21504" y="-766"/>
                    <a:pt x="32049" y="324"/>
                  </a:cubicBezTo>
                  <a:close/>
                </a:path>
              </a:pathLst>
            </a:custGeom>
            <a:solidFill>
              <a:schemeClr val="accent1"/>
            </a:solidFill>
            <a:ln w="1800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161512-16E7-8D44-704B-22BD1AE463FC}"/>
              </a:ext>
            </a:extLst>
          </p:cNvPr>
          <p:cNvGrpSpPr/>
          <p:nvPr/>
        </p:nvGrpSpPr>
        <p:grpSpPr>
          <a:xfrm>
            <a:off x="9506943" y="2170164"/>
            <a:ext cx="108375" cy="711258"/>
            <a:chOff x="9309685" y="2205296"/>
            <a:chExt cx="108375" cy="71125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5B0F85-8166-09A2-F186-082CE58B8EF7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DAE6197-D7CE-8C2B-FEA2-6CBA8C5D95BD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FBF5D0-7F49-CB96-B3AC-786E50D5B573}"/>
              </a:ext>
            </a:extLst>
          </p:cNvPr>
          <p:cNvGrpSpPr/>
          <p:nvPr/>
        </p:nvGrpSpPr>
        <p:grpSpPr>
          <a:xfrm>
            <a:off x="9506943" y="1148233"/>
            <a:ext cx="108375" cy="711258"/>
            <a:chOff x="9309685" y="2205296"/>
            <a:chExt cx="108375" cy="71125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447C6A7-6CDA-F612-AA34-055D863C6EF4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4FF7F70-13CC-4502-B055-33150A4D4CD5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8C77A25-E1F3-971B-1FB2-4121070EF83A}"/>
              </a:ext>
            </a:extLst>
          </p:cNvPr>
          <p:cNvGrpSpPr/>
          <p:nvPr/>
        </p:nvGrpSpPr>
        <p:grpSpPr>
          <a:xfrm>
            <a:off x="9506943" y="3194200"/>
            <a:ext cx="108375" cy="711258"/>
            <a:chOff x="9309685" y="2205296"/>
            <a:chExt cx="108375" cy="71125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59A15B8-6437-FB51-8D77-85FF24CEDEF2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8428E63-8D3A-25B1-71A2-122C0B2E7673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8DDA5B9-41F3-31E3-ACAD-9625B460E243}"/>
              </a:ext>
            </a:extLst>
          </p:cNvPr>
          <p:cNvGrpSpPr/>
          <p:nvPr/>
        </p:nvGrpSpPr>
        <p:grpSpPr>
          <a:xfrm>
            <a:off x="9506943" y="4218236"/>
            <a:ext cx="108375" cy="711258"/>
            <a:chOff x="9309685" y="2205296"/>
            <a:chExt cx="108375" cy="711258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2D9498A-2971-8CDA-981A-96FEC66254E8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94C10D0-1B7D-2916-C96F-865F2A759EF2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818A994-61A9-BD18-F74B-914ADC4CFBE7}"/>
              </a:ext>
            </a:extLst>
          </p:cNvPr>
          <p:cNvGrpSpPr/>
          <p:nvPr/>
        </p:nvGrpSpPr>
        <p:grpSpPr>
          <a:xfrm>
            <a:off x="9502564" y="5242271"/>
            <a:ext cx="108375" cy="711258"/>
            <a:chOff x="9309685" y="2205296"/>
            <a:chExt cx="108375" cy="71125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22C612A-B0DE-C05A-6341-5DDCE08DB09D}"/>
                </a:ext>
              </a:extLst>
            </p:cNvPr>
            <p:cNvCxnSpPr>
              <a:cxnSpLocks/>
            </p:cNvCxnSpPr>
            <p:nvPr/>
          </p:nvCxnSpPr>
          <p:spPr>
            <a:xfrm>
              <a:off x="9363873" y="2205296"/>
              <a:ext cx="0" cy="527592"/>
            </a:xfrm>
            <a:prstGeom prst="line">
              <a:avLst/>
            </a:prstGeom>
            <a:ln w="381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70251BF-D2AA-0E39-7509-B69FE9E1B528}"/>
                </a:ext>
              </a:extLst>
            </p:cNvPr>
            <p:cNvSpPr/>
            <p:nvPr/>
          </p:nvSpPr>
          <p:spPr>
            <a:xfrm>
              <a:off x="9309685" y="2804635"/>
              <a:ext cx="108375" cy="1119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0" name="Graphic 69" descr="Rocket with solid fill">
            <a:extLst>
              <a:ext uri="{FF2B5EF4-FFF2-40B4-BE49-F238E27FC236}">
                <a16:creationId xmlns:a16="http://schemas.microsoft.com/office/drawing/2014/main" id="{AF0B37B0-F2D3-FCE7-A4C8-E9E1DB66E9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31150" y="1229542"/>
            <a:ext cx="548640" cy="548640"/>
          </a:xfrm>
          <a:prstGeom prst="rect">
            <a:avLst/>
          </a:prstGeom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1AF66426-E0C5-9F7E-8777-61CCAB4F58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31150" y="2251473"/>
            <a:ext cx="548640" cy="548640"/>
          </a:xfrm>
          <a:prstGeom prst="rect">
            <a:avLst/>
          </a:prstGeom>
        </p:spPr>
      </p:pic>
      <p:pic>
        <p:nvPicPr>
          <p:cNvPr id="72" name="Graphic 71" descr="Lights On with solid fill">
            <a:extLst>
              <a:ext uri="{FF2B5EF4-FFF2-40B4-BE49-F238E27FC236}">
                <a16:creationId xmlns:a16="http://schemas.microsoft.com/office/drawing/2014/main" id="{7A2F47B0-7D55-FB93-1A26-26A475C42A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31150" y="3275509"/>
            <a:ext cx="548640" cy="548640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6E46C44A-2B50-A269-EEA2-E0B6DBE577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31150" y="4299545"/>
            <a:ext cx="548640" cy="548640"/>
          </a:xfrm>
          <a:prstGeom prst="rect">
            <a:avLst/>
          </a:prstGeom>
        </p:spPr>
      </p:pic>
      <p:pic>
        <p:nvPicPr>
          <p:cNvPr id="74" name="Graphic 73" descr="Users with solid fill">
            <a:extLst>
              <a:ext uri="{FF2B5EF4-FFF2-40B4-BE49-F238E27FC236}">
                <a16:creationId xmlns:a16="http://schemas.microsoft.com/office/drawing/2014/main" id="{69C8E46F-2950-D183-08EF-684244D986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31150" y="5323580"/>
            <a:ext cx="548640" cy="54864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5C8A6C92-41FF-37F1-5278-2228FB105F26}"/>
              </a:ext>
            </a:extLst>
          </p:cNvPr>
          <p:cNvGrpSpPr/>
          <p:nvPr/>
        </p:nvGrpSpPr>
        <p:grpSpPr>
          <a:xfrm>
            <a:off x="5363588" y="1199692"/>
            <a:ext cx="3770688" cy="608340"/>
            <a:chOff x="332936" y="2689321"/>
            <a:chExt cx="2926080" cy="60834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CCEF890-8429-CCE7-B499-D8363BACA2D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392331B-5573-4F2A-1E0A-A8A4AD2DEE7B}"/>
                </a:ext>
              </a:extLst>
            </p:cNvPr>
            <p:cNvSpPr txBox="1"/>
            <p:nvPr/>
          </p:nvSpPr>
          <p:spPr>
            <a:xfrm>
              <a:off x="332936" y="3020662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200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9506</TotalTime>
  <Words>232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Chevron Process Cards – Slide Template</vt:lpstr>
      <vt:lpstr>Chevron Process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Process Cards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2026-07-28T23:43:49Z</dcterms:modified>
  <cp:category>Charts &amp; Diagrams;Text &amp; Tables</cp:category>
</cp:coreProperties>
</file>