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AF734-2B46-595C-E26F-A16F56217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A01230-9DB7-B780-E927-9D19E5AE26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AEBE15-FCAF-9C0C-DF23-E411B82F58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D20864-7C6D-20DE-D935-311A809982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89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EEF56-BE68-D208-B379-772023246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6C4676-0D0C-2D56-BE90-C64164999A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3F1855-4B72-8EC9-0C51-7D01FD67DA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3CB27-4E12-E15F-1F4E-1B10FF170D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13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F9989-F3BF-486D-B29E-9A6CC1FC7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79902-9B9D-A2F7-87CC-B31C20A1C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Quadrant SWOT Diagram </a:t>
            </a:r>
            <a:r>
              <a:rPr lang="en-US" dirty="0"/>
              <a:t>– Slide Template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A6436C2-4202-8CB2-9472-1CE6ABECE31E}"/>
              </a:ext>
            </a:extLst>
          </p:cNvPr>
          <p:cNvSpPr/>
          <p:nvPr/>
        </p:nvSpPr>
        <p:spPr>
          <a:xfrm>
            <a:off x="6198503" y="1108612"/>
            <a:ext cx="4453899" cy="2369590"/>
          </a:xfrm>
          <a:custGeom>
            <a:avLst/>
            <a:gdLst>
              <a:gd name="csX0" fmla="*/ 946047 w 4453899"/>
              <a:gd name="csY0" fmla="*/ 2199962 h 2369590"/>
              <a:gd name="csX1" fmla="*/ 888415 w 4453899"/>
              <a:gd name="csY1" fmla="*/ 2257594 h 2369590"/>
              <a:gd name="csX2" fmla="*/ 946047 w 4453899"/>
              <a:gd name="csY2" fmla="*/ 2315226 h 2369590"/>
              <a:gd name="csX3" fmla="*/ 1003679 w 4453899"/>
              <a:gd name="csY3" fmla="*/ 2257594 h 2369590"/>
              <a:gd name="csX4" fmla="*/ 946047 w 4453899"/>
              <a:gd name="csY4" fmla="*/ 2199962 h 2369590"/>
              <a:gd name="csX5" fmla="*/ 4292832 w 4453899"/>
              <a:gd name="csY5" fmla="*/ 1476646 h 2369590"/>
              <a:gd name="csX6" fmla="*/ 4319559 w 4453899"/>
              <a:gd name="csY6" fmla="*/ 1503373 h 2369590"/>
              <a:gd name="csX7" fmla="*/ 4292832 w 4453899"/>
              <a:gd name="csY7" fmla="*/ 1530100 h 2369590"/>
              <a:gd name="csX8" fmla="*/ 4266106 w 4453899"/>
              <a:gd name="csY8" fmla="*/ 1503373 h 2369590"/>
              <a:gd name="csX9" fmla="*/ 4292832 w 4453899"/>
              <a:gd name="csY9" fmla="*/ 1476646 h 2369590"/>
              <a:gd name="csX10" fmla="*/ 4292832 w 4453899"/>
              <a:gd name="csY10" fmla="*/ 1360256 h 2369590"/>
              <a:gd name="csX11" fmla="*/ 4323378 w 4453899"/>
              <a:gd name="csY11" fmla="*/ 1390801 h 2369590"/>
              <a:gd name="csX12" fmla="*/ 4292832 w 4453899"/>
              <a:gd name="csY12" fmla="*/ 1421346 h 2369590"/>
              <a:gd name="csX13" fmla="*/ 4262288 w 4453899"/>
              <a:gd name="csY13" fmla="*/ 1390801 h 2369590"/>
              <a:gd name="csX14" fmla="*/ 4292832 w 4453899"/>
              <a:gd name="csY14" fmla="*/ 1360256 h 2369590"/>
              <a:gd name="csX15" fmla="*/ 47854 w 4453899"/>
              <a:gd name="csY15" fmla="*/ 1312308 h 2369590"/>
              <a:gd name="csX16" fmla="*/ 29044 w 4453899"/>
              <a:gd name="csY16" fmla="*/ 1319191 h 2369590"/>
              <a:gd name="csX17" fmla="*/ 81996 w 4453899"/>
              <a:gd name="csY17" fmla="*/ 1345388 h 2369590"/>
              <a:gd name="csX18" fmla="*/ 193543 w 4453899"/>
              <a:gd name="csY18" fmla="*/ 1371725 h 2369590"/>
              <a:gd name="csX19" fmla="*/ 562533 w 4453899"/>
              <a:gd name="csY19" fmla="*/ 1574055 h 2369590"/>
              <a:gd name="csX20" fmla="*/ 838718 w 4453899"/>
              <a:gd name="csY20" fmla="*/ 1939004 h 2369590"/>
              <a:gd name="csX21" fmla="*/ 850178 w 4453899"/>
              <a:gd name="csY21" fmla="*/ 1970402 h 2369590"/>
              <a:gd name="csX22" fmla="*/ 850578 w 4453899"/>
              <a:gd name="csY22" fmla="*/ 1970932 h 2369590"/>
              <a:gd name="csX23" fmla="*/ 861614 w 4453899"/>
              <a:gd name="csY23" fmla="*/ 1999817 h 2369590"/>
              <a:gd name="csX24" fmla="*/ 864380 w 4453899"/>
              <a:gd name="csY24" fmla="*/ 2009309 h 2369590"/>
              <a:gd name="csX25" fmla="*/ 894665 w 4453899"/>
              <a:gd name="csY25" fmla="*/ 2092285 h 2369590"/>
              <a:gd name="csX26" fmla="*/ 925391 w 4453899"/>
              <a:gd name="csY26" fmla="*/ 2167951 h 2369590"/>
              <a:gd name="csX27" fmla="*/ 916822 w 4453899"/>
              <a:gd name="csY27" fmla="*/ 2084273 h 2369590"/>
              <a:gd name="csX28" fmla="*/ 842967 w 4453899"/>
              <a:gd name="csY28" fmla="*/ 1892672 h 2369590"/>
              <a:gd name="csX29" fmla="*/ 278893 w 4453899"/>
              <a:gd name="csY29" fmla="*/ 1376950 h 2369590"/>
              <a:gd name="csX30" fmla="*/ 109865 w 4453899"/>
              <a:gd name="csY30" fmla="*/ 1323301 h 2369590"/>
              <a:gd name="csX31" fmla="*/ 47854 w 4453899"/>
              <a:gd name="csY31" fmla="*/ 1312308 h 2369590"/>
              <a:gd name="csX32" fmla="*/ 4292832 w 4453899"/>
              <a:gd name="csY32" fmla="*/ 1236231 h 2369590"/>
              <a:gd name="csX33" fmla="*/ 4327196 w 4453899"/>
              <a:gd name="csY33" fmla="*/ 1270593 h 2369590"/>
              <a:gd name="csX34" fmla="*/ 4292832 w 4453899"/>
              <a:gd name="csY34" fmla="*/ 1304956 h 2369590"/>
              <a:gd name="csX35" fmla="*/ 4258470 w 4453899"/>
              <a:gd name="csY35" fmla="*/ 1270593 h 2369590"/>
              <a:gd name="csX36" fmla="*/ 4292832 w 4453899"/>
              <a:gd name="csY36" fmla="*/ 1236231 h 2369590"/>
              <a:gd name="csX37" fmla="*/ 4292832 w 4453899"/>
              <a:gd name="csY37" fmla="*/ 1104569 h 2369590"/>
              <a:gd name="csX38" fmla="*/ 4331014 w 4453899"/>
              <a:gd name="csY38" fmla="*/ 1142750 h 2369590"/>
              <a:gd name="csX39" fmla="*/ 4292832 w 4453899"/>
              <a:gd name="csY39" fmla="*/ 1180931 h 2369590"/>
              <a:gd name="csX40" fmla="*/ 4254652 w 4453899"/>
              <a:gd name="csY40" fmla="*/ 1142750 h 2369590"/>
              <a:gd name="csX41" fmla="*/ 4292832 w 4453899"/>
              <a:gd name="csY41" fmla="*/ 1104569 h 2369590"/>
              <a:gd name="csX42" fmla="*/ 4292834 w 4453899"/>
              <a:gd name="csY42" fmla="*/ 967546 h 2369590"/>
              <a:gd name="csX43" fmla="*/ 4333695 w 4453899"/>
              <a:gd name="csY43" fmla="*/ 1008408 h 2369590"/>
              <a:gd name="csX44" fmla="*/ 4292834 w 4453899"/>
              <a:gd name="csY44" fmla="*/ 1049270 h 2369590"/>
              <a:gd name="csX45" fmla="*/ 4251972 w 4453899"/>
              <a:gd name="csY45" fmla="*/ 1008408 h 2369590"/>
              <a:gd name="csX46" fmla="*/ 4292834 w 4453899"/>
              <a:gd name="csY46" fmla="*/ 967546 h 2369590"/>
              <a:gd name="csX47" fmla="*/ 731124 w 4453899"/>
              <a:gd name="csY47" fmla="*/ 942158 h 2369590"/>
              <a:gd name="csX48" fmla="*/ 720876 w 4453899"/>
              <a:gd name="csY48" fmla="*/ 952730 h 2369590"/>
              <a:gd name="csX49" fmla="*/ 720680 w 4453899"/>
              <a:gd name="csY49" fmla="*/ 980551 h 2369590"/>
              <a:gd name="csX50" fmla="*/ 720530 w 4453899"/>
              <a:gd name="csY50" fmla="*/ 1012882 h 2369590"/>
              <a:gd name="csX51" fmla="*/ 733192 w 4453899"/>
              <a:gd name="csY51" fmla="*/ 1024620 h 2369590"/>
              <a:gd name="csX52" fmla="*/ 744704 w 4453899"/>
              <a:gd name="csY52" fmla="*/ 1013619 h 2369590"/>
              <a:gd name="csX53" fmla="*/ 744734 w 4453899"/>
              <a:gd name="csY53" fmla="*/ 984310 h 2369590"/>
              <a:gd name="csX54" fmla="*/ 744621 w 4453899"/>
              <a:gd name="csY54" fmla="*/ 952768 h 2369590"/>
              <a:gd name="csX55" fmla="*/ 731124 w 4453899"/>
              <a:gd name="csY55" fmla="*/ 942158 h 2369590"/>
              <a:gd name="csX56" fmla="*/ 677604 w 4453899"/>
              <a:gd name="csY56" fmla="*/ 926195 h 2369590"/>
              <a:gd name="csX57" fmla="*/ 664588 w 4453899"/>
              <a:gd name="csY57" fmla="*/ 938624 h 2369590"/>
              <a:gd name="csX58" fmla="*/ 643227 w 4453899"/>
              <a:gd name="csY58" fmla="*/ 966121 h 2369590"/>
              <a:gd name="csX59" fmla="*/ 634527 w 4453899"/>
              <a:gd name="csY59" fmla="*/ 977716 h 2369590"/>
              <a:gd name="csX60" fmla="*/ 639557 w 4453899"/>
              <a:gd name="csY60" fmla="*/ 993348 h 2369590"/>
              <a:gd name="csX61" fmla="*/ 654189 w 4453899"/>
              <a:gd name="csY61" fmla="*/ 991400 h 2369590"/>
              <a:gd name="csX62" fmla="*/ 666009 w 4453899"/>
              <a:gd name="csY62" fmla="*/ 976182 h 2369590"/>
              <a:gd name="csX63" fmla="*/ 681830 w 4453899"/>
              <a:gd name="csY63" fmla="*/ 955888 h 2369590"/>
              <a:gd name="csX64" fmla="*/ 691882 w 4453899"/>
              <a:gd name="csY64" fmla="*/ 941933 h 2369590"/>
              <a:gd name="csX65" fmla="*/ 677604 w 4453899"/>
              <a:gd name="csY65" fmla="*/ 926195 h 2369590"/>
              <a:gd name="csX66" fmla="*/ 784517 w 4453899"/>
              <a:gd name="csY66" fmla="*/ 924827 h 2369590"/>
              <a:gd name="csX67" fmla="*/ 775750 w 4453899"/>
              <a:gd name="csY67" fmla="*/ 942136 h 2369590"/>
              <a:gd name="csX68" fmla="*/ 789239 w 4453899"/>
              <a:gd name="csY68" fmla="*/ 958715 h 2369590"/>
              <a:gd name="csX69" fmla="*/ 804014 w 4453899"/>
              <a:gd name="csY69" fmla="*/ 976242 h 2369590"/>
              <a:gd name="csX70" fmla="*/ 815766 w 4453899"/>
              <a:gd name="csY70" fmla="*/ 990070 h 2369590"/>
              <a:gd name="csX71" fmla="*/ 830120 w 4453899"/>
              <a:gd name="csY71" fmla="*/ 990664 h 2369590"/>
              <a:gd name="csX72" fmla="*/ 834030 w 4453899"/>
              <a:gd name="csY72" fmla="*/ 974806 h 2369590"/>
              <a:gd name="csX73" fmla="*/ 821586 w 4453899"/>
              <a:gd name="csY73" fmla="*/ 959429 h 2369590"/>
              <a:gd name="csX74" fmla="*/ 800405 w 4453899"/>
              <a:gd name="csY74" fmla="*/ 934023 h 2369590"/>
              <a:gd name="csX75" fmla="*/ 784517 w 4453899"/>
              <a:gd name="csY75" fmla="*/ 924827 h 2369590"/>
              <a:gd name="csX76" fmla="*/ 617481 w 4453899"/>
              <a:gd name="csY76" fmla="*/ 687976 h 2369590"/>
              <a:gd name="csX77" fmla="*/ 545750 w 4453899"/>
              <a:gd name="csY77" fmla="*/ 714519 h 2369590"/>
              <a:gd name="csX78" fmla="*/ 480371 w 4453899"/>
              <a:gd name="csY78" fmla="*/ 745384 h 2369590"/>
              <a:gd name="csX79" fmla="*/ 419730 w 4453899"/>
              <a:gd name="csY79" fmla="*/ 785536 h 2369590"/>
              <a:gd name="csX80" fmla="*/ 440814 w 4453899"/>
              <a:gd name="csY80" fmla="*/ 943264 h 2369590"/>
              <a:gd name="csX81" fmla="*/ 529268 w 4453899"/>
              <a:gd name="csY81" fmla="*/ 958144 h 2369590"/>
              <a:gd name="csX82" fmla="*/ 579202 w 4453899"/>
              <a:gd name="csY82" fmla="*/ 935226 h 2369590"/>
              <a:gd name="csX83" fmla="*/ 635234 w 4453899"/>
              <a:gd name="csY83" fmla="*/ 907766 h 2369590"/>
              <a:gd name="csX84" fmla="*/ 679213 w 4453899"/>
              <a:gd name="csY84" fmla="*/ 886359 h 2369590"/>
              <a:gd name="csX85" fmla="*/ 695296 w 4453899"/>
              <a:gd name="csY85" fmla="*/ 870772 h 2369590"/>
              <a:gd name="csX86" fmla="*/ 682311 w 4453899"/>
              <a:gd name="csY86" fmla="*/ 839320 h 2369590"/>
              <a:gd name="csX87" fmla="*/ 673040 w 4453899"/>
              <a:gd name="csY87" fmla="*/ 830290 h 2369590"/>
              <a:gd name="csX88" fmla="*/ 661648 w 4453899"/>
              <a:gd name="csY88" fmla="*/ 834929 h 2369590"/>
              <a:gd name="csX89" fmla="*/ 634445 w 4453899"/>
              <a:gd name="csY89" fmla="*/ 848328 h 2369590"/>
              <a:gd name="csX90" fmla="*/ 553675 w 4453899"/>
              <a:gd name="csY90" fmla="*/ 887886 h 2369590"/>
              <a:gd name="csX91" fmla="*/ 509508 w 4453899"/>
              <a:gd name="csY91" fmla="*/ 906864 h 2369590"/>
              <a:gd name="csX92" fmla="*/ 451844 w 4453899"/>
              <a:gd name="csY92" fmla="*/ 872088 h 2369590"/>
              <a:gd name="csX93" fmla="*/ 448979 w 4453899"/>
              <a:gd name="csY93" fmla="*/ 855734 h 2369590"/>
              <a:gd name="csX94" fmla="*/ 471695 w 4453899"/>
              <a:gd name="csY94" fmla="*/ 811154 h 2369590"/>
              <a:gd name="csX95" fmla="*/ 498590 w 4453899"/>
              <a:gd name="csY95" fmla="*/ 797461 h 2369590"/>
              <a:gd name="csX96" fmla="*/ 541404 w 4453899"/>
              <a:gd name="csY96" fmla="*/ 777092 h 2369590"/>
              <a:gd name="csX97" fmla="*/ 570653 w 4453899"/>
              <a:gd name="csY97" fmla="*/ 763490 h 2369590"/>
              <a:gd name="csX98" fmla="*/ 587503 w 4453899"/>
              <a:gd name="csY98" fmla="*/ 755550 h 2369590"/>
              <a:gd name="csX99" fmla="*/ 624166 w 4453899"/>
              <a:gd name="csY99" fmla="*/ 742046 h 2369590"/>
              <a:gd name="csX100" fmla="*/ 658739 w 4453899"/>
              <a:gd name="csY100" fmla="*/ 758385 h 2369590"/>
              <a:gd name="csX101" fmla="*/ 675709 w 4453899"/>
              <a:gd name="csY101" fmla="*/ 775303 h 2369590"/>
              <a:gd name="csX102" fmla="*/ 687356 w 4453899"/>
              <a:gd name="csY102" fmla="*/ 769671 h 2369590"/>
              <a:gd name="csX103" fmla="*/ 706063 w 4453899"/>
              <a:gd name="csY103" fmla="*/ 760573 h 2369590"/>
              <a:gd name="csX104" fmla="*/ 715853 w 4453899"/>
              <a:gd name="csY104" fmla="*/ 753783 h 2369590"/>
              <a:gd name="csX105" fmla="*/ 713635 w 4453899"/>
              <a:gd name="csY105" fmla="*/ 744084 h 2369590"/>
              <a:gd name="csX106" fmla="*/ 702763 w 4453899"/>
              <a:gd name="csY106" fmla="*/ 725617 h 2369590"/>
              <a:gd name="csX107" fmla="*/ 617481 w 4453899"/>
              <a:gd name="csY107" fmla="*/ 687976 h 2369590"/>
              <a:gd name="csX108" fmla="*/ 955147 w 4453899"/>
              <a:gd name="csY108" fmla="*/ 605304 h 2369590"/>
              <a:gd name="csX109" fmla="*/ 884543 w 4453899"/>
              <a:gd name="csY109" fmla="*/ 630786 h 2369590"/>
              <a:gd name="csX110" fmla="*/ 816285 w 4453899"/>
              <a:gd name="csY110" fmla="*/ 663998 h 2369590"/>
              <a:gd name="csX111" fmla="*/ 784908 w 4453899"/>
              <a:gd name="csY111" fmla="*/ 678480 h 2369590"/>
              <a:gd name="csX112" fmla="*/ 769058 w 4453899"/>
              <a:gd name="csY112" fmla="*/ 689713 h 2369590"/>
              <a:gd name="csX113" fmla="*/ 774773 w 4453899"/>
              <a:gd name="csY113" fmla="*/ 718271 h 2369590"/>
              <a:gd name="csX114" fmla="*/ 782164 w 4453899"/>
              <a:gd name="csY114" fmla="*/ 732670 h 2369590"/>
              <a:gd name="csX115" fmla="*/ 797142 w 4453899"/>
              <a:gd name="csY115" fmla="*/ 732843 h 2369590"/>
              <a:gd name="csX116" fmla="*/ 836083 w 4453899"/>
              <a:gd name="csY116" fmla="*/ 713872 h 2369590"/>
              <a:gd name="csX117" fmla="*/ 909837 w 4453899"/>
              <a:gd name="csY117" fmla="*/ 677863 h 2369590"/>
              <a:gd name="csX118" fmla="*/ 955749 w 4453899"/>
              <a:gd name="csY118" fmla="*/ 659584 h 2369590"/>
              <a:gd name="csX119" fmla="*/ 1010638 w 4453899"/>
              <a:gd name="csY119" fmla="*/ 692954 h 2369590"/>
              <a:gd name="csX120" fmla="*/ 1013021 w 4453899"/>
              <a:gd name="csY120" fmla="*/ 722557 h 2369590"/>
              <a:gd name="csX121" fmla="*/ 985720 w 4453899"/>
              <a:gd name="csY121" fmla="*/ 759753 h 2369590"/>
              <a:gd name="csX122" fmla="*/ 966967 w 4453899"/>
              <a:gd name="csY122" fmla="*/ 768799 h 2369590"/>
              <a:gd name="csX123" fmla="*/ 881250 w 4453899"/>
              <a:gd name="csY123" fmla="*/ 810161 h 2369590"/>
              <a:gd name="csX124" fmla="*/ 830188 w 4453899"/>
              <a:gd name="csY124" fmla="*/ 826620 h 2369590"/>
              <a:gd name="csX125" fmla="*/ 799270 w 4453899"/>
              <a:gd name="csY125" fmla="*/ 809612 h 2369590"/>
              <a:gd name="csX126" fmla="*/ 792367 w 4453899"/>
              <a:gd name="csY126" fmla="*/ 798446 h 2369590"/>
              <a:gd name="csX127" fmla="*/ 789269 w 4453899"/>
              <a:gd name="csY127" fmla="*/ 792529 h 2369590"/>
              <a:gd name="csX128" fmla="*/ 783570 w 4453899"/>
              <a:gd name="csY128" fmla="*/ 790093 h 2369590"/>
              <a:gd name="csX129" fmla="*/ 766050 w 4453899"/>
              <a:gd name="csY129" fmla="*/ 797950 h 2369590"/>
              <a:gd name="csX130" fmla="*/ 748343 w 4453899"/>
              <a:gd name="csY130" fmla="*/ 806605 h 2369590"/>
              <a:gd name="csX131" fmla="*/ 741568 w 4453899"/>
              <a:gd name="csY131" fmla="*/ 811890 h 2369590"/>
              <a:gd name="csX132" fmla="*/ 746937 w 4453899"/>
              <a:gd name="csY132" fmla="*/ 827320 h 2369590"/>
              <a:gd name="csX133" fmla="*/ 779209 w 4453899"/>
              <a:gd name="csY133" fmla="*/ 864253 h 2369590"/>
              <a:gd name="csX134" fmla="*/ 848204 w 4453899"/>
              <a:gd name="csY134" fmla="*/ 881419 h 2369590"/>
              <a:gd name="csX135" fmla="*/ 890596 w 4453899"/>
              <a:gd name="csY135" fmla="*/ 866915 h 2369590"/>
              <a:gd name="csX136" fmla="*/ 920469 w 4453899"/>
              <a:gd name="csY136" fmla="*/ 852411 h 2369590"/>
              <a:gd name="csX137" fmla="*/ 977351 w 4453899"/>
              <a:gd name="csY137" fmla="*/ 825056 h 2369590"/>
              <a:gd name="csX138" fmla="*/ 1021781 w 4453899"/>
              <a:gd name="csY138" fmla="*/ 801860 h 2369590"/>
              <a:gd name="csX139" fmla="*/ 1062053 w 4453899"/>
              <a:gd name="csY139" fmla="*/ 750377 h 2369590"/>
              <a:gd name="csX140" fmla="*/ 1068617 w 4453899"/>
              <a:gd name="csY140" fmla="*/ 715880 h 2369590"/>
              <a:gd name="csX141" fmla="*/ 1057158 w 4453899"/>
              <a:gd name="csY141" fmla="*/ 664509 h 2369590"/>
              <a:gd name="csX142" fmla="*/ 955147 w 4453899"/>
              <a:gd name="csY142" fmla="*/ 605304 h 2369590"/>
              <a:gd name="csX143" fmla="*/ 821398 w 4453899"/>
              <a:gd name="csY143" fmla="*/ 571446 h 2369590"/>
              <a:gd name="csX144" fmla="*/ 808443 w 4453899"/>
              <a:gd name="csY144" fmla="*/ 583995 h 2369590"/>
              <a:gd name="csX145" fmla="*/ 787209 w 4453899"/>
              <a:gd name="csY145" fmla="*/ 609350 h 2369590"/>
              <a:gd name="csX146" fmla="*/ 777096 w 4453899"/>
              <a:gd name="csY146" fmla="*/ 621846 h 2369590"/>
              <a:gd name="csX147" fmla="*/ 781878 w 4453899"/>
              <a:gd name="csY147" fmla="*/ 637516 h 2369590"/>
              <a:gd name="csX148" fmla="*/ 795961 w 4453899"/>
              <a:gd name="csY148" fmla="*/ 636170 h 2369590"/>
              <a:gd name="csX149" fmla="*/ 806683 w 4453899"/>
              <a:gd name="csY149" fmla="*/ 623576 h 2369590"/>
              <a:gd name="csX150" fmla="*/ 823301 w 4453899"/>
              <a:gd name="csY150" fmla="*/ 604079 h 2369590"/>
              <a:gd name="csX151" fmla="*/ 836256 w 4453899"/>
              <a:gd name="csY151" fmla="*/ 587762 h 2369590"/>
              <a:gd name="csX152" fmla="*/ 821398 w 4453899"/>
              <a:gd name="csY152" fmla="*/ 571446 h 2369590"/>
              <a:gd name="csX153" fmla="*/ 642339 w 4453899"/>
              <a:gd name="csY153" fmla="*/ 568348 h 2369590"/>
              <a:gd name="csX154" fmla="*/ 634663 w 4453899"/>
              <a:gd name="csY154" fmla="*/ 586221 h 2369590"/>
              <a:gd name="csX155" fmla="*/ 638339 w 4453899"/>
              <a:gd name="csY155" fmla="*/ 590815 h 2369590"/>
              <a:gd name="csX156" fmla="*/ 648904 w 4453899"/>
              <a:gd name="csY156" fmla="*/ 603567 h 2369590"/>
              <a:gd name="csX157" fmla="*/ 664634 w 4453899"/>
              <a:gd name="csY157" fmla="*/ 622418 h 2369590"/>
              <a:gd name="csX158" fmla="*/ 673897 w 4453899"/>
              <a:gd name="csY158" fmla="*/ 633463 h 2369590"/>
              <a:gd name="csX159" fmla="*/ 689439 w 4453899"/>
              <a:gd name="csY159" fmla="*/ 634162 h 2369590"/>
              <a:gd name="csX160" fmla="*/ 692687 w 4453899"/>
              <a:gd name="csY160" fmla="*/ 618380 h 2369590"/>
              <a:gd name="csX161" fmla="*/ 681627 w 4453899"/>
              <a:gd name="csY161" fmla="*/ 604673 h 2369590"/>
              <a:gd name="csX162" fmla="*/ 659152 w 4453899"/>
              <a:gd name="csY162" fmla="*/ 577499 h 2369590"/>
              <a:gd name="csX163" fmla="*/ 642339 w 4453899"/>
              <a:gd name="csY163" fmla="*/ 568348 h 2369590"/>
              <a:gd name="csX164" fmla="*/ 736944 w 4453899"/>
              <a:gd name="csY164" fmla="*/ 536167 h 2369590"/>
              <a:gd name="csX165" fmla="*/ 725027 w 4453899"/>
              <a:gd name="csY165" fmla="*/ 547453 h 2369590"/>
              <a:gd name="csX166" fmla="*/ 724357 w 4453899"/>
              <a:gd name="csY166" fmla="*/ 582792 h 2369590"/>
              <a:gd name="csX167" fmla="*/ 723914 w 4453899"/>
              <a:gd name="csY167" fmla="*/ 609846 h 2369590"/>
              <a:gd name="csX168" fmla="*/ 735448 w 4453899"/>
              <a:gd name="csY168" fmla="*/ 620200 h 2369590"/>
              <a:gd name="csX169" fmla="*/ 747719 w 4453899"/>
              <a:gd name="csY169" fmla="*/ 610583 h 2369590"/>
              <a:gd name="csX170" fmla="*/ 748012 w 4453899"/>
              <a:gd name="csY170" fmla="*/ 598582 h 2369590"/>
              <a:gd name="csX171" fmla="*/ 748569 w 4453899"/>
              <a:gd name="csY171" fmla="*/ 575273 h 2369590"/>
              <a:gd name="csX172" fmla="*/ 748967 w 4453899"/>
              <a:gd name="csY172" fmla="*/ 555754 h 2369590"/>
              <a:gd name="csX173" fmla="*/ 749050 w 4453899"/>
              <a:gd name="csY173" fmla="*/ 546881 h 2369590"/>
              <a:gd name="csX174" fmla="*/ 736944 w 4453899"/>
              <a:gd name="csY174" fmla="*/ 536167 h 2369590"/>
              <a:gd name="csX175" fmla="*/ 3505770 w 4453899"/>
              <a:gd name="csY175" fmla="*/ 264807 h 2369590"/>
              <a:gd name="csX176" fmla="*/ 3552355 w 4453899"/>
              <a:gd name="csY176" fmla="*/ 281058 h 2369590"/>
              <a:gd name="csX177" fmla="*/ 3521698 w 4453899"/>
              <a:gd name="csY177" fmla="*/ 365084 h 2369590"/>
              <a:gd name="csX178" fmla="*/ 3500797 w 4453899"/>
              <a:gd name="csY178" fmla="*/ 545816 h 2369590"/>
              <a:gd name="csX179" fmla="*/ 3900722 w 4453899"/>
              <a:gd name="csY179" fmla="*/ 972426 h 2369590"/>
              <a:gd name="csX180" fmla="*/ 4053446 w 4453899"/>
              <a:gd name="csY180" fmla="*/ 966156 h 2369590"/>
              <a:gd name="csX181" fmla="*/ 4121796 w 4453899"/>
              <a:gd name="csY181" fmla="*/ 949922 h 2369590"/>
              <a:gd name="csX182" fmla="*/ 4122979 w 4453899"/>
              <a:gd name="csY182" fmla="*/ 1033530 h 2369590"/>
              <a:gd name="csX183" fmla="*/ 4122422 w 4453899"/>
              <a:gd name="csY183" fmla="*/ 1228615 h 2369590"/>
              <a:gd name="csX184" fmla="*/ 4121656 w 4453899"/>
              <a:gd name="csY184" fmla="*/ 1813872 h 2369590"/>
              <a:gd name="csX185" fmla="*/ 4044528 w 4453899"/>
              <a:gd name="csY185" fmla="*/ 2156524 h 2369590"/>
              <a:gd name="csX186" fmla="*/ 3775031 w 4453899"/>
              <a:gd name="csY186" fmla="*/ 2231075 h 2369590"/>
              <a:gd name="csX187" fmla="*/ 3377892 w 4453899"/>
              <a:gd name="csY187" fmla="*/ 2231005 h 2369590"/>
              <a:gd name="csX188" fmla="*/ 1559419 w 4453899"/>
              <a:gd name="csY188" fmla="*/ 2230797 h 2369590"/>
              <a:gd name="csX189" fmla="*/ 1245889 w 4453899"/>
              <a:gd name="csY189" fmla="*/ 2230797 h 2369590"/>
              <a:gd name="csX190" fmla="*/ 1109886 w 4453899"/>
              <a:gd name="csY190" fmla="*/ 2232260 h 2369590"/>
              <a:gd name="csX191" fmla="*/ 1071427 w 4453899"/>
              <a:gd name="csY191" fmla="*/ 2269814 h 2369590"/>
              <a:gd name="csX192" fmla="*/ 907416 w 4453899"/>
              <a:gd name="csY192" fmla="*/ 2364499 h 2369590"/>
              <a:gd name="csX193" fmla="*/ 904219 w 4453899"/>
              <a:gd name="csY193" fmla="*/ 2362698 h 2369590"/>
              <a:gd name="csX194" fmla="*/ 901549 w 4453899"/>
              <a:gd name="csY194" fmla="*/ 2363113 h 2369590"/>
              <a:gd name="csX195" fmla="*/ 802222 w 4453899"/>
              <a:gd name="csY195" fmla="*/ 2261412 h 2369590"/>
              <a:gd name="csX196" fmla="*/ 788553 w 4453899"/>
              <a:gd name="csY196" fmla="*/ 2239087 h 2369590"/>
              <a:gd name="csX197" fmla="*/ 758593 w 4453899"/>
              <a:gd name="csY197" fmla="*/ 2116044 h 2369590"/>
              <a:gd name="csX198" fmla="*/ 673313 w 4453899"/>
              <a:gd name="csY198" fmla="*/ 1923259 h 2369590"/>
              <a:gd name="csX199" fmla="*/ 241199 w 4453899"/>
              <a:gd name="csY199" fmla="*/ 1540194 h 2369590"/>
              <a:gd name="csX200" fmla="*/ 12670 w 4453899"/>
              <a:gd name="csY200" fmla="*/ 1477558 h 2369590"/>
              <a:gd name="csX201" fmla="*/ 1802 w 4453899"/>
              <a:gd name="csY201" fmla="*/ 1326158 h 2369590"/>
              <a:gd name="csX202" fmla="*/ 5215 w 4453899"/>
              <a:gd name="csY202" fmla="*/ 1266378 h 2369590"/>
              <a:gd name="csX203" fmla="*/ 134460 w 4453899"/>
              <a:gd name="csY203" fmla="*/ 1130933 h 2369590"/>
              <a:gd name="csX204" fmla="*/ 180165 w 4453899"/>
              <a:gd name="csY204" fmla="*/ 1080281 h 2369590"/>
              <a:gd name="csX205" fmla="*/ 180653 w 4453899"/>
              <a:gd name="csY205" fmla="*/ 929020 h 2369590"/>
              <a:gd name="csX206" fmla="*/ 180305 w 4453899"/>
              <a:gd name="csY206" fmla="*/ 594588 h 2369590"/>
              <a:gd name="csX207" fmla="*/ 231166 w 4453899"/>
              <a:gd name="csY207" fmla="*/ 363412 h 2369590"/>
              <a:gd name="csX208" fmla="*/ 528253 w 4453899"/>
              <a:gd name="csY208" fmla="*/ 268935 h 2369590"/>
              <a:gd name="csX209" fmla="*/ 799980 w 4453899"/>
              <a:gd name="csY209" fmla="*/ 268795 h 2369590"/>
              <a:gd name="csX210" fmla="*/ 2353695 w 4453899"/>
              <a:gd name="csY210" fmla="*/ 266496 h 2369590"/>
              <a:gd name="csX211" fmla="*/ 3238546 w 4453899"/>
              <a:gd name="csY211" fmla="*/ 265730 h 2369590"/>
              <a:gd name="csX212" fmla="*/ 3454534 w 4453899"/>
              <a:gd name="csY212" fmla="*/ 265381 h 2369590"/>
              <a:gd name="csX213" fmla="*/ 3505770 w 4453899"/>
              <a:gd name="csY213" fmla="*/ 264807 h 2369590"/>
              <a:gd name="csX214" fmla="*/ 3968158 w 4453899"/>
              <a:gd name="csY214" fmla="*/ 211 h 2369590"/>
              <a:gd name="csX215" fmla="*/ 4445636 w 4453899"/>
              <a:gd name="csY215" fmla="*/ 406818 h 2369590"/>
              <a:gd name="csX216" fmla="*/ 4392337 w 4453899"/>
              <a:gd name="csY216" fmla="*/ 741599 h 2369590"/>
              <a:gd name="csX217" fmla="*/ 4324474 w 4453899"/>
              <a:gd name="csY217" fmla="*/ 834822 h 2369590"/>
              <a:gd name="csX218" fmla="*/ 4311516 w 4453899"/>
              <a:gd name="csY218" fmla="*/ 834682 h 2369590"/>
              <a:gd name="csX219" fmla="*/ 4301274 w 4453899"/>
              <a:gd name="csY219" fmla="*/ 817612 h 2369590"/>
              <a:gd name="csX220" fmla="*/ 4353320 w 4453899"/>
              <a:gd name="csY220" fmla="*/ 737488 h 2369590"/>
              <a:gd name="csX221" fmla="*/ 4415746 w 4453899"/>
              <a:gd name="csY221" fmla="*/ 474053 h 2369590"/>
              <a:gd name="csX222" fmla="*/ 3839130 w 4453899"/>
              <a:gd name="csY222" fmla="*/ 56988 h 2369590"/>
              <a:gd name="csX223" fmla="*/ 3607815 w 4453899"/>
              <a:gd name="csY223" fmla="*/ 202187 h 2369590"/>
              <a:gd name="csX224" fmla="*/ 3576532 w 4453899"/>
              <a:gd name="csY224" fmla="*/ 176548 h 2369590"/>
              <a:gd name="csX225" fmla="*/ 3671078 w 4453899"/>
              <a:gd name="csY225" fmla="*/ 89944 h 2369590"/>
              <a:gd name="csX226" fmla="*/ 3968158 w 4453899"/>
              <a:gd name="csY226" fmla="*/ 211 h 23695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</a:cxnLst>
            <a:rect l="l" t="t" r="r" b="b"/>
            <a:pathLst>
              <a:path w="4453899" h="2369590">
                <a:moveTo>
                  <a:pt x="946047" y="2199962"/>
                </a:moveTo>
                <a:cubicBezTo>
                  <a:pt x="914218" y="2199962"/>
                  <a:pt x="888415" y="2225765"/>
                  <a:pt x="888415" y="2257594"/>
                </a:cubicBezTo>
                <a:cubicBezTo>
                  <a:pt x="888415" y="2289423"/>
                  <a:pt x="914218" y="2315226"/>
                  <a:pt x="946047" y="2315226"/>
                </a:cubicBezTo>
                <a:cubicBezTo>
                  <a:pt x="977876" y="2315226"/>
                  <a:pt x="1003679" y="2289423"/>
                  <a:pt x="1003679" y="2257594"/>
                </a:cubicBezTo>
                <a:cubicBezTo>
                  <a:pt x="1003679" y="2225765"/>
                  <a:pt x="977876" y="2199962"/>
                  <a:pt x="946047" y="2199962"/>
                </a:cubicBezTo>
                <a:close/>
                <a:moveTo>
                  <a:pt x="4292832" y="1476646"/>
                </a:moveTo>
                <a:cubicBezTo>
                  <a:pt x="4307593" y="1476646"/>
                  <a:pt x="4319559" y="1488612"/>
                  <a:pt x="4319559" y="1503373"/>
                </a:cubicBezTo>
                <a:cubicBezTo>
                  <a:pt x="4319559" y="1518133"/>
                  <a:pt x="4307593" y="1530100"/>
                  <a:pt x="4292832" y="1530100"/>
                </a:cubicBezTo>
                <a:cubicBezTo>
                  <a:pt x="4278072" y="1530100"/>
                  <a:pt x="4266106" y="1518133"/>
                  <a:pt x="4266106" y="1503373"/>
                </a:cubicBezTo>
                <a:cubicBezTo>
                  <a:pt x="4266106" y="1488612"/>
                  <a:pt x="4278072" y="1476646"/>
                  <a:pt x="4292832" y="1476646"/>
                </a:cubicBezTo>
                <a:close/>
                <a:moveTo>
                  <a:pt x="4292832" y="1360256"/>
                </a:moveTo>
                <a:cubicBezTo>
                  <a:pt x="4309702" y="1360256"/>
                  <a:pt x="4323378" y="1373932"/>
                  <a:pt x="4323378" y="1390801"/>
                </a:cubicBezTo>
                <a:cubicBezTo>
                  <a:pt x="4323378" y="1407670"/>
                  <a:pt x="4309702" y="1421346"/>
                  <a:pt x="4292832" y="1421346"/>
                </a:cubicBezTo>
                <a:cubicBezTo>
                  <a:pt x="4275964" y="1421346"/>
                  <a:pt x="4262288" y="1407670"/>
                  <a:pt x="4262288" y="1390801"/>
                </a:cubicBezTo>
                <a:cubicBezTo>
                  <a:pt x="4262288" y="1373932"/>
                  <a:pt x="4275964" y="1360256"/>
                  <a:pt x="4292832" y="1360256"/>
                </a:cubicBezTo>
                <a:close/>
                <a:moveTo>
                  <a:pt x="47854" y="1312308"/>
                </a:moveTo>
                <a:cubicBezTo>
                  <a:pt x="41233" y="1313268"/>
                  <a:pt x="34897" y="1315411"/>
                  <a:pt x="29044" y="1319191"/>
                </a:cubicBezTo>
                <a:cubicBezTo>
                  <a:pt x="39355" y="1347547"/>
                  <a:pt x="53917" y="1340789"/>
                  <a:pt x="81996" y="1345388"/>
                </a:cubicBezTo>
                <a:cubicBezTo>
                  <a:pt x="119341" y="1351589"/>
                  <a:pt x="157243" y="1360715"/>
                  <a:pt x="193543" y="1371725"/>
                </a:cubicBezTo>
                <a:cubicBezTo>
                  <a:pt x="328778" y="1412553"/>
                  <a:pt x="455306" y="1482156"/>
                  <a:pt x="562533" y="1574055"/>
                </a:cubicBezTo>
                <a:cubicBezTo>
                  <a:pt x="679375" y="1674176"/>
                  <a:pt x="775594" y="1798195"/>
                  <a:pt x="838718" y="1939004"/>
                </a:cubicBezTo>
                <a:lnTo>
                  <a:pt x="850178" y="1970402"/>
                </a:lnTo>
                <a:lnTo>
                  <a:pt x="850578" y="1970932"/>
                </a:lnTo>
                <a:cubicBezTo>
                  <a:pt x="854058" y="1978127"/>
                  <a:pt x="857771" y="1988001"/>
                  <a:pt x="861614" y="1999817"/>
                </a:cubicBezTo>
                <a:lnTo>
                  <a:pt x="864380" y="2009309"/>
                </a:lnTo>
                <a:lnTo>
                  <a:pt x="894665" y="2092285"/>
                </a:lnTo>
                <a:cubicBezTo>
                  <a:pt x="902399" y="2119458"/>
                  <a:pt x="902539" y="2151369"/>
                  <a:pt x="925391" y="2167951"/>
                </a:cubicBezTo>
                <a:cubicBezTo>
                  <a:pt x="939674" y="2145307"/>
                  <a:pt x="924207" y="2110679"/>
                  <a:pt x="916822" y="2084273"/>
                </a:cubicBezTo>
                <a:cubicBezTo>
                  <a:pt x="898498" y="2018084"/>
                  <a:pt x="873207" y="1954193"/>
                  <a:pt x="842967" y="1892672"/>
                </a:cubicBezTo>
                <a:cubicBezTo>
                  <a:pt x="726544" y="1655992"/>
                  <a:pt x="520938" y="1476792"/>
                  <a:pt x="278893" y="1376950"/>
                </a:cubicBezTo>
                <a:cubicBezTo>
                  <a:pt x="223781" y="1354236"/>
                  <a:pt x="166579" y="1340928"/>
                  <a:pt x="109865" y="1323301"/>
                </a:cubicBezTo>
                <a:cubicBezTo>
                  <a:pt x="90166" y="1317187"/>
                  <a:pt x="67721" y="1309427"/>
                  <a:pt x="47854" y="1312308"/>
                </a:cubicBezTo>
                <a:close/>
                <a:moveTo>
                  <a:pt x="4292832" y="1236231"/>
                </a:moveTo>
                <a:cubicBezTo>
                  <a:pt x="4311810" y="1236231"/>
                  <a:pt x="4327196" y="1251616"/>
                  <a:pt x="4327196" y="1270593"/>
                </a:cubicBezTo>
                <a:cubicBezTo>
                  <a:pt x="4327196" y="1289571"/>
                  <a:pt x="4311810" y="1304956"/>
                  <a:pt x="4292832" y="1304956"/>
                </a:cubicBezTo>
                <a:cubicBezTo>
                  <a:pt x="4273855" y="1304956"/>
                  <a:pt x="4258470" y="1289571"/>
                  <a:pt x="4258470" y="1270593"/>
                </a:cubicBezTo>
                <a:cubicBezTo>
                  <a:pt x="4258470" y="1251616"/>
                  <a:pt x="4273855" y="1236231"/>
                  <a:pt x="4292832" y="1236231"/>
                </a:cubicBezTo>
                <a:close/>
                <a:moveTo>
                  <a:pt x="4292832" y="1104569"/>
                </a:moveTo>
                <a:cubicBezTo>
                  <a:pt x="4313919" y="1104569"/>
                  <a:pt x="4331014" y="1121663"/>
                  <a:pt x="4331014" y="1142750"/>
                </a:cubicBezTo>
                <a:cubicBezTo>
                  <a:pt x="4331014" y="1163836"/>
                  <a:pt x="4313919" y="1180931"/>
                  <a:pt x="4292832" y="1180931"/>
                </a:cubicBezTo>
                <a:cubicBezTo>
                  <a:pt x="4271746" y="1180931"/>
                  <a:pt x="4254652" y="1163836"/>
                  <a:pt x="4254652" y="1142750"/>
                </a:cubicBezTo>
                <a:cubicBezTo>
                  <a:pt x="4254652" y="1121663"/>
                  <a:pt x="4271746" y="1104569"/>
                  <a:pt x="4292832" y="1104569"/>
                </a:cubicBezTo>
                <a:close/>
                <a:moveTo>
                  <a:pt x="4292834" y="967546"/>
                </a:moveTo>
                <a:cubicBezTo>
                  <a:pt x="4315400" y="967546"/>
                  <a:pt x="4333695" y="985841"/>
                  <a:pt x="4333695" y="1008408"/>
                </a:cubicBezTo>
                <a:cubicBezTo>
                  <a:pt x="4333695" y="1030975"/>
                  <a:pt x="4315400" y="1049270"/>
                  <a:pt x="4292834" y="1049270"/>
                </a:cubicBezTo>
                <a:cubicBezTo>
                  <a:pt x="4270266" y="1049270"/>
                  <a:pt x="4251972" y="1030975"/>
                  <a:pt x="4251972" y="1008408"/>
                </a:cubicBezTo>
                <a:cubicBezTo>
                  <a:pt x="4251972" y="985841"/>
                  <a:pt x="4270266" y="967546"/>
                  <a:pt x="4292834" y="967546"/>
                </a:cubicBezTo>
                <a:close/>
                <a:moveTo>
                  <a:pt x="731124" y="942158"/>
                </a:moveTo>
                <a:cubicBezTo>
                  <a:pt x="725560" y="942782"/>
                  <a:pt x="721395" y="947173"/>
                  <a:pt x="720876" y="952730"/>
                </a:cubicBezTo>
                <a:cubicBezTo>
                  <a:pt x="720026" y="961843"/>
                  <a:pt x="720733" y="971392"/>
                  <a:pt x="720680" y="980551"/>
                </a:cubicBezTo>
                <a:cubicBezTo>
                  <a:pt x="720613" y="991212"/>
                  <a:pt x="719741" y="1002250"/>
                  <a:pt x="720530" y="1012882"/>
                </a:cubicBezTo>
                <a:cubicBezTo>
                  <a:pt x="721034" y="1019687"/>
                  <a:pt x="726252" y="1024853"/>
                  <a:pt x="733192" y="1024620"/>
                </a:cubicBezTo>
                <a:cubicBezTo>
                  <a:pt x="739290" y="1024409"/>
                  <a:pt x="744102" y="1019665"/>
                  <a:pt x="744704" y="1013619"/>
                </a:cubicBezTo>
                <a:cubicBezTo>
                  <a:pt x="745651" y="1004055"/>
                  <a:pt x="744726" y="993927"/>
                  <a:pt x="744734" y="984310"/>
                </a:cubicBezTo>
                <a:cubicBezTo>
                  <a:pt x="744741" y="973949"/>
                  <a:pt x="745681" y="963076"/>
                  <a:pt x="744621" y="952768"/>
                </a:cubicBezTo>
                <a:cubicBezTo>
                  <a:pt x="743914" y="945865"/>
                  <a:pt x="737929" y="941384"/>
                  <a:pt x="731124" y="942158"/>
                </a:cubicBezTo>
                <a:close/>
                <a:moveTo>
                  <a:pt x="677604" y="926195"/>
                </a:moveTo>
                <a:cubicBezTo>
                  <a:pt x="671589" y="927451"/>
                  <a:pt x="668017" y="934083"/>
                  <a:pt x="664588" y="938624"/>
                </a:cubicBezTo>
                <a:cubicBezTo>
                  <a:pt x="657588" y="947880"/>
                  <a:pt x="650340" y="956963"/>
                  <a:pt x="643227" y="966121"/>
                </a:cubicBezTo>
                <a:cubicBezTo>
                  <a:pt x="640475" y="969663"/>
                  <a:pt x="636166" y="973528"/>
                  <a:pt x="634527" y="977716"/>
                </a:cubicBezTo>
                <a:cubicBezTo>
                  <a:pt x="632234" y="983581"/>
                  <a:pt x="634069" y="990107"/>
                  <a:pt x="639557" y="993348"/>
                </a:cubicBezTo>
                <a:cubicBezTo>
                  <a:pt x="644122" y="996047"/>
                  <a:pt x="650453" y="995092"/>
                  <a:pt x="654189" y="991400"/>
                </a:cubicBezTo>
                <a:cubicBezTo>
                  <a:pt x="658641" y="987002"/>
                  <a:pt x="662220" y="981160"/>
                  <a:pt x="666009" y="976182"/>
                </a:cubicBezTo>
                <a:cubicBezTo>
                  <a:pt x="671205" y="969355"/>
                  <a:pt x="676619" y="962700"/>
                  <a:pt x="681830" y="955888"/>
                </a:cubicBezTo>
                <a:cubicBezTo>
                  <a:pt x="684807" y="951986"/>
                  <a:pt x="690552" y="946572"/>
                  <a:pt x="691882" y="941933"/>
                </a:cubicBezTo>
                <a:cubicBezTo>
                  <a:pt x="694567" y="932534"/>
                  <a:pt x="687288" y="924180"/>
                  <a:pt x="677604" y="926195"/>
                </a:cubicBezTo>
                <a:close/>
                <a:moveTo>
                  <a:pt x="784517" y="924827"/>
                </a:moveTo>
                <a:cubicBezTo>
                  <a:pt x="776630" y="926293"/>
                  <a:pt x="772577" y="934940"/>
                  <a:pt x="775750" y="942136"/>
                </a:cubicBezTo>
                <a:cubicBezTo>
                  <a:pt x="777743" y="946655"/>
                  <a:pt x="785720" y="954580"/>
                  <a:pt x="789239" y="958715"/>
                </a:cubicBezTo>
                <a:cubicBezTo>
                  <a:pt x="794179" y="964527"/>
                  <a:pt x="799232" y="970302"/>
                  <a:pt x="804014" y="976242"/>
                </a:cubicBezTo>
                <a:cubicBezTo>
                  <a:pt x="807668" y="980776"/>
                  <a:pt x="811300" y="986303"/>
                  <a:pt x="815766" y="990070"/>
                </a:cubicBezTo>
                <a:cubicBezTo>
                  <a:pt x="819721" y="993401"/>
                  <a:pt x="825857" y="993408"/>
                  <a:pt x="830120" y="990664"/>
                </a:cubicBezTo>
                <a:cubicBezTo>
                  <a:pt x="835271" y="987348"/>
                  <a:pt x="836865" y="980152"/>
                  <a:pt x="834030" y="974806"/>
                </a:cubicBezTo>
                <a:cubicBezTo>
                  <a:pt x="831271" y="969588"/>
                  <a:pt x="825481" y="963971"/>
                  <a:pt x="821586" y="959429"/>
                </a:cubicBezTo>
                <a:cubicBezTo>
                  <a:pt x="814413" y="951061"/>
                  <a:pt x="807420" y="942519"/>
                  <a:pt x="800405" y="934023"/>
                </a:cubicBezTo>
                <a:cubicBezTo>
                  <a:pt x="796269" y="929022"/>
                  <a:pt x="791818" y="923466"/>
                  <a:pt x="784517" y="924827"/>
                </a:cubicBezTo>
                <a:close/>
                <a:moveTo>
                  <a:pt x="617481" y="687976"/>
                </a:moveTo>
                <a:cubicBezTo>
                  <a:pt x="591849" y="690225"/>
                  <a:pt x="568570" y="703616"/>
                  <a:pt x="545750" y="714519"/>
                </a:cubicBezTo>
                <a:cubicBezTo>
                  <a:pt x="524012" y="724910"/>
                  <a:pt x="502139" y="735038"/>
                  <a:pt x="480371" y="745384"/>
                </a:cubicBezTo>
                <a:cubicBezTo>
                  <a:pt x="457168" y="756415"/>
                  <a:pt x="436490" y="764979"/>
                  <a:pt x="419730" y="785536"/>
                </a:cubicBezTo>
                <a:cubicBezTo>
                  <a:pt x="380090" y="834124"/>
                  <a:pt x="388940" y="907210"/>
                  <a:pt x="440814" y="943264"/>
                </a:cubicBezTo>
                <a:cubicBezTo>
                  <a:pt x="466221" y="960918"/>
                  <a:pt x="499440" y="966648"/>
                  <a:pt x="529268" y="958144"/>
                </a:cubicBezTo>
                <a:cubicBezTo>
                  <a:pt x="546908" y="953113"/>
                  <a:pt x="562908" y="943399"/>
                  <a:pt x="579202" y="935226"/>
                </a:cubicBezTo>
                <a:cubicBezTo>
                  <a:pt x="597797" y="925894"/>
                  <a:pt x="616624" y="917052"/>
                  <a:pt x="635234" y="907766"/>
                </a:cubicBezTo>
                <a:cubicBezTo>
                  <a:pt x="649813" y="900488"/>
                  <a:pt x="664453" y="893262"/>
                  <a:pt x="679213" y="886359"/>
                </a:cubicBezTo>
                <a:cubicBezTo>
                  <a:pt x="686386" y="883006"/>
                  <a:pt x="694424" y="879803"/>
                  <a:pt x="695296" y="870772"/>
                </a:cubicBezTo>
                <a:cubicBezTo>
                  <a:pt x="696228" y="861231"/>
                  <a:pt x="686822" y="847794"/>
                  <a:pt x="682311" y="839320"/>
                </a:cubicBezTo>
                <a:cubicBezTo>
                  <a:pt x="680145" y="835252"/>
                  <a:pt x="678544" y="830297"/>
                  <a:pt x="673040" y="830290"/>
                </a:cubicBezTo>
                <a:cubicBezTo>
                  <a:pt x="669198" y="830282"/>
                  <a:pt x="665047" y="833320"/>
                  <a:pt x="661648" y="834929"/>
                </a:cubicBezTo>
                <a:cubicBezTo>
                  <a:pt x="652520" y="839252"/>
                  <a:pt x="643520" y="843884"/>
                  <a:pt x="634445" y="848328"/>
                </a:cubicBezTo>
                <a:cubicBezTo>
                  <a:pt x="607534" y="861524"/>
                  <a:pt x="580465" y="874449"/>
                  <a:pt x="553675" y="887886"/>
                </a:cubicBezTo>
                <a:cubicBezTo>
                  <a:pt x="540592" y="894442"/>
                  <a:pt x="523704" y="904480"/>
                  <a:pt x="509508" y="906864"/>
                </a:cubicBezTo>
                <a:cubicBezTo>
                  <a:pt x="485101" y="910962"/>
                  <a:pt x="459649" y="895480"/>
                  <a:pt x="451844" y="872088"/>
                </a:cubicBezTo>
                <a:cubicBezTo>
                  <a:pt x="450085" y="866832"/>
                  <a:pt x="449085" y="861276"/>
                  <a:pt x="448979" y="855734"/>
                </a:cubicBezTo>
                <a:cubicBezTo>
                  <a:pt x="448671" y="838087"/>
                  <a:pt x="457461" y="821425"/>
                  <a:pt x="471695" y="811154"/>
                </a:cubicBezTo>
                <a:cubicBezTo>
                  <a:pt x="479793" y="805319"/>
                  <a:pt x="489642" y="801770"/>
                  <a:pt x="498590" y="797461"/>
                </a:cubicBezTo>
                <a:cubicBezTo>
                  <a:pt x="512824" y="790604"/>
                  <a:pt x="527035" y="783664"/>
                  <a:pt x="541404" y="777092"/>
                </a:cubicBezTo>
                <a:cubicBezTo>
                  <a:pt x="551186" y="772618"/>
                  <a:pt x="560886" y="767979"/>
                  <a:pt x="570653" y="763490"/>
                </a:cubicBezTo>
                <a:cubicBezTo>
                  <a:pt x="576292" y="760896"/>
                  <a:pt x="581992" y="758407"/>
                  <a:pt x="587503" y="755550"/>
                </a:cubicBezTo>
                <a:cubicBezTo>
                  <a:pt x="599308" y="749452"/>
                  <a:pt x="610331" y="742046"/>
                  <a:pt x="624166" y="742046"/>
                </a:cubicBezTo>
                <a:cubicBezTo>
                  <a:pt x="637911" y="742046"/>
                  <a:pt x="650227" y="747527"/>
                  <a:pt x="658739" y="758385"/>
                </a:cubicBezTo>
                <a:cubicBezTo>
                  <a:pt x="663288" y="764197"/>
                  <a:pt x="666852" y="778183"/>
                  <a:pt x="675709" y="775303"/>
                </a:cubicBezTo>
                <a:cubicBezTo>
                  <a:pt x="679724" y="773994"/>
                  <a:pt x="683589" y="771543"/>
                  <a:pt x="687356" y="769671"/>
                </a:cubicBezTo>
                <a:cubicBezTo>
                  <a:pt x="693567" y="766588"/>
                  <a:pt x="699860" y="763663"/>
                  <a:pt x="706063" y="760573"/>
                </a:cubicBezTo>
                <a:cubicBezTo>
                  <a:pt x="709221" y="758994"/>
                  <a:pt x="714545" y="757392"/>
                  <a:pt x="715853" y="753783"/>
                </a:cubicBezTo>
                <a:cubicBezTo>
                  <a:pt x="717169" y="750129"/>
                  <a:pt x="715312" y="747166"/>
                  <a:pt x="713635" y="744084"/>
                </a:cubicBezTo>
                <a:cubicBezTo>
                  <a:pt x="710252" y="737850"/>
                  <a:pt x="706966" y="731346"/>
                  <a:pt x="702763" y="725617"/>
                </a:cubicBezTo>
                <a:cubicBezTo>
                  <a:pt x="682424" y="697879"/>
                  <a:pt x="651821" y="684969"/>
                  <a:pt x="617481" y="687976"/>
                </a:cubicBezTo>
                <a:close/>
                <a:moveTo>
                  <a:pt x="955147" y="605304"/>
                </a:moveTo>
                <a:cubicBezTo>
                  <a:pt x="927876" y="607019"/>
                  <a:pt x="908183" y="618831"/>
                  <a:pt x="884543" y="630786"/>
                </a:cubicBezTo>
                <a:cubicBezTo>
                  <a:pt x="862024" y="642178"/>
                  <a:pt x="839339" y="653697"/>
                  <a:pt x="816285" y="663998"/>
                </a:cubicBezTo>
                <a:cubicBezTo>
                  <a:pt x="805774" y="668705"/>
                  <a:pt x="795412" y="673758"/>
                  <a:pt x="784908" y="678480"/>
                </a:cubicBezTo>
                <a:cubicBezTo>
                  <a:pt x="778946" y="681157"/>
                  <a:pt x="772254" y="683533"/>
                  <a:pt x="769058" y="689713"/>
                </a:cubicBezTo>
                <a:cubicBezTo>
                  <a:pt x="763712" y="700045"/>
                  <a:pt x="770073" y="709165"/>
                  <a:pt x="774773" y="718271"/>
                </a:cubicBezTo>
                <a:cubicBezTo>
                  <a:pt x="777216" y="723015"/>
                  <a:pt x="779359" y="728136"/>
                  <a:pt x="782164" y="732670"/>
                </a:cubicBezTo>
                <a:cubicBezTo>
                  <a:pt x="786029" y="738933"/>
                  <a:pt x="792194" y="735234"/>
                  <a:pt x="797142" y="732843"/>
                </a:cubicBezTo>
                <a:cubicBezTo>
                  <a:pt x="810135" y="726549"/>
                  <a:pt x="823105" y="720211"/>
                  <a:pt x="836083" y="713872"/>
                </a:cubicBezTo>
                <a:cubicBezTo>
                  <a:pt x="860655" y="701872"/>
                  <a:pt x="885446" y="690225"/>
                  <a:pt x="909837" y="677863"/>
                </a:cubicBezTo>
                <a:cubicBezTo>
                  <a:pt x="923605" y="670886"/>
                  <a:pt x="940402" y="660960"/>
                  <a:pt x="955749" y="659584"/>
                </a:cubicBezTo>
                <a:cubicBezTo>
                  <a:pt x="978592" y="657547"/>
                  <a:pt x="1002547" y="671059"/>
                  <a:pt x="1010638" y="692954"/>
                </a:cubicBezTo>
                <a:cubicBezTo>
                  <a:pt x="1014172" y="702518"/>
                  <a:pt x="1014675" y="712549"/>
                  <a:pt x="1013021" y="722557"/>
                </a:cubicBezTo>
                <a:cubicBezTo>
                  <a:pt x="1010375" y="738565"/>
                  <a:pt x="999464" y="751768"/>
                  <a:pt x="985720" y="759753"/>
                </a:cubicBezTo>
                <a:cubicBezTo>
                  <a:pt x="979749" y="763220"/>
                  <a:pt x="973178" y="765791"/>
                  <a:pt x="966967" y="768799"/>
                </a:cubicBezTo>
                <a:cubicBezTo>
                  <a:pt x="938417" y="782619"/>
                  <a:pt x="909807" y="796341"/>
                  <a:pt x="881250" y="810161"/>
                </a:cubicBezTo>
                <a:cubicBezTo>
                  <a:pt x="865009" y="818026"/>
                  <a:pt x="848971" y="828365"/>
                  <a:pt x="830188" y="826620"/>
                </a:cubicBezTo>
                <a:cubicBezTo>
                  <a:pt x="818270" y="825515"/>
                  <a:pt x="806383" y="819357"/>
                  <a:pt x="799270" y="809612"/>
                </a:cubicBezTo>
                <a:cubicBezTo>
                  <a:pt x="796691" y="806086"/>
                  <a:pt x="794427" y="802304"/>
                  <a:pt x="792367" y="798446"/>
                </a:cubicBezTo>
                <a:cubicBezTo>
                  <a:pt x="791360" y="796574"/>
                  <a:pt x="790683" y="794123"/>
                  <a:pt x="789269" y="792529"/>
                </a:cubicBezTo>
                <a:cubicBezTo>
                  <a:pt x="787908" y="790995"/>
                  <a:pt x="785585" y="790048"/>
                  <a:pt x="783570" y="790093"/>
                </a:cubicBezTo>
                <a:cubicBezTo>
                  <a:pt x="779502" y="790175"/>
                  <a:pt x="770103" y="795988"/>
                  <a:pt x="766050" y="797950"/>
                </a:cubicBezTo>
                <a:cubicBezTo>
                  <a:pt x="760141" y="800822"/>
                  <a:pt x="754170" y="803574"/>
                  <a:pt x="748343" y="806605"/>
                </a:cubicBezTo>
                <a:cubicBezTo>
                  <a:pt x="745719" y="807973"/>
                  <a:pt x="742704" y="808860"/>
                  <a:pt x="741568" y="811890"/>
                </a:cubicBezTo>
                <a:cubicBezTo>
                  <a:pt x="739523" y="817342"/>
                  <a:pt x="744441" y="822861"/>
                  <a:pt x="746937" y="827320"/>
                </a:cubicBezTo>
                <a:cubicBezTo>
                  <a:pt x="755125" y="841914"/>
                  <a:pt x="765366" y="854629"/>
                  <a:pt x="779209" y="864253"/>
                </a:cubicBezTo>
                <a:cubicBezTo>
                  <a:pt x="798939" y="877968"/>
                  <a:pt x="824474" y="883480"/>
                  <a:pt x="848204" y="881419"/>
                </a:cubicBezTo>
                <a:cubicBezTo>
                  <a:pt x="863761" y="880073"/>
                  <a:pt x="876769" y="873599"/>
                  <a:pt x="890596" y="866915"/>
                </a:cubicBezTo>
                <a:cubicBezTo>
                  <a:pt x="900559" y="862103"/>
                  <a:pt x="910574" y="857366"/>
                  <a:pt x="920469" y="852411"/>
                </a:cubicBezTo>
                <a:cubicBezTo>
                  <a:pt x="939244" y="843004"/>
                  <a:pt x="958283" y="833839"/>
                  <a:pt x="977351" y="825056"/>
                </a:cubicBezTo>
                <a:cubicBezTo>
                  <a:pt x="992366" y="818146"/>
                  <a:pt x="1008232" y="811417"/>
                  <a:pt x="1021781" y="801860"/>
                </a:cubicBezTo>
                <a:cubicBezTo>
                  <a:pt x="1039992" y="789017"/>
                  <a:pt x="1054150" y="771242"/>
                  <a:pt x="1062053" y="750377"/>
                </a:cubicBezTo>
                <a:cubicBezTo>
                  <a:pt x="1066166" y="739497"/>
                  <a:pt x="1068595" y="727519"/>
                  <a:pt x="1068617" y="715880"/>
                </a:cubicBezTo>
                <a:cubicBezTo>
                  <a:pt x="1068647" y="697962"/>
                  <a:pt x="1065234" y="680623"/>
                  <a:pt x="1057158" y="664509"/>
                </a:cubicBezTo>
                <a:cubicBezTo>
                  <a:pt x="1038406" y="627117"/>
                  <a:pt x="997081" y="602665"/>
                  <a:pt x="955147" y="605304"/>
                </a:cubicBezTo>
                <a:close/>
                <a:moveTo>
                  <a:pt x="821398" y="571446"/>
                </a:moveTo>
                <a:cubicBezTo>
                  <a:pt x="815736" y="572995"/>
                  <a:pt x="811977" y="579732"/>
                  <a:pt x="808443" y="583995"/>
                </a:cubicBezTo>
                <a:cubicBezTo>
                  <a:pt x="801398" y="592477"/>
                  <a:pt x="794315" y="600921"/>
                  <a:pt x="787209" y="609350"/>
                </a:cubicBezTo>
                <a:cubicBezTo>
                  <a:pt x="783968" y="613184"/>
                  <a:pt x="779231" y="617282"/>
                  <a:pt x="777096" y="621846"/>
                </a:cubicBezTo>
                <a:cubicBezTo>
                  <a:pt x="774479" y="627455"/>
                  <a:pt x="776427" y="634426"/>
                  <a:pt x="781878" y="637516"/>
                </a:cubicBezTo>
                <a:cubicBezTo>
                  <a:pt x="786074" y="639892"/>
                  <a:pt x="792330" y="639471"/>
                  <a:pt x="795961" y="636170"/>
                </a:cubicBezTo>
                <a:cubicBezTo>
                  <a:pt x="799961" y="632531"/>
                  <a:pt x="803202" y="627704"/>
                  <a:pt x="806683" y="623576"/>
                </a:cubicBezTo>
                <a:cubicBezTo>
                  <a:pt x="812187" y="617049"/>
                  <a:pt x="817744" y="610560"/>
                  <a:pt x="823301" y="604079"/>
                </a:cubicBezTo>
                <a:cubicBezTo>
                  <a:pt x="826692" y="600131"/>
                  <a:pt x="834714" y="592296"/>
                  <a:pt x="836256" y="587762"/>
                </a:cubicBezTo>
                <a:cubicBezTo>
                  <a:pt x="839534" y="578108"/>
                  <a:pt x="831624" y="568641"/>
                  <a:pt x="821398" y="571446"/>
                </a:cubicBezTo>
                <a:close/>
                <a:moveTo>
                  <a:pt x="642339" y="568348"/>
                </a:moveTo>
                <a:cubicBezTo>
                  <a:pt x="634369" y="570100"/>
                  <a:pt x="631241" y="579243"/>
                  <a:pt x="634663" y="586221"/>
                </a:cubicBezTo>
                <a:cubicBezTo>
                  <a:pt x="635527" y="587980"/>
                  <a:pt x="637091" y="589334"/>
                  <a:pt x="638339" y="590815"/>
                </a:cubicBezTo>
                <a:cubicBezTo>
                  <a:pt x="641881" y="595041"/>
                  <a:pt x="645467" y="599259"/>
                  <a:pt x="648904" y="603567"/>
                </a:cubicBezTo>
                <a:cubicBezTo>
                  <a:pt x="654009" y="609959"/>
                  <a:pt x="659408" y="616117"/>
                  <a:pt x="664634" y="622418"/>
                </a:cubicBezTo>
                <a:cubicBezTo>
                  <a:pt x="667611" y="626012"/>
                  <a:pt x="670408" y="630358"/>
                  <a:pt x="673897" y="633463"/>
                </a:cubicBezTo>
                <a:cubicBezTo>
                  <a:pt x="678251" y="637328"/>
                  <a:pt x="684777" y="637591"/>
                  <a:pt x="689439" y="634162"/>
                </a:cubicBezTo>
                <a:cubicBezTo>
                  <a:pt x="694334" y="630553"/>
                  <a:pt x="695665" y="623658"/>
                  <a:pt x="692687" y="618380"/>
                </a:cubicBezTo>
                <a:cubicBezTo>
                  <a:pt x="689928" y="613485"/>
                  <a:pt x="685206" y="609026"/>
                  <a:pt x="681627" y="604673"/>
                </a:cubicBezTo>
                <a:cubicBezTo>
                  <a:pt x="674168" y="595590"/>
                  <a:pt x="666694" y="586514"/>
                  <a:pt x="659152" y="577499"/>
                </a:cubicBezTo>
                <a:cubicBezTo>
                  <a:pt x="654498" y="571942"/>
                  <a:pt x="650573" y="566536"/>
                  <a:pt x="642339" y="568348"/>
                </a:cubicBezTo>
                <a:close/>
                <a:moveTo>
                  <a:pt x="736944" y="536167"/>
                </a:moveTo>
                <a:cubicBezTo>
                  <a:pt x="730410" y="536234"/>
                  <a:pt x="725643" y="541092"/>
                  <a:pt x="725027" y="547453"/>
                </a:cubicBezTo>
                <a:cubicBezTo>
                  <a:pt x="723899" y="559070"/>
                  <a:pt x="724613" y="571115"/>
                  <a:pt x="724357" y="582792"/>
                </a:cubicBezTo>
                <a:cubicBezTo>
                  <a:pt x="724169" y="591432"/>
                  <a:pt x="722936" y="601342"/>
                  <a:pt x="723914" y="609846"/>
                </a:cubicBezTo>
                <a:cubicBezTo>
                  <a:pt x="724575" y="615590"/>
                  <a:pt x="729771" y="620057"/>
                  <a:pt x="735448" y="620200"/>
                </a:cubicBezTo>
                <a:cubicBezTo>
                  <a:pt x="741177" y="620350"/>
                  <a:pt x="746794" y="616470"/>
                  <a:pt x="747719" y="610583"/>
                </a:cubicBezTo>
                <a:cubicBezTo>
                  <a:pt x="748321" y="606703"/>
                  <a:pt x="747922" y="602507"/>
                  <a:pt x="748012" y="598582"/>
                </a:cubicBezTo>
                <a:cubicBezTo>
                  <a:pt x="748178" y="590815"/>
                  <a:pt x="748433" y="583048"/>
                  <a:pt x="748569" y="575273"/>
                </a:cubicBezTo>
                <a:cubicBezTo>
                  <a:pt x="748689" y="568769"/>
                  <a:pt x="748824" y="562265"/>
                  <a:pt x="748967" y="555754"/>
                </a:cubicBezTo>
                <a:cubicBezTo>
                  <a:pt x="749027" y="552829"/>
                  <a:pt x="749403" y="549791"/>
                  <a:pt x="749050" y="546881"/>
                </a:cubicBezTo>
                <a:cubicBezTo>
                  <a:pt x="748313" y="540753"/>
                  <a:pt x="743140" y="536107"/>
                  <a:pt x="736944" y="536167"/>
                </a:cubicBezTo>
                <a:close/>
                <a:moveTo>
                  <a:pt x="3505770" y="264807"/>
                </a:moveTo>
                <a:cubicBezTo>
                  <a:pt x="3522743" y="265939"/>
                  <a:pt x="3538942" y="269876"/>
                  <a:pt x="3552355" y="281058"/>
                </a:cubicBezTo>
                <a:cubicBezTo>
                  <a:pt x="3548384" y="309694"/>
                  <a:pt x="3530618" y="336796"/>
                  <a:pt x="3521698" y="365084"/>
                </a:cubicBezTo>
                <a:cubicBezTo>
                  <a:pt x="3503305" y="423470"/>
                  <a:pt x="3496058" y="484713"/>
                  <a:pt x="3500797" y="545816"/>
                </a:cubicBezTo>
                <a:cubicBezTo>
                  <a:pt x="3517658" y="762082"/>
                  <a:pt x="3684804" y="944905"/>
                  <a:pt x="3900722" y="972426"/>
                </a:cubicBezTo>
                <a:cubicBezTo>
                  <a:pt x="3950677" y="978836"/>
                  <a:pt x="4004187" y="976049"/>
                  <a:pt x="4053446" y="966156"/>
                </a:cubicBezTo>
                <a:cubicBezTo>
                  <a:pt x="4076508" y="961488"/>
                  <a:pt x="4098733" y="952012"/>
                  <a:pt x="4121796" y="949922"/>
                </a:cubicBezTo>
                <a:cubicBezTo>
                  <a:pt x="4126046" y="977025"/>
                  <a:pt x="4122910" y="1006078"/>
                  <a:pt x="4122979" y="1033530"/>
                </a:cubicBezTo>
                <a:cubicBezTo>
                  <a:pt x="4123118" y="1098535"/>
                  <a:pt x="4122561" y="1163610"/>
                  <a:pt x="4122422" y="1228615"/>
                </a:cubicBezTo>
                <a:cubicBezTo>
                  <a:pt x="4122004" y="1423701"/>
                  <a:pt x="4121865" y="1618786"/>
                  <a:pt x="4121656" y="1813872"/>
                </a:cubicBezTo>
                <a:cubicBezTo>
                  <a:pt x="4121516" y="1934963"/>
                  <a:pt x="4137542" y="2063301"/>
                  <a:pt x="4044528" y="2156524"/>
                </a:cubicBezTo>
                <a:cubicBezTo>
                  <a:pt x="3968584" y="2232677"/>
                  <a:pt x="3875639" y="2230587"/>
                  <a:pt x="3775031" y="2231075"/>
                </a:cubicBezTo>
                <a:lnTo>
                  <a:pt x="3377892" y="2231005"/>
                </a:lnTo>
                <a:lnTo>
                  <a:pt x="1559419" y="2230797"/>
                </a:lnTo>
                <a:lnTo>
                  <a:pt x="1245889" y="2230797"/>
                </a:lnTo>
                <a:cubicBezTo>
                  <a:pt x="1214884" y="2230866"/>
                  <a:pt x="1135247" y="2223411"/>
                  <a:pt x="1109886" y="2232260"/>
                </a:cubicBezTo>
                <a:cubicBezTo>
                  <a:pt x="1095534" y="2237206"/>
                  <a:pt x="1081878" y="2259153"/>
                  <a:pt x="1071427" y="2269814"/>
                </a:cubicBezTo>
                <a:cubicBezTo>
                  <a:pt x="1026558" y="2315379"/>
                  <a:pt x="981688" y="2389721"/>
                  <a:pt x="907416" y="2364499"/>
                </a:cubicBezTo>
                <a:lnTo>
                  <a:pt x="904219" y="2362698"/>
                </a:lnTo>
                <a:lnTo>
                  <a:pt x="901549" y="2363113"/>
                </a:lnTo>
                <a:cubicBezTo>
                  <a:pt x="884051" y="2356541"/>
                  <a:pt x="831611" y="2311832"/>
                  <a:pt x="802222" y="2261412"/>
                </a:cubicBezTo>
                <a:lnTo>
                  <a:pt x="788553" y="2239087"/>
                </a:lnTo>
                <a:cubicBezTo>
                  <a:pt x="775803" y="2211845"/>
                  <a:pt x="769184" y="2149836"/>
                  <a:pt x="758593" y="2116044"/>
                </a:cubicBezTo>
                <a:cubicBezTo>
                  <a:pt x="737761" y="2049437"/>
                  <a:pt x="710031" y="1982898"/>
                  <a:pt x="673313" y="1923259"/>
                </a:cubicBezTo>
                <a:cubicBezTo>
                  <a:pt x="570127" y="1755694"/>
                  <a:pt x="422838" y="1618925"/>
                  <a:pt x="241199" y="1540194"/>
                </a:cubicBezTo>
                <a:cubicBezTo>
                  <a:pt x="167555" y="1508284"/>
                  <a:pt x="90147" y="1495186"/>
                  <a:pt x="12670" y="1477558"/>
                </a:cubicBezTo>
                <a:cubicBezTo>
                  <a:pt x="1384" y="1434918"/>
                  <a:pt x="2498" y="1371654"/>
                  <a:pt x="1802" y="1326158"/>
                </a:cubicBezTo>
                <a:cubicBezTo>
                  <a:pt x="1523" y="1306510"/>
                  <a:pt x="-3772" y="1284284"/>
                  <a:pt x="5215" y="1266378"/>
                </a:cubicBezTo>
                <a:cubicBezTo>
                  <a:pt x="20962" y="1234955"/>
                  <a:pt x="105546" y="1160265"/>
                  <a:pt x="134460" y="1130933"/>
                </a:cubicBezTo>
                <a:cubicBezTo>
                  <a:pt x="147768" y="1117347"/>
                  <a:pt x="175010" y="1099092"/>
                  <a:pt x="180165" y="1080281"/>
                </a:cubicBezTo>
                <a:cubicBezTo>
                  <a:pt x="189293" y="1046907"/>
                  <a:pt x="180793" y="967131"/>
                  <a:pt x="180653" y="929020"/>
                </a:cubicBezTo>
                <a:cubicBezTo>
                  <a:pt x="180375" y="817542"/>
                  <a:pt x="180026" y="706065"/>
                  <a:pt x="180305" y="594588"/>
                </a:cubicBezTo>
                <a:cubicBezTo>
                  <a:pt x="180514" y="511259"/>
                  <a:pt x="176682" y="432667"/>
                  <a:pt x="231166" y="363412"/>
                </a:cubicBezTo>
                <a:cubicBezTo>
                  <a:pt x="310734" y="262176"/>
                  <a:pt x="411202" y="268656"/>
                  <a:pt x="528253" y="268935"/>
                </a:cubicBezTo>
                <a:lnTo>
                  <a:pt x="799980" y="268795"/>
                </a:lnTo>
                <a:lnTo>
                  <a:pt x="2353695" y="266496"/>
                </a:lnTo>
                <a:lnTo>
                  <a:pt x="3238546" y="265730"/>
                </a:lnTo>
                <a:lnTo>
                  <a:pt x="3454534" y="265381"/>
                </a:lnTo>
                <a:cubicBezTo>
                  <a:pt x="3471046" y="265347"/>
                  <a:pt x="3488795" y="263674"/>
                  <a:pt x="3505770" y="264807"/>
                </a:cubicBezTo>
                <a:close/>
                <a:moveTo>
                  <a:pt x="3968158" y="211"/>
                </a:moveTo>
                <a:cubicBezTo>
                  <a:pt x="4191058" y="6700"/>
                  <a:pt x="4401664" y="162861"/>
                  <a:pt x="4445636" y="406818"/>
                </a:cubicBezTo>
                <a:cubicBezTo>
                  <a:pt x="4466608" y="523173"/>
                  <a:pt x="4447239" y="637506"/>
                  <a:pt x="4392337" y="741599"/>
                </a:cubicBezTo>
                <a:cubicBezTo>
                  <a:pt x="4382861" y="759504"/>
                  <a:pt x="4342450" y="829526"/>
                  <a:pt x="4324474" y="834822"/>
                </a:cubicBezTo>
                <a:cubicBezTo>
                  <a:pt x="4320295" y="836006"/>
                  <a:pt x="4315766" y="833986"/>
                  <a:pt x="4311516" y="834682"/>
                </a:cubicBezTo>
                <a:cubicBezTo>
                  <a:pt x="4306638" y="828830"/>
                  <a:pt x="4301274" y="826321"/>
                  <a:pt x="4301274" y="817612"/>
                </a:cubicBezTo>
                <a:cubicBezTo>
                  <a:pt x="4301204" y="805628"/>
                  <a:pt x="4344540" y="752049"/>
                  <a:pt x="4353320" y="737488"/>
                </a:cubicBezTo>
                <a:cubicBezTo>
                  <a:pt x="4399862" y="660150"/>
                  <a:pt x="4423063" y="564141"/>
                  <a:pt x="4415746" y="474053"/>
                </a:cubicBezTo>
                <a:cubicBezTo>
                  <a:pt x="4392059" y="179822"/>
                  <a:pt x="4124930" y="-10456"/>
                  <a:pt x="3839130" y="56988"/>
                </a:cubicBezTo>
                <a:cubicBezTo>
                  <a:pt x="3744444" y="79284"/>
                  <a:pt x="3678812" y="141572"/>
                  <a:pt x="3607815" y="202187"/>
                </a:cubicBezTo>
                <a:lnTo>
                  <a:pt x="3576532" y="176548"/>
                </a:lnTo>
                <a:cubicBezTo>
                  <a:pt x="3602729" y="142408"/>
                  <a:pt x="3636033" y="114608"/>
                  <a:pt x="3671078" y="89944"/>
                </a:cubicBezTo>
                <a:cubicBezTo>
                  <a:pt x="3762982" y="25235"/>
                  <a:pt x="3866840" y="-2739"/>
                  <a:pt x="3968158" y="2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6DFD1F-942C-E8F2-F7D9-6C86E30CB683}"/>
              </a:ext>
            </a:extLst>
          </p:cNvPr>
          <p:cNvSpPr/>
          <p:nvPr/>
        </p:nvSpPr>
        <p:spPr>
          <a:xfrm>
            <a:off x="6198503" y="3560546"/>
            <a:ext cx="4453899" cy="2367222"/>
          </a:xfrm>
          <a:custGeom>
            <a:avLst/>
            <a:gdLst>
              <a:gd name="csX0" fmla="*/ 720560 w 4453899"/>
              <a:gd name="csY0" fmla="*/ 1654247 h 2367222"/>
              <a:gd name="csX1" fmla="*/ 736102 w 4453899"/>
              <a:gd name="csY1" fmla="*/ 1654886 h 2367222"/>
              <a:gd name="csX2" fmla="*/ 746132 w 4453899"/>
              <a:gd name="csY2" fmla="*/ 1721031 h 2367222"/>
              <a:gd name="csX3" fmla="*/ 734515 w 4453899"/>
              <a:gd name="csY3" fmla="*/ 1725858 h 2367222"/>
              <a:gd name="csX4" fmla="*/ 718612 w 4453899"/>
              <a:gd name="csY4" fmla="*/ 1725730 h 2367222"/>
              <a:gd name="csX5" fmla="*/ 709146 w 4453899"/>
              <a:gd name="csY5" fmla="*/ 1658472 h 2367222"/>
              <a:gd name="csX6" fmla="*/ 720560 w 4453899"/>
              <a:gd name="csY6" fmla="*/ 1654247 h 2367222"/>
              <a:gd name="csX7" fmla="*/ 4324474 w 4453899"/>
              <a:gd name="csY7" fmla="*/ 1533235 h 2367222"/>
              <a:gd name="csX8" fmla="*/ 4392337 w 4453899"/>
              <a:gd name="csY8" fmla="*/ 1626365 h 2367222"/>
              <a:gd name="csX9" fmla="*/ 4445636 w 4453899"/>
              <a:gd name="csY9" fmla="*/ 1960811 h 2367222"/>
              <a:gd name="csX10" fmla="*/ 3968158 w 4453899"/>
              <a:gd name="csY10" fmla="*/ 2367012 h 2367222"/>
              <a:gd name="csX11" fmla="*/ 3671078 w 4453899"/>
              <a:gd name="csY11" fmla="*/ 2277367 h 2367222"/>
              <a:gd name="csX12" fmla="*/ 3576532 w 4453899"/>
              <a:gd name="csY12" fmla="*/ 2190850 h 2367222"/>
              <a:gd name="csX13" fmla="*/ 3607815 w 4453899"/>
              <a:gd name="csY13" fmla="*/ 2165237 h 2367222"/>
              <a:gd name="csX14" fmla="*/ 3839130 w 4453899"/>
              <a:gd name="csY14" fmla="*/ 2310290 h 2367222"/>
              <a:gd name="csX15" fmla="*/ 4415746 w 4453899"/>
              <a:gd name="csY15" fmla="*/ 1893643 h 2367222"/>
              <a:gd name="csX16" fmla="*/ 4353320 w 4453899"/>
              <a:gd name="csY16" fmla="*/ 1630472 h 2367222"/>
              <a:gd name="csX17" fmla="*/ 4301274 w 4453899"/>
              <a:gd name="csY17" fmla="*/ 1550428 h 2367222"/>
              <a:gd name="csX18" fmla="*/ 4311516 w 4453899"/>
              <a:gd name="csY18" fmla="*/ 1533374 h 2367222"/>
              <a:gd name="csX19" fmla="*/ 4324474 w 4453899"/>
              <a:gd name="csY19" fmla="*/ 1533235 h 2367222"/>
              <a:gd name="csX20" fmla="*/ 727177 w 4453899"/>
              <a:gd name="csY20" fmla="*/ 1376546 h 2367222"/>
              <a:gd name="csX21" fmla="*/ 761689 w 4453899"/>
              <a:gd name="csY21" fmla="*/ 1390125 h 2367222"/>
              <a:gd name="csX22" fmla="*/ 765118 w 4453899"/>
              <a:gd name="csY22" fmla="*/ 1410720 h 2367222"/>
              <a:gd name="csX23" fmla="*/ 763561 w 4453899"/>
              <a:gd name="csY23" fmla="*/ 1438540 h 2367222"/>
              <a:gd name="csX24" fmla="*/ 756268 w 4453899"/>
              <a:gd name="csY24" fmla="*/ 1561101 h 2367222"/>
              <a:gd name="csX25" fmla="*/ 754832 w 4453899"/>
              <a:gd name="csY25" fmla="*/ 1583658 h 2367222"/>
              <a:gd name="csX26" fmla="*/ 738455 w 4453899"/>
              <a:gd name="csY26" fmla="*/ 1623907 h 2367222"/>
              <a:gd name="csX27" fmla="*/ 730936 w 4453899"/>
              <a:gd name="csY27" fmla="*/ 1625606 h 2367222"/>
              <a:gd name="csX28" fmla="*/ 719064 w 4453899"/>
              <a:gd name="csY28" fmla="*/ 1625125 h 2367222"/>
              <a:gd name="csX29" fmla="*/ 698379 w 4453899"/>
              <a:gd name="csY29" fmla="*/ 1579146 h 2367222"/>
              <a:gd name="csX30" fmla="*/ 689807 w 4453899"/>
              <a:gd name="csY30" fmla="*/ 1431773 h 2367222"/>
              <a:gd name="csX31" fmla="*/ 703161 w 4453899"/>
              <a:gd name="csY31" fmla="*/ 1379561 h 2367222"/>
              <a:gd name="csX32" fmla="*/ 711597 w 4453899"/>
              <a:gd name="csY32" fmla="*/ 1376831 h 2367222"/>
              <a:gd name="csX33" fmla="*/ 727177 w 4453899"/>
              <a:gd name="csY33" fmla="*/ 1376546 h 2367222"/>
              <a:gd name="csX34" fmla="*/ 4292834 w 4453899"/>
              <a:gd name="csY34" fmla="*/ 1319001 h 2367222"/>
              <a:gd name="csX35" fmla="*/ 4333695 w 4453899"/>
              <a:gd name="csY35" fmla="*/ 1359822 h 2367222"/>
              <a:gd name="csX36" fmla="*/ 4292834 w 4453899"/>
              <a:gd name="csY36" fmla="*/ 1400643 h 2367222"/>
              <a:gd name="csX37" fmla="*/ 4251972 w 4453899"/>
              <a:gd name="csY37" fmla="*/ 1359822 h 2367222"/>
              <a:gd name="csX38" fmla="*/ 4292834 w 4453899"/>
              <a:gd name="csY38" fmla="*/ 1319001 h 2367222"/>
              <a:gd name="csX39" fmla="*/ 724372 w 4453899"/>
              <a:gd name="csY39" fmla="*/ 1253511 h 2367222"/>
              <a:gd name="csX40" fmla="*/ 710650 w 4453899"/>
              <a:gd name="csY40" fmla="*/ 1262233 h 2367222"/>
              <a:gd name="csX41" fmla="*/ 686168 w 4453899"/>
              <a:gd name="csY41" fmla="*/ 1279099 h 2367222"/>
              <a:gd name="csX42" fmla="*/ 598300 w 4453899"/>
              <a:gd name="csY42" fmla="*/ 1320529 h 2367222"/>
              <a:gd name="csX43" fmla="*/ 518899 w 4453899"/>
              <a:gd name="csY43" fmla="*/ 1341138 h 2367222"/>
              <a:gd name="csX44" fmla="*/ 505899 w 4453899"/>
              <a:gd name="csY44" fmla="*/ 1343093 h 2367222"/>
              <a:gd name="csX45" fmla="*/ 488793 w 4453899"/>
              <a:gd name="csY45" fmla="*/ 1351657 h 2367222"/>
              <a:gd name="csX46" fmla="*/ 487454 w 4453899"/>
              <a:gd name="csY46" fmla="*/ 1363350 h 2367222"/>
              <a:gd name="csX47" fmla="*/ 487424 w 4453899"/>
              <a:gd name="csY47" fmla="*/ 1383651 h 2367222"/>
              <a:gd name="csX48" fmla="*/ 487439 w 4453899"/>
              <a:gd name="csY48" fmla="*/ 1456586 h 2367222"/>
              <a:gd name="csX49" fmla="*/ 496004 w 4453899"/>
              <a:gd name="csY49" fmla="*/ 1582906 h 2367222"/>
              <a:gd name="csX50" fmla="*/ 552720 w 4453899"/>
              <a:gd name="csY50" fmla="*/ 1717873 h 2367222"/>
              <a:gd name="csX51" fmla="*/ 614609 w 4453899"/>
              <a:gd name="csY51" fmla="*/ 1789071 h 2367222"/>
              <a:gd name="csX52" fmla="*/ 694251 w 4453899"/>
              <a:gd name="csY52" fmla="*/ 1849306 h 2367222"/>
              <a:gd name="csX53" fmla="*/ 714733 w 4453899"/>
              <a:gd name="csY53" fmla="*/ 1861156 h 2367222"/>
              <a:gd name="csX54" fmla="*/ 726425 w 4453899"/>
              <a:gd name="csY54" fmla="*/ 1865569 h 2367222"/>
              <a:gd name="csX55" fmla="*/ 755516 w 4453899"/>
              <a:gd name="csY55" fmla="*/ 1852216 h 2367222"/>
              <a:gd name="csX56" fmla="*/ 822413 w 4453899"/>
              <a:gd name="csY56" fmla="*/ 1804815 h 2367222"/>
              <a:gd name="csX57" fmla="*/ 954432 w 4453899"/>
              <a:gd name="csY57" fmla="*/ 1593335 h 2367222"/>
              <a:gd name="csX58" fmla="*/ 965711 w 4453899"/>
              <a:gd name="csY58" fmla="*/ 1507715 h 2367222"/>
              <a:gd name="csX59" fmla="*/ 965974 w 4453899"/>
              <a:gd name="csY59" fmla="*/ 1467864 h 2367222"/>
              <a:gd name="csX60" fmla="*/ 965974 w 4453899"/>
              <a:gd name="csY60" fmla="*/ 1385155 h 2367222"/>
              <a:gd name="csX61" fmla="*/ 965982 w 4453899"/>
              <a:gd name="csY61" fmla="*/ 1363350 h 2367222"/>
              <a:gd name="csX62" fmla="*/ 964222 w 4453899"/>
              <a:gd name="csY62" fmla="*/ 1350748 h 2367222"/>
              <a:gd name="csX63" fmla="*/ 948335 w 4453899"/>
              <a:gd name="csY63" fmla="*/ 1343153 h 2367222"/>
              <a:gd name="csX64" fmla="*/ 925063 w 4453899"/>
              <a:gd name="csY64" fmla="*/ 1339424 h 2367222"/>
              <a:gd name="csX65" fmla="*/ 825030 w 4453899"/>
              <a:gd name="csY65" fmla="*/ 1308709 h 2367222"/>
              <a:gd name="csX66" fmla="*/ 752960 w 4453899"/>
              <a:gd name="csY66" fmla="*/ 1269489 h 2367222"/>
              <a:gd name="csX67" fmla="*/ 740816 w 4453899"/>
              <a:gd name="csY67" fmla="*/ 1260624 h 2367222"/>
              <a:gd name="csX68" fmla="*/ 733132 w 4453899"/>
              <a:gd name="csY68" fmla="*/ 1254752 h 2367222"/>
              <a:gd name="csX69" fmla="*/ 724372 w 4453899"/>
              <a:gd name="csY69" fmla="*/ 1253511 h 2367222"/>
              <a:gd name="csX70" fmla="*/ 4292832 w 4453899"/>
              <a:gd name="csY70" fmla="*/ 1187472 h 2367222"/>
              <a:gd name="csX71" fmla="*/ 4331014 w 4453899"/>
              <a:gd name="csY71" fmla="*/ 1225615 h 2367222"/>
              <a:gd name="csX72" fmla="*/ 4292832 w 4453899"/>
              <a:gd name="csY72" fmla="*/ 1263757 h 2367222"/>
              <a:gd name="csX73" fmla="*/ 4254652 w 4453899"/>
              <a:gd name="csY73" fmla="*/ 1225615 h 2367222"/>
              <a:gd name="csX74" fmla="*/ 4292832 w 4453899"/>
              <a:gd name="csY74" fmla="*/ 1187472 h 2367222"/>
              <a:gd name="csX75" fmla="*/ 4292832 w 4453899"/>
              <a:gd name="csY75" fmla="*/ 1063570 h 2367222"/>
              <a:gd name="csX76" fmla="*/ 4327196 w 4453899"/>
              <a:gd name="csY76" fmla="*/ 1097899 h 2367222"/>
              <a:gd name="csX77" fmla="*/ 4292832 w 4453899"/>
              <a:gd name="csY77" fmla="*/ 1132228 h 2367222"/>
              <a:gd name="csX78" fmla="*/ 4258470 w 4453899"/>
              <a:gd name="csY78" fmla="*/ 1097899 h 2367222"/>
              <a:gd name="csX79" fmla="*/ 4292832 w 4453899"/>
              <a:gd name="csY79" fmla="*/ 1063570 h 2367222"/>
              <a:gd name="csX80" fmla="*/ 4292832 w 4453899"/>
              <a:gd name="csY80" fmla="*/ 947298 h 2367222"/>
              <a:gd name="csX81" fmla="*/ 4323378 w 4453899"/>
              <a:gd name="csY81" fmla="*/ 977812 h 2367222"/>
              <a:gd name="csX82" fmla="*/ 4292832 w 4453899"/>
              <a:gd name="csY82" fmla="*/ 1008326 h 2367222"/>
              <a:gd name="csX83" fmla="*/ 4262288 w 4453899"/>
              <a:gd name="csY83" fmla="*/ 977812 h 2367222"/>
              <a:gd name="csX84" fmla="*/ 4292832 w 4453899"/>
              <a:gd name="csY84" fmla="*/ 947298 h 2367222"/>
              <a:gd name="csX85" fmla="*/ 4292832 w 4453899"/>
              <a:gd name="csY85" fmla="*/ 838652 h 2367222"/>
              <a:gd name="csX86" fmla="*/ 4319559 w 4453899"/>
              <a:gd name="csY86" fmla="*/ 865352 h 2367222"/>
              <a:gd name="csX87" fmla="*/ 4292832 w 4453899"/>
              <a:gd name="csY87" fmla="*/ 892052 h 2367222"/>
              <a:gd name="csX88" fmla="*/ 4266106 w 4453899"/>
              <a:gd name="csY88" fmla="*/ 865352 h 2367222"/>
              <a:gd name="csX89" fmla="*/ 4292832 w 4453899"/>
              <a:gd name="csY89" fmla="*/ 838652 h 2367222"/>
              <a:gd name="csX90" fmla="*/ 925391 w 4453899"/>
              <a:gd name="csY90" fmla="*/ 201438 h 2367222"/>
              <a:gd name="csX91" fmla="*/ 894665 w 4453899"/>
              <a:gd name="csY91" fmla="*/ 277029 h 2367222"/>
              <a:gd name="csX92" fmla="*/ 864380 w 4453899"/>
              <a:gd name="csY92" fmla="*/ 359922 h 2367222"/>
              <a:gd name="csX93" fmla="*/ 861614 w 4453899"/>
              <a:gd name="csY93" fmla="*/ 369404 h 2367222"/>
              <a:gd name="csX94" fmla="*/ 850578 w 4453899"/>
              <a:gd name="csY94" fmla="*/ 398261 h 2367222"/>
              <a:gd name="csX95" fmla="*/ 850178 w 4453899"/>
              <a:gd name="csY95" fmla="*/ 398790 h 2367222"/>
              <a:gd name="csX96" fmla="*/ 838718 w 4453899"/>
              <a:gd name="csY96" fmla="*/ 430156 h 2367222"/>
              <a:gd name="csX97" fmla="*/ 562533 w 4453899"/>
              <a:gd name="csY97" fmla="*/ 794740 h 2367222"/>
              <a:gd name="csX98" fmla="*/ 193543 w 4453899"/>
              <a:gd name="csY98" fmla="*/ 996869 h 2367222"/>
              <a:gd name="csX99" fmla="*/ 81996 w 4453899"/>
              <a:gd name="csY99" fmla="*/ 1023180 h 2367222"/>
              <a:gd name="csX100" fmla="*/ 29044 w 4453899"/>
              <a:gd name="csY100" fmla="*/ 1049350 h 2367222"/>
              <a:gd name="csX101" fmla="*/ 47854 w 4453899"/>
              <a:gd name="csY101" fmla="*/ 1056226 h 2367222"/>
              <a:gd name="csX102" fmla="*/ 109865 w 4453899"/>
              <a:gd name="csY102" fmla="*/ 1045244 h 2367222"/>
              <a:gd name="csX103" fmla="*/ 278893 w 4453899"/>
              <a:gd name="csY103" fmla="*/ 991649 h 2367222"/>
              <a:gd name="csX104" fmla="*/ 842967 w 4453899"/>
              <a:gd name="csY104" fmla="*/ 476442 h 2367222"/>
              <a:gd name="csX105" fmla="*/ 916822 w 4453899"/>
              <a:gd name="csY105" fmla="*/ 285032 h 2367222"/>
              <a:gd name="csX106" fmla="*/ 925391 w 4453899"/>
              <a:gd name="csY106" fmla="*/ 201438 h 2367222"/>
              <a:gd name="csX107" fmla="*/ 946047 w 4453899"/>
              <a:gd name="csY107" fmla="*/ 54310 h 2367222"/>
              <a:gd name="csX108" fmla="*/ 888415 w 4453899"/>
              <a:gd name="csY108" fmla="*/ 111885 h 2367222"/>
              <a:gd name="csX109" fmla="*/ 946047 w 4453899"/>
              <a:gd name="csY109" fmla="*/ 169460 h 2367222"/>
              <a:gd name="csX110" fmla="*/ 1003679 w 4453899"/>
              <a:gd name="csY110" fmla="*/ 111885 h 2367222"/>
              <a:gd name="csX111" fmla="*/ 946047 w 4453899"/>
              <a:gd name="csY111" fmla="*/ 54310 h 2367222"/>
              <a:gd name="csX112" fmla="*/ 933947 w 4453899"/>
              <a:gd name="csY112" fmla="*/ 50 h 2367222"/>
              <a:gd name="csX113" fmla="*/ 1071427 w 4453899"/>
              <a:gd name="csY113" fmla="*/ 99677 h 2367222"/>
              <a:gd name="csX114" fmla="*/ 1109886 w 4453899"/>
              <a:gd name="csY114" fmla="*/ 137194 h 2367222"/>
              <a:gd name="csX115" fmla="*/ 1245889 w 4453899"/>
              <a:gd name="csY115" fmla="*/ 138656 h 2367222"/>
              <a:gd name="csX116" fmla="*/ 1559419 w 4453899"/>
              <a:gd name="csY116" fmla="*/ 138656 h 2367222"/>
              <a:gd name="csX117" fmla="*/ 3377892 w 4453899"/>
              <a:gd name="csY117" fmla="*/ 138447 h 2367222"/>
              <a:gd name="csX118" fmla="*/ 3775031 w 4453899"/>
              <a:gd name="csY118" fmla="*/ 138378 h 2367222"/>
              <a:gd name="csX119" fmla="*/ 4044528 w 4453899"/>
              <a:gd name="csY119" fmla="*/ 212854 h 2367222"/>
              <a:gd name="csX120" fmla="*/ 4121656 w 4453899"/>
              <a:gd name="csY120" fmla="*/ 555164 h 2367222"/>
              <a:gd name="csX121" fmla="*/ 4122422 w 4453899"/>
              <a:gd name="csY121" fmla="*/ 1139835 h 2367222"/>
              <a:gd name="csX122" fmla="*/ 4122979 w 4453899"/>
              <a:gd name="csY122" fmla="*/ 1334725 h 2367222"/>
              <a:gd name="csX123" fmla="*/ 4121796 w 4453899"/>
              <a:gd name="csY123" fmla="*/ 1418250 h 2367222"/>
              <a:gd name="csX124" fmla="*/ 4053446 w 4453899"/>
              <a:gd name="csY124" fmla="*/ 1402032 h 2367222"/>
              <a:gd name="csX125" fmla="*/ 3900722 w 4453899"/>
              <a:gd name="csY125" fmla="*/ 1395768 h 2367222"/>
              <a:gd name="csX126" fmla="*/ 3500797 w 4453899"/>
              <a:gd name="csY126" fmla="*/ 1821951 h 2367222"/>
              <a:gd name="csX127" fmla="*/ 3521698 w 4453899"/>
              <a:gd name="csY127" fmla="*/ 2002503 h 2367222"/>
              <a:gd name="csX128" fmla="*/ 3552355 w 4453899"/>
              <a:gd name="csY128" fmla="*/ 2086445 h 2367222"/>
              <a:gd name="csX129" fmla="*/ 3505770 w 4453899"/>
              <a:gd name="csY129" fmla="*/ 2102680 h 2367222"/>
              <a:gd name="csX130" fmla="*/ 3454534 w 4453899"/>
              <a:gd name="csY130" fmla="*/ 2102105 h 2367222"/>
              <a:gd name="csX131" fmla="*/ 3238546 w 4453899"/>
              <a:gd name="csY131" fmla="*/ 2101758 h 2367222"/>
              <a:gd name="csX132" fmla="*/ 2353695 w 4453899"/>
              <a:gd name="csY132" fmla="*/ 2100992 h 2367222"/>
              <a:gd name="csX133" fmla="*/ 799980 w 4453899"/>
              <a:gd name="csY133" fmla="*/ 2098696 h 2367222"/>
              <a:gd name="csX134" fmla="*/ 528253 w 4453899"/>
              <a:gd name="csY134" fmla="*/ 2098556 h 2367222"/>
              <a:gd name="csX135" fmla="*/ 231166 w 4453899"/>
              <a:gd name="csY135" fmla="*/ 2004174 h 2367222"/>
              <a:gd name="csX136" fmla="*/ 180305 w 4453899"/>
              <a:gd name="csY136" fmla="*/ 1773229 h 2367222"/>
              <a:gd name="csX137" fmla="*/ 180653 w 4453899"/>
              <a:gd name="csY137" fmla="*/ 1439131 h 2367222"/>
              <a:gd name="csX138" fmla="*/ 180165 w 4453899"/>
              <a:gd name="csY138" fmla="*/ 1288021 h 2367222"/>
              <a:gd name="csX139" fmla="*/ 134460 w 4453899"/>
              <a:gd name="csY139" fmla="*/ 1237420 h 2367222"/>
              <a:gd name="csX140" fmla="*/ 5215 w 4453899"/>
              <a:gd name="csY140" fmla="*/ 1102110 h 2367222"/>
              <a:gd name="csX141" fmla="*/ 1802 w 4453899"/>
              <a:gd name="csY141" fmla="*/ 1042390 h 2367222"/>
              <a:gd name="csX142" fmla="*/ 12670 w 4453899"/>
              <a:gd name="csY142" fmla="*/ 891141 h 2367222"/>
              <a:gd name="csX143" fmla="*/ 241199 w 4453899"/>
              <a:gd name="csY143" fmla="*/ 828568 h 2367222"/>
              <a:gd name="csX144" fmla="*/ 673313 w 4453899"/>
              <a:gd name="csY144" fmla="*/ 445887 h 2367222"/>
              <a:gd name="csX145" fmla="*/ 758593 w 4453899"/>
              <a:gd name="csY145" fmla="*/ 253293 h 2367222"/>
              <a:gd name="csX146" fmla="*/ 788553 w 4453899"/>
              <a:gd name="csY146" fmla="*/ 130373 h 2367222"/>
              <a:gd name="csX147" fmla="*/ 802222 w 4453899"/>
              <a:gd name="csY147" fmla="*/ 108070 h 2367222"/>
              <a:gd name="csX148" fmla="*/ 901549 w 4453899"/>
              <a:gd name="csY148" fmla="*/ 6471 h 2367222"/>
              <a:gd name="csX149" fmla="*/ 904219 w 4453899"/>
              <a:gd name="csY149" fmla="*/ 6886 h 2367222"/>
              <a:gd name="csX150" fmla="*/ 907416 w 4453899"/>
              <a:gd name="csY150" fmla="*/ 5087 h 2367222"/>
              <a:gd name="csX151" fmla="*/ 933947 w 4453899"/>
              <a:gd name="csY151" fmla="*/ 50 h 23672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</a:cxnLst>
            <a:rect l="l" t="t" r="r" b="b"/>
            <a:pathLst>
              <a:path w="4453899" h="2367222">
                <a:moveTo>
                  <a:pt x="720560" y="1654247"/>
                </a:moveTo>
                <a:cubicBezTo>
                  <a:pt x="725680" y="1653397"/>
                  <a:pt x="731079" y="1653570"/>
                  <a:pt x="736102" y="1654886"/>
                </a:cubicBezTo>
                <a:cubicBezTo>
                  <a:pt x="766780" y="1662954"/>
                  <a:pt x="772088" y="1703917"/>
                  <a:pt x="746132" y="1721031"/>
                </a:cubicBezTo>
                <a:cubicBezTo>
                  <a:pt x="742606" y="1723354"/>
                  <a:pt x="738673" y="1725016"/>
                  <a:pt x="734515" y="1725858"/>
                </a:cubicBezTo>
                <a:cubicBezTo>
                  <a:pt x="729320" y="1726903"/>
                  <a:pt x="723793" y="1726903"/>
                  <a:pt x="718612" y="1725730"/>
                </a:cubicBezTo>
                <a:cubicBezTo>
                  <a:pt x="686822" y="1718534"/>
                  <a:pt x="680686" y="1674240"/>
                  <a:pt x="709146" y="1658472"/>
                </a:cubicBezTo>
                <a:cubicBezTo>
                  <a:pt x="712657" y="1656525"/>
                  <a:pt x="716590" y="1654908"/>
                  <a:pt x="720560" y="1654247"/>
                </a:cubicBezTo>
                <a:close/>
                <a:moveTo>
                  <a:pt x="4324474" y="1533235"/>
                </a:moveTo>
                <a:cubicBezTo>
                  <a:pt x="4342450" y="1538525"/>
                  <a:pt x="4382861" y="1608477"/>
                  <a:pt x="4392337" y="1626365"/>
                </a:cubicBezTo>
                <a:cubicBezTo>
                  <a:pt x="4447239" y="1730353"/>
                  <a:pt x="4466608" y="1844572"/>
                  <a:pt x="4445636" y="1960811"/>
                </a:cubicBezTo>
                <a:cubicBezTo>
                  <a:pt x="4401664" y="2204524"/>
                  <a:pt x="4191058" y="2360529"/>
                  <a:pt x="3968158" y="2367012"/>
                </a:cubicBezTo>
                <a:cubicBezTo>
                  <a:pt x="3866840" y="2369959"/>
                  <a:pt x="3762982" y="2342012"/>
                  <a:pt x="3671078" y="2277367"/>
                </a:cubicBezTo>
                <a:cubicBezTo>
                  <a:pt x="3636033" y="2252728"/>
                  <a:pt x="3602729" y="2224956"/>
                  <a:pt x="3576532" y="2190850"/>
                </a:cubicBezTo>
                <a:lnTo>
                  <a:pt x="3607815" y="2165237"/>
                </a:lnTo>
                <a:cubicBezTo>
                  <a:pt x="3678812" y="2225791"/>
                  <a:pt x="3744444" y="2288017"/>
                  <a:pt x="3839130" y="2310290"/>
                </a:cubicBezTo>
                <a:cubicBezTo>
                  <a:pt x="4124930" y="2377667"/>
                  <a:pt x="4392059" y="2187579"/>
                  <a:pt x="4415746" y="1893643"/>
                </a:cubicBezTo>
                <a:cubicBezTo>
                  <a:pt x="4423063" y="1803645"/>
                  <a:pt x="4399862" y="1707732"/>
                  <a:pt x="4353320" y="1630472"/>
                </a:cubicBezTo>
                <a:cubicBezTo>
                  <a:pt x="4344540" y="1615924"/>
                  <a:pt x="4301204" y="1562399"/>
                  <a:pt x="4301274" y="1550428"/>
                </a:cubicBezTo>
                <a:cubicBezTo>
                  <a:pt x="4301274" y="1541727"/>
                  <a:pt x="4306638" y="1539221"/>
                  <a:pt x="4311516" y="1533374"/>
                </a:cubicBezTo>
                <a:cubicBezTo>
                  <a:pt x="4315766" y="1534070"/>
                  <a:pt x="4320295" y="1532052"/>
                  <a:pt x="4324474" y="1533235"/>
                </a:cubicBezTo>
                <a:close/>
                <a:moveTo>
                  <a:pt x="727177" y="1376546"/>
                </a:moveTo>
                <a:cubicBezTo>
                  <a:pt x="741418" y="1376463"/>
                  <a:pt x="753569" y="1376500"/>
                  <a:pt x="761689" y="1390125"/>
                </a:cubicBezTo>
                <a:cubicBezTo>
                  <a:pt x="765531" y="1396584"/>
                  <a:pt x="765419" y="1403471"/>
                  <a:pt x="765118" y="1410720"/>
                </a:cubicBezTo>
                <a:cubicBezTo>
                  <a:pt x="764734" y="1419998"/>
                  <a:pt x="763990" y="1429262"/>
                  <a:pt x="763561" y="1438540"/>
                </a:cubicBezTo>
                <a:cubicBezTo>
                  <a:pt x="761659" y="1479414"/>
                  <a:pt x="758291" y="1520227"/>
                  <a:pt x="756268" y="1561101"/>
                </a:cubicBezTo>
                <a:cubicBezTo>
                  <a:pt x="755892" y="1568620"/>
                  <a:pt x="755351" y="1576146"/>
                  <a:pt x="754832" y="1583658"/>
                </a:cubicBezTo>
                <a:cubicBezTo>
                  <a:pt x="753757" y="1599342"/>
                  <a:pt x="756035" y="1616824"/>
                  <a:pt x="738455" y="1623907"/>
                </a:cubicBezTo>
                <a:cubicBezTo>
                  <a:pt x="736042" y="1624877"/>
                  <a:pt x="733538" y="1625434"/>
                  <a:pt x="730936" y="1625606"/>
                </a:cubicBezTo>
                <a:cubicBezTo>
                  <a:pt x="727064" y="1625870"/>
                  <a:pt x="722876" y="1625907"/>
                  <a:pt x="719064" y="1625125"/>
                </a:cubicBezTo>
                <a:cubicBezTo>
                  <a:pt x="696604" y="1620501"/>
                  <a:pt x="699559" y="1596658"/>
                  <a:pt x="698379" y="1579146"/>
                </a:cubicBezTo>
                <a:cubicBezTo>
                  <a:pt x="695093" y="1530062"/>
                  <a:pt x="692514" y="1480895"/>
                  <a:pt x="689807" y="1431773"/>
                </a:cubicBezTo>
                <a:cubicBezTo>
                  <a:pt x="688807" y="1413554"/>
                  <a:pt x="682957" y="1389704"/>
                  <a:pt x="703161" y="1379561"/>
                </a:cubicBezTo>
                <a:cubicBezTo>
                  <a:pt x="705793" y="1378237"/>
                  <a:pt x="708680" y="1377275"/>
                  <a:pt x="711597" y="1376831"/>
                </a:cubicBezTo>
                <a:cubicBezTo>
                  <a:pt x="716673" y="1376064"/>
                  <a:pt x="722056" y="1376576"/>
                  <a:pt x="727177" y="1376546"/>
                </a:cubicBezTo>
                <a:close/>
                <a:moveTo>
                  <a:pt x="4292834" y="1319001"/>
                </a:moveTo>
                <a:cubicBezTo>
                  <a:pt x="4315400" y="1319001"/>
                  <a:pt x="4333695" y="1337277"/>
                  <a:pt x="4333695" y="1359822"/>
                </a:cubicBezTo>
                <a:cubicBezTo>
                  <a:pt x="4333695" y="1382366"/>
                  <a:pt x="4315400" y="1400643"/>
                  <a:pt x="4292834" y="1400643"/>
                </a:cubicBezTo>
                <a:cubicBezTo>
                  <a:pt x="4270266" y="1400643"/>
                  <a:pt x="4251972" y="1382366"/>
                  <a:pt x="4251972" y="1359822"/>
                </a:cubicBezTo>
                <a:cubicBezTo>
                  <a:pt x="4251972" y="1337277"/>
                  <a:pt x="4270266" y="1319001"/>
                  <a:pt x="4292834" y="1319001"/>
                </a:cubicBezTo>
                <a:close/>
                <a:moveTo>
                  <a:pt x="724372" y="1253511"/>
                </a:moveTo>
                <a:cubicBezTo>
                  <a:pt x="718996" y="1254384"/>
                  <a:pt x="714838" y="1259083"/>
                  <a:pt x="710650" y="1262233"/>
                </a:cubicBezTo>
                <a:cubicBezTo>
                  <a:pt x="702755" y="1268166"/>
                  <a:pt x="694642" y="1274008"/>
                  <a:pt x="686168" y="1279099"/>
                </a:cubicBezTo>
                <a:cubicBezTo>
                  <a:pt x="658340" y="1295814"/>
                  <a:pt x="629106" y="1310122"/>
                  <a:pt x="598300" y="1320529"/>
                </a:cubicBezTo>
                <a:cubicBezTo>
                  <a:pt x="572314" y="1329303"/>
                  <a:pt x="545975" y="1336612"/>
                  <a:pt x="518899" y="1341138"/>
                </a:cubicBezTo>
                <a:cubicBezTo>
                  <a:pt x="514576" y="1341860"/>
                  <a:pt x="510237" y="1342492"/>
                  <a:pt x="505899" y="1343093"/>
                </a:cubicBezTo>
                <a:cubicBezTo>
                  <a:pt x="498936" y="1344048"/>
                  <a:pt x="492139" y="1344484"/>
                  <a:pt x="488793" y="1351657"/>
                </a:cubicBezTo>
                <a:cubicBezTo>
                  <a:pt x="487086" y="1355312"/>
                  <a:pt x="487462" y="1359417"/>
                  <a:pt x="487454" y="1363350"/>
                </a:cubicBezTo>
                <a:cubicBezTo>
                  <a:pt x="487439" y="1370117"/>
                  <a:pt x="487402" y="1376884"/>
                  <a:pt x="487424" y="1383651"/>
                </a:cubicBezTo>
                <a:cubicBezTo>
                  <a:pt x="487507" y="1407960"/>
                  <a:pt x="487484" y="1432277"/>
                  <a:pt x="487439" y="1456586"/>
                </a:cubicBezTo>
                <a:cubicBezTo>
                  <a:pt x="487372" y="1499798"/>
                  <a:pt x="487635" y="1540265"/>
                  <a:pt x="496004" y="1582906"/>
                </a:cubicBezTo>
                <a:cubicBezTo>
                  <a:pt x="505485" y="1631208"/>
                  <a:pt x="524621" y="1677398"/>
                  <a:pt x="552720" y="1717873"/>
                </a:cubicBezTo>
                <a:cubicBezTo>
                  <a:pt x="570780" y="1743889"/>
                  <a:pt x="591856" y="1767130"/>
                  <a:pt x="614609" y="1789071"/>
                </a:cubicBezTo>
                <a:cubicBezTo>
                  <a:pt x="637610" y="1811244"/>
                  <a:pt x="666678" y="1833177"/>
                  <a:pt x="694251" y="1849306"/>
                </a:cubicBezTo>
                <a:cubicBezTo>
                  <a:pt x="701063" y="1853291"/>
                  <a:pt x="707770" y="1857426"/>
                  <a:pt x="714733" y="1861156"/>
                </a:cubicBezTo>
                <a:cubicBezTo>
                  <a:pt x="718605" y="1863239"/>
                  <a:pt x="721838" y="1865517"/>
                  <a:pt x="726425" y="1865569"/>
                </a:cubicBezTo>
                <a:cubicBezTo>
                  <a:pt x="734839" y="1865675"/>
                  <a:pt x="748087" y="1856584"/>
                  <a:pt x="755516" y="1852216"/>
                </a:cubicBezTo>
                <a:cubicBezTo>
                  <a:pt x="779171" y="1838290"/>
                  <a:pt x="801405" y="1822470"/>
                  <a:pt x="822413" y="1804815"/>
                </a:cubicBezTo>
                <a:cubicBezTo>
                  <a:pt x="887438" y="1750190"/>
                  <a:pt x="935672" y="1676601"/>
                  <a:pt x="954432" y="1593335"/>
                </a:cubicBezTo>
                <a:cubicBezTo>
                  <a:pt x="960786" y="1565161"/>
                  <a:pt x="964252" y="1536551"/>
                  <a:pt x="965711" y="1507715"/>
                </a:cubicBezTo>
                <a:cubicBezTo>
                  <a:pt x="966380" y="1494467"/>
                  <a:pt x="965959" y="1481128"/>
                  <a:pt x="965974" y="1467864"/>
                </a:cubicBezTo>
                <a:cubicBezTo>
                  <a:pt x="966004" y="1440292"/>
                  <a:pt x="965997" y="1412727"/>
                  <a:pt x="965974" y="1385155"/>
                </a:cubicBezTo>
                <a:cubicBezTo>
                  <a:pt x="965967" y="1377884"/>
                  <a:pt x="965989" y="1370620"/>
                  <a:pt x="965982" y="1363350"/>
                </a:cubicBezTo>
                <a:cubicBezTo>
                  <a:pt x="965974" y="1359079"/>
                  <a:pt x="966403" y="1354613"/>
                  <a:pt x="964222" y="1350748"/>
                </a:cubicBezTo>
                <a:cubicBezTo>
                  <a:pt x="960726" y="1344544"/>
                  <a:pt x="954703" y="1344003"/>
                  <a:pt x="948335" y="1343153"/>
                </a:cubicBezTo>
                <a:cubicBezTo>
                  <a:pt x="940560" y="1342116"/>
                  <a:pt x="932755" y="1340958"/>
                  <a:pt x="925063" y="1339424"/>
                </a:cubicBezTo>
                <a:cubicBezTo>
                  <a:pt x="890836" y="1332567"/>
                  <a:pt x="857091" y="1322657"/>
                  <a:pt x="825030" y="1308709"/>
                </a:cubicBezTo>
                <a:cubicBezTo>
                  <a:pt x="799758" y="1297708"/>
                  <a:pt x="775848" y="1284843"/>
                  <a:pt x="752960" y="1269489"/>
                </a:cubicBezTo>
                <a:cubicBezTo>
                  <a:pt x="748817" y="1266707"/>
                  <a:pt x="744756" y="1263692"/>
                  <a:pt x="740816" y="1260624"/>
                </a:cubicBezTo>
                <a:cubicBezTo>
                  <a:pt x="738320" y="1258677"/>
                  <a:pt x="735997" y="1256151"/>
                  <a:pt x="733132" y="1254752"/>
                </a:cubicBezTo>
                <a:cubicBezTo>
                  <a:pt x="730440" y="1253444"/>
                  <a:pt x="727305" y="1253030"/>
                  <a:pt x="724372" y="1253511"/>
                </a:cubicBezTo>
                <a:close/>
                <a:moveTo>
                  <a:pt x="4292832" y="1187472"/>
                </a:moveTo>
                <a:cubicBezTo>
                  <a:pt x="4313919" y="1187472"/>
                  <a:pt x="4331014" y="1204549"/>
                  <a:pt x="4331014" y="1225615"/>
                </a:cubicBezTo>
                <a:cubicBezTo>
                  <a:pt x="4331014" y="1246680"/>
                  <a:pt x="4313919" y="1263757"/>
                  <a:pt x="4292832" y="1263757"/>
                </a:cubicBezTo>
                <a:cubicBezTo>
                  <a:pt x="4271746" y="1263757"/>
                  <a:pt x="4254652" y="1246680"/>
                  <a:pt x="4254652" y="1225615"/>
                </a:cubicBezTo>
                <a:cubicBezTo>
                  <a:pt x="4254652" y="1204549"/>
                  <a:pt x="4271746" y="1187472"/>
                  <a:pt x="4292832" y="1187472"/>
                </a:cubicBezTo>
                <a:close/>
                <a:moveTo>
                  <a:pt x="4292832" y="1063570"/>
                </a:moveTo>
                <a:cubicBezTo>
                  <a:pt x="4311810" y="1063570"/>
                  <a:pt x="4327196" y="1078940"/>
                  <a:pt x="4327196" y="1097899"/>
                </a:cubicBezTo>
                <a:cubicBezTo>
                  <a:pt x="4327196" y="1116857"/>
                  <a:pt x="4311810" y="1132228"/>
                  <a:pt x="4292832" y="1132228"/>
                </a:cubicBezTo>
                <a:cubicBezTo>
                  <a:pt x="4273855" y="1132228"/>
                  <a:pt x="4258470" y="1116857"/>
                  <a:pt x="4258470" y="1097899"/>
                </a:cubicBezTo>
                <a:cubicBezTo>
                  <a:pt x="4258470" y="1078940"/>
                  <a:pt x="4273855" y="1063570"/>
                  <a:pt x="4292832" y="1063570"/>
                </a:cubicBezTo>
                <a:close/>
                <a:moveTo>
                  <a:pt x="4292832" y="947298"/>
                </a:moveTo>
                <a:cubicBezTo>
                  <a:pt x="4309702" y="947298"/>
                  <a:pt x="4323378" y="960959"/>
                  <a:pt x="4323378" y="977812"/>
                </a:cubicBezTo>
                <a:cubicBezTo>
                  <a:pt x="4323378" y="994664"/>
                  <a:pt x="4309702" y="1008326"/>
                  <a:pt x="4292832" y="1008326"/>
                </a:cubicBezTo>
                <a:cubicBezTo>
                  <a:pt x="4275964" y="1008326"/>
                  <a:pt x="4262288" y="994664"/>
                  <a:pt x="4262288" y="977812"/>
                </a:cubicBezTo>
                <a:cubicBezTo>
                  <a:pt x="4262288" y="960959"/>
                  <a:pt x="4275964" y="947298"/>
                  <a:pt x="4292832" y="947298"/>
                </a:cubicBezTo>
                <a:close/>
                <a:moveTo>
                  <a:pt x="4292832" y="838652"/>
                </a:moveTo>
                <a:cubicBezTo>
                  <a:pt x="4307593" y="838652"/>
                  <a:pt x="4319559" y="850606"/>
                  <a:pt x="4319559" y="865352"/>
                </a:cubicBezTo>
                <a:cubicBezTo>
                  <a:pt x="4319559" y="880098"/>
                  <a:pt x="4307593" y="892052"/>
                  <a:pt x="4292832" y="892052"/>
                </a:cubicBezTo>
                <a:cubicBezTo>
                  <a:pt x="4278072" y="892052"/>
                  <a:pt x="4266106" y="880098"/>
                  <a:pt x="4266106" y="865352"/>
                </a:cubicBezTo>
                <a:cubicBezTo>
                  <a:pt x="4266106" y="850606"/>
                  <a:pt x="4278072" y="838652"/>
                  <a:pt x="4292832" y="838652"/>
                </a:cubicBezTo>
                <a:close/>
                <a:moveTo>
                  <a:pt x="925391" y="201438"/>
                </a:moveTo>
                <a:cubicBezTo>
                  <a:pt x="902539" y="218004"/>
                  <a:pt x="902399" y="249883"/>
                  <a:pt x="894665" y="277029"/>
                </a:cubicBezTo>
                <a:lnTo>
                  <a:pt x="864380" y="359922"/>
                </a:lnTo>
                <a:lnTo>
                  <a:pt x="861614" y="369404"/>
                </a:lnTo>
                <a:cubicBezTo>
                  <a:pt x="857771" y="381209"/>
                  <a:pt x="854058" y="391073"/>
                  <a:pt x="850578" y="398261"/>
                </a:cubicBezTo>
                <a:lnTo>
                  <a:pt x="850178" y="398790"/>
                </a:lnTo>
                <a:lnTo>
                  <a:pt x="838718" y="430156"/>
                </a:lnTo>
                <a:cubicBezTo>
                  <a:pt x="775594" y="570825"/>
                  <a:pt x="679375" y="694720"/>
                  <a:pt x="562533" y="794740"/>
                </a:cubicBezTo>
                <a:cubicBezTo>
                  <a:pt x="455306" y="886547"/>
                  <a:pt x="328778" y="956081"/>
                  <a:pt x="193543" y="996869"/>
                </a:cubicBezTo>
                <a:cubicBezTo>
                  <a:pt x="157243" y="1007867"/>
                  <a:pt x="119341" y="1016985"/>
                  <a:pt x="81996" y="1023180"/>
                </a:cubicBezTo>
                <a:cubicBezTo>
                  <a:pt x="53917" y="1027774"/>
                  <a:pt x="39355" y="1021022"/>
                  <a:pt x="29044" y="1049350"/>
                </a:cubicBezTo>
                <a:cubicBezTo>
                  <a:pt x="34897" y="1053126"/>
                  <a:pt x="41233" y="1055267"/>
                  <a:pt x="47854" y="1056226"/>
                </a:cubicBezTo>
                <a:cubicBezTo>
                  <a:pt x="67721" y="1059104"/>
                  <a:pt x="90166" y="1051352"/>
                  <a:pt x="109865" y="1045244"/>
                </a:cubicBezTo>
                <a:cubicBezTo>
                  <a:pt x="166579" y="1027634"/>
                  <a:pt x="223781" y="1014340"/>
                  <a:pt x="278893" y="991649"/>
                </a:cubicBezTo>
                <a:cubicBezTo>
                  <a:pt x="520938" y="891907"/>
                  <a:pt x="726544" y="712886"/>
                  <a:pt x="842967" y="476442"/>
                </a:cubicBezTo>
                <a:cubicBezTo>
                  <a:pt x="873207" y="414983"/>
                  <a:pt x="898498" y="351156"/>
                  <a:pt x="916822" y="285032"/>
                </a:cubicBezTo>
                <a:cubicBezTo>
                  <a:pt x="924207" y="258653"/>
                  <a:pt x="939674" y="224060"/>
                  <a:pt x="925391" y="201438"/>
                </a:cubicBezTo>
                <a:close/>
                <a:moveTo>
                  <a:pt x="946047" y="54310"/>
                </a:moveTo>
                <a:cubicBezTo>
                  <a:pt x="914218" y="54310"/>
                  <a:pt x="888415" y="80087"/>
                  <a:pt x="888415" y="111885"/>
                </a:cubicBezTo>
                <a:cubicBezTo>
                  <a:pt x="888415" y="143682"/>
                  <a:pt x="914218" y="169460"/>
                  <a:pt x="946047" y="169460"/>
                </a:cubicBezTo>
                <a:cubicBezTo>
                  <a:pt x="977876" y="169460"/>
                  <a:pt x="1003679" y="143682"/>
                  <a:pt x="1003679" y="111885"/>
                </a:cubicBezTo>
                <a:cubicBezTo>
                  <a:pt x="1003679" y="80087"/>
                  <a:pt x="977876" y="54310"/>
                  <a:pt x="946047" y="54310"/>
                </a:cubicBezTo>
                <a:close/>
                <a:moveTo>
                  <a:pt x="933947" y="50"/>
                </a:moveTo>
                <a:cubicBezTo>
                  <a:pt x="992906" y="-1993"/>
                  <a:pt x="1032166" y="59847"/>
                  <a:pt x="1071427" y="99677"/>
                </a:cubicBezTo>
                <a:cubicBezTo>
                  <a:pt x="1081878" y="110327"/>
                  <a:pt x="1095534" y="132252"/>
                  <a:pt x="1109886" y="137194"/>
                </a:cubicBezTo>
                <a:cubicBezTo>
                  <a:pt x="1135247" y="146034"/>
                  <a:pt x="1214884" y="138587"/>
                  <a:pt x="1245889" y="138656"/>
                </a:cubicBezTo>
                <a:lnTo>
                  <a:pt x="1559419" y="138656"/>
                </a:lnTo>
                <a:lnTo>
                  <a:pt x="3377892" y="138447"/>
                </a:lnTo>
                <a:lnTo>
                  <a:pt x="3775031" y="138378"/>
                </a:lnTo>
                <a:cubicBezTo>
                  <a:pt x="3875639" y="138865"/>
                  <a:pt x="3968584" y="136777"/>
                  <a:pt x="4044528" y="212854"/>
                </a:cubicBezTo>
                <a:cubicBezTo>
                  <a:pt x="4137542" y="305983"/>
                  <a:pt x="4121516" y="434194"/>
                  <a:pt x="4121656" y="555164"/>
                </a:cubicBezTo>
                <a:cubicBezTo>
                  <a:pt x="4121865" y="750054"/>
                  <a:pt x="4122004" y="944944"/>
                  <a:pt x="4122422" y="1139835"/>
                </a:cubicBezTo>
                <a:cubicBezTo>
                  <a:pt x="4122561" y="1204776"/>
                  <a:pt x="4123118" y="1269785"/>
                  <a:pt x="4122979" y="1334725"/>
                </a:cubicBezTo>
                <a:cubicBezTo>
                  <a:pt x="4122910" y="1362149"/>
                  <a:pt x="4126046" y="1391174"/>
                  <a:pt x="4121796" y="1418250"/>
                </a:cubicBezTo>
                <a:cubicBezTo>
                  <a:pt x="4098733" y="1416162"/>
                  <a:pt x="4076508" y="1406696"/>
                  <a:pt x="4053446" y="1402032"/>
                </a:cubicBezTo>
                <a:cubicBezTo>
                  <a:pt x="4004187" y="1392148"/>
                  <a:pt x="3950677" y="1389365"/>
                  <a:pt x="3900722" y="1395768"/>
                </a:cubicBezTo>
                <a:cubicBezTo>
                  <a:pt x="3684804" y="1423261"/>
                  <a:pt x="3517658" y="1605901"/>
                  <a:pt x="3500797" y="1821951"/>
                </a:cubicBezTo>
                <a:cubicBezTo>
                  <a:pt x="3496058" y="1882993"/>
                  <a:pt x="3503305" y="1944176"/>
                  <a:pt x="3521698" y="2002503"/>
                </a:cubicBezTo>
                <a:cubicBezTo>
                  <a:pt x="3530618" y="2030763"/>
                  <a:pt x="3548384" y="2057838"/>
                  <a:pt x="3552355" y="2086445"/>
                </a:cubicBezTo>
                <a:cubicBezTo>
                  <a:pt x="3538942" y="2097616"/>
                  <a:pt x="3522743" y="2101548"/>
                  <a:pt x="3505770" y="2102680"/>
                </a:cubicBezTo>
                <a:cubicBezTo>
                  <a:pt x="3488795" y="2103811"/>
                  <a:pt x="3471046" y="2102140"/>
                  <a:pt x="3454534" y="2102105"/>
                </a:cubicBezTo>
                <a:lnTo>
                  <a:pt x="3238546" y="2101758"/>
                </a:lnTo>
                <a:lnTo>
                  <a:pt x="2353695" y="2100992"/>
                </a:lnTo>
                <a:lnTo>
                  <a:pt x="799980" y="2098696"/>
                </a:lnTo>
                <a:lnTo>
                  <a:pt x="528253" y="2098556"/>
                </a:lnTo>
                <a:cubicBezTo>
                  <a:pt x="411202" y="2098834"/>
                  <a:pt x="310734" y="2105308"/>
                  <a:pt x="231166" y="2004174"/>
                </a:cubicBezTo>
                <a:cubicBezTo>
                  <a:pt x="176682" y="1934988"/>
                  <a:pt x="180514" y="1856475"/>
                  <a:pt x="180305" y="1773229"/>
                </a:cubicBezTo>
                <a:cubicBezTo>
                  <a:pt x="180026" y="1661863"/>
                  <a:pt x="180375" y="1550497"/>
                  <a:pt x="180653" y="1439131"/>
                </a:cubicBezTo>
                <a:cubicBezTo>
                  <a:pt x="180793" y="1401058"/>
                  <a:pt x="189293" y="1321361"/>
                  <a:pt x="180165" y="1288021"/>
                </a:cubicBezTo>
                <a:cubicBezTo>
                  <a:pt x="175010" y="1269229"/>
                  <a:pt x="147768" y="1250993"/>
                  <a:pt x="134460" y="1237420"/>
                </a:cubicBezTo>
                <a:cubicBezTo>
                  <a:pt x="105546" y="1208117"/>
                  <a:pt x="20962" y="1133501"/>
                  <a:pt x="5215" y="1102110"/>
                </a:cubicBezTo>
                <a:cubicBezTo>
                  <a:pt x="-3772" y="1084222"/>
                  <a:pt x="1523" y="1062019"/>
                  <a:pt x="1802" y="1042390"/>
                </a:cubicBezTo>
                <a:cubicBezTo>
                  <a:pt x="2498" y="996939"/>
                  <a:pt x="1384" y="933739"/>
                  <a:pt x="12670" y="891141"/>
                </a:cubicBezTo>
                <a:cubicBezTo>
                  <a:pt x="90147" y="873531"/>
                  <a:pt x="167555" y="860446"/>
                  <a:pt x="241199" y="828568"/>
                </a:cubicBezTo>
                <a:cubicBezTo>
                  <a:pt x="422838" y="749916"/>
                  <a:pt x="570127" y="613284"/>
                  <a:pt x="673313" y="445887"/>
                </a:cubicBezTo>
                <a:cubicBezTo>
                  <a:pt x="710031" y="386306"/>
                  <a:pt x="737761" y="319834"/>
                  <a:pt x="758593" y="253293"/>
                </a:cubicBezTo>
                <a:cubicBezTo>
                  <a:pt x="769184" y="219536"/>
                  <a:pt x="775803" y="157589"/>
                  <a:pt x="788553" y="130373"/>
                </a:cubicBezTo>
                <a:lnTo>
                  <a:pt x="802222" y="108070"/>
                </a:lnTo>
                <a:cubicBezTo>
                  <a:pt x="831611" y="57702"/>
                  <a:pt x="884051" y="13037"/>
                  <a:pt x="901549" y="6471"/>
                </a:cubicBezTo>
                <a:lnTo>
                  <a:pt x="904219" y="6886"/>
                </a:lnTo>
                <a:lnTo>
                  <a:pt x="907416" y="5087"/>
                </a:lnTo>
                <a:cubicBezTo>
                  <a:pt x="916700" y="1937"/>
                  <a:pt x="925524" y="342"/>
                  <a:pt x="933947" y="5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25CD88D-9987-AF74-F627-592093DD1824}"/>
              </a:ext>
            </a:extLst>
          </p:cNvPr>
          <p:cNvSpPr/>
          <p:nvPr/>
        </p:nvSpPr>
        <p:spPr>
          <a:xfrm>
            <a:off x="1555954" y="3560546"/>
            <a:ext cx="4451903" cy="2367222"/>
          </a:xfrm>
          <a:custGeom>
            <a:avLst/>
            <a:gdLst>
              <a:gd name="csX0" fmla="*/ 3465248 w 4451903"/>
              <a:gd name="csY0" fmla="*/ 1831088 h 2367222"/>
              <a:gd name="csX1" fmla="*/ 3450315 w 4451903"/>
              <a:gd name="csY1" fmla="*/ 1831599 h 2367222"/>
              <a:gd name="csX2" fmla="*/ 3451059 w 4451903"/>
              <a:gd name="csY2" fmla="*/ 1865788 h 2367222"/>
              <a:gd name="csX3" fmla="*/ 3463744 w 4451903"/>
              <a:gd name="csY3" fmla="*/ 1866104 h 2367222"/>
              <a:gd name="csX4" fmla="*/ 3490061 w 4451903"/>
              <a:gd name="csY4" fmla="*/ 1866104 h 2367222"/>
              <a:gd name="csX5" fmla="*/ 3567507 w 4451903"/>
              <a:gd name="csY5" fmla="*/ 1866104 h 2367222"/>
              <a:gd name="csX6" fmla="*/ 3857742 w 4451903"/>
              <a:gd name="csY6" fmla="*/ 1866111 h 2367222"/>
              <a:gd name="csX7" fmla="*/ 3953234 w 4451903"/>
              <a:gd name="csY7" fmla="*/ 1866111 h 2367222"/>
              <a:gd name="csX8" fmla="*/ 3969009 w 4451903"/>
              <a:gd name="csY8" fmla="*/ 1865931 h 2367222"/>
              <a:gd name="csX9" fmla="*/ 3983799 w 4451903"/>
              <a:gd name="csY9" fmla="*/ 1849833 h 2367222"/>
              <a:gd name="csX10" fmla="*/ 3970460 w 4451903"/>
              <a:gd name="csY10" fmla="*/ 1831569 h 2367222"/>
              <a:gd name="csX11" fmla="*/ 3955490 w 4451903"/>
              <a:gd name="csY11" fmla="*/ 1831095 h 2367222"/>
              <a:gd name="csX12" fmla="*/ 3861502 w 4451903"/>
              <a:gd name="csY12" fmla="*/ 1831110 h 2367222"/>
              <a:gd name="csX13" fmla="*/ 3582545 w 4451903"/>
              <a:gd name="csY13" fmla="*/ 1831110 h 2367222"/>
              <a:gd name="csX14" fmla="*/ 3493068 w 4451903"/>
              <a:gd name="csY14" fmla="*/ 1831110 h 2367222"/>
              <a:gd name="csX15" fmla="*/ 3465248 w 4451903"/>
              <a:gd name="csY15" fmla="*/ 1831088 h 2367222"/>
              <a:gd name="csX16" fmla="*/ 3534423 w 4451903"/>
              <a:gd name="csY16" fmla="*/ 1683278 h 2367222"/>
              <a:gd name="csX17" fmla="*/ 3499836 w 4451903"/>
              <a:gd name="csY17" fmla="*/ 1683301 h 2367222"/>
              <a:gd name="csX18" fmla="*/ 3481978 w 4451903"/>
              <a:gd name="csY18" fmla="*/ 1683579 h 2367222"/>
              <a:gd name="csX19" fmla="*/ 3468278 w 4451903"/>
              <a:gd name="csY19" fmla="*/ 1709226 h 2367222"/>
              <a:gd name="csX20" fmla="*/ 3468263 w 4451903"/>
              <a:gd name="csY20" fmla="*/ 1727272 h 2367222"/>
              <a:gd name="csX21" fmla="*/ 3468271 w 4451903"/>
              <a:gd name="csY21" fmla="*/ 1740054 h 2367222"/>
              <a:gd name="csX22" fmla="*/ 3468271 w 4451903"/>
              <a:gd name="csY22" fmla="*/ 1786673 h 2367222"/>
              <a:gd name="csX23" fmla="*/ 3476324 w 4451903"/>
              <a:gd name="csY23" fmla="*/ 1809087 h 2367222"/>
              <a:gd name="csX24" fmla="*/ 3492316 w 4451903"/>
              <a:gd name="csY24" fmla="*/ 1811275 h 2367222"/>
              <a:gd name="csX25" fmla="*/ 3520137 w 4451903"/>
              <a:gd name="csY25" fmla="*/ 1811275 h 2367222"/>
              <a:gd name="csX26" fmla="*/ 3551897 w 4451903"/>
              <a:gd name="csY26" fmla="*/ 1809049 h 2367222"/>
              <a:gd name="csX27" fmla="*/ 3560018 w 4451903"/>
              <a:gd name="csY27" fmla="*/ 1782161 h 2367222"/>
              <a:gd name="csX28" fmla="*/ 3560048 w 4451903"/>
              <a:gd name="csY28" fmla="*/ 1715242 h 2367222"/>
              <a:gd name="csX29" fmla="*/ 3555168 w 4451903"/>
              <a:gd name="csY29" fmla="*/ 1688113 h 2367222"/>
              <a:gd name="csX30" fmla="*/ 3534423 w 4451903"/>
              <a:gd name="csY30" fmla="*/ 1683278 h 2367222"/>
              <a:gd name="csX31" fmla="*/ 3629915 w 4451903"/>
              <a:gd name="csY31" fmla="*/ 1626727 h 2367222"/>
              <a:gd name="csX32" fmla="*/ 3610523 w 4451903"/>
              <a:gd name="csY32" fmla="*/ 1627126 h 2367222"/>
              <a:gd name="csX33" fmla="*/ 3596711 w 4451903"/>
              <a:gd name="csY33" fmla="*/ 1652081 h 2367222"/>
              <a:gd name="csX34" fmla="*/ 3596734 w 4451903"/>
              <a:gd name="csY34" fmla="*/ 1700955 h 2367222"/>
              <a:gd name="csX35" fmla="*/ 3596771 w 4451903"/>
              <a:gd name="csY35" fmla="*/ 1779153 h 2367222"/>
              <a:gd name="csX36" fmla="*/ 3603967 w 4451903"/>
              <a:gd name="csY36" fmla="*/ 1808485 h 2367222"/>
              <a:gd name="csX37" fmla="*/ 3620140 w 4451903"/>
              <a:gd name="csY37" fmla="*/ 1811275 h 2367222"/>
              <a:gd name="csX38" fmla="*/ 3647961 w 4451903"/>
              <a:gd name="csY38" fmla="*/ 1811297 h 2367222"/>
              <a:gd name="csX39" fmla="*/ 3677345 w 4451903"/>
              <a:gd name="csY39" fmla="*/ 1810485 h 2367222"/>
              <a:gd name="csX40" fmla="*/ 3688910 w 4451903"/>
              <a:gd name="csY40" fmla="*/ 1785169 h 2367222"/>
              <a:gd name="csX41" fmla="*/ 3688925 w 4451903"/>
              <a:gd name="csY41" fmla="*/ 1728776 h 2367222"/>
              <a:gd name="csX42" fmla="*/ 3688925 w 4451903"/>
              <a:gd name="csY42" fmla="*/ 1662608 h 2367222"/>
              <a:gd name="csX43" fmla="*/ 3686300 w 4451903"/>
              <a:gd name="csY43" fmla="*/ 1634419 h 2367222"/>
              <a:gd name="csX44" fmla="*/ 3666758 w 4451903"/>
              <a:gd name="csY44" fmla="*/ 1626727 h 2367222"/>
              <a:gd name="csX45" fmla="*/ 3629915 w 4451903"/>
              <a:gd name="csY45" fmla="*/ 1626727 h 2367222"/>
              <a:gd name="csX46" fmla="*/ 3790071 w 4451903"/>
              <a:gd name="csY46" fmla="*/ 1554198 h 2367222"/>
              <a:gd name="csX47" fmla="*/ 3756987 w 4451903"/>
              <a:gd name="csY47" fmla="*/ 1554221 h 2367222"/>
              <a:gd name="csX48" fmla="*/ 3739844 w 4451903"/>
              <a:gd name="csY48" fmla="*/ 1554289 h 2367222"/>
              <a:gd name="csX49" fmla="*/ 3724520 w 4451903"/>
              <a:gd name="csY49" fmla="*/ 1570146 h 2367222"/>
              <a:gd name="csX50" fmla="*/ 3724467 w 4451903"/>
              <a:gd name="csY50" fmla="*/ 1591177 h 2367222"/>
              <a:gd name="csX51" fmla="*/ 3724452 w 4451903"/>
              <a:gd name="csY51" fmla="*/ 1635539 h 2367222"/>
              <a:gd name="csX52" fmla="*/ 3724467 w 4451903"/>
              <a:gd name="csY52" fmla="*/ 1760356 h 2367222"/>
              <a:gd name="csX53" fmla="*/ 3724482 w 4451903"/>
              <a:gd name="csY53" fmla="*/ 1788176 h 2367222"/>
              <a:gd name="csX54" fmla="*/ 3728926 w 4451903"/>
              <a:gd name="csY54" fmla="*/ 1806072 h 2367222"/>
              <a:gd name="csX55" fmla="*/ 3749468 w 4451903"/>
              <a:gd name="csY55" fmla="*/ 1811297 h 2367222"/>
              <a:gd name="csX56" fmla="*/ 3785559 w 4451903"/>
              <a:gd name="csY56" fmla="*/ 1811290 h 2367222"/>
              <a:gd name="csX57" fmla="*/ 3804906 w 4451903"/>
              <a:gd name="csY57" fmla="*/ 1810831 h 2367222"/>
              <a:gd name="csX58" fmla="*/ 3817681 w 4451903"/>
              <a:gd name="csY58" fmla="*/ 1784417 h 2367222"/>
              <a:gd name="csX59" fmla="*/ 3817658 w 4451903"/>
              <a:gd name="csY59" fmla="*/ 1709978 h 2367222"/>
              <a:gd name="csX60" fmla="*/ 3817673 w 4451903"/>
              <a:gd name="csY60" fmla="*/ 1599448 h 2367222"/>
              <a:gd name="csX61" fmla="*/ 3817666 w 4451903"/>
              <a:gd name="csY61" fmla="*/ 1576891 h 2367222"/>
              <a:gd name="csX62" fmla="*/ 3812365 w 4451903"/>
              <a:gd name="csY62" fmla="*/ 1558755 h 2367222"/>
              <a:gd name="csX63" fmla="*/ 3790071 w 4451903"/>
              <a:gd name="csY63" fmla="*/ 1554198 h 2367222"/>
              <a:gd name="csX64" fmla="*/ 129368 w 4451903"/>
              <a:gd name="csY64" fmla="*/ 1533235 h 2367222"/>
              <a:gd name="csX65" fmla="*/ 142321 w 4451903"/>
              <a:gd name="csY65" fmla="*/ 1533374 h 2367222"/>
              <a:gd name="csX66" fmla="*/ 152558 w 4451903"/>
              <a:gd name="csY66" fmla="*/ 1550428 h 2367222"/>
              <a:gd name="csX67" fmla="*/ 100535 w 4451903"/>
              <a:gd name="csY67" fmla="*/ 1630472 h 2367222"/>
              <a:gd name="csX68" fmla="*/ 38137 w 4451903"/>
              <a:gd name="csY68" fmla="*/ 1893643 h 2367222"/>
              <a:gd name="csX69" fmla="*/ 614494 w 4451903"/>
              <a:gd name="csY69" fmla="*/ 2310290 h 2367222"/>
              <a:gd name="csX70" fmla="*/ 845706 w 4451903"/>
              <a:gd name="csY70" fmla="*/ 2165237 h 2367222"/>
              <a:gd name="csX71" fmla="*/ 876975 w 4451903"/>
              <a:gd name="csY71" fmla="*/ 2190850 h 2367222"/>
              <a:gd name="csX72" fmla="*/ 782472 w 4451903"/>
              <a:gd name="csY72" fmla="*/ 2277367 h 2367222"/>
              <a:gd name="csX73" fmla="*/ 485524 w 4451903"/>
              <a:gd name="csY73" fmla="*/ 2367012 h 2367222"/>
              <a:gd name="csX74" fmla="*/ 8260 w 4451903"/>
              <a:gd name="csY74" fmla="*/ 1960811 h 2367222"/>
              <a:gd name="csX75" fmla="*/ 61536 w 4451903"/>
              <a:gd name="csY75" fmla="*/ 1626365 h 2367222"/>
              <a:gd name="csX76" fmla="*/ 129368 w 4451903"/>
              <a:gd name="csY76" fmla="*/ 1533235 h 2367222"/>
              <a:gd name="csX77" fmla="*/ 3887067 w 4451903"/>
              <a:gd name="csY77" fmla="*/ 1472737 h 2367222"/>
              <a:gd name="csX78" fmla="*/ 3868442 w 4451903"/>
              <a:gd name="csY78" fmla="*/ 1473038 h 2367222"/>
              <a:gd name="csX79" fmla="*/ 3854396 w 4451903"/>
              <a:gd name="csY79" fmla="*/ 1500197 h 2367222"/>
              <a:gd name="csX80" fmla="*/ 3854389 w 4451903"/>
              <a:gd name="csY80" fmla="*/ 1579147 h 2367222"/>
              <a:gd name="csX81" fmla="*/ 3854381 w 4451903"/>
              <a:gd name="csY81" fmla="*/ 1746821 h 2367222"/>
              <a:gd name="csX82" fmla="*/ 3854396 w 4451903"/>
              <a:gd name="csY82" fmla="*/ 1785921 h 2367222"/>
              <a:gd name="csX83" fmla="*/ 3859269 w 4451903"/>
              <a:gd name="csY83" fmla="*/ 1806583 h 2367222"/>
              <a:gd name="csX84" fmla="*/ 3880299 w 4451903"/>
              <a:gd name="csY84" fmla="*/ 1811305 h 2367222"/>
              <a:gd name="csX85" fmla="*/ 3914887 w 4451903"/>
              <a:gd name="csY85" fmla="*/ 1811290 h 2367222"/>
              <a:gd name="csX86" fmla="*/ 3933670 w 4451903"/>
              <a:gd name="csY86" fmla="*/ 1811012 h 2367222"/>
              <a:gd name="csX87" fmla="*/ 3947505 w 4451903"/>
              <a:gd name="csY87" fmla="*/ 1784417 h 2367222"/>
              <a:gd name="csX88" fmla="*/ 3947490 w 4451903"/>
              <a:gd name="csY88" fmla="*/ 1706971 h 2367222"/>
              <a:gd name="csX89" fmla="*/ 3947490 w 4451903"/>
              <a:gd name="csY89" fmla="*/ 1538544 h 2367222"/>
              <a:gd name="csX90" fmla="*/ 3947505 w 4451903"/>
              <a:gd name="csY90" fmla="*/ 1498693 h 2367222"/>
              <a:gd name="csX91" fmla="*/ 3942730 w 4451903"/>
              <a:gd name="csY91" fmla="*/ 1477993 h 2367222"/>
              <a:gd name="csX92" fmla="*/ 3921654 w 4451903"/>
              <a:gd name="csY92" fmla="*/ 1472752 h 2367222"/>
              <a:gd name="csX93" fmla="*/ 3887067 w 4451903"/>
              <a:gd name="csY93" fmla="*/ 1472737 h 2367222"/>
              <a:gd name="csX94" fmla="*/ 160995 w 4451903"/>
              <a:gd name="csY94" fmla="*/ 1319001 h 2367222"/>
              <a:gd name="csX95" fmla="*/ 201838 w 4451903"/>
              <a:gd name="csY95" fmla="*/ 1359822 h 2367222"/>
              <a:gd name="csX96" fmla="*/ 160995 w 4451903"/>
              <a:gd name="csY96" fmla="*/ 1400643 h 2367222"/>
              <a:gd name="csX97" fmla="*/ 120152 w 4451903"/>
              <a:gd name="csY97" fmla="*/ 1359822 h 2367222"/>
              <a:gd name="csX98" fmla="*/ 160995 w 4451903"/>
              <a:gd name="csY98" fmla="*/ 1319001 h 2367222"/>
              <a:gd name="csX99" fmla="*/ 3902857 w 4451903"/>
              <a:gd name="csY99" fmla="*/ 1280858 h 2367222"/>
              <a:gd name="csX100" fmla="*/ 3820899 w 4451903"/>
              <a:gd name="csY100" fmla="*/ 1281430 h 2367222"/>
              <a:gd name="csX101" fmla="*/ 3787905 w 4451903"/>
              <a:gd name="csY101" fmla="*/ 1292407 h 2367222"/>
              <a:gd name="csX102" fmla="*/ 3799823 w 4451903"/>
              <a:gd name="csY102" fmla="*/ 1324724 h 2367222"/>
              <a:gd name="csX103" fmla="*/ 3817891 w 4451903"/>
              <a:gd name="csY103" fmla="*/ 1326205 h 2367222"/>
              <a:gd name="csX104" fmla="*/ 3844960 w 4451903"/>
              <a:gd name="csY104" fmla="*/ 1326747 h 2367222"/>
              <a:gd name="csX105" fmla="*/ 3859810 w 4451903"/>
              <a:gd name="csY105" fmla="*/ 1327258 h 2367222"/>
              <a:gd name="csX106" fmla="*/ 3841283 w 4451903"/>
              <a:gd name="csY106" fmla="*/ 1347274 h 2367222"/>
              <a:gd name="csX107" fmla="*/ 3798906 w 4451903"/>
              <a:gd name="csY107" fmla="*/ 1389110 h 2367222"/>
              <a:gd name="csX108" fmla="*/ 3592884 w 4451903"/>
              <a:gd name="csY108" fmla="*/ 1526679 h 2367222"/>
              <a:gd name="csX109" fmla="*/ 3510994 w 4451903"/>
              <a:gd name="csY109" fmla="*/ 1558274 h 2367222"/>
              <a:gd name="csX110" fmla="*/ 3477970 w 4451903"/>
              <a:gd name="csY110" fmla="*/ 1568079 h 2367222"/>
              <a:gd name="csX111" fmla="*/ 3456909 w 4451903"/>
              <a:gd name="csY111" fmla="*/ 1574154 h 2367222"/>
              <a:gd name="csX112" fmla="*/ 3447022 w 4451903"/>
              <a:gd name="csY112" fmla="*/ 1607531 h 2367222"/>
              <a:gd name="csX113" fmla="*/ 3484948 w 4451903"/>
              <a:gd name="csY113" fmla="*/ 1614366 h 2367222"/>
              <a:gd name="csX114" fmla="*/ 3573725 w 4451903"/>
              <a:gd name="csY114" fmla="*/ 1586545 h 2367222"/>
              <a:gd name="csX115" fmla="*/ 3646209 w 4451903"/>
              <a:gd name="csY115" fmla="*/ 1554446 h 2367222"/>
              <a:gd name="csX116" fmla="*/ 3810259 w 4451903"/>
              <a:gd name="csY116" fmla="*/ 1444097 h 2367222"/>
              <a:gd name="csX117" fmla="*/ 3865299 w 4451903"/>
              <a:gd name="csY117" fmla="*/ 1392336 h 2367222"/>
              <a:gd name="csX118" fmla="*/ 3886082 w 4451903"/>
              <a:gd name="csY118" fmla="*/ 1371019 h 2367222"/>
              <a:gd name="csX119" fmla="*/ 3895337 w 4451903"/>
              <a:gd name="csY119" fmla="*/ 1361560 h 2367222"/>
              <a:gd name="csX120" fmla="*/ 3895796 w 4451903"/>
              <a:gd name="csY120" fmla="*/ 1376132 h 2367222"/>
              <a:gd name="csX121" fmla="*/ 3895826 w 4451903"/>
              <a:gd name="csY121" fmla="*/ 1403953 h 2367222"/>
              <a:gd name="csX122" fmla="*/ 3896826 w 4451903"/>
              <a:gd name="csY122" fmla="*/ 1419397 h 2367222"/>
              <a:gd name="csX123" fmla="*/ 3930609 w 4451903"/>
              <a:gd name="csY123" fmla="*/ 1432863 h 2367222"/>
              <a:gd name="csX124" fmla="*/ 3942828 w 4451903"/>
              <a:gd name="csY124" fmla="*/ 1399441 h 2367222"/>
              <a:gd name="csX125" fmla="*/ 3942843 w 4451903"/>
              <a:gd name="csY125" fmla="*/ 1320491 h 2367222"/>
              <a:gd name="csX126" fmla="*/ 3937730 w 4451903"/>
              <a:gd name="csY126" fmla="*/ 1285986 h 2367222"/>
              <a:gd name="csX127" fmla="*/ 3929707 w 4451903"/>
              <a:gd name="csY127" fmla="*/ 1281302 h 2367222"/>
              <a:gd name="csX128" fmla="*/ 3902857 w 4451903"/>
              <a:gd name="csY128" fmla="*/ 1280858 h 2367222"/>
              <a:gd name="csX129" fmla="*/ 160996 w 4451903"/>
              <a:gd name="csY129" fmla="*/ 1187472 h 2367222"/>
              <a:gd name="csX130" fmla="*/ 199159 w 4451903"/>
              <a:gd name="csY130" fmla="*/ 1225615 h 2367222"/>
              <a:gd name="csX131" fmla="*/ 160996 w 4451903"/>
              <a:gd name="csY131" fmla="*/ 1263757 h 2367222"/>
              <a:gd name="csX132" fmla="*/ 122832 w 4451903"/>
              <a:gd name="csY132" fmla="*/ 1225615 h 2367222"/>
              <a:gd name="csX133" fmla="*/ 160996 w 4451903"/>
              <a:gd name="csY133" fmla="*/ 1187472 h 2367222"/>
              <a:gd name="csX134" fmla="*/ 160996 w 4451903"/>
              <a:gd name="csY134" fmla="*/ 1063570 h 2367222"/>
              <a:gd name="csX135" fmla="*/ 195343 w 4451903"/>
              <a:gd name="csY135" fmla="*/ 1097899 h 2367222"/>
              <a:gd name="csX136" fmla="*/ 160996 w 4451903"/>
              <a:gd name="csY136" fmla="*/ 1132228 h 2367222"/>
              <a:gd name="csX137" fmla="*/ 126648 w 4451903"/>
              <a:gd name="csY137" fmla="*/ 1097899 h 2367222"/>
              <a:gd name="csX138" fmla="*/ 160996 w 4451903"/>
              <a:gd name="csY138" fmla="*/ 1063570 h 2367222"/>
              <a:gd name="csX139" fmla="*/ 160996 w 4451903"/>
              <a:gd name="csY139" fmla="*/ 947298 h 2367222"/>
              <a:gd name="csX140" fmla="*/ 191526 w 4451903"/>
              <a:gd name="csY140" fmla="*/ 977812 h 2367222"/>
              <a:gd name="csX141" fmla="*/ 160996 w 4451903"/>
              <a:gd name="csY141" fmla="*/ 1008326 h 2367222"/>
              <a:gd name="csX142" fmla="*/ 130464 w 4451903"/>
              <a:gd name="csY142" fmla="*/ 977812 h 2367222"/>
              <a:gd name="csX143" fmla="*/ 160996 w 4451903"/>
              <a:gd name="csY143" fmla="*/ 947298 h 2367222"/>
              <a:gd name="csX144" fmla="*/ 160996 w 4451903"/>
              <a:gd name="csY144" fmla="*/ 838652 h 2367222"/>
              <a:gd name="csX145" fmla="*/ 187710 w 4451903"/>
              <a:gd name="csY145" fmla="*/ 865352 h 2367222"/>
              <a:gd name="csX146" fmla="*/ 160996 w 4451903"/>
              <a:gd name="csY146" fmla="*/ 892052 h 2367222"/>
              <a:gd name="csX147" fmla="*/ 134281 w 4451903"/>
              <a:gd name="csY147" fmla="*/ 865352 h 2367222"/>
              <a:gd name="csX148" fmla="*/ 160996 w 4451903"/>
              <a:gd name="csY148" fmla="*/ 838652 h 2367222"/>
              <a:gd name="csX149" fmla="*/ 3526927 w 4451903"/>
              <a:gd name="csY149" fmla="*/ 201438 h 2367222"/>
              <a:gd name="csX150" fmla="*/ 3535493 w 4451903"/>
              <a:gd name="csY150" fmla="*/ 285032 h 2367222"/>
              <a:gd name="csX151" fmla="*/ 3609313 w 4451903"/>
              <a:gd name="csY151" fmla="*/ 476442 h 2367222"/>
              <a:gd name="csX152" fmla="*/ 4173135 w 4451903"/>
              <a:gd name="csY152" fmla="*/ 991649 h 2367222"/>
              <a:gd name="csX153" fmla="*/ 4342088 w 4451903"/>
              <a:gd name="csY153" fmla="*/ 1045244 h 2367222"/>
              <a:gd name="csX154" fmla="*/ 4404070 w 4451903"/>
              <a:gd name="csY154" fmla="*/ 1056226 h 2367222"/>
              <a:gd name="csX155" fmla="*/ 4422872 w 4451903"/>
              <a:gd name="csY155" fmla="*/ 1049350 h 2367222"/>
              <a:gd name="csX156" fmla="*/ 4369944 w 4451903"/>
              <a:gd name="csY156" fmla="*/ 1023180 h 2367222"/>
              <a:gd name="csX157" fmla="*/ 4258447 w 4451903"/>
              <a:gd name="csY157" fmla="*/ 996869 h 2367222"/>
              <a:gd name="csX158" fmla="*/ 3889623 w 4451903"/>
              <a:gd name="csY158" fmla="*/ 794740 h 2367222"/>
              <a:gd name="csX159" fmla="*/ 3613561 w 4451903"/>
              <a:gd name="csY159" fmla="*/ 430156 h 2367222"/>
              <a:gd name="csX160" fmla="*/ 3602106 w 4451903"/>
              <a:gd name="csY160" fmla="*/ 398790 h 2367222"/>
              <a:gd name="csX161" fmla="*/ 3601706 w 4451903"/>
              <a:gd name="csY161" fmla="*/ 398261 h 2367222"/>
              <a:gd name="csX162" fmla="*/ 3590675 w 4451903"/>
              <a:gd name="csY162" fmla="*/ 369404 h 2367222"/>
              <a:gd name="csX163" fmla="*/ 3587911 w 4451903"/>
              <a:gd name="csY163" fmla="*/ 359922 h 2367222"/>
              <a:gd name="csX164" fmla="*/ 3557639 w 4451903"/>
              <a:gd name="csY164" fmla="*/ 277029 h 2367222"/>
              <a:gd name="csX165" fmla="*/ 3526927 w 4451903"/>
              <a:gd name="csY165" fmla="*/ 201438 h 2367222"/>
              <a:gd name="csX166" fmla="*/ 3506281 w 4451903"/>
              <a:gd name="csY166" fmla="*/ 54310 h 2367222"/>
              <a:gd name="csX167" fmla="*/ 3448674 w 4451903"/>
              <a:gd name="csY167" fmla="*/ 111885 h 2367222"/>
              <a:gd name="csX168" fmla="*/ 3506281 w 4451903"/>
              <a:gd name="csY168" fmla="*/ 169460 h 2367222"/>
              <a:gd name="csX169" fmla="*/ 3563887 w 4451903"/>
              <a:gd name="csY169" fmla="*/ 111885 h 2367222"/>
              <a:gd name="csX170" fmla="*/ 3506281 w 4451903"/>
              <a:gd name="csY170" fmla="*/ 54310 h 2367222"/>
              <a:gd name="csX171" fmla="*/ 3518375 w 4451903"/>
              <a:gd name="csY171" fmla="*/ 50 h 2367222"/>
              <a:gd name="csX172" fmla="*/ 3544894 w 4451903"/>
              <a:gd name="csY172" fmla="*/ 5087 h 2367222"/>
              <a:gd name="csX173" fmla="*/ 3548089 w 4451903"/>
              <a:gd name="csY173" fmla="*/ 6886 h 2367222"/>
              <a:gd name="csX174" fmla="*/ 3550758 w 4451903"/>
              <a:gd name="csY174" fmla="*/ 6471 h 2367222"/>
              <a:gd name="csX175" fmla="*/ 3650040 w 4451903"/>
              <a:gd name="csY175" fmla="*/ 108070 h 2367222"/>
              <a:gd name="csX176" fmla="*/ 3663704 w 4451903"/>
              <a:gd name="csY176" fmla="*/ 130373 h 2367222"/>
              <a:gd name="csX177" fmla="*/ 3693650 w 4451903"/>
              <a:gd name="csY177" fmla="*/ 253293 h 2367222"/>
              <a:gd name="csX178" fmla="*/ 3778891 w 4451903"/>
              <a:gd name="csY178" fmla="*/ 445887 h 2367222"/>
              <a:gd name="csX179" fmla="*/ 4210812 w 4451903"/>
              <a:gd name="csY179" fmla="*/ 828568 h 2367222"/>
              <a:gd name="csX180" fmla="*/ 4439239 w 4451903"/>
              <a:gd name="csY180" fmla="*/ 891141 h 2367222"/>
              <a:gd name="csX181" fmla="*/ 4450103 w 4451903"/>
              <a:gd name="csY181" fmla="*/ 1042390 h 2367222"/>
              <a:gd name="csX182" fmla="*/ 4446690 w 4451903"/>
              <a:gd name="csY182" fmla="*/ 1102110 h 2367222"/>
              <a:gd name="csX183" fmla="*/ 4317504 w 4451903"/>
              <a:gd name="csY183" fmla="*/ 1237420 h 2367222"/>
              <a:gd name="csX184" fmla="*/ 4271819 w 4451903"/>
              <a:gd name="csY184" fmla="*/ 1288021 h 2367222"/>
              <a:gd name="csX185" fmla="*/ 4271331 w 4451903"/>
              <a:gd name="csY185" fmla="*/ 1439131 h 2367222"/>
              <a:gd name="csX186" fmla="*/ 4271679 w 4451903"/>
              <a:gd name="csY186" fmla="*/ 1773229 h 2367222"/>
              <a:gd name="csX187" fmla="*/ 4220840 w 4451903"/>
              <a:gd name="csY187" fmla="*/ 2004174 h 2367222"/>
              <a:gd name="csX188" fmla="*/ 3923886 w 4451903"/>
              <a:gd name="csY188" fmla="*/ 2098556 h 2367222"/>
              <a:gd name="csX189" fmla="*/ 3652282 w 4451903"/>
              <a:gd name="csY189" fmla="*/ 2098696 h 2367222"/>
              <a:gd name="csX190" fmla="*/ 2099263 w 4451903"/>
              <a:gd name="csY190" fmla="*/ 2100992 h 2367222"/>
              <a:gd name="csX191" fmla="*/ 1214809 w 4451903"/>
              <a:gd name="csY191" fmla="*/ 2101758 h 2367222"/>
              <a:gd name="csX192" fmla="*/ 998919 w 4451903"/>
              <a:gd name="csY192" fmla="*/ 2102105 h 2367222"/>
              <a:gd name="csX193" fmla="*/ 947705 w 4451903"/>
              <a:gd name="csY193" fmla="*/ 2102680 h 2367222"/>
              <a:gd name="csX194" fmla="*/ 901141 w 4451903"/>
              <a:gd name="csY194" fmla="*/ 2086445 h 2367222"/>
              <a:gd name="csX195" fmla="*/ 931783 w 4451903"/>
              <a:gd name="csY195" fmla="*/ 2002503 h 2367222"/>
              <a:gd name="csX196" fmla="*/ 952676 w 4451903"/>
              <a:gd name="csY196" fmla="*/ 1821951 h 2367222"/>
              <a:gd name="csX197" fmla="*/ 552930 w 4451903"/>
              <a:gd name="csY197" fmla="*/ 1395768 h 2367222"/>
              <a:gd name="csX198" fmla="*/ 400275 w 4451903"/>
              <a:gd name="csY198" fmla="*/ 1402032 h 2367222"/>
              <a:gd name="csX199" fmla="*/ 331956 w 4451903"/>
              <a:gd name="csY199" fmla="*/ 1418250 h 2367222"/>
              <a:gd name="csX200" fmla="*/ 330773 w 4451903"/>
              <a:gd name="csY200" fmla="*/ 1334725 h 2367222"/>
              <a:gd name="csX201" fmla="*/ 331330 w 4451903"/>
              <a:gd name="csY201" fmla="*/ 1139835 h 2367222"/>
              <a:gd name="csX202" fmla="*/ 332095 w 4451903"/>
              <a:gd name="csY202" fmla="*/ 555164 h 2367222"/>
              <a:gd name="csX203" fmla="*/ 409189 w 4451903"/>
              <a:gd name="csY203" fmla="*/ 212854 h 2367222"/>
              <a:gd name="csX204" fmla="*/ 678564 w 4451903"/>
              <a:gd name="csY204" fmla="*/ 138378 h 2367222"/>
              <a:gd name="csX205" fmla="*/ 1075525 w 4451903"/>
              <a:gd name="csY205" fmla="*/ 138447 h 2367222"/>
              <a:gd name="csX206" fmla="*/ 2893183 w 4451903"/>
              <a:gd name="csY206" fmla="*/ 138656 h 2367222"/>
              <a:gd name="csX207" fmla="*/ 3206573 w 4451903"/>
              <a:gd name="csY207" fmla="*/ 138656 h 2367222"/>
              <a:gd name="csX208" fmla="*/ 3342515 w 4451903"/>
              <a:gd name="csY208" fmla="*/ 137194 h 2367222"/>
              <a:gd name="csX209" fmla="*/ 3380956 w 4451903"/>
              <a:gd name="csY209" fmla="*/ 99677 h 2367222"/>
              <a:gd name="csX210" fmla="*/ 3518375 w 4451903"/>
              <a:gd name="csY210" fmla="*/ 50 h 23672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</a:cxnLst>
            <a:rect l="l" t="t" r="r" b="b"/>
            <a:pathLst>
              <a:path w="4451903" h="2367222">
                <a:moveTo>
                  <a:pt x="3465248" y="1831088"/>
                </a:moveTo>
                <a:cubicBezTo>
                  <a:pt x="3460398" y="1831088"/>
                  <a:pt x="3455075" y="1830509"/>
                  <a:pt x="3450315" y="1831599"/>
                </a:cubicBezTo>
                <a:cubicBezTo>
                  <a:pt x="3432593" y="1835659"/>
                  <a:pt x="3433254" y="1862480"/>
                  <a:pt x="3451059" y="1865788"/>
                </a:cubicBezTo>
                <a:cubicBezTo>
                  <a:pt x="3455157" y="1866547"/>
                  <a:pt x="3459594" y="1866089"/>
                  <a:pt x="3463744" y="1866104"/>
                </a:cubicBezTo>
                <a:cubicBezTo>
                  <a:pt x="3472519" y="1866126"/>
                  <a:pt x="3481286" y="1866119"/>
                  <a:pt x="3490061" y="1866104"/>
                </a:cubicBezTo>
                <a:cubicBezTo>
                  <a:pt x="3515874" y="1866066"/>
                  <a:pt x="3541694" y="1866119"/>
                  <a:pt x="3567507" y="1866104"/>
                </a:cubicBezTo>
                <a:cubicBezTo>
                  <a:pt x="3664255" y="1866066"/>
                  <a:pt x="3760995" y="1866217"/>
                  <a:pt x="3857742" y="1866111"/>
                </a:cubicBezTo>
                <a:cubicBezTo>
                  <a:pt x="3889570" y="1866081"/>
                  <a:pt x="3921406" y="1866149"/>
                  <a:pt x="3953234" y="1866111"/>
                </a:cubicBezTo>
                <a:cubicBezTo>
                  <a:pt x="3958377" y="1866111"/>
                  <a:pt x="3963919" y="1866683"/>
                  <a:pt x="3969009" y="1865931"/>
                </a:cubicBezTo>
                <a:cubicBezTo>
                  <a:pt x="3976942" y="1864758"/>
                  <a:pt x="3983333" y="1857855"/>
                  <a:pt x="3983799" y="1849833"/>
                </a:cubicBezTo>
                <a:cubicBezTo>
                  <a:pt x="3984288" y="1841441"/>
                  <a:pt x="3978806" y="1833456"/>
                  <a:pt x="3970460" y="1831569"/>
                </a:cubicBezTo>
                <a:cubicBezTo>
                  <a:pt x="3965701" y="1830486"/>
                  <a:pt x="3960347" y="1831080"/>
                  <a:pt x="3955490" y="1831095"/>
                </a:cubicBezTo>
                <a:cubicBezTo>
                  <a:pt x="3924166" y="1831178"/>
                  <a:pt x="3892826" y="1831215"/>
                  <a:pt x="3861502" y="1831110"/>
                </a:cubicBezTo>
                <a:cubicBezTo>
                  <a:pt x="3768521" y="1830779"/>
                  <a:pt x="3675526" y="1831118"/>
                  <a:pt x="3582545" y="1831110"/>
                </a:cubicBezTo>
                <a:cubicBezTo>
                  <a:pt x="3552717" y="1831103"/>
                  <a:pt x="3522896" y="1831043"/>
                  <a:pt x="3493068" y="1831110"/>
                </a:cubicBezTo>
                <a:cubicBezTo>
                  <a:pt x="3483797" y="1831125"/>
                  <a:pt x="3474519" y="1831095"/>
                  <a:pt x="3465248" y="1831088"/>
                </a:cubicBezTo>
                <a:close/>
                <a:moveTo>
                  <a:pt x="3534423" y="1683278"/>
                </a:moveTo>
                <a:cubicBezTo>
                  <a:pt x="3522896" y="1683278"/>
                  <a:pt x="3511362" y="1683278"/>
                  <a:pt x="3499836" y="1683301"/>
                </a:cubicBezTo>
                <a:cubicBezTo>
                  <a:pt x="3494023" y="1683316"/>
                  <a:pt x="3487715" y="1682601"/>
                  <a:pt x="3481978" y="1683579"/>
                </a:cubicBezTo>
                <a:cubicBezTo>
                  <a:pt x="3467947" y="1685977"/>
                  <a:pt x="3468308" y="1698136"/>
                  <a:pt x="3468278" y="1709226"/>
                </a:cubicBezTo>
                <a:cubicBezTo>
                  <a:pt x="3468263" y="1715242"/>
                  <a:pt x="3468256" y="1721257"/>
                  <a:pt x="3468263" y="1727272"/>
                </a:cubicBezTo>
                <a:cubicBezTo>
                  <a:pt x="3468271" y="1731535"/>
                  <a:pt x="3468263" y="1735791"/>
                  <a:pt x="3468271" y="1740054"/>
                </a:cubicBezTo>
                <a:cubicBezTo>
                  <a:pt x="3468301" y="1755596"/>
                  <a:pt x="3468286" y="1771131"/>
                  <a:pt x="3468271" y="1786673"/>
                </a:cubicBezTo>
                <a:cubicBezTo>
                  <a:pt x="3468263" y="1795334"/>
                  <a:pt x="3467887" y="1804109"/>
                  <a:pt x="3476324" y="1809087"/>
                </a:cubicBezTo>
                <a:cubicBezTo>
                  <a:pt x="3481233" y="1811974"/>
                  <a:pt x="3486858" y="1811267"/>
                  <a:pt x="3492316" y="1811275"/>
                </a:cubicBezTo>
                <a:cubicBezTo>
                  <a:pt x="3501587" y="1811282"/>
                  <a:pt x="3510866" y="1811297"/>
                  <a:pt x="3520137" y="1811275"/>
                </a:cubicBezTo>
                <a:cubicBezTo>
                  <a:pt x="3528581" y="1811260"/>
                  <a:pt x="3544807" y="1813132"/>
                  <a:pt x="3551897" y="1809049"/>
                </a:cubicBezTo>
                <a:cubicBezTo>
                  <a:pt x="3561777" y="1803350"/>
                  <a:pt x="3560010" y="1791883"/>
                  <a:pt x="3560018" y="1782161"/>
                </a:cubicBezTo>
                <a:cubicBezTo>
                  <a:pt x="3560048" y="1759852"/>
                  <a:pt x="3560093" y="1737550"/>
                  <a:pt x="3560048" y="1715242"/>
                </a:cubicBezTo>
                <a:cubicBezTo>
                  <a:pt x="3560033" y="1706256"/>
                  <a:pt x="3562063" y="1695173"/>
                  <a:pt x="3555168" y="1688113"/>
                </a:cubicBezTo>
                <a:cubicBezTo>
                  <a:pt x="3549597" y="1682406"/>
                  <a:pt x="3541739" y="1683286"/>
                  <a:pt x="3534423" y="1683278"/>
                </a:cubicBezTo>
                <a:close/>
                <a:moveTo>
                  <a:pt x="3629915" y="1626727"/>
                </a:moveTo>
                <a:cubicBezTo>
                  <a:pt x="3623757" y="1626720"/>
                  <a:pt x="3616516" y="1625705"/>
                  <a:pt x="3610523" y="1627126"/>
                </a:cubicBezTo>
                <a:cubicBezTo>
                  <a:pt x="3597373" y="1630246"/>
                  <a:pt x="3596613" y="1640795"/>
                  <a:pt x="3596711" y="1652081"/>
                </a:cubicBezTo>
                <a:cubicBezTo>
                  <a:pt x="3596846" y="1668375"/>
                  <a:pt x="3596734" y="1684661"/>
                  <a:pt x="3596734" y="1700955"/>
                </a:cubicBezTo>
                <a:cubicBezTo>
                  <a:pt x="3596734" y="1727024"/>
                  <a:pt x="3596703" y="1753085"/>
                  <a:pt x="3596771" y="1779153"/>
                </a:cubicBezTo>
                <a:cubicBezTo>
                  <a:pt x="3596794" y="1789199"/>
                  <a:pt x="3594342" y="1801951"/>
                  <a:pt x="3603967" y="1808485"/>
                </a:cubicBezTo>
                <a:cubicBezTo>
                  <a:pt x="3608907" y="1811831"/>
                  <a:pt x="3614456" y="1811245"/>
                  <a:pt x="3620140" y="1811275"/>
                </a:cubicBezTo>
                <a:cubicBezTo>
                  <a:pt x="3629411" y="1811327"/>
                  <a:pt x="3638690" y="1811320"/>
                  <a:pt x="3647961" y="1811297"/>
                </a:cubicBezTo>
                <a:cubicBezTo>
                  <a:pt x="3654773" y="1811282"/>
                  <a:pt x="3671759" y="1812455"/>
                  <a:pt x="3677345" y="1810485"/>
                </a:cubicBezTo>
                <a:cubicBezTo>
                  <a:pt x="3689631" y="1806162"/>
                  <a:pt x="3688917" y="1796139"/>
                  <a:pt x="3688910" y="1785169"/>
                </a:cubicBezTo>
                <a:cubicBezTo>
                  <a:pt x="3688894" y="1766371"/>
                  <a:pt x="3688925" y="1747573"/>
                  <a:pt x="3688925" y="1728776"/>
                </a:cubicBezTo>
                <a:cubicBezTo>
                  <a:pt x="3688925" y="1706722"/>
                  <a:pt x="3688887" y="1684661"/>
                  <a:pt x="3688925" y="1662608"/>
                </a:cubicBezTo>
                <a:cubicBezTo>
                  <a:pt x="3688940" y="1654788"/>
                  <a:pt x="3690586" y="1640953"/>
                  <a:pt x="3686300" y="1634419"/>
                </a:cubicBezTo>
                <a:cubicBezTo>
                  <a:pt x="3681661" y="1627336"/>
                  <a:pt x="3674518" y="1626727"/>
                  <a:pt x="3666758" y="1626727"/>
                </a:cubicBezTo>
                <a:cubicBezTo>
                  <a:pt x="3654480" y="1626727"/>
                  <a:pt x="3642194" y="1626742"/>
                  <a:pt x="3629915" y="1626727"/>
                </a:cubicBezTo>
                <a:close/>
                <a:moveTo>
                  <a:pt x="3790071" y="1554198"/>
                </a:moveTo>
                <a:cubicBezTo>
                  <a:pt x="3779040" y="1554161"/>
                  <a:pt x="3768017" y="1554213"/>
                  <a:pt x="3756987" y="1554221"/>
                </a:cubicBezTo>
                <a:cubicBezTo>
                  <a:pt x="3751318" y="1554228"/>
                  <a:pt x="3745498" y="1553822"/>
                  <a:pt x="3739844" y="1554289"/>
                </a:cubicBezTo>
                <a:cubicBezTo>
                  <a:pt x="3731588" y="1554965"/>
                  <a:pt x="3725069" y="1561966"/>
                  <a:pt x="3724520" y="1570146"/>
                </a:cubicBezTo>
                <a:cubicBezTo>
                  <a:pt x="3724046" y="1577094"/>
                  <a:pt x="3724475" y="1584214"/>
                  <a:pt x="3724467" y="1591177"/>
                </a:cubicBezTo>
                <a:cubicBezTo>
                  <a:pt x="3724452" y="1605967"/>
                  <a:pt x="3724490" y="1620750"/>
                  <a:pt x="3724452" y="1635539"/>
                </a:cubicBezTo>
                <a:cubicBezTo>
                  <a:pt x="3724354" y="1677142"/>
                  <a:pt x="3724520" y="1718753"/>
                  <a:pt x="3724467" y="1760356"/>
                </a:cubicBezTo>
                <a:cubicBezTo>
                  <a:pt x="3724452" y="1769627"/>
                  <a:pt x="3724444" y="1778905"/>
                  <a:pt x="3724482" y="1788176"/>
                </a:cubicBezTo>
                <a:cubicBezTo>
                  <a:pt x="3724512" y="1794688"/>
                  <a:pt x="3724121" y="1801004"/>
                  <a:pt x="3728926" y="1806072"/>
                </a:cubicBezTo>
                <a:cubicBezTo>
                  <a:pt x="3734505" y="1811959"/>
                  <a:pt x="3742032" y="1811267"/>
                  <a:pt x="3749468" y="1811297"/>
                </a:cubicBezTo>
                <a:cubicBezTo>
                  <a:pt x="3761498" y="1811335"/>
                  <a:pt x="3773529" y="1811275"/>
                  <a:pt x="3785559" y="1811290"/>
                </a:cubicBezTo>
                <a:cubicBezTo>
                  <a:pt x="3791702" y="1811297"/>
                  <a:pt x="3798921" y="1812313"/>
                  <a:pt x="3804906" y="1810831"/>
                </a:cubicBezTo>
                <a:cubicBezTo>
                  <a:pt x="3818342" y="1807508"/>
                  <a:pt x="3817718" y="1795545"/>
                  <a:pt x="3817681" y="1784417"/>
                </a:cubicBezTo>
                <a:cubicBezTo>
                  <a:pt x="3817591" y="1759604"/>
                  <a:pt x="3817688" y="1734791"/>
                  <a:pt x="3817658" y="1709978"/>
                </a:cubicBezTo>
                <a:cubicBezTo>
                  <a:pt x="3817628" y="1673135"/>
                  <a:pt x="3817576" y="1636291"/>
                  <a:pt x="3817673" y="1599448"/>
                </a:cubicBezTo>
                <a:cubicBezTo>
                  <a:pt x="3817688" y="1591929"/>
                  <a:pt x="3817696" y="1584410"/>
                  <a:pt x="3817666" y="1576891"/>
                </a:cubicBezTo>
                <a:cubicBezTo>
                  <a:pt x="3817643" y="1570237"/>
                  <a:pt x="3817741" y="1563567"/>
                  <a:pt x="3812365" y="1558755"/>
                </a:cubicBezTo>
                <a:cubicBezTo>
                  <a:pt x="3806094" y="1553138"/>
                  <a:pt x="3797891" y="1554228"/>
                  <a:pt x="3790071" y="1554198"/>
                </a:cubicBezTo>
                <a:close/>
                <a:moveTo>
                  <a:pt x="129368" y="1533235"/>
                </a:moveTo>
                <a:cubicBezTo>
                  <a:pt x="133546" y="1532052"/>
                  <a:pt x="138073" y="1534070"/>
                  <a:pt x="142321" y="1533374"/>
                </a:cubicBezTo>
                <a:cubicBezTo>
                  <a:pt x="147196" y="1539221"/>
                  <a:pt x="152558" y="1541727"/>
                  <a:pt x="152558" y="1550428"/>
                </a:cubicBezTo>
                <a:cubicBezTo>
                  <a:pt x="152627" y="1562399"/>
                  <a:pt x="109311" y="1615924"/>
                  <a:pt x="100535" y="1630472"/>
                </a:cubicBezTo>
                <a:cubicBezTo>
                  <a:pt x="54014" y="1707732"/>
                  <a:pt x="30824" y="1803645"/>
                  <a:pt x="38137" y="1893643"/>
                </a:cubicBezTo>
                <a:cubicBezTo>
                  <a:pt x="61814" y="2187579"/>
                  <a:pt x="328823" y="2377667"/>
                  <a:pt x="614494" y="2310290"/>
                </a:cubicBezTo>
                <a:cubicBezTo>
                  <a:pt x="709138" y="2288017"/>
                  <a:pt x="774741" y="2225791"/>
                  <a:pt x="845706" y="2165237"/>
                </a:cubicBezTo>
                <a:lnTo>
                  <a:pt x="876975" y="2190850"/>
                </a:lnTo>
                <a:cubicBezTo>
                  <a:pt x="850790" y="2224956"/>
                  <a:pt x="817501" y="2252728"/>
                  <a:pt x="782472" y="2277367"/>
                </a:cubicBezTo>
                <a:cubicBezTo>
                  <a:pt x="690608" y="2342012"/>
                  <a:pt x="586797" y="2369959"/>
                  <a:pt x="485524" y="2367012"/>
                </a:cubicBezTo>
                <a:cubicBezTo>
                  <a:pt x="262724" y="2360529"/>
                  <a:pt x="52213" y="2204524"/>
                  <a:pt x="8260" y="1960811"/>
                </a:cubicBezTo>
                <a:cubicBezTo>
                  <a:pt x="-12703" y="1844572"/>
                  <a:pt x="6658" y="1730353"/>
                  <a:pt x="61536" y="1626365"/>
                </a:cubicBezTo>
                <a:cubicBezTo>
                  <a:pt x="71007" y="1608477"/>
                  <a:pt x="111400" y="1538525"/>
                  <a:pt x="129368" y="1533235"/>
                </a:cubicBezTo>
                <a:close/>
                <a:moveTo>
                  <a:pt x="3887067" y="1472737"/>
                </a:moveTo>
                <a:cubicBezTo>
                  <a:pt x="3881051" y="1472737"/>
                  <a:pt x="3874374" y="1471962"/>
                  <a:pt x="3868442" y="1473038"/>
                </a:cubicBezTo>
                <a:cubicBezTo>
                  <a:pt x="3853892" y="1475662"/>
                  <a:pt x="3854374" y="1488542"/>
                  <a:pt x="3854396" y="1500197"/>
                </a:cubicBezTo>
                <a:cubicBezTo>
                  <a:pt x="3854441" y="1526513"/>
                  <a:pt x="3854389" y="1552830"/>
                  <a:pt x="3854389" y="1579147"/>
                </a:cubicBezTo>
                <a:cubicBezTo>
                  <a:pt x="3854396" y="1635036"/>
                  <a:pt x="3854321" y="1690932"/>
                  <a:pt x="3854381" y="1746821"/>
                </a:cubicBezTo>
                <a:cubicBezTo>
                  <a:pt x="3854396" y="1759852"/>
                  <a:pt x="3854404" y="1772890"/>
                  <a:pt x="3854396" y="1785921"/>
                </a:cubicBezTo>
                <a:cubicBezTo>
                  <a:pt x="3854389" y="1793432"/>
                  <a:pt x="3853532" y="1800846"/>
                  <a:pt x="3859269" y="1806583"/>
                </a:cubicBezTo>
                <a:cubicBezTo>
                  <a:pt x="3864946" y="1812260"/>
                  <a:pt x="3872923" y="1811305"/>
                  <a:pt x="3880299" y="1811305"/>
                </a:cubicBezTo>
                <a:cubicBezTo>
                  <a:pt x="3891826" y="1811297"/>
                  <a:pt x="3903360" y="1811282"/>
                  <a:pt x="3914887" y="1811290"/>
                </a:cubicBezTo>
                <a:cubicBezTo>
                  <a:pt x="3920985" y="1811297"/>
                  <a:pt x="3927647" y="1812034"/>
                  <a:pt x="3933670" y="1811012"/>
                </a:cubicBezTo>
                <a:cubicBezTo>
                  <a:pt x="3947881" y="1808606"/>
                  <a:pt x="3947512" y="1795583"/>
                  <a:pt x="3947505" y="1784417"/>
                </a:cubicBezTo>
                <a:cubicBezTo>
                  <a:pt x="3947497" y="1758604"/>
                  <a:pt x="3947497" y="1732783"/>
                  <a:pt x="3947490" y="1706971"/>
                </a:cubicBezTo>
                <a:cubicBezTo>
                  <a:pt x="3947482" y="1650826"/>
                  <a:pt x="3947497" y="1594688"/>
                  <a:pt x="3947490" y="1538544"/>
                </a:cubicBezTo>
                <a:cubicBezTo>
                  <a:pt x="3947482" y="1525257"/>
                  <a:pt x="3947512" y="1511979"/>
                  <a:pt x="3947505" y="1498693"/>
                </a:cubicBezTo>
                <a:cubicBezTo>
                  <a:pt x="3947497" y="1491407"/>
                  <a:pt x="3948189" y="1483692"/>
                  <a:pt x="3942730" y="1477993"/>
                </a:cubicBezTo>
                <a:cubicBezTo>
                  <a:pt x="3937053" y="1472075"/>
                  <a:pt x="3929158" y="1472744"/>
                  <a:pt x="3921654" y="1472752"/>
                </a:cubicBezTo>
                <a:cubicBezTo>
                  <a:pt x="3910127" y="1472767"/>
                  <a:pt x="3898593" y="1472744"/>
                  <a:pt x="3887067" y="1472737"/>
                </a:cubicBezTo>
                <a:close/>
                <a:moveTo>
                  <a:pt x="160995" y="1319001"/>
                </a:moveTo>
                <a:cubicBezTo>
                  <a:pt x="183552" y="1319001"/>
                  <a:pt x="201838" y="1337277"/>
                  <a:pt x="201838" y="1359822"/>
                </a:cubicBezTo>
                <a:cubicBezTo>
                  <a:pt x="201838" y="1382366"/>
                  <a:pt x="183552" y="1400643"/>
                  <a:pt x="160995" y="1400643"/>
                </a:cubicBezTo>
                <a:cubicBezTo>
                  <a:pt x="138438" y="1400643"/>
                  <a:pt x="120152" y="1382366"/>
                  <a:pt x="120152" y="1359822"/>
                </a:cubicBezTo>
                <a:cubicBezTo>
                  <a:pt x="120152" y="1337277"/>
                  <a:pt x="138438" y="1319001"/>
                  <a:pt x="160995" y="1319001"/>
                </a:cubicBezTo>
                <a:close/>
                <a:moveTo>
                  <a:pt x="3902857" y="1280858"/>
                </a:moveTo>
                <a:cubicBezTo>
                  <a:pt x="3875540" y="1280926"/>
                  <a:pt x="3848216" y="1281369"/>
                  <a:pt x="3820899" y="1281430"/>
                </a:cubicBezTo>
                <a:cubicBezTo>
                  <a:pt x="3808470" y="1281460"/>
                  <a:pt x="3795116" y="1279888"/>
                  <a:pt x="3787905" y="1292407"/>
                </a:cubicBezTo>
                <a:cubicBezTo>
                  <a:pt x="3780860" y="1304648"/>
                  <a:pt x="3786732" y="1319867"/>
                  <a:pt x="3799823" y="1324724"/>
                </a:cubicBezTo>
                <a:cubicBezTo>
                  <a:pt x="3805470" y="1326822"/>
                  <a:pt x="3811966" y="1326100"/>
                  <a:pt x="3817891" y="1326205"/>
                </a:cubicBezTo>
                <a:cubicBezTo>
                  <a:pt x="3826914" y="1326371"/>
                  <a:pt x="3835937" y="1326529"/>
                  <a:pt x="3844960" y="1326747"/>
                </a:cubicBezTo>
                <a:cubicBezTo>
                  <a:pt x="3849885" y="1326860"/>
                  <a:pt x="3854953" y="1326461"/>
                  <a:pt x="3859810" y="1327258"/>
                </a:cubicBezTo>
                <a:cubicBezTo>
                  <a:pt x="3855261" y="1334055"/>
                  <a:pt x="3847080" y="1341259"/>
                  <a:pt x="3841283" y="1347274"/>
                </a:cubicBezTo>
                <a:cubicBezTo>
                  <a:pt x="3827501" y="1361560"/>
                  <a:pt x="3813545" y="1375688"/>
                  <a:pt x="3798906" y="1389110"/>
                </a:cubicBezTo>
                <a:cubicBezTo>
                  <a:pt x="3737791" y="1445150"/>
                  <a:pt x="3668781" y="1492835"/>
                  <a:pt x="3592884" y="1526679"/>
                </a:cubicBezTo>
                <a:cubicBezTo>
                  <a:pt x="3566184" y="1538589"/>
                  <a:pt x="3538904" y="1549521"/>
                  <a:pt x="3510994" y="1558274"/>
                </a:cubicBezTo>
                <a:cubicBezTo>
                  <a:pt x="3500039" y="1561710"/>
                  <a:pt x="3489038" y="1565003"/>
                  <a:pt x="3477970" y="1568079"/>
                </a:cubicBezTo>
                <a:cubicBezTo>
                  <a:pt x="3470992" y="1570011"/>
                  <a:pt x="3463541" y="1571184"/>
                  <a:pt x="3456909" y="1574154"/>
                </a:cubicBezTo>
                <a:cubicBezTo>
                  <a:pt x="3444292" y="1579793"/>
                  <a:pt x="3439721" y="1595944"/>
                  <a:pt x="3447022" y="1607531"/>
                </a:cubicBezTo>
                <a:cubicBezTo>
                  <a:pt x="3456060" y="1621877"/>
                  <a:pt x="3471436" y="1617772"/>
                  <a:pt x="3484948" y="1614366"/>
                </a:cubicBezTo>
                <a:cubicBezTo>
                  <a:pt x="3515159" y="1606764"/>
                  <a:pt x="3544484" y="1597260"/>
                  <a:pt x="3573725" y="1586545"/>
                </a:cubicBezTo>
                <a:cubicBezTo>
                  <a:pt x="3598576" y="1577432"/>
                  <a:pt x="3622486" y="1566139"/>
                  <a:pt x="3646209" y="1554446"/>
                </a:cubicBezTo>
                <a:cubicBezTo>
                  <a:pt x="3705294" y="1525333"/>
                  <a:pt x="3760784" y="1487542"/>
                  <a:pt x="3810259" y="1444097"/>
                </a:cubicBezTo>
                <a:cubicBezTo>
                  <a:pt x="3829192" y="1427465"/>
                  <a:pt x="3847509" y="1410193"/>
                  <a:pt x="3865299" y="1392336"/>
                </a:cubicBezTo>
                <a:cubicBezTo>
                  <a:pt x="3872307" y="1385305"/>
                  <a:pt x="3879172" y="1378140"/>
                  <a:pt x="3886082" y="1371019"/>
                </a:cubicBezTo>
                <a:cubicBezTo>
                  <a:pt x="3889142" y="1367861"/>
                  <a:pt x="3892037" y="1364463"/>
                  <a:pt x="3895337" y="1361560"/>
                </a:cubicBezTo>
                <a:cubicBezTo>
                  <a:pt x="3896405" y="1366162"/>
                  <a:pt x="3895789" y="1371388"/>
                  <a:pt x="3895796" y="1376132"/>
                </a:cubicBezTo>
                <a:cubicBezTo>
                  <a:pt x="3895804" y="1385403"/>
                  <a:pt x="3895841" y="1394682"/>
                  <a:pt x="3895826" y="1403953"/>
                </a:cubicBezTo>
                <a:cubicBezTo>
                  <a:pt x="3895826" y="1409096"/>
                  <a:pt x="3895390" y="1414404"/>
                  <a:pt x="3896826" y="1419397"/>
                </a:cubicBezTo>
                <a:cubicBezTo>
                  <a:pt x="3900886" y="1433518"/>
                  <a:pt x="3918000" y="1439683"/>
                  <a:pt x="3930609" y="1432863"/>
                </a:cubicBezTo>
                <a:cubicBezTo>
                  <a:pt x="3944166" y="1425532"/>
                  <a:pt x="3942813" y="1412742"/>
                  <a:pt x="3942828" y="1399441"/>
                </a:cubicBezTo>
                <a:cubicBezTo>
                  <a:pt x="3942858" y="1373124"/>
                  <a:pt x="3942820" y="1346808"/>
                  <a:pt x="3942843" y="1320491"/>
                </a:cubicBezTo>
                <a:cubicBezTo>
                  <a:pt x="3942850" y="1310393"/>
                  <a:pt x="3945294" y="1293640"/>
                  <a:pt x="3937730" y="1285986"/>
                </a:cubicBezTo>
                <a:cubicBezTo>
                  <a:pt x="3935602" y="1283836"/>
                  <a:pt x="3932662" y="1282008"/>
                  <a:pt x="3929707" y="1281302"/>
                </a:cubicBezTo>
                <a:cubicBezTo>
                  <a:pt x="3923346" y="1279783"/>
                  <a:pt x="3909947" y="1280843"/>
                  <a:pt x="3902857" y="1280858"/>
                </a:cubicBezTo>
                <a:close/>
                <a:moveTo>
                  <a:pt x="160996" y="1187472"/>
                </a:moveTo>
                <a:cubicBezTo>
                  <a:pt x="182072" y="1187472"/>
                  <a:pt x="199159" y="1204549"/>
                  <a:pt x="199159" y="1225615"/>
                </a:cubicBezTo>
                <a:cubicBezTo>
                  <a:pt x="199159" y="1246680"/>
                  <a:pt x="182072" y="1263757"/>
                  <a:pt x="160996" y="1263757"/>
                </a:cubicBezTo>
                <a:cubicBezTo>
                  <a:pt x="139919" y="1263757"/>
                  <a:pt x="122832" y="1246680"/>
                  <a:pt x="122832" y="1225615"/>
                </a:cubicBezTo>
                <a:cubicBezTo>
                  <a:pt x="122832" y="1204549"/>
                  <a:pt x="139919" y="1187472"/>
                  <a:pt x="160996" y="1187472"/>
                </a:cubicBezTo>
                <a:close/>
                <a:moveTo>
                  <a:pt x="160996" y="1063570"/>
                </a:moveTo>
                <a:cubicBezTo>
                  <a:pt x="179965" y="1063570"/>
                  <a:pt x="195343" y="1078940"/>
                  <a:pt x="195343" y="1097899"/>
                </a:cubicBezTo>
                <a:cubicBezTo>
                  <a:pt x="195343" y="1116857"/>
                  <a:pt x="179965" y="1132228"/>
                  <a:pt x="160996" y="1132228"/>
                </a:cubicBezTo>
                <a:cubicBezTo>
                  <a:pt x="142026" y="1132228"/>
                  <a:pt x="126648" y="1116857"/>
                  <a:pt x="126648" y="1097899"/>
                </a:cubicBezTo>
                <a:cubicBezTo>
                  <a:pt x="126648" y="1078940"/>
                  <a:pt x="142026" y="1063570"/>
                  <a:pt x="160996" y="1063570"/>
                </a:cubicBezTo>
                <a:close/>
                <a:moveTo>
                  <a:pt x="160996" y="947298"/>
                </a:moveTo>
                <a:cubicBezTo>
                  <a:pt x="177857" y="947298"/>
                  <a:pt x="191526" y="960959"/>
                  <a:pt x="191526" y="977812"/>
                </a:cubicBezTo>
                <a:cubicBezTo>
                  <a:pt x="191526" y="994664"/>
                  <a:pt x="177857" y="1008326"/>
                  <a:pt x="160996" y="1008326"/>
                </a:cubicBezTo>
                <a:cubicBezTo>
                  <a:pt x="144134" y="1008326"/>
                  <a:pt x="130464" y="994664"/>
                  <a:pt x="130464" y="977812"/>
                </a:cubicBezTo>
                <a:cubicBezTo>
                  <a:pt x="130464" y="960959"/>
                  <a:pt x="144134" y="947298"/>
                  <a:pt x="160996" y="947298"/>
                </a:cubicBezTo>
                <a:close/>
                <a:moveTo>
                  <a:pt x="160996" y="838652"/>
                </a:moveTo>
                <a:cubicBezTo>
                  <a:pt x="175750" y="838652"/>
                  <a:pt x="187710" y="850606"/>
                  <a:pt x="187710" y="865352"/>
                </a:cubicBezTo>
                <a:cubicBezTo>
                  <a:pt x="187710" y="880098"/>
                  <a:pt x="175750" y="892052"/>
                  <a:pt x="160996" y="892052"/>
                </a:cubicBezTo>
                <a:cubicBezTo>
                  <a:pt x="146242" y="892052"/>
                  <a:pt x="134281" y="880098"/>
                  <a:pt x="134281" y="865352"/>
                </a:cubicBezTo>
                <a:cubicBezTo>
                  <a:pt x="134281" y="850606"/>
                  <a:pt x="146242" y="838652"/>
                  <a:pt x="160996" y="838652"/>
                </a:cubicBezTo>
                <a:close/>
                <a:moveTo>
                  <a:pt x="3526927" y="201438"/>
                </a:moveTo>
                <a:cubicBezTo>
                  <a:pt x="3512650" y="224060"/>
                  <a:pt x="3528110" y="258653"/>
                  <a:pt x="3535493" y="285032"/>
                </a:cubicBezTo>
                <a:cubicBezTo>
                  <a:pt x="3553808" y="351156"/>
                  <a:pt x="3579088" y="414983"/>
                  <a:pt x="3609313" y="476442"/>
                </a:cubicBezTo>
                <a:cubicBezTo>
                  <a:pt x="3725685" y="712886"/>
                  <a:pt x="3931199" y="891907"/>
                  <a:pt x="4173135" y="991649"/>
                </a:cubicBezTo>
                <a:cubicBezTo>
                  <a:pt x="4228223" y="1014340"/>
                  <a:pt x="4285398" y="1027634"/>
                  <a:pt x="4342088" y="1045244"/>
                </a:cubicBezTo>
                <a:cubicBezTo>
                  <a:pt x="4361778" y="1051352"/>
                  <a:pt x="4384212" y="1059104"/>
                  <a:pt x="4404070" y="1056226"/>
                </a:cubicBezTo>
                <a:cubicBezTo>
                  <a:pt x="4410689" y="1055267"/>
                  <a:pt x="4417022" y="1053126"/>
                  <a:pt x="4422872" y="1049350"/>
                </a:cubicBezTo>
                <a:cubicBezTo>
                  <a:pt x="4412565" y="1021022"/>
                  <a:pt x="4398010" y="1027774"/>
                  <a:pt x="4369944" y="1023180"/>
                </a:cubicBezTo>
                <a:cubicBezTo>
                  <a:pt x="4332616" y="1016985"/>
                  <a:pt x="4294731" y="1007867"/>
                  <a:pt x="4258447" y="996869"/>
                </a:cubicBezTo>
                <a:cubicBezTo>
                  <a:pt x="4123272" y="956081"/>
                  <a:pt x="3996801" y="886547"/>
                  <a:pt x="3889623" y="794740"/>
                </a:cubicBezTo>
                <a:cubicBezTo>
                  <a:pt x="3772833" y="694720"/>
                  <a:pt x="3676657" y="570825"/>
                  <a:pt x="3613561" y="430156"/>
                </a:cubicBezTo>
                <a:lnTo>
                  <a:pt x="3602106" y="398790"/>
                </a:lnTo>
                <a:lnTo>
                  <a:pt x="3601706" y="398261"/>
                </a:lnTo>
                <a:cubicBezTo>
                  <a:pt x="3598227" y="391073"/>
                  <a:pt x="3594516" y="381209"/>
                  <a:pt x="3590675" y="369404"/>
                </a:cubicBezTo>
                <a:lnTo>
                  <a:pt x="3587911" y="359922"/>
                </a:lnTo>
                <a:lnTo>
                  <a:pt x="3557639" y="277029"/>
                </a:lnTo>
                <a:cubicBezTo>
                  <a:pt x="3549908" y="249883"/>
                  <a:pt x="3549769" y="218004"/>
                  <a:pt x="3526927" y="201438"/>
                </a:cubicBezTo>
                <a:close/>
                <a:moveTo>
                  <a:pt x="3506281" y="54310"/>
                </a:moveTo>
                <a:cubicBezTo>
                  <a:pt x="3474466" y="54310"/>
                  <a:pt x="3448674" y="80087"/>
                  <a:pt x="3448674" y="111885"/>
                </a:cubicBezTo>
                <a:cubicBezTo>
                  <a:pt x="3448674" y="143682"/>
                  <a:pt x="3474466" y="169460"/>
                  <a:pt x="3506281" y="169460"/>
                </a:cubicBezTo>
                <a:cubicBezTo>
                  <a:pt x="3538096" y="169460"/>
                  <a:pt x="3563887" y="143682"/>
                  <a:pt x="3563887" y="111885"/>
                </a:cubicBezTo>
                <a:cubicBezTo>
                  <a:pt x="3563887" y="80087"/>
                  <a:pt x="3538096" y="54310"/>
                  <a:pt x="3506281" y="54310"/>
                </a:cubicBezTo>
                <a:close/>
                <a:moveTo>
                  <a:pt x="3518375" y="50"/>
                </a:moveTo>
                <a:cubicBezTo>
                  <a:pt x="3526793" y="342"/>
                  <a:pt x="3535614" y="1937"/>
                  <a:pt x="3544894" y="5087"/>
                </a:cubicBezTo>
                <a:lnTo>
                  <a:pt x="3548089" y="6886"/>
                </a:lnTo>
                <a:lnTo>
                  <a:pt x="3550758" y="6471"/>
                </a:lnTo>
                <a:cubicBezTo>
                  <a:pt x="3568248" y="13037"/>
                  <a:pt x="3620665" y="57702"/>
                  <a:pt x="3650040" y="108070"/>
                </a:cubicBezTo>
                <a:lnTo>
                  <a:pt x="3663704" y="130373"/>
                </a:lnTo>
                <a:cubicBezTo>
                  <a:pt x="3676447" y="157589"/>
                  <a:pt x="3683064" y="219536"/>
                  <a:pt x="3693650" y="253293"/>
                </a:cubicBezTo>
                <a:cubicBezTo>
                  <a:pt x="3714473" y="319834"/>
                  <a:pt x="3742190" y="386306"/>
                  <a:pt x="3778891" y="445887"/>
                </a:cubicBezTo>
                <a:cubicBezTo>
                  <a:pt x="3882032" y="613284"/>
                  <a:pt x="4029255" y="749916"/>
                  <a:pt x="4210812" y="828568"/>
                </a:cubicBezTo>
                <a:cubicBezTo>
                  <a:pt x="4284424" y="860446"/>
                  <a:pt x="4361796" y="873531"/>
                  <a:pt x="4439239" y="891141"/>
                </a:cubicBezTo>
                <a:cubicBezTo>
                  <a:pt x="4450519" y="933739"/>
                  <a:pt x="4449406" y="996939"/>
                  <a:pt x="4450103" y="1042390"/>
                </a:cubicBezTo>
                <a:cubicBezTo>
                  <a:pt x="4450381" y="1062019"/>
                  <a:pt x="4455674" y="1084222"/>
                  <a:pt x="4446690" y="1102110"/>
                </a:cubicBezTo>
                <a:cubicBezTo>
                  <a:pt x="4430950" y="1133501"/>
                  <a:pt x="4346404" y="1208117"/>
                  <a:pt x="4317504" y="1237420"/>
                </a:cubicBezTo>
                <a:cubicBezTo>
                  <a:pt x="4304201" y="1250993"/>
                  <a:pt x="4276972" y="1269229"/>
                  <a:pt x="4271819" y="1288021"/>
                </a:cubicBezTo>
                <a:cubicBezTo>
                  <a:pt x="4262695" y="1321361"/>
                  <a:pt x="4271191" y="1401058"/>
                  <a:pt x="4271331" y="1439131"/>
                </a:cubicBezTo>
                <a:cubicBezTo>
                  <a:pt x="4271610" y="1550497"/>
                  <a:pt x="4271957" y="1661863"/>
                  <a:pt x="4271679" y="1773229"/>
                </a:cubicBezTo>
                <a:cubicBezTo>
                  <a:pt x="4271470" y="1856475"/>
                  <a:pt x="4275301" y="1934988"/>
                  <a:pt x="4220840" y="2004174"/>
                </a:cubicBezTo>
                <a:cubicBezTo>
                  <a:pt x="4141309" y="2105308"/>
                  <a:pt x="4040885" y="2098834"/>
                  <a:pt x="3923886" y="2098556"/>
                </a:cubicBezTo>
                <a:lnTo>
                  <a:pt x="3652282" y="2098696"/>
                </a:lnTo>
                <a:lnTo>
                  <a:pt x="2099263" y="2100992"/>
                </a:lnTo>
                <a:lnTo>
                  <a:pt x="1214809" y="2101758"/>
                </a:lnTo>
                <a:lnTo>
                  <a:pt x="998919" y="2102105"/>
                </a:lnTo>
                <a:cubicBezTo>
                  <a:pt x="982413" y="2102140"/>
                  <a:pt x="964672" y="2103811"/>
                  <a:pt x="947705" y="2102680"/>
                </a:cubicBezTo>
                <a:cubicBezTo>
                  <a:pt x="930739" y="2101548"/>
                  <a:pt x="914547" y="2097616"/>
                  <a:pt x="901141" y="2086445"/>
                </a:cubicBezTo>
                <a:cubicBezTo>
                  <a:pt x="905111" y="2057838"/>
                  <a:pt x="922869" y="2030763"/>
                  <a:pt x="931783" y="2002503"/>
                </a:cubicBezTo>
                <a:cubicBezTo>
                  <a:pt x="950169" y="1944176"/>
                  <a:pt x="957413" y="1882993"/>
                  <a:pt x="952676" y="1821951"/>
                </a:cubicBezTo>
                <a:cubicBezTo>
                  <a:pt x="935822" y="1605901"/>
                  <a:pt x="768751" y="1423261"/>
                  <a:pt x="552930" y="1395768"/>
                </a:cubicBezTo>
                <a:cubicBezTo>
                  <a:pt x="502998" y="1389365"/>
                  <a:pt x="449512" y="1392148"/>
                  <a:pt x="400275" y="1402032"/>
                </a:cubicBezTo>
                <a:cubicBezTo>
                  <a:pt x="377224" y="1406696"/>
                  <a:pt x="355007" y="1416162"/>
                  <a:pt x="331956" y="1418250"/>
                </a:cubicBezTo>
                <a:cubicBezTo>
                  <a:pt x="327708" y="1391174"/>
                  <a:pt x="330842" y="1362149"/>
                  <a:pt x="330773" y="1334725"/>
                </a:cubicBezTo>
                <a:cubicBezTo>
                  <a:pt x="330634" y="1269785"/>
                  <a:pt x="331190" y="1204776"/>
                  <a:pt x="331330" y="1139835"/>
                </a:cubicBezTo>
                <a:cubicBezTo>
                  <a:pt x="331747" y="944944"/>
                  <a:pt x="331887" y="750054"/>
                  <a:pt x="332095" y="555164"/>
                </a:cubicBezTo>
                <a:cubicBezTo>
                  <a:pt x="332235" y="434194"/>
                  <a:pt x="316217" y="305983"/>
                  <a:pt x="409189" y="212854"/>
                </a:cubicBezTo>
                <a:cubicBezTo>
                  <a:pt x="485099" y="136777"/>
                  <a:pt x="578001" y="138865"/>
                  <a:pt x="678564" y="138378"/>
                </a:cubicBezTo>
                <a:lnTo>
                  <a:pt x="1075525" y="138447"/>
                </a:lnTo>
                <a:lnTo>
                  <a:pt x="2893183" y="138656"/>
                </a:lnTo>
                <a:lnTo>
                  <a:pt x="3206573" y="138656"/>
                </a:lnTo>
                <a:cubicBezTo>
                  <a:pt x="3237564" y="138587"/>
                  <a:pt x="3317164" y="146034"/>
                  <a:pt x="3342515" y="137194"/>
                </a:cubicBezTo>
                <a:cubicBezTo>
                  <a:pt x="3356860" y="132252"/>
                  <a:pt x="3370511" y="110327"/>
                  <a:pt x="3380956" y="99677"/>
                </a:cubicBezTo>
                <a:cubicBezTo>
                  <a:pt x="3420200" y="59847"/>
                  <a:pt x="3459443" y="-1993"/>
                  <a:pt x="3518375" y="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22EC67A-F8F6-5C5B-64BE-12B4169C8F28}"/>
              </a:ext>
            </a:extLst>
          </p:cNvPr>
          <p:cNvSpPr/>
          <p:nvPr/>
        </p:nvSpPr>
        <p:spPr>
          <a:xfrm>
            <a:off x="1539598" y="1108611"/>
            <a:ext cx="4451903" cy="2367221"/>
          </a:xfrm>
          <a:custGeom>
            <a:avLst/>
            <a:gdLst>
              <a:gd name="csX0" fmla="*/ 3506281 w 4451903"/>
              <a:gd name="csY0" fmla="*/ 2197763 h 2367221"/>
              <a:gd name="csX1" fmla="*/ 3448674 w 4451903"/>
              <a:gd name="csY1" fmla="*/ 2255337 h 2367221"/>
              <a:gd name="csX2" fmla="*/ 3506281 w 4451903"/>
              <a:gd name="csY2" fmla="*/ 2312912 h 2367221"/>
              <a:gd name="csX3" fmla="*/ 3563887 w 4451903"/>
              <a:gd name="csY3" fmla="*/ 2255337 h 2367221"/>
              <a:gd name="csX4" fmla="*/ 3506281 w 4451903"/>
              <a:gd name="csY4" fmla="*/ 2197763 h 2367221"/>
              <a:gd name="csX5" fmla="*/ 160996 w 4451903"/>
              <a:gd name="csY5" fmla="*/ 1475170 h 2367221"/>
              <a:gd name="csX6" fmla="*/ 187710 w 4451903"/>
              <a:gd name="csY6" fmla="*/ 1501870 h 2367221"/>
              <a:gd name="csX7" fmla="*/ 160996 w 4451903"/>
              <a:gd name="csY7" fmla="*/ 1528570 h 2367221"/>
              <a:gd name="csX8" fmla="*/ 134281 w 4451903"/>
              <a:gd name="csY8" fmla="*/ 1501870 h 2367221"/>
              <a:gd name="csX9" fmla="*/ 160996 w 4451903"/>
              <a:gd name="csY9" fmla="*/ 1475170 h 2367221"/>
              <a:gd name="csX10" fmla="*/ 160996 w 4451903"/>
              <a:gd name="csY10" fmla="*/ 1358897 h 2367221"/>
              <a:gd name="csX11" fmla="*/ 191526 w 4451903"/>
              <a:gd name="csY11" fmla="*/ 1389411 h 2367221"/>
              <a:gd name="csX12" fmla="*/ 160996 w 4451903"/>
              <a:gd name="csY12" fmla="*/ 1419924 h 2367221"/>
              <a:gd name="csX13" fmla="*/ 130464 w 4451903"/>
              <a:gd name="csY13" fmla="*/ 1389411 h 2367221"/>
              <a:gd name="csX14" fmla="*/ 160996 w 4451903"/>
              <a:gd name="csY14" fmla="*/ 1358897 h 2367221"/>
              <a:gd name="csX15" fmla="*/ 4404070 w 4451903"/>
              <a:gd name="csY15" fmla="*/ 1310996 h 2367221"/>
              <a:gd name="csX16" fmla="*/ 4342088 w 4451903"/>
              <a:gd name="csY16" fmla="*/ 1321978 h 2367221"/>
              <a:gd name="csX17" fmla="*/ 4173135 w 4451903"/>
              <a:gd name="csY17" fmla="*/ 1375574 h 2367221"/>
              <a:gd name="csX18" fmla="*/ 3609313 w 4451903"/>
              <a:gd name="csY18" fmla="*/ 1890780 h 2367221"/>
              <a:gd name="csX19" fmla="*/ 3535493 w 4451903"/>
              <a:gd name="csY19" fmla="*/ 2082190 h 2367221"/>
              <a:gd name="csX20" fmla="*/ 3526927 w 4451903"/>
              <a:gd name="csY20" fmla="*/ 2165784 h 2367221"/>
              <a:gd name="csX21" fmla="*/ 3557639 w 4451903"/>
              <a:gd name="csY21" fmla="*/ 2090194 h 2367221"/>
              <a:gd name="csX22" fmla="*/ 3587911 w 4451903"/>
              <a:gd name="csY22" fmla="*/ 2007300 h 2367221"/>
              <a:gd name="csX23" fmla="*/ 3590675 w 4451903"/>
              <a:gd name="csY23" fmla="*/ 1997818 h 2367221"/>
              <a:gd name="csX24" fmla="*/ 3601706 w 4451903"/>
              <a:gd name="csY24" fmla="*/ 1968961 h 2367221"/>
              <a:gd name="csX25" fmla="*/ 3602106 w 4451903"/>
              <a:gd name="csY25" fmla="*/ 1968432 h 2367221"/>
              <a:gd name="csX26" fmla="*/ 3613561 w 4451903"/>
              <a:gd name="csY26" fmla="*/ 1937066 h 2367221"/>
              <a:gd name="csX27" fmla="*/ 3889623 w 4451903"/>
              <a:gd name="csY27" fmla="*/ 1572482 h 2367221"/>
              <a:gd name="csX28" fmla="*/ 4258447 w 4451903"/>
              <a:gd name="csY28" fmla="*/ 1370353 h 2367221"/>
              <a:gd name="csX29" fmla="*/ 4369944 w 4451903"/>
              <a:gd name="csY29" fmla="*/ 1344043 h 2367221"/>
              <a:gd name="csX30" fmla="*/ 4422872 w 4451903"/>
              <a:gd name="csY30" fmla="*/ 1317872 h 2367221"/>
              <a:gd name="csX31" fmla="*/ 4404070 w 4451903"/>
              <a:gd name="csY31" fmla="*/ 1310996 h 2367221"/>
              <a:gd name="csX32" fmla="*/ 160996 w 4451903"/>
              <a:gd name="csY32" fmla="*/ 1234995 h 2367221"/>
              <a:gd name="csX33" fmla="*/ 195343 w 4451903"/>
              <a:gd name="csY33" fmla="*/ 1269323 h 2367221"/>
              <a:gd name="csX34" fmla="*/ 160996 w 4451903"/>
              <a:gd name="csY34" fmla="*/ 1303652 h 2367221"/>
              <a:gd name="csX35" fmla="*/ 126648 w 4451903"/>
              <a:gd name="csY35" fmla="*/ 1269323 h 2367221"/>
              <a:gd name="csX36" fmla="*/ 160996 w 4451903"/>
              <a:gd name="csY36" fmla="*/ 1234995 h 2367221"/>
              <a:gd name="csX37" fmla="*/ 160996 w 4451903"/>
              <a:gd name="csY37" fmla="*/ 1103465 h 2367221"/>
              <a:gd name="csX38" fmla="*/ 199159 w 4451903"/>
              <a:gd name="csY38" fmla="*/ 1141607 h 2367221"/>
              <a:gd name="csX39" fmla="*/ 160996 w 4451903"/>
              <a:gd name="csY39" fmla="*/ 1179750 h 2367221"/>
              <a:gd name="csX40" fmla="*/ 122831 w 4451903"/>
              <a:gd name="csY40" fmla="*/ 1141607 h 2367221"/>
              <a:gd name="csX41" fmla="*/ 160996 w 4451903"/>
              <a:gd name="csY41" fmla="*/ 1103465 h 2367221"/>
              <a:gd name="csX42" fmla="*/ 160995 w 4451903"/>
              <a:gd name="csY42" fmla="*/ 966579 h 2367221"/>
              <a:gd name="csX43" fmla="*/ 201838 w 4451903"/>
              <a:gd name="csY43" fmla="*/ 1007400 h 2367221"/>
              <a:gd name="csX44" fmla="*/ 160995 w 4451903"/>
              <a:gd name="csY44" fmla="*/ 1048221 h 2367221"/>
              <a:gd name="csX45" fmla="*/ 120152 w 4451903"/>
              <a:gd name="csY45" fmla="*/ 1007400 h 2367221"/>
              <a:gd name="csX46" fmla="*/ 160995 w 4451903"/>
              <a:gd name="csY46" fmla="*/ 966579 h 2367221"/>
              <a:gd name="csX47" fmla="*/ 3619954 w 4451903"/>
              <a:gd name="csY47" fmla="*/ 743544 h 2367221"/>
              <a:gd name="csX48" fmla="*/ 3601773 w 4451903"/>
              <a:gd name="csY48" fmla="*/ 744145 h 2367221"/>
              <a:gd name="csX49" fmla="*/ 3601773 w 4451903"/>
              <a:gd name="csY49" fmla="*/ 806508 h 2367221"/>
              <a:gd name="csX50" fmla="*/ 3853188 w 4451903"/>
              <a:gd name="csY50" fmla="*/ 806508 h 2367221"/>
              <a:gd name="csX51" fmla="*/ 3853188 w 4451903"/>
              <a:gd name="csY51" fmla="*/ 744183 h 2367221"/>
              <a:gd name="csX52" fmla="*/ 3831991 w 4451903"/>
              <a:gd name="csY52" fmla="*/ 743559 h 2367221"/>
              <a:gd name="csX53" fmla="*/ 3784621 w 4451903"/>
              <a:gd name="csY53" fmla="*/ 743551 h 2367221"/>
              <a:gd name="csX54" fmla="*/ 3657550 w 4451903"/>
              <a:gd name="csY54" fmla="*/ 743566 h 2367221"/>
              <a:gd name="csX55" fmla="*/ 3619954 w 4451903"/>
              <a:gd name="csY55" fmla="*/ 743544 h 2367221"/>
              <a:gd name="csX56" fmla="*/ 4031246 w 4451903"/>
              <a:gd name="csY56" fmla="*/ 721295 h 2367221"/>
              <a:gd name="csX57" fmla="*/ 4019396 w 4451903"/>
              <a:gd name="csY57" fmla="*/ 721776 h 2367221"/>
              <a:gd name="csX58" fmla="*/ 4008155 w 4451903"/>
              <a:gd name="csY58" fmla="*/ 745205 h 2367221"/>
              <a:gd name="csX59" fmla="*/ 4008133 w 4451903"/>
              <a:gd name="csY59" fmla="*/ 760995 h 2367221"/>
              <a:gd name="csX60" fmla="*/ 4008148 w 4451903"/>
              <a:gd name="csY60" fmla="*/ 805358 h 2367221"/>
              <a:gd name="csX61" fmla="*/ 4013140 w 4451903"/>
              <a:gd name="csY61" fmla="*/ 825336 h 2367221"/>
              <a:gd name="csX62" fmla="*/ 4031246 w 4451903"/>
              <a:gd name="csY62" fmla="*/ 829103 h 2367221"/>
              <a:gd name="csX63" fmla="*/ 4043059 w 4451903"/>
              <a:gd name="csY63" fmla="*/ 828734 h 2367221"/>
              <a:gd name="csX64" fmla="*/ 4054849 w 4451903"/>
              <a:gd name="csY64" fmla="*/ 806110 h 2367221"/>
              <a:gd name="csX65" fmla="*/ 4054864 w 4451903"/>
              <a:gd name="csY65" fmla="*/ 791071 h 2367221"/>
              <a:gd name="csX66" fmla="*/ 4054879 w 4451903"/>
              <a:gd name="csY66" fmla="*/ 745957 h 2367221"/>
              <a:gd name="csX67" fmla="*/ 4049480 w 4451903"/>
              <a:gd name="csY67" fmla="*/ 725099 h 2367221"/>
              <a:gd name="csX68" fmla="*/ 4031246 w 4451903"/>
              <a:gd name="csY68" fmla="*/ 721295 h 2367221"/>
              <a:gd name="csX69" fmla="*/ 3422955 w 4451903"/>
              <a:gd name="csY69" fmla="*/ 721272 h 2367221"/>
              <a:gd name="csX70" fmla="*/ 3410993 w 4451903"/>
              <a:gd name="csY70" fmla="*/ 721701 h 2367221"/>
              <a:gd name="csX71" fmla="*/ 3399105 w 4451903"/>
              <a:gd name="csY71" fmla="*/ 744453 h 2367221"/>
              <a:gd name="csX72" fmla="*/ 3399112 w 4451903"/>
              <a:gd name="csY72" fmla="*/ 760243 h 2367221"/>
              <a:gd name="csX73" fmla="*/ 3399112 w 4451903"/>
              <a:gd name="csY73" fmla="*/ 803102 h 2367221"/>
              <a:gd name="csX74" fmla="*/ 3401970 w 4451903"/>
              <a:gd name="csY74" fmla="*/ 822945 h 2367221"/>
              <a:gd name="csX75" fmla="*/ 3423707 w 4451903"/>
              <a:gd name="csY75" fmla="*/ 829110 h 2367221"/>
              <a:gd name="csX76" fmla="*/ 3434061 w 4451903"/>
              <a:gd name="csY76" fmla="*/ 828772 h 2367221"/>
              <a:gd name="csX77" fmla="*/ 3445926 w 4451903"/>
              <a:gd name="csY77" fmla="*/ 805358 h 2367221"/>
              <a:gd name="csX78" fmla="*/ 3445919 w 4451903"/>
              <a:gd name="csY78" fmla="*/ 789568 h 2367221"/>
              <a:gd name="csX79" fmla="*/ 3445911 w 4451903"/>
              <a:gd name="csY79" fmla="*/ 745205 h 2367221"/>
              <a:gd name="csX80" fmla="*/ 3440580 w 4451903"/>
              <a:gd name="csY80" fmla="*/ 724949 h 2367221"/>
              <a:gd name="csX81" fmla="*/ 3422955 w 4451903"/>
              <a:gd name="csY81" fmla="*/ 721272 h 2367221"/>
              <a:gd name="csX82" fmla="*/ 3483860 w 4451903"/>
              <a:gd name="csY82" fmla="*/ 655029 h 2367221"/>
              <a:gd name="csX83" fmla="*/ 3469025 w 4451903"/>
              <a:gd name="csY83" fmla="*/ 655623 h 2367221"/>
              <a:gd name="csX84" fmla="*/ 3454866 w 4451903"/>
              <a:gd name="csY84" fmla="*/ 681293 h 2367221"/>
              <a:gd name="csX85" fmla="*/ 3454859 w 4451903"/>
              <a:gd name="csY85" fmla="*/ 721144 h 2367221"/>
              <a:gd name="csX86" fmla="*/ 3454851 w 4451903"/>
              <a:gd name="csY86" fmla="*/ 837690 h 2367221"/>
              <a:gd name="csX87" fmla="*/ 3454829 w 4451903"/>
              <a:gd name="csY87" fmla="*/ 862502 h 2367221"/>
              <a:gd name="csX88" fmla="*/ 3459490 w 4451903"/>
              <a:gd name="csY88" fmla="*/ 882706 h 2367221"/>
              <a:gd name="csX89" fmla="*/ 3483108 w 4451903"/>
              <a:gd name="csY89" fmla="*/ 889127 h 2367221"/>
              <a:gd name="csX90" fmla="*/ 3497371 w 4451903"/>
              <a:gd name="csY90" fmla="*/ 889015 h 2367221"/>
              <a:gd name="csX91" fmla="*/ 3514011 w 4451903"/>
              <a:gd name="csY91" fmla="*/ 872841 h 2367221"/>
              <a:gd name="csX92" fmla="*/ 3514191 w 4451903"/>
              <a:gd name="csY92" fmla="*/ 859495 h 2367221"/>
              <a:gd name="csX93" fmla="*/ 3514207 w 4451903"/>
              <a:gd name="csY93" fmla="*/ 843705 h 2367221"/>
              <a:gd name="csX94" fmla="*/ 3514207 w 4451903"/>
              <a:gd name="csY94" fmla="*/ 830922 h 2367221"/>
              <a:gd name="csX95" fmla="*/ 3514176 w 4451903"/>
              <a:gd name="csY95" fmla="*/ 712873 h 2367221"/>
              <a:gd name="csX96" fmla="*/ 3514169 w 4451903"/>
              <a:gd name="csY96" fmla="*/ 682045 h 2367221"/>
              <a:gd name="csX97" fmla="*/ 3511838 w 4451903"/>
              <a:gd name="csY97" fmla="*/ 664954 h 2367221"/>
              <a:gd name="csX98" fmla="*/ 3483860 w 4451903"/>
              <a:gd name="csY98" fmla="*/ 655029 h 2367221"/>
              <a:gd name="csX99" fmla="*/ 3968838 w 4451903"/>
              <a:gd name="csY99" fmla="*/ 654991 h 2367221"/>
              <a:gd name="csX100" fmla="*/ 3954033 w 4451903"/>
              <a:gd name="csY100" fmla="*/ 655653 h 2367221"/>
              <a:gd name="csX101" fmla="*/ 3940010 w 4451903"/>
              <a:gd name="csY101" fmla="*/ 681293 h 2367221"/>
              <a:gd name="csX102" fmla="*/ 3940018 w 4451903"/>
              <a:gd name="csY102" fmla="*/ 721896 h 2367221"/>
              <a:gd name="csX103" fmla="*/ 3940018 w 4451903"/>
              <a:gd name="csY103" fmla="*/ 836186 h 2367221"/>
              <a:gd name="csX104" fmla="*/ 3940010 w 4451903"/>
              <a:gd name="csY104" fmla="*/ 862502 h 2367221"/>
              <a:gd name="csX105" fmla="*/ 3944040 w 4451903"/>
              <a:gd name="csY105" fmla="*/ 881639 h 2367221"/>
              <a:gd name="csX106" fmla="*/ 3968838 w 4451903"/>
              <a:gd name="csY106" fmla="*/ 889120 h 2367221"/>
              <a:gd name="csX107" fmla="*/ 3982357 w 4451903"/>
              <a:gd name="csY107" fmla="*/ 889030 h 2367221"/>
              <a:gd name="csX108" fmla="*/ 3999110 w 4451903"/>
              <a:gd name="csY108" fmla="*/ 873736 h 2367221"/>
              <a:gd name="csX109" fmla="*/ 3999456 w 4451903"/>
              <a:gd name="csY109" fmla="*/ 860999 h 2367221"/>
              <a:gd name="csX110" fmla="*/ 3999456 w 4451903"/>
              <a:gd name="csY110" fmla="*/ 844457 h 2367221"/>
              <a:gd name="csX111" fmla="*/ 3999433 w 4451903"/>
              <a:gd name="csY111" fmla="*/ 831674 h 2367221"/>
              <a:gd name="csX112" fmla="*/ 3999456 w 4451903"/>
              <a:gd name="csY112" fmla="*/ 714377 h 2367221"/>
              <a:gd name="csX113" fmla="*/ 3999441 w 4451903"/>
              <a:gd name="csY113" fmla="*/ 682797 h 2367221"/>
              <a:gd name="csX114" fmla="*/ 3997253 w 4451903"/>
              <a:gd name="csY114" fmla="*/ 665308 h 2367221"/>
              <a:gd name="csX115" fmla="*/ 3968838 w 4451903"/>
              <a:gd name="csY115" fmla="*/ 654991 h 2367221"/>
              <a:gd name="csX116" fmla="*/ 3559802 w 4451903"/>
              <a:gd name="csY116" fmla="*/ 611885 h 2367221"/>
              <a:gd name="csX117" fmla="*/ 3543433 w 4451903"/>
              <a:gd name="csY117" fmla="*/ 612043 h 2367221"/>
              <a:gd name="csX118" fmla="*/ 3524154 w 4451903"/>
              <a:gd name="csY118" fmla="*/ 629427 h 2367221"/>
              <a:gd name="csX119" fmla="*/ 3523635 w 4451903"/>
              <a:gd name="csY119" fmla="*/ 642946 h 2367221"/>
              <a:gd name="csX120" fmla="*/ 3523673 w 4451903"/>
              <a:gd name="csY120" fmla="*/ 695579 h 2367221"/>
              <a:gd name="csX121" fmla="*/ 3523650 w 4451903"/>
              <a:gd name="csY121" fmla="*/ 860247 h 2367221"/>
              <a:gd name="csX122" fmla="*/ 3523665 w 4451903"/>
              <a:gd name="csY122" fmla="*/ 900098 h 2367221"/>
              <a:gd name="csX123" fmla="*/ 3528335 w 4451903"/>
              <a:gd name="csY123" fmla="*/ 923655 h 2367221"/>
              <a:gd name="csX124" fmla="*/ 3556794 w 4451903"/>
              <a:gd name="csY124" fmla="*/ 931723 h 2367221"/>
              <a:gd name="csX125" fmla="*/ 3573111 w 4451903"/>
              <a:gd name="csY125" fmla="*/ 931700 h 2367221"/>
              <a:gd name="csX126" fmla="*/ 3593089 w 4451903"/>
              <a:gd name="csY126" fmla="*/ 914309 h 2367221"/>
              <a:gd name="csX127" fmla="*/ 3593510 w 4451903"/>
              <a:gd name="csY127" fmla="*/ 893331 h 2367221"/>
              <a:gd name="csX128" fmla="*/ 3593517 w 4451903"/>
              <a:gd name="csY128" fmla="*/ 851224 h 2367221"/>
              <a:gd name="csX129" fmla="*/ 3593510 w 4451903"/>
              <a:gd name="csY129" fmla="*/ 688060 h 2367221"/>
              <a:gd name="csX130" fmla="*/ 3593517 w 4451903"/>
              <a:gd name="csY130" fmla="*/ 645202 h 2367221"/>
              <a:gd name="csX131" fmla="*/ 3590307 w 4451903"/>
              <a:gd name="csY131" fmla="*/ 622577 h 2367221"/>
              <a:gd name="csX132" fmla="*/ 3559802 w 4451903"/>
              <a:gd name="csY132" fmla="*/ 611885 h 2367221"/>
              <a:gd name="csX133" fmla="*/ 3897407 w 4451903"/>
              <a:gd name="csY133" fmla="*/ 611877 h 2367221"/>
              <a:gd name="csX134" fmla="*/ 3881692 w 4451903"/>
              <a:gd name="csY134" fmla="*/ 611990 h 2367221"/>
              <a:gd name="csX135" fmla="*/ 3862579 w 4451903"/>
              <a:gd name="csY135" fmla="*/ 627953 h 2367221"/>
              <a:gd name="csX136" fmla="*/ 3861744 w 4451903"/>
              <a:gd name="csY136" fmla="*/ 642946 h 2367221"/>
              <a:gd name="csX137" fmla="*/ 3861722 w 4451903"/>
              <a:gd name="csY137" fmla="*/ 694827 h 2367221"/>
              <a:gd name="csX138" fmla="*/ 3861722 w 4451903"/>
              <a:gd name="csY138" fmla="*/ 860247 h 2367221"/>
              <a:gd name="csX139" fmla="*/ 3861744 w 4451903"/>
              <a:gd name="csY139" fmla="*/ 900098 h 2367221"/>
              <a:gd name="csX140" fmla="*/ 3866556 w 4451903"/>
              <a:gd name="csY140" fmla="*/ 923805 h 2367221"/>
              <a:gd name="csX141" fmla="*/ 3895151 w 4451903"/>
              <a:gd name="csY141" fmla="*/ 931723 h 2367221"/>
              <a:gd name="csX142" fmla="*/ 3911754 w 4451903"/>
              <a:gd name="csY142" fmla="*/ 931603 h 2367221"/>
              <a:gd name="csX143" fmla="*/ 3931213 w 4451903"/>
              <a:gd name="csY143" fmla="*/ 913948 h 2367221"/>
              <a:gd name="csX144" fmla="*/ 3931544 w 4451903"/>
              <a:gd name="csY144" fmla="*/ 893331 h 2367221"/>
              <a:gd name="csX145" fmla="*/ 3931529 w 4451903"/>
              <a:gd name="csY145" fmla="*/ 850472 h 2367221"/>
              <a:gd name="csX146" fmla="*/ 3931551 w 4451903"/>
              <a:gd name="csY146" fmla="*/ 686557 h 2367221"/>
              <a:gd name="csX147" fmla="*/ 3931536 w 4451903"/>
              <a:gd name="csY147" fmla="*/ 645202 h 2367221"/>
              <a:gd name="csX148" fmla="*/ 3927897 w 4451903"/>
              <a:gd name="csY148" fmla="*/ 621840 h 2367221"/>
              <a:gd name="csX149" fmla="*/ 3897407 w 4451903"/>
              <a:gd name="csY149" fmla="*/ 611877 h 2367221"/>
              <a:gd name="csX150" fmla="*/ 947705 w 4451903"/>
              <a:gd name="csY150" fmla="*/ 264542 h 2367221"/>
              <a:gd name="csX151" fmla="*/ 998919 w 4451903"/>
              <a:gd name="csY151" fmla="*/ 265116 h 2367221"/>
              <a:gd name="csX152" fmla="*/ 1214809 w 4451903"/>
              <a:gd name="csY152" fmla="*/ 265464 h 2367221"/>
              <a:gd name="csX153" fmla="*/ 2099263 w 4451903"/>
              <a:gd name="csY153" fmla="*/ 266230 h 2367221"/>
              <a:gd name="csX154" fmla="*/ 3652282 w 4451903"/>
              <a:gd name="csY154" fmla="*/ 268526 h 2367221"/>
              <a:gd name="csX155" fmla="*/ 3923886 w 4451903"/>
              <a:gd name="csY155" fmla="*/ 268666 h 2367221"/>
              <a:gd name="csX156" fmla="*/ 4220840 w 4451903"/>
              <a:gd name="csY156" fmla="*/ 363048 h 2367221"/>
              <a:gd name="csX157" fmla="*/ 4271679 w 4451903"/>
              <a:gd name="csY157" fmla="*/ 593993 h 2367221"/>
              <a:gd name="csX158" fmla="*/ 4271331 w 4451903"/>
              <a:gd name="csY158" fmla="*/ 928091 h 2367221"/>
              <a:gd name="csX159" fmla="*/ 4271819 w 4451903"/>
              <a:gd name="csY159" fmla="*/ 1079201 h 2367221"/>
              <a:gd name="csX160" fmla="*/ 4317504 w 4451903"/>
              <a:gd name="csY160" fmla="*/ 1129802 h 2367221"/>
              <a:gd name="csX161" fmla="*/ 4446690 w 4451903"/>
              <a:gd name="csY161" fmla="*/ 1265112 h 2367221"/>
              <a:gd name="csX162" fmla="*/ 4450103 w 4451903"/>
              <a:gd name="csY162" fmla="*/ 1324832 h 2367221"/>
              <a:gd name="csX163" fmla="*/ 4439239 w 4451903"/>
              <a:gd name="csY163" fmla="*/ 1476081 h 2367221"/>
              <a:gd name="csX164" fmla="*/ 4210812 w 4451903"/>
              <a:gd name="csY164" fmla="*/ 1538655 h 2367221"/>
              <a:gd name="csX165" fmla="*/ 3778891 w 4451903"/>
              <a:gd name="csY165" fmla="*/ 1921335 h 2367221"/>
              <a:gd name="csX166" fmla="*/ 3693650 w 4451903"/>
              <a:gd name="csY166" fmla="*/ 2113929 h 2367221"/>
              <a:gd name="csX167" fmla="*/ 3663704 w 4451903"/>
              <a:gd name="csY167" fmla="*/ 2236849 h 2367221"/>
              <a:gd name="csX168" fmla="*/ 3650040 w 4451903"/>
              <a:gd name="csY168" fmla="*/ 2259152 h 2367221"/>
              <a:gd name="csX169" fmla="*/ 3550758 w 4451903"/>
              <a:gd name="csY169" fmla="*/ 2360751 h 2367221"/>
              <a:gd name="csX170" fmla="*/ 3548089 w 4451903"/>
              <a:gd name="csY170" fmla="*/ 2360336 h 2367221"/>
              <a:gd name="csX171" fmla="*/ 3544894 w 4451903"/>
              <a:gd name="csY171" fmla="*/ 2362135 h 2367221"/>
              <a:gd name="csX172" fmla="*/ 3380956 w 4451903"/>
              <a:gd name="csY172" fmla="*/ 2267545 h 2367221"/>
              <a:gd name="csX173" fmla="*/ 3342515 w 4451903"/>
              <a:gd name="csY173" fmla="*/ 2230028 h 2367221"/>
              <a:gd name="csX174" fmla="*/ 3206573 w 4451903"/>
              <a:gd name="csY174" fmla="*/ 2228566 h 2367221"/>
              <a:gd name="csX175" fmla="*/ 2893183 w 4451903"/>
              <a:gd name="csY175" fmla="*/ 2228566 h 2367221"/>
              <a:gd name="csX176" fmla="*/ 1075525 w 4451903"/>
              <a:gd name="csY176" fmla="*/ 2228775 h 2367221"/>
              <a:gd name="csX177" fmla="*/ 678564 w 4451903"/>
              <a:gd name="csY177" fmla="*/ 2228844 h 2367221"/>
              <a:gd name="csX178" fmla="*/ 409189 w 4451903"/>
              <a:gd name="csY178" fmla="*/ 2154368 h 2367221"/>
              <a:gd name="csX179" fmla="*/ 332095 w 4451903"/>
              <a:gd name="csY179" fmla="*/ 1812058 h 2367221"/>
              <a:gd name="csX180" fmla="*/ 331330 w 4451903"/>
              <a:gd name="csY180" fmla="*/ 1227387 h 2367221"/>
              <a:gd name="csX181" fmla="*/ 330773 w 4451903"/>
              <a:gd name="csY181" fmla="*/ 1032497 h 2367221"/>
              <a:gd name="csX182" fmla="*/ 331956 w 4451903"/>
              <a:gd name="csY182" fmla="*/ 948972 h 2367221"/>
              <a:gd name="csX183" fmla="*/ 400275 w 4451903"/>
              <a:gd name="csY183" fmla="*/ 965190 h 2367221"/>
              <a:gd name="csX184" fmla="*/ 552930 w 4451903"/>
              <a:gd name="csY184" fmla="*/ 971454 h 2367221"/>
              <a:gd name="csX185" fmla="*/ 952676 w 4451903"/>
              <a:gd name="csY185" fmla="*/ 545271 h 2367221"/>
              <a:gd name="csX186" fmla="*/ 931783 w 4451903"/>
              <a:gd name="csY186" fmla="*/ 364719 h 2367221"/>
              <a:gd name="csX187" fmla="*/ 901141 w 4451903"/>
              <a:gd name="csY187" fmla="*/ 280777 h 2367221"/>
              <a:gd name="csX188" fmla="*/ 947705 w 4451903"/>
              <a:gd name="csY188" fmla="*/ 264542 h 2367221"/>
              <a:gd name="csX189" fmla="*/ 485524 w 4451903"/>
              <a:gd name="csY189" fmla="*/ 211 h 2367221"/>
              <a:gd name="csX190" fmla="*/ 782472 w 4451903"/>
              <a:gd name="csY190" fmla="*/ 89854 h 2367221"/>
              <a:gd name="csX191" fmla="*/ 876975 w 4451903"/>
              <a:gd name="csY191" fmla="*/ 176372 h 2367221"/>
              <a:gd name="csX192" fmla="*/ 845706 w 4451903"/>
              <a:gd name="csY192" fmla="*/ 201985 h 2367221"/>
              <a:gd name="csX193" fmla="*/ 614494 w 4451903"/>
              <a:gd name="csY193" fmla="*/ 56932 h 2367221"/>
              <a:gd name="csX194" fmla="*/ 38137 w 4451903"/>
              <a:gd name="csY194" fmla="*/ 473580 h 2367221"/>
              <a:gd name="csX195" fmla="*/ 100535 w 4451903"/>
              <a:gd name="csY195" fmla="*/ 736750 h 2367221"/>
              <a:gd name="csX196" fmla="*/ 152558 w 4451903"/>
              <a:gd name="csY196" fmla="*/ 816794 h 2367221"/>
              <a:gd name="csX197" fmla="*/ 142321 w 4451903"/>
              <a:gd name="csY197" fmla="*/ 833848 h 2367221"/>
              <a:gd name="csX198" fmla="*/ 129368 w 4451903"/>
              <a:gd name="csY198" fmla="*/ 833987 h 2367221"/>
              <a:gd name="csX199" fmla="*/ 61536 w 4451903"/>
              <a:gd name="csY199" fmla="*/ 740857 h 2367221"/>
              <a:gd name="csX200" fmla="*/ 8260 w 4451903"/>
              <a:gd name="csY200" fmla="*/ 406411 h 2367221"/>
              <a:gd name="csX201" fmla="*/ 485524 w 4451903"/>
              <a:gd name="csY201" fmla="*/ 211 h 23672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</a:cxnLst>
            <a:rect l="l" t="t" r="r" b="b"/>
            <a:pathLst>
              <a:path w="4451903" h="2367221">
                <a:moveTo>
                  <a:pt x="3506281" y="2197763"/>
                </a:moveTo>
                <a:cubicBezTo>
                  <a:pt x="3474466" y="2197763"/>
                  <a:pt x="3448674" y="2223540"/>
                  <a:pt x="3448674" y="2255337"/>
                </a:cubicBezTo>
                <a:cubicBezTo>
                  <a:pt x="3448674" y="2287135"/>
                  <a:pt x="3474466" y="2312912"/>
                  <a:pt x="3506281" y="2312912"/>
                </a:cubicBezTo>
                <a:cubicBezTo>
                  <a:pt x="3538096" y="2312912"/>
                  <a:pt x="3563887" y="2287135"/>
                  <a:pt x="3563887" y="2255337"/>
                </a:cubicBezTo>
                <a:cubicBezTo>
                  <a:pt x="3563887" y="2223540"/>
                  <a:pt x="3538096" y="2197763"/>
                  <a:pt x="3506281" y="2197763"/>
                </a:cubicBezTo>
                <a:close/>
                <a:moveTo>
                  <a:pt x="160996" y="1475170"/>
                </a:moveTo>
                <a:cubicBezTo>
                  <a:pt x="175750" y="1475170"/>
                  <a:pt x="187710" y="1487124"/>
                  <a:pt x="187710" y="1501870"/>
                </a:cubicBezTo>
                <a:cubicBezTo>
                  <a:pt x="187710" y="1516616"/>
                  <a:pt x="175750" y="1528570"/>
                  <a:pt x="160996" y="1528570"/>
                </a:cubicBezTo>
                <a:cubicBezTo>
                  <a:pt x="146242" y="1528570"/>
                  <a:pt x="134281" y="1516616"/>
                  <a:pt x="134281" y="1501870"/>
                </a:cubicBezTo>
                <a:cubicBezTo>
                  <a:pt x="134281" y="1487124"/>
                  <a:pt x="146242" y="1475170"/>
                  <a:pt x="160996" y="1475170"/>
                </a:cubicBezTo>
                <a:close/>
                <a:moveTo>
                  <a:pt x="160996" y="1358897"/>
                </a:moveTo>
                <a:cubicBezTo>
                  <a:pt x="177857" y="1358897"/>
                  <a:pt x="191526" y="1372558"/>
                  <a:pt x="191526" y="1389411"/>
                </a:cubicBezTo>
                <a:cubicBezTo>
                  <a:pt x="191526" y="1406263"/>
                  <a:pt x="177857" y="1419924"/>
                  <a:pt x="160996" y="1419924"/>
                </a:cubicBezTo>
                <a:cubicBezTo>
                  <a:pt x="144134" y="1419924"/>
                  <a:pt x="130464" y="1406263"/>
                  <a:pt x="130464" y="1389411"/>
                </a:cubicBezTo>
                <a:cubicBezTo>
                  <a:pt x="130464" y="1372558"/>
                  <a:pt x="144134" y="1358897"/>
                  <a:pt x="160996" y="1358897"/>
                </a:cubicBezTo>
                <a:close/>
                <a:moveTo>
                  <a:pt x="4404070" y="1310996"/>
                </a:moveTo>
                <a:cubicBezTo>
                  <a:pt x="4384212" y="1308118"/>
                  <a:pt x="4361778" y="1315870"/>
                  <a:pt x="4342088" y="1321978"/>
                </a:cubicBezTo>
                <a:cubicBezTo>
                  <a:pt x="4285398" y="1339588"/>
                  <a:pt x="4228223" y="1352882"/>
                  <a:pt x="4173135" y="1375574"/>
                </a:cubicBezTo>
                <a:cubicBezTo>
                  <a:pt x="3931199" y="1475315"/>
                  <a:pt x="3725685" y="1654337"/>
                  <a:pt x="3609313" y="1890780"/>
                </a:cubicBezTo>
                <a:cubicBezTo>
                  <a:pt x="3579088" y="1952239"/>
                  <a:pt x="3553808" y="2016066"/>
                  <a:pt x="3535493" y="2082190"/>
                </a:cubicBezTo>
                <a:cubicBezTo>
                  <a:pt x="3528110" y="2108569"/>
                  <a:pt x="3512650" y="2143163"/>
                  <a:pt x="3526927" y="2165784"/>
                </a:cubicBezTo>
                <a:cubicBezTo>
                  <a:pt x="3549769" y="2149218"/>
                  <a:pt x="3549908" y="2117339"/>
                  <a:pt x="3557639" y="2090194"/>
                </a:cubicBezTo>
                <a:lnTo>
                  <a:pt x="3587911" y="2007300"/>
                </a:lnTo>
                <a:lnTo>
                  <a:pt x="3590675" y="1997818"/>
                </a:lnTo>
                <a:cubicBezTo>
                  <a:pt x="3594516" y="1986013"/>
                  <a:pt x="3598227" y="1976149"/>
                  <a:pt x="3601706" y="1968961"/>
                </a:cubicBezTo>
                <a:lnTo>
                  <a:pt x="3602106" y="1968432"/>
                </a:lnTo>
                <a:lnTo>
                  <a:pt x="3613561" y="1937066"/>
                </a:lnTo>
                <a:cubicBezTo>
                  <a:pt x="3676657" y="1796397"/>
                  <a:pt x="3772833" y="1672503"/>
                  <a:pt x="3889623" y="1572482"/>
                </a:cubicBezTo>
                <a:cubicBezTo>
                  <a:pt x="3996801" y="1480675"/>
                  <a:pt x="4123272" y="1411141"/>
                  <a:pt x="4258447" y="1370353"/>
                </a:cubicBezTo>
                <a:cubicBezTo>
                  <a:pt x="4294731" y="1359355"/>
                  <a:pt x="4332616" y="1350237"/>
                  <a:pt x="4369944" y="1344043"/>
                </a:cubicBezTo>
                <a:cubicBezTo>
                  <a:pt x="4398010" y="1339449"/>
                  <a:pt x="4412565" y="1346201"/>
                  <a:pt x="4422872" y="1317872"/>
                </a:cubicBezTo>
                <a:cubicBezTo>
                  <a:pt x="4417022" y="1314096"/>
                  <a:pt x="4410689" y="1311955"/>
                  <a:pt x="4404070" y="1310996"/>
                </a:cubicBezTo>
                <a:close/>
                <a:moveTo>
                  <a:pt x="160996" y="1234995"/>
                </a:moveTo>
                <a:cubicBezTo>
                  <a:pt x="179965" y="1234995"/>
                  <a:pt x="195343" y="1250365"/>
                  <a:pt x="195343" y="1269323"/>
                </a:cubicBezTo>
                <a:cubicBezTo>
                  <a:pt x="195343" y="1288282"/>
                  <a:pt x="179965" y="1303652"/>
                  <a:pt x="160996" y="1303652"/>
                </a:cubicBezTo>
                <a:cubicBezTo>
                  <a:pt x="142026" y="1303652"/>
                  <a:pt x="126648" y="1288282"/>
                  <a:pt x="126648" y="1269323"/>
                </a:cubicBezTo>
                <a:cubicBezTo>
                  <a:pt x="126648" y="1250365"/>
                  <a:pt x="142026" y="1234995"/>
                  <a:pt x="160996" y="1234995"/>
                </a:cubicBezTo>
                <a:close/>
                <a:moveTo>
                  <a:pt x="160996" y="1103465"/>
                </a:moveTo>
                <a:cubicBezTo>
                  <a:pt x="182072" y="1103465"/>
                  <a:pt x="199159" y="1120542"/>
                  <a:pt x="199159" y="1141607"/>
                </a:cubicBezTo>
                <a:cubicBezTo>
                  <a:pt x="199159" y="1162673"/>
                  <a:pt x="182072" y="1179750"/>
                  <a:pt x="160996" y="1179750"/>
                </a:cubicBezTo>
                <a:cubicBezTo>
                  <a:pt x="139919" y="1179750"/>
                  <a:pt x="122831" y="1162673"/>
                  <a:pt x="122831" y="1141607"/>
                </a:cubicBezTo>
                <a:cubicBezTo>
                  <a:pt x="122831" y="1120542"/>
                  <a:pt x="139919" y="1103465"/>
                  <a:pt x="160996" y="1103465"/>
                </a:cubicBezTo>
                <a:close/>
                <a:moveTo>
                  <a:pt x="160995" y="966579"/>
                </a:moveTo>
                <a:cubicBezTo>
                  <a:pt x="183552" y="966579"/>
                  <a:pt x="201838" y="984856"/>
                  <a:pt x="201838" y="1007400"/>
                </a:cubicBezTo>
                <a:cubicBezTo>
                  <a:pt x="201838" y="1029945"/>
                  <a:pt x="183552" y="1048221"/>
                  <a:pt x="160995" y="1048221"/>
                </a:cubicBezTo>
                <a:cubicBezTo>
                  <a:pt x="138438" y="1048221"/>
                  <a:pt x="120152" y="1029945"/>
                  <a:pt x="120152" y="1007400"/>
                </a:cubicBezTo>
                <a:cubicBezTo>
                  <a:pt x="120152" y="984856"/>
                  <a:pt x="138438" y="966579"/>
                  <a:pt x="160995" y="966579"/>
                </a:cubicBezTo>
                <a:close/>
                <a:moveTo>
                  <a:pt x="3619954" y="743544"/>
                </a:moveTo>
                <a:cubicBezTo>
                  <a:pt x="3614315" y="743551"/>
                  <a:pt x="3607082" y="742386"/>
                  <a:pt x="3601773" y="744145"/>
                </a:cubicBezTo>
                <a:cubicBezTo>
                  <a:pt x="3601773" y="764928"/>
                  <a:pt x="3601773" y="785718"/>
                  <a:pt x="3601773" y="806508"/>
                </a:cubicBezTo>
                <a:cubicBezTo>
                  <a:pt x="3685573" y="806508"/>
                  <a:pt x="3769380" y="806508"/>
                  <a:pt x="3853188" y="806508"/>
                </a:cubicBezTo>
                <a:cubicBezTo>
                  <a:pt x="3853188" y="785733"/>
                  <a:pt x="3853188" y="764958"/>
                  <a:pt x="3853188" y="744183"/>
                </a:cubicBezTo>
                <a:cubicBezTo>
                  <a:pt x="3848135" y="742468"/>
                  <a:pt x="3837729" y="743581"/>
                  <a:pt x="3831991" y="743559"/>
                </a:cubicBezTo>
                <a:cubicBezTo>
                  <a:pt x="3816202" y="743491"/>
                  <a:pt x="3800411" y="743596"/>
                  <a:pt x="3784621" y="743551"/>
                </a:cubicBezTo>
                <a:cubicBezTo>
                  <a:pt x="3742267" y="743438"/>
                  <a:pt x="3699904" y="743431"/>
                  <a:pt x="3657550" y="743566"/>
                </a:cubicBezTo>
                <a:cubicBezTo>
                  <a:pt x="3645015" y="743604"/>
                  <a:pt x="3632489" y="743521"/>
                  <a:pt x="3619954" y="743544"/>
                </a:cubicBezTo>
                <a:close/>
                <a:moveTo>
                  <a:pt x="4031246" y="721295"/>
                </a:moveTo>
                <a:cubicBezTo>
                  <a:pt x="4027389" y="721302"/>
                  <a:pt x="4023171" y="720866"/>
                  <a:pt x="4019396" y="721776"/>
                </a:cubicBezTo>
                <a:cubicBezTo>
                  <a:pt x="4007757" y="724580"/>
                  <a:pt x="4008163" y="735701"/>
                  <a:pt x="4008155" y="745205"/>
                </a:cubicBezTo>
                <a:cubicBezTo>
                  <a:pt x="4008155" y="750469"/>
                  <a:pt x="4008125" y="755732"/>
                  <a:pt x="4008133" y="760995"/>
                </a:cubicBezTo>
                <a:cubicBezTo>
                  <a:pt x="4008140" y="775785"/>
                  <a:pt x="4008163" y="790568"/>
                  <a:pt x="4008148" y="805358"/>
                </a:cubicBezTo>
                <a:cubicBezTo>
                  <a:pt x="4008140" y="812553"/>
                  <a:pt x="4007215" y="820065"/>
                  <a:pt x="4013140" y="825336"/>
                </a:cubicBezTo>
                <a:cubicBezTo>
                  <a:pt x="4018298" y="829915"/>
                  <a:pt x="4024817" y="829103"/>
                  <a:pt x="4031246" y="829103"/>
                </a:cubicBezTo>
                <a:cubicBezTo>
                  <a:pt x="4035066" y="829110"/>
                  <a:pt x="4039307" y="829531"/>
                  <a:pt x="4043059" y="828734"/>
                </a:cubicBezTo>
                <a:cubicBezTo>
                  <a:pt x="4054758" y="826238"/>
                  <a:pt x="4054811" y="815696"/>
                  <a:pt x="4054849" y="806110"/>
                </a:cubicBezTo>
                <a:cubicBezTo>
                  <a:pt x="4054864" y="801094"/>
                  <a:pt x="4054856" y="796087"/>
                  <a:pt x="4054864" y="791071"/>
                </a:cubicBezTo>
                <a:cubicBezTo>
                  <a:pt x="4054886" y="776033"/>
                  <a:pt x="4054909" y="760995"/>
                  <a:pt x="4054879" y="745957"/>
                </a:cubicBezTo>
                <a:cubicBezTo>
                  <a:pt x="4054871" y="738438"/>
                  <a:pt x="4055698" y="730520"/>
                  <a:pt x="4049480" y="725099"/>
                </a:cubicBezTo>
                <a:cubicBezTo>
                  <a:pt x="4044277" y="720565"/>
                  <a:pt x="4037713" y="721295"/>
                  <a:pt x="4031246" y="721295"/>
                </a:cubicBezTo>
                <a:close/>
                <a:moveTo>
                  <a:pt x="3422955" y="721272"/>
                </a:moveTo>
                <a:cubicBezTo>
                  <a:pt x="3419045" y="721265"/>
                  <a:pt x="3414842" y="720926"/>
                  <a:pt x="3410993" y="721701"/>
                </a:cubicBezTo>
                <a:cubicBezTo>
                  <a:pt x="3399150" y="724077"/>
                  <a:pt x="3399150" y="734821"/>
                  <a:pt x="3399105" y="744453"/>
                </a:cubicBezTo>
                <a:cubicBezTo>
                  <a:pt x="3399082" y="749717"/>
                  <a:pt x="3399120" y="754980"/>
                  <a:pt x="3399112" y="760243"/>
                </a:cubicBezTo>
                <a:cubicBezTo>
                  <a:pt x="3399097" y="774529"/>
                  <a:pt x="3399082" y="788816"/>
                  <a:pt x="3399112" y="803102"/>
                </a:cubicBezTo>
                <a:cubicBezTo>
                  <a:pt x="3399120" y="809613"/>
                  <a:pt x="3397864" y="817343"/>
                  <a:pt x="3401970" y="822945"/>
                </a:cubicBezTo>
                <a:cubicBezTo>
                  <a:pt x="3407195" y="830088"/>
                  <a:pt x="3415835" y="829125"/>
                  <a:pt x="3423707" y="829110"/>
                </a:cubicBezTo>
                <a:cubicBezTo>
                  <a:pt x="3427098" y="829103"/>
                  <a:pt x="3430730" y="829464"/>
                  <a:pt x="3434061" y="828772"/>
                </a:cubicBezTo>
                <a:cubicBezTo>
                  <a:pt x="3446279" y="826230"/>
                  <a:pt x="3445941" y="815170"/>
                  <a:pt x="3445926" y="805358"/>
                </a:cubicBezTo>
                <a:cubicBezTo>
                  <a:pt x="3445919" y="800094"/>
                  <a:pt x="3445919" y="794831"/>
                  <a:pt x="3445919" y="789568"/>
                </a:cubicBezTo>
                <a:cubicBezTo>
                  <a:pt x="3445926" y="774778"/>
                  <a:pt x="3445919" y="759995"/>
                  <a:pt x="3445911" y="745205"/>
                </a:cubicBezTo>
                <a:cubicBezTo>
                  <a:pt x="3445903" y="737791"/>
                  <a:pt x="3446761" y="730295"/>
                  <a:pt x="3440580" y="724949"/>
                </a:cubicBezTo>
                <a:cubicBezTo>
                  <a:pt x="3435580" y="720618"/>
                  <a:pt x="3429144" y="721287"/>
                  <a:pt x="3422955" y="721272"/>
                </a:cubicBezTo>
                <a:close/>
                <a:moveTo>
                  <a:pt x="3483860" y="655029"/>
                </a:moveTo>
                <a:cubicBezTo>
                  <a:pt x="3479010" y="655022"/>
                  <a:pt x="3473762" y="654450"/>
                  <a:pt x="3469025" y="655623"/>
                </a:cubicBezTo>
                <a:cubicBezTo>
                  <a:pt x="3455806" y="658909"/>
                  <a:pt x="3454889" y="669864"/>
                  <a:pt x="3454866" y="681293"/>
                </a:cubicBezTo>
                <a:cubicBezTo>
                  <a:pt x="3454836" y="694579"/>
                  <a:pt x="3454889" y="707858"/>
                  <a:pt x="3454859" y="721144"/>
                </a:cubicBezTo>
                <a:cubicBezTo>
                  <a:pt x="3454768" y="759995"/>
                  <a:pt x="3454896" y="798839"/>
                  <a:pt x="3454851" y="837690"/>
                </a:cubicBezTo>
                <a:cubicBezTo>
                  <a:pt x="3454844" y="845961"/>
                  <a:pt x="3454851" y="854232"/>
                  <a:pt x="3454829" y="862502"/>
                </a:cubicBezTo>
                <a:cubicBezTo>
                  <a:pt x="3454814" y="869706"/>
                  <a:pt x="3454580" y="876849"/>
                  <a:pt x="3459490" y="882706"/>
                </a:cubicBezTo>
                <a:cubicBezTo>
                  <a:pt x="3465521" y="889902"/>
                  <a:pt x="3474611" y="889127"/>
                  <a:pt x="3483108" y="889127"/>
                </a:cubicBezTo>
                <a:cubicBezTo>
                  <a:pt x="3487807" y="889127"/>
                  <a:pt x="3492695" y="889526"/>
                  <a:pt x="3497371" y="889015"/>
                </a:cubicBezTo>
                <a:cubicBezTo>
                  <a:pt x="3505800" y="888082"/>
                  <a:pt x="3512898" y="881315"/>
                  <a:pt x="3514011" y="872841"/>
                </a:cubicBezTo>
                <a:cubicBezTo>
                  <a:pt x="3514590" y="868488"/>
                  <a:pt x="3514207" y="863879"/>
                  <a:pt x="3514191" y="859495"/>
                </a:cubicBezTo>
                <a:cubicBezTo>
                  <a:pt x="3514176" y="854232"/>
                  <a:pt x="3514199" y="848968"/>
                  <a:pt x="3514207" y="843705"/>
                </a:cubicBezTo>
                <a:cubicBezTo>
                  <a:pt x="3514207" y="839442"/>
                  <a:pt x="3514207" y="835186"/>
                  <a:pt x="3514207" y="830922"/>
                </a:cubicBezTo>
                <a:cubicBezTo>
                  <a:pt x="3514252" y="791575"/>
                  <a:pt x="3514252" y="752220"/>
                  <a:pt x="3514176" y="712873"/>
                </a:cubicBezTo>
                <a:cubicBezTo>
                  <a:pt x="3514154" y="702595"/>
                  <a:pt x="3514161" y="692324"/>
                  <a:pt x="3514169" y="682045"/>
                </a:cubicBezTo>
                <a:cubicBezTo>
                  <a:pt x="3514176" y="676240"/>
                  <a:pt x="3514861" y="670188"/>
                  <a:pt x="3511838" y="664954"/>
                </a:cubicBezTo>
                <a:cubicBezTo>
                  <a:pt x="3505289" y="653601"/>
                  <a:pt x="3495349" y="655052"/>
                  <a:pt x="3483860" y="655029"/>
                </a:cubicBezTo>
                <a:close/>
                <a:moveTo>
                  <a:pt x="3968838" y="654991"/>
                </a:moveTo>
                <a:cubicBezTo>
                  <a:pt x="3964041" y="654984"/>
                  <a:pt x="3958702" y="654398"/>
                  <a:pt x="3954033" y="655653"/>
                </a:cubicBezTo>
                <a:cubicBezTo>
                  <a:pt x="3941401" y="659052"/>
                  <a:pt x="3940033" y="670195"/>
                  <a:pt x="3940010" y="681293"/>
                </a:cubicBezTo>
                <a:cubicBezTo>
                  <a:pt x="3939995" y="694827"/>
                  <a:pt x="3940033" y="708362"/>
                  <a:pt x="3940018" y="721896"/>
                </a:cubicBezTo>
                <a:cubicBezTo>
                  <a:pt x="3939972" y="759995"/>
                  <a:pt x="3940108" y="798087"/>
                  <a:pt x="3940018" y="836186"/>
                </a:cubicBezTo>
                <a:cubicBezTo>
                  <a:pt x="3939995" y="844961"/>
                  <a:pt x="3940018" y="853728"/>
                  <a:pt x="3940010" y="862502"/>
                </a:cubicBezTo>
                <a:cubicBezTo>
                  <a:pt x="3940003" y="869382"/>
                  <a:pt x="3939702" y="875864"/>
                  <a:pt x="3944040" y="881639"/>
                </a:cubicBezTo>
                <a:cubicBezTo>
                  <a:pt x="3950213" y="889864"/>
                  <a:pt x="3959575" y="889127"/>
                  <a:pt x="3968838" y="889120"/>
                </a:cubicBezTo>
                <a:cubicBezTo>
                  <a:pt x="3973297" y="889120"/>
                  <a:pt x="3977921" y="889518"/>
                  <a:pt x="3982357" y="889030"/>
                </a:cubicBezTo>
                <a:cubicBezTo>
                  <a:pt x="3990666" y="888128"/>
                  <a:pt x="3997523" y="882014"/>
                  <a:pt x="3999110" y="873736"/>
                </a:cubicBezTo>
                <a:cubicBezTo>
                  <a:pt x="3999899" y="869615"/>
                  <a:pt x="3999448" y="865172"/>
                  <a:pt x="3999456" y="860999"/>
                </a:cubicBezTo>
                <a:cubicBezTo>
                  <a:pt x="3999471" y="855487"/>
                  <a:pt x="3999463" y="849968"/>
                  <a:pt x="3999456" y="844457"/>
                </a:cubicBezTo>
                <a:cubicBezTo>
                  <a:pt x="3999448" y="840193"/>
                  <a:pt x="3999441" y="835938"/>
                  <a:pt x="3999433" y="831674"/>
                </a:cubicBezTo>
                <a:cubicBezTo>
                  <a:pt x="3999380" y="792575"/>
                  <a:pt x="3999471" y="753476"/>
                  <a:pt x="3999456" y="714377"/>
                </a:cubicBezTo>
                <a:cubicBezTo>
                  <a:pt x="3999448" y="703850"/>
                  <a:pt x="3999471" y="693324"/>
                  <a:pt x="3999441" y="682797"/>
                </a:cubicBezTo>
                <a:cubicBezTo>
                  <a:pt x="3999418" y="676782"/>
                  <a:pt x="4000102" y="670819"/>
                  <a:pt x="3997253" y="665308"/>
                </a:cubicBezTo>
                <a:cubicBezTo>
                  <a:pt x="3991185" y="653601"/>
                  <a:pt x="3980214" y="654999"/>
                  <a:pt x="3968838" y="654991"/>
                </a:cubicBezTo>
                <a:close/>
                <a:moveTo>
                  <a:pt x="3559802" y="611885"/>
                </a:moveTo>
                <a:cubicBezTo>
                  <a:pt x="3554411" y="611877"/>
                  <a:pt x="3548787" y="611434"/>
                  <a:pt x="3543433" y="612043"/>
                </a:cubicBezTo>
                <a:cubicBezTo>
                  <a:pt x="3533914" y="613125"/>
                  <a:pt x="3525951" y="619885"/>
                  <a:pt x="3524154" y="629427"/>
                </a:cubicBezTo>
                <a:cubicBezTo>
                  <a:pt x="3523320" y="633840"/>
                  <a:pt x="3523613" y="638480"/>
                  <a:pt x="3523635" y="642946"/>
                </a:cubicBezTo>
                <a:cubicBezTo>
                  <a:pt x="3523726" y="660488"/>
                  <a:pt x="3523643" y="678037"/>
                  <a:pt x="3523673" y="695579"/>
                </a:cubicBezTo>
                <a:cubicBezTo>
                  <a:pt x="3523756" y="750469"/>
                  <a:pt x="3523771" y="805358"/>
                  <a:pt x="3523650" y="860247"/>
                </a:cubicBezTo>
                <a:cubicBezTo>
                  <a:pt x="3523620" y="873533"/>
                  <a:pt x="3523688" y="886812"/>
                  <a:pt x="3523665" y="900098"/>
                </a:cubicBezTo>
                <a:cubicBezTo>
                  <a:pt x="3523643" y="908527"/>
                  <a:pt x="3522891" y="916602"/>
                  <a:pt x="3528335" y="923655"/>
                </a:cubicBezTo>
                <a:cubicBezTo>
                  <a:pt x="3535350" y="932731"/>
                  <a:pt x="3546493" y="931746"/>
                  <a:pt x="3556794" y="931723"/>
                </a:cubicBezTo>
                <a:cubicBezTo>
                  <a:pt x="3562193" y="931715"/>
                  <a:pt x="3567727" y="932106"/>
                  <a:pt x="3573111" y="931700"/>
                </a:cubicBezTo>
                <a:cubicBezTo>
                  <a:pt x="3582795" y="930956"/>
                  <a:pt x="3591186" y="923926"/>
                  <a:pt x="3593089" y="914309"/>
                </a:cubicBezTo>
                <a:cubicBezTo>
                  <a:pt x="3594412" y="907632"/>
                  <a:pt x="3593495" y="900120"/>
                  <a:pt x="3593510" y="893331"/>
                </a:cubicBezTo>
                <a:cubicBezTo>
                  <a:pt x="3593547" y="879292"/>
                  <a:pt x="3593510" y="865262"/>
                  <a:pt x="3593517" y="851224"/>
                </a:cubicBezTo>
                <a:cubicBezTo>
                  <a:pt x="3593532" y="796839"/>
                  <a:pt x="3593442" y="742446"/>
                  <a:pt x="3593510" y="688060"/>
                </a:cubicBezTo>
                <a:cubicBezTo>
                  <a:pt x="3593525" y="673774"/>
                  <a:pt x="3593585" y="659488"/>
                  <a:pt x="3593517" y="645202"/>
                </a:cubicBezTo>
                <a:cubicBezTo>
                  <a:pt x="3593487" y="637510"/>
                  <a:pt x="3594532" y="629419"/>
                  <a:pt x="3590307" y="622577"/>
                </a:cubicBezTo>
                <a:cubicBezTo>
                  <a:pt x="3583028" y="610832"/>
                  <a:pt x="3572035" y="611907"/>
                  <a:pt x="3559802" y="611885"/>
                </a:cubicBezTo>
                <a:close/>
                <a:moveTo>
                  <a:pt x="3897407" y="611877"/>
                </a:moveTo>
                <a:cubicBezTo>
                  <a:pt x="3892227" y="611892"/>
                  <a:pt x="3886835" y="611441"/>
                  <a:pt x="3881692" y="611990"/>
                </a:cubicBezTo>
                <a:cubicBezTo>
                  <a:pt x="3872745" y="612952"/>
                  <a:pt x="3864835" y="619058"/>
                  <a:pt x="3862579" y="627953"/>
                </a:cubicBezTo>
                <a:cubicBezTo>
                  <a:pt x="3861338" y="632855"/>
                  <a:pt x="3861737" y="637938"/>
                  <a:pt x="3861744" y="642946"/>
                </a:cubicBezTo>
                <a:cubicBezTo>
                  <a:pt x="3861752" y="660240"/>
                  <a:pt x="3861699" y="677534"/>
                  <a:pt x="3861722" y="694827"/>
                </a:cubicBezTo>
                <a:cubicBezTo>
                  <a:pt x="3861789" y="749965"/>
                  <a:pt x="3861707" y="805109"/>
                  <a:pt x="3861722" y="860247"/>
                </a:cubicBezTo>
                <a:cubicBezTo>
                  <a:pt x="3861722" y="873533"/>
                  <a:pt x="3861707" y="886812"/>
                  <a:pt x="3861744" y="900098"/>
                </a:cubicBezTo>
                <a:cubicBezTo>
                  <a:pt x="3861774" y="908489"/>
                  <a:pt x="3861075" y="916790"/>
                  <a:pt x="3866556" y="923805"/>
                </a:cubicBezTo>
                <a:cubicBezTo>
                  <a:pt x="3873594" y="932813"/>
                  <a:pt x="3884933" y="931768"/>
                  <a:pt x="3895151" y="931723"/>
                </a:cubicBezTo>
                <a:cubicBezTo>
                  <a:pt x="3900640" y="931700"/>
                  <a:pt x="3906295" y="932106"/>
                  <a:pt x="3911754" y="931603"/>
                </a:cubicBezTo>
                <a:cubicBezTo>
                  <a:pt x="3921325" y="930730"/>
                  <a:pt x="3929416" y="923437"/>
                  <a:pt x="3931213" y="913948"/>
                </a:cubicBezTo>
                <a:cubicBezTo>
                  <a:pt x="3932461" y="907384"/>
                  <a:pt x="3931521" y="900000"/>
                  <a:pt x="3931544" y="893331"/>
                </a:cubicBezTo>
                <a:cubicBezTo>
                  <a:pt x="3931611" y="879044"/>
                  <a:pt x="3931544" y="864758"/>
                  <a:pt x="3931529" y="850472"/>
                </a:cubicBezTo>
                <a:cubicBezTo>
                  <a:pt x="3931484" y="795831"/>
                  <a:pt x="3931536" y="741198"/>
                  <a:pt x="3931551" y="686557"/>
                </a:cubicBezTo>
                <a:cubicBezTo>
                  <a:pt x="3931551" y="672774"/>
                  <a:pt x="3931529" y="658984"/>
                  <a:pt x="3931536" y="645202"/>
                </a:cubicBezTo>
                <a:cubicBezTo>
                  <a:pt x="3931551" y="637141"/>
                  <a:pt x="3932446" y="628946"/>
                  <a:pt x="3927897" y="621840"/>
                </a:cubicBezTo>
                <a:cubicBezTo>
                  <a:pt x="3920964" y="610982"/>
                  <a:pt x="3908791" y="611847"/>
                  <a:pt x="3897407" y="611877"/>
                </a:cubicBezTo>
                <a:close/>
                <a:moveTo>
                  <a:pt x="947705" y="264542"/>
                </a:moveTo>
                <a:cubicBezTo>
                  <a:pt x="964672" y="263410"/>
                  <a:pt x="982413" y="265081"/>
                  <a:pt x="998919" y="265116"/>
                </a:cubicBezTo>
                <a:lnTo>
                  <a:pt x="1214809" y="265464"/>
                </a:lnTo>
                <a:lnTo>
                  <a:pt x="2099263" y="266230"/>
                </a:lnTo>
                <a:lnTo>
                  <a:pt x="3652282" y="268526"/>
                </a:lnTo>
                <a:lnTo>
                  <a:pt x="3923886" y="268666"/>
                </a:lnTo>
                <a:cubicBezTo>
                  <a:pt x="4040885" y="268387"/>
                  <a:pt x="4141309" y="261914"/>
                  <a:pt x="4220840" y="363048"/>
                </a:cubicBezTo>
                <a:cubicBezTo>
                  <a:pt x="4275301" y="432234"/>
                  <a:pt x="4271470" y="510748"/>
                  <a:pt x="4271679" y="593993"/>
                </a:cubicBezTo>
                <a:cubicBezTo>
                  <a:pt x="4271957" y="705360"/>
                  <a:pt x="4271610" y="816725"/>
                  <a:pt x="4271331" y="928091"/>
                </a:cubicBezTo>
                <a:cubicBezTo>
                  <a:pt x="4271191" y="966164"/>
                  <a:pt x="4262695" y="1045861"/>
                  <a:pt x="4271819" y="1079201"/>
                </a:cubicBezTo>
                <a:cubicBezTo>
                  <a:pt x="4276972" y="1097993"/>
                  <a:pt x="4304201" y="1116229"/>
                  <a:pt x="4317504" y="1129802"/>
                </a:cubicBezTo>
                <a:cubicBezTo>
                  <a:pt x="4346404" y="1159105"/>
                  <a:pt x="4430950" y="1233721"/>
                  <a:pt x="4446690" y="1265112"/>
                </a:cubicBezTo>
                <a:cubicBezTo>
                  <a:pt x="4455674" y="1283000"/>
                  <a:pt x="4450381" y="1305204"/>
                  <a:pt x="4450103" y="1324832"/>
                </a:cubicBezTo>
                <a:cubicBezTo>
                  <a:pt x="4449406" y="1370283"/>
                  <a:pt x="4450519" y="1433483"/>
                  <a:pt x="4439239" y="1476081"/>
                </a:cubicBezTo>
                <a:cubicBezTo>
                  <a:pt x="4361796" y="1493691"/>
                  <a:pt x="4284424" y="1506776"/>
                  <a:pt x="4210812" y="1538655"/>
                </a:cubicBezTo>
                <a:cubicBezTo>
                  <a:pt x="4029255" y="1617306"/>
                  <a:pt x="3882032" y="1753939"/>
                  <a:pt x="3778891" y="1921335"/>
                </a:cubicBezTo>
                <a:cubicBezTo>
                  <a:pt x="3742190" y="1980916"/>
                  <a:pt x="3714473" y="2047388"/>
                  <a:pt x="3693650" y="2113929"/>
                </a:cubicBezTo>
                <a:cubicBezTo>
                  <a:pt x="3683064" y="2147686"/>
                  <a:pt x="3676447" y="2209634"/>
                  <a:pt x="3663704" y="2236849"/>
                </a:cubicBezTo>
                <a:lnTo>
                  <a:pt x="3650040" y="2259152"/>
                </a:lnTo>
                <a:cubicBezTo>
                  <a:pt x="3620665" y="2309520"/>
                  <a:pt x="3568248" y="2354185"/>
                  <a:pt x="3550758" y="2360751"/>
                </a:cubicBezTo>
                <a:lnTo>
                  <a:pt x="3548089" y="2360336"/>
                </a:lnTo>
                <a:lnTo>
                  <a:pt x="3544894" y="2362135"/>
                </a:lnTo>
                <a:cubicBezTo>
                  <a:pt x="3470656" y="2387332"/>
                  <a:pt x="3425806" y="2313065"/>
                  <a:pt x="3380956" y="2267545"/>
                </a:cubicBezTo>
                <a:cubicBezTo>
                  <a:pt x="3370511" y="2256895"/>
                  <a:pt x="3356860" y="2234970"/>
                  <a:pt x="3342515" y="2230028"/>
                </a:cubicBezTo>
                <a:cubicBezTo>
                  <a:pt x="3317164" y="2221188"/>
                  <a:pt x="3237564" y="2228636"/>
                  <a:pt x="3206573" y="2228566"/>
                </a:cubicBezTo>
                <a:lnTo>
                  <a:pt x="2893183" y="2228566"/>
                </a:lnTo>
                <a:lnTo>
                  <a:pt x="1075525" y="2228775"/>
                </a:lnTo>
                <a:lnTo>
                  <a:pt x="678564" y="2228844"/>
                </a:lnTo>
                <a:cubicBezTo>
                  <a:pt x="578001" y="2228357"/>
                  <a:pt x="485099" y="2230445"/>
                  <a:pt x="409189" y="2154368"/>
                </a:cubicBezTo>
                <a:cubicBezTo>
                  <a:pt x="316217" y="2061239"/>
                  <a:pt x="332235" y="1933029"/>
                  <a:pt x="332095" y="1812058"/>
                </a:cubicBezTo>
                <a:cubicBezTo>
                  <a:pt x="331887" y="1617168"/>
                  <a:pt x="331747" y="1422278"/>
                  <a:pt x="331330" y="1227387"/>
                </a:cubicBezTo>
                <a:cubicBezTo>
                  <a:pt x="331190" y="1162447"/>
                  <a:pt x="330634" y="1097437"/>
                  <a:pt x="330773" y="1032497"/>
                </a:cubicBezTo>
                <a:cubicBezTo>
                  <a:pt x="330842" y="1005073"/>
                  <a:pt x="327708" y="976048"/>
                  <a:pt x="331956" y="948972"/>
                </a:cubicBezTo>
                <a:cubicBezTo>
                  <a:pt x="355007" y="951060"/>
                  <a:pt x="377224" y="960527"/>
                  <a:pt x="400275" y="965190"/>
                </a:cubicBezTo>
                <a:cubicBezTo>
                  <a:pt x="449512" y="975073"/>
                  <a:pt x="502998" y="977858"/>
                  <a:pt x="552930" y="971454"/>
                </a:cubicBezTo>
                <a:cubicBezTo>
                  <a:pt x="768751" y="943961"/>
                  <a:pt x="935822" y="761321"/>
                  <a:pt x="952676" y="545271"/>
                </a:cubicBezTo>
                <a:cubicBezTo>
                  <a:pt x="957413" y="484229"/>
                  <a:pt x="950169" y="423047"/>
                  <a:pt x="931783" y="364719"/>
                </a:cubicBezTo>
                <a:cubicBezTo>
                  <a:pt x="922869" y="336460"/>
                  <a:pt x="905111" y="309384"/>
                  <a:pt x="901141" y="280777"/>
                </a:cubicBezTo>
                <a:cubicBezTo>
                  <a:pt x="914547" y="269606"/>
                  <a:pt x="930739" y="265674"/>
                  <a:pt x="947705" y="264542"/>
                </a:cubicBezTo>
                <a:close/>
                <a:moveTo>
                  <a:pt x="485524" y="211"/>
                </a:moveTo>
                <a:cubicBezTo>
                  <a:pt x="586797" y="-2737"/>
                  <a:pt x="690608" y="25210"/>
                  <a:pt x="782472" y="89854"/>
                </a:cubicBezTo>
                <a:cubicBezTo>
                  <a:pt x="817501" y="114494"/>
                  <a:pt x="850790" y="142266"/>
                  <a:pt x="876975" y="176372"/>
                </a:cubicBezTo>
                <a:lnTo>
                  <a:pt x="845706" y="201985"/>
                </a:lnTo>
                <a:cubicBezTo>
                  <a:pt x="774741" y="141431"/>
                  <a:pt x="709138" y="79205"/>
                  <a:pt x="614494" y="56932"/>
                </a:cubicBezTo>
                <a:cubicBezTo>
                  <a:pt x="328823" y="-10445"/>
                  <a:pt x="61814" y="179643"/>
                  <a:pt x="38137" y="473580"/>
                </a:cubicBezTo>
                <a:cubicBezTo>
                  <a:pt x="30824" y="563577"/>
                  <a:pt x="54014" y="659491"/>
                  <a:pt x="100535" y="736750"/>
                </a:cubicBezTo>
                <a:cubicBezTo>
                  <a:pt x="109311" y="751298"/>
                  <a:pt x="152627" y="804823"/>
                  <a:pt x="152558" y="816794"/>
                </a:cubicBezTo>
                <a:cubicBezTo>
                  <a:pt x="152558" y="825495"/>
                  <a:pt x="147196" y="828001"/>
                  <a:pt x="142321" y="833848"/>
                </a:cubicBezTo>
                <a:cubicBezTo>
                  <a:pt x="138073" y="833152"/>
                  <a:pt x="133546" y="835170"/>
                  <a:pt x="129368" y="833987"/>
                </a:cubicBezTo>
                <a:cubicBezTo>
                  <a:pt x="111400" y="828697"/>
                  <a:pt x="71007" y="758745"/>
                  <a:pt x="61536" y="740857"/>
                </a:cubicBezTo>
                <a:cubicBezTo>
                  <a:pt x="6658" y="636869"/>
                  <a:pt x="-12703" y="522650"/>
                  <a:pt x="8260" y="406411"/>
                </a:cubicBezTo>
                <a:cubicBezTo>
                  <a:pt x="52213" y="162698"/>
                  <a:pt x="262724" y="6693"/>
                  <a:pt x="485524" y="2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D944748-30B6-9544-0EB6-746FF7AB8519}"/>
              </a:ext>
            </a:extLst>
          </p:cNvPr>
          <p:cNvGrpSpPr/>
          <p:nvPr/>
        </p:nvGrpSpPr>
        <p:grpSpPr>
          <a:xfrm>
            <a:off x="5408742" y="2830932"/>
            <a:ext cx="1374515" cy="1374516"/>
            <a:chOff x="5264443" y="2606039"/>
            <a:chExt cx="1645920" cy="164592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CD59494-BD7E-5751-21AD-EA5140F03EC5}"/>
                </a:ext>
              </a:extLst>
            </p:cNvPr>
            <p:cNvSpPr/>
            <p:nvPr/>
          </p:nvSpPr>
          <p:spPr>
            <a:xfrm flipH="1">
              <a:off x="5332161" y="2665160"/>
              <a:ext cx="1527678" cy="1527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2800" b="1" dirty="0">
                  <a:solidFill>
                    <a:schemeClr val="tx2"/>
                  </a:solidFill>
                </a:rPr>
                <a:t>SWOT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4141E23-9791-7E72-4665-C3364ADB7B72}"/>
                </a:ext>
              </a:extLst>
            </p:cNvPr>
            <p:cNvSpPr/>
            <p:nvPr/>
          </p:nvSpPr>
          <p:spPr>
            <a:xfrm>
              <a:off x="5264443" y="2606039"/>
              <a:ext cx="1645920" cy="1645920"/>
            </a:xfrm>
            <a:custGeom>
              <a:avLst/>
              <a:gdLst>
                <a:gd name="csX0" fmla="*/ 822960 w 1645920"/>
                <a:gd name="csY0" fmla="*/ 137160 h 1645920"/>
                <a:gd name="csX1" fmla="*/ 137160 w 1645920"/>
                <a:gd name="csY1" fmla="*/ 822960 h 1645920"/>
                <a:gd name="csX2" fmla="*/ 822960 w 1645920"/>
                <a:gd name="csY2" fmla="*/ 1508760 h 1645920"/>
                <a:gd name="csX3" fmla="*/ 1508760 w 1645920"/>
                <a:gd name="csY3" fmla="*/ 822960 h 1645920"/>
                <a:gd name="csX4" fmla="*/ 822960 w 1645920"/>
                <a:gd name="csY4" fmla="*/ 137160 h 1645920"/>
                <a:gd name="csX5" fmla="*/ 822960 w 1645920"/>
                <a:gd name="csY5" fmla="*/ 0 h 1645920"/>
                <a:gd name="csX6" fmla="*/ 1645920 w 1645920"/>
                <a:gd name="csY6" fmla="*/ 822960 h 1645920"/>
                <a:gd name="csX7" fmla="*/ 822960 w 1645920"/>
                <a:gd name="csY7" fmla="*/ 1645920 h 1645920"/>
                <a:gd name="csX8" fmla="*/ 0 w 1645920"/>
                <a:gd name="csY8" fmla="*/ 822960 h 1645920"/>
                <a:gd name="csX9" fmla="*/ 822960 w 1645920"/>
                <a:gd name="csY9" fmla="*/ 0 h 1645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645920" h="1645920">
                  <a:moveTo>
                    <a:pt x="822960" y="137160"/>
                  </a:moveTo>
                  <a:cubicBezTo>
                    <a:pt x="444203" y="137160"/>
                    <a:pt x="137160" y="444203"/>
                    <a:pt x="137160" y="822960"/>
                  </a:cubicBezTo>
                  <a:cubicBezTo>
                    <a:pt x="137160" y="1201717"/>
                    <a:pt x="444203" y="1508760"/>
                    <a:pt x="822960" y="1508760"/>
                  </a:cubicBezTo>
                  <a:cubicBezTo>
                    <a:pt x="1201717" y="1508760"/>
                    <a:pt x="1508760" y="1201717"/>
                    <a:pt x="1508760" y="822960"/>
                  </a:cubicBezTo>
                  <a:cubicBezTo>
                    <a:pt x="1508760" y="444203"/>
                    <a:pt x="1201717" y="137160"/>
                    <a:pt x="822960" y="137160"/>
                  </a:cubicBezTo>
                  <a:close/>
                  <a:moveTo>
                    <a:pt x="822960" y="0"/>
                  </a:moveTo>
                  <a:cubicBezTo>
                    <a:pt x="1277468" y="0"/>
                    <a:pt x="1645920" y="368452"/>
                    <a:pt x="1645920" y="822960"/>
                  </a:cubicBezTo>
                  <a:cubicBezTo>
                    <a:pt x="1645920" y="1277468"/>
                    <a:pt x="1277468" y="1645920"/>
                    <a:pt x="822960" y="1645920"/>
                  </a:cubicBez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chemeClr val="accent3"/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2C65AE9-27C2-B4DF-8C9A-B777B36D90FC}"/>
              </a:ext>
            </a:extLst>
          </p:cNvPr>
          <p:cNvSpPr txBox="1">
            <a:spLocks noChangeAspect="1"/>
          </p:cNvSpPr>
          <p:nvPr/>
        </p:nvSpPr>
        <p:spPr>
          <a:xfrm>
            <a:off x="1555954" y="1108611"/>
            <a:ext cx="1097280" cy="1097280"/>
          </a:xfrm>
          <a:prstGeom prst="rect">
            <a:avLst/>
          </a:prstGeom>
          <a:noFill/>
        </p:spPr>
        <p:txBody>
          <a:bodyPr wrap="none" lIns="0" tIns="0" rtlCol="0" anchor="ctr">
            <a:noAutofit/>
          </a:bodyPr>
          <a:lstStyle/>
          <a:p>
            <a:pPr algn="ctr"/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57A904A-AA74-5F0B-EBE4-C79B8972B6BB}"/>
              </a:ext>
            </a:extLst>
          </p:cNvPr>
          <p:cNvSpPr txBox="1">
            <a:spLocks noChangeAspect="1"/>
          </p:cNvSpPr>
          <p:nvPr/>
        </p:nvSpPr>
        <p:spPr>
          <a:xfrm>
            <a:off x="9555122" y="1108611"/>
            <a:ext cx="1097280" cy="1097280"/>
          </a:xfrm>
          <a:prstGeom prst="rect">
            <a:avLst/>
          </a:prstGeom>
          <a:noFill/>
        </p:spPr>
        <p:txBody>
          <a:bodyPr wrap="none" lIns="91440" tIns="0" rIns="0" rtlCol="0" anchor="ctr">
            <a:noAutofit/>
          </a:bodyPr>
          <a:lstStyle>
            <a:defPPr>
              <a:defRPr lang="en-US"/>
            </a:defPPr>
            <a:lvl1pPr>
              <a:defRPr sz="54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en-US" sz="4400" dirty="0">
                <a:solidFill>
                  <a:schemeClr val="accent2">
                    <a:lumMod val="50000"/>
                  </a:schemeClr>
                </a:solidFill>
              </a:rPr>
              <a:t>W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E5835EC-7C43-D700-5293-46C0A024DE4D}"/>
              </a:ext>
            </a:extLst>
          </p:cNvPr>
          <p:cNvSpPr txBox="1">
            <a:spLocks noChangeAspect="1"/>
          </p:cNvSpPr>
          <p:nvPr/>
        </p:nvSpPr>
        <p:spPr>
          <a:xfrm>
            <a:off x="9555122" y="4830488"/>
            <a:ext cx="1097280" cy="1097280"/>
          </a:xfrm>
          <a:prstGeom prst="rect">
            <a:avLst/>
          </a:prstGeom>
          <a:noFill/>
        </p:spPr>
        <p:txBody>
          <a:bodyPr wrap="none" lIns="91440" tIns="182880" rIns="0" bIns="0" rtlCol="0" anchor="ctr">
            <a:noAutofit/>
          </a:bodyPr>
          <a:lstStyle/>
          <a:p>
            <a:pPr algn="ctr"/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7F26CB6-804D-095D-2446-997E30B64747}"/>
              </a:ext>
            </a:extLst>
          </p:cNvPr>
          <p:cNvSpPr txBox="1">
            <a:spLocks noChangeAspect="1"/>
          </p:cNvSpPr>
          <p:nvPr/>
        </p:nvSpPr>
        <p:spPr>
          <a:xfrm>
            <a:off x="1555954" y="4830488"/>
            <a:ext cx="1097280" cy="1097280"/>
          </a:xfrm>
          <a:prstGeom prst="rect">
            <a:avLst/>
          </a:prstGeom>
          <a:noFill/>
        </p:spPr>
        <p:txBody>
          <a:bodyPr wrap="none" lIns="0" tIns="182880" bIns="0" rtlCol="0" anchor="ctr">
            <a:noAutofit/>
          </a:bodyPr>
          <a:lstStyle/>
          <a:p>
            <a:pPr algn="ctr"/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O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51F0531-3185-819F-F4BF-030CEF9CD7CB}"/>
              </a:ext>
            </a:extLst>
          </p:cNvPr>
          <p:cNvGrpSpPr/>
          <p:nvPr/>
        </p:nvGrpSpPr>
        <p:grpSpPr>
          <a:xfrm>
            <a:off x="2905818" y="1550759"/>
            <a:ext cx="1947536" cy="1585260"/>
            <a:chOff x="2905818" y="1658339"/>
            <a:chExt cx="1947536" cy="158526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ED9685F-D9F3-ABEE-DCD6-3B5CA34AF9AB}"/>
                </a:ext>
              </a:extLst>
            </p:cNvPr>
            <p:cNvSpPr txBox="1"/>
            <p:nvPr/>
          </p:nvSpPr>
          <p:spPr>
            <a:xfrm>
              <a:off x="2905818" y="1658339"/>
              <a:ext cx="19475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Strengths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895D7A2-1206-1872-287A-5E890FF8252D}"/>
                </a:ext>
              </a:extLst>
            </p:cNvPr>
            <p:cNvSpPr txBox="1"/>
            <p:nvPr/>
          </p:nvSpPr>
          <p:spPr>
            <a:xfrm>
              <a:off x="2905818" y="2289492"/>
              <a:ext cx="1947536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BFED193-8140-5D02-7FBA-C09EDA793EC3}"/>
                </a:ext>
              </a:extLst>
            </p:cNvPr>
            <p:cNvCxnSpPr/>
            <p:nvPr/>
          </p:nvCxnSpPr>
          <p:spPr>
            <a:xfrm>
              <a:off x="2905818" y="2204748"/>
              <a:ext cx="859731" cy="0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91D6091-CC02-614F-9753-3119FA6446FE}"/>
              </a:ext>
            </a:extLst>
          </p:cNvPr>
          <p:cNvGrpSpPr/>
          <p:nvPr/>
        </p:nvGrpSpPr>
        <p:grpSpPr>
          <a:xfrm>
            <a:off x="7466844" y="1550759"/>
            <a:ext cx="1947536" cy="1585260"/>
            <a:chOff x="2905818" y="1658339"/>
            <a:chExt cx="1947536" cy="158526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0FCB747-F2F2-7C09-5FB7-953B1AC33200}"/>
                </a:ext>
              </a:extLst>
            </p:cNvPr>
            <p:cNvSpPr txBox="1"/>
            <p:nvPr/>
          </p:nvSpPr>
          <p:spPr>
            <a:xfrm>
              <a:off x="2905818" y="1658339"/>
              <a:ext cx="19475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Weaknesses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5F822E2-AE21-0272-B3F4-E75D7707ACD2}"/>
                </a:ext>
              </a:extLst>
            </p:cNvPr>
            <p:cNvSpPr txBox="1"/>
            <p:nvPr/>
          </p:nvSpPr>
          <p:spPr>
            <a:xfrm>
              <a:off x="2905818" y="2289492"/>
              <a:ext cx="1947536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/>
                <a:t>Lorem ipsum dolor sit amet, nibh est. A magna maecenas, quam magna nec quis, lorem nunc.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81EEE3D-5022-A32C-B744-D1C70DA23807}"/>
                </a:ext>
              </a:extLst>
            </p:cNvPr>
            <p:cNvCxnSpPr/>
            <p:nvPr/>
          </p:nvCxnSpPr>
          <p:spPr>
            <a:xfrm>
              <a:off x="2905818" y="2204748"/>
              <a:ext cx="859731" cy="0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7068528-BC68-243E-E4D2-8686461DC441}"/>
              </a:ext>
            </a:extLst>
          </p:cNvPr>
          <p:cNvGrpSpPr/>
          <p:nvPr/>
        </p:nvGrpSpPr>
        <p:grpSpPr>
          <a:xfrm>
            <a:off x="2905818" y="3917980"/>
            <a:ext cx="1947536" cy="1585260"/>
            <a:chOff x="2905818" y="1658339"/>
            <a:chExt cx="1947536" cy="1585260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3A36132-84D7-75F2-FB2B-61C23AD573E1}"/>
                </a:ext>
              </a:extLst>
            </p:cNvPr>
            <p:cNvSpPr txBox="1"/>
            <p:nvPr/>
          </p:nvSpPr>
          <p:spPr>
            <a:xfrm>
              <a:off x="2905818" y="1658339"/>
              <a:ext cx="19475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Opportunities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319D1FA-96FB-4DD1-0D18-C1E9DDD0F4DB}"/>
                </a:ext>
              </a:extLst>
            </p:cNvPr>
            <p:cNvSpPr txBox="1"/>
            <p:nvPr/>
          </p:nvSpPr>
          <p:spPr>
            <a:xfrm>
              <a:off x="2905818" y="2289492"/>
              <a:ext cx="1947536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886EED3-B1D3-895A-63A8-DB5B8CFCA0D5}"/>
                </a:ext>
              </a:extLst>
            </p:cNvPr>
            <p:cNvCxnSpPr/>
            <p:nvPr/>
          </p:nvCxnSpPr>
          <p:spPr>
            <a:xfrm>
              <a:off x="2905818" y="2204748"/>
              <a:ext cx="859731" cy="0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E728775-BD68-9B2E-1A16-F90E710912C8}"/>
              </a:ext>
            </a:extLst>
          </p:cNvPr>
          <p:cNvGrpSpPr/>
          <p:nvPr/>
        </p:nvGrpSpPr>
        <p:grpSpPr>
          <a:xfrm>
            <a:off x="7466844" y="3917980"/>
            <a:ext cx="1947536" cy="1585260"/>
            <a:chOff x="2905818" y="1658339"/>
            <a:chExt cx="1947536" cy="158526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2355228-297A-5E47-E7C1-63573AE37FFB}"/>
                </a:ext>
              </a:extLst>
            </p:cNvPr>
            <p:cNvSpPr txBox="1"/>
            <p:nvPr/>
          </p:nvSpPr>
          <p:spPr>
            <a:xfrm>
              <a:off x="2905818" y="1658339"/>
              <a:ext cx="19475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Threats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43E2589-54C0-B6D1-BF18-1F557E7347B7}"/>
                </a:ext>
              </a:extLst>
            </p:cNvPr>
            <p:cNvSpPr txBox="1"/>
            <p:nvPr/>
          </p:nvSpPr>
          <p:spPr>
            <a:xfrm>
              <a:off x="2905818" y="2289492"/>
              <a:ext cx="1947536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9ED163B-415B-E2CF-8A12-3525981CD479}"/>
                </a:ext>
              </a:extLst>
            </p:cNvPr>
            <p:cNvCxnSpPr/>
            <p:nvPr/>
          </p:nvCxnSpPr>
          <p:spPr>
            <a:xfrm>
              <a:off x="2905818" y="2204748"/>
              <a:ext cx="859731" cy="0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1160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7A9BE-5943-80C4-83FD-0A411861A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E70BCC0-4298-5BF0-DD0C-292629575ABC}"/>
              </a:ext>
            </a:extLst>
          </p:cNvPr>
          <p:cNvSpPr/>
          <p:nvPr/>
        </p:nvSpPr>
        <p:spPr>
          <a:xfrm>
            <a:off x="6198503" y="1108612"/>
            <a:ext cx="4453899" cy="2369590"/>
          </a:xfrm>
          <a:custGeom>
            <a:avLst/>
            <a:gdLst>
              <a:gd name="csX0" fmla="*/ 946047 w 4453899"/>
              <a:gd name="csY0" fmla="*/ 2199962 h 2369590"/>
              <a:gd name="csX1" fmla="*/ 888415 w 4453899"/>
              <a:gd name="csY1" fmla="*/ 2257594 h 2369590"/>
              <a:gd name="csX2" fmla="*/ 946047 w 4453899"/>
              <a:gd name="csY2" fmla="*/ 2315226 h 2369590"/>
              <a:gd name="csX3" fmla="*/ 1003679 w 4453899"/>
              <a:gd name="csY3" fmla="*/ 2257594 h 2369590"/>
              <a:gd name="csX4" fmla="*/ 946047 w 4453899"/>
              <a:gd name="csY4" fmla="*/ 2199962 h 2369590"/>
              <a:gd name="csX5" fmla="*/ 4292832 w 4453899"/>
              <a:gd name="csY5" fmla="*/ 1476646 h 2369590"/>
              <a:gd name="csX6" fmla="*/ 4319559 w 4453899"/>
              <a:gd name="csY6" fmla="*/ 1503373 h 2369590"/>
              <a:gd name="csX7" fmla="*/ 4292832 w 4453899"/>
              <a:gd name="csY7" fmla="*/ 1530100 h 2369590"/>
              <a:gd name="csX8" fmla="*/ 4266106 w 4453899"/>
              <a:gd name="csY8" fmla="*/ 1503373 h 2369590"/>
              <a:gd name="csX9" fmla="*/ 4292832 w 4453899"/>
              <a:gd name="csY9" fmla="*/ 1476646 h 2369590"/>
              <a:gd name="csX10" fmla="*/ 4292832 w 4453899"/>
              <a:gd name="csY10" fmla="*/ 1360256 h 2369590"/>
              <a:gd name="csX11" fmla="*/ 4323378 w 4453899"/>
              <a:gd name="csY11" fmla="*/ 1390801 h 2369590"/>
              <a:gd name="csX12" fmla="*/ 4292832 w 4453899"/>
              <a:gd name="csY12" fmla="*/ 1421346 h 2369590"/>
              <a:gd name="csX13" fmla="*/ 4262288 w 4453899"/>
              <a:gd name="csY13" fmla="*/ 1390801 h 2369590"/>
              <a:gd name="csX14" fmla="*/ 4292832 w 4453899"/>
              <a:gd name="csY14" fmla="*/ 1360256 h 2369590"/>
              <a:gd name="csX15" fmla="*/ 47854 w 4453899"/>
              <a:gd name="csY15" fmla="*/ 1312308 h 2369590"/>
              <a:gd name="csX16" fmla="*/ 29044 w 4453899"/>
              <a:gd name="csY16" fmla="*/ 1319191 h 2369590"/>
              <a:gd name="csX17" fmla="*/ 81996 w 4453899"/>
              <a:gd name="csY17" fmla="*/ 1345388 h 2369590"/>
              <a:gd name="csX18" fmla="*/ 193543 w 4453899"/>
              <a:gd name="csY18" fmla="*/ 1371725 h 2369590"/>
              <a:gd name="csX19" fmla="*/ 562533 w 4453899"/>
              <a:gd name="csY19" fmla="*/ 1574055 h 2369590"/>
              <a:gd name="csX20" fmla="*/ 838718 w 4453899"/>
              <a:gd name="csY20" fmla="*/ 1939004 h 2369590"/>
              <a:gd name="csX21" fmla="*/ 850178 w 4453899"/>
              <a:gd name="csY21" fmla="*/ 1970402 h 2369590"/>
              <a:gd name="csX22" fmla="*/ 850578 w 4453899"/>
              <a:gd name="csY22" fmla="*/ 1970932 h 2369590"/>
              <a:gd name="csX23" fmla="*/ 861614 w 4453899"/>
              <a:gd name="csY23" fmla="*/ 1999817 h 2369590"/>
              <a:gd name="csX24" fmla="*/ 864380 w 4453899"/>
              <a:gd name="csY24" fmla="*/ 2009309 h 2369590"/>
              <a:gd name="csX25" fmla="*/ 894665 w 4453899"/>
              <a:gd name="csY25" fmla="*/ 2092285 h 2369590"/>
              <a:gd name="csX26" fmla="*/ 925391 w 4453899"/>
              <a:gd name="csY26" fmla="*/ 2167951 h 2369590"/>
              <a:gd name="csX27" fmla="*/ 916822 w 4453899"/>
              <a:gd name="csY27" fmla="*/ 2084273 h 2369590"/>
              <a:gd name="csX28" fmla="*/ 842967 w 4453899"/>
              <a:gd name="csY28" fmla="*/ 1892672 h 2369590"/>
              <a:gd name="csX29" fmla="*/ 278893 w 4453899"/>
              <a:gd name="csY29" fmla="*/ 1376950 h 2369590"/>
              <a:gd name="csX30" fmla="*/ 109865 w 4453899"/>
              <a:gd name="csY30" fmla="*/ 1323301 h 2369590"/>
              <a:gd name="csX31" fmla="*/ 47854 w 4453899"/>
              <a:gd name="csY31" fmla="*/ 1312308 h 2369590"/>
              <a:gd name="csX32" fmla="*/ 4292832 w 4453899"/>
              <a:gd name="csY32" fmla="*/ 1236231 h 2369590"/>
              <a:gd name="csX33" fmla="*/ 4327196 w 4453899"/>
              <a:gd name="csY33" fmla="*/ 1270593 h 2369590"/>
              <a:gd name="csX34" fmla="*/ 4292832 w 4453899"/>
              <a:gd name="csY34" fmla="*/ 1304956 h 2369590"/>
              <a:gd name="csX35" fmla="*/ 4258470 w 4453899"/>
              <a:gd name="csY35" fmla="*/ 1270593 h 2369590"/>
              <a:gd name="csX36" fmla="*/ 4292832 w 4453899"/>
              <a:gd name="csY36" fmla="*/ 1236231 h 2369590"/>
              <a:gd name="csX37" fmla="*/ 4292832 w 4453899"/>
              <a:gd name="csY37" fmla="*/ 1104569 h 2369590"/>
              <a:gd name="csX38" fmla="*/ 4331014 w 4453899"/>
              <a:gd name="csY38" fmla="*/ 1142750 h 2369590"/>
              <a:gd name="csX39" fmla="*/ 4292832 w 4453899"/>
              <a:gd name="csY39" fmla="*/ 1180931 h 2369590"/>
              <a:gd name="csX40" fmla="*/ 4254652 w 4453899"/>
              <a:gd name="csY40" fmla="*/ 1142750 h 2369590"/>
              <a:gd name="csX41" fmla="*/ 4292832 w 4453899"/>
              <a:gd name="csY41" fmla="*/ 1104569 h 2369590"/>
              <a:gd name="csX42" fmla="*/ 4292834 w 4453899"/>
              <a:gd name="csY42" fmla="*/ 967546 h 2369590"/>
              <a:gd name="csX43" fmla="*/ 4333695 w 4453899"/>
              <a:gd name="csY43" fmla="*/ 1008408 h 2369590"/>
              <a:gd name="csX44" fmla="*/ 4292834 w 4453899"/>
              <a:gd name="csY44" fmla="*/ 1049270 h 2369590"/>
              <a:gd name="csX45" fmla="*/ 4251972 w 4453899"/>
              <a:gd name="csY45" fmla="*/ 1008408 h 2369590"/>
              <a:gd name="csX46" fmla="*/ 4292834 w 4453899"/>
              <a:gd name="csY46" fmla="*/ 967546 h 2369590"/>
              <a:gd name="csX47" fmla="*/ 731124 w 4453899"/>
              <a:gd name="csY47" fmla="*/ 942158 h 2369590"/>
              <a:gd name="csX48" fmla="*/ 720876 w 4453899"/>
              <a:gd name="csY48" fmla="*/ 952730 h 2369590"/>
              <a:gd name="csX49" fmla="*/ 720680 w 4453899"/>
              <a:gd name="csY49" fmla="*/ 980551 h 2369590"/>
              <a:gd name="csX50" fmla="*/ 720530 w 4453899"/>
              <a:gd name="csY50" fmla="*/ 1012882 h 2369590"/>
              <a:gd name="csX51" fmla="*/ 733192 w 4453899"/>
              <a:gd name="csY51" fmla="*/ 1024620 h 2369590"/>
              <a:gd name="csX52" fmla="*/ 744704 w 4453899"/>
              <a:gd name="csY52" fmla="*/ 1013619 h 2369590"/>
              <a:gd name="csX53" fmla="*/ 744734 w 4453899"/>
              <a:gd name="csY53" fmla="*/ 984310 h 2369590"/>
              <a:gd name="csX54" fmla="*/ 744621 w 4453899"/>
              <a:gd name="csY54" fmla="*/ 952768 h 2369590"/>
              <a:gd name="csX55" fmla="*/ 731124 w 4453899"/>
              <a:gd name="csY55" fmla="*/ 942158 h 2369590"/>
              <a:gd name="csX56" fmla="*/ 677604 w 4453899"/>
              <a:gd name="csY56" fmla="*/ 926195 h 2369590"/>
              <a:gd name="csX57" fmla="*/ 664588 w 4453899"/>
              <a:gd name="csY57" fmla="*/ 938624 h 2369590"/>
              <a:gd name="csX58" fmla="*/ 643227 w 4453899"/>
              <a:gd name="csY58" fmla="*/ 966121 h 2369590"/>
              <a:gd name="csX59" fmla="*/ 634527 w 4453899"/>
              <a:gd name="csY59" fmla="*/ 977716 h 2369590"/>
              <a:gd name="csX60" fmla="*/ 639557 w 4453899"/>
              <a:gd name="csY60" fmla="*/ 993348 h 2369590"/>
              <a:gd name="csX61" fmla="*/ 654189 w 4453899"/>
              <a:gd name="csY61" fmla="*/ 991400 h 2369590"/>
              <a:gd name="csX62" fmla="*/ 666009 w 4453899"/>
              <a:gd name="csY62" fmla="*/ 976182 h 2369590"/>
              <a:gd name="csX63" fmla="*/ 681830 w 4453899"/>
              <a:gd name="csY63" fmla="*/ 955888 h 2369590"/>
              <a:gd name="csX64" fmla="*/ 691882 w 4453899"/>
              <a:gd name="csY64" fmla="*/ 941933 h 2369590"/>
              <a:gd name="csX65" fmla="*/ 677604 w 4453899"/>
              <a:gd name="csY65" fmla="*/ 926195 h 2369590"/>
              <a:gd name="csX66" fmla="*/ 784517 w 4453899"/>
              <a:gd name="csY66" fmla="*/ 924827 h 2369590"/>
              <a:gd name="csX67" fmla="*/ 775750 w 4453899"/>
              <a:gd name="csY67" fmla="*/ 942136 h 2369590"/>
              <a:gd name="csX68" fmla="*/ 789239 w 4453899"/>
              <a:gd name="csY68" fmla="*/ 958715 h 2369590"/>
              <a:gd name="csX69" fmla="*/ 804014 w 4453899"/>
              <a:gd name="csY69" fmla="*/ 976242 h 2369590"/>
              <a:gd name="csX70" fmla="*/ 815766 w 4453899"/>
              <a:gd name="csY70" fmla="*/ 990070 h 2369590"/>
              <a:gd name="csX71" fmla="*/ 830120 w 4453899"/>
              <a:gd name="csY71" fmla="*/ 990664 h 2369590"/>
              <a:gd name="csX72" fmla="*/ 834030 w 4453899"/>
              <a:gd name="csY72" fmla="*/ 974806 h 2369590"/>
              <a:gd name="csX73" fmla="*/ 821586 w 4453899"/>
              <a:gd name="csY73" fmla="*/ 959429 h 2369590"/>
              <a:gd name="csX74" fmla="*/ 800405 w 4453899"/>
              <a:gd name="csY74" fmla="*/ 934023 h 2369590"/>
              <a:gd name="csX75" fmla="*/ 784517 w 4453899"/>
              <a:gd name="csY75" fmla="*/ 924827 h 2369590"/>
              <a:gd name="csX76" fmla="*/ 617481 w 4453899"/>
              <a:gd name="csY76" fmla="*/ 687976 h 2369590"/>
              <a:gd name="csX77" fmla="*/ 545750 w 4453899"/>
              <a:gd name="csY77" fmla="*/ 714519 h 2369590"/>
              <a:gd name="csX78" fmla="*/ 480371 w 4453899"/>
              <a:gd name="csY78" fmla="*/ 745384 h 2369590"/>
              <a:gd name="csX79" fmla="*/ 419730 w 4453899"/>
              <a:gd name="csY79" fmla="*/ 785536 h 2369590"/>
              <a:gd name="csX80" fmla="*/ 440814 w 4453899"/>
              <a:gd name="csY80" fmla="*/ 943264 h 2369590"/>
              <a:gd name="csX81" fmla="*/ 529268 w 4453899"/>
              <a:gd name="csY81" fmla="*/ 958144 h 2369590"/>
              <a:gd name="csX82" fmla="*/ 579202 w 4453899"/>
              <a:gd name="csY82" fmla="*/ 935226 h 2369590"/>
              <a:gd name="csX83" fmla="*/ 635234 w 4453899"/>
              <a:gd name="csY83" fmla="*/ 907766 h 2369590"/>
              <a:gd name="csX84" fmla="*/ 679213 w 4453899"/>
              <a:gd name="csY84" fmla="*/ 886359 h 2369590"/>
              <a:gd name="csX85" fmla="*/ 695296 w 4453899"/>
              <a:gd name="csY85" fmla="*/ 870772 h 2369590"/>
              <a:gd name="csX86" fmla="*/ 682311 w 4453899"/>
              <a:gd name="csY86" fmla="*/ 839320 h 2369590"/>
              <a:gd name="csX87" fmla="*/ 673040 w 4453899"/>
              <a:gd name="csY87" fmla="*/ 830290 h 2369590"/>
              <a:gd name="csX88" fmla="*/ 661648 w 4453899"/>
              <a:gd name="csY88" fmla="*/ 834929 h 2369590"/>
              <a:gd name="csX89" fmla="*/ 634445 w 4453899"/>
              <a:gd name="csY89" fmla="*/ 848328 h 2369590"/>
              <a:gd name="csX90" fmla="*/ 553675 w 4453899"/>
              <a:gd name="csY90" fmla="*/ 887886 h 2369590"/>
              <a:gd name="csX91" fmla="*/ 509508 w 4453899"/>
              <a:gd name="csY91" fmla="*/ 906864 h 2369590"/>
              <a:gd name="csX92" fmla="*/ 451844 w 4453899"/>
              <a:gd name="csY92" fmla="*/ 872088 h 2369590"/>
              <a:gd name="csX93" fmla="*/ 448979 w 4453899"/>
              <a:gd name="csY93" fmla="*/ 855734 h 2369590"/>
              <a:gd name="csX94" fmla="*/ 471695 w 4453899"/>
              <a:gd name="csY94" fmla="*/ 811154 h 2369590"/>
              <a:gd name="csX95" fmla="*/ 498590 w 4453899"/>
              <a:gd name="csY95" fmla="*/ 797461 h 2369590"/>
              <a:gd name="csX96" fmla="*/ 541404 w 4453899"/>
              <a:gd name="csY96" fmla="*/ 777092 h 2369590"/>
              <a:gd name="csX97" fmla="*/ 570653 w 4453899"/>
              <a:gd name="csY97" fmla="*/ 763490 h 2369590"/>
              <a:gd name="csX98" fmla="*/ 587503 w 4453899"/>
              <a:gd name="csY98" fmla="*/ 755550 h 2369590"/>
              <a:gd name="csX99" fmla="*/ 624166 w 4453899"/>
              <a:gd name="csY99" fmla="*/ 742046 h 2369590"/>
              <a:gd name="csX100" fmla="*/ 658739 w 4453899"/>
              <a:gd name="csY100" fmla="*/ 758385 h 2369590"/>
              <a:gd name="csX101" fmla="*/ 675709 w 4453899"/>
              <a:gd name="csY101" fmla="*/ 775303 h 2369590"/>
              <a:gd name="csX102" fmla="*/ 687356 w 4453899"/>
              <a:gd name="csY102" fmla="*/ 769671 h 2369590"/>
              <a:gd name="csX103" fmla="*/ 706063 w 4453899"/>
              <a:gd name="csY103" fmla="*/ 760573 h 2369590"/>
              <a:gd name="csX104" fmla="*/ 715853 w 4453899"/>
              <a:gd name="csY104" fmla="*/ 753783 h 2369590"/>
              <a:gd name="csX105" fmla="*/ 713635 w 4453899"/>
              <a:gd name="csY105" fmla="*/ 744084 h 2369590"/>
              <a:gd name="csX106" fmla="*/ 702763 w 4453899"/>
              <a:gd name="csY106" fmla="*/ 725617 h 2369590"/>
              <a:gd name="csX107" fmla="*/ 617481 w 4453899"/>
              <a:gd name="csY107" fmla="*/ 687976 h 2369590"/>
              <a:gd name="csX108" fmla="*/ 955147 w 4453899"/>
              <a:gd name="csY108" fmla="*/ 605304 h 2369590"/>
              <a:gd name="csX109" fmla="*/ 884543 w 4453899"/>
              <a:gd name="csY109" fmla="*/ 630786 h 2369590"/>
              <a:gd name="csX110" fmla="*/ 816285 w 4453899"/>
              <a:gd name="csY110" fmla="*/ 663998 h 2369590"/>
              <a:gd name="csX111" fmla="*/ 784908 w 4453899"/>
              <a:gd name="csY111" fmla="*/ 678480 h 2369590"/>
              <a:gd name="csX112" fmla="*/ 769058 w 4453899"/>
              <a:gd name="csY112" fmla="*/ 689713 h 2369590"/>
              <a:gd name="csX113" fmla="*/ 774773 w 4453899"/>
              <a:gd name="csY113" fmla="*/ 718271 h 2369590"/>
              <a:gd name="csX114" fmla="*/ 782164 w 4453899"/>
              <a:gd name="csY114" fmla="*/ 732670 h 2369590"/>
              <a:gd name="csX115" fmla="*/ 797142 w 4453899"/>
              <a:gd name="csY115" fmla="*/ 732843 h 2369590"/>
              <a:gd name="csX116" fmla="*/ 836083 w 4453899"/>
              <a:gd name="csY116" fmla="*/ 713872 h 2369590"/>
              <a:gd name="csX117" fmla="*/ 909837 w 4453899"/>
              <a:gd name="csY117" fmla="*/ 677863 h 2369590"/>
              <a:gd name="csX118" fmla="*/ 955749 w 4453899"/>
              <a:gd name="csY118" fmla="*/ 659584 h 2369590"/>
              <a:gd name="csX119" fmla="*/ 1010638 w 4453899"/>
              <a:gd name="csY119" fmla="*/ 692954 h 2369590"/>
              <a:gd name="csX120" fmla="*/ 1013021 w 4453899"/>
              <a:gd name="csY120" fmla="*/ 722557 h 2369590"/>
              <a:gd name="csX121" fmla="*/ 985720 w 4453899"/>
              <a:gd name="csY121" fmla="*/ 759753 h 2369590"/>
              <a:gd name="csX122" fmla="*/ 966967 w 4453899"/>
              <a:gd name="csY122" fmla="*/ 768799 h 2369590"/>
              <a:gd name="csX123" fmla="*/ 881250 w 4453899"/>
              <a:gd name="csY123" fmla="*/ 810161 h 2369590"/>
              <a:gd name="csX124" fmla="*/ 830188 w 4453899"/>
              <a:gd name="csY124" fmla="*/ 826620 h 2369590"/>
              <a:gd name="csX125" fmla="*/ 799270 w 4453899"/>
              <a:gd name="csY125" fmla="*/ 809612 h 2369590"/>
              <a:gd name="csX126" fmla="*/ 792367 w 4453899"/>
              <a:gd name="csY126" fmla="*/ 798446 h 2369590"/>
              <a:gd name="csX127" fmla="*/ 789269 w 4453899"/>
              <a:gd name="csY127" fmla="*/ 792529 h 2369590"/>
              <a:gd name="csX128" fmla="*/ 783570 w 4453899"/>
              <a:gd name="csY128" fmla="*/ 790093 h 2369590"/>
              <a:gd name="csX129" fmla="*/ 766050 w 4453899"/>
              <a:gd name="csY129" fmla="*/ 797950 h 2369590"/>
              <a:gd name="csX130" fmla="*/ 748343 w 4453899"/>
              <a:gd name="csY130" fmla="*/ 806605 h 2369590"/>
              <a:gd name="csX131" fmla="*/ 741568 w 4453899"/>
              <a:gd name="csY131" fmla="*/ 811890 h 2369590"/>
              <a:gd name="csX132" fmla="*/ 746937 w 4453899"/>
              <a:gd name="csY132" fmla="*/ 827320 h 2369590"/>
              <a:gd name="csX133" fmla="*/ 779209 w 4453899"/>
              <a:gd name="csY133" fmla="*/ 864253 h 2369590"/>
              <a:gd name="csX134" fmla="*/ 848204 w 4453899"/>
              <a:gd name="csY134" fmla="*/ 881419 h 2369590"/>
              <a:gd name="csX135" fmla="*/ 890596 w 4453899"/>
              <a:gd name="csY135" fmla="*/ 866915 h 2369590"/>
              <a:gd name="csX136" fmla="*/ 920469 w 4453899"/>
              <a:gd name="csY136" fmla="*/ 852411 h 2369590"/>
              <a:gd name="csX137" fmla="*/ 977351 w 4453899"/>
              <a:gd name="csY137" fmla="*/ 825056 h 2369590"/>
              <a:gd name="csX138" fmla="*/ 1021781 w 4453899"/>
              <a:gd name="csY138" fmla="*/ 801860 h 2369590"/>
              <a:gd name="csX139" fmla="*/ 1062053 w 4453899"/>
              <a:gd name="csY139" fmla="*/ 750377 h 2369590"/>
              <a:gd name="csX140" fmla="*/ 1068617 w 4453899"/>
              <a:gd name="csY140" fmla="*/ 715880 h 2369590"/>
              <a:gd name="csX141" fmla="*/ 1057158 w 4453899"/>
              <a:gd name="csY141" fmla="*/ 664509 h 2369590"/>
              <a:gd name="csX142" fmla="*/ 955147 w 4453899"/>
              <a:gd name="csY142" fmla="*/ 605304 h 2369590"/>
              <a:gd name="csX143" fmla="*/ 821398 w 4453899"/>
              <a:gd name="csY143" fmla="*/ 571446 h 2369590"/>
              <a:gd name="csX144" fmla="*/ 808443 w 4453899"/>
              <a:gd name="csY144" fmla="*/ 583995 h 2369590"/>
              <a:gd name="csX145" fmla="*/ 787209 w 4453899"/>
              <a:gd name="csY145" fmla="*/ 609350 h 2369590"/>
              <a:gd name="csX146" fmla="*/ 777096 w 4453899"/>
              <a:gd name="csY146" fmla="*/ 621846 h 2369590"/>
              <a:gd name="csX147" fmla="*/ 781878 w 4453899"/>
              <a:gd name="csY147" fmla="*/ 637516 h 2369590"/>
              <a:gd name="csX148" fmla="*/ 795961 w 4453899"/>
              <a:gd name="csY148" fmla="*/ 636170 h 2369590"/>
              <a:gd name="csX149" fmla="*/ 806683 w 4453899"/>
              <a:gd name="csY149" fmla="*/ 623576 h 2369590"/>
              <a:gd name="csX150" fmla="*/ 823301 w 4453899"/>
              <a:gd name="csY150" fmla="*/ 604079 h 2369590"/>
              <a:gd name="csX151" fmla="*/ 836256 w 4453899"/>
              <a:gd name="csY151" fmla="*/ 587762 h 2369590"/>
              <a:gd name="csX152" fmla="*/ 821398 w 4453899"/>
              <a:gd name="csY152" fmla="*/ 571446 h 2369590"/>
              <a:gd name="csX153" fmla="*/ 642339 w 4453899"/>
              <a:gd name="csY153" fmla="*/ 568348 h 2369590"/>
              <a:gd name="csX154" fmla="*/ 634663 w 4453899"/>
              <a:gd name="csY154" fmla="*/ 586221 h 2369590"/>
              <a:gd name="csX155" fmla="*/ 638339 w 4453899"/>
              <a:gd name="csY155" fmla="*/ 590815 h 2369590"/>
              <a:gd name="csX156" fmla="*/ 648904 w 4453899"/>
              <a:gd name="csY156" fmla="*/ 603567 h 2369590"/>
              <a:gd name="csX157" fmla="*/ 664634 w 4453899"/>
              <a:gd name="csY157" fmla="*/ 622418 h 2369590"/>
              <a:gd name="csX158" fmla="*/ 673897 w 4453899"/>
              <a:gd name="csY158" fmla="*/ 633463 h 2369590"/>
              <a:gd name="csX159" fmla="*/ 689439 w 4453899"/>
              <a:gd name="csY159" fmla="*/ 634162 h 2369590"/>
              <a:gd name="csX160" fmla="*/ 692687 w 4453899"/>
              <a:gd name="csY160" fmla="*/ 618380 h 2369590"/>
              <a:gd name="csX161" fmla="*/ 681627 w 4453899"/>
              <a:gd name="csY161" fmla="*/ 604673 h 2369590"/>
              <a:gd name="csX162" fmla="*/ 659152 w 4453899"/>
              <a:gd name="csY162" fmla="*/ 577499 h 2369590"/>
              <a:gd name="csX163" fmla="*/ 642339 w 4453899"/>
              <a:gd name="csY163" fmla="*/ 568348 h 2369590"/>
              <a:gd name="csX164" fmla="*/ 736944 w 4453899"/>
              <a:gd name="csY164" fmla="*/ 536167 h 2369590"/>
              <a:gd name="csX165" fmla="*/ 725027 w 4453899"/>
              <a:gd name="csY165" fmla="*/ 547453 h 2369590"/>
              <a:gd name="csX166" fmla="*/ 724357 w 4453899"/>
              <a:gd name="csY166" fmla="*/ 582792 h 2369590"/>
              <a:gd name="csX167" fmla="*/ 723914 w 4453899"/>
              <a:gd name="csY167" fmla="*/ 609846 h 2369590"/>
              <a:gd name="csX168" fmla="*/ 735448 w 4453899"/>
              <a:gd name="csY168" fmla="*/ 620200 h 2369590"/>
              <a:gd name="csX169" fmla="*/ 747719 w 4453899"/>
              <a:gd name="csY169" fmla="*/ 610583 h 2369590"/>
              <a:gd name="csX170" fmla="*/ 748012 w 4453899"/>
              <a:gd name="csY170" fmla="*/ 598582 h 2369590"/>
              <a:gd name="csX171" fmla="*/ 748569 w 4453899"/>
              <a:gd name="csY171" fmla="*/ 575273 h 2369590"/>
              <a:gd name="csX172" fmla="*/ 748967 w 4453899"/>
              <a:gd name="csY172" fmla="*/ 555754 h 2369590"/>
              <a:gd name="csX173" fmla="*/ 749050 w 4453899"/>
              <a:gd name="csY173" fmla="*/ 546881 h 2369590"/>
              <a:gd name="csX174" fmla="*/ 736944 w 4453899"/>
              <a:gd name="csY174" fmla="*/ 536167 h 2369590"/>
              <a:gd name="csX175" fmla="*/ 3505770 w 4453899"/>
              <a:gd name="csY175" fmla="*/ 264807 h 2369590"/>
              <a:gd name="csX176" fmla="*/ 3552355 w 4453899"/>
              <a:gd name="csY176" fmla="*/ 281058 h 2369590"/>
              <a:gd name="csX177" fmla="*/ 3521698 w 4453899"/>
              <a:gd name="csY177" fmla="*/ 365084 h 2369590"/>
              <a:gd name="csX178" fmla="*/ 3500797 w 4453899"/>
              <a:gd name="csY178" fmla="*/ 545816 h 2369590"/>
              <a:gd name="csX179" fmla="*/ 3900722 w 4453899"/>
              <a:gd name="csY179" fmla="*/ 972426 h 2369590"/>
              <a:gd name="csX180" fmla="*/ 4053446 w 4453899"/>
              <a:gd name="csY180" fmla="*/ 966156 h 2369590"/>
              <a:gd name="csX181" fmla="*/ 4121796 w 4453899"/>
              <a:gd name="csY181" fmla="*/ 949922 h 2369590"/>
              <a:gd name="csX182" fmla="*/ 4122979 w 4453899"/>
              <a:gd name="csY182" fmla="*/ 1033530 h 2369590"/>
              <a:gd name="csX183" fmla="*/ 4122422 w 4453899"/>
              <a:gd name="csY183" fmla="*/ 1228615 h 2369590"/>
              <a:gd name="csX184" fmla="*/ 4121656 w 4453899"/>
              <a:gd name="csY184" fmla="*/ 1813872 h 2369590"/>
              <a:gd name="csX185" fmla="*/ 4044528 w 4453899"/>
              <a:gd name="csY185" fmla="*/ 2156524 h 2369590"/>
              <a:gd name="csX186" fmla="*/ 3775031 w 4453899"/>
              <a:gd name="csY186" fmla="*/ 2231075 h 2369590"/>
              <a:gd name="csX187" fmla="*/ 3377892 w 4453899"/>
              <a:gd name="csY187" fmla="*/ 2231005 h 2369590"/>
              <a:gd name="csX188" fmla="*/ 1559419 w 4453899"/>
              <a:gd name="csY188" fmla="*/ 2230797 h 2369590"/>
              <a:gd name="csX189" fmla="*/ 1245889 w 4453899"/>
              <a:gd name="csY189" fmla="*/ 2230797 h 2369590"/>
              <a:gd name="csX190" fmla="*/ 1109886 w 4453899"/>
              <a:gd name="csY190" fmla="*/ 2232260 h 2369590"/>
              <a:gd name="csX191" fmla="*/ 1071427 w 4453899"/>
              <a:gd name="csY191" fmla="*/ 2269814 h 2369590"/>
              <a:gd name="csX192" fmla="*/ 907416 w 4453899"/>
              <a:gd name="csY192" fmla="*/ 2364499 h 2369590"/>
              <a:gd name="csX193" fmla="*/ 904219 w 4453899"/>
              <a:gd name="csY193" fmla="*/ 2362698 h 2369590"/>
              <a:gd name="csX194" fmla="*/ 901549 w 4453899"/>
              <a:gd name="csY194" fmla="*/ 2363113 h 2369590"/>
              <a:gd name="csX195" fmla="*/ 802222 w 4453899"/>
              <a:gd name="csY195" fmla="*/ 2261412 h 2369590"/>
              <a:gd name="csX196" fmla="*/ 788553 w 4453899"/>
              <a:gd name="csY196" fmla="*/ 2239087 h 2369590"/>
              <a:gd name="csX197" fmla="*/ 758593 w 4453899"/>
              <a:gd name="csY197" fmla="*/ 2116044 h 2369590"/>
              <a:gd name="csX198" fmla="*/ 673313 w 4453899"/>
              <a:gd name="csY198" fmla="*/ 1923259 h 2369590"/>
              <a:gd name="csX199" fmla="*/ 241199 w 4453899"/>
              <a:gd name="csY199" fmla="*/ 1540194 h 2369590"/>
              <a:gd name="csX200" fmla="*/ 12670 w 4453899"/>
              <a:gd name="csY200" fmla="*/ 1477558 h 2369590"/>
              <a:gd name="csX201" fmla="*/ 1802 w 4453899"/>
              <a:gd name="csY201" fmla="*/ 1326158 h 2369590"/>
              <a:gd name="csX202" fmla="*/ 5215 w 4453899"/>
              <a:gd name="csY202" fmla="*/ 1266378 h 2369590"/>
              <a:gd name="csX203" fmla="*/ 134460 w 4453899"/>
              <a:gd name="csY203" fmla="*/ 1130933 h 2369590"/>
              <a:gd name="csX204" fmla="*/ 180165 w 4453899"/>
              <a:gd name="csY204" fmla="*/ 1080281 h 2369590"/>
              <a:gd name="csX205" fmla="*/ 180653 w 4453899"/>
              <a:gd name="csY205" fmla="*/ 929020 h 2369590"/>
              <a:gd name="csX206" fmla="*/ 180305 w 4453899"/>
              <a:gd name="csY206" fmla="*/ 594588 h 2369590"/>
              <a:gd name="csX207" fmla="*/ 231166 w 4453899"/>
              <a:gd name="csY207" fmla="*/ 363412 h 2369590"/>
              <a:gd name="csX208" fmla="*/ 528253 w 4453899"/>
              <a:gd name="csY208" fmla="*/ 268935 h 2369590"/>
              <a:gd name="csX209" fmla="*/ 799980 w 4453899"/>
              <a:gd name="csY209" fmla="*/ 268795 h 2369590"/>
              <a:gd name="csX210" fmla="*/ 2353695 w 4453899"/>
              <a:gd name="csY210" fmla="*/ 266496 h 2369590"/>
              <a:gd name="csX211" fmla="*/ 3238546 w 4453899"/>
              <a:gd name="csY211" fmla="*/ 265730 h 2369590"/>
              <a:gd name="csX212" fmla="*/ 3454534 w 4453899"/>
              <a:gd name="csY212" fmla="*/ 265381 h 2369590"/>
              <a:gd name="csX213" fmla="*/ 3505770 w 4453899"/>
              <a:gd name="csY213" fmla="*/ 264807 h 2369590"/>
              <a:gd name="csX214" fmla="*/ 3968158 w 4453899"/>
              <a:gd name="csY214" fmla="*/ 211 h 2369590"/>
              <a:gd name="csX215" fmla="*/ 4445636 w 4453899"/>
              <a:gd name="csY215" fmla="*/ 406818 h 2369590"/>
              <a:gd name="csX216" fmla="*/ 4392337 w 4453899"/>
              <a:gd name="csY216" fmla="*/ 741599 h 2369590"/>
              <a:gd name="csX217" fmla="*/ 4324474 w 4453899"/>
              <a:gd name="csY217" fmla="*/ 834822 h 2369590"/>
              <a:gd name="csX218" fmla="*/ 4311516 w 4453899"/>
              <a:gd name="csY218" fmla="*/ 834682 h 2369590"/>
              <a:gd name="csX219" fmla="*/ 4301274 w 4453899"/>
              <a:gd name="csY219" fmla="*/ 817612 h 2369590"/>
              <a:gd name="csX220" fmla="*/ 4353320 w 4453899"/>
              <a:gd name="csY220" fmla="*/ 737488 h 2369590"/>
              <a:gd name="csX221" fmla="*/ 4415746 w 4453899"/>
              <a:gd name="csY221" fmla="*/ 474053 h 2369590"/>
              <a:gd name="csX222" fmla="*/ 3839130 w 4453899"/>
              <a:gd name="csY222" fmla="*/ 56988 h 2369590"/>
              <a:gd name="csX223" fmla="*/ 3607815 w 4453899"/>
              <a:gd name="csY223" fmla="*/ 202187 h 2369590"/>
              <a:gd name="csX224" fmla="*/ 3576532 w 4453899"/>
              <a:gd name="csY224" fmla="*/ 176548 h 2369590"/>
              <a:gd name="csX225" fmla="*/ 3671078 w 4453899"/>
              <a:gd name="csY225" fmla="*/ 89944 h 2369590"/>
              <a:gd name="csX226" fmla="*/ 3968158 w 4453899"/>
              <a:gd name="csY226" fmla="*/ 211 h 23695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</a:cxnLst>
            <a:rect l="l" t="t" r="r" b="b"/>
            <a:pathLst>
              <a:path w="4453899" h="2369590">
                <a:moveTo>
                  <a:pt x="946047" y="2199962"/>
                </a:moveTo>
                <a:cubicBezTo>
                  <a:pt x="914218" y="2199962"/>
                  <a:pt x="888415" y="2225765"/>
                  <a:pt x="888415" y="2257594"/>
                </a:cubicBezTo>
                <a:cubicBezTo>
                  <a:pt x="888415" y="2289423"/>
                  <a:pt x="914218" y="2315226"/>
                  <a:pt x="946047" y="2315226"/>
                </a:cubicBezTo>
                <a:cubicBezTo>
                  <a:pt x="977876" y="2315226"/>
                  <a:pt x="1003679" y="2289423"/>
                  <a:pt x="1003679" y="2257594"/>
                </a:cubicBezTo>
                <a:cubicBezTo>
                  <a:pt x="1003679" y="2225765"/>
                  <a:pt x="977876" y="2199962"/>
                  <a:pt x="946047" y="2199962"/>
                </a:cubicBezTo>
                <a:close/>
                <a:moveTo>
                  <a:pt x="4292832" y="1476646"/>
                </a:moveTo>
                <a:cubicBezTo>
                  <a:pt x="4307593" y="1476646"/>
                  <a:pt x="4319559" y="1488612"/>
                  <a:pt x="4319559" y="1503373"/>
                </a:cubicBezTo>
                <a:cubicBezTo>
                  <a:pt x="4319559" y="1518133"/>
                  <a:pt x="4307593" y="1530100"/>
                  <a:pt x="4292832" y="1530100"/>
                </a:cubicBezTo>
                <a:cubicBezTo>
                  <a:pt x="4278072" y="1530100"/>
                  <a:pt x="4266106" y="1518133"/>
                  <a:pt x="4266106" y="1503373"/>
                </a:cubicBezTo>
                <a:cubicBezTo>
                  <a:pt x="4266106" y="1488612"/>
                  <a:pt x="4278072" y="1476646"/>
                  <a:pt x="4292832" y="1476646"/>
                </a:cubicBezTo>
                <a:close/>
                <a:moveTo>
                  <a:pt x="4292832" y="1360256"/>
                </a:moveTo>
                <a:cubicBezTo>
                  <a:pt x="4309702" y="1360256"/>
                  <a:pt x="4323378" y="1373932"/>
                  <a:pt x="4323378" y="1390801"/>
                </a:cubicBezTo>
                <a:cubicBezTo>
                  <a:pt x="4323378" y="1407670"/>
                  <a:pt x="4309702" y="1421346"/>
                  <a:pt x="4292832" y="1421346"/>
                </a:cubicBezTo>
                <a:cubicBezTo>
                  <a:pt x="4275964" y="1421346"/>
                  <a:pt x="4262288" y="1407670"/>
                  <a:pt x="4262288" y="1390801"/>
                </a:cubicBezTo>
                <a:cubicBezTo>
                  <a:pt x="4262288" y="1373932"/>
                  <a:pt x="4275964" y="1360256"/>
                  <a:pt x="4292832" y="1360256"/>
                </a:cubicBezTo>
                <a:close/>
                <a:moveTo>
                  <a:pt x="47854" y="1312308"/>
                </a:moveTo>
                <a:cubicBezTo>
                  <a:pt x="41233" y="1313268"/>
                  <a:pt x="34897" y="1315411"/>
                  <a:pt x="29044" y="1319191"/>
                </a:cubicBezTo>
                <a:cubicBezTo>
                  <a:pt x="39355" y="1347547"/>
                  <a:pt x="53917" y="1340789"/>
                  <a:pt x="81996" y="1345388"/>
                </a:cubicBezTo>
                <a:cubicBezTo>
                  <a:pt x="119341" y="1351589"/>
                  <a:pt x="157243" y="1360715"/>
                  <a:pt x="193543" y="1371725"/>
                </a:cubicBezTo>
                <a:cubicBezTo>
                  <a:pt x="328778" y="1412553"/>
                  <a:pt x="455306" y="1482156"/>
                  <a:pt x="562533" y="1574055"/>
                </a:cubicBezTo>
                <a:cubicBezTo>
                  <a:pt x="679375" y="1674176"/>
                  <a:pt x="775594" y="1798195"/>
                  <a:pt x="838718" y="1939004"/>
                </a:cubicBezTo>
                <a:lnTo>
                  <a:pt x="850178" y="1970402"/>
                </a:lnTo>
                <a:lnTo>
                  <a:pt x="850578" y="1970932"/>
                </a:lnTo>
                <a:cubicBezTo>
                  <a:pt x="854058" y="1978127"/>
                  <a:pt x="857771" y="1988001"/>
                  <a:pt x="861614" y="1999817"/>
                </a:cubicBezTo>
                <a:lnTo>
                  <a:pt x="864380" y="2009309"/>
                </a:lnTo>
                <a:lnTo>
                  <a:pt x="894665" y="2092285"/>
                </a:lnTo>
                <a:cubicBezTo>
                  <a:pt x="902399" y="2119458"/>
                  <a:pt x="902539" y="2151369"/>
                  <a:pt x="925391" y="2167951"/>
                </a:cubicBezTo>
                <a:cubicBezTo>
                  <a:pt x="939674" y="2145307"/>
                  <a:pt x="924207" y="2110679"/>
                  <a:pt x="916822" y="2084273"/>
                </a:cubicBezTo>
                <a:cubicBezTo>
                  <a:pt x="898498" y="2018084"/>
                  <a:pt x="873207" y="1954193"/>
                  <a:pt x="842967" y="1892672"/>
                </a:cubicBezTo>
                <a:cubicBezTo>
                  <a:pt x="726544" y="1655992"/>
                  <a:pt x="520938" y="1476792"/>
                  <a:pt x="278893" y="1376950"/>
                </a:cubicBezTo>
                <a:cubicBezTo>
                  <a:pt x="223781" y="1354236"/>
                  <a:pt x="166579" y="1340928"/>
                  <a:pt x="109865" y="1323301"/>
                </a:cubicBezTo>
                <a:cubicBezTo>
                  <a:pt x="90166" y="1317187"/>
                  <a:pt x="67721" y="1309427"/>
                  <a:pt x="47854" y="1312308"/>
                </a:cubicBezTo>
                <a:close/>
                <a:moveTo>
                  <a:pt x="4292832" y="1236231"/>
                </a:moveTo>
                <a:cubicBezTo>
                  <a:pt x="4311810" y="1236231"/>
                  <a:pt x="4327196" y="1251616"/>
                  <a:pt x="4327196" y="1270593"/>
                </a:cubicBezTo>
                <a:cubicBezTo>
                  <a:pt x="4327196" y="1289571"/>
                  <a:pt x="4311810" y="1304956"/>
                  <a:pt x="4292832" y="1304956"/>
                </a:cubicBezTo>
                <a:cubicBezTo>
                  <a:pt x="4273855" y="1304956"/>
                  <a:pt x="4258470" y="1289571"/>
                  <a:pt x="4258470" y="1270593"/>
                </a:cubicBezTo>
                <a:cubicBezTo>
                  <a:pt x="4258470" y="1251616"/>
                  <a:pt x="4273855" y="1236231"/>
                  <a:pt x="4292832" y="1236231"/>
                </a:cubicBezTo>
                <a:close/>
                <a:moveTo>
                  <a:pt x="4292832" y="1104569"/>
                </a:moveTo>
                <a:cubicBezTo>
                  <a:pt x="4313919" y="1104569"/>
                  <a:pt x="4331014" y="1121663"/>
                  <a:pt x="4331014" y="1142750"/>
                </a:cubicBezTo>
                <a:cubicBezTo>
                  <a:pt x="4331014" y="1163836"/>
                  <a:pt x="4313919" y="1180931"/>
                  <a:pt x="4292832" y="1180931"/>
                </a:cubicBezTo>
                <a:cubicBezTo>
                  <a:pt x="4271746" y="1180931"/>
                  <a:pt x="4254652" y="1163836"/>
                  <a:pt x="4254652" y="1142750"/>
                </a:cubicBezTo>
                <a:cubicBezTo>
                  <a:pt x="4254652" y="1121663"/>
                  <a:pt x="4271746" y="1104569"/>
                  <a:pt x="4292832" y="1104569"/>
                </a:cubicBezTo>
                <a:close/>
                <a:moveTo>
                  <a:pt x="4292834" y="967546"/>
                </a:moveTo>
                <a:cubicBezTo>
                  <a:pt x="4315400" y="967546"/>
                  <a:pt x="4333695" y="985841"/>
                  <a:pt x="4333695" y="1008408"/>
                </a:cubicBezTo>
                <a:cubicBezTo>
                  <a:pt x="4333695" y="1030975"/>
                  <a:pt x="4315400" y="1049270"/>
                  <a:pt x="4292834" y="1049270"/>
                </a:cubicBezTo>
                <a:cubicBezTo>
                  <a:pt x="4270266" y="1049270"/>
                  <a:pt x="4251972" y="1030975"/>
                  <a:pt x="4251972" y="1008408"/>
                </a:cubicBezTo>
                <a:cubicBezTo>
                  <a:pt x="4251972" y="985841"/>
                  <a:pt x="4270266" y="967546"/>
                  <a:pt x="4292834" y="967546"/>
                </a:cubicBezTo>
                <a:close/>
                <a:moveTo>
                  <a:pt x="731124" y="942158"/>
                </a:moveTo>
                <a:cubicBezTo>
                  <a:pt x="725560" y="942782"/>
                  <a:pt x="721395" y="947173"/>
                  <a:pt x="720876" y="952730"/>
                </a:cubicBezTo>
                <a:cubicBezTo>
                  <a:pt x="720026" y="961843"/>
                  <a:pt x="720733" y="971392"/>
                  <a:pt x="720680" y="980551"/>
                </a:cubicBezTo>
                <a:cubicBezTo>
                  <a:pt x="720613" y="991212"/>
                  <a:pt x="719741" y="1002250"/>
                  <a:pt x="720530" y="1012882"/>
                </a:cubicBezTo>
                <a:cubicBezTo>
                  <a:pt x="721034" y="1019687"/>
                  <a:pt x="726252" y="1024853"/>
                  <a:pt x="733192" y="1024620"/>
                </a:cubicBezTo>
                <a:cubicBezTo>
                  <a:pt x="739290" y="1024409"/>
                  <a:pt x="744102" y="1019665"/>
                  <a:pt x="744704" y="1013619"/>
                </a:cubicBezTo>
                <a:cubicBezTo>
                  <a:pt x="745651" y="1004055"/>
                  <a:pt x="744726" y="993927"/>
                  <a:pt x="744734" y="984310"/>
                </a:cubicBezTo>
                <a:cubicBezTo>
                  <a:pt x="744741" y="973949"/>
                  <a:pt x="745681" y="963076"/>
                  <a:pt x="744621" y="952768"/>
                </a:cubicBezTo>
                <a:cubicBezTo>
                  <a:pt x="743914" y="945865"/>
                  <a:pt x="737929" y="941384"/>
                  <a:pt x="731124" y="942158"/>
                </a:cubicBezTo>
                <a:close/>
                <a:moveTo>
                  <a:pt x="677604" y="926195"/>
                </a:moveTo>
                <a:cubicBezTo>
                  <a:pt x="671589" y="927451"/>
                  <a:pt x="668017" y="934083"/>
                  <a:pt x="664588" y="938624"/>
                </a:cubicBezTo>
                <a:cubicBezTo>
                  <a:pt x="657588" y="947880"/>
                  <a:pt x="650340" y="956963"/>
                  <a:pt x="643227" y="966121"/>
                </a:cubicBezTo>
                <a:cubicBezTo>
                  <a:pt x="640475" y="969663"/>
                  <a:pt x="636166" y="973528"/>
                  <a:pt x="634527" y="977716"/>
                </a:cubicBezTo>
                <a:cubicBezTo>
                  <a:pt x="632234" y="983581"/>
                  <a:pt x="634069" y="990107"/>
                  <a:pt x="639557" y="993348"/>
                </a:cubicBezTo>
                <a:cubicBezTo>
                  <a:pt x="644122" y="996047"/>
                  <a:pt x="650453" y="995092"/>
                  <a:pt x="654189" y="991400"/>
                </a:cubicBezTo>
                <a:cubicBezTo>
                  <a:pt x="658641" y="987002"/>
                  <a:pt x="662220" y="981160"/>
                  <a:pt x="666009" y="976182"/>
                </a:cubicBezTo>
                <a:cubicBezTo>
                  <a:pt x="671205" y="969355"/>
                  <a:pt x="676619" y="962700"/>
                  <a:pt x="681830" y="955888"/>
                </a:cubicBezTo>
                <a:cubicBezTo>
                  <a:pt x="684807" y="951986"/>
                  <a:pt x="690552" y="946572"/>
                  <a:pt x="691882" y="941933"/>
                </a:cubicBezTo>
                <a:cubicBezTo>
                  <a:pt x="694567" y="932534"/>
                  <a:pt x="687288" y="924180"/>
                  <a:pt x="677604" y="926195"/>
                </a:cubicBezTo>
                <a:close/>
                <a:moveTo>
                  <a:pt x="784517" y="924827"/>
                </a:moveTo>
                <a:cubicBezTo>
                  <a:pt x="776630" y="926293"/>
                  <a:pt x="772577" y="934940"/>
                  <a:pt x="775750" y="942136"/>
                </a:cubicBezTo>
                <a:cubicBezTo>
                  <a:pt x="777743" y="946655"/>
                  <a:pt x="785720" y="954580"/>
                  <a:pt x="789239" y="958715"/>
                </a:cubicBezTo>
                <a:cubicBezTo>
                  <a:pt x="794179" y="964527"/>
                  <a:pt x="799232" y="970302"/>
                  <a:pt x="804014" y="976242"/>
                </a:cubicBezTo>
                <a:cubicBezTo>
                  <a:pt x="807668" y="980776"/>
                  <a:pt x="811300" y="986303"/>
                  <a:pt x="815766" y="990070"/>
                </a:cubicBezTo>
                <a:cubicBezTo>
                  <a:pt x="819721" y="993401"/>
                  <a:pt x="825857" y="993408"/>
                  <a:pt x="830120" y="990664"/>
                </a:cubicBezTo>
                <a:cubicBezTo>
                  <a:pt x="835271" y="987348"/>
                  <a:pt x="836865" y="980152"/>
                  <a:pt x="834030" y="974806"/>
                </a:cubicBezTo>
                <a:cubicBezTo>
                  <a:pt x="831271" y="969588"/>
                  <a:pt x="825481" y="963971"/>
                  <a:pt x="821586" y="959429"/>
                </a:cubicBezTo>
                <a:cubicBezTo>
                  <a:pt x="814413" y="951061"/>
                  <a:pt x="807420" y="942519"/>
                  <a:pt x="800405" y="934023"/>
                </a:cubicBezTo>
                <a:cubicBezTo>
                  <a:pt x="796269" y="929022"/>
                  <a:pt x="791818" y="923466"/>
                  <a:pt x="784517" y="924827"/>
                </a:cubicBezTo>
                <a:close/>
                <a:moveTo>
                  <a:pt x="617481" y="687976"/>
                </a:moveTo>
                <a:cubicBezTo>
                  <a:pt x="591849" y="690225"/>
                  <a:pt x="568570" y="703616"/>
                  <a:pt x="545750" y="714519"/>
                </a:cubicBezTo>
                <a:cubicBezTo>
                  <a:pt x="524012" y="724910"/>
                  <a:pt x="502139" y="735038"/>
                  <a:pt x="480371" y="745384"/>
                </a:cubicBezTo>
                <a:cubicBezTo>
                  <a:pt x="457168" y="756415"/>
                  <a:pt x="436490" y="764979"/>
                  <a:pt x="419730" y="785536"/>
                </a:cubicBezTo>
                <a:cubicBezTo>
                  <a:pt x="380090" y="834124"/>
                  <a:pt x="388940" y="907210"/>
                  <a:pt x="440814" y="943264"/>
                </a:cubicBezTo>
                <a:cubicBezTo>
                  <a:pt x="466221" y="960918"/>
                  <a:pt x="499440" y="966648"/>
                  <a:pt x="529268" y="958144"/>
                </a:cubicBezTo>
                <a:cubicBezTo>
                  <a:pt x="546908" y="953113"/>
                  <a:pt x="562908" y="943399"/>
                  <a:pt x="579202" y="935226"/>
                </a:cubicBezTo>
                <a:cubicBezTo>
                  <a:pt x="597797" y="925894"/>
                  <a:pt x="616624" y="917052"/>
                  <a:pt x="635234" y="907766"/>
                </a:cubicBezTo>
                <a:cubicBezTo>
                  <a:pt x="649813" y="900488"/>
                  <a:pt x="664453" y="893262"/>
                  <a:pt x="679213" y="886359"/>
                </a:cubicBezTo>
                <a:cubicBezTo>
                  <a:pt x="686386" y="883006"/>
                  <a:pt x="694424" y="879803"/>
                  <a:pt x="695296" y="870772"/>
                </a:cubicBezTo>
                <a:cubicBezTo>
                  <a:pt x="696228" y="861231"/>
                  <a:pt x="686822" y="847794"/>
                  <a:pt x="682311" y="839320"/>
                </a:cubicBezTo>
                <a:cubicBezTo>
                  <a:pt x="680145" y="835252"/>
                  <a:pt x="678544" y="830297"/>
                  <a:pt x="673040" y="830290"/>
                </a:cubicBezTo>
                <a:cubicBezTo>
                  <a:pt x="669198" y="830282"/>
                  <a:pt x="665047" y="833320"/>
                  <a:pt x="661648" y="834929"/>
                </a:cubicBezTo>
                <a:cubicBezTo>
                  <a:pt x="652520" y="839252"/>
                  <a:pt x="643520" y="843884"/>
                  <a:pt x="634445" y="848328"/>
                </a:cubicBezTo>
                <a:cubicBezTo>
                  <a:pt x="607534" y="861524"/>
                  <a:pt x="580465" y="874449"/>
                  <a:pt x="553675" y="887886"/>
                </a:cubicBezTo>
                <a:cubicBezTo>
                  <a:pt x="540592" y="894442"/>
                  <a:pt x="523704" y="904480"/>
                  <a:pt x="509508" y="906864"/>
                </a:cubicBezTo>
                <a:cubicBezTo>
                  <a:pt x="485101" y="910962"/>
                  <a:pt x="459649" y="895480"/>
                  <a:pt x="451844" y="872088"/>
                </a:cubicBezTo>
                <a:cubicBezTo>
                  <a:pt x="450085" y="866832"/>
                  <a:pt x="449085" y="861276"/>
                  <a:pt x="448979" y="855734"/>
                </a:cubicBezTo>
                <a:cubicBezTo>
                  <a:pt x="448671" y="838087"/>
                  <a:pt x="457461" y="821425"/>
                  <a:pt x="471695" y="811154"/>
                </a:cubicBezTo>
                <a:cubicBezTo>
                  <a:pt x="479793" y="805319"/>
                  <a:pt x="489642" y="801770"/>
                  <a:pt x="498590" y="797461"/>
                </a:cubicBezTo>
                <a:cubicBezTo>
                  <a:pt x="512824" y="790604"/>
                  <a:pt x="527035" y="783664"/>
                  <a:pt x="541404" y="777092"/>
                </a:cubicBezTo>
                <a:cubicBezTo>
                  <a:pt x="551186" y="772618"/>
                  <a:pt x="560886" y="767979"/>
                  <a:pt x="570653" y="763490"/>
                </a:cubicBezTo>
                <a:cubicBezTo>
                  <a:pt x="576292" y="760896"/>
                  <a:pt x="581992" y="758407"/>
                  <a:pt x="587503" y="755550"/>
                </a:cubicBezTo>
                <a:cubicBezTo>
                  <a:pt x="599308" y="749452"/>
                  <a:pt x="610331" y="742046"/>
                  <a:pt x="624166" y="742046"/>
                </a:cubicBezTo>
                <a:cubicBezTo>
                  <a:pt x="637911" y="742046"/>
                  <a:pt x="650227" y="747527"/>
                  <a:pt x="658739" y="758385"/>
                </a:cubicBezTo>
                <a:cubicBezTo>
                  <a:pt x="663288" y="764197"/>
                  <a:pt x="666852" y="778183"/>
                  <a:pt x="675709" y="775303"/>
                </a:cubicBezTo>
                <a:cubicBezTo>
                  <a:pt x="679724" y="773994"/>
                  <a:pt x="683589" y="771543"/>
                  <a:pt x="687356" y="769671"/>
                </a:cubicBezTo>
                <a:cubicBezTo>
                  <a:pt x="693567" y="766588"/>
                  <a:pt x="699860" y="763663"/>
                  <a:pt x="706063" y="760573"/>
                </a:cubicBezTo>
                <a:cubicBezTo>
                  <a:pt x="709221" y="758994"/>
                  <a:pt x="714545" y="757392"/>
                  <a:pt x="715853" y="753783"/>
                </a:cubicBezTo>
                <a:cubicBezTo>
                  <a:pt x="717169" y="750129"/>
                  <a:pt x="715312" y="747166"/>
                  <a:pt x="713635" y="744084"/>
                </a:cubicBezTo>
                <a:cubicBezTo>
                  <a:pt x="710252" y="737850"/>
                  <a:pt x="706966" y="731346"/>
                  <a:pt x="702763" y="725617"/>
                </a:cubicBezTo>
                <a:cubicBezTo>
                  <a:pt x="682424" y="697879"/>
                  <a:pt x="651821" y="684969"/>
                  <a:pt x="617481" y="687976"/>
                </a:cubicBezTo>
                <a:close/>
                <a:moveTo>
                  <a:pt x="955147" y="605304"/>
                </a:moveTo>
                <a:cubicBezTo>
                  <a:pt x="927876" y="607019"/>
                  <a:pt x="908183" y="618831"/>
                  <a:pt x="884543" y="630786"/>
                </a:cubicBezTo>
                <a:cubicBezTo>
                  <a:pt x="862024" y="642178"/>
                  <a:pt x="839339" y="653697"/>
                  <a:pt x="816285" y="663998"/>
                </a:cubicBezTo>
                <a:cubicBezTo>
                  <a:pt x="805774" y="668705"/>
                  <a:pt x="795412" y="673758"/>
                  <a:pt x="784908" y="678480"/>
                </a:cubicBezTo>
                <a:cubicBezTo>
                  <a:pt x="778946" y="681157"/>
                  <a:pt x="772254" y="683533"/>
                  <a:pt x="769058" y="689713"/>
                </a:cubicBezTo>
                <a:cubicBezTo>
                  <a:pt x="763712" y="700045"/>
                  <a:pt x="770073" y="709165"/>
                  <a:pt x="774773" y="718271"/>
                </a:cubicBezTo>
                <a:cubicBezTo>
                  <a:pt x="777216" y="723015"/>
                  <a:pt x="779359" y="728136"/>
                  <a:pt x="782164" y="732670"/>
                </a:cubicBezTo>
                <a:cubicBezTo>
                  <a:pt x="786029" y="738933"/>
                  <a:pt x="792194" y="735234"/>
                  <a:pt x="797142" y="732843"/>
                </a:cubicBezTo>
                <a:cubicBezTo>
                  <a:pt x="810135" y="726549"/>
                  <a:pt x="823105" y="720211"/>
                  <a:pt x="836083" y="713872"/>
                </a:cubicBezTo>
                <a:cubicBezTo>
                  <a:pt x="860655" y="701872"/>
                  <a:pt x="885446" y="690225"/>
                  <a:pt x="909837" y="677863"/>
                </a:cubicBezTo>
                <a:cubicBezTo>
                  <a:pt x="923605" y="670886"/>
                  <a:pt x="940402" y="660960"/>
                  <a:pt x="955749" y="659584"/>
                </a:cubicBezTo>
                <a:cubicBezTo>
                  <a:pt x="978592" y="657547"/>
                  <a:pt x="1002547" y="671059"/>
                  <a:pt x="1010638" y="692954"/>
                </a:cubicBezTo>
                <a:cubicBezTo>
                  <a:pt x="1014172" y="702518"/>
                  <a:pt x="1014675" y="712549"/>
                  <a:pt x="1013021" y="722557"/>
                </a:cubicBezTo>
                <a:cubicBezTo>
                  <a:pt x="1010375" y="738565"/>
                  <a:pt x="999464" y="751768"/>
                  <a:pt x="985720" y="759753"/>
                </a:cubicBezTo>
                <a:cubicBezTo>
                  <a:pt x="979749" y="763220"/>
                  <a:pt x="973178" y="765791"/>
                  <a:pt x="966967" y="768799"/>
                </a:cubicBezTo>
                <a:cubicBezTo>
                  <a:pt x="938417" y="782619"/>
                  <a:pt x="909807" y="796341"/>
                  <a:pt x="881250" y="810161"/>
                </a:cubicBezTo>
                <a:cubicBezTo>
                  <a:pt x="865009" y="818026"/>
                  <a:pt x="848971" y="828365"/>
                  <a:pt x="830188" y="826620"/>
                </a:cubicBezTo>
                <a:cubicBezTo>
                  <a:pt x="818270" y="825515"/>
                  <a:pt x="806383" y="819357"/>
                  <a:pt x="799270" y="809612"/>
                </a:cubicBezTo>
                <a:cubicBezTo>
                  <a:pt x="796691" y="806086"/>
                  <a:pt x="794427" y="802304"/>
                  <a:pt x="792367" y="798446"/>
                </a:cubicBezTo>
                <a:cubicBezTo>
                  <a:pt x="791360" y="796574"/>
                  <a:pt x="790683" y="794123"/>
                  <a:pt x="789269" y="792529"/>
                </a:cubicBezTo>
                <a:cubicBezTo>
                  <a:pt x="787908" y="790995"/>
                  <a:pt x="785585" y="790048"/>
                  <a:pt x="783570" y="790093"/>
                </a:cubicBezTo>
                <a:cubicBezTo>
                  <a:pt x="779502" y="790175"/>
                  <a:pt x="770103" y="795988"/>
                  <a:pt x="766050" y="797950"/>
                </a:cubicBezTo>
                <a:cubicBezTo>
                  <a:pt x="760141" y="800822"/>
                  <a:pt x="754170" y="803574"/>
                  <a:pt x="748343" y="806605"/>
                </a:cubicBezTo>
                <a:cubicBezTo>
                  <a:pt x="745719" y="807973"/>
                  <a:pt x="742704" y="808860"/>
                  <a:pt x="741568" y="811890"/>
                </a:cubicBezTo>
                <a:cubicBezTo>
                  <a:pt x="739523" y="817342"/>
                  <a:pt x="744441" y="822861"/>
                  <a:pt x="746937" y="827320"/>
                </a:cubicBezTo>
                <a:cubicBezTo>
                  <a:pt x="755125" y="841914"/>
                  <a:pt x="765366" y="854629"/>
                  <a:pt x="779209" y="864253"/>
                </a:cubicBezTo>
                <a:cubicBezTo>
                  <a:pt x="798939" y="877968"/>
                  <a:pt x="824474" y="883480"/>
                  <a:pt x="848204" y="881419"/>
                </a:cubicBezTo>
                <a:cubicBezTo>
                  <a:pt x="863761" y="880073"/>
                  <a:pt x="876769" y="873599"/>
                  <a:pt x="890596" y="866915"/>
                </a:cubicBezTo>
                <a:cubicBezTo>
                  <a:pt x="900559" y="862103"/>
                  <a:pt x="910574" y="857366"/>
                  <a:pt x="920469" y="852411"/>
                </a:cubicBezTo>
                <a:cubicBezTo>
                  <a:pt x="939244" y="843004"/>
                  <a:pt x="958283" y="833839"/>
                  <a:pt x="977351" y="825056"/>
                </a:cubicBezTo>
                <a:cubicBezTo>
                  <a:pt x="992366" y="818146"/>
                  <a:pt x="1008232" y="811417"/>
                  <a:pt x="1021781" y="801860"/>
                </a:cubicBezTo>
                <a:cubicBezTo>
                  <a:pt x="1039992" y="789017"/>
                  <a:pt x="1054150" y="771242"/>
                  <a:pt x="1062053" y="750377"/>
                </a:cubicBezTo>
                <a:cubicBezTo>
                  <a:pt x="1066166" y="739497"/>
                  <a:pt x="1068595" y="727519"/>
                  <a:pt x="1068617" y="715880"/>
                </a:cubicBezTo>
                <a:cubicBezTo>
                  <a:pt x="1068647" y="697962"/>
                  <a:pt x="1065234" y="680623"/>
                  <a:pt x="1057158" y="664509"/>
                </a:cubicBezTo>
                <a:cubicBezTo>
                  <a:pt x="1038406" y="627117"/>
                  <a:pt x="997081" y="602665"/>
                  <a:pt x="955147" y="605304"/>
                </a:cubicBezTo>
                <a:close/>
                <a:moveTo>
                  <a:pt x="821398" y="571446"/>
                </a:moveTo>
                <a:cubicBezTo>
                  <a:pt x="815736" y="572995"/>
                  <a:pt x="811977" y="579732"/>
                  <a:pt x="808443" y="583995"/>
                </a:cubicBezTo>
                <a:cubicBezTo>
                  <a:pt x="801398" y="592477"/>
                  <a:pt x="794315" y="600921"/>
                  <a:pt x="787209" y="609350"/>
                </a:cubicBezTo>
                <a:cubicBezTo>
                  <a:pt x="783968" y="613184"/>
                  <a:pt x="779231" y="617282"/>
                  <a:pt x="777096" y="621846"/>
                </a:cubicBezTo>
                <a:cubicBezTo>
                  <a:pt x="774479" y="627455"/>
                  <a:pt x="776427" y="634426"/>
                  <a:pt x="781878" y="637516"/>
                </a:cubicBezTo>
                <a:cubicBezTo>
                  <a:pt x="786074" y="639892"/>
                  <a:pt x="792330" y="639471"/>
                  <a:pt x="795961" y="636170"/>
                </a:cubicBezTo>
                <a:cubicBezTo>
                  <a:pt x="799961" y="632531"/>
                  <a:pt x="803202" y="627704"/>
                  <a:pt x="806683" y="623576"/>
                </a:cubicBezTo>
                <a:cubicBezTo>
                  <a:pt x="812187" y="617049"/>
                  <a:pt x="817744" y="610560"/>
                  <a:pt x="823301" y="604079"/>
                </a:cubicBezTo>
                <a:cubicBezTo>
                  <a:pt x="826692" y="600131"/>
                  <a:pt x="834714" y="592296"/>
                  <a:pt x="836256" y="587762"/>
                </a:cubicBezTo>
                <a:cubicBezTo>
                  <a:pt x="839534" y="578108"/>
                  <a:pt x="831624" y="568641"/>
                  <a:pt x="821398" y="571446"/>
                </a:cubicBezTo>
                <a:close/>
                <a:moveTo>
                  <a:pt x="642339" y="568348"/>
                </a:moveTo>
                <a:cubicBezTo>
                  <a:pt x="634369" y="570100"/>
                  <a:pt x="631241" y="579243"/>
                  <a:pt x="634663" y="586221"/>
                </a:cubicBezTo>
                <a:cubicBezTo>
                  <a:pt x="635527" y="587980"/>
                  <a:pt x="637091" y="589334"/>
                  <a:pt x="638339" y="590815"/>
                </a:cubicBezTo>
                <a:cubicBezTo>
                  <a:pt x="641881" y="595041"/>
                  <a:pt x="645467" y="599259"/>
                  <a:pt x="648904" y="603567"/>
                </a:cubicBezTo>
                <a:cubicBezTo>
                  <a:pt x="654009" y="609959"/>
                  <a:pt x="659408" y="616117"/>
                  <a:pt x="664634" y="622418"/>
                </a:cubicBezTo>
                <a:cubicBezTo>
                  <a:pt x="667611" y="626012"/>
                  <a:pt x="670408" y="630358"/>
                  <a:pt x="673897" y="633463"/>
                </a:cubicBezTo>
                <a:cubicBezTo>
                  <a:pt x="678251" y="637328"/>
                  <a:pt x="684777" y="637591"/>
                  <a:pt x="689439" y="634162"/>
                </a:cubicBezTo>
                <a:cubicBezTo>
                  <a:pt x="694334" y="630553"/>
                  <a:pt x="695665" y="623658"/>
                  <a:pt x="692687" y="618380"/>
                </a:cubicBezTo>
                <a:cubicBezTo>
                  <a:pt x="689928" y="613485"/>
                  <a:pt x="685206" y="609026"/>
                  <a:pt x="681627" y="604673"/>
                </a:cubicBezTo>
                <a:cubicBezTo>
                  <a:pt x="674168" y="595590"/>
                  <a:pt x="666694" y="586514"/>
                  <a:pt x="659152" y="577499"/>
                </a:cubicBezTo>
                <a:cubicBezTo>
                  <a:pt x="654498" y="571942"/>
                  <a:pt x="650573" y="566536"/>
                  <a:pt x="642339" y="568348"/>
                </a:cubicBezTo>
                <a:close/>
                <a:moveTo>
                  <a:pt x="736944" y="536167"/>
                </a:moveTo>
                <a:cubicBezTo>
                  <a:pt x="730410" y="536234"/>
                  <a:pt x="725643" y="541092"/>
                  <a:pt x="725027" y="547453"/>
                </a:cubicBezTo>
                <a:cubicBezTo>
                  <a:pt x="723899" y="559070"/>
                  <a:pt x="724613" y="571115"/>
                  <a:pt x="724357" y="582792"/>
                </a:cubicBezTo>
                <a:cubicBezTo>
                  <a:pt x="724169" y="591432"/>
                  <a:pt x="722936" y="601342"/>
                  <a:pt x="723914" y="609846"/>
                </a:cubicBezTo>
                <a:cubicBezTo>
                  <a:pt x="724575" y="615590"/>
                  <a:pt x="729771" y="620057"/>
                  <a:pt x="735448" y="620200"/>
                </a:cubicBezTo>
                <a:cubicBezTo>
                  <a:pt x="741177" y="620350"/>
                  <a:pt x="746794" y="616470"/>
                  <a:pt x="747719" y="610583"/>
                </a:cubicBezTo>
                <a:cubicBezTo>
                  <a:pt x="748321" y="606703"/>
                  <a:pt x="747922" y="602507"/>
                  <a:pt x="748012" y="598582"/>
                </a:cubicBezTo>
                <a:cubicBezTo>
                  <a:pt x="748178" y="590815"/>
                  <a:pt x="748433" y="583048"/>
                  <a:pt x="748569" y="575273"/>
                </a:cubicBezTo>
                <a:cubicBezTo>
                  <a:pt x="748689" y="568769"/>
                  <a:pt x="748824" y="562265"/>
                  <a:pt x="748967" y="555754"/>
                </a:cubicBezTo>
                <a:cubicBezTo>
                  <a:pt x="749027" y="552829"/>
                  <a:pt x="749403" y="549791"/>
                  <a:pt x="749050" y="546881"/>
                </a:cubicBezTo>
                <a:cubicBezTo>
                  <a:pt x="748313" y="540753"/>
                  <a:pt x="743140" y="536107"/>
                  <a:pt x="736944" y="536167"/>
                </a:cubicBezTo>
                <a:close/>
                <a:moveTo>
                  <a:pt x="3505770" y="264807"/>
                </a:moveTo>
                <a:cubicBezTo>
                  <a:pt x="3522743" y="265939"/>
                  <a:pt x="3538942" y="269876"/>
                  <a:pt x="3552355" y="281058"/>
                </a:cubicBezTo>
                <a:cubicBezTo>
                  <a:pt x="3548384" y="309694"/>
                  <a:pt x="3530618" y="336796"/>
                  <a:pt x="3521698" y="365084"/>
                </a:cubicBezTo>
                <a:cubicBezTo>
                  <a:pt x="3503305" y="423470"/>
                  <a:pt x="3496058" y="484713"/>
                  <a:pt x="3500797" y="545816"/>
                </a:cubicBezTo>
                <a:cubicBezTo>
                  <a:pt x="3517658" y="762082"/>
                  <a:pt x="3684804" y="944905"/>
                  <a:pt x="3900722" y="972426"/>
                </a:cubicBezTo>
                <a:cubicBezTo>
                  <a:pt x="3950677" y="978836"/>
                  <a:pt x="4004187" y="976049"/>
                  <a:pt x="4053446" y="966156"/>
                </a:cubicBezTo>
                <a:cubicBezTo>
                  <a:pt x="4076508" y="961488"/>
                  <a:pt x="4098733" y="952012"/>
                  <a:pt x="4121796" y="949922"/>
                </a:cubicBezTo>
                <a:cubicBezTo>
                  <a:pt x="4126046" y="977025"/>
                  <a:pt x="4122910" y="1006078"/>
                  <a:pt x="4122979" y="1033530"/>
                </a:cubicBezTo>
                <a:cubicBezTo>
                  <a:pt x="4123118" y="1098535"/>
                  <a:pt x="4122561" y="1163610"/>
                  <a:pt x="4122422" y="1228615"/>
                </a:cubicBezTo>
                <a:cubicBezTo>
                  <a:pt x="4122004" y="1423701"/>
                  <a:pt x="4121865" y="1618786"/>
                  <a:pt x="4121656" y="1813872"/>
                </a:cubicBezTo>
                <a:cubicBezTo>
                  <a:pt x="4121516" y="1934963"/>
                  <a:pt x="4137542" y="2063301"/>
                  <a:pt x="4044528" y="2156524"/>
                </a:cubicBezTo>
                <a:cubicBezTo>
                  <a:pt x="3968584" y="2232677"/>
                  <a:pt x="3875639" y="2230587"/>
                  <a:pt x="3775031" y="2231075"/>
                </a:cubicBezTo>
                <a:lnTo>
                  <a:pt x="3377892" y="2231005"/>
                </a:lnTo>
                <a:lnTo>
                  <a:pt x="1559419" y="2230797"/>
                </a:lnTo>
                <a:lnTo>
                  <a:pt x="1245889" y="2230797"/>
                </a:lnTo>
                <a:cubicBezTo>
                  <a:pt x="1214884" y="2230866"/>
                  <a:pt x="1135247" y="2223411"/>
                  <a:pt x="1109886" y="2232260"/>
                </a:cubicBezTo>
                <a:cubicBezTo>
                  <a:pt x="1095534" y="2237206"/>
                  <a:pt x="1081878" y="2259153"/>
                  <a:pt x="1071427" y="2269814"/>
                </a:cubicBezTo>
                <a:cubicBezTo>
                  <a:pt x="1026558" y="2315379"/>
                  <a:pt x="981688" y="2389721"/>
                  <a:pt x="907416" y="2364499"/>
                </a:cubicBezTo>
                <a:lnTo>
                  <a:pt x="904219" y="2362698"/>
                </a:lnTo>
                <a:lnTo>
                  <a:pt x="901549" y="2363113"/>
                </a:lnTo>
                <a:cubicBezTo>
                  <a:pt x="884051" y="2356541"/>
                  <a:pt x="831611" y="2311832"/>
                  <a:pt x="802222" y="2261412"/>
                </a:cubicBezTo>
                <a:lnTo>
                  <a:pt x="788553" y="2239087"/>
                </a:lnTo>
                <a:cubicBezTo>
                  <a:pt x="775803" y="2211845"/>
                  <a:pt x="769184" y="2149836"/>
                  <a:pt x="758593" y="2116044"/>
                </a:cubicBezTo>
                <a:cubicBezTo>
                  <a:pt x="737761" y="2049437"/>
                  <a:pt x="710031" y="1982898"/>
                  <a:pt x="673313" y="1923259"/>
                </a:cubicBezTo>
                <a:cubicBezTo>
                  <a:pt x="570127" y="1755694"/>
                  <a:pt x="422838" y="1618925"/>
                  <a:pt x="241199" y="1540194"/>
                </a:cubicBezTo>
                <a:cubicBezTo>
                  <a:pt x="167555" y="1508284"/>
                  <a:pt x="90147" y="1495186"/>
                  <a:pt x="12670" y="1477558"/>
                </a:cubicBezTo>
                <a:cubicBezTo>
                  <a:pt x="1384" y="1434918"/>
                  <a:pt x="2498" y="1371654"/>
                  <a:pt x="1802" y="1326158"/>
                </a:cubicBezTo>
                <a:cubicBezTo>
                  <a:pt x="1523" y="1306510"/>
                  <a:pt x="-3772" y="1284284"/>
                  <a:pt x="5215" y="1266378"/>
                </a:cubicBezTo>
                <a:cubicBezTo>
                  <a:pt x="20962" y="1234955"/>
                  <a:pt x="105546" y="1160265"/>
                  <a:pt x="134460" y="1130933"/>
                </a:cubicBezTo>
                <a:cubicBezTo>
                  <a:pt x="147768" y="1117347"/>
                  <a:pt x="175010" y="1099092"/>
                  <a:pt x="180165" y="1080281"/>
                </a:cubicBezTo>
                <a:cubicBezTo>
                  <a:pt x="189293" y="1046907"/>
                  <a:pt x="180793" y="967131"/>
                  <a:pt x="180653" y="929020"/>
                </a:cubicBezTo>
                <a:cubicBezTo>
                  <a:pt x="180375" y="817542"/>
                  <a:pt x="180026" y="706065"/>
                  <a:pt x="180305" y="594588"/>
                </a:cubicBezTo>
                <a:cubicBezTo>
                  <a:pt x="180514" y="511259"/>
                  <a:pt x="176682" y="432667"/>
                  <a:pt x="231166" y="363412"/>
                </a:cubicBezTo>
                <a:cubicBezTo>
                  <a:pt x="310734" y="262176"/>
                  <a:pt x="411202" y="268656"/>
                  <a:pt x="528253" y="268935"/>
                </a:cubicBezTo>
                <a:lnTo>
                  <a:pt x="799980" y="268795"/>
                </a:lnTo>
                <a:lnTo>
                  <a:pt x="2353695" y="266496"/>
                </a:lnTo>
                <a:lnTo>
                  <a:pt x="3238546" y="265730"/>
                </a:lnTo>
                <a:lnTo>
                  <a:pt x="3454534" y="265381"/>
                </a:lnTo>
                <a:cubicBezTo>
                  <a:pt x="3471046" y="265347"/>
                  <a:pt x="3488795" y="263674"/>
                  <a:pt x="3505770" y="264807"/>
                </a:cubicBezTo>
                <a:close/>
                <a:moveTo>
                  <a:pt x="3968158" y="211"/>
                </a:moveTo>
                <a:cubicBezTo>
                  <a:pt x="4191058" y="6700"/>
                  <a:pt x="4401664" y="162861"/>
                  <a:pt x="4445636" y="406818"/>
                </a:cubicBezTo>
                <a:cubicBezTo>
                  <a:pt x="4466608" y="523173"/>
                  <a:pt x="4447239" y="637506"/>
                  <a:pt x="4392337" y="741599"/>
                </a:cubicBezTo>
                <a:cubicBezTo>
                  <a:pt x="4382861" y="759504"/>
                  <a:pt x="4342450" y="829526"/>
                  <a:pt x="4324474" y="834822"/>
                </a:cubicBezTo>
                <a:cubicBezTo>
                  <a:pt x="4320295" y="836006"/>
                  <a:pt x="4315766" y="833986"/>
                  <a:pt x="4311516" y="834682"/>
                </a:cubicBezTo>
                <a:cubicBezTo>
                  <a:pt x="4306638" y="828830"/>
                  <a:pt x="4301274" y="826321"/>
                  <a:pt x="4301274" y="817612"/>
                </a:cubicBezTo>
                <a:cubicBezTo>
                  <a:pt x="4301204" y="805628"/>
                  <a:pt x="4344540" y="752049"/>
                  <a:pt x="4353320" y="737488"/>
                </a:cubicBezTo>
                <a:cubicBezTo>
                  <a:pt x="4399862" y="660150"/>
                  <a:pt x="4423063" y="564141"/>
                  <a:pt x="4415746" y="474053"/>
                </a:cubicBezTo>
                <a:cubicBezTo>
                  <a:pt x="4392059" y="179822"/>
                  <a:pt x="4124930" y="-10456"/>
                  <a:pt x="3839130" y="56988"/>
                </a:cubicBezTo>
                <a:cubicBezTo>
                  <a:pt x="3744444" y="79284"/>
                  <a:pt x="3678812" y="141572"/>
                  <a:pt x="3607815" y="202187"/>
                </a:cubicBezTo>
                <a:lnTo>
                  <a:pt x="3576532" y="176548"/>
                </a:lnTo>
                <a:cubicBezTo>
                  <a:pt x="3602729" y="142408"/>
                  <a:pt x="3636033" y="114608"/>
                  <a:pt x="3671078" y="89944"/>
                </a:cubicBezTo>
                <a:cubicBezTo>
                  <a:pt x="3762982" y="25235"/>
                  <a:pt x="3866840" y="-2739"/>
                  <a:pt x="3968158" y="2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2532956-2D01-2340-C236-373608FAF2B2}"/>
              </a:ext>
            </a:extLst>
          </p:cNvPr>
          <p:cNvSpPr/>
          <p:nvPr/>
        </p:nvSpPr>
        <p:spPr>
          <a:xfrm>
            <a:off x="6198503" y="3560546"/>
            <a:ext cx="4453899" cy="2367222"/>
          </a:xfrm>
          <a:custGeom>
            <a:avLst/>
            <a:gdLst>
              <a:gd name="csX0" fmla="*/ 720560 w 4453899"/>
              <a:gd name="csY0" fmla="*/ 1654247 h 2367222"/>
              <a:gd name="csX1" fmla="*/ 736102 w 4453899"/>
              <a:gd name="csY1" fmla="*/ 1654886 h 2367222"/>
              <a:gd name="csX2" fmla="*/ 746132 w 4453899"/>
              <a:gd name="csY2" fmla="*/ 1721031 h 2367222"/>
              <a:gd name="csX3" fmla="*/ 734515 w 4453899"/>
              <a:gd name="csY3" fmla="*/ 1725858 h 2367222"/>
              <a:gd name="csX4" fmla="*/ 718612 w 4453899"/>
              <a:gd name="csY4" fmla="*/ 1725730 h 2367222"/>
              <a:gd name="csX5" fmla="*/ 709146 w 4453899"/>
              <a:gd name="csY5" fmla="*/ 1658472 h 2367222"/>
              <a:gd name="csX6" fmla="*/ 720560 w 4453899"/>
              <a:gd name="csY6" fmla="*/ 1654247 h 2367222"/>
              <a:gd name="csX7" fmla="*/ 4324474 w 4453899"/>
              <a:gd name="csY7" fmla="*/ 1533235 h 2367222"/>
              <a:gd name="csX8" fmla="*/ 4392337 w 4453899"/>
              <a:gd name="csY8" fmla="*/ 1626365 h 2367222"/>
              <a:gd name="csX9" fmla="*/ 4445636 w 4453899"/>
              <a:gd name="csY9" fmla="*/ 1960811 h 2367222"/>
              <a:gd name="csX10" fmla="*/ 3968158 w 4453899"/>
              <a:gd name="csY10" fmla="*/ 2367012 h 2367222"/>
              <a:gd name="csX11" fmla="*/ 3671078 w 4453899"/>
              <a:gd name="csY11" fmla="*/ 2277367 h 2367222"/>
              <a:gd name="csX12" fmla="*/ 3576532 w 4453899"/>
              <a:gd name="csY12" fmla="*/ 2190850 h 2367222"/>
              <a:gd name="csX13" fmla="*/ 3607815 w 4453899"/>
              <a:gd name="csY13" fmla="*/ 2165237 h 2367222"/>
              <a:gd name="csX14" fmla="*/ 3839130 w 4453899"/>
              <a:gd name="csY14" fmla="*/ 2310290 h 2367222"/>
              <a:gd name="csX15" fmla="*/ 4415746 w 4453899"/>
              <a:gd name="csY15" fmla="*/ 1893643 h 2367222"/>
              <a:gd name="csX16" fmla="*/ 4353320 w 4453899"/>
              <a:gd name="csY16" fmla="*/ 1630472 h 2367222"/>
              <a:gd name="csX17" fmla="*/ 4301274 w 4453899"/>
              <a:gd name="csY17" fmla="*/ 1550428 h 2367222"/>
              <a:gd name="csX18" fmla="*/ 4311516 w 4453899"/>
              <a:gd name="csY18" fmla="*/ 1533374 h 2367222"/>
              <a:gd name="csX19" fmla="*/ 4324474 w 4453899"/>
              <a:gd name="csY19" fmla="*/ 1533235 h 2367222"/>
              <a:gd name="csX20" fmla="*/ 727177 w 4453899"/>
              <a:gd name="csY20" fmla="*/ 1376546 h 2367222"/>
              <a:gd name="csX21" fmla="*/ 761689 w 4453899"/>
              <a:gd name="csY21" fmla="*/ 1390125 h 2367222"/>
              <a:gd name="csX22" fmla="*/ 765118 w 4453899"/>
              <a:gd name="csY22" fmla="*/ 1410720 h 2367222"/>
              <a:gd name="csX23" fmla="*/ 763561 w 4453899"/>
              <a:gd name="csY23" fmla="*/ 1438540 h 2367222"/>
              <a:gd name="csX24" fmla="*/ 756268 w 4453899"/>
              <a:gd name="csY24" fmla="*/ 1561101 h 2367222"/>
              <a:gd name="csX25" fmla="*/ 754832 w 4453899"/>
              <a:gd name="csY25" fmla="*/ 1583658 h 2367222"/>
              <a:gd name="csX26" fmla="*/ 738455 w 4453899"/>
              <a:gd name="csY26" fmla="*/ 1623907 h 2367222"/>
              <a:gd name="csX27" fmla="*/ 730936 w 4453899"/>
              <a:gd name="csY27" fmla="*/ 1625606 h 2367222"/>
              <a:gd name="csX28" fmla="*/ 719064 w 4453899"/>
              <a:gd name="csY28" fmla="*/ 1625125 h 2367222"/>
              <a:gd name="csX29" fmla="*/ 698379 w 4453899"/>
              <a:gd name="csY29" fmla="*/ 1579146 h 2367222"/>
              <a:gd name="csX30" fmla="*/ 689807 w 4453899"/>
              <a:gd name="csY30" fmla="*/ 1431773 h 2367222"/>
              <a:gd name="csX31" fmla="*/ 703161 w 4453899"/>
              <a:gd name="csY31" fmla="*/ 1379561 h 2367222"/>
              <a:gd name="csX32" fmla="*/ 711597 w 4453899"/>
              <a:gd name="csY32" fmla="*/ 1376831 h 2367222"/>
              <a:gd name="csX33" fmla="*/ 727177 w 4453899"/>
              <a:gd name="csY33" fmla="*/ 1376546 h 2367222"/>
              <a:gd name="csX34" fmla="*/ 4292834 w 4453899"/>
              <a:gd name="csY34" fmla="*/ 1319001 h 2367222"/>
              <a:gd name="csX35" fmla="*/ 4333695 w 4453899"/>
              <a:gd name="csY35" fmla="*/ 1359822 h 2367222"/>
              <a:gd name="csX36" fmla="*/ 4292834 w 4453899"/>
              <a:gd name="csY36" fmla="*/ 1400643 h 2367222"/>
              <a:gd name="csX37" fmla="*/ 4251972 w 4453899"/>
              <a:gd name="csY37" fmla="*/ 1359822 h 2367222"/>
              <a:gd name="csX38" fmla="*/ 4292834 w 4453899"/>
              <a:gd name="csY38" fmla="*/ 1319001 h 2367222"/>
              <a:gd name="csX39" fmla="*/ 724372 w 4453899"/>
              <a:gd name="csY39" fmla="*/ 1253511 h 2367222"/>
              <a:gd name="csX40" fmla="*/ 710650 w 4453899"/>
              <a:gd name="csY40" fmla="*/ 1262233 h 2367222"/>
              <a:gd name="csX41" fmla="*/ 686168 w 4453899"/>
              <a:gd name="csY41" fmla="*/ 1279099 h 2367222"/>
              <a:gd name="csX42" fmla="*/ 598300 w 4453899"/>
              <a:gd name="csY42" fmla="*/ 1320529 h 2367222"/>
              <a:gd name="csX43" fmla="*/ 518899 w 4453899"/>
              <a:gd name="csY43" fmla="*/ 1341138 h 2367222"/>
              <a:gd name="csX44" fmla="*/ 505899 w 4453899"/>
              <a:gd name="csY44" fmla="*/ 1343093 h 2367222"/>
              <a:gd name="csX45" fmla="*/ 488793 w 4453899"/>
              <a:gd name="csY45" fmla="*/ 1351657 h 2367222"/>
              <a:gd name="csX46" fmla="*/ 487454 w 4453899"/>
              <a:gd name="csY46" fmla="*/ 1363350 h 2367222"/>
              <a:gd name="csX47" fmla="*/ 487424 w 4453899"/>
              <a:gd name="csY47" fmla="*/ 1383651 h 2367222"/>
              <a:gd name="csX48" fmla="*/ 487439 w 4453899"/>
              <a:gd name="csY48" fmla="*/ 1456586 h 2367222"/>
              <a:gd name="csX49" fmla="*/ 496004 w 4453899"/>
              <a:gd name="csY49" fmla="*/ 1582906 h 2367222"/>
              <a:gd name="csX50" fmla="*/ 552720 w 4453899"/>
              <a:gd name="csY50" fmla="*/ 1717873 h 2367222"/>
              <a:gd name="csX51" fmla="*/ 614609 w 4453899"/>
              <a:gd name="csY51" fmla="*/ 1789071 h 2367222"/>
              <a:gd name="csX52" fmla="*/ 694251 w 4453899"/>
              <a:gd name="csY52" fmla="*/ 1849306 h 2367222"/>
              <a:gd name="csX53" fmla="*/ 714733 w 4453899"/>
              <a:gd name="csY53" fmla="*/ 1861156 h 2367222"/>
              <a:gd name="csX54" fmla="*/ 726425 w 4453899"/>
              <a:gd name="csY54" fmla="*/ 1865569 h 2367222"/>
              <a:gd name="csX55" fmla="*/ 755516 w 4453899"/>
              <a:gd name="csY55" fmla="*/ 1852216 h 2367222"/>
              <a:gd name="csX56" fmla="*/ 822413 w 4453899"/>
              <a:gd name="csY56" fmla="*/ 1804815 h 2367222"/>
              <a:gd name="csX57" fmla="*/ 954432 w 4453899"/>
              <a:gd name="csY57" fmla="*/ 1593335 h 2367222"/>
              <a:gd name="csX58" fmla="*/ 965711 w 4453899"/>
              <a:gd name="csY58" fmla="*/ 1507715 h 2367222"/>
              <a:gd name="csX59" fmla="*/ 965974 w 4453899"/>
              <a:gd name="csY59" fmla="*/ 1467864 h 2367222"/>
              <a:gd name="csX60" fmla="*/ 965974 w 4453899"/>
              <a:gd name="csY60" fmla="*/ 1385155 h 2367222"/>
              <a:gd name="csX61" fmla="*/ 965982 w 4453899"/>
              <a:gd name="csY61" fmla="*/ 1363350 h 2367222"/>
              <a:gd name="csX62" fmla="*/ 964222 w 4453899"/>
              <a:gd name="csY62" fmla="*/ 1350748 h 2367222"/>
              <a:gd name="csX63" fmla="*/ 948335 w 4453899"/>
              <a:gd name="csY63" fmla="*/ 1343153 h 2367222"/>
              <a:gd name="csX64" fmla="*/ 925063 w 4453899"/>
              <a:gd name="csY64" fmla="*/ 1339424 h 2367222"/>
              <a:gd name="csX65" fmla="*/ 825030 w 4453899"/>
              <a:gd name="csY65" fmla="*/ 1308709 h 2367222"/>
              <a:gd name="csX66" fmla="*/ 752960 w 4453899"/>
              <a:gd name="csY66" fmla="*/ 1269489 h 2367222"/>
              <a:gd name="csX67" fmla="*/ 740816 w 4453899"/>
              <a:gd name="csY67" fmla="*/ 1260624 h 2367222"/>
              <a:gd name="csX68" fmla="*/ 733132 w 4453899"/>
              <a:gd name="csY68" fmla="*/ 1254752 h 2367222"/>
              <a:gd name="csX69" fmla="*/ 724372 w 4453899"/>
              <a:gd name="csY69" fmla="*/ 1253511 h 2367222"/>
              <a:gd name="csX70" fmla="*/ 4292832 w 4453899"/>
              <a:gd name="csY70" fmla="*/ 1187472 h 2367222"/>
              <a:gd name="csX71" fmla="*/ 4331014 w 4453899"/>
              <a:gd name="csY71" fmla="*/ 1225615 h 2367222"/>
              <a:gd name="csX72" fmla="*/ 4292832 w 4453899"/>
              <a:gd name="csY72" fmla="*/ 1263757 h 2367222"/>
              <a:gd name="csX73" fmla="*/ 4254652 w 4453899"/>
              <a:gd name="csY73" fmla="*/ 1225615 h 2367222"/>
              <a:gd name="csX74" fmla="*/ 4292832 w 4453899"/>
              <a:gd name="csY74" fmla="*/ 1187472 h 2367222"/>
              <a:gd name="csX75" fmla="*/ 4292832 w 4453899"/>
              <a:gd name="csY75" fmla="*/ 1063570 h 2367222"/>
              <a:gd name="csX76" fmla="*/ 4327196 w 4453899"/>
              <a:gd name="csY76" fmla="*/ 1097899 h 2367222"/>
              <a:gd name="csX77" fmla="*/ 4292832 w 4453899"/>
              <a:gd name="csY77" fmla="*/ 1132228 h 2367222"/>
              <a:gd name="csX78" fmla="*/ 4258470 w 4453899"/>
              <a:gd name="csY78" fmla="*/ 1097899 h 2367222"/>
              <a:gd name="csX79" fmla="*/ 4292832 w 4453899"/>
              <a:gd name="csY79" fmla="*/ 1063570 h 2367222"/>
              <a:gd name="csX80" fmla="*/ 4292832 w 4453899"/>
              <a:gd name="csY80" fmla="*/ 947298 h 2367222"/>
              <a:gd name="csX81" fmla="*/ 4323378 w 4453899"/>
              <a:gd name="csY81" fmla="*/ 977812 h 2367222"/>
              <a:gd name="csX82" fmla="*/ 4292832 w 4453899"/>
              <a:gd name="csY82" fmla="*/ 1008326 h 2367222"/>
              <a:gd name="csX83" fmla="*/ 4262288 w 4453899"/>
              <a:gd name="csY83" fmla="*/ 977812 h 2367222"/>
              <a:gd name="csX84" fmla="*/ 4292832 w 4453899"/>
              <a:gd name="csY84" fmla="*/ 947298 h 2367222"/>
              <a:gd name="csX85" fmla="*/ 4292832 w 4453899"/>
              <a:gd name="csY85" fmla="*/ 838652 h 2367222"/>
              <a:gd name="csX86" fmla="*/ 4319559 w 4453899"/>
              <a:gd name="csY86" fmla="*/ 865352 h 2367222"/>
              <a:gd name="csX87" fmla="*/ 4292832 w 4453899"/>
              <a:gd name="csY87" fmla="*/ 892052 h 2367222"/>
              <a:gd name="csX88" fmla="*/ 4266106 w 4453899"/>
              <a:gd name="csY88" fmla="*/ 865352 h 2367222"/>
              <a:gd name="csX89" fmla="*/ 4292832 w 4453899"/>
              <a:gd name="csY89" fmla="*/ 838652 h 2367222"/>
              <a:gd name="csX90" fmla="*/ 925391 w 4453899"/>
              <a:gd name="csY90" fmla="*/ 201438 h 2367222"/>
              <a:gd name="csX91" fmla="*/ 894665 w 4453899"/>
              <a:gd name="csY91" fmla="*/ 277029 h 2367222"/>
              <a:gd name="csX92" fmla="*/ 864380 w 4453899"/>
              <a:gd name="csY92" fmla="*/ 359922 h 2367222"/>
              <a:gd name="csX93" fmla="*/ 861614 w 4453899"/>
              <a:gd name="csY93" fmla="*/ 369404 h 2367222"/>
              <a:gd name="csX94" fmla="*/ 850578 w 4453899"/>
              <a:gd name="csY94" fmla="*/ 398261 h 2367222"/>
              <a:gd name="csX95" fmla="*/ 850178 w 4453899"/>
              <a:gd name="csY95" fmla="*/ 398790 h 2367222"/>
              <a:gd name="csX96" fmla="*/ 838718 w 4453899"/>
              <a:gd name="csY96" fmla="*/ 430156 h 2367222"/>
              <a:gd name="csX97" fmla="*/ 562533 w 4453899"/>
              <a:gd name="csY97" fmla="*/ 794740 h 2367222"/>
              <a:gd name="csX98" fmla="*/ 193543 w 4453899"/>
              <a:gd name="csY98" fmla="*/ 996869 h 2367222"/>
              <a:gd name="csX99" fmla="*/ 81996 w 4453899"/>
              <a:gd name="csY99" fmla="*/ 1023180 h 2367222"/>
              <a:gd name="csX100" fmla="*/ 29044 w 4453899"/>
              <a:gd name="csY100" fmla="*/ 1049350 h 2367222"/>
              <a:gd name="csX101" fmla="*/ 47854 w 4453899"/>
              <a:gd name="csY101" fmla="*/ 1056226 h 2367222"/>
              <a:gd name="csX102" fmla="*/ 109865 w 4453899"/>
              <a:gd name="csY102" fmla="*/ 1045244 h 2367222"/>
              <a:gd name="csX103" fmla="*/ 278893 w 4453899"/>
              <a:gd name="csY103" fmla="*/ 991649 h 2367222"/>
              <a:gd name="csX104" fmla="*/ 842967 w 4453899"/>
              <a:gd name="csY104" fmla="*/ 476442 h 2367222"/>
              <a:gd name="csX105" fmla="*/ 916822 w 4453899"/>
              <a:gd name="csY105" fmla="*/ 285032 h 2367222"/>
              <a:gd name="csX106" fmla="*/ 925391 w 4453899"/>
              <a:gd name="csY106" fmla="*/ 201438 h 2367222"/>
              <a:gd name="csX107" fmla="*/ 946047 w 4453899"/>
              <a:gd name="csY107" fmla="*/ 54310 h 2367222"/>
              <a:gd name="csX108" fmla="*/ 888415 w 4453899"/>
              <a:gd name="csY108" fmla="*/ 111885 h 2367222"/>
              <a:gd name="csX109" fmla="*/ 946047 w 4453899"/>
              <a:gd name="csY109" fmla="*/ 169460 h 2367222"/>
              <a:gd name="csX110" fmla="*/ 1003679 w 4453899"/>
              <a:gd name="csY110" fmla="*/ 111885 h 2367222"/>
              <a:gd name="csX111" fmla="*/ 946047 w 4453899"/>
              <a:gd name="csY111" fmla="*/ 54310 h 2367222"/>
              <a:gd name="csX112" fmla="*/ 933947 w 4453899"/>
              <a:gd name="csY112" fmla="*/ 50 h 2367222"/>
              <a:gd name="csX113" fmla="*/ 1071427 w 4453899"/>
              <a:gd name="csY113" fmla="*/ 99677 h 2367222"/>
              <a:gd name="csX114" fmla="*/ 1109886 w 4453899"/>
              <a:gd name="csY114" fmla="*/ 137194 h 2367222"/>
              <a:gd name="csX115" fmla="*/ 1245889 w 4453899"/>
              <a:gd name="csY115" fmla="*/ 138656 h 2367222"/>
              <a:gd name="csX116" fmla="*/ 1559419 w 4453899"/>
              <a:gd name="csY116" fmla="*/ 138656 h 2367222"/>
              <a:gd name="csX117" fmla="*/ 3377892 w 4453899"/>
              <a:gd name="csY117" fmla="*/ 138447 h 2367222"/>
              <a:gd name="csX118" fmla="*/ 3775031 w 4453899"/>
              <a:gd name="csY118" fmla="*/ 138378 h 2367222"/>
              <a:gd name="csX119" fmla="*/ 4044528 w 4453899"/>
              <a:gd name="csY119" fmla="*/ 212854 h 2367222"/>
              <a:gd name="csX120" fmla="*/ 4121656 w 4453899"/>
              <a:gd name="csY120" fmla="*/ 555164 h 2367222"/>
              <a:gd name="csX121" fmla="*/ 4122422 w 4453899"/>
              <a:gd name="csY121" fmla="*/ 1139835 h 2367222"/>
              <a:gd name="csX122" fmla="*/ 4122979 w 4453899"/>
              <a:gd name="csY122" fmla="*/ 1334725 h 2367222"/>
              <a:gd name="csX123" fmla="*/ 4121796 w 4453899"/>
              <a:gd name="csY123" fmla="*/ 1418250 h 2367222"/>
              <a:gd name="csX124" fmla="*/ 4053446 w 4453899"/>
              <a:gd name="csY124" fmla="*/ 1402032 h 2367222"/>
              <a:gd name="csX125" fmla="*/ 3900722 w 4453899"/>
              <a:gd name="csY125" fmla="*/ 1395768 h 2367222"/>
              <a:gd name="csX126" fmla="*/ 3500797 w 4453899"/>
              <a:gd name="csY126" fmla="*/ 1821951 h 2367222"/>
              <a:gd name="csX127" fmla="*/ 3521698 w 4453899"/>
              <a:gd name="csY127" fmla="*/ 2002503 h 2367222"/>
              <a:gd name="csX128" fmla="*/ 3552355 w 4453899"/>
              <a:gd name="csY128" fmla="*/ 2086445 h 2367222"/>
              <a:gd name="csX129" fmla="*/ 3505770 w 4453899"/>
              <a:gd name="csY129" fmla="*/ 2102680 h 2367222"/>
              <a:gd name="csX130" fmla="*/ 3454534 w 4453899"/>
              <a:gd name="csY130" fmla="*/ 2102105 h 2367222"/>
              <a:gd name="csX131" fmla="*/ 3238546 w 4453899"/>
              <a:gd name="csY131" fmla="*/ 2101758 h 2367222"/>
              <a:gd name="csX132" fmla="*/ 2353695 w 4453899"/>
              <a:gd name="csY132" fmla="*/ 2100992 h 2367222"/>
              <a:gd name="csX133" fmla="*/ 799980 w 4453899"/>
              <a:gd name="csY133" fmla="*/ 2098696 h 2367222"/>
              <a:gd name="csX134" fmla="*/ 528253 w 4453899"/>
              <a:gd name="csY134" fmla="*/ 2098556 h 2367222"/>
              <a:gd name="csX135" fmla="*/ 231166 w 4453899"/>
              <a:gd name="csY135" fmla="*/ 2004174 h 2367222"/>
              <a:gd name="csX136" fmla="*/ 180305 w 4453899"/>
              <a:gd name="csY136" fmla="*/ 1773229 h 2367222"/>
              <a:gd name="csX137" fmla="*/ 180653 w 4453899"/>
              <a:gd name="csY137" fmla="*/ 1439131 h 2367222"/>
              <a:gd name="csX138" fmla="*/ 180165 w 4453899"/>
              <a:gd name="csY138" fmla="*/ 1288021 h 2367222"/>
              <a:gd name="csX139" fmla="*/ 134460 w 4453899"/>
              <a:gd name="csY139" fmla="*/ 1237420 h 2367222"/>
              <a:gd name="csX140" fmla="*/ 5215 w 4453899"/>
              <a:gd name="csY140" fmla="*/ 1102110 h 2367222"/>
              <a:gd name="csX141" fmla="*/ 1802 w 4453899"/>
              <a:gd name="csY141" fmla="*/ 1042390 h 2367222"/>
              <a:gd name="csX142" fmla="*/ 12670 w 4453899"/>
              <a:gd name="csY142" fmla="*/ 891141 h 2367222"/>
              <a:gd name="csX143" fmla="*/ 241199 w 4453899"/>
              <a:gd name="csY143" fmla="*/ 828568 h 2367222"/>
              <a:gd name="csX144" fmla="*/ 673313 w 4453899"/>
              <a:gd name="csY144" fmla="*/ 445887 h 2367222"/>
              <a:gd name="csX145" fmla="*/ 758593 w 4453899"/>
              <a:gd name="csY145" fmla="*/ 253293 h 2367222"/>
              <a:gd name="csX146" fmla="*/ 788553 w 4453899"/>
              <a:gd name="csY146" fmla="*/ 130373 h 2367222"/>
              <a:gd name="csX147" fmla="*/ 802222 w 4453899"/>
              <a:gd name="csY147" fmla="*/ 108070 h 2367222"/>
              <a:gd name="csX148" fmla="*/ 901549 w 4453899"/>
              <a:gd name="csY148" fmla="*/ 6471 h 2367222"/>
              <a:gd name="csX149" fmla="*/ 904219 w 4453899"/>
              <a:gd name="csY149" fmla="*/ 6886 h 2367222"/>
              <a:gd name="csX150" fmla="*/ 907416 w 4453899"/>
              <a:gd name="csY150" fmla="*/ 5087 h 2367222"/>
              <a:gd name="csX151" fmla="*/ 933947 w 4453899"/>
              <a:gd name="csY151" fmla="*/ 50 h 23672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</a:cxnLst>
            <a:rect l="l" t="t" r="r" b="b"/>
            <a:pathLst>
              <a:path w="4453899" h="2367222">
                <a:moveTo>
                  <a:pt x="720560" y="1654247"/>
                </a:moveTo>
                <a:cubicBezTo>
                  <a:pt x="725680" y="1653397"/>
                  <a:pt x="731079" y="1653570"/>
                  <a:pt x="736102" y="1654886"/>
                </a:cubicBezTo>
                <a:cubicBezTo>
                  <a:pt x="766780" y="1662954"/>
                  <a:pt x="772088" y="1703917"/>
                  <a:pt x="746132" y="1721031"/>
                </a:cubicBezTo>
                <a:cubicBezTo>
                  <a:pt x="742606" y="1723354"/>
                  <a:pt x="738673" y="1725016"/>
                  <a:pt x="734515" y="1725858"/>
                </a:cubicBezTo>
                <a:cubicBezTo>
                  <a:pt x="729320" y="1726903"/>
                  <a:pt x="723793" y="1726903"/>
                  <a:pt x="718612" y="1725730"/>
                </a:cubicBezTo>
                <a:cubicBezTo>
                  <a:pt x="686822" y="1718534"/>
                  <a:pt x="680686" y="1674240"/>
                  <a:pt x="709146" y="1658472"/>
                </a:cubicBezTo>
                <a:cubicBezTo>
                  <a:pt x="712657" y="1656525"/>
                  <a:pt x="716590" y="1654908"/>
                  <a:pt x="720560" y="1654247"/>
                </a:cubicBezTo>
                <a:close/>
                <a:moveTo>
                  <a:pt x="4324474" y="1533235"/>
                </a:moveTo>
                <a:cubicBezTo>
                  <a:pt x="4342450" y="1538525"/>
                  <a:pt x="4382861" y="1608477"/>
                  <a:pt x="4392337" y="1626365"/>
                </a:cubicBezTo>
                <a:cubicBezTo>
                  <a:pt x="4447239" y="1730353"/>
                  <a:pt x="4466608" y="1844572"/>
                  <a:pt x="4445636" y="1960811"/>
                </a:cubicBezTo>
                <a:cubicBezTo>
                  <a:pt x="4401664" y="2204524"/>
                  <a:pt x="4191058" y="2360529"/>
                  <a:pt x="3968158" y="2367012"/>
                </a:cubicBezTo>
                <a:cubicBezTo>
                  <a:pt x="3866840" y="2369959"/>
                  <a:pt x="3762982" y="2342012"/>
                  <a:pt x="3671078" y="2277367"/>
                </a:cubicBezTo>
                <a:cubicBezTo>
                  <a:pt x="3636033" y="2252728"/>
                  <a:pt x="3602729" y="2224956"/>
                  <a:pt x="3576532" y="2190850"/>
                </a:cubicBezTo>
                <a:lnTo>
                  <a:pt x="3607815" y="2165237"/>
                </a:lnTo>
                <a:cubicBezTo>
                  <a:pt x="3678812" y="2225791"/>
                  <a:pt x="3744444" y="2288017"/>
                  <a:pt x="3839130" y="2310290"/>
                </a:cubicBezTo>
                <a:cubicBezTo>
                  <a:pt x="4124930" y="2377667"/>
                  <a:pt x="4392059" y="2187579"/>
                  <a:pt x="4415746" y="1893643"/>
                </a:cubicBezTo>
                <a:cubicBezTo>
                  <a:pt x="4423063" y="1803645"/>
                  <a:pt x="4399862" y="1707732"/>
                  <a:pt x="4353320" y="1630472"/>
                </a:cubicBezTo>
                <a:cubicBezTo>
                  <a:pt x="4344540" y="1615924"/>
                  <a:pt x="4301204" y="1562399"/>
                  <a:pt x="4301274" y="1550428"/>
                </a:cubicBezTo>
                <a:cubicBezTo>
                  <a:pt x="4301274" y="1541727"/>
                  <a:pt x="4306638" y="1539221"/>
                  <a:pt x="4311516" y="1533374"/>
                </a:cubicBezTo>
                <a:cubicBezTo>
                  <a:pt x="4315766" y="1534070"/>
                  <a:pt x="4320295" y="1532052"/>
                  <a:pt x="4324474" y="1533235"/>
                </a:cubicBezTo>
                <a:close/>
                <a:moveTo>
                  <a:pt x="727177" y="1376546"/>
                </a:moveTo>
                <a:cubicBezTo>
                  <a:pt x="741418" y="1376463"/>
                  <a:pt x="753569" y="1376500"/>
                  <a:pt x="761689" y="1390125"/>
                </a:cubicBezTo>
                <a:cubicBezTo>
                  <a:pt x="765531" y="1396584"/>
                  <a:pt x="765419" y="1403471"/>
                  <a:pt x="765118" y="1410720"/>
                </a:cubicBezTo>
                <a:cubicBezTo>
                  <a:pt x="764734" y="1419998"/>
                  <a:pt x="763990" y="1429262"/>
                  <a:pt x="763561" y="1438540"/>
                </a:cubicBezTo>
                <a:cubicBezTo>
                  <a:pt x="761659" y="1479414"/>
                  <a:pt x="758291" y="1520227"/>
                  <a:pt x="756268" y="1561101"/>
                </a:cubicBezTo>
                <a:cubicBezTo>
                  <a:pt x="755892" y="1568620"/>
                  <a:pt x="755351" y="1576146"/>
                  <a:pt x="754832" y="1583658"/>
                </a:cubicBezTo>
                <a:cubicBezTo>
                  <a:pt x="753757" y="1599342"/>
                  <a:pt x="756035" y="1616824"/>
                  <a:pt x="738455" y="1623907"/>
                </a:cubicBezTo>
                <a:cubicBezTo>
                  <a:pt x="736042" y="1624877"/>
                  <a:pt x="733538" y="1625434"/>
                  <a:pt x="730936" y="1625606"/>
                </a:cubicBezTo>
                <a:cubicBezTo>
                  <a:pt x="727064" y="1625870"/>
                  <a:pt x="722876" y="1625907"/>
                  <a:pt x="719064" y="1625125"/>
                </a:cubicBezTo>
                <a:cubicBezTo>
                  <a:pt x="696604" y="1620501"/>
                  <a:pt x="699559" y="1596658"/>
                  <a:pt x="698379" y="1579146"/>
                </a:cubicBezTo>
                <a:cubicBezTo>
                  <a:pt x="695093" y="1530062"/>
                  <a:pt x="692514" y="1480895"/>
                  <a:pt x="689807" y="1431773"/>
                </a:cubicBezTo>
                <a:cubicBezTo>
                  <a:pt x="688807" y="1413554"/>
                  <a:pt x="682957" y="1389704"/>
                  <a:pt x="703161" y="1379561"/>
                </a:cubicBezTo>
                <a:cubicBezTo>
                  <a:pt x="705793" y="1378237"/>
                  <a:pt x="708680" y="1377275"/>
                  <a:pt x="711597" y="1376831"/>
                </a:cubicBezTo>
                <a:cubicBezTo>
                  <a:pt x="716673" y="1376064"/>
                  <a:pt x="722056" y="1376576"/>
                  <a:pt x="727177" y="1376546"/>
                </a:cubicBezTo>
                <a:close/>
                <a:moveTo>
                  <a:pt x="4292834" y="1319001"/>
                </a:moveTo>
                <a:cubicBezTo>
                  <a:pt x="4315400" y="1319001"/>
                  <a:pt x="4333695" y="1337277"/>
                  <a:pt x="4333695" y="1359822"/>
                </a:cubicBezTo>
                <a:cubicBezTo>
                  <a:pt x="4333695" y="1382366"/>
                  <a:pt x="4315400" y="1400643"/>
                  <a:pt x="4292834" y="1400643"/>
                </a:cubicBezTo>
                <a:cubicBezTo>
                  <a:pt x="4270266" y="1400643"/>
                  <a:pt x="4251972" y="1382366"/>
                  <a:pt x="4251972" y="1359822"/>
                </a:cubicBezTo>
                <a:cubicBezTo>
                  <a:pt x="4251972" y="1337277"/>
                  <a:pt x="4270266" y="1319001"/>
                  <a:pt x="4292834" y="1319001"/>
                </a:cubicBezTo>
                <a:close/>
                <a:moveTo>
                  <a:pt x="724372" y="1253511"/>
                </a:moveTo>
                <a:cubicBezTo>
                  <a:pt x="718996" y="1254384"/>
                  <a:pt x="714838" y="1259083"/>
                  <a:pt x="710650" y="1262233"/>
                </a:cubicBezTo>
                <a:cubicBezTo>
                  <a:pt x="702755" y="1268166"/>
                  <a:pt x="694642" y="1274008"/>
                  <a:pt x="686168" y="1279099"/>
                </a:cubicBezTo>
                <a:cubicBezTo>
                  <a:pt x="658340" y="1295814"/>
                  <a:pt x="629106" y="1310122"/>
                  <a:pt x="598300" y="1320529"/>
                </a:cubicBezTo>
                <a:cubicBezTo>
                  <a:pt x="572314" y="1329303"/>
                  <a:pt x="545975" y="1336612"/>
                  <a:pt x="518899" y="1341138"/>
                </a:cubicBezTo>
                <a:cubicBezTo>
                  <a:pt x="514576" y="1341860"/>
                  <a:pt x="510237" y="1342492"/>
                  <a:pt x="505899" y="1343093"/>
                </a:cubicBezTo>
                <a:cubicBezTo>
                  <a:pt x="498936" y="1344048"/>
                  <a:pt x="492139" y="1344484"/>
                  <a:pt x="488793" y="1351657"/>
                </a:cubicBezTo>
                <a:cubicBezTo>
                  <a:pt x="487086" y="1355312"/>
                  <a:pt x="487462" y="1359417"/>
                  <a:pt x="487454" y="1363350"/>
                </a:cubicBezTo>
                <a:cubicBezTo>
                  <a:pt x="487439" y="1370117"/>
                  <a:pt x="487402" y="1376884"/>
                  <a:pt x="487424" y="1383651"/>
                </a:cubicBezTo>
                <a:cubicBezTo>
                  <a:pt x="487507" y="1407960"/>
                  <a:pt x="487484" y="1432277"/>
                  <a:pt x="487439" y="1456586"/>
                </a:cubicBezTo>
                <a:cubicBezTo>
                  <a:pt x="487372" y="1499798"/>
                  <a:pt x="487635" y="1540265"/>
                  <a:pt x="496004" y="1582906"/>
                </a:cubicBezTo>
                <a:cubicBezTo>
                  <a:pt x="505485" y="1631208"/>
                  <a:pt x="524621" y="1677398"/>
                  <a:pt x="552720" y="1717873"/>
                </a:cubicBezTo>
                <a:cubicBezTo>
                  <a:pt x="570780" y="1743889"/>
                  <a:pt x="591856" y="1767130"/>
                  <a:pt x="614609" y="1789071"/>
                </a:cubicBezTo>
                <a:cubicBezTo>
                  <a:pt x="637610" y="1811244"/>
                  <a:pt x="666678" y="1833177"/>
                  <a:pt x="694251" y="1849306"/>
                </a:cubicBezTo>
                <a:cubicBezTo>
                  <a:pt x="701063" y="1853291"/>
                  <a:pt x="707770" y="1857426"/>
                  <a:pt x="714733" y="1861156"/>
                </a:cubicBezTo>
                <a:cubicBezTo>
                  <a:pt x="718605" y="1863239"/>
                  <a:pt x="721838" y="1865517"/>
                  <a:pt x="726425" y="1865569"/>
                </a:cubicBezTo>
                <a:cubicBezTo>
                  <a:pt x="734839" y="1865675"/>
                  <a:pt x="748087" y="1856584"/>
                  <a:pt x="755516" y="1852216"/>
                </a:cubicBezTo>
                <a:cubicBezTo>
                  <a:pt x="779171" y="1838290"/>
                  <a:pt x="801405" y="1822470"/>
                  <a:pt x="822413" y="1804815"/>
                </a:cubicBezTo>
                <a:cubicBezTo>
                  <a:pt x="887438" y="1750190"/>
                  <a:pt x="935672" y="1676601"/>
                  <a:pt x="954432" y="1593335"/>
                </a:cubicBezTo>
                <a:cubicBezTo>
                  <a:pt x="960786" y="1565161"/>
                  <a:pt x="964252" y="1536551"/>
                  <a:pt x="965711" y="1507715"/>
                </a:cubicBezTo>
                <a:cubicBezTo>
                  <a:pt x="966380" y="1494467"/>
                  <a:pt x="965959" y="1481128"/>
                  <a:pt x="965974" y="1467864"/>
                </a:cubicBezTo>
                <a:cubicBezTo>
                  <a:pt x="966004" y="1440292"/>
                  <a:pt x="965997" y="1412727"/>
                  <a:pt x="965974" y="1385155"/>
                </a:cubicBezTo>
                <a:cubicBezTo>
                  <a:pt x="965967" y="1377884"/>
                  <a:pt x="965989" y="1370620"/>
                  <a:pt x="965982" y="1363350"/>
                </a:cubicBezTo>
                <a:cubicBezTo>
                  <a:pt x="965974" y="1359079"/>
                  <a:pt x="966403" y="1354613"/>
                  <a:pt x="964222" y="1350748"/>
                </a:cubicBezTo>
                <a:cubicBezTo>
                  <a:pt x="960726" y="1344544"/>
                  <a:pt x="954703" y="1344003"/>
                  <a:pt x="948335" y="1343153"/>
                </a:cubicBezTo>
                <a:cubicBezTo>
                  <a:pt x="940560" y="1342116"/>
                  <a:pt x="932755" y="1340958"/>
                  <a:pt x="925063" y="1339424"/>
                </a:cubicBezTo>
                <a:cubicBezTo>
                  <a:pt x="890836" y="1332567"/>
                  <a:pt x="857091" y="1322657"/>
                  <a:pt x="825030" y="1308709"/>
                </a:cubicBezTo>
                <a:cubicBezTo>
                  <a:pt x="799758" y="1297708"/>
                  <a:pt x="775848" y="1284843"/>
                  <a:pt x="752960" y="1269489"/>
                </a:cubicBezTo>
                <a:cubicBezTo>
                  <a:pt x="748817" y="1266707"/>
                  <a:pt x="744756" y="1263692"/>
                  <a:pt x="740816" y="1260624"/>
                </a:cubicBezTo>
                <a:cubicBezTo>
                  <a:pt x="738320" y="1258677"/>
                  <a:pt x="735997" y="1256151"/>
                  <a:pt x="733132" y="1254752"/>
                </a:cubicBezTo>
                <a:cubicBezTo>
                  <a:pt x="730440" y="1253444"/>
                  <a:pt x="727305" y="1253030"/>
                  <a:pt x="724372" y="1253511"/>
                </a:cubicBezTo>
                <a:close/>
                <a:moveTo>
                  <a:pt x="4292832" y="1187472"/>
                </a:moveTo>
                <a:cubicBezTo>
                  <a:pt x="4313919" y="1187472"/>
                  <a:pt x="4331014" y="1204549"/>
                  <a:pt x="4331014" y="1225615"/>
                </a:cubicBezTo>
                <a:cubicBezTo>
                  <a:pt x="4331014" y="1246680"/>
                  <a:pt x="4313919" y="1263757"/>
                  <a:pt x="4292832" y="1263757"/>
                </a:cubicBezTo>
                <a:cubicBezTo>
                  <a:pt x="4271746" y="1263757"/>
                  <a:pt x="4254652" y="1246680"/>
                  <a:pt x="4254652" y="1225615"/>
                </a:cubicBezTo>
                <a:cubicBezTo>
                  <a:pt x="4254652" y="1204549"/>
                  <a:pt x="4271746" y="1187472"/>
                  <a:pt x="4292832" y="1187472"/>
                </a:cubicBezTo>
                <a:close/>
                <a:moveTo>
                  <a:pt x="4292832" y="1063570"/>
                </a:moveTo>
                <a:cubicBezTo>
                  <a:pt x="4311810" y="1063570"/>
                  <a:pt x="4327196" y="1078940"/>
                  <a:pt x="4327196" y="1097899"/>
                </a:cubicBezTo>
                <a:cubicBezTo>
                  <a:pt x="4327196" y="1116857"/>
                  <a:pt x="4311810" y="1132228"/>
                  <a:pt x="4292832" y="1132228"/>
                </a:cubicBezTo>
                <a:cubicBezTo>
                  <a:pt x="4273855" y="1132228"/>
                  <a:pt x="4258470" y="1116857"/>
                  <a:pt x="4258470" y="1097899"/>
                </a:cubicBezTo>
                <a:cubicBezTo>
                  <a:pt x="4258470" y="1078940"/>
                  <a:pt x="4273855" y="1063570"/>
                  <a:pt x="4292832" y="1063570"/>
                </a:cubicBezTo>
                <a:close/>
                <a:moveTo>
                  <a:pt x="4292832" y="947298"/>
                </a:moveTo>
                <a:cubicBezTo>
                  <a:pt x="4309702" y="947298"/>
                  <a:pt x="4323378" y="960959"/>
                  <a:pt x="4323378" y="977812"/>
                </a:cubicBezTo>
                <a:cubicBezTo>
                  <a:pt x="4323378" y="994664"/>
                  <a:pt x="4309702" y="1008326"/>
                  <a:pt x="4292832" y="1008326"/>
                </a:cubicBezTo>
                <a:cubicBezTo>
                  <a:pt x="4275964" y="1008326"/>
                  <a:pt x="4262288" y="994664"/>
                  <a:pt x="4262288" y="977812"/>
                </a:cubicBezTo>
                <a:cubicBezTo>
                  <a:pt x="4262288" y="960959"/>
                  <a:pt x="4275964" y="947298"/>
                  <a:pt x="4292832" y="947298"/>
                </a:cubicBezTo>
                <a:close/>
                <a:moveTo>
                  <a:pt x="4292832" y="838652"/>
                </a:moveTo>
                <a:cubicBezTo>
                  <a:pt x="4307593" y="838652"/>
                  <a:pt x="4319559" y="850606"/>
                  <a:pt x="4319559" y="865352"/>
                </a:cubicBezTo>
                <a:cubicBezTo>
                  <a:pt x="4319559" y="880098"/>
                  <a:pt x="4307593" y="892052"/>
                  <a:pt x="4292832" y="892052"/>
                </a:cubicBezTo>
                <a:cubicBezTo>
                  <a:pt x="4278072" y="892052"/>
                  <a:pt x="4266106" y="880098"/>
                  <a:pt x="4266106" y="865352"/>
                </a:cubicBezTo>
                <a:cubicBezTo>
                  <a:pt x="4266106" y="850606"/>
                  <a:pt x="4278072" y="838652"/>
                  <a:pt x="4292832" y="838652"/>
                </a:cubicBezTo>
                <a:close/>
                <a:moveTo>
                  <a:pt x="925391" y="201438"/>
                </a:moveTo>
                <a:cubicBezTo>
                  <a:pt x="902539" y="218004"/>
                  <a:pt x="902399" y="249883"/>
                  <a:pt x="894665" y="277029"/>
                </a:cubicBezTo>
                <a:lnTo>
                  <a:pt x="864380" y="359922"/>
                </a:lnTo>
                <a:lnTo>
                  <a:pt x="861614" y="369404"/>
                </a:lnTo>
                <a:cubicBezTo>
                  <a:pt x="857771" y="381209"/>
                  <a:pt x="854058" y="391073"/>
                  <a:pt x="850578" y="398261"/>
                </a:cubicBezTo>
                <a:lnTo>
                  <a:pt x="850178" y="398790"/>
                </a:lnTo>
                <a:lnTo>
                  <a:pt x="838718" y="430156"/>
                </a:lnTo>
                <a:cubicBezTo>
                  <a:pt x="775594" y="570825"/>
                  <a:pt x="679375" y="694720"/>
                  <a:pt x="562533" y="794740"/>
                </a:cubicBezTo>
                <a:cubicBezTo>
                  <a:pt x="455306" y="886547"/>
                  <a:pt x="328778" y="956081"/>
                  <a:pt x="193543" y="996869"/>
                </a:cubicBezTo>
                <a:cubicBezTo>
                  <a:pt x="157243" y="1007867"/>
                  <a:pt x="119341" y="1016985"/>
                  <a:pt x="81996" y="1023180"/>
                </a:cubicBezTo>
                <a:cubicBezTo>
                  <a:pt x="53917" y="1027774"/>
                  <a:pt x="39355" y="1021022"/>
                  <a:pt x="29044" y="1049350"/>
                </a:cubicBezTo>
                <a:cubicBezTo>
                  <a:pt x="34897" y="1053126"/>
                  <a:pt x="41233" y="1055267"/>
                  <a:pt x="47854" y="1056226"/>
                </a:cubicBezTo>
                <a:cubicBezTo>
                  <a:pt x="67721" y="1059104"/>
                  <a:pt x="90166" y="1051352"/>
                  <a:pt x="109865" y="1045244"/>
                </a:cubicBezTo>
                <a:cubicBezTo>
                  <a:pt x="166579" y="1027634"/>
                  <a:pt x="223781" y="1014340"/>
                  <a:pt x="278893" y="991649"/>
                </a:cubicBezTo>
                <a:cubicBezTo>
                  <a:pt x="520938" y="891907"/>
                  <a:pt x="726544" y="712886"/>
                  <a:pt x="842967" y="476442"/>
                </a:cubicBezTo>
                <a:cubicBezTo>
                  <a:pt x="873207" y="414983"/>
                  <a:pt x="898498" y="351156"/>
                  <a:pt x="916822" y="285032"/>
                </a:cubicBezTo>
                <a:cubicBezTo>
                  <a:pt x="924207" y="258653"/>
                  <a:pt x="939674" y="224060"/>
                  <a:pt x="925391" y="201438"/>
                </a:cubicBezTo>
                <a:close/>
                <a:moveTo>
                  <a:pt x="946047" y="54310"/>
                </a:moveTo>
                <a:cubicBezTo>
                  <a:pt x="914218" y="54310"/>
                  <a:pt x="888415" y="80087"/>
                  <a:pt x="888415" y="111885"/>
                </a:cubicBezTo>
                <a:cubicBezTo>
                  <a:pt x="888415" y="143682"/>
                  <a:pt x="914218" y="169460"/>
                  <a:pt x="946047" y="169460"/>
                </a:cubicBezTo>
                <a:cubicBezTo>
                  <a:pt x="977876" y="169460"/>
                  <a:pt x="1003679" y="143682"/>
                  <a:pt x="1003679" y="111885"/>
                </a:cubicBezTo>
                <a:cubicBezTo>
                  <a:pt x="1003679" y="80087"/>
                  <a:pt x="977876" y="54310"/>
                  <a:pt x="946047" y="54310"/>
                </a:cubicBezTo>
                <a:close/>
                <a:moveTo>
                  <a:pt x="933947" y="50"/>
                </a:moveTo>
                <a:cubicBezTo>
                  <a:pt x="992906" y="-1993"/>
                  <a:pt x="1032166" y="59847"/>
                  <a:pt x="1071427" y="99677"/>
                </a:cubicBezTo>
                <a:cubicBezTo>
                  <a:pt x="1081878" y="110327"/>
                  <a:pt x="1095534" y="132252"/>
                  <a:pt x="1109886" y="137194"/>
                </a:cubicBezTo>
                <a:cubicBezTo>
                  <a:pt x="1135247" y="146034"/>
                  <a:pt x="1214884" y="138587"/>
                  <a:pt x="1245889" y="138656"/>
                </a:cubicBezTo>
                <a:lnTo>
                  <a:pt x="1559419" y="138656"/>
                </a:lnTo>
                <a:lnTo>
                  <a:pt x="3377892" y="138447"/>
                </a:lnTo>
                <a:lnTo>
                  <a:pt x="3775031" y="138378"/>
                </a:lnTo>
                <a:cubicBezTo>
                  <a:pt x="3875639" y="138865"/>
                  <a:pt x="3968584" y="136777"/>
                  <a:pt x="4044528" y="212854"/>
                </a:cubicBezTo>
                <a:cubicBezTo>
                  <a:pt x="4137542" y="305983"/>
                  <a:pt x="4121516" y="434194"/>
                  <a:pt x="4121656" y="555164"/>
                </a:cubicBezTo>
                <a:cubicBezTo>
                  <a:pt x="4121865" y="750054"/>
                  <a:pt x="4122004" y="944944"/>
                  <a:pt x="4122422" y="1139835"/>
                </a:cubicBezTo>
                <a:cubicBezTo>
                  <a:pt x="4122561" y="1204776"/>
                  <a:pt x="4123118" y="1269785"/>
                  <a:pt x="4122979" y="1334725"/>
                </a:cubicBezTo>
                <a:cubicBezTo>
                  <a:pt x="4122910" y="1362149"/>
                  <a:pt x="4126046" y="1391174"/>
                  <a:pt x="4121796" y="1418250"/>
                </a:cubicBezTo>
                <a:cubicBezTo>
                  <a:pt x="4098733" y="1416162"/>
                  <a:pt x="4076508" y="1406696"/>
                  <a:pt x="4053446" y="1402032"/>
                </a:cubicBezTo>
                <a:cubicBezTo>
                  <a:pt x="4004187" y="1392148"/>
                  <a:pt x="3950677" y="1389365"/>
                  <a:pt x="3900722" y="1395768"/>
                </a:cubicBezTo>
                <a:cubicBezTo>
                  <a:pt x="3684804" y="1423261"/>
                  <a:pt x="3517658" y="1605901"/>
                  <a:pt x="3500797" y="1821951"/>
                </a:cubicBezTo>
                <a:cubicBezTo>
                  <a:pt x="3496058" y="1882993"/>
                  <a:pt x="3503305" y="1944176"/>
                  <a:pt x="3521698" y="2002503"/>
                </a:cubicBezTo>
                <a:cubicBezTo>
                  <a:pt x="3530618" y="2030763"/>
                  <a:pt x="3548384" y="2057838"/>
                  <a:pt x="3552355" y="2086445"/>
                </a:cubicBezTo>
                <a:cubicBezTo>
                  <a:pt x="3538942" y="2097616"/>
                  <a:pt x="3522743" y="2101548"/>
                  <a:pt x="3505770" y="2102680"/>
                </a:cubicBezTo>
                <a:cubicBezTo>
                  <a:pt x="3488795" y="2103811"/>
                  <a:pt x="3471046" y="2102140"/>
                  <a:pt x="3454534" y="2102105"/>
                </a:cubicBezTo>
                <a:lnTo>
                  <a:pt x="3238546" y="2101758"/>
                </a:lnTo>
                <a:lnTo>
                  <a:pt x="2353695" y="2100992"/>
                </a:lnTo>
                <a:lnTo>
                  <a:pt x="799980" y="2098696"/>
                </a:lnTo>
                <a:lnTo>
                  <a:pt x="528253" y="2098556"/>
                </a:lnTo>
                <a:cubicBezTo>
                  <a:pt x="411202" y="2098834"/>
                  <a:pt x="310734" y="2105308"/>
                  <a:pt x="231166" y="2004174"/>
                </a:cubicBezTo>
                <a:cubicBezTo>
                  <a:pt x="176682" y="1934988"/>
                  <a:pt x="180514" y="1856475"/>
                  <a:pt x="180305" y="1773229"/>
                </a:cubicBezTo>
                <a:cubicBezTo>
                  <a:pt x="180026" y="1661863"/>
                  <a:pt x="180375" y="1550497"/>
                  <a:pt x="180653" y="1439131"/>
                </a:cubicBezTo>
                <a:cubicBezTo>
                  <a:pt x="180793" y="1401058"/>
                  <a:pt x="189293" y="1321361"/>
                  <a:pt x="180165" y="1288021"/>
                </a:cubicBezTo>
                <a:cubicBezTo>
                  <a:pt x="175010" y="1269229"/>
                  <a:pt x="147768" y="1250993"/>
                  <a:pt x="134460" y="1237420"/>
                </a:cubicBezTo>
                <a:cubicBezTo>
                  <a:pt x="105546" y="1208117"/>
                  <a:pt x="20962" y="1133501"/>
                  <a:pt x="5215" y="1102110"/>
                </a:cubicBezTo>
                <a:cubicBezTo>
                  <a:pt x="-3772" y="1084222"/>
                  <a:pt x="1523" y="1062019"/>
                  <a:pt x="1802" y="1042390"/>
                </a:cubicBezTo>
                <a:cubicBezTo>
                  <a:pt x="2498" y="996939"/>
                  <a:pt x="1384" y="933739"/>
                  <a:pt x="12670" y="891141"/>
                </a:cubicBezTo>
                <a:cubicBezTo>
                  <a:pt x="90147" y="873531"/>
                  <a:pt x="167555" y="860446"/>
                  <a:pt x="241199" y="828568"/>
                </a:cubicBezTo>
                <a:cubicBezTo>
                  <a:pt x="422838" y="749916"/>
                  <a:pt x="570127" y="613284"/>
                  <a:pt x="673313" y="445887"/>
                </a:cubicBezTo>
                <a:cubicBezTo>
                  <a:pt x="710031" y="386306"/>
                  <a:pt x="737761" y="319834"/>
                  <a:pt x="758593" y="253293"/>
                </a:cubicBezTo>
                <a:cubicBezTo>
                  <a:pt x="769184" y="219536"/>
                  <a:pt x="775803" y="157589"/>
                  <a:pt x="788553" y="130373"/>
                </a:cubicBezTo>
                <a:lnTo>
                  <a:pt x="802222" y="108070"/>
                </a:lnTo>
                <a:cubicBezTo>
                  <a:pt x="831611" y="57702"/>
                  <a:pt x="884051" y="13037"/>
                  <a:pt x="901549" y="6471"/>
                </a:cubicBezTo>
                <a:lnTo>
                  <a:pt x="904219" y="6886"/>
                </a:lnTo>
                <a:lnTo>
                  <a:pt x="907416" y="5087"/>
                </a:lnTo>
                <a:cubicBezTo>
                  <a:pt x="916700" y="1937"/>
                  <a:pt x="925524" y="342"/>
                  <a:pt x="933947" y="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3F5F3D-1861-D1AE-75D7-D72C26AEFC3E}"/>
              </a:ext>
            </a:extLst>
          </p:cNvPr>
          <p:cNvSpPr/>
          <p:nvPr/>
        </p:nvSpPr>
        <p:spPr>
          <a:xfrm>
            <a:off x="1555954" y="3560546"/>
            <a:ext cx="4451903" cy="2367222"/>
          </a:xfrm>
          <a:custGeom>
            <a:avLst/>
            <a:gdLst>
              <a:gd name="csX0" fmla="*/ 3465248 w 4451903"/>
              <a:gd name="csY0" fmla="*/ 1831088 h 2367222"/>
              <a:gd name="csX1" fmla="*/ 3450315 w 4451903"/>
              <a:gd name="csY1" fmla="*/ 1831599 h 2367222"/>
              <a:gd name="csX2" fmla="*/ 3451059 w 4451903"/>
              <a:gd name="csY2" fmla="*/ 1865788 h 2367222"/>
              <a:gd name="csX3" fmla="*/ 3463744 w 4451903"/>
              <a:gd name="csY3" fmla="*/ 1866104 h 2367222"/>
              <a:gd name="csX4" fmla="*/ 3490061 w 4451903"/>
              <a:gd name="csY4" fmla="*/ 1866104 h 2367222"/>
              <a:gd name="csX5" fmla="*/ 3567507 w 4451903"/>
              <a:gd name="csY5" fmla="*/ 1866104 h 2367222"/>
              <a:gd name="csX6" fmla="*/ 3857742 w 4451903"/>
              <a:gd name="csY6" fmla="*/ 1866111 h 2367222"/>
              <a:gd name="csX7" fmla="*/ 3953234 w 4451903"/>
              <a:gd name="csY7" fmla="*/ 1866111 h 2367222"/>
              <a:gd name="csX8" fmla="*/ 3969009 w 4451903"/>
              <a:gd name="csY8" fmla="*/ 1865931 h 2367222"/>
              <a:gd name="csX9" fmla="*/ 3983799 w 4451903"/>
              <a:gd name="csY9" fmla="*/ 1849833 h 2367222"/>
              <a:gd name="csX10" fmla="*/ 3970460 w 4451903"/>
              <a:gd name="csY10" fmla="*/ 1831569 h 2367222"/>
              <a:gd name="csX11" fmla="*/ 3955490 w 4451903"/>
              <a:gd name="csY11" fmla="*/ 1831095 h 2367222"/>
              <a:gd name="csX12" fmla="*/ 3861502 w 4451903"/>
              <a:gd name="csY12" fmla="*/ 1831110 h 2367222"/>
              <a:gd name="csX13" fmla="*/ 3582545 w 4451903"/>
              <a:gd name="csY13" fmla="*/ 1831110 h 2367222"/>
              <a:gd name="csX14" fmla="*/ 3493068 w 4451903"/>
              <a:gd name="csY14" fmla="*/ 1831110 h 2367222"/>
              <a:gd name="csX15" fmla="*/ 3465248 w 4451903"/>
              <a:gd name="csY15" fmla="*/ 1831088 h 2367222"/>
              <a:gd name="csX16" fmla="*/ 3534423 w 4451903"/>
              <a:gd name="csY16" fmla="*/ 1683278 h 2367222"/>
              <a:gd name="csX17" fmla="*/ 3499836 w 4451903"/>
              <a:gd name="csY17" fmla="*/ 1683301 h 2367222"/>
              <a:gd name="csX18" fmla="*/ 3481978 w 4451903"/>
              <a:gd name="csY18" fmla="*/ 1683579 h 2367222"/>
              <a:gd name="csX19" fmla="*/ 3468278 w 4451903"/>
              <a:gd name="csY19" fmla="*/ 1709226 h 2367222"/>
              <a:gd name="csX20" fmla="*/ 3468263 w 4451903"/>
              <a:gd name="csY20" fmla="*/ 1727272 h 2367222"/>
              <a:gd name="csX21" fmla="*/ 3468271 w 4451903"/>
              <a:gd name="csY21" fmla="*/ 1740054 h 2367222"/>
              <a:gd name="csX22" fmla="*/ 3468271 w 4451903"/>
              <a:gd name="csY22" fmla="*/ 1786673 h 2367222"/>
              <a:gd name="csX23" fmla="*/ 3476324 w 4451903"/>
              <a:gd name="csY23" fmla="*/ 1809087 h 2367222"/>
              <a:gd name="csX24" fmla="*/ 3492316 w 4451903"/>
              <a:gd name="csY24" fmla="*/ 1811275 h 2367222"/>
              <a:gd name="csX25" fmla="*/ 3520137 w 4451903"/>
              <a:gd name="csY25" fmla="*/ 1811275 h 2367222"/>
              <a:gd name="csX26" fmla="*/ 3551897 w 4451903"/>
              <a:gd name="csY26" fmla="*/ 1809049 h 2367222"/>
              <a:gd name="csX27" fmla="*/ 3560018 w 4451903"/>
              <a:gd name="csY27" fmla="*/ 1782161 h 2367222"/>
              <a:gd name="csX28" fmla="*/ 3560048 w 4451903"/>
              <a:gd name="csY28" fmla="*/ 1715242 h 2367222"/>
              <a:gd name="csX29" fmla="*/ 3555168 w 4451903"/>
              <a:gd name="csY29" fmla="*/ 1688113 h 2367222"/>
              <a:gd name="csX30" fmla="*/ 3534423 w 4451903"/>
              <a:gd name="csY30" fmla="*/ 1683278 h 2367222"/>
              <a:gd name="csX31" fmla="*/ 3629915 w 4451903"/>
              <a:gd name="csY31" fmla="*/ 1626727 h 2367222"/>
              <a:gd name="csX32" fmla="*/ 3610523 w 4451903"/>
              <a:gd name="csY32" fmla="*/ 1627126 h 2367222"/>
              <a:gd name="csX33" fmla="*/ 3596711 w 4451903"/>
              <a:gd name="csY33" fmla="*/ 1652081 h 2367222"/>
              <a:gd name="csX34" fmla="*/ 3596734 w 4451903"/>
              <a:gd name="csY34" fmla="*/ 1700955 h 2367222"/>
              <a:gd name="csX35" fmla="*/ 3596771 w 4451903"/>
              <a:gd name="csY35" fmla="*/ 1779153 h 2367222"/>
              <a:gd name="csX36" fmla="*/ 3603967 w 4451903"/>
              <a:gd name="csY36" fmla="*/ 1808485 h 2367222"/>
              <a:gd name="csX37" fmla="*/ 3620140 w 4451903"/>
              <a:gd name="csY37" fmla="*/ 1811275 h 2367222"/>
              <a:gd name="csX38" fmla="*/ 3647961 w 4451903"/>
              <a:gd name="csY38" fmla="*/ 1811297 h 2367222"/>
              <a:gd name="csX39" fmla="*/ 3677345 w 4451903"/>
              <a:gd name="csY39" fmla="*/ 1810485 h 2367222"/>
              <a:gd name="csX40" fmla="*/ 3688910 w 4451903"/>
              <a:gd name="csY40" fmla="*/ 1785169 h 2367222"/>
              <a:gd name="csX41" fmla="*/ 3688925 w 4451903"/>
              <a:gd name="csY41" fmla="*/ 1728776 h 2367222"/>
              <a:gd name="csX42" fmla="*/ 3688925 w 4451903"/>
              <a:gd name="csY42" fmla="*/ 1662608 h 2367222"/>
              <a:gd name="csX43" fmla="*/ 3686300 w 4451903"/>
              <a:gd name="csY43" fmla="*/ 1634419 h 2367222"/>
              <a:gd name="csX44" fmla="*/ 3666758 w 4451903"/>
              <a:gd name="csY44" fmla="*/ 1626727 h 2367222"/>
              <a:gd name="csX45" fmla="*/ 3629915 w 4451903"/>
              <a:gd name="csY45" fmla="*/ 1626727 h 2367222"/>
              <a:gd name="csX46" fmla="*/ 3790071 w 4451903"/>
              <a:gd name="csY46" fmla="*/ 1554198 h 2367222"/>
              <a:gd name="csX47" fmla="*/ 3756987 w 4451903"/>
              <a:gd name="csY47" fmla="*/ 1554221 h 2367222"/>
              <a:gd name="csX48" fmla="*/ 3739844 w 4451903"/>
              <a:gd name="csY48" fmla="*/ 1554289 h 2367222"/>
              <a:gd name="csX49" fmla="*/ 3724520 w 4451903"/>
              <a:gd name="csY49" fmla="*/ 1570146 h 2367222"/>
              <a:gd name="csX50" fmla="*/ 3724467 w 4451903"/>
              <a:gd name="csY50" fmla="*/ 1591177 h 2367222"/>
              <a:gd name="csX51" fmla="*/ 3724452 w 4451903"/>
              <a:gd name="csY51" fmla="*/ 1635539 h 2367222"/>
              <a:gd name="csX52" fmla="*/ 3724467 w 4451903"/>
              <a:gd name="csY52" fmla="*/ 1760356 h 2367222"/>
              <a:gd name="csX53" fmla="*/ 3724482 w 4451903"/>
              <a:gd name="csY53" fmla="*/ 1788176 h 2367222"/>
              <a:gd name="csX54" fmla="*/ 3728926 w 4451903"/>
              <a:gd name="csY54" fmla="*/ 1806072 h 2367222"/>
              <a:gd name="csX55" fmla="*/ 3749468 w 4451903"/>
              <a:gd name="csY55" fmla="*/ 1811297 h 2367222"/>
              <a:gd name="csX56" fmla="*/ 3785559 w 4451903"/>
              <a:gd name="csY56" fmla="*/ 1811290 h 2367222"/>
              <a:gd name="csX57" fmla="*/ 3804906 w 4451903"/>
              <a:gd name="csY57" fmla="*/ 1810831 h 2367222"/>
              <a:gd name="csX58" fmla="*/ 3817681 w 4451903"/>
              <a:gd name="csY58" fmla="*/ 1784417 h 2367222"/>
              <a:gd name="csX59" fmla="*/ 3817658 w 4451903"/>
              <a:gd name="csY59" fmla="*/ 1709978 h 2367222"/>
              <a:gd name="csX60" fmla="*/ 3817673 w 4451903"/>
              <a:gd name="csY60" fmla="*/ 1599448 h 2367222"/>
              <a:gd name="csX61" fmla="*/ 3817666 w 4451903"/>
              <a:gd name="csY61" fmla="*/ 1576891 h 2367222"/>
              <a:gd name="csX62" fmla="*/ 3812365 w 4451903"/>
              <a:gd name="csY62" fmla="*/ 1558755 h 2367222"/>
              <a:gd name="csX63" fmla="*/ 3790071 w 4451903"/>
              <a:gd name="csY63" fmla="*/ 1554198 h 2367222"/>
              <a:gd name="csX64" fmla="*/ 129368 w 4451903"/>
              <a:gd name="csY64" fmla="*/ 1533235 h 2367222"/>
              <a:gd name="csX65" fmla="*/ 142321 w 4451903"/>
              <a:gd name="csY65" fmla="*/ 1533374 h 2367222"/>
              <a:gd name="csX66" fmla="*/ 152558 w 4451903"/>
              <a:gd name="csY66" fmla="*/ 1550428 h 2367222"/>
              <a:gd name="csX67" fmla="*/ 100535 w 4451903"/>
              <a:gd name="csY67" fmla="*/ 1630472 h 2367222"/>
              <a:gd name="csX68" fmla="*/ 38137 w 4451903"/>
              <a:gd name="csY68" fmla="*/ 1893643 h 2367222"/>
              <a:gd name="csX69" fmla="*/ 614494 w 4451903"/>
              <a:gd name="csY69" fmla="*/ 2310290 h 2367222"/>
              <a:gd name="csX70" fmla="*/ 845706 w 4451903"/>
              <a:gd name="csY70" fmla="*/ 2165237 h 2367222"/>
              <a:gd name="csX71" fmla="*/ 876975 w 4451903"/>
              <a:gd name="csY71" fmla="*/ 2190850 h 2367222"/>
              <a:gd name="csX72" fmla="*/ 782472 w 4451903"/>
              <a:gd name="csY72" fmla="*/ 2277367 h 2367222"/>
              <a:gd name="csX73" fmla="*/ 485524 w 4451903"/>
              <a:gd name="csY73" fmla="*/ 2367012 h 2367222"/>
              <a:gd name="csX74" fmla="*/ 8260 w 4451903"/>
              <a:gd name="csY74" fmla="*/ 1960811 h 2367222"/>
              <a:gd name="csX75" fmla="*/ 61536 w 4451903"/>
              <a:gd name="csY75" fmla="*/ 1626365 h 2367222"/>
              <a:gd name="csX76" fmla="*/ 129368 w 4451903"/>
              <a:gd name="csY76" fmla="*/ 1533235 h 2367222"/>
              <a:gd name="csX77" fmla="*/ 3887067 w 4451903"/>
              <a:gd name="csY77" fmla="*/ 1472737 h 2367222"/>
              <a:gd name="csX78" fmla="*/ 3868442 w 4451903"/>
              <a:gd name="csY78" fmla="*/ 1473038 h 2367222"/>
              <a:gd name="csX79" fmla="*/ 3854396 w 4451903"/>
              <a:gd name="csY79" fmla="*/ 1500197 h 2367222"/>
              <a:gd name="csX80" fmla="*/ 3854389 w 4451903"/>
              <a:gd name="csY80" fmla="*/ 1579147 h 2367222"/>
              <a:gd name="csX81" fmla="*/ 3854381 w 4451903"/>
              <a:gd name="csY81" fmla="*/ 1746821 h 2367222"/>
              <a:gd name="csX82" fmla="*/ 3854396 w 4451903"/>
              <a:gd name="csY82" fmla="*/ 1785921 h 2367222"/>
              <a:gd name="csX83" fmla="*/ 3859269 w 4451903"/>
              <a:gd name="csY83" fmla="*/ 1806583 h 2367222"/>
              <a:gd name="csX84" fmla="*/ 3880299 w 4451903"/>
              <a:gd name="csY84" fmla="*/ 1811305 h 2367222"/>
              <a:gd name="csX85" fmla="*/ 3914887 w 4451903"/>
              <a:gd name="csY85" fmla="*/ 1811290 h 2367222"/>
              <a:gd name="csX86" fmla="*/ 3933670 w 4451903"/>
              <a:gd name="csY86" fmla="*/ 1811012 h 2367222"/>
              <a:gd name="csX87" fmla="*/ 3947505 w 4451903"/>
              <a:gd name="csY87" fmla="*/ 1784417 h 2367222"/>
              <a:gd name="csX88" fmla="*/ 3947490 w 4451903"/>
              <a:gd name="csY88" fmla="*/ 1706971 h 2367222"/>
              <a:gd name="csX89" fmla="*/ 3947490 w 4451903"/>
              <a:gd name="csY89" fmla="*/ 1538544 h 2367222"/>
              <a:gd name="csX90" fmla="*/ 3947505 w 4451903"/>
              <a:gd name="csY90" fmla="*/ 1498693 h 2367222"/>
              <a:gd name="csX91" fmla="*/ 3942730 w 4451903"/>
              <a:gd name="csY91" fmla="*/ 1477993 h 2367222"/>
              <a:gd name="csX92" fmla="*/ 3921654 w 4451903"/>
              <a:gd name="csY92" fmla="*/ 1472752 h 2367222"/>
              <a:gd name="csX93" fmla="*/ 3887067 w 4451903"/>
              <a:gd name="csY93" fmla="*/ 1472737 h 2367222"/>
              <a:gd name="csX94" fmla="*/ 160995 w 4451903"/>
              <a:gd name="csY94" fmla="*/ 1319001 h 2367222"/>
              <a:gd name="csX95" fmla="*/ 201838 w 4451903"/>
              <a:gd name="csY95" fmla="*/ 1359822 h 2367222"/>
              <a:gd name="csX96" fmla="*/ 160995 w 4451903"/>
              <a:gd name="csY96" fmla="*/ 1400643 h 2367222"/>
              <a:gd name="csX97" fmla="*/ 120152 w 4451903"/>
              <a:gd name="csY97" fmla="*/ 1359822 h 2367222"/>
              <a:gd name="csX98" fmla="*/ 160995 w 4451903"/>
              <a:gd name="csY98" fmla="*/ 1319001 h 2367222"/>
              <a:gd name="csX99" fmla="*/ 3902857 w 4451903"/>
              <a:gd name="csY99" fmla="*/ 1280858 h 2367222"/>
              <a:gd name="csX100" fmla="*/ 3820899 w 4451903"/>
              <a:gd name="csY100" fmla="*/ 1281430 h 2367222"/>
              <a:gd name="csX101" fmla="*/ 3787905 w 4451903"/>
              <a:gd name="csY101" fmla="*/ 1292407 h 2367222"/>
              <a:gd name="csX102" fmla="*/ 3799823 w 4451903"/>
              <a:gd name="csY102" fmla="*/ 1324724 h 2367222"/>
              <a:gd name="csX103" fmla="*/ 3817891 w 4451903"/>
              <a:gd name="csY103" fmla="*/ 1326205 h 2367222"/>
              <a:gd name="csX104" fmla="*/ 3844960 w 4451903"/>
              <a:gd name="csY104" fmla="*/ 1326747 h 2367222"/>
              <a:gd name="csX105" fmla="*/ 3859810 w 4451903"/>
              <a:gd name="csY105" fmla="*/ 1327258 h 2367222"/>
              <a:gd name="csX106" fmla="*/ 3841283 w 4451903"/>
              <a:gd name="csY106" fmla="*/ 1347274 h 2367222"/>
              <a:gd name="csX107" fmla="*/ 3798906 w 4451903"/>
              <a:gd name="csY107" fmla="*/ 1389110 h 2367222"/>
              <a:gd name="csX108" fmla="*/ 3592884 w 4451903"/>
              <a:gd name="csY108" fmla="*/ 1526679 h 2367222"/>
              <a:gd name="csX109" fmla="*/ 3510994 w 4451903"/>
              <a:gd name="csY109" fmla="*/ 1558274 h 2367222"/>
              <a:gd name="csX110" fmla="*/ 3477970 w 4451903"/>
              <a:gd name="csY110" fmla="*/ 1568079 h 2367222"/>
              <a:gd name="csX111" fmla="*/ 3456909 w 4451903"/>
              <a:gd name="csY111" fmla="*/ 1574154 h 2367222"/>
              <a:gd name="csX112" fmla="*/ 3447022 w 4451903"/>
              <a:gd name="csY112" fmla="*/ 1607531 h 2367222"/>
              <a:gd name="csX113" fmla="*/ 3484948 w 4451903"/>
              <a:gd name="csY113" fmla="*/ 1614366 h 2367222"/>
              <a:gd name="csX114" fmla="*/ 3573725 w 4451903"/>
              <a:gd name="csY114" fmla="*/ 1586545 h 2367222"/>
              <a:gd name="csX115" fmla="*/ 3646209 w 4451903"/>
              <a:gd name="csY115" fmla="*/ 1554446 h 2367222"/>
              <a:gd name="csX116" fmla="*/ 3810259 w 4451903"/>
              <a:gd name="csY116" fmla="*/ 1444097 h 2367222"/>
              <a:gd name="csX117" fmla="*/ 3865299 w 4451903"/>
              <a:gd name="csY117" fmla="*/ 1392336 h 2367222"/>
              <a:gd name="csX118" fmla="*/ 3886082 w 4451903"/>
              <a:gd name="csY118" fmla="*/ 1371019 h 2367222"/>
              <a:gd name="csX119" fmla="*/ 3895337 w 4451903"/>
              <a:gd name="csY119" fmla="*/ 1361560 h 2367222"/>
              <a:gd name="csX120" fmla="*/ 3895796 w 4451903"/>
              <a:gd name="csY120" fmla="*/ 1376132 h 2367222"/>
              <a:gd name="csX121" fmla="*/ 3895826 w 4451903"/>
              <a:gd name="csY121" fmla="*/ 1403953 h 2367222"/>
              <a:gd name="csX122" fmla="*/ 3896826 w 4451903"/>
              <a:gd name="csY122" fmla="*/ 1419397 h 2367222"/>
              <a:gd name="csX123" fmla="*/ 3930609 w 4451903"/>
              <a:gd name="csY123" fmla="*/ 1432863 h 2367222"/>
              <a:gd name="csX124" fmla="*/ 3942828 w 4451903"/>
              <a:gd name="csY124" fmla="*/ 1399441 h 2367222"/>
              <a:gd name="csX125" fmla="*/ 3942843 w 4451903"/>
              <a:gd name="csY125" fmla="*/ 1320491 h 2367222"/>
              <a:gd name="csX126" fmla="*/ 3937730 w 4451903"/>
              <a:gd name="csY126" fmla="*/ 1285986 h 2367222"/>
              <a:gd name="csX127" fmla="*/ 3929707 w 4451903"/>
              <a:gd name="csY127" fmla="*/ 1281302 h 2367222"/>
              <a:gd name="csX128" fmla="*/ 3902857 w 4451903"/>
              <a:gd name="csY128" fmla="*/ 1280858 h 2367222"/>
              <a:gd name="csX129" fmla="*/ 160996 w 4451903"/>
              <a:gd name="csY129" fmla="*/ 1187472 h 2367222"/>
              <a:gd name="csX130" fmla="*/ 199159 w 4451903"/>
              <a:gd name="csY130" fmla="*/ 1225615 h 2367222"/>
              <a:gd name="csX131" fmla="*/ 160996 w 4451903"/>
              <a:gd name="csY131" fmla="*/ 1263757 h 2367222"/>
              <a:gd name="csX132" fmla="*/ 122832 w 4451903"/>
              <a:gd name="csY132" fmla="*/ 1225615 h 2367222"/>
              <a:gd name="csX133" fmla="*/ 160996 w 4451903"/>
              <a:gd name="csY133" fmla="*/ 1187472 h 2367222"/>
              <a:gd name="csX134" fmla="*/ 160996 w 4451903"/>
              <a:gd name="csY134" fmla="*/ 1063570 h 2367222"/>
              <a:gd name="csX135" fmla="*/ 195343 w 4451903"/>
              <a:gd name="csY135" fmla="*/ 1097899 h 2367222"/>
              <a:gd name="csX136" fmla="*/ 160996 w 4451903"/>
              <a:gd name="csY136" fmla="*/ 1132228 h 2367222"/>
              <a:gd name="csX137" fmla="*/ 126648 w 4451903"/>
              <a:gd name="csY137" fmla="*/ 1097899 h 2367222"/>
              <a:gd name="csX138" fmla="*/ 160996 w 4451903"/>
              <a:gd name="csY138" fmla="*/ 1063570 h 2367222"/>
              <a:gd name="csX139" fmla="*/ 160996 w 4451903"/>
              <a:gd name="csY139" fmla="*/ 947298 h 2367222"/>
              <a:gd name="csX140" fmla="*/ 191526 w 4451903"/>
              <a:gd name="csY140" fmla="*/ 977812 h 2367222"/>
              <a:gd name="csX141" fmla="*/ 160996 w 4451903"/>
              <a:gd name="csY141" fmla="*/ 1008326 h 2367222"/>
              <a:gd name="csX142" fmla="*/ 130464 w 4451903"/>
              <a:gd name="csY142" fmla="*/ 977812 h 2367222"/>
              <a:gd name="csX143" fmla="*/ 160996 w 4451903"/>
              <a:gd name="csY143" fmla="*/ 947298 h 2367222"/>
              <a:gd name="csX144" fmla="*/ 160996 w 4451903"/>
              <a:gd name="csY144" fmla="*/ 838652 h 2367222"/>
              <a:gd name="csX145" fmla="*/ 187710 w 4451903"/>
              <a:gd name="csY145" fmla="*/ 865352 h 2367222"/>
              <a:gd name="csX146" fmla="*/ 160996 w 4451903"/>
              <a:gd name="csY146" fmla="*/ 892052 h 2367222"/>
              <a:gd name="csX147" fmla="*/ 134281 w 4451903"/>
              <a:gd name="csY147" fmla="*/ 865352 h 2367222"/>
              <a:gd name="csX148" fmla="*/ 160996 w 4451903"/>
              <a:gd name="csY148" fmla="*/ 838652 h 2367222"/>
              <a:gd name="csX149" fmla="*/ 3526927 w 4451903"/>
              <a:gd name="csY149" fmla="*/ 201438 h 2367222"/>
              <a:gd name="csX150" fmla="*/ 3535493 w 4451903"/>
              <a:gd name="csY150" fmla="*/ 285032 h 2367222"/>
              <a:gd name="csX151" fmla="*/ 3609313 w 4451903"/>
              <a:gd name="csY151" fmla="*/ 476442 h 2367222"/>
              <a:gd name="csX152" fmla="*/ 4173135 w 4451903"/>
              <a:gd name="csY152" fmla="*/ 991649 h 2367222"/>
              <a:gd name="csX153" fmla="*/ 4342088 w 4451903"/>
              <a:gd name="csY153" fmla="*/ 1045244 h 2367222"/>
              <a:gd name="csX154" fmla="*/ 4404070 w 4451903"/>
              <a:gd name="csY154" fmla="*/ 1056226 h 2367222"/>
              <a:gd name="csX155" fmla="*/ 4422872 w 4451903"/>
              <a:gd name="csY155" fmla="*/ 1049350 h 2367222"/>
              <a:gd name="csX156" fmla="*/ 4369944 w 4451903"/>
              <a:gd name="csY156" fmla="*/ 1023180 h 2367222"/>
              <a:gd name="csX157" fmla="*/ 4258447 w 4451903"/>
              <a:gd name="csY157" fmla="*/ 996869 h 2367222"/>
              <a:gd name="csX158" fmla="*/ 3889623 w 4451903"/>
              <a:gd name="csY158" fmla="*/ 794740 h 2367222"/>
              <a:gd name="csX159" fmla="*/ 3613561 w 4451903"/>
              <a:gd name="csY159" fmla="*/ 430156 h 2367222"/>
              <a:gd name="csX160" fmla="*/ 3602106 w 4451903"/>
              <a:gd name="csY160" fmla="*/ 398790 h 2367222"/>
              <a:gd name="csX161" fmla="*/ 3601706 w 4451903"/>
              <a:gd name="csY161" fmla="*/ 398261 h 2367222"/>
              <a:gd name="csX162" fmla="*/ 3590675 w 4451903"/>
              <a:gd name="csY162" fmla="*/ 369404 h 2367222"/>
              <a:gd name="csX163" fmla="*/ 3587911 w 4451903"/>
              <a:gd name="csY163" fmla="*/ 359922 h 2367222"/>
              <a:gd name="csX164" fmla="*/ 3557639 w 4451903"/>
              <a:gd name="csY164" fmla="*/ 277029 h 2367222"/>
              <a:gd name="csX165" fmla="*/ 3526927 w 4451903"/>
              <a:gd name="csY165" fmla="*/ 201438 h 2367222"/>
              <a:gd name="csX166" fmla="*/ 3506281 w 4451903"/>
              <a:gd name="csY166" fmla="*/ 54310 h 2367222"/>
              <a:gd name="csX167" fmla="*/ 3448674 w 4451903"/>
              <a:gd name="csY167" fmla="*/ 111885 h 2367222"/>
              <a:gd name="csX168" fmla="*/ 3506281 w 4451903"/>
              <a:gd name="csY168" fmla="*/ 169460 h 2367222"/>
              <a:gd name="csX169" fmla="*/ 3563887 w 4451903"/>
              <a:gd name="csY169" fmla="*/ 111885 h 2367222"/>
              <a:gd name="csX170" fmla="*/ 3506281 w 4451903"/>
              <a:gd name="csY170" fmla="*/ 54310 h 2367222"/>
              <a:gd name="csX171" fmla="*/ 3518375 w 4451903"/>
              <a:gd name="csY171" fmla="*/ 50 h 2367222"/>
              <a:gd name="csX172" fmla="*/ 3544894 w 4451903"/>
              <a:gd name="csY172" fmla="*/ 5087 h 2367222"/>
              <a:gd name="csX173" fmla="*/ 3548089 w 4451903"/>
              <a:gd name="csY173" fmla="*/ 6886 h 2367222"/>
              <a:gd name="csX174" fmla="*/ 3550758 w 4451903"/>
              <a:gd name="csY174" fmla="*/ 6471 h 2367222"/>
              <a:gd name="csX175" fmla="*/ 3650040 w 4451903"/>
              <a:gd name="csY175" fmla="*/ 108070 h 2367222"/>
              <a:gd name="csX176" fmla="*/ 3663704 w 4451903"/>
              <a:gd name="csY176" fmla="*/ 130373 h 2367222"/>
              <a:gd name="csX177" fmla="*/ 3693650 w 4451903"/>
              <a:gd name="csY177" fmla="*/ 253293 h 2367222"/>
              <a:gd name="csX178" fmla="*/ 3778891 w 4451903"/>
              <a:gd name="csY178" fmla="*/ 445887 h 2367222"/>
              <a:gd name="csX179" fmla="*/ 4210812 w 4451903"/>
              <a:gd name="csY179" fmla="*/ 828568 h 2367222"/>
              <a:gd name="csX180" fmla="*/ 4439239 w 4451903"/>
              <a:gd name="csY180" fmla="*/ 891141 h 2367222"/>
              <a:gd name="csX181" fmla="*/ 4450103 w 4451903"/>
              <a:gd name="csY181" fmla="*/ 1042390 h 2367222"/>
              <a:gd name="csX182" fmla="*/ 4446690 w 4451903"/>
              <a:gd name="csY182" fmla="*/ 1102110 h 2367222"/>
              <a:gd name="csX183" fmla="*/ 4317504 w 4451903"/>
              <a:gd name="csY183" fmla="*/ 1237420 h 2367222"/>
              <a:gd name="csX184" fmla="*/ 4271819 w 4451903"/>
              <a:gd name="csY184" fmla="*/ 1288021 h 2367222"/>
              <a:gd name="csX185" fmla="*/ 4271331 w 4451903"/>
              <a:gd name="csY185" fmla="*/ 1439131 h 2367222"/>
              <a:gd name="csX186" fmla="*/ 4271679 w 4451903"/>
              <a:gd name="csY186" fmla="*/ 1773229 h 2367222"/>
              <a:gd name="csX187" fmla="*/ 4220840 w 4451903"/>
              <a:gd name="csY187" fmla="*/ 2004174 h 2367222"/>
              <a:gd name="csX188" fmla="*/ 3923886 w 4451903"/>
              <a:gd name="csY188" fmla="*/ 2098556 h 2367222"/>
              <a:gd name="csX189" fmla="*/ 3652282 w 4451903"/>
              <a:gd name="csY189" fmla="*/ 2098696 h 2367222"/>
              <a:gd name="csX190" fmla="*/ 2099263 w 4451903"/>
              <a:gd name="csY190" fmla="*/ 2100992 h 2367222"/>
              <a:gd name="csX191" fmla="*/ 1214809 w 4451903"/>
              <a:gd name="csY191" fmla="*/ 2101758 h 2367222"/>
              <a:gd name="csX192" fmla="*/ 998919 w 4451903"/>
              <a:gd name="csY192" fmla="*/ 2102105 h 2367222"/>
              <a:gd name="csX193" fmla="*/ 947705 w 4451903"/>
              <a:gd name="csY193" fmla="*/ 2102680 h 2367222"/>
              <a:gd name="csX194" fmla="*/ 901141 w 4451903"/>
              <a:gd name="csY194" fmla="*/ 2086445 h 2367222"/>
              <a:gd name="csX195" fmla="*/ 931783 w 4451903"/>
              <a:gd name="csY195" fmla="*/ 2002503 h 2367222"/>
              <a:gd name="csX196" fmla="*/ 952676 w 4451903"/>
              <a:gd name="csY196" fmla="*/ 1821951 h 2367222"/>
              <a:gd name="csX197" fmla="*/ 552930 w 4451903"/>
              <a:gd name="csY197" fmla="*/ 1395768 h 2367222"/>
              <a:gd name="csX198" fmla="*/ 400275 w 4451903"/>
              <a:gd name="csY198" fmla="*/ 1402032 h 2367222"/>
              <a:gd name="csX199" fmla="*/ 331956 w 4451903"/>
              <a:gd name="csY199" fmla="*/ 1418250 h 2367222"/>
              <a:gd name="csX200" fmla="*/ 330773 w 4451903"/>
              <a:gd name="csY200" fmla="*/ 1334725 h 2367222"/>
              <a:gd name="csX201" fmla="*/ 331330 w 4451903"/>
              <a:gd name="csY201" fmla="*/ 1139835 h 2367222"/>
              <a:gd name="csX202" fmla="*/ 332095 w 4451903"/>
              <a:gd name="csY202" fmla="*/ 555164 h 2367222"/>
              <a:gd name="csX203" fmla="*/ 409189 w 4451903"/>
              <a:gd name="csY203" fmla="*/ 212854 h 2367222"/>
              <a:gd name="csX204" fmla="*/ 678564 w 4451903"/>
              <a:gd name="csY204" fmla="*/ 138378 h 2367222"/>
              <a:gd name="csX205" fmla="*/ 1075525 w 4451903"/>
              <a:gd name="csY205" fmla="*/ 138447 h 2367222"/>
              <a:gd name="csX206" fmla="*/ 2893183 w 4451903"/>
              <a:gd name="csY206" fmla="*/ 138656 h 2367222"/>
              <a:gd name="csX207" fmla="*/ 3206573 w 4451903"/>
              <a:gd name="csY207" fmla="*/ 138656 h 2367222"/>
              <a:gd name="csX208" fmla="*/ 3342515 w 4451903"/>
              <a:gd name="csY208" fmla="*/ 137194 h 2367222"/>
              <a:gd name="csX209" fmla="*/ 3380956 w 4451903"/>
              <a:gd name="csY209" fmla="*/ 99677 h 2367222"/>
              <a:gd name="csX210" fmla="*/ 3518375 w 4451903"/>
              <a:gd name="csY210" fmla="*/ 50 h 23672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</a:cxnLst>
            <a:rect l="l" t="t" r="r" b="b"/>
            <a:pathLst>
              <a:path w="4451903" h="2367222">
                <a:moveTo>
                  <a:pt x="3465248" y="1831088"/>
                </a:moveTo>
                <a:cubicBezTo>
                  <a:pt x="3460398" y="1831088"/>
                  <a:pt x="3455075" y="1830509"/>
                  <a:pt x="3450315" y="1831599"/>
                </a:cubicBezTo>
                <a:cubicBezTo>
                  <a:pt x="3432593" y="1835659"/>
                  <a:pt x="3433254" y="1862480"/>
                  <a:pt x="3451059" y="1865788"/>
                </a:cubicBezTo>
                <a:cubicBezTo>
                  <a:pt x="3455157" y="1866547"/>
                  <a:pt x="3459594" y="1866089"/>
                  <a:pt x="3463744" y="1866104"/>
                </a:cubicBezTo>
                <a:cubicBezTo>
                  <a:pt x="3472519" y="1866126"/>
                  <a:pt x="3481286" y="1866119"/>
                  <a:pt x="3490061" y="1866104"/>
                </a:cubicBezTo>
                <a:cubicBezTo>
                  <a:pt x="3515874" y="1866066"/>
                  <a:pt x="3541694" y="1866119"/>
                  <a:pt x="3567507" y="1866104"/>
                </a:cubicBezTo>
                <a:cubicBezTo>
                  <a:pt x="3664255" y="1866066"/>
                  <a:pt x="3760995" y="1866217"/>
                  <a:pt x="3857742" y="1866111"/>
                </a:cubicBezTo>
                <a:cubicBezTo>
                  <a:pt x="3889570" y="1866081"/>
                  <a:pt x="3921406" y="1866149"/>
                  <a:pt x="3953234" y="1866111"/>
                </a:cubicBezTo>
                <a:cubicBezTo>
                  <a:pt x="3958377" y="1866111"/>
                  <a:pt x="3963919" y="1866683"/>
                  <a:pt x="3969009" y="1865931"/>
                </a:cubicBezTo>
                <a:cubicBezTo>
                  <a:pt x="3976942" y="1864758"/>
                  <a:pt x="3983333" y="1857855"/>
                  <a:pt x="3983799" y="1849833"/>
                </a:cubicBezTo>
                <a:cubicBezTo>
                  <a:pt x="3984288" y="1841441"/>
                  <a:pt x="3978806" y="1833456"/>
                  <a:pt x="3970460" y="1831569"/>
                </a:cubicBezTo>
                <a:cubicBezTo>
                  <a:pt x="3965701" y="1830486"/>
                  <a:pt x="3960347" y="1831080"/>
                  <a:pt x="3955490" y="1831095"/>
                </a:cubicBezTo>
                <a:cubicBezTo>
                  <a:pt x="3924166" y="1831178"/>
                  <a:pt x="3892826" y="1831215"/>
                  <a:pt x="3861502" y="1831110"/>
                </a:cubicBezTo>
                <a:cubicBezTo>
                  <a:pt x="3768521" y="1830779"/>
                  <a:pt x="3675526" y="1831118"/>
                  <a:pt x="3582545" y="1831110"/>
                </a:cubicBezTo>
                <a:cubicBezTo>
                  <a:pt x="3552717" y="1831103"/>
                  <a:pt x="3522896" y="1831043"/>
                  <a:pt x="3493068" y="1831110"/>
                </a:cubicBezTo>
                <a:cubicBezTo>
                  <a:pt x="3483797" y="1831125"/>
                  <a:pt x="3474519" y="1831095"/>
                  <a:pt x="3465248" y="1831088"/>
                </a:cubicBezTo>
                <a:close/>
                <a:moveTo>
                  <a:pt x="3534423" y="1683278"/>
                </a:moveTo>
                <a:cubicBezTo>
                  <a:pt x="3522896" y="1683278"/>
                  <a:pt x="3511362" y="1683278"/>
                  <a:pt x="3499836" y="1683301"/>
                </a:cubicBezTo>
                <a:cubicBezTo>
                  <a:pt x="3494023" y="1683316"/>
                  <a:pt x="3487715" y="1682601"/>
                  <a:pt x="3481978" y="1683579"/>
                </a:cubicBezTo>
                <a:cubicBezTo>
                  <a:pt x="3467947" y="1685977"/>
                  <a:pt x="3468308" y="1698136"/>
                  <a:pt x="3468278" y="1709226"/>
                </a:cubicBezTo>
                <a:cubicBezTo>
                  <a:pt x="3468263" y="1715242"/>
                  <a:pt x="3468256" y="1721257"/>
                  <a:pt x="3468263" y="1727272"/>
                </a:cubicBezTo>
                <a:cubicBezTo>
                  <a:pt x="3468271" y="1731535"/>
                  <a:pt x="3468263" y="1735791"/>
                  <a:pt x="3468271" y="1740054"/>
                </a:cubicBezTo>
                <a:cubicBezTo>
                  <a:pt x="3468301" y="1755596"/>
                  <a:pt x="3468286" y="1771131"/>
                  <a:pt x="3468271" y="1786673"/>
                </a:cubicBezTo>
                <a:cubicBezTo>
                  <a:pt x="3468263" y="1795334"/>
                  <a:pt x="3467887" y="1804109"/>
                  <a:pt x="3476324" y="1809087"/>
                </a:cubicBezTo>
                <a:cubicBezTo>
                  <a:pt x="3481233" y="1811974"/>
                  <a:pt x="3486858" y="1811267"/>
                  <a:pt x="3492316" y="1811275"/>
                </a:cubicBezTo>
                <a:cubicBezTo>
                  <a:pt x="3501587" y="1811282"/>
                  <a:pt x="3510866" y="1811297"/>
                  <a:pt x="3520137" y="1811275"/>
                </a:cubicBezTo>
                <a:cubicBezTo>
                  <a:pt x="3528581" y="1811260"/>
                  <a:pt x="3544807" y="1813132"/>
                  <a:pt x="3551897" y="1809049"/>
                </a:cubicBezTo>
                <a:cubicBezTo>
                  <a:pt x="3561777" y="1803350"/>
                  <a:pt x="3560010" y="1791883"/>
                  <a:pt x="3560018" y="1782161"/>
                </a:cubicBezTo>
                <a:cubicBezTo>
                  <a:pt x="3560048" y="1759852"/>
                  <a:pt x="3560093" y="1737550"/>
                  <a:pt x="3560048" y="1715242"/>
                </a:cubicBezTo>
                <a:cubicBezTo>
                  <a:pt x="3560033" y="1706256"/>
                  <a:pt x="3562063" y="1695173"/>
                  <a:pt x="3555168" y="1688113"/>
                </a:cubicBezTo>
                <a:cubicBezTo>
                  <a:pt x="3549597" y="1682406"/>
                  <a:pt x="3541739" y="1683286"/>
                  <a:pt x="3534423" y="1683278"/>
                </a:cubicBezTo>
                <a:close/>
                <a:moveTo>
                  <a:pt x="3629915" y="1626727"/>
                </a:moveTo>
                <a:cubicBezTo>
                  <a:pt x="3623757" y="1626720"/>
                  <a:pt x="3616516" y="1625705"/>
                  <a:pt x="3610523" y="1627126"/>
                </a:cubicBezTo>
                <a:cubicBezTo>
                  <a:pt x="3597373" y="1630246"/>
                  <a:pt x="3596613" y="1640795"/>
                  <a:pt x="3596711" y="1652081"/>
                </a:cubicBezTo>
                <a:cubicBezTo>
                  <a:pt x="3596846" y="1668375"/>
                  <a:pt x="3596734" y="1684661"/>
                  <a:pt x="3596734" y="1700955"/>
                </a:cubicBezTo>
                <a:cubicBezTo>
                  <a:pt x="3596734" y="1727024"/>
                  <a:pt x="3596703" y="1753085"/>
                  <a:pt x="3596771" y="1779153"/>
                </a:cubicBezTo>
                <a:cubicBezTo>
                  <a:pt x="3596794" y="1789199"/>
                  <a:pt x="3594342" y="1801951"/>
                  <a:pt x="3603967" y="1808485"/>
                </a:cubicBezTo>
                <a:cubicBezTo>
                  <a:pt x="3608907" y="1811831"/>
                  <a:pt x="3614456" y="1811245"/>
                  <a:pt x="3620140" y="1811275"/>
                </a:cubicBezTo>
                <a:cubicBezTo>
                  <a:pt x="3629411" y="1811327"/>
                  <a:pt x="3638690" y="1811320"/>
                  <a:pt x="3647961" y="1811297"/>
                </a:cubicBezTo>
                <a:cubicBezTo>
                  <a:pt x="3654773" y="1811282"/>
                  <a:pt x="3671759" y="1812455"/>
                  <a:pt x="3677345" y="1810485"/>
                </a:cubicBezTo>
                <a:cubicBezTo>
                  <a:pt x="3689631" y="1806162"/>
                  <a:pt x="3688917" y="1796139"/>
                  <a:pt x="3688910" y="1785169"/>
                </a:cubicBezTo>
                <a:cubicBezTo>
                  <a:pt x="3688894" y="1766371"/>
                  <a:pt x="3688925" y="1747573"/>
                  <a:pt x="3688925" y="1728776"/>
                </a:cubicBezTo>
                <a:cubicBezTo>
                  <a:pt x="3688925" y="1706722"/>
                  <a:pt x="3688887" y="1684661"/>
                  <a:pt x="3688925" y="1662608"/>
                </a:cubicBezTo>
                <a:cubicBezTo>
                  <a:pt x="3688940" y="1654788"/>
                  <a:pt x="3690586" y="1640953"/>
                  <a:pt x="3686300" y="1634419"/>
                </a:cubicBezTo>
                <a:cubicBezTo>
                  <a:pt x="3681661" y="1627336"/>
                  <a:pt x="3674518" y="1626727"/>
                  <a:pt x="3666758" y="1626727"/>
                </a:cubicBezTo>
                <a:cubicBezTo>
                  <a:pt x="3654480" y="1626727"/>
                  <a:pt x="3642194" y="1626742"/>
                  <a:pt x="3629915" y="1626727"/>
                </a:cubicBezTo>
                <a:close/>
                <a:moveTo>
                  <a:pt x="3790071" y="1554198"/>
                </a:moveTo>
                <a:cubicBezTo>
                  <a:pt x="3779040" y="1554161"/>
                  <a:pt x="3768017" y="1554213"/>
                  <a:pt x="3756987" y="1554221"/>
                </a:cubicBezTo>
                <a:cubicBezTo>
                  <a:pt x="3751318" y="1554228"/>
                  <a:pt x="3745498" y="1553822"/>
                  <a:pt x="3739844" y="1554289"/>
                </a:cubicBezTo>
                <a:cubicBezTo>
                  <a:pt x="3731588" y="1554965"/>
                  <a:pt x="3725069" y="1561966"/>
                  <a:pt x="3724520" y="1570146"/>
                </a:cubicBezTo>
                <a:cubicBezTo>
                  <a:pt x="3724046" y="1577094"/>
                  <a:pt x="3724475" y="1584214"/>
                  <a:pt x="3724467" y="1591177"/>
                </a:cubicBezTo>
                <a:cubicBezTo>
                  <a:pt x="3724452" y="1605967"/>
                  <a:pt x="3724490" y="1620750"/>
                  <a:pt x="3724452" y="1635539"/>
                </a:cubicBezTo>
                <a:cubicBezTo>
                  <a:pt x="3724354" y="1677142"/>
                  <a:pt x="3724520" y="1718753"/>
                  <a:pt x="3724467" y="1760356"/>
                </a:cubicBezTo>
                <a:cubicBezTo>
                  <a:pt x="3724452" y="1769627"/>
                  <a:pt x="3724444" y="1778905"/>
                  <a:pt x="3724482" y="1788176"/>
                </a:cubicBezTo>
                <a:cubicBezTo>
                  <a:pt x="3724512" y="1794688"/>
                  <a:pt x="3724121" y="1801004"/>
                  <a:pt x="3728926" y="1806072"/>
                </a:cubicBezTo>
                <a:cubicBezTo>
                  <a:pt x="3734505" y="1811959"/>
                  <a:pt x="3742032" y="1811267"/>
                  <a:pt x="3749468" y="1811297"/>
                </a:cubicBezTo>
                <a:cubicBezTo>
                  <a:pt x="3761498" y="1811335"/>
                  <a:pt x="3773529" y="1811275"/>
                  <a:pt x="3785559" y="1811290"/>
                </a:cubicBezTo>
                <a:cubicBezTo>
                  <a:pt x="3791702" y="1811297"/>
                  <a:pt x="3798921" y="1812313"/>
                  <a:pt x="3804906" y="1810831"/>
                </a:cubicBezTo>
                <a:cubicBezTo>
                  <a:pt x="3818342" y="1807508"/>
                  <a:pt x="3817718" y="1795545"/>
                  <a:pt x="3817681" y="1784417"/>
                </a:cubicBezTo>
                <a:cubicBezTo>
                  <a:pt x="3817591" y="1759604"/>
                  <a:pt x="3817688" y="1734791"/>
                  <a:pt x="3817658" y="1709978"/>
                </a:cubicBezTo>
                <a:cubicBezTo>
                  <a:pt x="3817628" y="1673135"/>
                  <a:pt x="3817576" y="1636291"/>
                  <a:pt x="3817673" y="1599448"/>
                </a:cubicBezTo>
                <a:cubicBezTo>
                  <a:pt x="3817688" y="1591929"/>
                  <a:pt x="3817696" y="1584410"/>
                  <a:pt x="3817666" y="1576891"/>
                </a:cubicBezTo>
                <a:cubicBezTo>
                  <a:pt x="3817643" y="1570237"/>
                  <a:pt x="3817741" y="1563567"/>
                  <a:pt x="3812365" y="1558755"/>
                </a:cubicBezTo>
                <a:cubicBezTo>
                  <a:pt x="3806094" y="1553138"/>
                  <a:pt x="3797891" y="1554228"/>
                  <a:pt x="3790071" y="1554198"/>
                </a:cubicBezTo>
                <a:close/>
                <a:moveTo>
                  <a:pt x="129368" y="1533235"/>
                </a:moveTo>
                <a:cubicBezTo>
                  <a:pt x="133546" y="1532052"/>
                  <a:pt x="138073" y="1534070"/>
                  <a:pt x="142321" y="1533374"/>
                </a:cubicBezTo>
                <a:cubicBezTo>
                  <a:pt x="147196" y="1539221"/>
                  <a:pt x="152558" y="1541727"/>
                  <a:pt x="152558" y="1550428"/>
                </a:cubicBezTo>
                <a:cubicBezTo>
                  <a:pt x="152627" y="1562399"/>
                  <a:pt x="109311" y="1615924"/>
                  <a:pt x="100535" y="1630472"/>
                </a:cubicBezTo>
                <a:cubicBezTo>
                  <a:pt x="54014" y="1707732"/>
                  <a:pt x="30824" y="1803645"/>
                  <a:pt x="38137" y="1893643"/>
                </a:cubicBezTo>
                <a:cubicBezTo>
                  <a:pt x="61814" y="2187579"/>
                  <a:pt x="328823" y="2377667"/>
                  <a:pt x="614494" y="2310290"/>
                </a:cubicBezTo>
                <a:cubicBezTo>
                  <a:pt x="709138" y="2288017"/>
                  <a:pt x="774741" y="2225791"/>
                  <a:pt x="845706" y="2165237"/>
                </a:cubicBezTo>
                <a:lnTo>
                  <a:pt x="876975" y="2190850"/>
                </a:lnTo>
                <a:cubicBezTo>
                  <a:pt x="850790" y="2224956"/>
                  <a:pt x="817501" y="2252728"/>
                  <a:pt x="782472" y="2277367"/>
                </a:cubicBezTo>
                <a:cubicBezTo>
                  <a:pt x="690608" y="2342012"/>
                  <a:pt x="586797" y="2369959"/>
                  <a:pt x="485524" y="2367012"/>
                </a:cubicBezTo>
                <a:cubicBezTo>
                  <a:pt x="262724" y="2360529"/>
                  <a:pt x="52213" y="2204524"/>
                  <a:pt x="8260" y="1960811"/>
                </a:cubicBezTo>
                <a:cubicBezTo>
                  <a:pt x="-12703" y="1844572"/>
                  <a:pt x="6658" y="1730353"/>
                  <a:pt x="61536" y="1626365"/>
                </a:cubicBezTo>
                <a:cubicBezTo>
                  <a:pt x="71007" y="1608477"/>
                  <a:pt x="111400" y="1538525"/>
                  <a:pt x="129368" y="1533235"/>
                </a:cubicBezTo>
                <a:close/>
                <a:moveTo>
                  <a:pt x="3887067" y="1472737"/>
                </a:moveTo>
                <a:cubicBezTo>
                  <a:pt x="3881051" y="1472737"/>
                  <a:pt x="3874374" y="1471962"/>
                  <a:pt x="3868442" y="1473038"/>
                </a:cubicBezTo>
                <a:cubicBezTo>
                  <a:pt x="3853892" y="1475662"/>
                  <a:pt x="3854374" y="1488542"/>
                  <a:pt x="3854396" y="1500197"/>
                </a:cubicBezTo>
                <a:cubicBezTo>
                  <a:pt x="3854441" y="1526513"/>
                  <a:pt x="3854389" y="1552830"/>
                  <a:pt x="3854389" y="1579147"/>
                </a:cubicBezTo>
                <a:cubicBezTo>
                  <a:pt x="3854396" y="1635036"/>
                  <a:pt x="3854321" y="1690932"/>
                  <a:pt x="3854381" y="1746821"/>
                </a:cubicBezTo>
                <a:cubicBezTo>
                  <a:pt x="3854396" y="1759852"/>
                  <a:pt x="3854404" y="1772890"/>
                  <a:pt x="3854396" y="1785921"/>
                </a:cubicBezTo>
                <a:cubicBezTo>
                  <a:pt x="3854389" y="1793432"/>
                  <a:pt x="3853532" y="1800846"/>
                  <a:pt x="3859269" y="1806583"/>
                </a:cubicBezTo>
                <a:cubicBezTo>
                  <a:pt x="3864946" y="1812260"/>
                  <a:pt x="3872923" y="1811305"/>
                  <a:pt x="3880299" y="1811305"/>
                </a:cubicBezTo>
                <a:cubicBezTo>
                  <a:pt x="3891826" y="1811297"/>
                  <a:pt x="3903360" y="1811282"/>
                  <a:pt x="3914887" y="1811290"/>
                </a:cubicBezTo>
                <a:cubicBezTo>
                  <a:pt x="3920985" y="1811297"/>
                  <a:pt x="3927647" y="1812034"/>
                  <a:pt x="3933670" y="1811012"/>
                </a:cubicBezTo>
                <a:cubicBezTo>
                  <a:pt x="3947881" y="1808606"/>
                  <a:pt x="3947512" y="1795583"/>
                  <a:pt x="3947505" y="1784417"/>
                </a:cubicBezTo>
                <a:cubicBezTo>
                  <a:pt x="3947497" y="1758604"/>
                  <a:pt x="3947497" y="1732783"/>
                  <a:pt x="3947490" y="1706971"/>
                </a:cubicBezTo>
                <a:cubicBezTo>
                  <a:pt x="3947482" y="1650826"/>
                  <a:pt x="3947497" y="1594688"/>
                  <a:pt x="3947490" y="1538544"/>
                </a:cubicBezTo>
                <a:cubicBezTo>
                  <a:pt x="3947482" y="1525257"/>
                  <a:pt x="3947512" y="1511979"/>
                  <a:pt x="3947505" y="1498693"/>
                </a:cubicBezTo>
                <a:cubicBezTo>
                  <a:pt x="3947497" y="1491407"/>
                  <a:pt x="3948189" y="1483692"/>
                  <a:pt x="3942730" y="1477993"/>
                </a:cubicBezTo>
                <a:cubicBezTo>
                  <a:pt x="3937053" y="1472075"/>
                  <a:pt x="3929158" y="1472744"/>
                  <a:pt x="3921654" y="1472752"/>
                </a:cubicBezTo>
                <a:cubicBezTo>
                  <a:pt x="3910127" y="1472767"/>
                  <a:pt x="3898593" y="1472744"/>
                  <a:pt x="3887067" y="1472737"/>
                </a:cubicBezTo>
                <a:close/>
                <a:moveTo>
                  <a:pt x="160995" y="1319001"/>
                </a:moveTo>
                <a:cubicBezTo>
                  <a:pt x="183552" y="1319001"/>
                  <a:pt x="201838" y="1337277"/>
                  <a:pt x="201838" y="1359822"/>
                </a:cubicBezTo>
                <a:cubicBezTo>
                  <a:pt x="201838" y="1382366"/>
                  <a:pt x="183552" y="1400643"/>
                  <a:pt x="160995" y="1400643"/>
                </a:cubicBezTo>
                <a:cubicBezTo>
                  <a:pt x="138438" y="1400643"/>
                  <a:pt x="120152" y="1382366"/>
                  <a:pt x="120152" y="1359822"/>
                </a:cubicBezTo>
                <a:cubicBezTo>
                  <a:pt x="120152" y="1337277"/>
                  <a:pt x="138438" y="1319001"/>
                  <a:pt x="160995" y="1319001"/>
                </a:cubicBezTo>
                <a:close/>
                <a:moveTo>
                  <a:pt x="3902857" y="1280858"/>
                </a:moveTo>
                <a:cubicBezTo>
                  <a:pt x="3875540" y="1280926"/>
                  <a:pt x="3848216" y="1281369"/>
                  <a:pt x="3820899" y="1281430"/>
                </a:cubicBezTo>
                <a:cubicBezTo>
                  <a:pt x="3808470" y="1281460"/>
                  <a:pt x="3795116" y="1279888"/>
                  <a:pt x="3787905" y="1292407"/>
                </a:cubicBezTo>
                <a:cubicBezTo>
                  <a:pt x="3780860" y="1304648"/>
                  <a:pt x="3786732" y="1319867"/>
                  <a:pt x="3799823" y="1324724"/>
                </a:cubicBezTo>
                <a:cubicBezTo>
                  <a:pt x="3805470" y="1326822"/>
                  <a:pt x="3811966" y="1326100"/>
                  <a:pt x="3817891" y="1326205"/>
                </a:cubicBezTo>
                <a:cubicBezTo>
                  <a:pt x="3826914" y="1326371"/>
                  <a:pt x="3835937" y="1326529"/>
                  <a:pt x="3844960" y="1326747"/>
                </a:cubicBezTo>
                <a:cubicBezTo>
                  <a:pt x="3849885" y="1326860"/>
                  <a:pt x="3854953" y="1326461"/>
                  <a:pt x="3859810" y="1327258"/>
                </a:cubicBezTo>
                <a:cubicBezTo>
                  <a:pt x="3855261" y="1334055"/>
                  <a:pt x="3847080" y="1341259"/>
                  <a:pt x="3841283" y="1347274"/>
                </a:cubicBezTo>
                <a:cubicBezTo>
                  <a:pt x="3827501" y="1361560"/>
                  <a:pt x="3813545" y="1375688"/>
                  <a:pt x="3798906" y="1389110"/>
                </a:cubicBezTo>
                <a:cubicBezTo>
                  <a:pt x="3737791" y="1445150"/>
                  <a:pt x="3668781" y="1492835"/>
                  <a:pt x="3592884" y="1526679"/>
                </a:cubicBezTo>
                <a:cubicBezTo>
                  <a:pt x="3566184" y="1538589"/>
                  <a:pt x="3538904" y="1549521"/>
                  <a:pt x="3510994" y="1558274"/>
                </a:cubicBezTo>
                <a:cubicBezTo>
                  <a:pt x="3500039" y="1561710"/>
                  <a:pt x="3489038" y="1565003"/>
                  <a:pt x="3477970" y="1568079"/>
                </a:cubicBezTo>
                <a:cubicBezTo>
                  <a:pt x="3470992" y="1570011"/>
                  <a:pt x="3463541" y="1571184"/>
                  <a:pt x="3456909" y="1574154"/>
                </a:cubicBezTo>
                <a:cubicBezTo>
                  <a:pt x="3444292" y="1579793"/>
                  <a:pt x="3439721" y="1595944"/>
                  <a:pt x="3447022" y="1607531"/>
                </a:cubicBezTo>
                <a:cubicBezTo>
                  <a:pt x="3456060" y="1621877"/>
                  <a:pt x="3471436" y="1617772"/>
                  <a:pt x="3484948" y="1614366"/>
                </a:cubicBezTo>
                <a:cubicBezTo>
                  <a:pt x="3515159" y="1606764"/>
                  <a:pt x="3544484" y="1597260"/>
                  <a:pt x="3573725" y="1586545"/>
                </a:cubicBezTo>
                <a:cubicBezTo>
                  <a:pt x="3598576" y="1577432"/>
                  <a:pt x="3622486" y="1566139"/>
                  <a:pt x="3646209" y="1554446"/>
                </a:cubicBezTo>
                <a:cubicBezTo>
                  <a:pt x="3705294" y="1525333"/>
                  <a:pt x="3760784" y="1487542"/>
                  <a:pt x="3810259" y="1444097"/>
                </a:cubicBezTo>
                <a:cubicBezTo>
                  <a:pt x="3829192" y="1427465"/>
                  <a:pt x="3847509" y="1410193"/>
                  <a:pt x="3865299" y="1392336"/>
                </a:cubicBezTo>
                <a:cubicBezTo>
                  <a:pt x="3872307" y="1385305"/>
                  <a:pt x="3879172" y="1378140"/>
                  <a:pt x="3886082" y="1371019"/>
                </a:cubicBezTo>
                <a:cubicBezTo>
                  <a:pt x="3889142" y="1367861"/>
                  <a:pt x="3892037" y="1364463"/>
                  <a:pt x="3895337" y="1361560"/>
                </a:cubicBezTo>
                <a:cubicBezTo>
                  <a:pt x="3896405" y="1366162"/>
                  <a:pt x="3895789" y="1371388"/>
                  <a:pt x="3895796" y="1376132"/>
                </a:cubicBezTo>
                <a:cubicBezTo>
                  <a:pt x="3895804" y="1385403"/>
                  <a:pt x="3895841" y="1394682"/>
                  <a:pt x="3895826" y="1403953"/>
                </a:cubicBezTo>
                <a:cubicBezTo>
                  <a:pt x="3895826" y="1409096"/>
                  <a:pt x="3895390" y="1414404"/>
                  <a:pt x="3896826" y="1419397"/>
                </a:cubicBezTo>
                <a:cubicBezTo>
                  <a:pt x="3900886" y="1433518"/>
                  <a:pt x="3918000" y="1439683"/>
                  <a:pt x="3930609" y="1432863"/>
                </a:cubicBezTo>
                <a:cubicBezTo>
                  <a:pt x="3944166" y="1425532"/>
                  <a:pt x="3942813" y="1412742"/>
                  <a:pt x="3942828" y="1399441"/>
                </a:cubicBezTo>
                <a:cubicBezTo>
                  <a:pt x="3942858" y="1373124"/>
                  <a:pt x="3942820" y="1346808"/>
                  <a:pt x="3942843" y="1320491"/>
                </a:cubicBezTo>
                <a:cubicBezTo>
                  <a:pt x="3942850" y="1310393"/>
                  <a:pt x="3945294" y="1293640"/>
                  <a:pt x="3937730" y="1285986"/>
                </a:cubicBezTo>
                <a:cubicBezTo>
                  <a:pt x="3935602" y="1283836"/>
                  <a:pt x="3932662" y="1282008"/>
                  <a:pt x="3929707" y="1281302"/>
                </a:cubicBezTo>
                <a:cubicBezTo>
                  <a:pt x="3923346" y="1279783"/>
                  <a:pt x="3909947" y="1280843"/>
                  <a:pt x="3902857" y="1280858"/>
                </a:cubicBezTo>
                <a:close/>
                <a:moveTo>
                  <a:pt x="160996" y="1187472"/>
                </a:moveTo>
                <a:cubicBezTo>
                  <a:pt x="182072" y="1187472"/>
                  <a:pt x="199159" y="1204549"/>
                  <a:pt x="199159" y="1225615"/>
                </a:cubicBezTo>
                <a:cubicBezTo>
                  <a:pt x="199159" y="1246680"/>
                  <a:pt x="182072" y="1263757"/>
                  <a:pt x="160996" y="1263757"/>
                </a:cubicBezTo>
                <a:cubicBezTo>
                  <a:pt x="139919" y="1263757"/>
                  <a:pt x="122832" y="1246680"/>
                  <a:pt x="122832" y="1225615"/>
                </a:cubicBezTo>
                <a:cubicBezTo>
                  <a:pt x="122832" y="1204549"/>
                  <a:pt x="139919" y="1187472"/>
                  <a:pt x="160996" y="1187472"/>
                </a:cubicBezTo>
                <a:close/>
                <a:moveTo>
                  <a:pt x="160996" y="1063570"/>
                </a:moveTo>
                <a:cubicBezTo>
                  <a:pt x="179965" y="1063570"/>
                  <a:pt x="195343" y="1078940"/>
                  <a:pt x="195343" y="1097899"/>
                </a:cubicBezTo>
                <a:cubicBezTo>
                  <a:pt x="195343" y="1116857"/>
                  <a:pt x="179965" y="1132228"/>
                  <a:pt x="160996" y="1132228"/>
                </a:cubicBezTo>
                <a:cubicBezTo>
                  <a:pt x="142026" y="1132228"/>
                  <a:pt x="126648" y="1116857"/>
                  <a:pt x="126648" y="1097899"/>
                </a:cubicBezTo>
                <a:cubicBezTo>
                  <a:pt x="126648" y="1078940"/>
                  <a:pt x="142026" y="1063570"/>
                  <a:pt x="160996" y="1063570"/>
                </a:cubicBezTo>
                <a:close/>
                <a:moveTo>
                  <a:pt x="160996" y="947298"/>
                </a:moveTo>
                <a:cubicBezTo>
                  <a:pt x="177857" y="947298"/>
                  <a:pt x="191526" y="960959"/>
                  <a:pt x="191526" y="977812"/>
                </a:cubicBezTo>
                <a:cubicBezTo>
                  <a:pt x="191526" y="994664"/>
                  <a:pt x="177857" y="1008326"/>
                  <a:pt x="160996" y="1008326"/>
                </a:cubicBezTo>
                <a:cubicBezTo>
                  <a:pt x="144134" y="1008326"/>
                  <a:pt x="130464" y="994664"/>
                  <a:pt x="130464" y="977812"/>
                </a:cubicBezTo>
                <a:cubicBezTo>
                  <a:pt x="130464" y="960959"/>
                  <a:pt x="144134" y="947298"/>
                  <a:pt x="160996" y="947298"/>
                </a:cubicBezTo>
                <a:close/>
                <a:moveTo>
                  <a:pt x="160996" y="838652"/>
                </a:moveTo>
                <a:cubicBezTo>
                  <a:pt x="175750" y="838652"/>
                  <a:pt x="187710" y="850606"/>
                  <a:pt x="187710" y="865352"/>
                </a:cubicBezTo>
                <a:cubicBezTo>
                  <a:pt x="187710" y="880098"/>
                  <a:pt x="175750" y="892052"/>
                  <a:pt x="160996" y="892052"/>
                </a:cubicBezTo>
                <a:cubicBezTo>
                  <a:pt x="146242" y="892052"/>
                  <a:pt x="134281" y="880098"/>
                  <a:pt x="134281" y="865352"/>
                </a:cubicBezTo>
                <a:cubicBezTo>
                  <a:pt x="134281" y="850606"/>
                  <a:pt x="146242" y="838652"/>
                  <a:pt x="160996" y="838652"/>
                </a:cubicBezTo>
                <a:close/>
                <a:moveTo>
                  <a:pt x="3526927" y="201438"/>
                </a:moveTo>
                <a:cubicBezTo>
                  <a:pt x="3512650" y="224060"/>
                  <a:pt x="3528110" y="258653"/>
                  <a:pt x="3535493" y="285032"/>
                </a:cubicBezTo>
                <a:cubicBezTo>
                  <a:pt x="3553808" y="351156"/>
                  <a:pt x="3579088" y="414983"/>
                  <a:pt x="3609313" y="476442"/>
                </a:cubicBezTo>
                <a:cubicBezTo>
                  <a:pt x="3725685" y="712886"/>
                  <a:pt x="3931199" y="891907"/>
                  <a:pt x="4173135" y="991649"/>
                </a:cubicBezTo>
                <a:cubicBezTo>
                  <a:pt x="4228223" y="1014340"/>
                  <a:pt x="4285398" y="1027634"/>
                  <a:pt x="4342088" y="1045244"/>
                </a:cubicBezTo>
                <a:cubicBezTo>
                  <a:pt x="4361778" y="1051352"/>
                  <a:pt x="4384212" y="1059104"/>
                  <a:pt x="4404070" y="1056226"/>
                </a:cubicBezTo>
                <a:cubicBezTo>
                  <a:pt x="4410689" y="1055267"/>
                  <a:pt x="4417022" y="1053126"/>
                  <a:pt x="4422872" y="1049350"/>
                </a:cubicBezTo>
                <a:cubicBezTo>
                  <a:pt x="4412565" y="1021022"/>
                  <a:pt x="4398010" y="1027774"/>
                  <a:pt x="4369944" y="1023180"/>
                </a:cubicBezTo>
                <a:cubicBezTo>
                  <a:pt x="4332616" y="1016985"/>
                  <a:pt x="4294731" y="1007867"/>
                  <a:pt x="4258447" y="996869"/>
                </a:cubicBezTo>
                <a:cubicBezTo>
                  <a:pt x="4123272" y="956081"/>
                  <a:pt x="3996801" y="886547"/>
                  <a:pt x="3889623" y="794740"/>
                </a:cubicBezTo>
                <a:cubicBezTo>
                  <a:pt x="3772833" y="694720"/>
                  <a:pt x="3676657" y="570825"/>
                  <a:pt x="3613561" y="430156"/>
                </a:cubicBezTo>
                <a:lnTo>
                  <a:pt x="3602106" y="398790"/>
                </a:lnTo>
                <a:lnTo>
                  <a:pt x="3601706" y="398261"/>
                </a:lnTo>
                <a:cubicBezTo>
                  <a:pt x="3598227" y="391073"/>
                  <a:pt x="3594516" y="381209"/>
                  <a:pt x="3590675" y="369404"/>
                </a:cubicBezTo>
                <a:lnTo>
                  <a:pt x="3587911" y="359922"/>
                </a:lnTo>
                <a:lnTo>
                  <a:pt x="3557639" y="277029"/>
                </a:lnTo>
                <a:cubicBezTo>
                  <a:pt x="3549908" y="249883"/>
                  <a:pt x="3549769" y="218004"/>
                  <a:pt x="3526927" y="201438"/>
                </a:cubicBezTo>
                <a:close/>
                <a:moveTo>
                  <a:pt x="3506281" y="54310"/>
                </a:moveTo>
                <a:cubicBezTo>
                  <a:pt x="3474466" y="54310"/>
                  <a:pt x="3448674" y="80087"/>
                  <a:pt x="3448674" y="111885"/>
                </a:cubicBezTo>
                <a:cubicBezTo>
                  <a:pt x="3448674" y="143682"/>
                  <a:pt x="3474466" y="169460"/>
                  <a:pt x="3506281" y="169460"/>
                </a:cubicBezTo>
                <a:cubicBezTo>
                  <a:pt x="3538096" y="169460"/>
                  <a:pt x="3563887" y="143682"/>
                  <a:pt x="3563887" y="111885"/>
                </a:cubicBezTo>
                <a:cubicBezTo>
                  <a:pt x="3563887" y="80087"/>
                  <a:pt x="3538096" y="54310"/>
                  <a:pt x="3506281" y="54310"/>
                </a:cubicBezTo>
                <a:close/>
                <a:moveTo>
                  <a:pt x="3518375" y="50"/>
                </a:moveTo>
                <a:cubicBezTo>
                  <a:pt x="3526793" y="342"/>
                  <a:pt x="3535614" y="1937"/>
                  <a:pt x="3544894" y="5087"/>
                </a:cubicBezTo>
                <a:lnTo>
                  <a:pt x="3548089" y="6886"/>
                </a:lnTo>
                <a:lnTo>
                  <a:pt x="3550758" y="6471"/>
                </a:lnTo>
                <a:cubicBezTo>
                  <a:pt x="3568248" y="13037"/>
                  <a:pt x="3620665" y="57702"/>
                  <a:pt x="3650040" y="108070"/>
                </a:cubicBezTo>
                <a:lnTo>
                  <a:pt x="3663704" y="130373"/>
                </a:lnTo>
                <a:cubicBezTo>
                  <a:pt x="3676447" y="157589"/>
                  <a:pt x="3683064" y="219536"/>
                  <a:pt x="3693650" y="253293"/>
                </a:cubicBezTo>
                <a:cubicBezTo>
                  <a:pt x="3714473" y="319834"/>
                  <a:pt x="3742190" y="386306"/>
                  <a:pt x="3778891" y="445887"/>
                </a:cubicBezTo>
                <a:cubicBezTo>
                  <a:pt x="3882032" y="613284"/>
                  <a:pt x="4029255" y="749916"/>
                  <a:pt x="4210812" y="828568"/>
                </a:cubicBezTo>
                <a:cubicBezTo>
                  <a:pt x="4284424" y="860446"/>
                  <a:pt x="4361796" y="873531"/>
                  <a:pt x="4439239" y="891141"/>
                </a:cubicBezTo>
                <a:cubicBezTo>
                  <a:pt x="4450519" y="933739"/>
                  <a:pt x="4449406" y="996939"/>
                  <a:pt x="4450103" y="1042390"/>
                </a:cubicBezTo>
                <a:cubicBezTo>
                  <a:pt x="4450381" y="1062019"/>
                  <a:pt x="4455674" y="1084222"/>
                  <a:pt x="4446690" y="1102110"/>
                </a:cubicBezTo>
                <a:cubicBezTo>
                  <a:pt x="4430950" y="1133501"/>
                  <a:pt x="4346404" y="1208117"/>
                  <a:pt x="4317504" y="1237420"/>
                </a:cubicBezTo>
                <a:cubicBezTo>
                  <a:pt x="4304201" y="1250993"/>
                  <a:pt x="4276972" y="1269229"/>
                  <a:pt x="4271819" y="1288021"/>
                </a:cubicBezTo>
                <a:cubicBezTo>
                  <a:pt x="4262695" y="1321361"/>
                  <a:pt x="4271191" y="1401058"/>
                  <a:pt x="4271331" y="1439131"/>
                </a:cubicBezTo>
                <a:cubicBezTo>
                  <a:pt x="4271610" y="1550497"/>
                  <a:pt x="4271957" y="1661863"/>
                  <a:pt x="4271679" y="1773229"/>
                </a:cubicBezTo>
                <a:cubicBezTo>
                  <a:pt x="4271470" y="1856475"/>
                  <a:pt x="4275301" y="1934988"/>
                  <a:pt x="4220840" y="2004174"/>
                </a:cubicBezTo>
                <a:cubicBezTo>
                  <a:pt x="4141309" y="2105308"/>
                  <a:pt x="4040885" y="2098834"/>
                  <a:pt x="3923886" y="2098556"/>
                </a:cubicBezTo>
                <a:lnTo>
                  <a:pt x="3652282" y="2098696"/>
                </a:lnTo>
                <a:lnTo>
                  <a:pt x="2099263" y="2100992"/>
                </a:lnTo>
                <a:lnTo>
                  <a:pt x="1214809" y="2101758"/>
                </a:lnTo>
                <a:lnTo>
                  <a:pt x="998919" y="2102105"/>
                </a:lnTo>
                <a:cubicBezTo>
                  <a:pt x="982413" y="2102140"/>
                  <a:pt x="964672" y="2103811"/>
                  <a:pt x="947705" y="2102680"/>
                </a:cubicBezTo>
                <a:cubicBezTo>
                  <a:pt x="930739" y="2101548"/>
                  <a:pt x="914547" y="2097616"/>
                  <a:pt x="901141" y="2086445"/>
                </a:cubicBezTo>
                <a:cubicBezTo>
                  <a:pt x="905111" y="2057838"/>
                  <a:pt x="922869" y="2030763"/>
                  <a:pt x="931783" y="2002503"/>
                </a:cubicBezTo>
                <a:cubicBezTo>
                  <a:pt x="950169" y="1944176"/>
                  <a:pt x="957413" y="1882993"/>
                  <a:pt x="952676" y="1821951"/>
                </a:cubicBezTo>
                <a:cubicBezTo>
                  <a:pt x="935822" y="1605901"/>
                  <a:pt x="768751" y="1423261"/>
                  <a:pt x="552930" y="1395768"/>
                </a:cubicBezTo>
                <a:cubicBezTo>
                  <a:pt x="502998" y="1389365"/>
                  <a:pt x="449512" y="1392148"/>
                  <a:pt x="400275" y="1402032"/>
                </a:cubicBezTo>
                <a:cubicBezTo>
                  <a:pt x="377224" y="1406696"/>
                  <a:pt x="355007" y="1416162"/>
                  <a:pt x="331956" y="1418250"/>
                </a:cubicBezTo>
                <a:cubicBezTo>
                  <a:pt x="327708" y="1391174"/>
                  <a:pt x="330842" y="1362149"/>
                  <a:pt x="330773" y="1334725"/>
                </a:cubicBezTo>
                <a:cubicBezTo>
                  <a:pt x="330634" y="1269785"/>
                  <a:pt x="331190" y="1204776"/>
                  <a:pt x="331330" y="1139835"/>
                </a:cubicBezTo>
                <a:cubicBezTo>
                  <a:pt x="331747" y="944944"/>
                  <a:pt x="331887" y="750054"/>
                  <a:pt x="332095" y="555164"/>
                </a:cubicBezTo>
                <a:cubicBezTo>
                  <a:pt x="332235" y="434194"/>
                  <a:pt x="316217" y="305983"/>
                  <a:pt x="409189" y="212854"/>
                </a:cubicBezTo>
                <a:cubicBezTo>
                  <a:pt x="485099" y="136777"/>
                  <a:pt x="578001" y="138865"/>
                  <a:pt x="678564" y="138378"/>
                </a:cubicBezTo>
                <a:lnTo>
                  <a:pt x="1075525" y="138447"/>
                </a:lnTo>
                <a:lnTo>
                  <a:pt x="2893183" y="138656"/>
                </a:lnTo>
                <a:lnTo>
                  <a:pt x="3206573" y="138656"/>
                </a:lnTo>
                <a:cubicBezTo>
                  <a:pt x="3237564" y="138587"/>
                  <a:pt x="3317164" y="146034"/>
                  <a:pt x="3342515" y="137194"/>
                </a:cubicBezTo>
                <a:cubicBezTo>
                  <a:pt x="3356860" y="132252"/>
                  <a:pt x="3370511" y="110327"/>
                  <a:pt x="3380956" y="99677"/>
                </a:cubicBezTo>
                <a:cubicBezTo>
                  <a:pt x="3420200" y="59847"/>
                  <a:pt x="3459443" y="-1993"/>
                  <a:pt x="3518375" y="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7A93157-EDB5-E564-2275-D72EC1166BB1}"/>
              </a:ext>
            </a:extLst>
          </p:cNvPr>
          <p:cNvSpPr/>
          <p:nvPr/>
        </p:nvSpPr>
        <p:spPr>
          <a:xfrm>
            <a:off x="1539598" y="1108611"/>
            <a:ext cx="4451903" cy="2367221"/>
          </a:xfrm>
          <a:custGeom>
            <a:avLst/>
            <a:gdLst>
              <a:gd name="csX0" fmla="*/ 3506281 w 4451903"/>
              <a:gd name="csY0" fmla="*/ 2197763 h 2367221"/>
              <a:gd name="csX1" fmla="*/ 3448674 w 4451903"/>
              <a:gd name="csY1" fmla="*/ 2255337 h 2367221"/>
              <a:gd name="csX2" fmla="*/ 3506281 w 4451903"/>
              <a:gd name="csY2" fmla="*/ 2312912 h 2367221"/>
              <a:gd name="csX3" fmla="*/ 3563887 w 4451903"/>
              <a:gd name="csY3" fmla="*/ 2255337 h 2367221"/>
              <a:gd name="csX4" fmla="*/ 3506281 w 4451903"/>
              <a:gd name="csY4" fmla="*/ 2197763 h 2367221"/>
              <a:gd name="csX5" fmla="*/ 160996 w 4451903"/>
              <a:gd name="csY5" fmla="*/ 1475170 h 2367221"/>
              <a:gd name="csX6" fmla="*/ 187710 w 4451903"/>
              <a:gd name="csY6" fmla="*/ 1501870 h 2367221"/>
              <a:gd name="csX7" fmla="*/ 160996 w 4451903"/>
              <a:gd name="csY7" fmla="*/ 1528570 h 2367221"/>
              <a:gd name="csX8" fmla="*/ 134281 w 4451903"/>
              <a:gd name="csY8" fmla="*/ 1501870 h 2367221"/>
              <a:gd name="csX9" fmla="*/ 160996 w 4451903"/>
              <a:gd name="csY9" fmla="*/ 1475170 h 2367221"/>
              <a:gd name="csX10" fmla="*/ 160996 w 4451903"/>
              <a:gd name="csY10" fmla="*/ 1358897 h 2367221"/>
              <a:gd name="csX11" fmla="*/ 191526 w 4451903"/>
              <a:gd name="csY11" fmla="*/ 1389411 h 2367221"/>
              <a:gd name="csX12" fmla="*/ 160996 w 4451903"/>
              <a:gd name="csY12" fmla="*/ 1419924 h 2367221"/>
              <a:gd name="csX13" fmla="*/ 130464 w 4451903"/>
              <a:gd name="csY13" fmla="*/ 1389411 h 2367221"/>
              <a:gd name="csX14" fmla="*/ 160996 w 4451903"/>
              <a:gd name="csY14" fmla="*/ 1358897 h 2367221"/>
              <a:gd name="csX15" fmla="*/ 4404070 w 4451903"/>
              <a:gd name="csY15" fmla="*/ 1310996 h 2367221"/>
              <a:gd name="csX16" fmla="*/ 4342088 w 4451903"/>
              <a:gd name="csY16" fmla="*/ 1321978 h 2367221"/>
              <a:gd name="csX17" fmla="*/ 4173135 w 4451903"/>
              <a:gd name="csY17" fmla="*/ 1375574 h 2367221"/>
              <a:gd name="csX18" fmla="*/ 3609313 w 4451903"/>
              <a:gd name="csY18" fmla="*/ 1890780 h 2367221"/>
              <a:gd name="csX19" fmla="*/ 3535493 w 4451903"/>
              <a:gd name="csY19" fmla="*/ 2082190 h 2367221"/>
              <a:gd name="csX20" fmla="*/ 3526927 w 4451903"/>
              <a:gd name="csY20" fmla="*/ 2165784 h 2367221"/>
              <a:gd name="csX21" fmla="*/ 3557639 w 4451903"/>
              <a:gd name="csY21" fmla="*/ 2090194 h 2367221"/>
              <a:gd name="csX22" fmla="*/ 3587911 w 4451903"/>
              <a:gd name="csY22" fmla="*/ 2007300 h 2367221"/>
              <a:gd name="csX23" fmla="*/ 3590675 w 4451903"/>
              <a:gd name="csY23" fmla="*/ 1997818 h 2367221"/>
              <a:gd name="csX24" fmla="*/ 3601706 w 4451903"/>
              <a:gd name="csY24" fmla="*/ 1968961 h 2367221"/>
              <a:gd name="csX25" fmla="*/ 3602106 w 4451903"/>
              <a:gd name="csY25" fmla="*/ 1968432 h 2367221"/>
              <a:gd name="csX26" fmla="*/ 3613561 w 4451903"/>
              <a:gd name="csY26" fmla="*/ 1937066 h 2367221"/>
              <a:gd name="csX27" fmla="*/ 3889623 w 4451903"/>
              <a:gd name="csY27" fmla="*/ 1572482 h 2367221"/>
              <a:gd name="csX28" fmla="*/ 4258447 w 4451903"/>
              <a:gd name="csY28" fmla="*/ 1370353 h 2367221"/>
              <a:gd name="csX29" fmla="*/ 4369944 w 4451903"/>
              <a:gd name="csY29" fmla="*/ 1344043 h 2367221"/>
              <a:gd name="csX30" fmla="*/ 4422872 w 4451903"/>
              <a:gd name="csY30" fmla="*/ 1317872 h 2367221"/>
              <a:gd name="csX31" fmla="*/ 4404070 w 4451903"/>
              <a:gd name="csY31" fmla="*/ 1310996 h 2367221"/>
              <a:gd name="csX32" fmla="*/ 160996 w 4451903"/>
              <a:gd name="csY32" fmla="*/ 1234995 h 2367221"/>
              <a:gd name="csX33" fmla="*/ 195343 w 4451903"/>
              <a:gd name="csY33" fmla="*/ 1269323 h 2367221"/>
              <a:gd name="csX34" fmla="*/ 160996 w 4451903"/>
              <a:gd name="csY34" fmla="*/ 1303652 h 2367221"/>
              <a:gd name="csX35" fmla="*/ 126648 w 4451903"/>
              <a:gd name="csY35" fmla="*/ 1269323 h 2367221"/>
              <a:gd name="csX36" fmla="*/ 160996 w 4451903"/>
              <a:gd name="csY36" fmla="*/ 1234995 h 2367221"/>
              <a:gd name="csX37" fmla="*/ 160996 w 4451903"/>
              <a:gd name="csY37" fmla="*/ 1103465 h 2367221"/>
              <a:gd name="csX38" fmla="*/ 199159 w 4451903"/>
              <a:gd name="csY38" fmla="*/ 1141607 h 2367221"/>
              <a:gd name="csX39" fmla="*/ 160996 w 4451903"/>
              <a:gd name="csY39" fmla="*/ 1179750 h 2367221"/>
              <a:gd name="csX40" fmla="*/ 122831 w 4451903"/>
              <a:gd name="csY40" fmla="*/ 1141607 h 2367221"/>
              <a:gd name="csX41" fmla="*/ 160996 w 4451903"/>
              <a:gd name="csY41" fmla="*/ 1103465 h 2367221"/>
              <a:gd name="csX42" fmla="*/ 160995 w 4451903"/>
              <a:gd name="csY42" fmla="*/ 966579 h 2367221"/>
              <a:gd name="csX43" fmla="*/ 201838 w 4451903"/>
              <a:gd name="csY43" fmla="*/ 1007400 h 2367221"/>
              <a:gd name="csX44" fmla="*/ 160995 w 4451903"/>
              <a:gd name="csY44" fmla="*/ 1048221 h 2367221"/>
              <a:gd name="csX45" fmla="*/ 120152 w 4451903"/>
              <a:gd name="csY45" fmla="*/ 1007400 h 2367221"/>
              <a:gd name="csX46" fmla="*/ 160995 w 4451903"/>
              <a:gd name="csY46" fmla="*/ 966579 h 2367221"/>
              <a:gd name="csX47" fmla="*/ 3619954 w 4451903"/>
              <a:gd name="csY47" fmla="*/ 743544 h 2367221"/>
              <a:gd name="csX48" fmla="*/ 3601773 w 4451903"/>
              <a:gd name="csY48" fmla="*/ 744145 h 2367221"/>
              <a:gd name="csX49" fmla="*/ 3601773 w 4451903"/>
              <a:gd name="csY49" fmla="*/ 806508 h 2367221"/>
              <a:gd name="csX50" fmla="*/ 3853188 w 4451903"/>
              <a:gd name="csY50" fmla="*/ 806508 h 2367221"/>
              <a:gd name="csX51" fmla="*/ 3853188 w 4451903"/>
              <a:gd name="csY51" fmla="*/ 744183 h 2367221"/>
              <a:gd name="csX52" fmla="*/ 3831991 w 4451903"/>
              <a:gd name="csY52" fmla="*/ 743559 h 2367221"/>
              <a:gd name="csX53" fmla="*/ 3784621 w 4451903"/>
              <a:gd name="csY53" fmla="*/ 743551 h 2367221"/>
              <a:gd name="csX54" fmla="*/ 3657550 w 4451903"/>
              <a:gd name="csY54" fmla="*/ 743566 h 2367221"/>
              <a:gd name="csX55" fmla="*/ 3619954 w 4451903"/>
              <a:gd name="csY55" fmla="*/ 743544 h 2367221"/>
              <a:gd name="csX56" fmla="*/ 4031246 w 4451903"/>
              <a:gd name="csY56" fmla="*/ 721295 h 2367221"/>
              <a:gd name="csX57" fmla="*/ 4019396 w 4451903"/>
              <a:gd name="csY57" fmla="*/ 721776 h 2367221"/>
              <a:gd name="csX58" fmla="*/ 4008155 w 4451903"/>
              <a:gd name="csY58" fmla="*/ 745205 h 2367221"/>
              <a:gd name="csX59" fmla="*/ 4008133 w 4451903"/>
              <a:gd name="csY59" fmla="*/ 760995 h 2367221"/>
              <a:gd name="csX60" fmla="*/ 4008148 w 4451903"/>
              <a:gd name="csY60" fmla="*/ 805358 h 2367221"/>
              <a:gd name="csX61" fmla="*/ 4013140 w 4451903"/>
              <a:gd name="csY61" fmla="*/ 825336 h 2367221"/>
              <a:gd name="csX62" fmla="*/ 4031246 w 4451903"/>
              <a:gd name="csY62" fmla="*/ 829103 h 2367221"/>
              <a:gd name="csX63" fmla="*/ 4043059 w 4451903"/>
              <a:gd name="csY63" fmla="*/ 828734 h 2367221"/>
              <a:gd name="csX64" fmla="*/ 4054849 w 4451903"/>
              <a:gd name="csY64" fmla="*/ 806110 h 2367221"/>
              <a:gd name="csX65" fmla="*/ 4054864 w 4451903"/>
              <a:gd name="csY65" fmla="*/ 791071 h 2367221"/>
              <a:gd name="csX66" fmla="*/ 4054879 w 4451903"/>
              <a:gd name="csY66" fmla="*/ 745957 h 2367221"/>
              <a:gd name="csX67" fmla="*/ 4049480 w 4451903"/>
              <a:gd name="csY67" fmla="*/ 725099 h 2367221"/>
              <a:gd name="csX68" fmla="*/ 4031246 w 4451903"/>
              <a:gd name="csY68" fmla="*/ 721295 h 2367221"/>
              <a:gd name="csX69" fmla="*/ 3422955 w 4451903"/>
              <a:gd name="csY69" fmla="*/ 721272 h 2367221"/>
              <a:gd name="csX70" fmla="*/ 3410993 w 4451903"/>
              <a:gd name="csY70" fmla="*/ 721701 h 2367221"/>
              <a:gd name="csX71" fmla="*/ 3399105 w 4451903"/>
              <a:gd name="csY71" fmla="*/ 744453 h 2367221"/>
              <a:gd name="csX72" fmla="*/ 3399112 w 4451903"/>
              <a:gd name="csY72" fmla="*/ 760243 h 2367221"/>
              <a:gd name="csX73" fmla="*/ 3399112 w 4451903"/>
              <a:gd name="csY73" fmla="*/ 803102 h 2367221"/>
              <a:gd name="csX74" fmla="*/ 3401970 w 4451903"/>
              <a:gd name="csY74" fmla="*/ 822945 h 2367221"/>
              <a:gd name="csX75" fmla="*/ 3423707 w 4451903"/>
              <a:gd name="csY75" fmla="*/ 829110 h 2367221"/>
              <a:gd name="csX76" fmla="*/ 3434061 w 4451903"/>
              <a:gd name="csY76" fmla="*/ 828772 h 2367221"/>
              <a:gd name="csX77" fmla="*/ 3445926 w 4451903"/>
              <a:gd name="csY77" fmla="*/ 805358 h 2367221"/>
              <a:gd name="csX78" fmla="*/ 3445919 w 4451903"/>
              <a:gd name="csY78" fmla="*/ 789568 h 2367221"/>
              <a:gd name="csX79" fmla="*/ 3445911 w 4451903"/>
              <a:gd name="csY79" fmla="*/ 745205 h 2367221"/>
              <a:gd name="csX80" fmla="*/ 3440580 w 4451903"/>
              <a:gd name="csY80" fmla="*/ 724949 h 2367221"/>
              <a:gd name="csX81" fmla="*/ 3422955 w 4451903"/>
              <a:gd name="csY81" fmla="*/ 721272 h 2367221"/>
              <a:gd name="csX82" fmla="*/ 3483860 w 4451903"/>
              <a:gd name="csY82" fmla="*/ 655029 h 2367221"/>
              <a:gd name="csX83" fmla="*/ 3469025 w 4451903"/>
              <a:gd name="csY83" fmla="*/ 655623 h 2367221"/>
              <a:gd name="csX84" fmla="*/ 3454866 w 4451903"/>
              <a:gd name="csY84" fmla="*/ 681293 h 2367221"/>
              <a:gd name="csX85" fmla="*/ 3454859 w 4451903"/>
              <a:gd name="csY85" fmla="*/ 721144 h 2367221"/>
              <a:gd name="csX86" fmla="*/ 3454851 w 4451903"/>
              <a:gd name="csY86" fmla="*/ 837690 h 2367221"/>
              <a:gd name="csX87" fmla="*/ 3454829 w 4451903"/>
              <a:gd name="csY87" fmla="*/ 862502 h 2367221"/>
              <a:gd name="csX88" fmla="*/ 3459490 w 4451903"/>
              <a:gd name="csY88" fmla="*/ 882706 h 2367221"/>
              <a:gd name="csX89" fmla="*/ 3483108 w 4451903"/>
              <a:gd name="csY89" fmla="*/ 889127 h 2367221"/>
              <a:gd name="csX90" fmla="*/ 3497371 w 4451903"/>
              <a:gd name="csY90" fmla="*/ 889015 h 2367221"/>
              <a:gd name="csX91" fmla="*/ 3514011 w 4451903"/>
              <a:gd name="csY91" fmla="*/ 872841 h 2367221"/>
              <a:gd name="csX92" fmla="*/ 3514191 w 4451903"/>
              <a:gd name="csY92" fmla="*/ 859495 h 2367221"/>
              <a:gd name="csX93" fmla="*/ 3514207 w 4451903"/>
              <a:gd name="csY93" fmla="*/ 843705 h 2367221"/>
              <a:gd name="csX94" fmla="*/ 3514207 w 4451903"/>
              <a:gd name="csY94" fmla="*/ 830922 h 2367221"/>
              <a:gd name="csX95" fmla="*/ 3514176 w 4451903"/>
              <a:gd name="csY95" fmla="*/ 712873 h 2367221"/>
              <a:gd name="csX96" fmla="*/ 3514169 w 4451903"/>
              <a:gd name="csY96" fmla="*/ 682045 h 2367221"/>
              <a:gd name="csX97" fmla="*/ 3511838 w 4451903"/>
              <a:gd name="csY97" fmla="*/ 664954 h 2367221"/>
              <a:gd name="csX98" fmla="*/ 3483860 w 4451903"/>
              <a:gd name="csY98" fmla="*/ 655029 h 2367221"/>
              <a:gd name="csX99" fmla="*/ 3968838 w 4451903"/>
              <a:gd name="csY99" fmla="*/ 654991 h 2367221"/>
              <a:gd name="csX100" fmla="*/ 3954033 w 4451903"/>
              <a:gd name="csY100" fmla="*/ 655653 h 2367221"/>
              <a:gd name="csX101" fmla="*/ 3940010 w 4451903"/>
              <a:gd name="csY101" fmla="*/ 681293 h 2367221"/>
              <a:gd name="csX102" fmla="*/ 3940018 w 4451903"/>
              <a:gd name="csY102" fmla="*/ 721896 h 2367221"/>
              <a:gd name="csX103" fmla="*/ 3940018 w 4451903"/>
              <a:gd name="csY103" fmla="*/ 836186 h 2367221"/>
              <a:gd name="csX104" fmla="*/ 3940010 w 4451903"/>
              <a:gd name="csY104" fmla="*/ 862502 h 2367221"/>
              <a:gd name="csX105" fmla="*/ 3944040 w 4451903"/>
              <a:gd name="csY105" fmla="*/ 881639 h 2367221"/>
              <a:gd name="csX106" fmla="*/ 3968838 w 4451903"/>
              <a:gd name="csY106" fmla="*/ 889120 h 2367221"/>
              <a:gd name="csX107" fmla="*/ 3982357 w 4451903"/>
              <a:gd name="csY107" fmla="*/ 889030 h 2367221"/>
              <a:gd name="csX108" fmla="*/ 3999110 w 4451903"/>
              <a:gd name="csY108" fmla="*/ 873736 h 2367221"/>
              <a:gd name="csX109" fmla="*/ 3999456 w 4451903"/>
              <a:gd name="csY109" fmla="*/ 860999 h 2367221"/>
              <a:gd name="csX110" fmla="*/ 3999456 w 4451903"/>
              <a:gd name="csY110" fmla="*/ 844457 h 2367221"/>
              <a:gd name="csX111" fmla="*/ 3999433 w 4451903"/>
              <a:gd name="csY111" fmla="*/ 831674 h 2367221"/>
              <a:gd name="csX112" fmla="*/ 3999456 w 4451903"/>
              <a:gd name="csY112" fmla="*/ 714377 h 2367221"/>
              <a:gd name="csX113" fmla="*/ 3999441 w 4451903"/>
              <a:gd name="csY113" fmla="*/ 682797 h 2367221"/>
              <a:gd name="csX114" fmla="*/ 3997253 w 4451903"/>
              <a:gd name="csY114" fmla="*/ 665308 h 2367221"/>
              <a:gd name="csX115" fmla="*/ 3968838 w 4451903"/>
              <a:gd name="csY115" fmla="*/ 654991 h 2367221"/>
              <a:gd name="csX116" fmla="*/ 3559802 w 4451903"/>
              <a:gd name="csY116" fmla="*/ 611885 h 2367221"/>
              <a:gd name="csX117" fmla="*/ 3543433 w 4451903"/>
              <a:gd name="csY117" fmla="*/ 612043 h 2367221"/>
              <a:gd name="csX118" fmla="*/ 3524154 w 4451903"/>
              <a:gd name="csY118" fmla="*/ 629427 h 2367221"/>
              <a:gd name="csX119" fmla="*/ 3523635 w 4451903"/>
              <a:gd name="csY119" fmla="*/ 642946 h 2367221"/>
              <a:gd name="csX120" fmla="*/ 3523673 w 4451903"/>
              <a:gd name="csY120" fmla="*/ 695579 h 2367221"/>
              <a:gd name="csX121" fmla="*/ 3523650 w 4451903"/>
              <a:gd name="csY121" fmla="*/ 860247 h 2367221"/>
              <a:gd name="csX122" fmla="*/ 3523665 w 4451903"/>
              <a:gd name="csY122" fmla="*/ 900098 h 2367221"/>
              <a:gd name="csX123" fmla="*/ 3528335 w 4451903"/>
              <a:gd name="csY123" fmla="*/ 923655 h 2367221"/>
              <a:gd name="csX124" fmla="*/ 3556794 w 4451903"/>
              <a:gd name="csY124" fmla="*/ 931723 h 2367221"/>
              <a:gd name="csX125" fmla="*/ 3573111 w 4451903"/>
              <a:gd name="csY125" fmla="*/ 931700 h 2367221"/>
              <a:gd name="csX126" fmla="*/ 3593089 w 4451903"/>
              <a:gd name="csY126" fmla="*/ 914309 h 2367221"/>
              <a:gd name="csX127" fmla="*/ 3593510 w 4451903"/>
              <a:gd name="csY127" fmla="*/ 893331 h 2367221"/>
              <a:gd name="csX128" fmla="*/ 3593517 w 4451903"/>
              <a:gd name="csY128" fmla="*/ 851224 h 2367221"/>
              <a:gd name="csX129" fmla="*/ 3593510 w 4451903"/>
              <a:gd name="csY129" fmla="*/ 688060 h 2367221"/>
              <a:gd name="csX130" fmla="*/ 3593517 w 4451903"/>
              <a:gd name="csY130" fmla="*/ 645202 h 2367221"/>
              <a:gd name="csX131" fmla="*/ 3590307 w 4451903"/>
              <a:gd name="csY131" fmla="*/ 622577 h 2367221"/>
              <a:gd name="csX132" fmla="*/ 3559802 w 4451903"/>
              <a:gd name="csY132" fmla="*/ 611885 h 2367221"/>
              <a:gd name="csX133" fmla="*/ 3897407 w 4451903"/>
              <a:gd name="csY133" fmla="*/ 611877 h 2367221"/>
              <a:gd name="csX134" fmla="*/ 3881692 w 4451903"/>
              <a:gd name="csY134" fmla="*/ 611990 h 2367221"/>
              <a:gd name="csX135" fmla="*/ 3862579 w 4451903"/>
              <a:gd name="csY135" fmla="*/ 627953 h 2367221"/>
              <a:gd name="csX136" fmla="*/ 3861744 w 4451903"/>
              <a:gd name="csY136" fmla="*/ 642946 h 2367221"/>
              <a:gd name="csX137" fmla="*/ 3861722 w 4451903"/>
              <a:gd name="csY137" fmla="*/ 694827 h 2367221"/>
              <a:gd name="csX138" fmla="*/ 3861722 w 4451903"/>
              <a:gd name="csY138" fmla="*/ 860247 h 2367221"/>
              <a:gd name="csX139" fmla="*/ 3861744 w 4451903"/>
              <a:gd name="csY139" fmla="*/ 900098 h 2367221"/>
              <a:gd name="csX140" fmla="*/ 3866556 w 4451903"/>
              <a:gd name="csY140" fmla="*/ 923805 h 2367221"/>
              <a:gd name="csX141" fmla="*/ 3895151 w 4451903"/>
              <a:gd name="csY141" fmla="*/ 931723 h 2367221"/>
              <a:gd name="csX142" fmla="*/ 3911754 w 4451903"/>
              <a:gd name="csY142" fmla="*/ 931603 h 2367221"/>
              <a:gd name="csX143" fmla="*/ 3931213 w 4451903"/>
              <a:gd name="csY143" fmla="*/ 913948 h 2367221"/>
              <a:gd name="csX144" fmla="*/ 3931544 w 4451903"/>
              <a:gd name="csY144" fmla="*/ 893331 h 2367221"/>
              <a:gd name="csX145" fmla="*/ 3931529 w 4451903"/>
              <a:gd name="csY145" fmla="*/ 850472 h 2367221"/>
              <a:gd name="csX146" fmla="*/ 3931551 w 4451903"/>
              <a:gd name="csY146" fmla="*/ 686557 h 2367221"/>
              <a:gd name="csX147" fmla="*/ 3931536 w 4451903"/>
              <a:gd name="csY147" fmla="*/ 645202 h 2367221"/>
              <a:gd name="csX148" fmla="*/ 3927897 w 4451903"/>
              <a:gd name="csY148" fmla="*/ 621840 h 2367221"/>
              <a:gd name="csX149" fmla="*/ 3897407 w 4451903"/>
              <a:gd name="csY149" fmla="*/ 611877 h 2367221"/>
              <a:gd name="csX150" fmla="*/ 947705 w 4451903"/>
              <a:gd name="csY150" fmla="*/ 264542 h 2367221"/>
              <a:gd name="csX151" fmla="*/ 998919 w 4451903"/>
              <a:gd name="csY151" fmla="*/ 265116 h 2367221"/>
              <a:gd name="csX152" fmla="*/ 1214809 w 4451903"/>
              <a:gd name="csY152" fmla="*/ 265464 h 2367221"/>
              <a:gd name="csX153" fmla="*/ 2099263 w 4451903"/>
              <a:gd name="csY153" fmla="*/ 266230 h 2367221"/>
              <a:gd name="csX154" fmla="*/ 3652282 w 4451903"/>
              <a:gd name="csY154" fmla="*/ 268526 h 2367221"/>
              <a:gd name="csX155" fmla="*/ 3923886 w 4451903"/>
              <a:gd name="csY155" fmla="*/ 268666 h 2367221"/>
              <a:gd name="csX156" fmla="*/ 4220840 w 4451903"/>
              <a:gd name="csY156" fmla="*/ 363048 h 2367221"/>
              <a:gd name="csX157" fmla="*/ 4271679 w 4451903"/>
              <a:gd name="csY157" fmla="*/ 593993 h 2367221"/>
              <a:gd name="csX158" fmla="*/ 4271331 w 4451903"/>
              <a:gd name="csY158" fmla="*/ 928091 h 2367221"/>
              <a:gd name="csX159" fmla="*/ 4271819 w 4451903"/>
              <a:gd name="csY159" fmla="*/ 1079201 h 2367221"/>
              <a:gd name="csX160" fmla="*/ 4317504 w 4451903"/>
              <a:gd name="csY160" fmla="*/ 1129802 h 2367221"/>
              <a:gd name="csX161" fmla="*/ 4446690 w 4451903"/>
              <a:gd name="csY161" fmla="*/ 1265112 h 2367221"/>
              <a:gd name="csX162" fmla="*/ 4450103 w 4451903"/>
              <a:gd name="csY162" fmla="*/ 1324832 h 2367221"/>
              <a:gd name="csX163" fmla="*/ 4439239 w 4451903"/>
              <a:gd name="csY163" fmla="*/ 1476081 h 2367221"/>
              <a:gd name="csX164" fmla="*/ 4210812 w 4451903"/>
              <a:gd name="csY164" fmla="*/ 1538655 h 2367221"/>
              <a:gd name="csX165" fmla="*/ 3778891 w 4451903"/>
              <a:gd name="csY165" fmla="*/ 1921335 h 2367221"/>
              <a:gd name="csX166" fmla="*/ 3693650 w 4451903"/>
              <a:gd name="csY166" fmla="*/ 2113929 h 2367221"/>
              <a:gd name="csX167" fmla="*/ 3663704 w 4451903"/>
              <a:gd name="csY167" fmla="*/ 2236849 h 2367221"/>
              <a:gd name="csX168" fmla="*/ 3650040 w 4451903"/>
              <a:gd name="csY168" fmla="*/ 2259152 h 2367221"/>
              <a:gd name="csX169" fmla="*/ 3550758 w 4451903"/>
              <a:gd name="csY169" fmla="*/ 2360751 h 2367221"/>
              <a:gd name="csX170" fmla="*/ 3548089 w 4451903"/>
              <a:gd name="csY170" fmla="*/ 2360336 h 2367221"/>
              <a:gd name="csX171" fmla="*/ 3544894 w 4451903"/>
              <a:gd name="csY171" fmla="*/ 2362135 h 2367221"/>
              <a:gd name="csX172" fmla="*/ 3380956 w 4451903"/>
              <a:gd name="csY172" fmla="*/ 2267545 h 2367221"/>
              <a:gd name="csX173" fmla="*/ 3342515 w 4451903"/>
              <a:gd name="csY173" fmla="*/ 2230028 h 2367221"/>
              <a:gd name="csX174" fmla="*/ 3206573 w 4451903"/>
              <a:gd name="csY174" fmla="*/ 2228566 h 2367221"/>
              <a:gd name="csX175" fmla="*/ 2893183 w 4451903"/>
              <a:gd name="csY175" fmla="*/ 2228566 h 2367221"/>
              <a:gd name="csX176" fmla="*/ 1075525 w 4451903"/>
              <a:gd name="csY176" fmla="*/ 2228775 h 2367221"/>
              <a:gd name="csX177" fmla="*/ 678564 w 4451903"/>
              <a:gd name="csY177" fmla="*/ 2228844 h 2367221"/>
              <a:gd name="csX178" fmla="*/ 409189 w 4451903"/>
              <a:gd name="csY178" fmla="*/ 2154368 h 2367221"/>
              <a:gd name="csX179" fmla="*/ 332095 w 4451903"/>
              <a:gd name="csY179" fmla="*/ 1812058 h 2367221"/>
              <a:gd name="csX180" fmla="*/ 331330 w 4451903"/>
              <a:gd name="csY180" fmla="*/ 1227387 h 2367221"/>
              <a:gd name="csX181" fmla="*/ 330773 w 4451903"/>
              <a:gd name="csY181" fmla="*/ 1032497 h 2367221"/>
              <a:gd name="csX182" fmla="*/ 331956 w 4451903"/>
              <a:gd name="csY182" fmla="*/ 948972 h 2367221"/>
              <a:gd name="csX183" fmla="*/ 400275 w 4451903"/>
              <a:gd name="csY183" fmla="*/ 965190 h 2367221"/>
              <a:gd name="csX184" fmla="*/ 552930 w 4451903"/>
              <a:gd name="csY184" fmla="*/ 971454 h 2367221"/>
              <a:gd name="csX185" fmla="*/ 952676 w 4451903"/>
              <a:gd name="csY185" fmla="*/ 545271 h 2367221"/>
              <a:gd name="csX186" fmla="*/ 931783 w 4451903"/>
              <a:gd name="csY186" fmla="*/ 364719 h 2367221"/>
              <a:gd name="csX187" fmla="*/ 901141 w 4451903"/>
              <a:gd name="csY187" fmla="*/ 280777 h 2367221"/>
              <a:gd name="csX188" fmla="*/ 947705 w 4451903"/>
              <a:gd name="csY188" fmla="*/ 264542 h 2367221"/>
              <a:gd name="csX189" fmla="*/ 485524 w 4451903"/>
              <a:gd name="csY189" fmla="*/ 211 h 2367221"/>
              <a:gd name="csX190" fmla="*/ 782472 w 4451903"/>
              <a:gd name="csY190" fmla="*/ 89854 h 2367221"/>
              <a:gd name="csX191" fmla="*/ 876975 w 4451903"/>
              <a:gd name="csY191" fmla="*/ 176372 h 2367221"/>
              <a:gd name="csX192" fmla="*/ 845706 w 4451903"/>
              <a:gd name="csY192" fmla="*/ 201985 h 2367221"/>
              <a:gd name="csX193" fmla="*/ 614494 w 4451903"/>
              <a:gd name="csY193" fmla="*/ 56932 h 2367221"/>
              <a:gd name="csX194" fmla="*/ 38137 w 4451903"/>
              <a:gd name="csY194" fmla="*/ 473580 h 2367221"/>
              <a:gd name="csX195" fmla="*/ 100535 w 4451903"/>
              <a:gd name="csY195" fmla="*/ 736750 h 2367221"/>
              <a:gd name="csX196" fmla="*/ 152558 w 4451903"/>
              <a:gd name="csY196" fmla="*/ 816794 h 2367221"/>
              <a:gd name="csX197" fmla="*/ 142321 w 4451903"/>
              <a:gd name="csY197" fmla="*/ 833848 h 2367221"/>
              <a:gd name="csX198" fmla="*/ 129368 w 4451903"/>
              <a:gd name="csY198" fmla="*/ 833987 h 2367221"/>
              <a:gd name="csX199" fmla="*/ 61536 w 4451903"/>
              <a:gd name="csY199" fmla="*/ 740857 h 2367221"/>
              <a:gd name="csX200" fmla="*/ 8260 w 4451903"/>
              <a:gd name="csY200" fmla="*/ 406411 h 2367221"/>
              <a:gd name="csX201" fmla="*/ 485524 w 4451903"/>
              <a:gd name="csY201" fmla="*/ 211 h 23672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</a:cxnLst>
            <a:rect l="l" t="t" r="r" b="b"/>
            <a:pathLst>
              <a:path w="4451903" h="2367221">
                <a:moveTo>
                  <a:pt x="3506281" y="2197763"/>
                </a:moveTo>
                <a:cubicBezTo>
                  <a:pt x="3474466" y="2197763"/>
                  <a:pt x="3448674" y="2223540"/>
                  <a:pt x="3448674" y="2255337"/>
                </a:cubicBezTo>
                <a:cubicBezTo>
                  <a:pt x="3448674" y="2287135"/>
                  <a:pt x="3474466" y="2312912"/>
                  <a:pt x="3506281" y="2312912"/>
                </a:cubicBezTo>
                <a:cubicBezTo>
                  <a:pt x="3538096" y="2312912"/>
                  <a:pt x="3563887" y="2287135"/>
                  <a:pt x="3563887" y="2255337"/>
                </a:cubicBezTo>
                <a:cubicBezTo>
                  <a:pt x="3563887" y="2223540"/>
                  <a:pt x="3538096" y="2197763"/>
                  <a:pt x="3506281" y="2197763"/>
                </a:cubicBezTo>
                <a:close/>
                <a:moveTo>
                  <a:pt x="160996" y="1475170"/>
                </a:moveTo>
                <a:cubicBezTo>
                  <a:pt x="175750" y="1475170"/>
                  <a:pt x="187710" y="1487124"/>
                  <a:pt x="187710" y="1501870"/>
                </a:cubicBezTo>
                <a:cubicBezTo>
                  <a:pt x="187710" y="1516616"/>
                  <a:pt x="175750" y="1528570"/>
                  <a:pt x="160996" y="1528570"/>
                </a:cubicBezTo>
                <a:cubicBezTo>
                  <a:pt x="146242" y="1528570"/>
                  <a:pt x="134281" y="1516616"/>
                  <a:pt x="134281" y="1501870"/>
                </a:cubicBezTo>
                <a:cubicBezTo>
                  <a:pt x="134281" y="1487124"/>
                  <a:pt x="146242" y="1475170"/>
                  <a:pt x="160996" y="1475170"/>
                </a:cubicBezTo>
                <a:close/>
                <a:moveTo>
                  <a:pt x="160996" y="1358897"/>
                </a:moveTo>
                <a:cubicBezTo>
                  <a:pt x="177857" y="1358897"/>
                  <a:pt x="191526" y="1372558"/>
                  <a:pt x="191526" y="1389411"/>
                </a:cubicBezTo>
                <a:cubicBezTo>
                  <a:pt x="191526" y="1406263"/>
                  <a:pt x="177857" y="1419924"/>
                  <a:pt x="160996" y="1419924"/>
                </a:cubicBezTo>
                <a:cubicBezTo>
                  <a:pt x="144134" y="1419924"/>
                  <a:pt x="130464" y="1406263"/>
                  <a:pt x="130464" y="1389411"/>
                </a:cubicBezTo>
                <a:cubicBezTo>
                  <a:pt x="130464" y="1372558"/>
                  <a:pt x="144134" y="1358897"/>
                  <a:pt x="160996" y="1358897"/>
                </a:cubicBezTo>
                <a:close/>
                <a:moveTo>
                  <a:pt x="4404070" y="1310996"/>
                </a:moveTo>
                <a:cubicBezTo>
                  <a:pt x="4384212" y="1308118"/>
                  <a:pt x="4361778" y="1315870"/>
                  <a:pt x="4342088" y="1321978"/>
                </a:cubicBezTo>
                <a:cubicBezTo>
                  <a:pt x="4285398" y="1339588"/>
                  <a:pt x="4228223" y="1352882"/>
                  <a:pt x="4173135" y="1375574"/>
                </a:cubicBezTo>
                <a:cubicBezTo>
                  <a:pt x="3931199" y="1475315"/>
                  <a:pt x="3725685" y="1654337"/>
                  <a:pt x="3609313" y="1890780"/>
                </a:cubicBezTo>
                <a:cubicBezTo>
                  <a:pt x="3579088" y="1952239"/>
                  <a:pt x="3553808" y="2016066"/>
                  <a:pt x="3535493" y="2082190"/>
                </a:cubicBezTo>
                <a:cubicBezTo>
                  <a:pt x="3528110" y="2108569"/>
                  <a:pt x="3512650" y="2143163"/>
                  <a:pt x="3526927" y="2165784"/>
                </a:cubicBezTo>
                <a:cubicBezTo>
                  <a:pt x="3549769" y="2149218"/>
                  <a:pt x="3549908" y="2117339"/>
                  <a:pt x="3557639" y="2090194"/>
                </a:cubicBezTo>
                <a:lnTo>
                  <a:pt x="3587911" y="2007300"/>
                </a:lnTo>
                <a:lnTo>
                  <a:pt x="3590675" y="1997818"/>
                </a:lnTo>
                <a:cubicBezTo>
                  <a:pt x="3594516" y="1986013"/>
                  <a:pt x="3598227" y="1976149"/>
                  <a:pt x="3601706" y="1968961"/>
                </a:cubicBezTo>
                <a:lnTo>
                  <a:pt x="3602106" y="1968432"/>
                </a:lnTo>
                <a:lnTo>
                  <a:pt x="3613561" y="1937066"/>
                </a:lnTo>
                <a:cubicBezTo>
                  <a:pt x="3676657" y="1796397"/>
                  <a:pt x="3772833" y="1672503"/>
                  <a:pt x="3889623" y="1572482"/>
                </a:cubicBezTo>
                <a:cubicBezTo>
                  <a:pt x="3996801" y="1480675"/>
                  <a:pt x="4123272" y="1411141"/>
                  <a:pt x="4258447" y="1370353"/>
                </a:cubicBezTo>
                <a:cubicBezTo>
                  <a:pt x="4294731" y="1359355"/>
                  <a:pt x="4332616" y="1350237"/>
                  <a:pt x="4369944" y="1344043"/>
                </a:cubicBezTo>
                <a:cubicBezTo>
                  <a:pt x="4398010" y="1339449"/>
                  <a:pt x="4412565" y="1346201"/>
                  <a:pt x="4422872" y="1317872"/>
                </a:cubicBezTo>
                <a:cubicBezTo>
                  <a:pt x="4417022" y="1314096"/>
                  <a:pt x="4410689" y="1311955"/>
                  <a:pt x="4404070" y="1310996"/>
                </a:cubicBezTo>
                <a:close/>
                <a:moveTo>
                  <a:pt x="160996" y="1234995"/>
                </a:moveTo>
                <a:cubicBezTo>
                  <a:pt x="179965" y="1234995"/>
                  <a:pt x="195343" y="1250365"/>
                  <a:pt x="195343" y="1269323"/>
                </a:cubicBezTo>
                <a:cubicBezTo>
                  <a:pt x="195343" y="1288282"/>
                  <a:pt x="179965" y="1303652"/>
                  <a:pt x="160996" y="1303652"/>
                </a:cubicBezTo>
                <a:cubicBezTo>
                  <a:pt x="142026" y="1303652"/>
                  <a:pt x="126648" y="1288282"/>
                  <a:pt x="126648" y="1269323"/>
                </a:cubicBezTo>
                <a:cubicBezTo>
                  <a:pt x="126648" y="1250365"/>
                  <a:pt x="142026" y="1234995"/>
                  <a:pt x="160996" y="1234995"/>
                </a:cubicBezTo>
                <a:close/>
                <a:moveTo>
                  <a:pt x="160996" y="1103465"/>
                </a:moveTo>
                <a:cubicBezTo>
                  <a:pt x="182072" y="1103465"/>
                  <a:pt x="199159" y="1120542"/>
                  <a:pt x="199159" y="1141607"/>
                </a:cubicBezTo>
                <a:cubicBezTo>
                  <a:pt x="199159" y="1162673"/>
                  <a:pt x="182072" y="1179750"/>
                  <a:pt x="160996" y="1179750"/>
                </a:cubicBezTo>
                <a:cubicBezTo>
                  <a:pt x="139919" y="1179750"/>
                  <a:pt x="122831" y="1162673"/>
                  <a:pt x="122831" y="1141607"/>
                </a:cubicBezTo>
                <a:cubicBezTo>
                  <a:pt x="122831" y="1120542"/>
                  <a:pt x="139919" y="1103465"/>
                  <a:pt x="160996" y="1103465"/>
                </a:cubicBezTo>
                <a:close/>
                <a:moveTo>
                  <a:pt x="160995" y="966579"/>
                </a:moveTo>
                <a:cubicBezTo>
                  <a:pt x="183552" y="966579"/>
                  <a:pt x="201838" y="984856"/>
                  <a:pt x="201838" y="1007400"/>
                </a:cubicBezTo>
                <a:cubicBezTo>
                  <a:pt x="201838" y="1029945"/>
                  <a:pt x="183552" y="1048221"/>
                  <a:pt x="160995" y="1048221"/>
                </a:cubicBezTo>
                <a:cubicBezTo>
                  <a:pt x="138438" y="1048221"/>
                  <a:pt x="120152" y="1029945"/>
                  <a:pt x="120152" y="1007400"/>
                </a:cubicBezTo>
                <a:cubicBezTo>
                  <a:pt x="120152" y="984856"/>
                  <a:pt x="138438" y="966579"/>
                  <a:pt x="160995" y="966579"/>
                </a:cubicBezTo>
                <a:close/>
                <a:moveTo>
                  <a:pt x="3619954" y="743544"/>
                </a:moveTo>
                <a:cubicBezTo>
                  <a:pt x="3614315" y="743551"/>
                  <a:pt x="3607082" y="742386"/>
                  <a:pt x="3601773" y="744145"/>
                </a:cubicBezTo>
                <a:cubicBezTo>
                  <a:pt x="3601773" y="764928"/>
                  <a:pt x="3601773" y="785718"/>
                  <a:pt x="3601773" y="806508"/>
                </a:cubicBezTo>
                <a:cubicBezTo>
                  <a:pt x="3685573" y="806508"/>
                  <a:pt x="3769380" y="806508"/>
                  <a:pt x="3853188" y="806508"/>
                </a:cubicBezTo>
                <a:cubicBezTo>
                  <a:pt x="3853188" y="785733"/>
                  <a:pt x="3853188" y="764958"/>
                  <a:pt x="3853188" y="744183"/>
                </a:cubicBezTo>
                <a:cubicBezTo>
                  <a:pt x="3848135" y="742468"/>
                  <a:pt x="3837729" y="743581"/>
                  <a:pt x="3831991" y="743559"/>
                </a:cubicBezTo>
                <a:cubicBezTo>
                  <a:pt x="3816202" y="743491"/>
                  <a:pt x="3800411" y="743596"/>
                  <a:pt x="3784621" y="743551"/>
                </a:cubicBezTo>
                <a:cubicBezTo>
                  <a:pt x="3742267" y="743438"/>
                  <a:pt x="3699904" y="743431"/>
                  <a:pt x="3657550" y="743566"/>
                </a:cubicBezTo>
                <a:cubicBezTo>
                  <a:pt x="3645015" y="743604"/>
                  <a:pt x="3632489" y="743521"/>
                  <a:pt x="3619954" y="743544"/>
                </a:cubicBezTo>
                <a:close/>
                <a:moveTo>
                  <a:pt x="4031246" y="721295"/>
                </a:moveTo>
                <a:cubicBezTo>
                  <a:pt x="4027389" y="721302"/>
                  <a:pt x="4023171" y="720866"/>
                  <a:pt x="4019396" y="721776"/>
                </a:cubicBezTo>
                <a:cubicBezTo>
                  <a:pt x="4007757" y="724580"/>
                  <a:pt x="4008163" y="735701"/>
                  <a:pt x="4008155" y="745205"/>
                </a:cubicBezTo>
                <a:cubicBezTo>
                  <a:pt x="4008155" y="750469"/>
                  <a:pt x="4008125" y="755732"/>
                  <a:pt x="4008133" y="760995"/>
                </a:cubicBezTo>
                <a:cubicBezTo>
                  <a:pt x="4008140" y="775785"/>
                  <a:pt x="4008163" y="790568"/>
                  <a:pt x="4008148" y="805358"/>
                </a:cubicBezTo>
                <a:cubicBezTo>
                  <a:pt x="4008140" y="812553"/>
                  <a:pt x="4007215" y="820065"/>
                  <a:pt x="4013140" y="825336"/>
                </a:cubicBezTo>
                <a:cubicBezTo>
                  <a:pt x="4018298" y="829915"/>
                  <a:pt x="4024817" y="829103"/>
                  <a:pt x="4031246" y="829103"/>
                </a:cubicBezTo>
                <a:cubicBezTo>
                  <a:pt x="4035066" y="829110"/>
                  <a:pt x="4039307" y="829531"/>
                  <a:pt x="4043059" y="828734"/>
                </a:cubicBezTo>
                <a:cubicBezTo>
                  <a:pt x="4054758" y="826238"/>
                  <a:pt x="4054811" y="815696"/>
                  <a:pt x="4054849" y="806110"/>
                </a:cubicBezTo>
                <a:cubicBezTo>
                  <a:pt x="4054864" y="801094"/>
                  <a:pt x="4054856" y="796087"/>
                  <a:pt x="4054864" y="791071"/>
                </a:cubicBezTo>
                <a:cubicBezTo>
                  <a:pt x="4054886" y="776033"/>
                  <a:pt x="4054909" y="760995"/>
                  <a:pt x="4054879" y="745957"/>
                </a:cubicBezTo>
                <a:cubicBezTo>
                  <a:pt x="4054871" y="738438"/>
                  <a:pt x="4055698" y="730520"/>
                  <a:pt x="4049480" y="725099"/>
                </a:cubicBezTo>
                <a:cubicBezTo>
                  <a:pt x="4044277" y="720565"/>
                  <a:pt x="4037713" y="721295"/>
                  <a:pt x="4031246" y="721295"/>
                </a:cubicBezTo>
                <a:close/>
                <a:moveTo>
                  <a:pt x="3422955" y="721272"/>
                </a:moveTo>
                <a:cubicBezTo>
                  <a:pt x="3419045" y="721265"/>
                  <a:pt x="3414842" y="720926"/>
                  <a:pt x="3410993" y="721701"/>
                </a:cubicBezTo>
                <a:cubicBezTo>
                  <a:pt x="3399150" y="724077"/>
                  <a:pt x="3399150" y="734821"/>
                  <a:pt x="3399105" y="744453"/>
                </a:cubicBezTo>
                <a:cubicBezTo>
                  <a:pt x="3399082" y="749717"/>
                  <a:pt x="3399120" y="754980"/>
                  <a:pt x="3399112" y="760243"/>
                </a:cubicBezTo>
                <a:cubicBezTo>
                  <a:pt x="3399097" y="774529"/>
                  <a:pt x="3399082" y="788816"/>
                  <a:pt x="3399112" y="803102"/>
                </a:cubicBezTo>
                <a:cubicBezTo>
                  <a:pt x="3399120" y="809613"/>
                  <a:pt x="3397864" y="817343"/>
                  <a:pt x="3401970" y="822945"/>
                </a:cubicBezTo>
                <a:cubicBezTo>
                  <a:pt x="3407195" y="830088"/>
                  <a:pt x="3415835" y="829125"/>
                  <a:pt x="3423707" y="829110"/>
                </a:cubicBezTo>
                <a:cubicBezTo>
                  <a:pt x="3427098" y="829103"/>
                  <a:pt x="3430730" y="829464"/>
                  <a:pt x="3434061" y="828772"/>
                </a:cubicBezTo>
                <a:cubicBezTo>
                  <a:pt x="3446279" y="826230"/>
                  <a:pt x="3445941" y="815170"/>
                  <a:pt x="3445926" y="805358"/>
                </a:cubicBezTo>
                <a:cubicBezTo>
                  <a:pt x="3445919" y="800094"/>
                  <a:pt x="3445919" y="794831"/>
                  <a:pt x="3445919" y="789568"/>
                </a:cubicBezTo>
                <a:cubicBezTo>
                  <a:pt x="3445926" y="774778"/>
                  <a:pt x="3445919" y="759995"/>
                  <a:pt x="3445911" y="745205"/>
                </a:cubicBezTo>
                <a:cubicBezTo>
                  <a:pt x="3445903" y="737791"/>
                  <a:pt x="3446761" y="730295"/>
                  <a:pt x="3440580" y="724949"/>
                </a:cubicBezTo>
                <a:cubicBezTo>
                  <a:pt x="3435580" y="720618"/>
                  <a:pt x="3429144" y="721287"/>
                  <a:pt x="3422955" y="721272"/>
                </a:cubicBezTo>
                <a:close/>
                <a:moveTo>
                  <a:pt x="3483860" y="655029"/>
                </a:moveTo>
                <a:cubicBezTo>
                  <a:pt x="3479010" y="655022"/>
                  <a:pt x="3473762" y="654450"/>
                  <a:pt x="3469025" y="655623"/>
                </a:cubicBezTo>
                <a:cubicBezTo>
                  <a:pt x="3455806" y="658909"/>
                  <a:pt x="3454889" y="669864"/>
                  <a:pt x="3454866" y="681293"/>
                </a:cubicBezTo>
                <a:cubicBezTo>
                  <a:pt x="3454836" y="694579"/>
                  <a:pt x="3454889" y="707858"/>
                  <a:pt x="3454859" y="721144"/>
                </a:cubicBezTo>
                <a:cubicBezTo>
                  <a:pt x="3454768" y="759995"/>
                  <a:pt x="3454896" y="798839"/>
                  <a:pt x="3454851" y="837690"/>
                </a:cubicBezTo>
                <a:cubicBezTo>
                  <a:pt x="3454844" y="845961"/>
                  <a:pt x="3454851" y="854232"/>
                  <a:pt x="3454829" y="862502"/>
                </a:cubicBezTo>
                <a:cubicBezTo>
                  <a:pt x="3454814" y="869706"/>
                  <a:pt x="3454580" y="876849"/>
                  <a:pt x="3459490" y="882706"/>
                </a:cubicBezTo>
                <a:cubicBezTo>
                  <a:pt x="3465521" y="889902"/>
                  <a:pt x="3474611" y="889127"/>
                  <a:pt x="3483108" y="889127"/>
                </a:cubicBezTo>
                <a:cubicBezTo>
                  <a:pt x="3487807" y="889127"/>
                  <a:pt x="3492695" y="889526"/>
                  <a:pt x="3497371" y="889015"/>
                </a:cubicBezTo>
                <a:cubicBezTo>
                  <a:pt x="3505800" y="888082"/>
                  <a:pt x="3512898" y="881315"/>
                  <a:pt x="3514011" y="872841"/>
                </a:cubicBezTo>
                <a:cubicBezTo>
                  <a:pt x="3514590" y="868488"/>
                  <a:pt x="3514207" y="863879"/>
                  <a:pt x="3514191" y="859495"/>
                </a:cubicBezTo>
                <a:cubicBezTo>
                  <a:pt x="3514176" y="854232"/>
                  <a:pt x="3514199" y="848968"/>
                  <a:pt x="3514207" y="843705"/>
                </a:cubicBezTo>
                <a:cubicBezTo>
                  <a:pt x="3514207" y="839442"/>
                  <a:pt x="3514207" y="835186"/>
                  <a:pt x="3514207" y="830922"/>
                </a:cubicBezTo>
                <a:cubicBezTo>
                  <a:pt x="3514252" y="791575"/>
                  <a:pt x="3514252" y="752220"/>
                  <a:pt x="3514176" y="712873"/>
                </a:cubicBezTo>
                <a:cubicBezTo>
                  <a:pt x="3514154" y="702595"/>
                  <a:pt x="3514161" y="692324"/>
                  <a:pt x="3514169" y="682045"/>
                </a:cubicBezTo>
                <a:cubicBezTo>
                  <a:pt x="3514176" y="676240"/>
                  <a:pt x="3514861" y="670188"/>
                  <a:pt x="3511838" y="664954"/>
                </a:cubicBezTo>
                <a:cubicBezTo>
                  <a:pt x="3505289" y="653601"/>
                  <a:pt x="3495349" y="655052"/>
                  <a:pt x="3483860" y="655029"/>
                </a:cubicBezTo>
                <a:close/>
                <a:moveTo>
                  <a:pt x="3968838" y="654991"/>
                </a:moveTo>
                <a:cubicBezTo>
                  <a:pt x="3964041" y="654984"/>
                  <a:pt x="3958702" y="654398"/>
                  <a:pt x="3954033" y="655653"/>
                </a:cubicBezTo>
                <a:cubicBezTo>
                  <a:pt x="3941401" y="659052"/>
                  <a:pt x="3940033" y="670195"/>
                  <a:pt x="3940010" y="681293"/>
                </a:cubicBezTo>
                <a:cubicBezTo>
                  <a:pt x="3939995" y="694827"/>
                  <a:pt x="3940033" y="708362"/>
                  <a:pt x="3940018" y="721896"/>
                </a:cubicBezTo>
                <a:cubicBezTo>
                  <a:pt x="3939972" y="759995"/>
                  <a:pt x="3940108" y="798087"/>
                  <a:pt x="3940018" y="836186"/>
                </a:cubicBezTo>
                <a:cubicBezTo>
                  <a:pt x="3939995" y="844961"/>
                  <a:pt x="3940018" y="853728"/>
                  <a:pt x="3940010" y="862502"/>
                </a:cubicBezTo>
                <a:cubicBezTo>
                  <a:pt x="3940003" y="869382"/>
                  <a:pt x="3939702" y="875864"/>
                  <a:pt x="3944040" y="881639"/>
                </a:cubicBezTo>
                <a:cubicBezTo>
                  <a:pt x="3950213" y="889864"/>
                  <a:pt x="3959575" y="889127"/>
                  <a:pt x="3968838" y="889120"/>
                </a:cubicBezTo>
                <a:cubicBezTo>
                  <a:pt x="3973297" y="889120"/>
                  <a:pt x="3977921" y="889518"/>
                  <a:pt x="3982357" y="889030"/>
                </a:cubicBezTo>
                <a:cubicBezTo>
                  <a:pt x="3990666" y="888128"/>
                  <a:pt x="3997523" y="882014"/>
                  <a:pt x="3999110" y="873736"/>
                </a:cubicBezTo>
                <a:cubicBezTo>
                  <a:pt x="3999899" y="869615"/>
                  <a:pt x="3999448" y="865172"/>
                  <a:pt x="3999456" y="860999"/>
                </a:cubicBezTo>
                <a:cubicBezTo>
                  <a:pt x="3999471" y="855487"/>
                  <a:pt x="3999463" y="849968"/>
                  <a:pt x="3999456" y="844457"/>
                </a:cubicBezTo>
                <a:cubicBezTo>
                  <a:pt x="3999448" y="840193"/>
                  <a:pt x="3999441" y="835938"/>
                  <a:pt x="3999433" y="831674"/>
                </a:cubicBezTo>
                <a:cubicBezTo>
                  <a:pt x="3999380" y="792575"/>
                  <a:pt x="3999471" y="753476"/>
                  <a:pt x="3999456" y="714377"/>
                </a:cubicBezTo>
                <a:cubicBezTo>
                  <a:pt x="3999448" y="703850"/>
                  <a:pt x="3999471" y="693324"/>
                  <a:pt x="3999441" y="682797"/>
                </a:cubicBezTo>
                <a:cubicBezTo>
                  <a:pt x="3999418" y="676782"/>
                  <a:pt x="4000102" y="670819"/>
                  <a:pt x="3997253" y="665308"/>
                </a:cubicBezTo>
                <a:cubicBezTo>
                  <a:pt x="3991185" y="653601"/>
                  <a:pt x="3980214" y="654999"/>
                  <a:pt x="3968838" y="654991"/>
                </a:cubicBezTo>
                <a:close/>
                <a:moveTo>
                  <a:pt x="3559802" y="611885"/>
                </a:moveTo>
                <a:cubicBezTo>
                  <a:pt x="3554411" y="611877"/>
                  <a:pt x="3548787" y="611434"/>
                  <a:pt x="3543433" y="612043"/>
                </a:cubicBezTo>
                <a:cubicBezTo>
                  <a:pt x="3533914" y="613125"/>
                  <a:pt x="3525951" y="619885"/>
                  <a:pt x="3524154" y="629427"/>
                </a:cubicBezTo>
                <a:cubicBezTo>
                  <a:pt x="3523320" y="633840"/>
                  <a:pt x="3523613" y="638480"/>
                  <a:pt x="3523635" y="642946"/>
                </a:cubicBezTo>
                <a:cubicBezTo>
                  <a:pt x="3523726" y="660488"/>
                  <a:pt x="3523643" y="678037"/>
                  <a:pt x="3523673" y="695579"/>
                </a:cubicBezTo>
                <a:cubicBezTo>
                  <a:pt x="3523756" y="750469"/>
                  <a:pt x="3523771" y="805358"/>
                  <a:pt x="3523650" y="860247"/>
                </a:cubicBezTo>
                <a:cubicBezTo>
                  <a:pt x="3523620" y="873533"/>
                  <a:pt x="3523688" y="886812"/>
                  <a:pt x="3523665" y="900098"/>
                </a:cubicBezTo>
                <a:cubicBezTo>
                  <a:pt x="3523643" y="908527"/>
                  <a:pt x="3522891" y="916602"/>
                  <a:pt x="3528335" y="923655"/>
                </a:cubicBezTo>
                <a:cubicBezTo>
                  <a:pt x="3535350" y="932731"/>
                  <a:pt x="3546493" y="931746"/>
                  <a:pt x="3556794" y="931723"/>
                </a:cubicBezTo>
                <a:cubicBezTo>
                  <a:pt x="3562193" y="931715"/>
                  <a:pt x="3567727" y="932106"/>
                  <a:pt x="3573111" y="931700"/>
                </a:cubicBezTo>
                <a:cubicBezTo>
                  <a:pt x="3582795" y="930956"/>
                  <a:pt x="3591186" y="923926"/>
                  <a:pt x="3593089" y="914309"/>
                </a:cubicBezTo>
                <a:cubicBezTo>
                  <a:pt x="3594412" y="907632"/>
                  <a:pt x="3593495" y="900120"/>
                  <a:pt x="3593510" y="893331"/>
                </a:cubicBezTo>
                <a:cubicBezTo>
                  <a:pt x="3593547" y="879292"/>
                  <a:pt x="3593510" y="865262"/>
                  <a:pt x="3593517" y="851224"/>
                </a:cubicBezTo>
                <a:cubicBezTo>
                  <a:pt x="3593532" y="796839"/>
                  <a:pt x="3593442" y="742446"/>
                  <a:pt x="3593510" y="688060"/>
                </a:cubicBezTo>
                <a:cubicBezTo>
                  <a:pt x="3593525" y="673774"/>
                  <a:pt x="3593585" y="659488"/>
                  <a:pt x="3593517" y="645202"/>
                </a:cubicBezTo>
                <a:cubicBezTo>
                  <a:pt x="3593487" y="637510"/>
                  <a:pt x="3594532" y="629419"/>
                  <a:pt x="3590307" y="622577"/>
                </a:cubicBezTo>
                <a:cubicBezTo>
                  <a:pt x="3583028" y="610832"/>
                  <a:pt x="3572035" y="611907"/>
                  <a:pt x="3559802" y="611885"/>
                </a:cubicBezTo>
                <a:close/>
                <a:moveTo>
                  <a:pt x="3897407" y="611877"/>
                </a:moveTo>
                <a:cubicBezTo>
                  <a:pt x="3892227" y="611892"/>
                  <a:pt x="3886835" y="611441"/>
                  <a:pt x="3881692" y="611990"/>
                </a:cubicBezTo>
                <a:cubicBezTo>
                  <a:pt x="3872745" y="612952"/>
                  <a:pt x="3864835" y="619058"/>
                  <a:pt x="3862579" y="627953"/>
                </a:cubicBezTo>
                <a:cubicBezTo>
                  <a:pt x="3861338" y="632855"/>
                  <a:pt x="3861737" y="637938"/>
                  <a:pt x="3861744" y="642946"/>
                </a:cubicBezTo>
                <a:cubicBezTo>
                  <a:pt x="3861752" y="660240"/>
                  <a:pt x="3861699" y="677534"/>
                  <a:pt x="3861722" y="694827"/>
                </a:cubicBezTo>
                <a:cubicBezTo>
                  <a:pt x="3861789" y="749965"/>
                  <a:pt x="3861707" y="805109"/>
                  <a:pt x="3861722" y="860247"/>
                </a:cubicBezTo>
                <a:cubicBezTo>
                  <a:pt x="3861722" y="873533"/>
                  <a:pt x="3861707" y="886812"/>
                  <a:pt x="3861744" y="900098"/>
                </a:cubicBezTo>
                <a:cubicBezTo>
                  <a:pt x="3861774" y="908489"/>
                  <a:pt x="3861075" y="916790"/>
                  <a:pt x="3866556" y="923805"/>
                </a:cubicBezTo>
                <a:cubicBezTo>
                  <a:pt x="3873594" y="932813"/>
                  <a:pt x="3884933" y="931768"/>
                  <a:pt x="3895151" y="931723"/>
                </a:cubicBezTo>
                <a:cubicBezTo>
                  <a:pt x="3900640" y="931700"/>
                  <a:pt x="3906295" y="932106"/>
                  <a:pt x="3911754" y="931603"/>
                </a:cubicBezTo>
                <a:cubicBezTo>
                  <a:pt x="3921325" y="930730"/>
                  <a:pt x="3929416" y="923437"/>
                  <a:pt x="3931213" y="913948"/>
                </a:cubicBezTo>
                <a:cubicBezTo>
                  <a:pt x="3932461" y="907384"/>
                  <a:pt x="3931521" y="900000"/>
                  <a:pt x="3931544" y="893331"/>
                </a:cubicBezTo>
                <a:cubicBezTo>
                  <a:pt x="3931611" y="879044"/>
                  <a:pt x="3931544" y="864758"/>
                  <a:pt x="3931529" y="850472"/>
                </a:cubicBezTo>
                <a:cubicBezTo>
                  <a:pt x="3931484" y="795831"/>
                  <a:pt x="3931536" y="741198"/>
                  <a:pt x="3931551" y="686557"/>
                </a:cubicBezTo>
                <a:cubicBezTo>
                  <a:pt x="3931551" y="672774"/>
                  <a:pt x="3931529" y="658984"/>
                  <a:pt x="3931536" y="645202"/>
                </a:cubicBezTo>
                <a:cubicBezTo>
                  <a:pt x="3931551" y="637141"/>
                  <a:pt x="3932446" y="628946"/>
                  <a:pt x="3927897" y="621840"/>
                </a:cubicBezTo>
                <a:cubicBezTo>
                  <a:pt x="3920964" y="610982"/>
                  <a:pt x="3908791" y="611847"/>
                  <a:pt x="3897407" y="611877"/>
                </a:cubicBezTo>
                <a:close/>
                <a:moveTo>
                  <a:pt x="947705" y="264542"/>
                </a:moveTo>
                <a:cubicBezTo>
                  <a:pt x="964672" y="263410"/>
                  <a:pt x="982413" y="265081"/>
                  <a:pt x="998919" y="265116"/>
                </a:cubicBezTo>
                <a:lnTo>
                  <a:pt x="1214809" y="265464"/>
                </a:lnTo>
                <a:lnTo>
                  <a:pt x="2099263" y="266230"/>
                </a:lnTo>
                <a:lnTo>
                  <a:pt x="3652282" y="268526"/>
                </a:lnTo>
                <a:lnTo>
                  <a:pt x="3923886" y="268666"/>
                </a:lnTo>
                <a:cubicBezTo>
                  <a:pt x="4040885" y="268387"/>
                  <a:pt x="4141309" y="261914"/>
                  <a:pt x="4220840" y="363048"/>
                </a:cubicBezTo>
                <a:cubicBezTo>
                  <a:pt x="4275301" y="432234"/>
                  <a:pt x="4271470" y="510748"/>
                  <a:pt x="4271679" y="593993"/>
                </a:cubicBezTo>
                <a:cubicBezTo>
                  <a:pt x="4271957" y="705360"/>
                  <a:pt x="4271610" y="816725"/>
                  <a:pt x="4271331" y="928091"/>
                </a:cubicBezTo>
                <a:cubicBezTo>
                  <a:pt x="4271191" y="966164"/>
                  <a:pt x="4262695" y="1045861"/>
                  <a:pt x="4271819" y="1079201"/>
                </a:cubicBezTo>
                <a:cubicBezTo>
                  <a:pt x="4276972" y="1097993"/>
                  <a:pt x="4304201" y="1116229"/>
                  <a:pt x="4317504" y="1129802"/>
                </a:cubicBezTo>
                <a:cubicBezTo>
                  <a:pt x="4346404" y="1159105"/>
                  <a:pt x="4430950" y="1233721"/>
                  <a:pt x="4446690" y="1265112"/>
                </a:cubicBezTo>
                <a:cubicBezTo>
                  <a:pt x="4455674" y="1283000"/>
                  <a:pt x="4450381" y="1305204"/>
                  <a:pt x="4450103" y="1324832"/>
                </a:cubicBezTo>
                <a:cubicBezTo>
                  <a:pt x="4449406" y="1370283"/>
                  <a:pt x="4450519" y="1433483"/>
                  <a:pt x="4439239" y="1476081"/>
                </a:cubicBezTo>
                <a:cubicBezTo>
                  <a:pt x="4361796" y="1493691"/>
                  <a:pt x="4284424" y="1506776"/>
                  <a:pt x="4210812" y="1538655"/>
                </a:cubicBezTo>
                <a:cubicBezTo>
                  <a:pt x="4029255" y="1617306"/>
                  <a:pt x="3882032" y="1753939"/>
                  <a:pt x="3778891" y="1921335"/>
                </a:cubicBezTo>
                <a:cubicBezTo>
                  <a:pt x="3742190" y="1980916"/>
                  <a:pt x="3714473" y="2047388"/>
                  <a:pt x="3693650" y="2113929"/>
                </a:cubicBezTo>
                <a:cubicBezTo>
                  <a:pt x="3683064" y="2147686"/>
                  <a:pt x="3676447" y="2209634"/>
                  <a:pt x="3663704" y="2236849"/>
                </a:cubicBezTo>
                <a:lnTo>
                  <a:pt x="3650040" y="2259152"/>
                </a:lnTo>
                <a:cubicBezTo>
                  <a:pt x="3620665" y="2309520"/>
                  <a:pt x="3568248" y="2354185"/>
                  <a:pt x="3550758" y="2360751"/>
                </a:cubicBezTo>
                <a:lnTo>
                  <a:pt x="3548089" y="2360336"/>
                </a:lnTo>
                <a:lnTo>
                  <a:pt x="3544894" y="2362135"/>
                </a:lnTo>
                <a:cubicBezTo>
                  <a:pt x="3470656" y="2387332"/>
                  <a:pt x="3425806" y="2313065"/>
                  <a:pt x="3380956" y="2267545"/>
                </a:cubicBezTo>
                <a:cubicBezTo>
                  <a:pt x="3370511" y="2256895"/>
                  <a:pt x="3356860" y="2234970"/>
                  <a:pt x="3342515" y="2230028"/>
                </a:cubicBezTo>
                <a:cubicBezTo>
                  <a:pt x="3317164" y="2221188"/>
                  <a:pt x="3237564" y="2228636"/>
                  <a:pt x="3206573" y="2228566"/>
                </a:cubicBezTo>
                <a:lnTo>
                  <a:pt x="2893183" y="2228566"/>
                </a:lnTo>
                <a:lnTo>
                  <a:pt x="1075525" y="2228775"/>
                </a:lnTo>
                <a:lnTo>
                  <a:pt x="678564" y="2228844"/>
                </a:lnTo>
                <a:cubicBezTo>
                  <a:pt x="578001" y="2228357"/>
                  <a:pt x="485099" y="2230445"/>
                  <a:pt x="409189" y="2154368"/>
                </a:cubicBezTo>
                <a:cubicBezTo>
                  <a:pt x="316217" y="2061239"/>
                  <a:pt x="332235" y="1933029"/>
                  <a:pt x="332095" y="1812058"/>
                </a:cubicBezTo>
                <a:cubicBezTo>
                  <a:pt x="331887" y="1617168"/>
                  <a:pt x="331747" y="1422278"/>
                  <a:pt x="331330" y="1227387"/>
                </a:cubicBezTo>
                <a:cubicBezTo>
                  <a:pt x="331190" y="1162447"/>
                  <a:pt x="330634" y="1097437"/>
                  <a:pt x="330773" y="1032497"/>
                </a:cubicBezTo>
                <a:cubicBezTo>
                  <a:pt x="330842" y="1005073"/>
                  <a:pt x="327708" y="976048"/>
                  <a:pt x="331956" y="948972"/>
                </a:cubicBezTo>
                <a:cubicBezTo>
                  <a:pt x="355007" y="951060"/>
                  <a:pt x="377224" y="960527"/>
                  <a:pt x="400275" y="965190"/>
                </a:cubicBezTo>
                <a:cubicBezTo>
                  <a:pt x="449512" y="975073"/>
                  <a:pt x="502998" y="977858"/>
                  <a:pt x="552930" y="971454"/>
                </a:cubicBezTo>
                <a:cubicBezTo>
                  <a:pt x="768751" y="943961"/>
                  <a:pt x="935822" y="761321"/>
                  <a:pt x="952676" y="545271"/>
                </a:cubicBezTo>
                <a:cubicBezTo>
                  <a:pt x="957413" y="484229"/>
                  <a:pt x="950169" y="423047"/>
                  <a:pt x="931783" y="364719"/>
                </a:cubicBezTo>
                <a:cubicBezTo>
                  <a:pt x="922869" y="336460"/>
                  <a:pt x="905111" y="309384"/>
                  <a:pt x="901141" y="280777"/>
                </a:cubicBezTo>
                <a:cubicBezTo>
                  <a:pt x="914547" y="269606"/>
                  <a:pt x="930739" y="265674"/>
                  <a:pt x="947705" y="264542"/>
                </a:cubicBezTo>
                <a:close/>
                <a:moveTo>
                  <a:pt x="485524" y="211"/>
                </a:moveTo>
                <a:cubicBezTo>
                  <a:pt x="586797" y="-2737"/>
                  <a:pt x="690608" y="25210"/>
                  <a:pt x="782472" y="89854"/>
                </a:cubicBezTo>
                <a:cubicBezTo>
                  <a:pt x="817501" y="114494"/>
                  <a:pt x="850790" y="142266"/>
                  <a:pt x="876975" y="176372"/>
                </a:cubicBezTo>
                <a:lnTo>
                  <a:pt x="845706" y="201985"/>
                </a:lnTo>
                <a:cubicBezTo>
                  <a:pt x="774741" y="141431"/>
                  <a:pt x="709138" y="79205"/>
                  <a:pt x="614494" y="56932"/>
                </a:cubicBezTo>
                <a:cubicBezTo>
                  <a:pt x="328823" y="-10445"/>
                  <a:pt x="61814" y="179643"/>
                  <a:pt x="38137" y="473580"/>
                </a:cubicBezTo>
                <a:cubicBezTo>
                  <a:pt x="30824" y="563577"/>
                  <a:pt x="54014" y="659491"/>
                  <a:pt x="100535" y="736750"/>
                </a:cubicBezTo>
                <a:cubicBezTo>
                  <a:pt x="109311" y="751298"/>
                  <a:pt x="152627" y="804823"/>
                  <a:pt x="152558" y="816794"/>
                </a:cubicBezTo>
                <a:cubicBezTo>
                  <a:pt x="152558" y="825495"/>
                  <a:pt x="147196" y="828001"/>
                  <a:pt x="142321" y="833848"/>
                </a:cubicBezTo>
                <a:cubicBezTo>
                  <a:pt x="138073" y="833152"/>
                  <a:pt x="133546" y="835170"/>
                  <a:pt x="129368" y="833987"/>
                </a:cubicBezTo>
                <a:cubicBezTo>
                  <a:pt x="111400" y="828697"/>
                  <a:pt x="71007" y="758745"/>
                  <a:pt x="61536" y="740857"/>
                </a:cubicBezTo>
                <a:cubicBezTo>
                  <a:pt x="6658" y="636869"/>
                  <a:pt x="-12703" y="522650"/>
                  <a:pt x="8260" y="406411"/>
                </a:cubicBezTo>
                <a:cubicBezTo>
                  <a:pt x="52213" y="162698"/>
                  <a:pt x="262724" y="6693"/>
                  <a:pt x="485524" y="2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C7C7D97-DA5E-8EE9-8876-A5E59BB5409B}"/>
              </a:ext>
            </a:extLst>
          </p:cNvPr>
          <p:cNvGrpSpPr/>
          <p:nvPr/>
        </p:nvGrpSpPr>
        <p:grpSpPr>
          <a:xfrm>
            <a:off x="5408742" y="2830932"/>
            <a:ext cx="1374515" cy="1374516"/>
            <a:chOff x="5264443" y="2606039"/>
            <a:chExt cx="1645920" cy="164592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AAA4E1F-89FF-C3F6-AFB4-61A2D1FD2E13}"/>
                </a:ext>
              </a:extLst>
            </p:cNvPr>
            <p:cNvSpPr/>
            <p:nvPr/>
          </p:nvSpPr>
          <p:spPr>
            <a:xfrm flipH="1">
              <a:off x="5332161" y="2665160"/>
              <a:ext cx="1527678" cy="1527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2800" b="1" dirty="0">
                  <a:solidFill>
                    <a:schemeClr val="tx2"/>
                  </a:solidFill>
                </a:rPr>
                <a:t>SWOT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8908717-DE7D-F904-4B38-611744E28D03}"/>
                </a:ext>
              </a:extLst>
            </p:cNvPr>
            <p:cNvSpPr/>
            <p:nvPr/>
          </p:nvSpPr>
          <p:spPr>
            <a:xfrm>
              <a:off x="5264443" y="2606039"/>
              <a:ext cx="1645920" cy="1645920"/>
            </a:xfrm>
            <a:custGeom>
              <a:avLst/>
              <a:gdLst>
                <a:gd name="csX0" fmla="*/ 822960 w 1645920"/>
                <a:gd name="csY0" fmla="*/ 137160 h 1645920"/>
                <a:gd name="csX1" fmla="*/ 137160 w 1645920"/>
                <a:gd name="csY1" fmla="*/ 822960 h 1645920"/>
                <a:gd name="csX2" fmla="*/ 822960 w 1645920"/>
                <a:gd name="csY2" fmla="*/ 1508760 h 1645920"/>
                <a:gd name="csX3" fmla="*/ 1508760 w 1645920"/>
                <a:gd name="csY3" fmla="*/ 822960 h 1645920"/>
                <a:gd name="csX4" fmla="*/ 822960 w 1645920"/>
                <a:gd name="csY4" fmla="*/ 137160 h 1645920"/>
                <a:gd name="csX5" fmla="*/ 822960 w 1645920"/>
                <a:gd name="csY5" fmla="*/ 0 h 1645920"/>
                <a:gd name="csX6" fmla="*/ 1645920 w 1645920"/>
                <a:gd name="csY6" fmla="*/ 822960 h 1645920"/>
                <a:gd name="csX7" fmla="*/ 822960 w 1645920"/>
                <a:gd name="csY7" fmla="*/ 1645920 h 1645920"/>
                <a:gd name="csX8" fmla="*/ 0 w 1645920"/>
                <a:gd name="csY8" fmla="*/ 822960 h 1645920"/>
                <a:gd name="csX9" fmla="*/ 822960 w 1645920"/>
                <a:gd name="csY9" fmla="*/ 0 h 1645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645920" h="1645920">
                  <a:moveTo>
                    <a:pt x="822960" y="137160"/>
                  </a:moveTo>
                  <a:cubicBezTo>
                    <a:pt x="444203" y="137160"/>
                    <a:pt x="137160" y="444203"/>
                    <a:pt x="137160" y="822960"/>
                  </a:cubicBezTo>
                  <a:cubicBezTo>
                    <a:pt x="137160" y="1201717"/>
                    <a:pt x="444203" y="1508760"/>
                    <a:pt x="822960" y="1508760"/>
                  </a:cubicBezTo>
                  <a:cubicBezTo>
                    <a:pt x="1201717" y="1508760"/>
                    <a:pt x="1508760" y="1201717"/>
                    <a:pt x="1508760" y="822960"/>
                  </a:cubicBezTo>
                  <a:cubicBezTo>
                    <a:pt x="1508760" y="444203"/>
                    <a:pt x="1201717" y="137160"/>
                    <a:pt x="822960" y="137160"/>
                  </a:cubicBezTo>
                  <a:close/>
                  <a:moveTo>
                    <a:pt x="822960" y="0"/>
                  </a:moveTo>
                  <a:cubicBezTo>
                    <a:pt x="1277468" y="0"/>
                    <a:pt x="1645920" y="368452"/>
                    <a:pt x="1645920" y="822960"/>
                  </a:cubicBezTo>
                  <a:cubicBezTo>
                    <a:pt x="1645920" y="1277468"/>
                    <a:pt x="1277468" y="1645920"/>
                    <a:pt x="822960" y="1645920"/>
                  </a:cubicBez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chemeClr val="accent3"/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56D5167-C55F-DD3B-052A-6E5651F1C0B6}"/>
              </a:ext>
            </a:extLst>
          </p:cNvPr>
          <p:cNvGrpSpPr/>
          <p:nvPr/>
        </p:nvGrpSpPr>
        <p:grpSpPr>
          <a:xfrm>
            <a:off x="2905818" y="1550759"/>
            <a:ext cx="1947536" cy="1585260"/>
            <a:chOff x="2905818" y="1658339"/>
            <a:chExt cx="1947536" cy="158526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68E57DA-71F1-F656-3A5B-A062294705F1}"/>
                </a:ext>
              </a:extLst>
            </p:cNvPr>
            <p:cNvSpPr txBox="1"/>
            <p:nvPr/>
          </p:nvSpPr>
          <p:spPr>
            <a:xfrm>
              <a:off x="2905818" y="1658339"/>
              <a:ext cx="19475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Strengths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C8C797B-F81A-4BC4-A9AE-C9831473D04E}"/>
                </a:ext>
              </a:extLst>
            </p:cNvPr>
            <p:cNvSpPr txBox="1"/>
            <p:nvPr/>
          </p:nvSpPr>
          <p:spPr>
            <a:xfrm>
              <a:off x="2905818" y="2289492"/>
              <a:ext cx="1947536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C0C889B-297F-99C2-D98F-315E68B2B47E}"/>
                </a:ext>
              </a:extLst>
            </p:cNvPr>
            <p:cNvCxnSpPr/>
            <p:nvPr/>
          </p:nvCxnSpPr>
          <p:spPr>
            <a:xfrm>
              <a:off x="2905818" y="2204748"/>
              <a:ext cx="859731" cy="0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004540E-CE90-CB8F-B20F-E135175BB732}"/>
              </a:ext>
            </a:extLst>
          </p:cNvPr>
          <p:cNvGrpSpPr/>
          <p:nvPr/>
        </p:nvGrpSpPr>
        <p:grpSpPr>
          <a:xfrm>
            <a:off x="7466844" y="1550759"/>
            <a:ext cx="1947536" cy="1585260"/>
            <a:chOff x="2905818" y="1658339"/>
            <a:chExt cx="1947536" cy="158526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A2BE127-7740-0E2B-CB05-1997D5D7E977}"/>
                </a:ext>
              </a:extLst>
            </p:cNvPr>
            <p:cNvSpPr txBox="1"/>
            <p:nvPr/>
          </p:nvSpPr>
          <p:spPr>
            <a:xfrm>
              <a:off x="2905818" y="1658339"/>
              <a:ext cx="19475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Weaknesses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325A900-E04D-94F5-8B35-DE807CEBC2C6}"/>
                </a:ext>
              </a:extLst>
            </p:cNvPr>
            <p:cNvSpPr txBox="1"/>
            <p:nvPr/>
          </p:nvSpPr>
          <p:spPr>
            <a:xfrm>
              <a:off x="2905818" y="2289492"/>
              <a:ext cx="1947536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/>
                <a:t>Lorem ipsum dolor sit amet, nibh est. A magna maecenas, quam magna nec quis, lorem nunc.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9879D28-F85C-B6D9-038D-2E2F01EB3AFB}"/>
                </a:ext>
              </a:extLst>
            </p:cNvPr>
            <p:cNvCxnSpPr/>
            <p:nvPr/>
          </p:nvCxnSpPr>
          <p:spPr>
            <a:xfrm>
              <a:off x="2905818" y="2204748"/>
              <a:ext cx="859731" cy="0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B7094E5-B89A-1F3B-55E8-5067578FB0B5}"/>
              </a:ext>
            </a:extLst>
          </p:cNvPr>
          <p:cNvGrpSpPr/>
          <p:nvPr/>
        </p:nvGrpSpPr>
        <p:grpSpPr>
          <a:xfrm>
            <a:off x="2905818" y="3917980"/>
            <a:ext cx="1947536" cy="1585260"/>
            <a:chOff x="2905818" y="1658339"/>
            <a:chExt cx="1947536" cy="1585260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661E1C8-57FB-1F1F-4AA5-EA7EFA1CA7E2}"/>
                </a:ext>
              </a:extLst>
            </p:cNvPr>
            <p:cNvSpPr txBox="1"/>
            <p:nvPr/>
          </p:nvSpPr>
          <p:spPr>
            <a:xfrm>
              <a:off x="2905818" y="1658339"/>
              <a:ext cx="19475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Opportunities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4508A29-91A6-BF37-EB10-A0CC3D2F65AD}"/>
                </a:ext>
              </a:extLst>
            </p:cNvPr>
            <p:cNvSpPr txBox="1"/>
            <p:nvPr/>
          </p:nvSpPr>
          <p:spPr>
            <a:xfrm>
              <a:off x="2905818" y="2289492"/>
              <a:ext cx="1947536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E42FB9-2F96-F3D9-96E8-782E643DA17A}"/>
                </a:ext>
              </a:extLst>
            </p:cNvPr>
            <p:cNvCxnSpPr/>
            <p:nvPr/>
          </p:nvCxnSpPr>
          <p:spPr>
            <a:xfrm>
              <a:off x="2905818" y="2204748"/>
              <a:ext cx="859731" cy="0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CC2E77F-6202-7D2F-70C6-95C3E96AA28D}"/>
              </a:ext>
            </a:extLst>
          </p:cNvPr>
          <p:cNvGrpSpPr/>
          <p:nvPr/>
        </p:nvGrpSpPr>
        <p:grpSpPr>
          <a:xfrm>
            <a:off x="7466844" y="3917980"/>
            <a:ext cx="1947536" cy="1585260"/>
            <a:chOff x="2905818" y="1658339"/>
            <a:chExt cx="1947536" cy="158526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89A50B3-29C0-7530-8399-8B69BBDFD15E}"/>
                </a:ext>
              </a:extLst>
            </p:cNvPr>
            <p:cNvSpPr txBox="1"/>
            <p:nvPr/>
          </p:nvSpPr>
          <p:spPr>
            <a:xfrm>
              <a:off x="2905818" y="1658339"/>
              <a:ext cx="19475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Threats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68D0DD7-DE2E-15E9-1F18-D3763118765A}"/>
                </a:ext>
              </a:extLst>
            </p:cNvPr>
            <p:cNvSpPr txBox="1"/>
            <p:nvPr/>
          </p:nvSpPr>
          <p:spPr>
            <a:xfrm>
              <a:off x="2905818" y="2289492"/>
              <a:ext cx="1947536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/>
                <a:t>Lorem ipsum dolor sit amet, nibh est. A magna maecenas, quam magna nec quis, lorem nunc.</a:t>
              </a: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A5FCC8B-C2BD-2179-E4AF-F8863C2BEC46}"/>
                </a:ext>
              </a:extLst>
            </p:cNvPr>
            <p:cNvCxnSpPr/>
            <p:nvPr/>
          </p:nvCxnSpPr>
          <p:spPr>
            <a:xfrm>
              <a:off x="2905818" y="2204748"/>
              <a:ext cx="859731" cy="0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B53EA4D-C85F-59D0-66C8-3E5E95E16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SWOT Diagram – Slide Template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6F8850B-82C1-8430-3C7B-F64749E45E7C}"/>
              </a:ext>
            </a:extLst>
          </p:cNvPr>
          <p:cNvSpPr txBox="1">
            <a:spLocks noChangeAspect="1"/>
          </p:cNvSpPr>
          <p:nvPr/>
        </p:nvSpPr>
        <p:spPr>
          <a:xfrm>
            <a:off x="1555954" y="1108611"/>
            <a:ext cx="1097280" cy="1097280"/>
          </a:xfrm>
          <a:prstGeom prst="rect">
            <a:avLst/>
          </a:prstGeom>
          <a:noFill/>
        </p:spPr>
        <p:txBody>
          <a:bodyPr wrap="none" lIns="0" tIns="0" rtlCol="0" anchor="ctr">
            <a:noAutofit/>
          </a:bodyPr>
          <a:lstStyle/>
          <a:p>
            <a:pPr algn="ctr"/>
            <a:r>
              <a:rPr lang="en-US" sz="4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401B03A-EE7C-1D17-3194-60EF2706B16C}"/>
              </a:ext>
            </a:extLst>
          </p:cNvPr>
          <p:cNvSpPr txBox="1">
            <a:spLocks noChangeAspect="1"/>
          </p:cNvSpPr>
          <p:nvPr/>
        </p:nvSpPr>
        <p:spPr>
          <a:xfrm>
            <a:off x="9555122" y="1108611"/>
            <a:ext cx="1097280" cy="1097280"/>
          </a:xfrm>
          <a:prstGeom prst="rect">
            <a:avLst/>
          </a:prstGeom>
          <a:noFill/>
        </p:spPr>
        <p:txBody>
          <a:bodyPr wrap="none" lIns="91440" tIns="0" rIns="0" rtlCol="0" anchor="ctr">
            <a:noAutofit/>
          </a:bodyPr>
          <a:lstStyle>
            <a:defPPr>
              <a:defRPr lang="en-US"/>
            </a:defPPr>
            <a:lvl1pPr>
              <a:defRPr sz="54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en-US" sz="4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6493681-C96B-05B4-9E04-FE462C3A4EC4}"/>
              </a:ext>
            </a:extLst>
          </p:cNvPr>
          <p:cNvSpPr txBox="1">
            <a:spLocks noChangeAspect="1"/>
          </p:cNvSpPr>
          <p:nvPr/>
        </p:nvSpPr>
        <p:spPr>
          <a:xfrm>
            <a:off x="9555122" y="4830488"/>
            <a:ext cx="1097280" cy="1097280"/>
          </a:xfrm>
          <a:prstGeom prst="rect">
            <a:avLst/>
          </a:prstGeom>
          <a:noFill/>
        </p:spPr>
        <p:txBody>
          <a:bodyPr wrap="none" lIns="91440" tIns="182880" rIns="0" bIns="0" rtlCol="0" anchor="ctr">
            <a:noAutofit/>
          </a:bodyPr>
          <a:lstStyle/>
          <a:p>
            <a:pPr algn="ctr"/>
            <a:r>
              <a:rPr lang="en-US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T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9AE5652-2091-D0E8-50D1-EA015A566954}"/>
              </a:ext>
            </a:extLst>
          </p:cNvPr>
          <p:cNvSpPr txBox="1">
            <a:spLocks noChangeAspect="1"/>
          </p:cNvSpPr>
          <p:nvPr/>
        </p:nvSpPr>
        <p:spPr>
          <a:xfrm>
            <a:off x="1555954" y="4830488"/>
            <a:ext cx="1097280" cy="1097280"/>
          </a:xfrm>
          <a:prstGeom prst="rect">
            <a:avLst/>
          </a:prstGeom>
          <a:noFill/>
        </p:spPr>
        <p:txBody>
          <a:bodyPr wrap="none" lIns="0" tIns="182880" bIns="0" rtlCol="0" anchor="ctr">
            <a:noAutofit/>
          </a:bodyPr>
          <a:lstStyle/>
          <a:p>
            <a:pPr algn="ctr"/>
            <a:r>
              <a:rPr lang="en-US" sz="4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4280807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9537</TotalTime>
  <Words>258</Words>
  <Application>Microsoft Office PowerPoint</Application>
  <PresentationFormat>Widescreen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Quadrant SWOT Diagram – Slide Template</vt:lpstr>
      <vt:lpstr>Quadrant SWOT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SWOT Diagram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2026-07-28T18:45:27Z</dcterms:modified>
  <cp:category>Charts &amp; Diagrams</cp:category>
</cp:coreProperties>
</file>