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63" r:id="rId4"/>
    <p:sldId id="364" r:id="rId5"/>
    <p:sldId id="365" r:id="rId6"/>
    <p:sldId id="367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99DED-ED32-5534-0EEF-CE02A9A53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469210-771C-B411-6C3C-9BA4D5EBA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6A7F15-B167-D40A-4139-D9FD392C2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D0384-7E9E-141F-5581-D8A9111C50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07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7F8D6-ADD3-659B-4A64-BFAF63B8D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3795A4-2D12-E3C9-6BFA-DAE867FD8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C5F7C-EF7A-96EE-01C7-829E66972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23CE6-8E58-2CED-E46E-D400053439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39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B4724-DEB9-123E-36B6-39CD65F3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5431AD-D3D1-6CB9-4ABC-6E18FDF69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D5ADAD-75E2-0B9F-994C-5CB69F8C7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E56BE-5844-FA01-87EC-9B4E9A355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22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1E625-1961-03C5-DF09-41BE85A7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0E6F95-66B7-B784-C10F-CA78CA7A2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B5C7A-6639-6562-36F6-7D8199B99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83110-BC1B-AFB8-D375-56059371B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4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86A6A-DD22-869C-A44F-B422B3E96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88A0F6-BCFF-E593-98BE-154F69B6D674}"/>
              </a:ext>
            </a:extLst>
          </p:cNvPr>
          <p:cNvSpPr/>
          <p:nvPr/>
        </p:nvSpPr>
        <p:spPr>
          <a:xfrm>
            <a:off x="4820957" y="3429001"/>
            <a:ext cx="2555354" cy="2132557"/>
          </a:xfrm>
          <a:custGeom>
            <a:avLst/>
            <a:gdLst>
              <a:gd name="csX0" fmla="*/ 1277677 w 2555354"/>
              <a:gd name="csY0" fmla="*/ 0 h 2132557"/>
              <a:gd name="csX1" fmla="*/ 2555354 w 2555354"/>
              <a:gd name="csY1" fmla="*/ 1277677 h 2132557"/>
              <a:gd name="csX2" fmla="*/ 2263595 w 2555354"/>
              <a:gd name="csY2" fmla="*/ 2090399 h 2132557"/>
              <a:gd name="csX3" fmla="*/ 2225279 w 2555354"/>
              <a:gd name="csY3" fmla="*/ 2132557 h 2132557"/>
              <a:gd name="csX4" fmla="*/ 330076 w 2555354"/>
              <a:gd name="csY4" fmla="*/ 2132557 h 2132557"/>
              <a:gd name="csX5" fmla="*/ 291759 w 2555354"/>
              <a:gd name="csY5" fmla="*/ 2090399 h 2132557"/>
              <a:gd name="csX6" fmla="*/ 0 w 2555354"/>
              <a:gd name="csY6" fmla="*/ 1277677 h 2132557"/>
              <a:gd name="csX7" fmla="*/ 1277677 w 2555354"/>
              <a:gd name="csY7" fmla="*/ 0 h 2132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55354" h="2132557">
                <a:moveTo>
                  <a:pt x="1277677" y="0"/>
                </a:moveTo>
                <a:cubicBezTo>
                  <a:pt x="1983319" y="0"/>
                  <a:pt x="2555354" y="572035"/>
                  <a:pt x="2555354" y="1277677"/>
                </a:cubicBezTo>
                <a:cubicBezTo>
                  <a:pt x="2555354" y="1586396"/>
                  <a:pt x="2445863" y="1869541"/>
                  <a:pt x="2263595" y="2090399"/>
                </a:cubicBezTo>
                <a:lnTo>
                  <a:pt x="2225279" y="2132557"/>
                </a:lnTo>
                <a:lnTo>
                  <a:pt x="330076" y="2132557"/>
                </a:lnTo>
                <a:lnTo>
                  <a:pt x="291759" y="2090399"/>
                </a:lnTo>
                <a:cubicBezTo>
                  <a:pt x="109491" y="1869541"/>
                  <a:pt x="0" y="1586396"/>
                  <a:pt x="0" y="1277677"/>
                </a:cubicBezTo>
                <a:cubicBezTo>
                  <a:pt x="0" y="572035"/>
                  <a:pt x="572035" y="0"/>
                  <a:pt x="1277677" y="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7190A6D-02C7-3A92-53D0-EA23DB53293C}"/>
              </a:ext>
            </a:extLst>
          </p:cNvPr>
          <p:cNvSpPr/>
          <p:nvPr/>
        </p:nvSpPr>
        <p:spPr>
          <a:xfrm>
            <a:off x="7462671" y="2142832"/>
            <a:ext cx="1476036" cy="1352455"/>
          </a:xfrm>
          <a:custGeom>
            <a:avLst/>
            <a:gdLst>
              <a:gd name="csX0" fmla="*/ 740398 w 1476036"/>
              <a:gd name="csY0" fmla="*/ 25 h 1352455"/>
              <a:gd name="csX1" fmla="*/ 1475499 w 1476036"/>
              <a:gd name="csY1" fmla="*/ 712728 h 1352455"/>
              <a:gd name="csX2" fmla="*/ 1275170 w 1476036"/>
              <a:gd name="csY2" fmla="*/ 1241141 h 1352455"/>
              <a:gd name="csX3" fmla="*/ 1141063 w 1476036"/>
              <a:gd name="csY3" fmla="*/ 1350065 h 1352455"/>
              <a:gd name="csX4" fmla="*/ 1082383 w 1476036"/>
              <a:gd name="csY4" fmla="*/ 1350898 h 1352455"/>
              <a:gd name="csX5" fmla="*/ 951720 w 1476036"/>
              <a:gd name="csY5" fmla="*/ 1351076 h 1352455"/>
              <a:gd name="csX6" fmla="*/ 530036 w 1476036"/>
              <a:gd name="csY6" fmla="*/ 1351135 h 1352455"/>
              <a:gd name="csX7" fmla="*/ 381555 w 1476036"/>
              <a:gd name="csY7" fmla="*/ 1351194 h 1352455"/>
              <a:gd name="csX8" fmla="*/ 316164 w 1476036"/>
              <a:gd name="csY8" fmla="*/ 1345373 h 1352455"/>
              <a:gd name="csX9" fmla="*/ 143868 w 1476036"/>
              <a:gd name="csY9" fmla="*/ 1179194 h 1352455"/>
              <a:gd name="csX10" fmla="*/ 31379 w 1476036"/>
              <a:gd name="csY10" fmla="*/ 952554 h 1352455"/>
              <a:gd name="csX11" fmla="*/ 5959 w 1476036"/>
              <a:gd name="csY11" fmla="*/ 647634 h 1352455"/>
              <a:gd name="csX12" fmla="*/ 661352 w 1476036"/>
              <a:gd name="csY12" fmla="*/ 5070 h 1352455"/>
              <a:gd name="csX13" fmla="*/ 740398 w 1476036"/>
              <a:gd name="csY13" fmla="*/ 25 h 1352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76036" h="1352455">
                <a:moveTo>
                  <a:pt x="740398" y="25"/>
                </a:moveTo>
                <a:cubicBezTo>
                  <a:pt x="1131768" y="-3246"/>
                  <a:pt x="1459686" y="317287"/>
                  <a:pt x="1475499" y="712728"/>
                </a:cubicBezTo>
                <a:cubicBezTo>
                  <a:pt x="1483161" y="904446"/>
                  <a:pt x="1408505" y="1102875"/>
                  <a:pt x="1275170" y="1241141"/>
                </a:cubicBezTo>
                <a:cubicBezTo>
                  <a:pt x="1250225" y="1267035"/>
                  <a:pt x="1173550" y="1342226"/>
                  <a:pt x="1141063" y="1350065"/>
                </a:cubicBezTo>
                <a:cubicBezTo>
                  <a:pt x="1123126" y="1354401"/>
                  <a:pt x="1100735" y="1350957"/>
                  <a:pt x="1082383" y="1350898"/>
                </a:cubicBezTo>
                <a:cubicBezTo>
                  <a:pt x="1038849" y="1350778"/>
                  <a:pt x="995254" y="1351016"/>
                  <a:pt x="951720" y="1351076"/>
                </a:cubicBezTo>
                <a:cubicBezTo>
                  <a:pt x="811139" y="1351254"/>
                  <a:pt x="670618" y="1350600"/>
                  <a:pt x="530036" y="1351135"/>
                </a:cubicBezTo>
                <a:cubicBezTo>
                  <a:pt x="480563" y="1351313"/>
                  <a:pt x="431029" y="1350838"/>
                  <a:pt x="381555" y="1351194"/>
                </a:cubicBezTo>
                <a:cubicBezTo>
                  <a:pt x="360827" y="1351372"/>
                  <a:pt x="334517" y="1356301"/>
                  <a:pt x="316164" y="1345373"/>
                </a:cubicBezTo>
                <a:cubicBezTo>
                  <a:pt x="251724" y="1306768"/>
                  <a:pt x="188174" y="1239180"/>
                  <a:pt x="143868" y="1179194"/>
                </a:cubicBezTo>
                <a:cubicBezTo>
                  <a:pt x="94097" y="1111784"/>
                  <a:pt x="52344" y="1034159"/>
                  <a:pt x="31379" y="952554"/>
                </a:cubicBezTo>
                <a:cubicBezTo>
                  <a:pt x="5663" y="852478"/>
                  <a:pt x="-8889" y="750917"/>
                  <a:pt x="5959" y="647634"/>
                </a:cubicBezTo>
                <a:cubicBezTo>
                  <a:pt x="55373" y="303753"/>
                  <a:pt x="316818" y="46169"/>
                  <a:pt x="661352" y="5070"/>
                </a:cubicBezTo>
                <a:cubicBezTo>
                  <a:pt x="687934" y="1900"/>
                  <a:pt x="714307" y="243"/>
                  <a:pt x="740398" y="25"/>
                </a:cubicBezTo>
                <a:close/>
              </a:path>
            </a:pathLst>
          </a:custGeom>
          <a:solidFill>
            <a:schemeClr val="accent5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7BC6BF-B77E-D6CE-B223-3884BD8B74ED}"/>
              </a:ext>
            </a:extLst>
          </p:cNvPr>
          <p:cNvSpPr/>
          <p:nvPr/>
        </p:nvSpPr>
        <p:spPr>
          <a:xfrm>
            <a:off x="3076265" y="2949602"/>
            <a:ext cx="1422118" cy="1310531"/>
          </a:xfrm>
          <a:custGeom>
            <a:avLst/>
            <a:gdLst>
              <a:gd name="csX0" fmla="*/ 709917 w 1422118"/>
              <a:gd name="csY0" fmla="*/ 112 h 1310531"/>
              <a:gd name="csX1" fmla="*/ 1421687 w 1422118"/>
              <a:gd name="csY1" fmla="*/ 743389 h 1310531"/>
              <a:gd name="csX2" fmla="*/ 1230919 w 1422118"/>
              <a:gd name="csY2" fmla="*/ 1206411 h 1310531"/>
              <a:gd name="csX3" fmla="*/ 1150739 w 1422118"/>
              <a:gd name="csY3" fmla="*/ 1280769 h 1310531"/>
              <a:gd name="csX4" fmla="*/ 1113976 w 1422118"/>
              <a:gd name="csY4" fmla="*/ 1308684 h 1310531"/>
              <a:gd name="csX5" fmla="*/ 1067828 w 1422118"/>
              <a:gd name="csY5" fmla="*/ 1309278 h 1310531"/>
              <a:gd name="csX6" fmla="*/ 931226 w 1422118"/>
              <a:gd name="csY6" fmla="*/ 1308863 h 1310531"/>
              <a:gd name="csX7" fmla="*/ 503602 w 1422118"/>
              <a:gd name="csY7" fmla="*/ 1309159 h 1310531"/>
              <a:gd name="csX8" fmla="*/ 355122 w 1422118"/>
              <a:gd name="csY8" fmla="*/ 1309278 h 1310531"/>
              <a:gd name="csX9" fmla="*/ 291157 w 1422118"/>
              <a:gd name="csY9" fmla="*/ 1303339 h 1310531"/>
              <a:gd name="csX10" fmla="*/ 114524 w 1422118"/>
              <a:gd name="csY10" fmla="*/ 1111680 h 1310531"/>
              <a:gd name="csX11" fmla="*/ 9341 w 1422118"/>
              <a:gd name="csY11" fmla="*/ 838120 h 1310531"/>
              <a:gd name="csX12" fmla="*/ 629930 w 1422118"/>
              <a:gd name="csY12" fmla="*/ 6451 h 1310531"/>
              <a:gd name="csX13" fmla="*/ 709917 w 1422118"/>
              <a:gd name="csY13" fmla="*/ 112 h 13105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22118" h="1310531">
                <a:moveTo>
                  <a:pt x="709917" y="112"/>
                </a:moveTo>
                <a:cubicBezTo>
                  <a:pt x="1105855" y="-7173"/>
                  <a:pt x="1435719" y="344775"/>
                  <a:pt x="1421687" y="743389"/>
                </a:cubicBezTo>
                <a:cubicBezTo>
                  <a:pt x="1415748" y="912182"/>
                  <a:pt x="1345308" y="1082222"/>
                  <a:pt x="1230919" y="1206411"/>
                </a:cubicBezTo>
                <a:cubicBezTo>
                  <a:pt x="1205797" y="1233671"/>
                  <a:pt x="1179070" y="1257012"/>
                  <a:pt x="1150739" y="1280769"/>
                </a:cubicBezTo>
                <a:cubicBezTo>
                  <a:pt x="1140524" y="1289322"/>
                  <a:pt x="1127043" y="1305120"/>
                  <a:pt x="1113976" y="1308684"/>
                </a:cubicBezTo>
                <a:cubicBezTo>
                  <a:pt x="1100019" y="1312425"/>
                  <a:pt x="1082202" y="1309337"/>
                  <a:pt x="1067828" y="1309278"/>
                </a:cubicBezTo>
                <a:cubicBezTo>
                  <a:pt x="1022274" y="1309218"/>
                  <a:pt x="976780" y="1308803"/>
                  <a:pt x="931226" y="1308863"/>
                </a:cubicBezTo>
                <a:cubicBezTo>
                  <a:pt x="788685" y="1309041"/>
                  <a:pt x="646144" y="1308387"/>
                  <a:pt x="503602" y="1309159"/>
                </a:cubicBezTo>
                <a:cubicBezTo>
                  <a:pt x="454129" y="1309456"/>
                  <a:pt x="404596" y="1309278"/>
                  <a:pt x="355122" y="1309278"/>
                </a:cubicBezTo>
                <a:cubicBezTo>
                  <a:pt x="334810" y="1309337"/>
                  <a:pt x="308915" y="1314504"/>
                  <a:pt x="291157" y="1303339"/>
                </a:cubicBezTo>
                <a:cubicBezTo>
                  <a:pt x="222737" y="1260398"/>
                  <a:pt x="156574" y="1179684"/>
                  <a:pt x="114524" y="1111680"/>
                </a:cubicBezTo>
                <a:cubicBezTo>
                  <a:pt x="62318" y="1027224"/>
                  <a:pt x="24961" y="936711"/>
                  <a:pt x="9341" y="838120"/>
                </a:cubicBezTo>
                <a:cubicBezTo>
                  <a:pt x="-55575" y="429857"/>
                  <a:pt x="224994" y="63170"/>
                  <a:pt x="629930" y="6451"/>
                </a:cubicBezTo>
                <a:cubicBezTo>
                  <a:pt x="656831" y="2680"/>
                  <a:pt x="683520" y="597"/>
                  <a:pt x="709917" y="112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4752FB-7191-8BF3-F7DD-CA060E3A6EDC}"/>
              </a:ext>
            </a:extLst>
          </p:cNvPr>
          <p:cNvGrpSpPr/>
          <p:nvPr/>
        </p:nvGrpSpPr>
        <p:grpSpPr>
          <a:xfrm>
            <a:off x="2886618" y="1501018"/>
            <a:ext cx="6228995" cy="4160513"/>
            <a:chOff x="2886618" y="1501018"/>
            <a:chExt cx="6228995" cy="416051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F5F45D6-FE8B-9742-532C-EC99AA3A1ED5}"/>
                </a:ext>
              </a:extLst>
            </p:cNvPr>
            <p:cNvSpPr/>
            <p:nvPr/>
          </p:nvSpPr>
          <p:spPr>
            <a:xfrm>
              <a:off x="2886618" y="1501018"/>
              <a:ext cx="6228995" cy="4160513"/>
            </a:xfrm>
            <a:custGeom>
              <a:avLst/>
              <a:gdLst>
                <a:gd name="csX0" fmla="*/ 7123738 w 8750125"/>
                <a:gd name="csY0" fmla="*/ 5791390 h 5844443"/>
                <a:gd name="csX1" fmla="*/ 7171366 w 8750125"/>
                <a:gd name="csY1" fmla="*/ 5798992 h 5844443"/>
                <a:gd name="csX2" fmla="*/ 7075254 w 8750125"/>
                <a:gd name="csY2" fmla="*/ 5829945 h 5844443"/>
                <a:gd name="csX3" fmla="*/ 7076923 w 8750125"/>
                <a:gd name="csY3" fmla="*/ 5801245 h 5844443"/>
                <a:gd name="csX4" fmla="*/ 7123738 w 8750125"/>
                <a:gd name="csY4" fmla="*/ 5791390 h 5844443"/>
                <a:gd name="csX5" fmla="*/ 1860953 w 8750125"/>
                <a:gd name="csY5" fmla="*/ 5789951 h 5844443"/>
                <a:gd name="csX6" fmla="*/ 1913149 w 8750125"/>
                <a:gd name="csY6" fmla="*/ 5798992 h 5844443"/>
                <a:gd name="csX7" fmla="*/ 1917070 w 8750125"/>
                <a:gd name="csY7" fmla="*/ 5823521 h 5844443"/>
                <a:gd name="csX8" fmla="*/ 1818622 w 8750125"/>
                <a:gd name="csY8" fmla="*/ 5832364 h 5844443"/>
                <a:gd name="csX9" fmla="*/ 1816953 w 8750125"/>
                <a:gd name="csY9" fmla="*/ 5808253 h 5844443"/>
                <a:gd name="csX10" fmla="*/ 1860953 w 8750125"/>
                <a:gd name="csY10" fmla="*/ 5789951 h 5844443"/>
                <a:gd name="csX11" fmla="*/ 2126283 w 8750125"/>
                <a:gd name="csY11" fmla="*/ 5788490 h 5844443"/>
                <a:gd name="csX12" fmla="*/ 2229601 w 8750125"/>
                <a:gd name="csY12" fmla="*/ 5791984 h 5844443"/>
                <a:gd name="csX13" fmla="*/ 2293426 w 8750125"/>
                <a:gd name="csY13" fmla="*/ 5815678 h 5844443"/>
                <a:gd name="csX14" fmla="*/ 2229601 w 8750125"/>
                <a:gd name="csY14" fmla="*/ 5840290 h 5844443"/>
                <a:gd name="csX15" fmla="*/ 2087769 w 8750125"/>
                <a:gd name="csY15" fmla="*/ 5840123 h 5844443"/>
                <a:gd name="csX16" fmla="*/ 2029117 w 8750125"/>
                <a:gd name="csY16" fmla="*/ 5837954 h 5844443"/>
                <a:gd name="csX17" fmla="*/ 2013266 w 8750125"/>
                <a:gd name="csY17" fmla="*/ 5815678 h 5844443"/>
                <a:gd name="csX18" fmla="*/ 2030035 w 8750125"/>
                <a:gd name="csY18" fmla="*/ 5795071 h 5844443"/>
                <a:gd name="csX19" fmla="*/ 2126283 w 8750125"/>
                <a:gd name="csY19" fmla="*/ 5788490 h 5844443"/>
                <a:gd name="csX20" fmla="*/ 6815462 w 8750125"/>
                <a:gd name="csY20" fmla="*/ 5788198 h 5844443"/>
                <a:gd name="csX21" fmla="*/ 6918404 w 8750125"/>
                <a:gd name="csY21" fmla="*/ 5791317 h 5844443"/>
                <a:gd name="csX22" fmla="*/ 6980977 w 8750125"/>
                <a:gd name="csY22" fmla="*/ 5815678 h 5844443"/>
                <a:gd name="csX23" fmla="*/ 6918404 w 8750125"/>
                <a:gd name="csY23" fmla="*/ 5840457 h 5844443"/>
                <a:gd name="csX24" fmla="*/ 6718254 w 8750125"/>
                <a:gd name="csY24" fmla="*/ 5838955 h 5844443"/>
                <a:gd name="csX25" fmla="*/ 6697230 w 8750125"/>
                <a:gd name="csY25" fmla="*/ 5824021 h 5844443"/>
                <a:gd name="csX26" fmla="*/ 6718338 w 8750125"/>
                <a:gd name="csY26" fmla="*/ 5792902 h 5844443"/>
                <a:gd name="csX27" fmla="*/ 6815462 w 8750125"/>
                <a:gd name="csY27" fmla="*/ 5788198 h 5844443"/>
                <a:gd name="csX28" fmla="*/ 5622893 w 8750125"/>
                <a:gd name="csY28" fmla="*/ 5517737 h 5844443"/>
                <a:gd name="csX29" fmla="*/ 5717670 w 8750125"/>
                <a:gd name="csY29" fmla="*/ 5535017 h 5844443"/>
                <a:gd name="csX30" fmla="*/ 5822125 w 8750125"/>
                <a:gd name="csY30" fmla="*/ 5790649 h 5844443"/>
                <a:gd name="csX31" fmla="*/ 6392791 w 8750125"/>
                <a:gd name="csY31" fmla="*/ 5792067 h 5844443"/>
                <a:gd name="csX32" fmla="*/ 6566744 w 8750125"/>
                <a:gd name="csY32" fmla="*/ 5795655 h 5844443"/>
                <a:gd name="csX33" fmla="*/ 6580761 w 8750125"/>
                <a:gd name="csY33" fmla="*/ 5815678 h 5844443"/>
                <a:gd name="csX34" fmla="*/ 6509594 w 8750125"/>
                <a:gd name="csY34" fmla="*/ 5839289 h 5844443"/>
                <a:gd name="csX35" fmla="*/ 6359419 w 8750125"/>
                <a:gd name="csY35" fmla="*/ 5839623 h 5844443"/>
                <a:gd name="csX36" fmla="*/ 5683631 w 8750125"/>
                <a:gd name="csY36" fmla="*/ 5839873 h 5844443"/>
                <a:gd name="csX37" fmla="*/ 3197397 w 8750125"/>
                <a:gd name="csY37" fmla="*/ 5839706 h 5844443"/>
                <a:gd name="csX38" fmla="*/ 2605039 w 8750125"/>
                <a:gd name="csY38" fmla="*/ 5839623 h 5844443"/>
                <a:gd name="csX39" fmla="*/ 2471550 w 8750125"/>
                <a:gd name="csY39" fmla="*/ 5839623 h 5844443"/>
                <a:gd name="csX40" fmla="*/ 2423411 w 8750125"/>
                <a:gd name="csY40" fmla="*/ 5834867 h 5844443"/>
                <a:gd name="csX41" fmla="*/ 2413232 w 8750125"/>
                <a:gd name="csY41" fmla="*/ 5815678 h 5844443"/>
                <a:gd name="csX42" fmla="*/ 2423995 w 8750125"/>
                <a:gd name="csY42" fmla="*/ 5797407 h 5844443"/>
                <a:gd name="csX43" fmla="*/ 2471550 w 8750125"/>
                <a:gd name="csY43" fmla="*/ 5792234 h 5844443"/>
                <a:gd name="csX44" fmla="*/ 2596696 w 8750125"/>
                <a:gd name="csY44" fmla="*/ 5792151 h 5844443"/>
                <a:gd name="csX45" fmla="*/ 3148924 w 8750125"/>
                <a:gd name="csY45" fmla="*/ 5790649 h 5844443"/>
                <a:gd name="csX46" fmla="*/ 3172368 w 8750125"/>
                <a:gd name="csY46" fmla="*/ 5611106 h 5844443"/>
                <a:gd name="csX47" fmla="*/ 3397631 w 8750125"/>
                <a:gd name="csY47" fmla="*/ 5520501 h 5844443"/>
                <a:gd name="csX48" fmla="*/ 3731353 w 8750125"/>
                <a:gd name="csY48" fmla="*/ 5520668 h 5844443"/>
                <a:gd name="csX49" fmla="*/ 5124645 w 8750125"/>
                <a:gd name="csY49" fmla="*/ 5520668 h 5844443"/>
                <a:gd name="csX50" fmla="*/ 5525112 w 8750125"/>
                <a:gd name="csY50" fmla="*/ 5519916 h 5844443"/>
                <a:gd name="csX51" fmla="*/ 5622893 w 8750125"/>
                <a:gd name="csY51" fmla="*/ 5517737 h 5844443"/>
                <a:gd name="csX52" fmla="*/ 3778024 w 8750125"/>
                <a:gd name="csY52" fmla="*/ 5217548 h 5844443"/>
                <a:gd name="csX53" fmla="*/ 3889871 w 8750125"/>
                <a:gd name="csY53" fmla="*/ 5220734 h 5844443"/>
                <a:gd name="csX54" fmla="*/ 4916069 w 8750125"/>
                <a:gd name="csY54" fmla="*/ 5221068 h 5844443"/>
                <a:gd name="csX55" fmla="*/ 5183047 w 8750125"/>
                <a:gd name="csY55" fmla="*/ 5220734 h 5844443"/>
                <a:gd name="csX56" fmla="*/ 5329968 w 8750125"/>
                <a:gd name="csY56" fmla="*/ 5223070 h 5844443"/>
                <a:gd name="csX57" fmla="*/ 5469297 w 8750125"/>
                <a:gd name="csY57" fmla="*/ 5475949 h 5844443"/>
                <a:gd name="csX58" fmla="*/ 3497080 w 8750125"/>
                <a:gd name="csY58" fmla="*/ 5475949 h 5844443"/>
                <a:gd name="csX59" fmla="*/ 3494744 w 8750125"/>
                <a:gd name="csY59" fmla="*/ 5365236 h 5844443"/>
                <a:gd name="csX60" fmla="*/ 3778024 w 8750125"/>
                <a:gd name="csY60" fmla="*/ 5217548 h 5844443"/>
                <a:gd name="csX61" fmla="*/ 4190848 w 8750125"/>
                <a:gd name="csY61" fmla="*/ 4826963 h 5844443"/>
                <a:gd name="csX62" fmla="*/ 4256966 w 8750125"/>
                <a:gd name="csY62" fmla="*/ 4828277 h 5844443"/>
                <a:gd name="csX63" fmla="*/ 4432171 w 8750125"/>
                <a:gd name="csY63" fmla="*/ 4828443 h 5844443"/>
                <a:gd name="csX64" fmla="*/ 4565660 w 8750125"/>
                <a:gd name="csY64" fmla="*/ 4828277 h 5844443"/>
                <a:gd name="csX65" fmla="*/ 4740864 w 8750125"/>
                <a:gd name="csY65" fmla="*/ 4828277 h 5844443"/>
                <a:gd name="csX66" fmla="*/ 4970215 w 8750125"/>
                <a:gd name="csY66" fmla="*/ 4889681 h 5844443"/>
                <a:gd name="csX67" fmla="*/ 5023110 w 8750125"/>
                <a:gd name="csY67" fmla="*/ 5178435 h 5844443"/>
                <a:gd name="csX68" fmla="*/ 3956616 w 8750125"/>
                <a:gd name="csY68" fmla="*/ 5178435 h 5844443"/>
                <a:gd name="csX69" fmla="*/ 3954280 w 8750125"/>
                <a:gd name="csY69" fmla="*/ 5006401 h 5844443"/>
                <a:gd name="csX70" fmla="*/ 4124979 w 8750125"/>
                <a:gd name="csY70" fmla="*/ 4830028 h 5844443"/>
                <a:gd name="csX71" fmla="*/ 4190848 w 8750125"/>
                <a:gd name="csY71" fmla="*/ 4826963 h 5844443"/>
                <a:gd name="csX72" fmla="*/ 0 w 8750125"/>
                <a:gd name="csY72" fmla="*/ 3908203 h 5844443"/>
                <a:gd name="csX73" fmla="*/ 2521609 w 8750125"/>
                <a:gd name="csY73" fmla="*/ 3908203 h 5844443"/>
                <a:gd name="csX74" fmla="*/ 2407893 w 8750125"/>
                <a:gd name="csY74" fmla="*/ 4062633 h 5844443"/>
                <a:gd name="csX75" fmla="*/ 2024612 w 8750125"/>
                <a:gd name="csY75" fmla="*/ 4330195 h 5844443"/>
                <a:gd name="csX76" fmla="*/ 455615 w 8750125"/>
                <a:gd name="csY76" fmla="*/ 4331530 h 5844443"/>
                <a:gd name="csX77" fmla="*/ 0 w 8750125"/>
                <a:gd name="csY77" fmla="*/ 3908203 h 5844443"/>
                <a:gd name="csX78" fmla="*/ 294010 w 8750125"/>
                <a:gd name="csY78" fmla="*/ 3400778 h 5844443"/>
                <a:gd name="csX79" fmla="*/ 274988 w 8750125"/>
                <a:gd name="csY79" fmla="*/ 3539606 h 5844443"/>
                <a:gd name="csX80" fmla="*/ 179877 w 8750125"/>
                <a:gd name="csY80" fmla="*/ 3770209 h 5844443"/>
                <a:gd name="csX81" fmla="*/ 130402 w 8750125"/>
                <a:gd name="csY81" fmla="*/ 3870910 h 5844443"/>
                <a:gd name="csX82" fmla="*/ 102119 w 8750125"/>
                <a:gd name="csY82" fmla="*/ 3870576 h 5844443"/>
                <a:gd name="csX83" fmla="*/ 154514 w 8750125"/>
                <a:gd name="csY83" fmla="*/ 3728326 h 5844443"/>
                <a:gd name="csX84" fmla="*/ 248123 w 8750125"/>
                <a:gd name="csY84" fmla="*/ 3504649 h 5844443"/>
                <a:gd name="csX85" fmla="*/ 294010 w 8750125"/>
                <a:gd name="csY85" fmla="*/ 3400778 h 5844443"/>
                <a:gd name="csX86" fmla="*/ 2229601 w 8750125"/>
                <a:gd name="csY86" fmla="*/ 3377083 h 5844443"/>
                <a:gd name="csX87" fmla="*/ 2280494 w 8750125"/>
                <a:gd name="csY87" fmla="*/ 3499226 h 5844443"/>
                <a:gd name="csX88" fmla="*/ 2377274 w 8750125"/>
                <a:gd name="csY88" fmla="*/ 3736920 h 5844443"/>
                <a:gd name="csX89" fmla="*/ 2421492 w 8750125"/>
                <a:gd name="csY89" fmla="*/ 3872661 h 5844443"/>
                <a:gd name="csX90" fmla="*/ 2394293 w 8750125"/>
                <a:gd name="csY90" fmla="*/ 3869491 h 5844443"/>
                <a:gd name="csX91" fmla="*/ 2348240 w 8750125"/>
                <a:gd name="csY91" fmla="*/ 3765203 h 5844443"/>
                <a:gd name="csX92" fmla="*/ 2242867 w 8750125"/>
                <a:gd name="csY92" fmla="*/ 3504399 h 5844443"/>
                <a:gd name="csX93" fmla="*/ 2229601 w 8750125"/>
                <a:gd name="csY93" fmla="*/ 3377083 h 5844443"/>
                <a:gd name="csX94" fmla="*/ 6276552 w 8750125"/>
                <a:gd name="csY94" fmla="*/ 2835796 h 5844443"/>
                <a:gd name="csX95" fmla="*/ 6409477 w 8750125"/>
                <a:gd name="csY95" fmla="*/ 2839123 h 5844443"/>
                <a:gd name="csX96" fmla="*/ 6935090 w 8750125"/>
                <a:gd name="csY96" fmla="*/ 2839623 h 5844443"/>
                <a:gd name="csX97" fmla="*/ 8169864 w 8750125"/>
                <a:gd name="csY97" fmla="*/ 2839373 h 5844443"/>
                <a:gd name="csX98" fmla="*/ 8561988 w 8750125"/>
                <a:gd name="csY98" fmla="*/ 2839540 h 5844443"/>
                <a:gd name="csX99" fmla="*/ 8750125 w 8750125"/>
                <a:gd name="csY99" fmla="*/ 2845547 h 5844443"/>
                <a:gd name="csX100" fmla="*/ 8595694 w 8750125"/>
                <a:gd name="csY100" fmla="*/ 3050202 h 5844443"/>
                <a:gd name="csX101" fmla="*/ 8130652 w 8750125"/>
                <a:gd name="csY101" fmla="*/ 3303498 h 5844443"/>
                <a:gd name="csX102" fmla="*/ 6619889 w 8750125"/>
                <a:gd name="csY102" fmla="*/ 3231497 h 5844443"/>
                <a:gd name="csX103" fmla="*/ 6150008 w 8750125"/>
                <a:gd name="csY103" fmla="*/ 2845547 h 5844443"/>
                <a:gd name="csX104" fmla="*/ 6276552 w 8750125"/>
                <a:gd name="csY104" fmla="*/ 2835796 h 5844443"/>
                <a:gd name="csX105" fmla="*/ 8453528 w 8750125"/>
                <a:gd name="csY105" fmla="*/ 2323020 h 5844443"/>
                <a:gd name="csX106" fmla="*/ 8521775 w 8750125"/>
                <a:gd name="csY106" fmla="*/ 2472361 h 5844443"/>
                <a:gd name="csX107" fmla="*/ 8649507 w 8750125"/>
                <a:gd name="csY107" fmla="*/ 2795488 h 5844443"/>
                <a:gd name="csX108" fmla="*/ 8614799 w 8750125"/>
                <a:gd name="csY108" fmla="*/ 2796573 h 5844443"/>
                <a:gd name="csX109" fmla="*/ 8572417 w 8750125"/>
                <a:gd name="csY109" fmla="*/ 2696957 h 5844443"/>
                <a:gd name="csX110" fmla="*/ 8478474 w 8750125"/>
                <a:gd name="csY110" fmla="*/ 2465854 h 5844443"/>
                <a:gd name="csX111" fmla="*/ 8439929 w 8750125"/>
                <a:gd name="csY111" fmla="*/ 2361649 h 5844443"/>
                <a:gd name="csX112" fmla="*/ 8453528 w 8750125"/>
                <a:gd name="csY112" fmla="*/ 2323020 h 5844443"/>
                <a:gd name="csX113" fmla="*/ 6451193 w 8750125"/>
                <a:gd name="csY113" fmla="*/ 2291067 h 5844443"/>
                <a:gd name="csX114" fmla="*/ 6427916 w 8750125"/>
                <a:gd name="csY114" fmla="*/ 2434484 h 5844443"/>
                <a:gd name="csX115" fmla="*/ 6318955 w 8750125"/>
                <a:gd name="csY115" fmla="*/ 2692785 h 5844443"/>
                <a:gd name="csX116" fmla="*/ 6272651 w 8750125"/>
                <a:gd name="csY116" fmla="*/ 2795989 h 5844443"/>
                <a:gd name="csX117" fmla="*/ 6234606 w 8750125"/>
                <a:gd name="csY117" fmla="*/ 2795488 h 5844443"/>
                <a:gd name="csX118" fmla="*/ 6451193 w 8750125"/>
                <a:gd name="csY118" fmla="*/ 2291067 h 5844443"/>
                <a:gd name="csX119" fmla="*/ 4657434 w 8750125"/>
                <a:gd name="csY119" fmla="*/ 1344212 h 5844443"/>
                <a:gd name="csX120" fmla="*/ 4784749 w 8750125"/>
                <a:gd name="csY120" fmla="*/ 4784475 h 5844443"/>
                <a:gd name="csX121" fmla="*/ 4199983 w 8750125"/>
                <a:gd name="csY121" fmla="*/ 4784475 h 5844443"/>
                <a:gd name="csX122" fmla="*/ 4357083 w 8750125"/>
                <a:gd name="csY122" fmla="*/ 1344629 h 5844443"/>
                <a:gd name="csX123" fmla="*/ 4657434 w 8750125"/>
                <a:gd name="csY123" fmla="*/ 1344212 h 5844443"/>
                <a:gd name="csX124" fmla="*/ 1269982 w 8750125"/>
                <a:gd name="csY124" fmla="*/ 1260448 h 5844443"/>
                <a:gd name="csX125" fmla="*/ 1261806 w 8750125"/>
                <a:gd name="csY125" fmla="*/ 1414711 h 5844443"/>
                <a:gd name="csX126" fmla="*/ 1269982 w 8750125"/>
                <a:gd name="csY126" fmla="*/ 1260448 h 5844443"/>
                <a:gd name="csX127" fmla="*/ 1286601 w 8750125"/>
                <a:gd name="csY127" fmla="*/ 1225358 h 5844443"/>
                <a:gd name="csX128" fmla="*/ 1239112 w 8750125"/>
                <a:gd name="csY128" fmla="*/ 1226241 h 5844443"/>
                <a:gd name="csX129" fmla="*/ 1294677 w 8750125"/>
                <a:gd name="csY129" fmla="*/ 1446748 h 5844443"/>
                <a:gd name="csX130" fmla="*/ 1286601 w 8750125"/>
                <a:gd name="csY130" fmla="*/ 1225358 h 5844443"/>
                <a:gd name="csX131" fmla="*/ 4500167 w 8750125"/>
                <a:gd name="csY131" fmla="*/ 725907 h 5844443"/>
                <a:gd name="csX132" fmla="*/ 4396880 w 8750125"/>
                <a:gd name="csY132" fmla="*/ 753439 h 5844443"/>
                <a:gd name="csX133" fmla="*/ 4507258 w 8750125"/>
                <a:gd name="csY133" fmla="*/ 1193119 h 5844443"/>
                <a:gd name="csX134" fmla="*/ 4598782 w 8750125"/>
                <a:gd name="csY134" fmla="*/ 1172178 h 5844443"/>
                <a:gd name="csX135" fmla="*/ 4500167 w 8750125"/>
                <a:gd name="csY135" fmla="*/ 725907 h 5844443"/>
                <a:gd name="csX136" fmla="*/ 7462122 w 8750125"/>
                <a:gd name="csY136" fmla="*/ 133132 h 5844443"/>
                <a:gd name="csX137" fmla="*/ 7477390 w 8750125"/>
                <a:gd name="csY137" fmla="*/ 288814 h 5844443"/>
                <a:gd name="csX138" fmla="*/ 7462122 w 8750125"/>
                <a:gd name="csY138" fmla="*/ 133132 h 5844443"/>
                <a:gd name="csX139" fmla="*/ 7453696 w 8750125"/>
                <a:gd name="csY139" fmla="*/ 99593 h 5844443"/>
                <a:gd name="csX140" fmla="*/ 7473051 w 8750125"/>
                <a:gd name="csY140" fmla="*/ 325774 h 5844443"/>
                <a:gd name="csX141" fmla="*/ 7453696 w 8750125"/>
                <a:gd name="csY141" fmla="*/ 99593 h 5844443"/>
                <a:gd name="csX142" fmla="*/ 7470524 w 8750125"/>
                <a:gd name="csY142" fmla="*/ 44 h 5844443"/>
                <a:gd name="csX143" fmla="*/ 7662439 w 8750125"/>
                <a:gd name="csY143" fmla="*/ 136136 h 5844443"/>
                <a:gd name="csX144" fmla="*/ 7614383 w 8750125"/>
                <a:gd name="csY144" fmla="*/ 359313 h 5844443"/>
                <a:gd name="csX145" fmla="*/ 7968046 w 8750125"/>
                <a:gd name="csY145" fmla="*/ 993386 h 5844443"/>
                <a:gd name="csX146" fmla="*/ 7913732 w 8750125"/>
                <a:gd name="csY146" fmla="*/ 969942 h 5844443"/>
                <a:gd name="csX147" fmla="*/ 7831970 w 8750125"/>
                <a:gd name="csY147" fmla="*/ 826358 h 5844443"/>
                <a:gd name="csX148" fmla="*/ 7674453 w 8750125"/>
                <a:gd name="csY148" fmla="*/ 550036 h 5844443"/>
                <a:gd name="csX149" fmla="*/ 7577507 w 8750125"/>
                <a:gd name="csY149" fmla="*/ 390766 h 5844443"/>
                <a:gd name="csX150" fmla="*/ 7385616 w 8750125"/>
                <a:gd name="csY150" fmla="*/ 409121 h 5844443"/>
                <a:gd name="csX151" fmla="*/ 7318288 w 8750125"/>
                <a:gd name="csY151" fmla="*/ 554624 h 5844443"/>
                <a:gd name="csX152" fmla="*/ 7205323 w 8750125"/>
                <a:gd name="csY152" fmla="*/ 800828 h 5844443"/>
                <a:gd name="csX153" fmla="*/ 7148089 w 8750125"/>
                <a:gd name="csY153" fmla="*/ 918298 h 5844443"/>
                <a:gd name="csX154" fmla="*/ 7105873 w 8750125"/>
                <a:gd name="csY154" fmla="*/ 926641 h 5844443"/>
                <a:gd name="csX155" fmla="*/ 7347322 w 8750125"/>
                <a:gd name="csY155" fmla="*/ 384342 h 5844443"/>
                <a:gd name="csX156" fmla="*/ 7285499 w 8750125"/>
                <a:gd name="csY156" fmla="*/ 314844 h 5844443"/>
                <a:gd name="csX157" fmla="*/ 7133572 w 8750125"/>
                <a:gd name="csY157" fmla="*/ 352555 h 5844443"/>
                <a:gd name="csX158" fmla="*/ 6792174 w 8750125"/>
                <a:gd name="csY158" fmla="*/ 444829 h 5844443"/>
                <a:gd name="csX159" fmla="*/ 5616386 w 8750125"/>
                <a:gd name="csY159" fmla="*/ 779553 h 5844443"/>
                <a:gd name="csX160" fmla="*/ 5140497 w 8750125"/>
                <a:gd name="csY160" fmla="*/ 920551 h 5844443"/>
                <a:gd name="csX161" fmla="*/ 4874437 w 8750125"/>
                <a:gd name="csY161" fmla="*/ 1001729 h 5844443"/>
                <a:gd name="csX162" fmla="*/ 4367428 w 8750125"/>
                <a:gd name="csY162" fmla="*/ 1312258 h 5844443"/>
                <a:gd name="csX163" fmla="*/ 4165193 w 8750125"/>
                <a:gd name="csY163" fmla="*/ 1115529 h 5844443"/>
                <a:gd name="csX164" fmla="*/ 3989988 w 8750125"/>
                <a:gd name="csY164" fmla="*/ 1130546 h 5844443"/>
                <a:gd name="csX165" fmla="*/ 3539463 w 8750125"/>
                <a:gd name="csY165" fmla="*/ 1171010 h 5844443"/>
                <a:gd name="csX166" fmla="*/ 2346404 w 8750125"/>
                <a:gd name="csY166" fmla="*/ 1287563 h 5844443"/>
                <a:gd name="csX167" fmla="*/ 1770733 w 8750125"/>
                <a:gd name="csY167" fmla="*/ 1347049 h 5844443"/>
                <a:gd name="csX168" fmla="*/ 1552895 w 8750125"/>
                <a:gd name="csY168" fmla="*/ 1369909 h 5844443"/>
                <a:gd name="csX169" fmla="*/ 1470382 w 8750125"/>
                <a:gd name="csY169" fmla="*/ 1381839 h 5844443"/>
                <a:gd name="csX170" fmla="*/ 1409228 w 8750125"/>
                <a:gd name="csY170" fmla="*/ 1493970 h 5844443"/>
                <a:gd name="csX171" fmla="*/ 1503337 w 8750125"/>
                <a:gd name="csY171" fmla="*/ 1665503 h 5844443"/>
                <a:gd name="csX172" fmla="*/ 1655598 w 8750125"/>
                <a:gd name="csY172" fmla="*/ 1938405 h 5844443"/>
                <a:gd name="csX173" fmla="*/ 1754047 w 8750125"/>
                <a:gd name="csY173" fmla="*/ 2125707 h 5844443"/>
                <a:gd name="csX174" fmla="*/ 1708243 w 8750125"/>
                <a:gd name="csY174" fmla="*/ 2102847 h 5844443"/>
                <a:gd name="csX175" fmla="*/ 1619640 w 8750125"/>
                <a:gd name="csY175" fmla="*/ 1949752 h 5844443"/>
                <a:gd name="csX176" fmla="*/ 1468046 w 8750125"/>
                <a:gd name="csY176" fmla="*/ 1684025 h 5844443"/>
                <a:gd name="csX177" fmla="*/ 1370265 w 8750125"/>
                <a:gd name="csY177" fmla="*/ 1520084 h 5844443"/>
                <a:gd name="csX178" fmla="*/ 1170032 w 8750125"/>
                <a:gd name="csY178" fmla="*/ 1527593 h 5844443"/>
                <a:gd name="csX179" fmla="*/ 1103454 w 8750125"/>
                <a:gd name="csY179" fmla="*/ 1656827 h 5844443"/>
                <a:gd name="csX180" fmla="*/ 966044 w 8750125"/>
                <a:gd name="csY180" fmla="*/ 1936486 h 5844443"/>
                <a:gd name="csX181" fmla="*/ 896296 w 8750125"/>
                <a:gd name="csY181" fmla="*/ 2075231 h 5844443"/>
                <a:gd name="csX182" fmla="*/ 848657 w 8750125"/>
                <a:gd name="csY182" fmla="*/ 2094671 h 5844443"/>
                <a:gd name="csX183" fmla="*/ 1131153 w 8750125"/>
                <a:gd name="csY183" fmla="*/ 1502313 h 5844443"/>
                <a:gd name="csX184" fmla="*/ 1057818 w 8750125"/>
                <a:gd name="csY184" fmla="*/ 1352138 h 5844443"/>
                <a:gd name="csX185" fmla="*/ 1300935 w 8750125"/>
                <a:gd name="csY185" fmla="*/ 1126375 h 5844443"/>
                <a:gd name="csX186" fmla="*/ 1453696 w 8750125"/>
                <a:gd name="csY186" fmla="*/ 1238255 h 5844443"/>
                <a:gd name="csX187" fmla="*/ 4148507 w 8750125"/>
                <a:gd name="csY187" fmla="*/ 858479 h 5844443"/>
                <a:gd name="csX188" fmla="*/ 4373769 w 8750125"/>
                <a:gd name="csY188" fmla="*/ 608938 h 5844443"/>
                <a:gd name="csX189" fmla="*/ 4381111 w 8750125"/>
                <a:gd name="csY189" fmla="*/ 481205 h 5844443"/>
                <a:gd name="csX190" fmla="*/ 4358001 w 8750125"/>
                <a:gd name="csY190" fmla="*/ 454174 h 5844443"/>
                <a:gd name="csX191" fmla="*/ 4320958 w 8750125"/>
                <a:gd name="csY191" fmla="*/ 367322 h 5844443"/>
                <a:gd name="csX192" fmla="*/ 4507258 w 8750125"/>
                <a:gd name="csY192" fmla="*/ 151154 h 5844443"/>
                <a:gd name="csX193" fmla="*/ 4686050 w 8750125"/>
                <a:gd name="csY193" fmla="*/ 375832 h 5844443"/>
                <a:gd name="csX194" fmla="*/ 4624061 w 8750125"/>
                <a:gd name="csY194" fmla="*/ 485961 h 5844443"/>
                <a:gd name="csX195" fmla="*/ 4628149 w 8750125"/>
                <a:gd name="csY195" fmla="*/ 601262 h 5844443"/>
                <a:gd name="csX196" fmla="*/ 4807609 w 8750125"/>
                <a:gd name="csY196" fmla="*/ 739006 h 5844443"/>
                <a:gd name="csX197" fmla="*/ 7260470 w 8750125"/>
                <a:gd name="csY197" fmla="*/ 170176 h 5844443"/>
                <a:gd name="csX198" fmla="*/ 7330636 w 8750125"/>
                <a:gd name="csY198" fmla="*/ 49952 h 5844443"/>
                <a:gd name="csX199" fmla="*/ 7470524 w 8750125"/>
                <a:gd name="csY199" fmla="*/ 44 h 5844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</a:cxnLst>
              <a:rect l="l" t="t" r="r" b="b"/>
              <a:pathLst>
                <a:path w="8750125" h="5844443">
                  <a:moveTo>
                    <a:pt x="7123738" y="5791390"/>
                  </a:moveTo>
                  <a:cubicBezTo>
                    <a:pt x="7139933" y="5791254"/>
                    <a:pt x="7156265" y="5794028"/>
                    <a:pt x="7171366" y="5798992"/>
                  </a:cubicBezTo>
                  <a:cubicBezTo>
                    <a:pt x="7192474" y="5858478"/>
                    <a:pt x="7085182" y="5848883"/>
                    <a:pt x="7075254" y="5829945"/>
                  </a:cubicBezTo>
                  <a:cubicBezTo>
                    <a:pt x="7069247" y="5818515"/>
                    <a:pt x="7074920" y="5812091"/>
                    <a:pt x="7076923" y="5801245"/>
                  </a:cubicBezTo>
                  <a:cubicBezTo>
                    <a:pt x="7091482" y="5794571"/>
                    <a:pt x="7107542" y="5791526"/>
                    <a:pt x="7123738" y="5791390"/>
                  </a:cubicBezTo>
                  <a:close/>
                  <a:moveTo>
                    <a:pt x="1860953" y="5789951"/>
                  </a:moveTo>
                  <a:cubicBezTo>
                    <a:pt x="1881404" y="5790420"/>
                    <a:pt x="1903221" y="5795447"/>
                    <a:pt x="1913149" y="5798992"/>
                  </a:cubicBezTo>
                  <a:cubicBezTo>
                    <a:pt x="1914651" y="5808670"/>
                    <a:pt x="1919323" y="5813008"/>
                    <a:pt x="1917070" y="5823521"/>
                  </a:cubicBezTo>
                  <a:cubicBezTo>
                    <a:pt x="1910145" y="5855725"/>
                    <a:pt x="1837894" y="5841959"/>
                    <a:pt x="1818622" y="5832364"/>
                  </a:cubicBezTo>
                  <a:cubicBezTo>
                    <a:pt x="1817954" y="5823020"/>
                    <a:pt x="1813950" y="5818015"/>
                    <a:pt x="1816953" y="5808253"/>
                  </a:cubicBezTo>
                  <a:cubicBezTo>
                    <a:pt x="1821417" y="5793570"/>
                    <a:pt x="1840502" y="5789482"/>
                    <a:pt x="1860953" y="5789951"/>
                  </a:cubicBezTo>
                  <a:close/>
                  <a:moveTo>
                    <a:pt x="2126283" y="5788490"/>
                  </a:moveTo>
                  <a:cubicBezTo>
                    <a:pt x="2166737" y="5789460"/>
                    <a:pt x="2208368" y="5792109"/>
                    <a:pt x="2229601" y="5791984"/>
                  </a:cubicBezTo>
                  <a:cubicBezTo>
                    <a:pt x="2259469" y="5791901"/>
                    <a:pt x="2279159" y="5787812"/>
                    <a:pt x="2293426" y="5815678"/>
                  </a:cubicBezTo>
                  <a:cubicBezTo>
                    <a:pt x="2279493" y="5844128"/>
                    <a:pt x="2259803" y="5840207"/>
                    <a:pt x="2229601" y="5840290"/>
                  </a:cubicBezTo>
                  <a:cubicBezTo>
                    <a:pt x="2182296" y="5840374"/>
                    <a:pt x="2135074" y="5839456"/>
                    <a:pt x="2087769" y="5840123"/>
                  </a:cubicBezTo>
                  <a:cubicBezTo>
                    <a:pt x="2072334" y="5840290"/>
                    <a:pt x="2043301" y="5846548"/>
                    <a:pt x="2029117" y="5837954"/>
                  </a:cubicBezTo>
                  <a:cubicBezTo>
                    <a:pt x="2017938" y="5831196"/>
                    <a:pt x="2018939" y="5826524"/>
                    <a:pt x="2013266" y="5815678"/>
                  </a:cubicBezTo>
                  <a:cubicBezTo>
                    <a:pt x="2018939" y="5806418"/>
                    <a:pt x="2019022" y="5799660"/>
                    <a:pt x="2030035" y="5795071"/>
                  </a:cubicBezTo>
                  <a:cubicBezTo>
                    <a:pt x="2046555" y="5788230"/>
                    <a:pt x="2085830" y="5787521"/>
                    <a:pt x="2126283" y="5788490"/>
                  </a:cubicBezTo>
                  <a:close/>
                  <a:moveTo>
                    <a:pt x="6815462" y="5788198"/>
                  </a:moveTo>
                  <a:cubicBezTo>
                    <a:pt x="6854642" y="5789147"/>
                    <a:pt x="6894794" y="5791400"/>
                    <a:pt x="6918404" y="5791317"/>
                  </a:cubicBezTo>
                  <a:cubicBezTo>
                    <a:pt x="6947689" y="5791150"/>
                    <a:pt x="6967128" y="5788313"/>
                    <a:pt x="6980977" y="5815678"/>
                  </a:cubicBezTo>
                  <a:cubicBezTo>
                    <a:pt x="6967211" y="5843210"/>
                    <a:pt x="6947772" y="5840207"/>
                    <a:pt x="6918404" y="5840457"/>
                  </a:cubicBezTo>
                  <a:cubicBezTo>
                    <a:pt x="6872267" y="5840791"/>
                    <a:pt x="6757049" y="5849301"/>
                    <a:pt x="6718254" y="5838955"/>
                  </a:cubicBezTo>
                  <a:cubicBezTo>
                    <a:pt x="6707491" y="5836035"/>
                    <a:pt x="6704822" y="5830946"/>
                    <a:pt x="6697230" y="5824021"/>
                  </a:cubicBezTo>
                  <a:cubicBezTo>
                    <a:pt x="6700484" y="5807669"/>
                    <a:pt x="6699399" y="5797907"/>
                    <a:pt x="6718338" y="5792902"/>
                  </a:cubicBezTo>
                  <a:cubicBezTo>
                    <a:pt x="6738069" y="5787604"/>
                    <a:pt x="6776280" y="5787250"/>
                    <a:pt x="6815462" y="5788198"/>
                  </a:cubicBezTo>
                  <a:close/>
                  <a:moveTo>
                    <a:pt x="5622893" y="5517737"/>
                  </a:moveTo>
                  <a:cubicBezTo>
                    <a:pt x="5656161" y="5518248"/>
                    <a:pt x="5688929" y="5522002"/>
                    <a:pt x="5717670" y="5535017"/>
                  </a:cubicBezTo>
                  <a:cubicBezTo>
                    <a:pt x="5836225" y="5588663"/>
                    <a:pt x="5806774" y="5687862"/>
                    <a:pt x="5822125" y="5790649"/>
                  </a:cubicBezTo>
                  <a:cubicBezTo>
                    <a:pt x="6004839" y="5802747"/>
                    <a:pt x="6207826" y="5792234"/>
                    <a:pt x="6392791" y="5792067"/>
                  </a:cubicBezTo>
                  <a:cubicBezTo>
                    <a:pt x="6428500" y="5791984"/>
                    <a:pt x="6539629" y="5783140"/>
                    <a:pt x="6566744" y="5795655"/>
                  </a:cubicBezTo>
                  <a:cubicBezTo>
                    <a:pt x="6576672" y="5800327"/>
                    <a:pt x="6576339" y="5807085"/>
                    <a:pt x="6580761" y="5815678"/>
                  </a:cubicBezTo>
                  <a:cubicBezTo>
                    <a:pt x="6566243" y="5846631"/>
                    <a:pt x="6541048" y="5839539"/>
                    <a:pt x="6509594" y="5839289"/>
                  </a:cubicBezTo>
                  <a:cubicBezTo>
                    <a:pt x="6459536" y="5838872"/>
                    <a:pt x="6409477" y="5839790"/>
                    <a:pt x="6359419" y="5839623"/>
                  </a:cubicBezTo>
                  <a:cubicBezTo>
                    <a:pt x="6134156" y="5839039"/>
                    <a:pt x="5908893" y="5839706"/>
                    <a:pt x="5683631" y="5839873"/>
                  </a:cubicBezTo>
                  <a:cubicBezTo>
                    <a:pt x="4854914" y="5840374"/>
                    <a:pt x="4026114" y="5838705"/>
                    <a:pt x="3197397" y="5839706"/>
                  </a:cubicBezTo>
                  <a:cubicBezTo>
                    <a:pt x="2999917" y="5840040"/>
                    <a:pt x="2802519" y="5839706"/>
                    <a:pt x="2605039" y="5839623"/>
                  </a:cubicBezTo>
                  <a:cubicBezTo>
                    <a:pt x="2560571" y="5839539"/>
                    <a:pt x="2516019" y="5839706"/>
                    <a:pt x="2471550" y="5839623"/>
                  </a:cubicBezTo>
                  <a:cubicBezTo>
                    <a:pt x="2457951" y="5839623"/>
                    <a:pt x="2435258" y="5843294"/>
                    <a:pt x="2423411" y="5834867"/>
                  </a:cubicBezTo>
                  <a:cubicBezTo>
                    <a:pt x="2415652" y="5829361"/>
                    <a:pt x="2417153" y="5823187"/>
                    <a:pt x="2413232" y="5815678"/>
                  </a:cubicBezTo>
                  <a:cubicBezTo>
                    <a:pt x="2417153" y="5809004"/>
                    <a:pt x="2416986" y="5802246"/>
                    <a:pt x="2423995" y="5797407"/>
                  </a:cubicBezTo>
                  <a:cubicBezTo>
                    <a:pt x="2436092" y="5788897"/>
                    <a:pt x="2457617" y="5792318"/>
                    <a:pt x="2471550" y="5792234"/>
                  </a:cubicBezTo>
                  <a:cubicBezTo>
                    <a:pt x="2513266" y="5791817"/>
                    <a:pt x="2554981" y="5792151"/>
                    <a:pt x="2596696" y="5792151"/>
                  </a:cubicBezTo>
                  <a:cubicBezTo>
                    <a:pt x="2779576" y="5792318"/>
                    <a:pt x="2966544" y="5802913"/>
                    <a:pt x="3148924" y="5790649"/>
                  </a:cubicBezTo>
                  <a:cubicBezTo>
                    <a:pt x="3155932" y="5729995"/>
                    <a:pt x="3141582" y="5667005"/>
                    <a:pt x="3172368" y="5611106"/>
                  </a:cubicBezTo>
                  <a:cubicBezTo>
                    <a:pt x="3221508" y="5521836"/>
                    <a:pt x="3307025" y="5521001"/>
                    <a:pt x="3397631" y="5520501"/>
                  </a:cubicBezTo>
                  <a:cubicBezTo>
                    <a:pt x="3508844" y="5519833"/>
                    <a:pt x="3620140" y="5520834"/>
                    <a:pt x="3731353" y="5520668"/>
                  </a:cubicBezTo>
                  <a:cubicBezTo>
                    <a:pt x="4195812" y="5519833"/>
                    <a:pt x="4660187" y="5521919"/>
                    <a:pt x="5124645" y="5520668"/>
                  </a:cubicBezTo>
                  <a:cubicBezTo>
                    <a:pt x="5258134" y="5520333"/>
                    <a:pt x="5391623" y="5519666"/>
                    <a:pt x="5525112" y="5519916"/>
                  </a:cubicBezTo>
                  <a:cubicBezTo>
                    <a:pt x="5555857" y="5519958"/>
                    <a:pt x="5589625" y="5517226"/>
                    <a:pt x="5622893" y="5517737"/>
                  </a:cubicBezTo>
                  <a:close/>
                  <a:moveTo>
                    <a:pt x="3778024" y="5217548"/>
                  </a:moveTo>
                  <a:cubicBezTo>
                    <a:pt x="3819315" y="5218237"/>
                    <a:pt x="3858418" y="5220630"/>
                    <a:pt x="3889871" y="5220734"/>
                  </a:cubicBezTo>
                  <a:cubicBezTo>
                    <a:pt x="4231854" y="5221819"/>
                    <a:pt x="4574086" y="5216479"/>
                    <a:pt x="4916069" y="5221068"/>
                  </a:cubicBezTo>
                  <a:cubicBezTo>
                    <a:pt x="5005005" y="5222319"/>
                    <a:pt x="5094110" y="5221151"/>
                    <a:pt x="5183047" y="5220734"/>
                  </a:cubicBezTo>
                  <a:cubicBezTo>
                    <a:pt x="5230936" y="5220484"/>
                    <a:pt x="5282663" y="5215395"/>
                    <a:pt x="5329968" y="5223070"/>
                  </a:cubicBezTo>
                  <a:cubicBezTo>
                    <a:pt x="5462790" y="5244345"/>
                    <a:pt x="5486484" y="5361815"/>
                    <a:pt x="5469297" y="5475949"/>
                  </a:cubicBezTo>
                  <a:cubicBezTo>
                    <a:pt x="4811947" y="5475949"/>
                    <a:pt x="4154513" y="5475949"/>
                    <a:pt x="3497080" y="5475949"/>
                  </a:cubicBezTo>
                  <a:cubicBezTo>
                    <a:pt x="3492324" y="5440157"/>
                    <a:pt x="3490489" y="5401362"/>
                    <a:pt x="3494744" y="5365236"/>
                  </a:cubicBezTo>
                  <a:cubicBezTo>
                    <a:pt x="3510575" y="5228765"/>
                    <a:pt x="3654149" y="5215484"/>
                    <a:pt x="3778024" y="5217548"/>
                  </a:cubicBezTo>
                  <a:close/>
                  <a:moveTo>
                    <a:pt x="4190848" y="4826963"/>
                  </a:moveTo>
                  <a:cubicBezTo>
                    <a:pt x="4213019" y="4827255"/>
                    <a:pt x="4235233" y="4828277"/>
                    <a:pt x="4256966" y="4828277"/>
                  </a:cubicBezTo>
                  <a:cubicBezTo>
                    <a:pt x="4315368" y="4828443"/>
                    <a:pt x="4373769" y="4828610"/>
                    <a:pt x="4432171" y="4828443"/>
                  </a:cubicBezTo>
                  <a:cubicBezTo>
                    <a:pt x="4476639" y="4828360"/>
                    <a:pt x="4521191" y="4828193"/>
                    <a:pt x="4565660" y="4828277"/>
                  </a:cubicBezTo>
                  <a:cubicBezTo>
                    <a:pt x="4624061" y="4828443"/>
                    <a:pt x="4682463" y="4828110"/>
                    <a:pt x="4740864" y="4828277"/>
                  </a:cubicBezTo>
                  <a:cubicBezTo>
                    <a:pt x="4827632" y="4828694"/>
                    <a:pt x="4904889" y="4823270"/>
                    <a:pt x="4970215" y="4889681"/>
                  </a:cubicBezTo>
                  <a:cubicBezTo>
                    <a:pt x="5041382" y="4961849"/>
                    <a:pt x="5031036" y="5085076"/>
                    <a:pt x="5023110" y="5178435"/>
                  </a:cubicBezTo>
                  <a:cubicBezTo>
                    <a:pt x="4667612" y="5178435"/>
                    <a:pt x="4312114" y="5178435"/>
                    <a:pt x="3956616" y="5178435"/>
                  </a:cubicBezTo>
                  <a:cubicBezTo>
                    <a:pt x="3949191" y="5123955"/>
                    <a:pt x="3950192" y="5061382"/>
                    <a:pt x="3954280" y="5006401"/>
                  </a:cubicBezTo>
                  <a:cubicBezTo>
                    <a:pt x="3961038" y="4916629"/>
                    <a:pt x="4036876" y="4841959"/>
                    <a:pt x="4124979" y="4830028"/>
                  </a:cubicBezTo>
                  <a:cubicBezTo>
                    <a:pt x="4146546" y="4827108"/>
                    <a:pt x="4168676" y="4826671"/>
                    <a:pt x="4190848" y="4826963"/>
                  </a:cubicBezTo>
                  <a:close/>
                  <a:moveTo>
                    <a:pt x="0" y="3908203"/>
                  </a:moveTo>
                  <a:cubicBezTo>
                    <a:pt x="840564" y="3908203"/>
                    <a:pt x="1681045" y="3908203"/>
                    <a:pt x="2521609" y="3908203"/>
                  </a:cubicBezTo>
                  <a:cubicBezTo>
                    <a:pt x="2507342" y="3966521"/>
                    <a:pt x="2449608" y="4021335"/>
                    <a:pt x="2407893" y="4062633"/>
                  </a:cubicBezTo>
                  <a:cubicBezTo>
                    <a:pt x="2296513" y="4172928"/>
                    <a:pt x="2166778" y="4264119"/>
                    <a:pt x="2024612" y="4330195"/>
                  </a:cubicBezTo>
                  <a:cubicBezTo>
                    <a:pt x="1541048" y="4554958"/>
                    <a:pt x="940514" y="4549952"/>
                    <a:pt x="455615" y="4331530"/>
                  </a:cubicBezTo>
                  <a:cubicBezTo>
                    <a:pt x="286585" y="4255441"/>
                    <a:pt x="43134" y="4102930"/>
                    <a:pt x="0" y="3908203"/>
                  </a:cubicBezTo>
                  <a:close/>
                  <a:moveTo>
                    <a:pt x="294010" y="3400778"/>
                  </a:moveTo>
                  <a:cubicBezTo>
                    <a:pt x="325296" y="3458095"/>
                    <a:pt x="298432" y="3484959"/>
                    <a:pt x="274988" y="3539606"/>
                  </a:cubicBezTo>
                  <a:cubicBezTo>
                    <a:pt x="242116" y="3615945"/>
                    <a:pt x="212915" y="3693953"/>
                    <a:pt x="179877" y="3770209"/>
                  </a:cubicBezTo>
                  <a:cubicBezTo>
                    <a:pt x="170449" y="3791984"/>
                    <a:pt x="149174" y="3861732"/>
                    <a:pt x="130402" y="3870910"/>
                  </a:cubicBezTo>
                  <a:cubicBezTo>
                    <a:pt x="123144" y="3874414"/>
                    <a:pt x="109628" y="3870993"/>
                    <a:pt x="102119" y="3870576"/>
                  </a:cubicBezTo>
                  <a:cubicBezTo>
                    <a:pt x="102370" y="3825606"/>
                    <a:pt x="137411" y="3771376"/>
                    <a:pt x="154514" y="3728326"/>
                  </a:cubicBezTo>
                  <a:cubicBezTo>
                    <a:pt x="184215" y="3653239"/>
                    <a:pt x="216503" y="3578986"/>
                    <a:pt x="248123" y="3504649"/>
                  </a:cubicBezTo>
                  <a:cubicBezTo>
                    <a:pt x="262974" y="3469858"/>
                    <a:pt x="273653" y="3432815"/>
                    <a:pt x="294010" y="3400778"/>
                  </a:cubicBezTo>
                  <a:close/>
                  <a:moveTo>
                    <a:pt x="2229601" y="3377083"/>
                  </a:moveTo>
                  <a:cubicBezTo>
                    <a:pt x="2250292" y="3416046"/>
                    <a:pt x="2263891" y="3458428"/>
                    <a:pt x="2280494" y="3499226"/>
                  </a:cubicBezTo>
                  <a:cubicBezTo>
                    <a:pt x="2312782" y="3578485"/>
                    <a:pt x="2345487" y="3657494"/>
                    <a:pt x="2377274" y="3736920"/>
                  </a:cubicBezTo>
                  <a:cubicBezTo>
                    <a:pt x="2392792" y="3775632"/>
                    <a:pt x="2431587" y="3832782"/>
                    <a:pt x="2421492" y="3872661"/>
                  </a:cubicBezTo>
                  <a:cubicBezTo>
                    <a:pt x="2413149" y="3872161"/>
                    <a:pt x="2401802" y="3873997"/>
                    <a:pt x="2394293" y="3869491"/>
                  </a:cubicBezTo>
                  <a:cubicBezTo>
                    <a:pt x="2379026" y="3860564"/>
                    <a:pt x="2356666" y="3784976"/>
                    <a:pt x="2348240" y="3765203"/>
                  </a:cubicBezTo>
                  <a:cubicBezTo>
                    <a:pt x="2311530" y="3678936"/>
                    <a:pt x="2277657" y="3591500"/>
                    <a:pt x="2242867" y="3504399"/>
                  </a:cubicBezTo>
                  <a:cubicBezTo>
                    <a:pt x="2224011" y="3457260"/>
                    <a:pt x="2198649" y="3424472"/>
                    <a:pt x="2229601" y="3377083"/>
                  </a:cubicBezTo>
                  <a:close/>
                  <a:moveTo>
                    <a:pt x="6276552" y="2835796"/>
                  </a:moveTo>
                  <a:cubicBezTo>
                    <a:pt x="6325859" y="2836349"/>
                    <a:pt x="6376230" y="2839081"/>
                    <a:pt x="6409477" y="2839123"/>
                  </a:cubicBezTo>
                  <a:cubicBezTo>
                    <a:pt x="6584682" y="2839540"/>
                    <a:pt x="6759886" y="2839623"/>
                    <a:pt x="6935090" y="2839623"/>
                  </a:cubicBezTo>
                  <a:cubicBezTo>
                    <a:pt x="7346654" y="2839706"/>
                    <a:pt x="7758301" y="2839373"/>
                    <a:pt x="8169864" y="2839373"/>
                  </a:cubicBezTo>
                  <a:cubicBezTo>
                    <a:pt x="8300600" y="2839373"/>
                    <a:pt x="8431252" y="2838539"/>
                    <a:pt x="8561988" y="2839540"/>
                  </a:cubicBezTo>
                  <a:cubicBezTo>
                    <a:pt x="8622475" y="2839957"/>
                    <a:pt x="8692056" y="2830279"/>
                    <a:pt x="8750125" y="2845547"/>
                  </a:cubicBezTo>
                  <a:cubicBezTo>
                    <a:pt x="8722258" y="2928977"/>
                    <a:pt x="8661020" y="2993553"/>
                    <a:pt x="8595694" y="3050202"/>
                  </a:cubicBezTo>
                  <a:cubicBezTo>
                    <a:pt x="8459368" y="3168507"/>
                    <a:pt x="8299432" y="3243344"/>
                    <a:pt x="8130652" y="3303498"/>
                  </a:cubicBezTo>
                  <a:cubicBezTo>
                    <a:pt x="7653929" y="3473362"/>
                    <a:pt x="7077924" y="3443995"/>
                    <a:pt x="6619889" y="3231497"/>
                  </a:cubicBezTo>
                  <a:cubicBezTo>
                    <a:pt x="6450776" y="3152989"/>
                    <a:pt x="6236943" y="3015829"/>
                    <a:pt x="6150008" y="2845547"/>
                  </a:cubicBezTo>
                  <a:cubicBezTo>
                    <a:pt x="6179000" y="2836870"/>
                    <a:pt x="6227244" y="2835243"/>
                    <a:pt x="6276552" y="2835796"/>
                  </a:cubicBezTo>
                  <a:close/>
                  <a:moveTo>
                    <a:pt x="8453528" y="2323020"/>
                  </a:moveTo>
                  <a:cubicBezTo>
                    <a:pt x="8488403" y="2357394"/>
                    <a:pt x="8503253" y="2425640"/>
                    <a:pt x="8521775" y="2472361"/>
                  </a:cubicBezTo>
                  <a:cubicBezTo>
                    <a:pt x="8564074" y="2579403"/>
                    <a:pt x="8617637" y="2684943"/>
                    <a:pt x="8649507" y="2795488"/>
                  </a:cubicBezTo>
                  <a:cubicBezTo>
                    <a:pt x="8638327" y="2797574"/>
                    <a:pt x="8626146" y="2803164"/>
                    <a:pt x="8614799" y="2796573"/>
                  </a:cubicBezTo>
                  <a:cubicBezTo>
                    <a:pt x="8601868" y="2788981"/>
                    <a:pt x="8578674" y="2714227"/>
                    <a:pt x="8572417" y="2696957"/>
                  </a:cubicBezTo>
                  <a:cubicBezTo>
                    <a:pt x="8544050" y="2619199"/>
                    <a:pt x="8509927" y="2542610"/>
                    <a:pt x="8478474" y="2465854"/>
                  </a:cubicBezTo>
                  <a:cubicBezTo>
                    <a:pt x="8466626" y="2436736"/>
                    <a:pt x="8439178" y="2393102"/>
                    <a:pt x="8439929" y="2361649"/>
                  </a:cubicBezTo>
                  <a:cubicBezTo>
                    <a:pt x="8440263" y="2349218"/>
                    <a:pt x="8449106" y="2334534"/>
                    <a:pt x="8453528" y="2323020"/>
                  </a:cubicBezTo>
                  <a:close/>
                  <a:moveTo>
                    <a:pt x="6451193" y="2291067"/>
                  </a:moveTo>
                  <a:cubicBezTo>
                    <a:pt x="6481979" y="2349134"/>
                    <a:pt x="6452527" y="2379253"/>
                    <a:pt x="6427916" y="2434484"/>
                  </a:cubicBezTo>
                  <a:cubicBezTo>
                    <a:pt x="6390038" y="2519667"/>
                    <a:pt x="6353913" y="2606268"/>
                    <a:pt x="6318955" y="2692785"/>
                  </a:cubicBezTo>
                  <a:cubicBezTo>
                    <a:pt x="6311947" y="2710139"/>
                    <a:pt x="6284999" y="2788480"/>
                    <a:pt x="6272651" y="2795989"/>
                  </a:cubicBezTo>
                  <a:cubicBezTo>
                    <a:pt x="6260136" y="2803748"/>
                    <a:pt x="6247288" y="2797658"/>
                    <a:pt x="6234606" y="2795488"/>
                  </a:cubicBezTo>
                  <a:cubicBezTo>
                    <a:pt x="6306858" y="2627376"/>
                    <a:pt x="6379025" y="2459263"/>
                    <a:pt x="6451193" y="2291067"/>
                  </a:cubicBezTo>
                  <a:close/>
                  <a:moveTo>
                    <a:pt x="4657434" y="1344212"/>
                  </a:moveTo>
                  <a:cubicBezTo>
                    <a:pt x="4699900" y="2490966"/>
                    <a:pt x="4742282" y="3637721"/>
                    <a:pt x="4784749" y="4784475"/>
                  </a:cubicBezTo>
                  <a:cubicBezTo>
                    <a:pt x="4589855" y="4784475"/>
                    <a:pt x="4394877" y="4784475"/>
                    <a:pt x="4199983" y="4784475"/>
                  </a:cubicBezTo>
                  <a:cubicBezTo>
                    <a:pt x="4252378" y="3637804"/>
                    <a:pt x="4304688" y="2491217"/>
                    <a:pt x="4357083" y="1344629"/>
                  </a:cubicBezTo>
                  <a:cubicBezTo>
                    <a:pt x="4460454" y="1384843"/>
                    <a:pt x="4553646" y="1376249"/>
                    <a:pt x="4657434" y="1344212"/>
                  </a:cubicBezTo>
                  <a:close/>
                  <a:moveTo>
                    <a:pt x="1269982" y="1260448"/>
                  </a:moveTo>
                  <a:cubicBezTo>
                    <a:pt x="1366428" y="1264202"/>
                    <a:pt x="1358335" y="1418799"/>
                    <a:pt x="1261806" y="1414711"/>
                  </a:cubicBezTo>
                  <a:cubicBezTo>
                    <a:pt x="1163524" y="1410539"/>
                    <a:pt x="1171534" y="1256610"/>
                    <a:pt x="1269982" y="1260448"/>
                  </a:cubicBezTo>
                  <a:close/>
                  <a:moveTo>
                    <a:pt x="1286601" y="1225358"/>
                  </a:moveTo>
                  <a:cubicBezTo>
                    <a:pt x="1272237" y="1222328"/>
                    <a:pt x="1256341" y="1222341"/>
                    <a:pt x="1239112" y="1226241"/>
                  </a:cubicBezTo>
                  <a:cubicBezTo>
                    <a:pt x="1099533" y="1257778"/>
                    <a:pt x="1144669" y="1484709"/>
                    <a:pt x="1294677" y="1446748"/>
                  </a:cubicBezTo>
                  <a:cubicBezTo>
                    <a:pt x="1412648" y="1416891"/>
                    <a:pt x="1387153" y="1246568"/>
                    <a:pt x="1286601" y="1225358"/>
                  </a:cubicBezTo>
                  <a:close/>
                  <a:moveTo>
                    <a:pt x="4500167" y="725907"/>
                  </a:moveTo>
                  <a:cubicBezTo>
                    <a:pt x="4465126" y="727659"/>
                    <a:pt x="4428083" y="737421"/>
                    <a:pt x="4396880" y="753439"/>
                  </a:cubicBezTo>
                  <a:cubicBezTo>
                    <a:pt x="4185049" y="862233"/>
                    <a:pt x="4266728" y="1195121"/>
                    <a:pt x="4507258" y="1193119"/>
                  </a:cubicBezTo>
                  <a:cubicBezTo>
                    <a:pt x="4538712" y="1192869"/>
                    <a:pt x="4570248" y="1185110"/>
                    <a:pt x="4598782" y="1172178"/>
                  </a:cubicBezTo>
                  <a:cubicBezTo>
                    <a:pt x="4823377" y="1070810"/>
                    <a:pt x="4748290" y="713643"/>
                    <a:pt x="4500167" y="725907"/>
                  </a:cubicBezTo>
                  <a:close/>
                  <a:moveTo>
                    <a:pt x="7462122" y="133132"/>
                  </a:moveTo>
                  <a:cubicBezTo>
                    <a:pt x="7558317" y="123955"/>
                    <a:pt x="7574670" y="280721"/>
                    <a:pt x="7477390" y="288814"/>
                  </a:cubicBezTo>
                  <a:cubicBezTo>
                    <a:pt x="7375271" y="297324"/>
                    <a:pt x="7361671" y="142644"/>
                    <a:pt x="7462122" y="133132"/>
                  </a:cubicBezTo>
                  <a:close/>
                  <a:moveTo>
                    <a:pt x="7453696" y="99593"/>
                  </a:moveTo>
                  <a:cubicBezTo>
                    <a:pt x="7316368" y="116196"/>
                    <a:pt x="7335558" y="338038"/>
                    <a:pt x="7473051" y="325774"/>
                  </a:cubicBezTo>
                  <a:cubicBezTo>
                    <a:pt x="7624645" y="312258"/>
                    <a:pt x="7603119" y="81489"/>
                    <a:pt x="7453696" y="99593"/>
                  </a:cubicBezTo>
                  <a:close/>
                  <a:moveTo>
                    <a:pt x="7470524" y="44"/>
                  </a:moveTo>
                  <a:cubicBezTo>
                    <a:pt x="7552806" y="1702"/>
                    <a:pt x="7632978" y="50359"/>
                    <a:pt x="7662439" y="136136"/>
                  </a:cubicBezTo>
                  <a:cubicBezTo>
                    <a:pt x="7690972" y="219066"/>
                    <a:pt x="7667445" y="294154"/>
                    <a:pt x="7614383" y="359313"/>
                  </a:cubicBezTo>
                  <a:cubicBezTo>
                    <a:pt x="7732271" y="570643"/>
                    <a:pt x="7850158" y="782056"/>
                    <a:pt x="7968046" y="993386"/>
                  </a:cubicBezTo>
                  <a:cubicBezTo>
                    <a:pt x="7951109" y="989548"/>
                    <a:pt x="7927665" y="982290"/>
                    <a:pt x="7913732" y="969942"/>
                  </a:cubicBezTo>
                  <a:cubicBezTo>
                    <a:pt x="7889203" y="948167"/>
                    <a:pt x="7850075" y="859396"/>
                    <a:pt x="7831970" y="826358"/>
                  </a:cubicBezTo>
                  <a:cubicBezTo>
                    <a:pt x="7780994" y="733416"/>
                    <a:pt x="7726764" y="642226"/>
                    <a:pt x="7674453" y="550036"/>
                  </a:cubicBezTo>
                  <a:cubicBezTo>
                    <a:pt x="7645085" y="498309"/>
                    <a:pt x="7617303" y="434901"/>
                    <a:pt x="7577507" y="390766"/>
                  </a:cubicBezTo>
                  <a:cubicBezTo>
                    <a:pt x="7509928" y="423972"/>
                    <a:pt x="7458284" y="424639"/>
                    <a:pt x="7385616" y="409121"/>
                  </a:cubicBezTo>
                  <a:cubicBezTo>
                    <a:pt x="7358334" y="454090"/>
                    <a:pt x="7339312" y="506401"/>
                    <a:pt x="7318288" y="554624"/>
                  </a:cubicBezTo>
                  <a:cubicBezTo>
                    <a:pt x="7282162" y="637304"/>
                    <a:pt x="7241782" y="718232"/>
                    <a:pt x="7205323" y="800828"/>
                  </a:cubicBezTo>
                  <a:cubicBezTo>
                    <a:pt x="7194227" y="826024"/>
                    <a:pt x="7168529" y="904532"/>
                    <a:pt x="7148089" y="918298"/>
                  </a:cubicBezTo>
                  <a:cubicBezTo>
                    <a:pt x="7135491" y="926725"/>
                    <a:pt x="7119389" y="926725"/>
                    <a:pt x="7105873" y="926641"/>
                  </a:cubicBezTo>
                  <a:cubicBezTo>
                    <a:pt x="7186300" y="745847"/>
                    <a:pt x="7266811" y="565136"/>
                    <a:pt x="7347322" y="384342"/>
                  </a:cubicBezTo>
                  <a:cubicBezTo>
                    <a:pt x="7326713" y="361148"/>
                    <a:pt x="7306106" y="338038"/>
                    <a:pt x="7285499" y="314844"/>
                  </a:cubicBezTo>
                  <a:cubicBezTo>
                    <a:pt x="7233939" y="322604"/>
                    <a:pt x="7183880" y="338873"/>
                    <a:pt x="7133572" y="352555"/>
                  </a:cubicBezTo>
                  <a:cubicBezTo>
                    <a:pt x="7019940" y="383591"/>
                    <a:pt x="6906307" y="415545"/>
                    <a:pt x="6792174" y="444829"/>
                  </a:cubicBezTo>
                  <a:cubicBezTo>
                    <a:pt x="6397880" y="545781"/>
                    <a:pt x="6006507" y="663334"/>
                    <a:pt x="5616386" y="779553"/>
                  </a:cubicBezTo>
                  <a:cubicBezTo>
                    <a:pt x="5458034" y="826775"/>
                    <a:pt x="5300183" y="877835"/>
                    <a:pt x="5140497" y="920551"/>
                  </a:cubicBezTo>
                  <a:cubicBezTo>
                    <a:pt x="5080511" y="936570"/>
                    <a:pt x="4918822" y="974114"/>
                    <a:pt x="4874437" y="1001729"/>
                  </a:cubicBezTo>
                  <a:cubicBezTo>
                    <a:pt x="4840730" y="1241843"/>
                    <a:pt x="4604372" y="1408537"/>
                    <a:pt x="4367428" y="1312258"/>
                  </a:cubicBezTo>
                  <a:cubicBezTo>
                    <a:pt x="4271984" y="1273463"/>
                    <a:pt x="4213082" y="1203715"/>
                    <a:pt x="4165193" y="1115529"/>
                  </a:cubicBezTo>
                  <a:cubicBezTo>
                    <a:pt x="4107042" y="1113443"/>
                    <a:pt x="4048056" y="1125540"/>
                    <a:pt x="3989988" y="1130546"/>
                  </a:cubicBezTo>
                  <a:cubicBezTo>
                    <a:pt x="3839730" y="1143478"/>
                    <a:pt x="3689638" y="1157661"/>
                    <a:pt x="3539463" y="1171010"/>
                  </a:cubicBezTo>
                  <a:cubicBezTo>
                    <a:pt x="3141749" y="1206551"/>
                    <a:pt x="2743367" y="1244095"/>
                    <a:pt x="2346404" y="1287563"/>
                  </a:cubicBezTo>
                  <a:cubicBezTo>
                    <a:pt x="2154680" y="1308587"/>
                    <a:pt x="1962707" y="1328610"/>
                    <a:pt x="1770733" y="1347049"/>
                  </a:cubicBezTo>
                  <a:cubicBezTo>
                    <a:pt x="1698065" y="1354057"/>
                    <a:pt x="1625396" y="1361649"/>
                    <a:pt x="1552895" y="1369909"/>
                  </a:cubicBezTo>
                  <a:cubicBezTo>
                    <a:pt x="1524779" y="1373079"/>
                    <a:pt x="1496746" y="1372245"/>
                    <a:pt x="1470382" y="1381839"/>
                  </a:cubicBezTo>
                  <a:cubicBezTo>
                    <a:pt x="1457367" y="1426475"/>
                    <a:pt x="1435258" y="1456426"/>
                    <a:pt x="1409228" y="1493970"/>
                  </a:cubicBezTo>
                  <a:cubicBezTo>
                    <a:pt x="1434257" y="1553289"/>
                    <a:pt x="1471634" y="1609354"/>
                    <a:pt x="1503337" y="1665503"/>
                  </a:cubicBezTo>
                  <a:cubicBezTo>
                    <a:pt x="1554564" y="1756276"/>
                    <a:pt x="1605123" y="1847299"/>
                    <a:pt x="1655598" y="1938405"/>
                  </a:cubicBezTo>
                  <a:cubicBezTo>
                    <a:pt x="1681796" y="1985544"/>
                    <a:pt x="1748957" y="2077067"/>
                    <a:pt x="1754047" y="2125707"/>
                  </a:cubicBezTo>
                  <a:cubicBezTo>
                    <a:pt x="1739613" y="2118949"/>
                    <a:pt x="1720591" y="2113109"/>
                    <a:pt x="1708243" y="2102847"/>
                  </a:cubicBezTo>
                  <a:cubicBezTo>
                    <a:pt x="1679877" y="2079069"/>
                    <a:pt x="1640164" y="1985877"/>
                    <a:pt x="1619640" y="1949752"/>
                  </a:cubicBezTo>
                  <a:cubicBezTo>
                    <a:pt x="1569331" y="1860981"/>
                    <a:pt x="1518438" y="1772712"/>
                    <a:pt x="1468046" y="1684025"/>
                  </a:cubicBezTo>
                  <a:cubicBezTo>
                    <a:pt x="1437344" y="1629962"/>
                    <a:pt x="1411063" y="1566972"/>
                    <a:pt x="1370265" y="1520084"/>
                  </a:cubicBezTo>
                  <a:cubicBezTo>
                    <a:pt x="1304606" y="1554374"/>
                    <a:pt x="1238111" y="1557544"/>
                    <a:pt x="1170032" y="1527593"/>
                  </a:cubicBezTo>
                  <a:cubicBezTo>
                    <a:pt x="1139246" y="1563968"/>
                    <a:pt x="1124312" y="1613776"/>
                    <a:pt x="1103454" y="1656827"/>
                  </a:cubicBezTo>
                  <a:cubicBezTo>
                    <a:pt x="1058151" y="1750352"/>
                    <a:pt x="1011430" y="1843044"/>
                    <a:pt x="966044" y="1936486"/>
                  </a:cubicBezTo>
                  <a:cubicBezTo>
                    <a:pt x="952361" y="1964602"/>
                    <a:pt x="915985" y="2059046"/>
                    <a:pt x="896296" y="2075231"/>
                  </a:cubicBezTo>
                  <a:cubicBezTo>
                    <a:pt x="884282" y="2085243"/>
                    <a:pt x="862924" y="2091083"/>
                    <a:pt x="848657" y="2094671"/>
                  </a:cubicBezTo>
                  <a:cubicBezTo>
                    <a:pt x="942767" y="1897190"/>
                    <a:pt x="1036960" y="1699794"/>
                    <a:pt x="1131153" y="1502313"/>
                  </a:cubicBezTo>
                  <a:cubicBezTo>
                    <a:pt x="1092191" y="1457845"/>
                    <a:pt x="1061071" y="1413626"/>
                    <a:pt x="1057818" y="1352138"/>
                  </a:cubicBezTo>
                  <a:cubicBezTo>
                    <a:pt x="1050893" y="1221903"/>
                    <a:pt x="1168447" y="1102847"/>
                    <a:pt x="1300935" y="1126375"/>
                  </a:cubicBezTo>
                  <a:cubicBezTo>
                    <a:pt x="1373519" y="1139306"/>
                    <a:pt x="1409478" y="1186194"/>
                    <a:pt x="1453696" y="1238255"/>
                  </a:cubicBezTo>
                  <a:cubicBezTo>
                    <a:pt x="2351994" y="1111691"/>
                    <a:pt x="3250209" y="985126"/>
                    <a:pt x="4148507" y="858479"/>
                  </a:cubicBezTo>
                  <a:cubicBezTo>
                    <a:pt x="4205656" y="726491"/>
                    <a:pt x="4235775" y="668340"/>
                    <a:pt x="4373769" y="608938"/>
                  </a:cubicBezTo>
                  <a:cubicBezTo>
                    <a:pt x="4379359" y="583157"/>
                    <a:pt x="4390622" y="506068"/>
                    <a:pt x="4381111" y="481205"/>
                  </a:cubicBezTo>
                  <a:cubicBezTo>
                    <a:pt x="4377190" y="470943"/>
                    <a:pt x="4364675" y="462684"/>
                    <a:pt x="4358001" y="454174"/>
                  </a:cubicBezTo>
                  <a:cubicBezTo>
                    <a:pt x="4338895" y="429895"/>
                    <a:pt x="4325213" y="397941"/>
                    <a:pt x="4320958" y="367322"/>
                  </a:cubicBezTo>
                  <a:cubicBezTo>
                    <a:pt x="4305106" y="254691"/>
                    <a:pt x="4392458" y="150403"/>
                    <a:pt x="4507258" y="151154"/>
                  </a:cubicBezTo>
                  <a:cubicBezTo>
                    <a:pt x="4623144" y="151904"/>
                    <a:pt x="4707825" y="264536"/>
                    <a:pt x="4686050" y="375832"/>
                  </a:cubicBezTo>
                  <a:cubicBezTo>
                    <a:pt x="4676205" y="426224"/>
                    <a:pt x="4631737" y="455425"/>
                    <a:pt x="4624061" y="485961"/>
                  </a:cubicBezTo>
                  <a:cubicBezTo>
                    <a:pt x="4615802" y="518832"/>
                    <a:pt x="4627232" y="567139"/>
                    <a:pt x="4628149" y="601262"/>
                  </a:cubicBezTo>
                  <a:cubicBezTo>
                    <a:pt x="4715418" y="649151"/>
                    <a:pt x="4742866" y="658746"/>
                    <a:pt x="4807609" y="739006"/>
                  </a:cubicBezTo>
                  <a:cubicBezTo>
                    <a:pt x="5625229" y="549368"/>
                    <a:pt x="6442850" y="359730"/>
                    <a:pt x="7260470" y="170176"/>
                  </a:cubicBezTo>
                  <a:cubicBezTo>
                    <a:pt x="7277073" y="124623"/>
                    <a:pt x="7292841" y="82740"/>
                    <a:pt x="7330636" y="49952"/>
                  </a:cubicBezTo>
                  <a:cubicBezTo>
                    <a:pt x="7371026" y="14974"/>
                    <a:pt x="7421155" y="-951"/>
                    <a:pt x="7470524" y="44"/>
                  </a:cubicBezTo>
                  <a:close/>
                </a:path>
              </a:pathLst>
            </a:custGeom>
            <a:solidFill>
              <a:schemeClr val="tx2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EEE3129-D651-09AE-667A-75A50169888B}"/>
                </a:ext>
              </a:extLst>
            </p:cNvPr>
            <p:cNvSpPr/>
            <p:nvPr/>
          </p:nvSpPr>
          <p:spPr>
            <a:xfrm>
              <a:off x="6003201" y="2088602"/>
              <a:ext cx="185139" cy="189750"/>
            </a:xfrm>
            <a:prstGeom prst="ellipse">
              <a:avLst/>
            </a:prstGeom>
            <a:solidFill>
              <a:srgbClr val="FCC51C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8052E4-40B1-71FE-3E69-8396AF95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Unbalanced Comparison Scale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F6D538-F99C-9AA8-29C8-93F8737BCE02}"/>
              </a:ext>
            </a:extLst>
          </p:cNvPr>
          <p:cNvGrpSpPr/>
          <p:nvPr/>
        </p:nvGrpSpPr>
        <p:grpSpPr>
          <a:xfrm>
            <a:off x="9774911" y="1989316"/>
            <a:ext cx="1835417" cy="1659485"/>
            <a:chOff x="8921977" y="2947244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3115315-EE8E-ADFE-E8FF-AD1858667D1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01FEACD-6A6C-4766-E833-4A5F25CC1F7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EC4A9B1-7FFA-FA78-8F9E-CA6CED00B44A}"/>
              </a:ext>
            </a:extLst>
          </p:cNvPr>
          <p:cNvGrpSpPr/>
          <p:nvPr/>
        </p:nvGrpSpPr>
        <p:grpSpPr>
          <a:xfrm>
            <a:off x="581672" y="2751531"/>
            <a:ext cx="1835417" cy="1659485"/>
            <a:chOff x="332936" y="2947244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5EF0ED6-8749-B0FD-41B9-9940C8D1E9F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DD1FFEB-350A-3949-3006-1BD2B4EAD8F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E5E243-3031-B118-49B6-00BCAB58245C}"/>
              </a:ext>
            </a:extLst>
          </p:cNvPr>
          <p:cNvSpPr/>
          <p:nvPr/>
        </p:nvSpPr>
        <p:spPr>
          <a:xfrm>
            <a:off x="2963235" y="4948130"/>
            <a:ext cx="1648177" cy="39157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/>
              <a:t>OPTION A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C9A0DC8-DDBA-A887-A8AC-526378FA8B03}"/>
              </a:ext>
            </a:extLst>
          </p:cNvPr>
          <p:cNvSpPr/>
          <p:nvPr/>
        </p:nvSpPr>
        <p:spPr>
          <a:xfrm>
            <a:off x="7376601" y="4103702"/>
            <a:ext cx="1648177" cy="3915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/>
              <a:t>OPTION A</a:t>
            </a:r>
          </a:p>
        </p:txBody>
      </p:sp>
      <p:pic>
        <p:nvPicPr>
          <p:cNvPr id="25" name="Graphic 24" descr="Lights On with solid fill">
            <a:extLst>
              <a:ext uri="{FF2B5EF4-FFF2-40B4-BE49-F238E27FC236}">
                <a16:creationId xmlns:a16="http://schemas.microsoft.com/office/drawing/2014/main" id="{4310F128-128A-F034-91AA-A582F3E0B2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52049" y="2325184"/>
            <a:ext cx="1097280" cy="1097280"/>
          </a:xfrm>
          <a:prstGeom prst="rect">
            <a:avLst/>
          </a:prstGeom>
        </p:spPr>
      </p:pic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39B04E33-BE27-BD6F-8FD7-54E5A9251E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38683" y="3100161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07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63719-53E7-38BF-EC78-1EF1EED01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AE3EAB8-49FE-AFC5-EE10-38D0E3470A0E}"/>
              </a:ext>
            </a:extLst>
          </p:cNvPr>
          <p:cNvSpPr/>
          <p:nvPr/>
        </p:nvSpPr>
        <p:spPr>
          <a:xfrm>
            <a:off x="4820957" y="3429001"/>
            <a:ext cx="2555354" cy="2132557"/>
          </a:xfrm>
          <a:custGeom>
            <a:avLst/>
            <a:gdLst>
              <a:gd name="csX0" fmla="*/ 1277677 w 2555354"/>
              <a:gd name="csY0" fmla="*/ 0 h 2132557"/>
              <a:gd name="csX1" fmla="*/ 2555354 w 2555354"/>
              <a:gd name="csY1" fmla="*/ 1277677 h 2132557"/>
              <a:gd name="csX2" fmla="*/ 2263595 w 2555354"/>
              <a:gd name="csY2" fmla="*/ 2090399 h 2132557"/>
              <a:gd name="csX3" fmla="*/ 2225279 w 2555354"/>
              <a:gd name="csY3" fmla="*/ 2132557 h 2132557"/>
              <a:gd name="csX4" fmla="*/ 330076 w 2555354"/>
              <a:gd name="csY4" fmla="*/ 2132557 h 2132557"/>
              <a:gd name="csX5" fmla="*/ 291759 w 2555354"/>
              <a:gd name="csY5" fmla="*/ 2090399 h 2132557"/>
              <a:gd name="csX6" fmla="*/ 0 w 2555354"/>
              <a:gd name="csY6" fmla="*/ 1277677 h 2132557"/>
              <a:gd name="csX7" fmla="*/ 1277677 w 2555354"/>
              <a:gd name="csY7" fmla="*/ 0 h 2132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55354" h="2132557">
                <a:moveTo>
                  <a:pt x="1277677" y="0"/>
                </a:moveTo>
                <a:cubicBezTo>
                  <a:pt x="1983319" y="0"/>
                  <a:pt x="2555354" y="572035"/>
                  <a:pt x="2555354" y="1277677"/>
                </a:cubicBezTo>
                <a:cubicBezTo>
                  <a:pt x="2555354" y="1586396"/>
                  <a:pt x="2445863" y="1869541"/>
                  <a:pt x="2263595" y="2090399"/>
                </a:cubicBezTo>
                <a:lnTo>
                  <a:pt x="2225279" y="2132557"/>
                </a:lnTo>
                <a:lnTo>
                  <a:pt x="330076" y="2132557"/>
                </a:lnTo>
                <a:lnTo>
                  <a:pt x="291759" y="2090399"/>
                </a:lnTo>
                <a:cubicBezTo>
                  <a:pt x="109491" y="1869541"/>
                  <a:pt x="0" y="1586396"/>
                  <a:pt x="0" y="1277677"/>
                </a:cubicBezTo>
                <a:cubicBezTo>
                  <a:pt x="0" y="572035"/>
                  <a:pt x="572035" y="0"/>
                  <a:pt x="1277677" y="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528EF55-99E9-D4C3-676B-2A4D98D566E1}"/>
              </a:ext>
            </a:extLst>
          </p:cNvPr>
          <p:cNvSpPr/>
          <p:nvPr/>
        </p:nvSpPr>
        <p:spPr>
          <a:xfrm>
            <a:off x="7462671" y="2142832"/>
            <a:ext cx="1476036" cy="1352455"/>
          </a:xfrm>
          <a:custGeom>
            <a:avLst/>
            <a:gdLst>
              <a:gd name="csX0" fmla="*/ 740398 w 1476036"/>
              <a:gd name="csY0" fmla="*/ 25 h 1352455"/>
              <a:gd name="csX1" fmla="*/ 1475499 w 1476036"/>
              <a:gd name="csY1" fmla="*/ 712728 h 1352455"/>
              <a:gd name="csX2" fmla="*/ 1275170 w 1476036"/>
              <a:gd name="csY2" fmla="*/ 1241141 h 1352455"/>
              <a:gd name="csX3" fmla="*/ 1141063 w 1476036"/>
              <a:gd name="csY3" fmla="*/ 1350065 h 1352455"/>
              <a:gd name="csX4" fmla="*/ 1082383 w 1476036"/>
              <a:gd name="csY4" fmla="*/ 1350898 h 1352455"/>
              <a:gd name="csX5" fmla="*/ 951720 w 1476036"/>
              <a:gd name="csY5" fmla="*/ 1351076 h 1352455"/>
              <a:gd name="csX6" fmla="*/ 530036 w 1476036"/>
              <a:gd name="csY6" fmla="*/ 1351135 h 1352455"/>
              <a:gd name="csX7" fmla="*/ 381555 w 1476036"/>
              <a:gd name="csY7" fmla="*/ 1351194 h 1352455"/>
              <a:gd name="csX8" fmla="*/ 316164 w 1476036"/>
              <a:gd name="csY8" fmla="*/ 1345373 h 1352455"/>
              <a:gd name="csX9" fmla="*/ 143868 w 1476036"/>
              <a:gd name="csY9" fmla="*/ 1179194 h 1352455"/>
              <a:gd name="csX10" fmla="*/ 31379 w 1476036"/>
              <a:gd name="csY10" fmla="*/ 952554 h 1352455"/>
              <a:gd name="csX11" fmla="*/ 5959 w 1476036"/>
              <a:gd name="csY11" fmla="*/ 647634 h 1352455"/>
              <a:gd name="csX12" fmla="*/ 661352 w 1476036"/>
              <a:gd name="csY12" fmla="*/ 5070 h 1352455"/>
              <a:gd name="csX13" fmla="*/ 740398 w 1476036"/>
              <a:gd name="csY13" fmla="*/ 25 h 1352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76036" h="1352455">
                <a:moveTo>
                  <a:pt x="740398" y="25"/>
                </a:moveTo>
                <a:cubicBezTo>
                  <a:pt x="1131768" y="-3246"/>
                  <a:pt x="1459686" y="317287"/>
                  <a:pt x="1475499" y="712728"/>
                </a:cubicBezTo>
                <a:cubicBezTo>
                  <a:pt x="1483161" y="904446"/>
                  <a:pt x="1408505" y="1102875"/>
                  <a:pt x="1275170" y="1241141"/>
                </a:cubicBezTo>
                <a:cubicBezTo>
                  <a:pt x="1250225" y="1267035"/>
                  <a:pt x="1173550" y="1342226"/>
                  <a:pt x="1141063" y="1350065"/>
                </a:cubicBezTo>
                <a:cubicBezTo>
                  <a:pt x="1123126" y="1354401"/>
                  <a:pt x="1100735" y="1350957"/>
                  <a:pt x="1082383" y="1350898"/>
                </a:cubicBezTo>
                <a:cubicBezTo>
                  <a:pt x="1038849" y="1350778"/>
                  <a:pt x="995254" y="1351016"/>
                  <a:pt x="951720" y="1351076"/>
                </a:cubicBezTo>
                <a:cubicBezTo>
                  <a:pt x="811139" y="1351254"/>
                  <a:pt x="670618" y="1350600"/>
                  <a:pt x="530036" y="1351135"/>
                </a:cubicBezTo>
                <a:cubicBezTo>
                  <a:pt x="480563" y="1351313"/>
                  <a:pt x="431029" y="1350838"/>
                  <a:pt x="381555" y="1351194"/>
                </a:cubicBezTo>
                <a:cubicBezTo>
                  <a:pt x="360827" y="1351372"/>
                  <a:pt x="334517" y="1356301"/>
                  <a:pt x="316164" y="1345373"/>
                </a:cubicBezTo>
                <a:cubicBezTo>
                  <a:pt x="251724" y="1306768"/>
                  <a:pt x="188174" y="1239180"/>
                  <a:pt x="143868" y="1179194"/>
                </a:cubicBezTo>
                <a:cubicBezTo>
                  <a:pt x="94097" y="1111784"/>
                  <a:pt x="52344" y="1034159"/>
                  <a:pt x="31379" y="952554"/>
                </a:cubicBezTo>
                <a:cubicBezTo>
                  <a:pt x="5663" y="852478"/>
                  <a:pt x="-8889" y="750917"/>
                  <a:pt x="5959" y="647634"/>
                </a:cubicBezTo>
                <a:cubicBezTo>
                  <a:pt x="55373" y="303753"/>
                  <a:pt x="316818" y="46169"/>
                  <a:pt x="661352" y="5070"/>
                </a:cubicBezTo>
                <a:cubicBezTo>
                  <a:pt x="687934" y="1900"/>
                  <a:pt x="714307" y="243"/>
                  <a:pt x="740398" y="25"/>
                </a:cubicBezTo>
                <a:close/>
              </a:path>
            </a:pathLst>
          </a:custGeom>
          <a:solidFill>
            <a:schemeClr val="accent5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3081F0D-58E6-080F-EF74-F805ED6FA251}"/>
              </a:ext>
            </a:extLst>
          </p:cNvPr>
          <p:cNvSpPr/>
          <p:nvPr/>
        </p:nvSpPr>
        <p:spPr>
          <a:xfrm>
            <a:off x="3076265" y="2949602"/>
            <a:ext cx="1422118" cy="1310531"/>
          </a:xfrm>
          <a:custGeom>
            <a:avLst/>
            <a:gdLst>
              <a:gd name="csX0" fmla="*/ 709917 w 1422118"/>
              <a:gd name="csY0" fmla="*/ 112 h 1310531"/>
              <a:gd name="csX1" fmla="*/ 1421687 w 1422118"/>
              <a:gd name="csY1" fmla="*/ 743389 h 1310531"/>
              <a:gd name="csX2" fmla="*/ 1230919 w 1422118"/>
              <a:gd name="csY2" fmla="*/ 1206411 h 1310531"/>
              <a:gd name="csX3" fmla="*/ 1150739 w 1422118"/>
              <a:gd name="csY3" fmla="*/ 1280769 h 1310531"/>
              <a:gd name="csX4" fmla="*/ 1113976 w 1422118"/>
              <a:gd name="csY4" fmla="*/ 1308684 h 1310531"/>
              <a:gd name="csX5" fmla="*/ 1067828 w 1422118"/>
              <a:gd name="csY5" fmla="*/ 1309278 h 1310531"/>
              <a:gd name="csX6" fmla="*/ 931226 w 1422118"/>
              <a:gd name="csY6" fmla="*/ 1308863 h 1310531"/>
              <a:gd name="csX7" fmla="*/ 503602 w 1422118"/>
              <a:gd name="csY7" fmla="*/ 1309159 h 1310531"/>
              <a:gd name="csX8" fmla="*/ 355122 w 1422118"/>
              <a:gd name="csY8" fmla="*/ 1309278 h 1310531"/>
              <a:gd name="csX9" fmla="*/ 291157 w 1422118"/>
              <a:gd name="csY9" fmla="*/ 1303339 h 1310531"/>
              <a:gd name="csX10" fmla="*/ 114524 w 1422118"/>
              <a:gd name="csY10" fmla="*/ 1111680 h 1310531"/>
              <a:gd name="csX11" fmla="*/ 9341 w 1422118"/>
              <a:gd name="csY11" fmla="*/ 838120 h 1310531"/>
              <a:gd name="csX12" fmla="*/ 629930 w 1422118"/>
              <a:gd name="csY12" fmla="*/ 6451 h 1310531"/>
              <a:gd name="csX13" fmla="*/ 709917 w 1422118"/>
              <a:gd name="csY13" fmla="*/ 112 h 13105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22118" h="1310531">
                <a:moveTo>
                  <a:pt x="709917" y="112"/>
                </a:moveTo>
                <a:cubicBezTo>
                  <a:pt x="1105855" y="-7173"/>
                  <a:pt x="1435719" y="344775"/>
                  <a:pt x="1421687" y="743389"/>
                </a:cubicBezTo>
                <a:cubicBezTo>
                  <a:pt x="1415748" y="912182"/>
                  <a:pt x="1345308" y="1082222"/>
                  <a:pt x="1230919" y="1206411"/>
                </a:cubicBezTo>
                <a:cubicBezTo>
                  <a:pt x="1205797" y="1233671"/>
                  <a:pt x="1179070" y="1257012"/>
                  <a:pt x="1150739" y="1280769"/>
                </a:cubicBezTo>
                <a:cubicBezTo>
                  <a:pt x="1140524" y="1289322"/>
                  <a:pt x="1127043" y="1305120"/>
                  <a:pt x="1113976" y="1308684"/>
                </a:cubicBezTo>
                <a:cubicBezTo>
                  <a:pt x="1100019" y="1312425"/>
                  <a:pt x="1082202" y="1309337"/>
                  <a:pt x="1067828" y="1309278"/>
                </a:cubicBezTo>
                <a:cubicBezTo>
                  <a:pt x="1022274" y="1309218"/>
                  <a:pt x="976780" y="1308803"/>
                  <a:pt x="931226" y="1308863"/>
                </a:cubicBezTo>
                <a:cubicBezTo>
                  <a:pt x="788685" y="1309041"/>
                  <a:pt x="646144" y="1308387"/>
                  <a:pt x="503602" y="1309159"/>
                </a:cubicBezTo>
                <a:cubicBezTo>
                  <a:pt x="454129" y="1309456"/>
                  <a:pt x="404596" y="1309278"/>
                  <a:pt x="355122" y="1309278"/>
                </a:cubicBezTo>
                <a:cubicBezTo>
                  <a:pt x="334810" y="1309337"/>
                  <a:pt x="308915" y="1314504"/>
                  <a:pt x="291157" y="1303339"/>
                </a:cubicBezTo>
                <a:cubicBezTo>
                  <a:pt x="222737" y="1260398"/>
                  <a:pt x="156574" y="1179684"/>
                  <a:pt x="114524" y="1111680"/>
                </a:cubicBezTo>
                <a:cubicBezTo>
                  <a:pt x="62318" y="1027224"/>
                  <a:pt x="24961" y="936711"/>
                  <a:pt x="9341" y="838120"/>
                </a:cubicBezTo>
                <a:cubicBezTo>
                  <a:pt x="-55575" y="429857"/>
                  <a:pt x="224994" y="63170"/>
                  <a:pt x="629930" y="6451"/>
                </a:cubicBezTo>
                <a:cubicBezTo>
                  <a:pt x="656831" y="2680"/>
                  <a:pt x="683520" y="597"/>
                  <a:pt x="709917" y="112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3889D8-2060-07F3-2BA8-631581B5CAD6}"/>
              </a:ext>
            </a:extLst>
          </p:cNvPr>
          <p:cNvGrpSpPr/>
          <p:nvPr/>
        </p:nvGrpSpPr>
        <p:grpSpPr>
          <a:xfrm>
            <a:off x="2886618" y="1501018"/>
            <a:ext cx="6228995" cy="4160513"/>
            <a:chOff x="2886618" y="1501018"/>
            <a:chExt cx="6228995" cy="416051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DCD42D-E266-9742-5578-450D6A72A9D3}"/>
                </a:ext>
              </a:extLst>
            </p:cNvPr>
            <p:cNvSpPr/>
            <p:nvPr/>
          </p:nvSpPr>
          <p:spPr>
            <a:xfrm>
              <a:off x="2886618" y="1501018"/>
              <a:ext cx="6228995" cy="4160513"/>
            </a:xfrm>
            <a:custGeom>
              <a:avLst/>
              <a:gdLst>
                <a:gd name="csX0" fmla="*/ 7123738 w 8750125"/>
                <a:gd name="csY0" fmla="*/ 5791390 h 5844443"/>
                <a:gd name="csX1" fmla="*/ 7171366 w 8750125"/>
                <a:gd name="csY1" fmla="*/ 5798992 h 5844443"/>
                <a:gd name="csX2" fmla="*/ 7075254 w 8750125"/>
                <a:gd name="csY2" fmla="*/ 5829945 h 5844443"/>
                <a:gd name="csX3" fmla="*/ 7076923 w 8750125"/>
                <a:gd name="csY3" fmla="*/ 5801245 h 5844443"/>
                <a:gd name="csX4" fmla="*/ 7123738 w 8750125"/>
                <a:gd name="csY4" fmla="*/ 5791390 h 5844443"/>
                <a:gd name="csX5" fmla="*/ 1860953 w 8750125"/>
                <a:gd name="csY5" fmla="*/ 5789951 h 5844443"/>
                <a:gd name="csX6" fmla="*/ 1913149 w 8750125"/>
                <a:gd name="csY6" fmla="*/ 5798992 h 5844443"/>
                <a:gd name="csX7" fmla="*/ 1917070 w 8750125"/>
                <a:gd name="csY7" fmla="*/ 5823521 h 5844443"/>
                <a:gd name="csX8" fmla="*/ 1818622 w 8750125"/>
                <a:gd name="csY8" fmla="*/ 5832364 h 5844443"/>
                <a:gd name="csX9" fmla="*/ 1816953 w 8750125"/>
                <a:gd name="csY9" fmla="*/ 5808253 h 5844443"/>
                <a:gd name="csX10" fmla="*/ 1860953 w 8750125"/>
                <a:gd name="csY10" fmla="*/ 5789951 h 5844443"/>
                <a:gd name="csX11" fmla="*/ 2126283 w 8750125"/>
                <a:gd name="csY11" fmla="*/ 5788490 h 5844443"/>
                <a:gd name="csX12" fmla="*/ 2229601 w 8750125"/>
                <a:gd name="csY12" fmla="*/ 5791984 h 5844443"/>
                <a:gd name="csX13" fmla="*/ 2293426 w 8750125"/>
                <a:gd name="csY13" fmla="*/ 5815678 h 5844443"/>
                <a:gd name="csX14" fmla="*/ 2229601 w 8750125"/>
                <a:gd name="csY14" fmla="*/ 5840290 h 5844443"/>
                <a:gd name="csX15" fmla="*/ 2087769 w 8750125"/>
                <a:gd name="csY15" fmla="*/ 5840123 h 5844443"/>
                <a:gd name="csX16" fmla="*/ 2029117 w 8750125"/>
                <a:gd name="csY16" fmla="*/ 5837954 h 5844443"/>
                <a:gd name="csX17" fmla="*/ 2013266 w 8750125"/>
                <a:gd name="csY17" fmla="*/ 5815678 h 5844443"/>
                <a:gd name="csX18" fmla="*/ 2030035 w 8750125"/>
                <a:gd name="csY18" fmla="*/ 5795071 h 5844443"/>
                <a:gd name="csX19" fmla="*/ 2126283 w 8750125"/>
                <a:gd name="csY19" fmla="*/ 5788490 h 5844443"/>
                <a:gd name="csX20" fmla="*/ 6815462 w 8750125"/>
                <a:gd name="csY20" fmla="*/ 5788198 h 5844443"/>
                <a:gd name="csX21" fmla="*/ 6918404 w 8750125"/>
                <a:gd name="csY21" fmla="*/ 5791317 h 5844443"/>
                <a:gd name="csX22" fmla="*/ 6980977 w 8750125"/>
                <a:gd name="csY22" fmla="*/ 5815678 h 5844443"/>
                <a:gd name="csX23" fmla="*/ 6918404 w 8750125"/>
                <a:gd name="csY23" fmla="*/ 5840457 h 5844443"/>
                <a:gd name="csX24" fmla="*/ 6718254 w 8750125"/>
                <a:gd name="csY24" fmla="*/ 5838955 h 5844443"/>
                <a:gd name="csX25" fmla="*/ 6697230 w 8750125"/>
                <a:gd name="csY25" fmla="*/ 5824021 h 5844443"/>
                <a:gd name="csX26" fmla="*/ 6718338 w 8750125"/>
                <a:gd name="csY26" fmla="*/ 5792902 h 5844443"/>
                <a:gd name="csX27" fmla="*/ 6815462 w 8750125"/>
                <a:gd name="csY27" fmla="*/ 5788198 h 5844443"/>
                <a:gd name="csX28" fmla="*/ 5622893 w 8750125"/>
                <a:gd name="csY28" fmla="*/ 5517737 h 5844443"/>
                <a:gd name="csX29" fmla="*/ 5717670 w 8750125"/>
                <a:gd name="csY29" fmla="*/ 5535017 h 5844443"/>
                <a:gd name="csX30" fmla="*/ 5822125 w 8750125"/>
                <a:gd name="csY30" fmla="*/ 5790649 h 5844443"/>
                <a:gd name="csX31" fmla="*/ 6392791 w 8750125"/>
                <a:gd name="csY31" fmla="*/ 5792067 h 5844443"/>
                <a:gd name="csX32" fmla="*/ 6566744 w 8750125"/>
                <a:gd name="csY32" fmla="*/ 5795655 h 5844443"/>
                <a:gd name="csX33" fmla="*/ 6580761 w 8750125"/>
                <a:gd name="csY33" fmla="*/ 5815678 h 5844443"/>
                <a:gd name="csX34" fmla="*/ 6509594 w 8750125"/>
                <a:gd name="csY34" fmla="*/ 5839289 h 5844443"/>
                <a:gd name="csX35" fmla="*/ 6359419 w 8750125"/>
                <a:gd name="csY35" fmla="*/ 5839623 h 5844443"/>
                <a:gd name="csX36" fmla="*/ 5683631 w 8750125"/>
                <a:gd name="csY36" fmla="*/ 5839873 h 5844443"/>
                <a:gd name="csX37" fmla="*/ 3197397 w 8750125"/>
                <a:gd name="csY37" fmla="*/ 5839706 h 5844443"/>
                <a:gd name="csX38" fmla="*/ 2605039 w 8750125"/>
                <a:gd name="csY38" fmla="*/ 5839623 h 5844443"/>
                <a:gd name="csX39" fmla="*/ 2471550 w 8750125"/>
                <a:gd name="csY39" fmla="*/ 5839623 h 5844443"/>
                <a:gd name="csX40" fmla="*/ 2423411 w 8750125"/>
                <a:gd name="csY40" fmla="*/ 5834867 h 5844443"/>
                <a:gd name="csX41" fmla="*/ 2413232 w 8750125"/>
                <a:gd name="csY41" fmla="*/ 5815678 h 5844443"/>
                <a:gd name="csX42" fmla="*/ 2423995 w 8750125"/>
                <a:gd name="csY42" fmla="*/ 5797407 h 5844443"/>
                <a:gd name="csX43" fmla="*/ 2471550 w 8750125"/>
                <a:gd name="csY43" fmla="*/ 5792234 h 5844443"/>
                <a:gd name="csX44" fmla="*/ 2596696 w 8750125"/>
                <a:gd name="csY44" fmla="*/ 5792151 h 5844443"/>
                <a:gd name="csX45" fmla="*/ 3148924 w 8750125"/>
                <a:gd name="csY45" fmla="*/ 5790649 h 5844443"/>
                <a:gd name="csX46" fmla="*/ 3172368 w 8750125"/>
                <a:gd name="csY46" fmla="*/ 5611106 h 5844443"/>
                <a:gd name="csX47" fmla="*/ 3397631 w 8750125"/>
                <a:gd name="csY47" fmla="*/ 5520501 h 5844443"/>
                <a:gd name="csX48" fmla="*/ 3731353 w 8750125"/>
                <a:gd name="csY48" fmla="*/ 5520668 h 5844443"/>
                <a:gd name="csX49" fmla="*/ 5124645 w 8750125"/>
                <a:gd name="csY49" fmla="*/ 5520668 h 5844443"/>
                <a:gd name="csX50" fmla="*/ 5525112 w 8750125"/>
                <a:gd name="csY50" fmla="*/ 5519916 h 5844443"/>
                <a:gd name="csX51" fmla="*/ 5622893 w 8750125"/>
                <a:gd name="csY51" fmla="*/ 5517737 h 5844443"/>
                <a:gd name="csX52" fmla="*/ 3778024 w 8750125"/>
                <a:gd name="csY52" fmla="*/ 5217548 h 5844443"/>
                <a:gd name="csX53" fmla="*/ 3889871 w 8750125"/>
                <a:gd name="csY53" fmla="*/ 5220734 h 5844443"/>
                <a:gd name="csX54" fmla="*/ 4916069 w 8750125"/>
                <a:gd name="csY54" fmla="*/ 5221068 h 5844443"/>
                <a:gd name="csX55" fmla="*/ 5183047 w 8750125"/>
                <a:gd name="csY55" fmla="*/ 5220734 h 5844443"/>
                <a:gd name="csX56" fmla="*/ 5329968 w 8750125"/>
                <a:gd name="csY56" fmla="*/ 5223070 h 5844443"/>
                <a:gd name="csX57" fmla="*/ 5469297 w 8750125"/>
                <a:gd name="csY57" fmla="*/ 5475949 h 5844443"/>
                <a:gd name="csX58" fmla="*/ 3497080 w 8750125"/>
                <a:gd name="csY58" fmla="*/ 5475949 h 5844443"/>
                <a:gd name="csX59" fmla="*/ 3494744 w 8750125"/>
                <a:gd name="csY59" fmla="*/ 5365236 h 5844443"/>
                <a:gd name="csX60" fmla="*/ 3778024 w 8750125"/>
                <a:gd name="csY60" fmla="*/ 5217548 h 5844443"/>
                <a:gd name="csX61" fmla="*/ 4190848 w 8750125"/>
                <a:gd name="csY61" fmla="*/ 4826963 h 5844443"/>
                <a:gd name="csX62" fmla="*/ 4256966 w 8750125"/>
                <a:gd name="csY62" fmla="*/ 4828277 h 5844443"/>
                <a:gd name="csX63" fmla="*/ 4432171 w 8750125"/>
                <a:gd name="csY63" fmla="*/ 4828443 h 5844443"/>
                <a:gd name="csX64" fmla="*/ 4565660 w 8750125"/>
                <a:gd name="csY64" fmla="*/ 4828277 h 5844443"/>
                <a:gd name="csX65" fmla="*/ 4740864 w 8750125"/>
                <a:gd name="csY65" fmla="*/ 4828277 h 5844443"/>
                <a:gd name="csX66" fmla="*/ 4970215 w 8750125"/>
                <a:gd name="csY66" fmla="*/ 4889681 h 5844443"/>
                <a:gd name="csX67" fmla="*/ 5023110 w 8750125"/>
                <a:gd name="csY67" fmla="*/ 5178435 h 5844443"/>
                <a:gd name="csX68" fmla="*/ 3956616 w 8750125"/>
                <a:gd name="csY68" fmla="*/ 5178435 h 5844443"/>
                <a:gd name="csX69" fmla="*/ 3954280 w 8750125"/>
                <a:gd name="csY69" fmla="*/ 5006401 h 5844443"/>
                <a:gd name="csX70" fmla="*/ 4124979 w 8750125"/>
                <a:gd name="csY70" fmla="*/ 4830028 h 5844443"/>
                <a:gd name="csX71" fmla="*/ 4190848 w 8750125"/>
                <a:gd name="csY71" fmla="*/ 4826963 h 5844443"/>
                <a:gd name="csX72" fmla="*/ 0 w 8750125"/>
                <a:gd name="csY72" fmla="*/ 3908203 h 5844443"/>
                <a:gd name="csX73" fmla="*/ 2521609 w 8750125"/>
                <a:gd name="csY73" fmla="*/ 3908203 h 5844443"/>
                <a:gd name="csX74" fmla="*/ 2407893 w 8750125"/>
                <a:gd name="csY74" fmla="*/ 4062633 h 5844443"/>
                <a:gd name="csX75" fmla="*/ 2024612 w 8750125"/>
                <a:gd name="csY75" fmla="*/ 4330195 h 5844443"/>
                <a:gd name="csX76" fmla="*/ 455615 w 8750125"/>
                <a:gd name="csY76" fmla="*/ 4331530 h 5844443"/>
                <a:gd name="csX77" fmla="*/ 0 w 8750125"/>
                <a:gd name="csY77" fmla="*/ 3908203 h 5844443"/>
                <a:gd name="csX78" fmla="*/ 294010 w 8750125"/>
                <a:gd name="csY78" fmla="*/ 3400778 h 5844443"/>
                <a:gd name="csX79" fmla="*/ 274988 w 8750125"/>
                <a:gd name="csY79" fmla="*/ 3539606 h 5844443"/>
                <a:gd name="csX80" fmla="*/ 179877 w 8750125"/>
                <a:gd name="csY80" fmla="*/ 3770209 h 5844443"/>
                <a:gd name="csX81" fmla="*/ 130402 w 8750125"/>
                <a:gd name="csY81" fmla="*/ 3870910 h 5844443"/>
                <a:gd name="csX82" fmla="*/ 102119 w 8750125"/>
                <a:gd name="csY82" fmla="*/ 3870576 h 5844443"/>
                <a:gd name="csX83" fmla="*/ 154514 w 8750125"/>
                <a:gd name="csY83" fmla="*/ 3728326 h 5844443"/>
                <a:gd name="csX84" fmla="*/ 248123 w 8750125"/>
                <a:gd name="csY84" fmla="*/ 3504649 h 5844443"/>
                <a:gd name="csX85" fmla="*/ 294010 w 8750125"/>
                <a:gd name="csY85" fmla="*/ 3400778 h 5844443"/>
                <a:gd name="csX86" fmla="*/ 2229601 w 8750125"/>
                <a:gd name="csY86" fmla="*/ 3377083 h 5844443"/>
                <a:gd name="csX87" fmla="*/ 2280494 w 8750125"/>
                <a:gd name="csY87" fmla="*/ 3499226 h 5844443"/>
                <a:gd name="csX88" fmla="*/ 2377274 w 8750125"/>
                <a:gd name="csY88" fmla="*/ 3736920 h 5844443"/>
                <a:gd name="csX89" fmla="*/ 2421492 w 8750125"/>
                <a:gd name="csY89" fmla="*/ 3872661 h 5844443"/>
                <a:gd name="csX90" fmla="*/ 2394293 w 8750125"/>
                <a:gd name="csY90" fmla="*/ 3869491 h 5844443"/>
                <a:gd name="csX91" fmla="*/ 2348240 w 8750125"/>
                <a:gd name="csY91" fmla="*/ 3765203 h 5844443"/>
                <a:gd name="csX92" fmla="*/ 2242867 w 8750125"/>
                <a:gd name="csY92" fmla="*/ 3504399 h 5844443"/>
                <a:gd name="csX93" fmla="*/ 2229601 w 8750125"/>
                <a:gd name="csY93" fmla="*/ 3377083 h 5844443"/>
                <a:gd name="csX94" fmla="*/ 6276552 w 8750125"/>
                <a:gd name="csY94" fmla="*/ 2835796 h 5844443"/>
                <a:gd name="csX95" fmla="*/ 6409477 w 8750125"/>
                <a:gd name="csY95" fmla="*/ 2839123 h 5844443"/>
                <a:gd name="csX96" fmla="*/ 6935090 w 8750125"/>
                <a:gd name="csY96" fmla="*/ 2839623 h 5844443"/>
                <a:gd name="csX97" fmla="*/ 8169864 w 8750125"/>
                <a:gd name="csY97" fmla="*/ 2839373 h 5844443"/>
                <a:gd name="csX98" fmla="*/ 8561988 w 8750125"/>
                <a:gd name="csY98" fmla="*/ 2839540 h 5844443"/>
                <a:gd name="csX99" fmla="*/ 8750125 w 8750125"/>
                <a:gd name="csY99" fmla="*/ 2845547 h 5844443"/>
                <a:gd name="csX100" fmla="*/ 8595694 w 8750125"/>
                <a:gd name="csY100" fmla="*/ 3050202 h 5844443"/>
                <a:gd name="csX101" fmla="*/ 8130652 w 8750125"/>
                <a:gd name="csY101" fmla="*/ 3303498 h 5844443"/>
                <a:gd name="csX102" fmla="*/ 6619889 w 8750125"/>
                <a:gd name="csY102" fmla="*/ 3231497 h 5844443"/>
                <a:gd name="csX103" fmla="*/ 6150008 w 8750125"/>
                <a:gd name="csY103" fmla="*/ 2845547 h 5844443"/>
                <a:gd name="csX104" fmla="*/ 6276552 w 8750125"/>
                <a:gd name="csY104" fmla="*/ 2835796 h 5844443"/>
                <a:gd name="csX105" fmla="*/ 8453528 w 8750125"/>
                <a:gd name="csY105" fmla="*/ 2323020 h 5844443"/>
                <a:gd name="csX106" fmla="*/ 8521775 w 8750125"/>
                <a:gd name="csY106" fmla="*/ 2472361 h 5844443"/>
                <a:gd name="csX107" fmla="*/ 8649507 w 8750125"/>
                <a:gd name="csY107" fmla="*/ 2795488 h 5844443"/>
                <a:gd name="csX108" fmla="*/ 8614799 w 8750125"/>
                <a:gd name="csY108" fmla="*/ 2796573 h 5844443"/>
                <a:gd name="csX109" fmla="*/ 8572417 w 8750125"/>
                <a:gd name="csY109" fmla="*/ 2696957 h 5844443"/>
                <a:gd name="csX110" fmla="*/ 8478474 w 8750125"/>
                <a:gd name="csY110" fmla="*/ 2465854 h 5844443"/>
                <a:gd name="csX111" fmla="*/ 8439929 w 8750125"/>
                <a:gd name="csY111" fmla="*/ 2361649 h 5844443"/>
                <a:gd name="csX112" fmla="*/ 8453528 w 8750125"/>
                <a:gd name="csY112" fmla="*/ 2323020 h 5844443"/>
                <a:gd name="csX113" fmla="*/ 6451193 w 8750125"/>
                <a:gd name="csY113" fmla="*/ 2291067 h 5844443"/>
                <a:gd name="csX114" fmla="*/ 6427916 w 8750125"/>
                <a:gd name="csY114" fmla="*/ 2434484 h 5844443"/>
                <a:gd name="csX115" fmla="*/ 6318955 w 8750125"/>
                <a:gd name="csY115" fmla="*/ 2692785 h 5844443"/>
                <a:gd name="csX116" fmla="*/ 6272651 w 8750125"/>
                <a:gd name="csY116" fmla="*/ 2795989 h 5844443"/>
                <a:gd name="csX117" fmla="*/ 6234606 w 8750125"/>
                <a:gd name="csY117" fmla="*/ 2795488 h 5844443"/>
                <a:gd name="csX118" fmla="*/ 6451193 w 8750125"/>
                <a:gd name="csY118" fmla="*/ 2291067 h 5844443"/>
                <a:gd name="csX119" fmla="*/ 4657434 w 8750125"/>
                <a:gd name="csY119" fmla="*/ 1344212 h 5844443"/>
                <a:gd name="csX120" fmla="*/ 4784749 w 8750125"/>
                <a:gd name="csY120" fmla="*/ 4784475 h 5844443"/>
                <a:gd name="csX121" fmla="*/ 4199983 w 8750125"/>
                <a:gd name="csY121" fmla="*/ 4784475 h 5844443"/>
                <a:gd name="csX122" fmla="*/ 4357083 w 8750125"/>
                <a:gd name="csY122" fmla="*/ 1344629 h 5844443"/>
                <a:gd name="csX123" fmla="*/ 4657434 w 8750125"/>
                <a:gd name="csY123" fmla="*/ 1344212 h 5844443"/>
                <a:gd name="csX124" fmla="*/ 1269982 w 8750125"/>
                <a:gd name="csY124" fmla="*/ 1260448 h 5844443"/>
                <a:gd name="csX125" fmla="*/ 1261806 w 8750125"/>
                <a:gd name="csY125" fmla="*/ 1414711 h 5844443"/>
                <a:gd name="csX126" fmla="*/ 1269982 w 8750125"/>
                <a:gd name="csY126" fmla="*/ 1260448 h 5844443"/>
                <a:gd name="csX127" fmla="*/ 1286601 w 8750125"/>
                <a:gd name="csY127" fmla="*/ 1225358 h 5844443"/>
                <a:gd name="csX128" fmla="*/ 1239112 w 8750125"/>
                <a:gd name="csY128" fmla="*/ 1226241 h 5844443"/>
                <a:gd name="csX129" fmla="*/ 1294677 w 8750125"/>
                <a:gd name="csY129" fmla="*/ 1446748 h 5844443"/>
                <a:gd name="csX130" fmla="*/ 1286601 w 8750125"/>
                <a:gd name="csY130" fmla="*/ 1225358 h 5844443"/>
                <a:gd name="csX131" fmla="*/ 4500167 w 8750125"/>
                <a:gd name="csY131" fmla="*/ 725907 h 5844443"/>
                <a:gd name="csX132" fmla="*/ 4396880 w 8750125"/>
                <a:gd name="csY132" fmla="*/ 753439 h 5844443"/>
                <a:gd name="csX133" fmla="*/ 4507258 w 8750125"/>
                <a:gd name="csY133" fmla="*/ 1193119 h 5844443"/>
                <a:gd name="csX134" fmla="*/ 4598782 w 8750125"/>
                <a:gd name="csY134" fmla="*/ 1172178 h 5844443"/>
                <a:gd name="csX135" fmla="*/ 4500167 w 8750125"/>
                <a:gd name="csY135" fmla="*/ 725907 h 5844443"/>
                <a:gd name="csX136" fmla="*/ 7462122 w 8750125"/>
                <a:gd name="csY136" fmla="*/ 133132 h 5844443"/>
                <a:gd name="csX137" fmla="*/ 7477390 w 8750125"/>
                <a:gd name="csY137" fmla="*/ 288814 h 5844443"/>
                <a:gd name="csX138" fmla="*/ 7462122 w 8750125"/>
                <a:gd name="csY138" fmla="*/ 133132 h 5844443"/>
                <a:gd name="csX139" fmla="*/ 7453696 w 8750125"/>
                <a:gd name="csY139" fmla="*/ 99593 h 5844443"/>
                <a:gd name="csX140" fmla="*/ 7473051 w 8750125"/>
                <a:gd name="csY140" fmla="*/ 325774 h 5844443"/>
                <a:gd name="csX141" fmla="*/ 7453696 w 8750125"/>
                <a:gd name="csY141" fmla="*/ 99593 h 5844443"/>
                <a:gd name="csX142" fmla="*/ 7470524 w 8750125"/>
                <a:gd name="csY142" fmla="*/ 44 h 5844443"/>
                <a:gd name="csX143" fmla="*/ 7662439 w 8750125"/>
                <a:gd name="csY143" fmla="*/ 136136 h 5844443"/>
                <a:gd name="csX144" fmla="*/ 7614383 w 8750125"/>
                <a:gd name="csY144" fmla="*/ 359313 h 5844443"/>
                <a:gd name="csX145" fmla="*/ 7968046 w 8750125"/>
                <a:gd name="csY145" fmla="*/ 993386 h 5844443"/>
                <a:gd name="csX146" fmla="*/ 7913732 w 8750125"/>
                <a:gd name="csY146" fmla="*/ 969942 h 5844443"/>
                <a:gd name="csX147" fmla="*/ 7831970 w 8750125"/>
                <a:gd name="csY147" fmla="*/ 826358 h 5844443"/>
                <a:gd name="csX148" fmla="*/ 7674453 w 8750125"/>
                <a:gd name="csY148" fmla="*/ 550036 h 5844443"/>
                <a:gd name="csX149" fmla="*/ 7577507 w 8750125"/>
                <a:gd name="csY149" fmla="*/ 390766 h 5844443"/>
                <a:gd name="csX150" fmla="*/ 7385616 w 8750125"/>
                <a:gd name="csY150" fmla="*/ 409121 h 5844443"/>
                <a:gd name="csX151" fmla="*/ 7318288 w 8750125"/>
                <a:gd name="csY151" fmla="*/ 554624 h 5844443"/>
                <a:gd name="csX152" fmla="*/ 7205323 w 8750125"/>
                <a:gd name="csY152" fmla="*/ 800828 h 5844443"/>
                <a:gd name="csX153" fmla="*/ 7148089 w 8750125"/>
                <a:gd name="csY153" fmla="*/ 918298 h 5844443"/>
                <a:gd name="csX154" fmla="*/ 7105873 w 8750125"/>
                <a:gd name="csY154" fmla="*/ 926641 h 5844443"/>
                <a:gd name="csX155" fmla="*/ 7347322 w 8750125"/>
                <a:gd name="csY155" fmla="*/ 384342 h 5844443"/>
                <a:gd name="csX156" fmla="*/ 7285499 w 8750125"/>
                <a:gd name="csY156" fmla="*/ 314844 h 5844443"/>
                <a:gd name="csX157" fmla="*/ 7133572 w 8750125"/>
                <a:gd name="csY157" fmla="*/ 352555 h 5844443"/>
                <a:gd name="csX158" fmla="*/ 6792174 w 8750125"/>
                <a:gd name="csY158" fmla="*/ 444829 h 5844443"/>
                <a:gd name="csX159" fmla="*/ 5616386 w 8750125"/>
                <a:gd name="csY159" fmla="*/ 779553 h 5844443"/>
                <a:gd name="csX160" fmla="*/ 5140497 w 8750125"/>
                <a:gd name="csY160" fmla="*/ 920551 h 5844443"/>
                <a:gd name="csX161" fmla="*/ 4874437 w 8750125"/>
                <a:gd name="csY161" fmla="*/ 1001729 h 5844443"/>
                <a:gd name="csX162" fmla="*/ 4367428 w 8750125"/>
                <a:gd name="csY162" fmla="*/ 1312258 h 5844443"/>
                <a:gd name="csX163" fmla="*/ 4165193 w 8750125"/>
                <a:gd name="csY163" fmla="*/ 1115529 h 5844443"/>
                <a:gd name="csX164" fmla="*/ 3989988 w 8750125"/>
                <a:gd name="csY164" fmla="*/ 1130546 h 5844443"/>
                <a:gd name="csX165" fmla="*/ 3539463 w 8750125"/>
                <a:gd name="csY165" fmla="*/ 1171010 h 5844443"/>
                <a:gd name="csX166" fmla="*/ 2346404 w 8750125"/>
                <a:gd name="csY166" fmla="*/ 1287563 h 5844443"/>
                <a:gd name="csX167" fmla="*/ 1770733 w 8750125"/>
                <a:gd name="csY167" fmla="*/ 1347049 h 5844443"/>
                <a:gd name="csX168" fmla="*/ 1552895 w 8750125"/>
                <a:gd name="csY168" fmla="*/ 1369909 h 5844443"/>
                <a:gd name="csX169" fmla="*/ 1470382 w 8750125"/>
                <a:gd name="csY169" fmla="*/ 1381839 h 5844443"/>
                <a:gd name="csX170" fmla="*/ 1409228 w 8750125"/>
                <a:gd name="csY170" fmla="*/ 1493970 h 5844443"/>
                <a:gd name="csX171" fmla="*/ 1503337 w 8750125"/>
                <a:gd name="csY171" fmla="*/ 1665503 h 5844443"/>
                <a:gd name="csX172" fmla="*/ 1655598 w 8750125"/>
                <a:gd name="csY172" fmla="*/ 1938405 h 5844443"/>
                <a:gd name="csX173" fmla="*/ 1754047 w 8750125"/>
                <a:gd name="csY173" fmla="*/ 2125707 h 5844443"/>
                <a:gd name="csX174" fmla="*/ 1708243 w 8750125"/>
                <a:gd name="csY174" fmla="*/ 2102847 h 5844443"/>
                <a:gd name="csX175" fmla="*/ 1619640 w 8750125"/>
                <a:gd name="csY175" fmla="*/ 1949752 h 5844443"/>
                <a:gd name="csX176" fmla="*/ 1468046 w 8750125"/>
                <a:gd name="csY176" fmla="*/ 1684025 h 5844443"/>
                <a:gd name="csX177" fmla="*/ 1370265 w 8750125"/>
                <a:gd name="csY177" fmla="*/ 1520084 h 5844443"/>
                <a:gd name="csX178" fmla="*/ 1170032 w 8750125"/>
                <a:gd name="csY178" fmla="*/ 1527593 h 5844443"/>
                <a:gd name="csX179" fmla="*/ 1103454 w 8750125"/>
                <a:gd name="csY179" fmla="*/ 1656827 h 5844443"/>
                <a:gd name="csX180" fmla="*/ 966044 w 8750125"/>
                <a:gd name="csY180" fmla="*/ 1936486 h 5844443"/>
                <a:gd name="csX181" fmla="*/ 896296 w 8750125"/>
                <a:gd name="csY181" fmla="*/ 2075231 h 5844443"/>
                <a:gd name="csX182" fmla="*/ 848657 w 8750125"/>
                <a:gd name="csY182" fmla="*/ 2094671 h 5844443"/>
                <a:gd name="csX183" fmla="*/ 1131153 w 8750125"/>
                <a:gd name="csY183" fmla="*/ 1502313 h 5844443"/>
                <a:gd name="csX184" fmla="*/ 1057818 w 8750125"/>
                <a:gd name="csY184" fmla="*/ 1352138 h 5844443"/>
                <a:gd name="csX185" fmla="*/ 1300935 w 8750125"/>
                <a:gd name="csY185" fmla="*/ 1126375 h 5844443"/>
                <a:gd name="csX186" fmla="*/ 1453696 w 8750125"/>
                <a:gd name="csY186" fmla="*/ 1238255 h 5844443"/>
                <a:gd name="csX187" fmla="*/ 4148507 w 8750125"/>
                <a:gd name="csY187" fmla="*/ 858479 h 5844443"/>
                <a:gd name="csX188" fmla="*/ 4373769 w 8750125"/>
                <a:gd name="csY188" fmla="*/ 608938 h 5844443"/>
                <a:gd name="csX189" fmla="*/ 4381111 w 8750125"/>
                <a:gd name="csY189" fmla="*/ 481205 h 5844443"/>
                <a:gd name="csX190" fmla="*/ 4358001 w 8750125"/>
                <a:gd name="csY190" fmla="*/ 454174 h 5844443"/>
                <a:gd name="csX191" fmla="*/ 4320958 w 8750125"/>
                <a:gd name="csY191" fmla="*/ 367322 h 5844443"/>
                <a:gd name="csX192" fmla="*/ 4507258 w 8750125"/>
                <a:gd name="csY192" fmla="*/ 151154 h 5844443"/>
                <a:gd name="csX193" fmla="*/ 4686050 w 8750125"/>
                <a:gd name="csY193" fmla="*/ 375832 h 5844443"/>
                <a:gd name="csX194" fmla="*/ 4624061 w 8750125"/>
                <a:gd name="csY194" fmla="*/ 485961 h 5844443"/>
                <a:gd name="csX195" fmla="*/ 4628149 w 8750125"/>
                <a:gd name="csY195" fmla="*/ 601262 h 5844443"/>
                <a:gd name="csX196" fmla="*/ 4807609 w 8750125"/>
                <a:gd name="csY196" fmla="*/ 739006 h 5844443"/>
                <a:gd name="csX197" fmla="*/ 7260470 w 8750125"/>
                <a:gd name="csY197" fmla="*/ 170176 h 5844443"/>
                <a:gd name="csX198" fmla="*/ 7330636 w 8750125"/>
                <a:gd name="csY198" fmla="*/ 49952 h 5844443"/>
                <a:gd name="csX199" fmla="*/ 7470524 w 8750125"/>
                <a:gd name="csY199" fmla="*/ 44 h 5844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</a:cxnLst>
              <a:rect l="l" t="t" r="r" b="b"/>
              <a:pathLst>
                <a:path w="8750125" h="5844443">
                  <a:moveTo>
                    <a:pt x="7123738" y="5791390"/>
                  </a:moveTo>
                  <a:cubicBezTo>
                    <a:pt x="7139933" y="5791254"/>
                    <a:pt x="7156265" y="5794028"/>
                    <a:pt x="7171366" y="5798992"/>
                  </a:cubicBezTo>
                  <a:cubicBezTo>
                    <a:pt x="7192474" y="5858478"/>
                    <a:pt x="7085182" y="5848883"/>
                    <a:pt x="7075254" y="5829945"/>
                  </a:cubicBezTo>
                  <a:cubicBezTo>
                    <a:pt x="7069247" y="5818515"/>
                    <a:pt x="7074920" y="5812091"/>
                    <a:pt x="7076923" y="5801245"/>
                  </a:cubicBezTo>
                  <a:cubicBezTo>
                    <a:pt x="7091482" y="5794571"/>
                    <a:pt x="7107542" y="5791526"/>
                    <a:pt x="7123738" y="5791390"/>
                  </a:cubicBezTo>
                  <a:close/>
                  <a:moveTo>
                    <a:pt x="1860953" y="5789951"/>
                  </a:moveTo>
                  <a:cubicBezTo>
                    <a:pt x="1881404" y="5790420"/>
                    <a:pt x="1903221" y="5795447"/>
                    <a:pt x="1913149" y="5798992"/>
                  </a:cubicBezTo>
                  <a:cubicBezTo>
                    <a:pt x="1914651" y="5808670"/>
                    <a:pt x="1919323" y="5813008"/>
                    <a:pt x="1917070" y="5823521"/>
                  </a:cubicBezTo>
                  <a:cubicBezTo>
                    <a:pt x="1910145" y="5855725"/>
                    <a:pt x="1837894" y="5841959"/>
                    <a:pt x="1818622" y="5832364"/>
                  </a:cubicBezTo>
                  <a:cubicBezTo>
                    <a:pt x="1817954" y="5823020"/>
                    <a:pt x="1813950" y="5818015"/>
                    <a:pt x="1816953" y="5808253"/>
                  </a:cubicBezTo>
                  <a:cubicBezTo>
                    <a:pt x="1821417" y="5793570"/>
                    <a:pt x="1840502" y="5789482"/>
                    <a:pt x="1860953" y="5789951"/>
                  </a:cubicBezTo>
                  <a:close/>
                  <a:moveTo>
                    <a:pt x="2126283" y="5788490"/>
                  </a:moveTo>
                  <a:cubicBezTo>
                    <a:pt x="2166737" y="5789460"/>
                    <a:pt x="2208368" y="5792109"/>
                    <a:pt x="2229601" y="5791984"/>
                  </a:cubicBezTo>
                  <a:cubicBezTo>
                    <a:pt x="2259469" y="5791901"/>
                    <a:pt x="2279159" y="5787812"/>
                    <a:pt x="2293426" y="5815678"/>
                  </a:cubicBezTo>
                  <a:cubicBezTo>
                    <a:pt x="2279493" y="5844128"/>
                    <a:pt x="2259803" y="5840207"/>
                    <a:pt x="2229601" y="5840290"/>
                  </a:cubicBezTo>
                  <a:cubicBezTo>
                    <a:pt x="2182296" y="5840374"/>
                    <a:pt x="2135074" y="5839456"/>
                    <a:pt x="2087769" y="5840123"/>
                  </a:cubicBezTo>
                  <a:cubicBezTo>
                    <a:pt x="2072334" y="5840290"/>
                    <a:pt x="2043301" y="5846548"/>
                    <a:pt x="2029117" y="5837954"/>
                  </a:cubicBezTo>
                  <a:cubicBezTo>
                    <a:pt x="2017938" y="5831196"/>
                    <a:pt x="2018939" y="5826524"/>
                    <a:pt x="2013266" y="5815678"/>
                  </a:cubicBezTo>
                  <a:cubicBezTo>
                    <a:pt x="2018939" y="5806418"/>
                    <a:pt x="2019022" y="5799660"/>
                    <a:pt x="2030035" y="5795071"/>
                  </a:cubicBezTo>
                  <a:cubicBezTo>
                    <a:pt x="2046555" y="5788230"/>
                    <a:pt x="2085830" y="5787521"/>
                    <a:pt x="2126283" y="5788490"/>
                  </a:cubicBezTo>
                  <a:close/>
                  <a:moveTo>
                    <a:pt x="6815462" y="5788198"/>
                  </a:moveTo>
                  <a:cubicBezTo>
                    <a:pt x="6854642" y="5789147"/>
                    <a:pt x="6894794" y="5791400"/>
                    <a:pt x="6918404" y="5791317"/>
                  </a:cubicBezTo>
                  <a:cubicBezTo>
                    <a:pt x="6947689" y="5791150"/>
                    <a:pt x="6967128" y="5788313"/>
                    <a:pt x="6980977" y="5815678"/>
                  </a:cubicBezTo>
                  <a:cubicBezTo>
                    <a:pt x="6967211" y="5843210"/>
                    <a:pt x="6947772" y="5840207"/>
                    <a:pt x="6918404" y="5840457"/>
                  </a:cubicBezTo>
                  <a:cubicBezTo>
                    <a:pt x="6872267" y="5840791"/>
                    <a:pt x="6757049" y="5849301"/>
                    <a:pt x="6718254" y="5838955"/>
                  </a:cubicBezTo>
                  <a:cubicBezTo>
                    <a:pt x="6707491" y="5836035"/>
                    <a:pt x="6704822" y="5830946"/>
                    <a:pt x="6697230" y="5824021"/>
                  </a:cubicBezTo>
                  <a:cubicBezTo>
                    <a:pt x="6700484" y="5807669"/>
                    <a:pt x="6699399" y="5797907"/>
                    <a:pt x="6718338" y="5792902"/>
                  </a:cubicBezTo>
                  <a:cubicBezTo>
                    <a:pt x="6738069" y="5787604"/>
                    <a:pt x="6776280" y="5787250"/>
                    <a:pt x="6815462" y="5788198"/>
                  </a:cubicBezTo>
                  <a:close/>
                  <a:moveTo>
                    <a:pt x="5622893" y="5517737"/>
                  </a:moveTo>
                  <a:cubicBezTo>
                    <a:pt x="5656161" y="5518248"/>
                    <a:pt x="5688929" y="5522002"/>
                    <a:pt x="5717670" y="5535017"/>
                  </a:cubicBezTo>
                  <a:cubicBezTo>
                    <a:pt x="5836225" y="5588663"/>
                    <a:pt x="5806774" y="5687862"/>
                    <a:pt x="5822125" y="5790649"/>
                  </a:cubicBezTo>
                  <a:cubicBezTo>
                    <a:pt x="6004839" y="5802747"/>
                    <a:pt x="6207826" y="5792234"/>
                    <a:pt x="6392791" y="5792067"/>
                  </a:cubicBezTo>
                  <a:cubicBezTo>
                    <a:pt x="6428500" y="5791984"/>
                    <a:pt x="6539629" y="5783140"/>
                    <a:pt x="6566744" y="5795655"/>
                  </a:cubicBezTo>
                  <a:cubicBezTo>
                    <a:pt x="6576672" y="5800327"/>
                    <a:pt x="6576339" y="5807085"/>
                    <a:pt x="6580761" y="5815678"/>
                  </a:cubicBezTo>
                  <a:cubicBezTo>
                    <a:pt x="6566243" y="5846631"/>
                    <a:pt x="6541048" y="5839539"/>
                    <a:pt x="6509594" y="5839289"/>
                  </a:cubicBezTo>
                  <a:cubicBezTo>
                    <a:pt x="6459536" y="5838872"/>
                    <a:pt x="6409477" y="5839790"/>
                    <a:pt x="6359419" y="5839623"/>
                  </a:cubicBezTo>
                  <a:cubicBezTo>
                    <a:pt x="6134156" y="5839039"/>
                    <a:pt x="5908893" y="5839706"/>
                    <a:pt x="5683631" y="5839873"/>
                  </a:cubicBezTo>
                  <a:cubicBezTo>
                    <a:pt x="4854914" y="5840374"/>
                    <a:pt x="4026114" y="5838705"/>
                    <a:pt x="3197397" y="5839706"/>
                  </a:cubicBezTo>
                  <a:cubicBezTo>
                    <a:pt x="2999917" y="5840040"/>
                    <a:pt x="2802519" y="5839706"/>
                    <a:pt x="2605039" y="5839623"/>
                  </a:cubicBezTo>
                  <a:cubicBezTo>
                    <a:pt x="2560571" y="5839539"/>
                    <a:pt x="2516019" y="5839706"/>
                    <a:pt x="2471550" y="5839623"/>
                  </a:cubicBezTo>
                  <a:cubicBezTo>
                    <a:pt x="2457951" y="5839623"/>
                    <a:pt x="2435258" y="5843294"/>
                    <a:pt x="2423411" y="5834867"/>
                  </a:cubicBezTo>
                  <a:cubicBezTo>
                    <a:pt x="2415652" y="5829361"/>
                    <a:pt x="2417153" y="5823187"/>
                    <a:pt x="2413232" y="5815678"/>
                  </a:cubicBezTo>
                  <a:cubicBezTo>
                    <a:pt x="2417153" y="5809004"/>
                    <a:pt x="2416986" y="5802246"/>
                    <a:pt x="2423995" y="5797407"/>
                  </a:cubicBezTo>
                  <a:cubicBezTo>
                    <a:pt x="2436092" y="5788897"/>
                    <a:pt x="2457617" y="5792318"/>
                    <a:pt x="2471550" y="5792234"/>
                  </a:cubicBezTo>
                  <a:cubicBezTo>
                    <a:pt x="2513266" y="5791817"/>
                    <a:pt x="2554981" y="5792151"/>
                    <a:pt x="2596696" y="5792151"/>
                  </a:cubicBezTo>
                  <a:cubicBezTo>
                    <a:pt x="2779576" y="5792318"/>
                    <a:pt x="2966544" y="5802913"/>
                    <a:pt x="3148924" y="5790649"/>
                  </a:cubicBezTo>
                  <a:cubicBezTo>
                    <a:pt x="3155932" y="5729995"/>
                    <a:pt x="3141582" y="5667005"/>
                    <a:pt x="3172368" y="5611106"/>
                  </a:cubicBezTo>
                  <a:cubicBezTo>
                    <a:pt x="3221508" y="5521836"/>
                    <a:pt x="3307025" y="5521001"/>
                    <a:pt x="3397631" y="5520501"/>
                  </a:cubicBezTo>
                  <a:cubicBezTo>
                    <a:pt x="3508844" y="5519833"/>
                    <a:pt x="3620140" y="5520834"/>
                    <a:pt x="3731353" y="5520668"/>
                  </a:cubicBezTo>
                  <a:cubicBezTo>
                    <a:pt x="4195812" y="5519833"/>
                    <a:pt x="4660187" y="5521919"/>
                    <a:pt x="5124645" y="5520668"/>
                  </a:cubicBezTo>
                  <a:cubicBezTo>
                    <a:pt x="5258134" y="5520333"/>
                    <a:pt x="5391623" y="5519666"/>
                    <a:pt x="5525112" y="5519916"/>
                  </a:cubicBezTo>
                  <a:cubicBezTo>
                    <a:pt x="5555857" y="5519958"/>
                    <a:pt x="5589625" y="5517226"/>
                    <a:pt x="5622893" y="5517737"/>
                  </a:cubicBezTo>
                  <a:close/>
                  <a:moveTo>
                    <a:pt x="3778024" y="5217548"/>
                  </a:moveTo>
                  <a:cubicBezTo>
                    <a:pt x="3819315" y="5218237"/>
                    <a:pt x="3858418" y="5220630"/>
                    <a:pt x="3889871" y="5220734"/>
                  </a:cubicBezTo>
                  <a:cubicBezTo>
                    <a:pt x="4231854" y="5221819"/>
                    <a:pt x="4574086" y="5216479"/>
                    <a:pt x="4916069" y="5221068"/>
                  </a:cubicBezTo>
                  <a:cubicBezTo>
                    <a:pt x="5005005" y="5222319"/>
                    <a:pt x="5094110" y="5221151"/>
                    <a:pt x="5183047" y="5220734"/>
                  </a:cubicBezTo>
                  <a:cubicBezTo>
                    <a:pt x="5230936" y="5220484"/>
                    <a:pt x="5282663" y="5215395"/>
                    <a:pt x="5329968" y="5223070"/>
                  </a:cubicBezTo>
                  <a:cubicBezTo>
                    <a:pt x="5462790" y="5244345"/>
                    <a:pt x="5486484" y="5361815"/>
                    <a:pt x="5469297" y="5475949"/>
                  </a:cubicBezTo>
                  <a:cubicBezTo>
                    <a:pt x="4811947" y="5475949"/>
                    <a:pt x="4154513" y="5475949"/>
                    <a:pt x="3497080" y="5475949"/>
                  </a:cubicBezTo>
                  <a:cubicBezTo>
                    <a:pt x="3492324" y="5440157"/>
                    <a:pt x="3490489" y="5401362"/>
                    <a:pt x="3494744" y="5365236"/>
                  </a:cubicBezTo>
                  <a:cubicBezTo>
                    <a:pt x="3510575" y="5228765"/>
                    <a:pt x="3654149" y="5215484"/>
                    <a:pt x="3778024" y="5217548"/>
                  </a:cubicBezTo>
                  <a:close/>
                  <a:moveTo>
                    <a:pt x="4190848" y="4826963"/>
                  </a:moveTo>
                  <a:cubicBezTo>
                    <a:pt x="4213019" y="4827255"/>
                    <a:pt x="4235233" y="4828277"/>
                    <a:pt x="4256966" y="4828277"/>
                  </a:cubicBezTo>
                  <a:cubicBezTo>
                    <a:pt x="4315368" y="4828443"/>
                    <a:pt x="4373769" y="4828610"/>
                    <a:pt x="4432171" y="4828443"/>
                  </a:cubicBezTo>
                  <a:cubicBezTo>
                    <a:pt x="4476639" y="4828360"/>
                    <a:pt x="4521191" y="4828193"/>
                    <a:pt x="4565660" y="4828277"/>
                  </a:cubicBezTo>
                  <a:cubicBezTo>
                    <a:pt x="4624061" y="4828443"/>
                    <a:pt x="4682463" y="4828110"/>
                    <a:pt x="4740864" y="4828277"/>
                  </a:cubicBezTo>
                  <a:cubicBezTo>
                    <a:pt x="4827632" y="4828694"/>
                    <a:pt x="4904889" y="4823270"/>
                    <a:pt x="4970215" y="4889681"/>
                  </a:cubicBezTo>
                  <a:cubicBezTo>
                    <a:pt x="5041382" y="4961849"/>
                    <a:pt x="5031036" y="5085076"/>
                    <a:pt x="5023110" y="5178435"/>
                  </a:cubicBezTo>
                  <a:cubicBezTo>
                    <a:pt x="4667612" y="5178435"/>
                    <a:pt x="4312114" y="5178435"/>
                    <a:pt x="3956616" y="5178435"/>
                  </a:cubicBezTo>
                  <a:cubicBezTo>
                    <a:pt x="3949191" y="5123955"/>
                    <a:pt x="3950192" y="5061382"/>
                    <a:pt x="3954280" y="5006401"/>
                  </a:cubicBezTo>
                  <a:cubicBezTo>
                    <a:pt x="3961038" y="4916629"/>
                    <a:pt x="4036876" y="4841959"/>
                    <a:pt x="4124979" y="4830028"/>
                  </a:cubicBezTo>
                  <a:cubicBezTo>
                    <a:pt x="4146546" y="4827108"/>
                    <a:pt x="4168676" y="4826671"/>
                    <a:pt x="4190848" y="4826963"/>
                  </a:cubicBezTo>
                  <a:close/>
                  <a:moveTo>
                    <a:pt x="0" y="3908203"/>
                  </a:moveTo>
                  <a:cubicBezTo>
                    <a:pt x="840564" y="3908203"/>
                    <a:pt x="1681045" y="3908203"/>
                    <a:pt x="2521609" y="3908203"/>
                  </a:cubicBezTo>
                  <a:cubicBezTo>
                    <a:pt x="2507342" y="3966521"/>
                    <a:pt x="2449608" y="4021335"/>
                    <a:pt x="2407893" y="4062633"/>
                  </a:cubicBezTo>
                  <a:cubicBezTo>
                    <a:pt x="2296513" y="4172928"/>
                    <a:pt x="2166778" y="4264119"/>
                    <a:pt x="2024612" y="4330195"/>
                  </a:cubicBezTo>
                  <a:cubicBezTo>
                    <a:pt x="1541048" y="4554958"/>
                    <a:pt x="940514" y="4549952"/>
                    <a:pt x="455615" y="4331530"/>
                  </a:cubicBezTo>
                  <a:cubicBezTo>
                    <a:pt x="286585" y="4255441"/>
                    <a:pt x="43134" y="4102930"/>
                    <a:pt x="0" y="3908203"/>
                  </a:cubicBezTo>
                  <a:close/>
                  <a:moveTo>
                    <a:pt x="294010" y="3400778"/>
                  </a:moveTo>
                  <a:cubicBezTo>
                    <a:pt x="325296" y="3458095"/>
                    <a:pt x="298432" y="3484959"/>
                    <a:pt x="274988" y="3539606"/>
                  </a:cubicBezTo>
                  <a:cubicBezTo>
                    <a:pt x="242116" y="3615945"/>
                    <a:pt x="212915" y="3693953"/>
                    <a:pt x="179877" y="3770209"/>
                  </a:cubicBezTo>
                  <a:cubicBezTo>
                    <a:pt x="170449" y="3791984"/>
                    <a:pt x="149174" y="3861732"/>
                    <a:pt x="130402" y="3870910"/>
                  </a:cubicBezTo>
                  <a:cubicBezTo>
                    <a:pt x="123144" y="3874414"/>
                    <a:pt x="109628" y="3870993"/>
                    <a:pt x="102119" y="3870576"/>
                  </a:cubicBezTo>
                  <a:cubicBezTo>
                    <a:pt x="102370" y="3825606"/>
                    <a:pt x="137411" y="3771376"/>
                    <a:pt x="154514" y="3728326"/>
                  </a:cubicBezTo>
                  <a:cubicBezTo>
                    <a:pt x="184215" y="3653239"/>
                    <a:pt x="216503" y="3578986"/>
                    <a:pt x="248123" y="3504649"/>
                  </a:cubicBezTo>
                  <a:cubicBezTo>
                    <a:pt x="262974" y="3469858"/>
                    <a:pt x="273653" y="3432815"/>
                    <a:pt x="294010" y="3400778"/>
                  </a:cubicBezTo>
                  <a:close/>
                  <a:moveTo>
                    <a:pt x="2229601" y="3377083"/>
                  </a:moveTo>
                  <a:cubicBezTo>
                    <a:pt x="2250292" y="3416046"/>
                    <a:pt x="2263891" y="3458428"/>
                    <a:pt x="2280494" y="3499226"/>
                  </a:cubicBezTo>
                  <a:cubicBezTo>
                    <a:pt x="2312782" y="3578485"/>
                    <a:pt x="2345487" y="3657494"/>
                    <a:pt x="2377274" y="3736920"/>
                  </a:cubicBezTo>
                  <a:cubicBezTo>
                    <a:pt x="2392792" y="3775632"/>
                    <a:pt x="2431587" y="3832782"/>
                    <a:pt x="2421492" y="3872661"/>
                  </a:cubicBezTo>
                  <a:cubicBezTo>
                    <a:pt x="2413149" y="3872161"/>
                    <a:pt x="2401802" y="3873997"/>
                    <a:pt x="2394293" y="3869491"/>
                  </a:cubicBezTo>
                  <a:cubicBezTo>
                    <a:pt x="2379026" y="3860564"/>
                    <a:pt x="2356666" y="3784976"/>
                    <a:pt x="2348240" y="3765203"/>
                  </a:cubicBezTo>
                  <a:cubicBezTo>
                    <a:pt x="2311530" y="3678936"/>
                    <a:pt x="2277657" y="3591500"/>
                    <a:pt x="2242867" y="3504399"/>
                  </a:cubicBezTo>
                  <a:cubicBezTo>
                    <a:pt x="2224011" y="3457260"/>
                    <a:pt x="2198649" y="3424472"/>
                    <a:pt x="2229601" y="3377083"/>
                  </a:cubicBezTo>
                  <a:close/>
                  <a:moveTo>
                    <a:pt x="6276552" y="2835796"/>
                  </a:moveTo>
                  <a:cubicBezTo>
                    <a:pt x="6325859" y="2836349"/>
                    <a:pt x="6376230" y="2839081"/>
                    <a:pt x="6409477" y="2839123"/>
                  </a:cubicBezTo>
                  <a:cubicBezTo>
                    <a:pt x="6584682" y="2839540"/>
                    <a:pt x="6759886" y="2839623"/>
                    <a:pt x="6935090" y="2839623"/>
                  </a:cubicBezTo>
                  <a:cubicBezTo>
                    <a:pt x="7346654" y="2839706"/>
                    <a:pt x="7758301" y="2839373"/>
                    <a:pt x="8169864" y="2839373"/>
                  </a:cubicBezTo>
                  <a:cubicBezTo>
                    <a:pt x="8300600" y="2839373"/>
                    <a:pt x="8431252" y="2838539"/>
                    <a:pt x="8561988" y="2839540"/>
                  </a:cubicBezTo>
                  <a:cubicBezTo>
                    <a:pt x="8622475" y="2839957"/>
                    <a:pt x="8692056" y="2830279"/>
                    <a:pt x="8750125" y="2845547"/>
                  </a:cubicBezTo>
                  <a:cubicBezTo>
                    <a:pt x="8722258" y="2928977"/>
                    <a:pt x="8661020" y="2993553"/>
                    <a:pt x="8595694" y="3050202"/>
                  </a:cubicBezTo>
                  <a:cubicBezTo>
                    <a:pt x="8459368" y="3168507"/>
                    <a:pt x="8299432" y="3243344"/>
                    <a:pt x="8130652" y="3303498"/>
                  </a:cubicBezTo>
                  <a:cubicBezTo>
                    <a:pt x="7653929" y="3473362"/>
                    <a:pt x="7077924" y="3443995"/>
                    <a:pt x="6619889" y="3231497"/>
                  </a:cubicBezTo>
                  <a:cubicBezTo>
                    <a:pt x="6450776" y="3152989"/>
                    <a:pt x="6236943" y="3015829"/>
                    <a:pt x="6150008" y="2845547"/>
                  </a:cubicBezTo>
                  <a:cubicBezTo>
                    <a:pt x="6179000" y="2836870"/>
                    <a:pt x="6227244" y="2835243"/>
                    <a:pt x="6276552" y="2835796"/>
                  </a:cubicBezTo>
                  <a:close/>
                  <a:moveTo>
                    <a:pt x="8453528" y="2323020"/>
                  </a:moveTo>
                  <a:cubicBezTo>
                    <a:pt x="8488403" y="2357394"/>
                    <a:pt x="8503253" y="2425640"/>
                    <a:pt x="8521775" y="2472361"/>
                  </a:cubicBezTo>
                  <a:cubicBezTo>
                    <a:pt x="8564074" y="2579403"/>
                    <a:pt x="8617637" y="2684943"/>
                    <a:pt x="8649507" y="2795488"/>
                  </a:cubicBezTo>
                  <a:cubicBezTo>
                    <a:pt x="8638327" y="2797574"/>
                    <a:pt x="8626146" y="2803164"/>
                    <a:pt x="8614799" y="2796573"/>
                  </a:cubicBezTo>
                  <a:cubicBezTo>
                    <a:pt x="8601868" y="2788981"/>
                    <a:pt x="8578674" y="2714227"/>
                    <a:pt x="8572417" y="2696957"/>
                  </a:cubicBezTo>
                  <a:cubicBezTo>
                    <a:pt x="8544050" y="2619199"/>
                    <a:pt x="8509927" y="2542610"/>
                    <a:pt x="8478474" y="2465854"/>
                  </a:cubicBezTo>
                  <a:cubicBezTo>
                    <a:pt x="8466626" y="2436736"/>
                    <a:pt x="8439178" y="2393102"/>
                    <a:pt x="8439929" y="2361649"/>
                  </a:cubicBezTo>
                  <a:cubicBezTo>
                    <a:pt x="8440263" y="2349218"/>
                    <a:pt x="8449106" y="2334534"/>
                    <a:pt x="8453528" y="2323020"/>
                  </a:cubicBezTo>
                  <a:close/>
                  <a:moveTo>
                    <a:pt x="6451193" y="2291067"/>
                  </a:moveTo>
                  <a:cubicBezTo>
                    <a:pt x="6481979" y="2349134"/>
                    <a:pt x="6452527" y="2379253"/>
                    <a:pt x="6427916" y="2434484"/>
                  </a:cubicBezTo>
                  <a:cubicBezTo>
                    <a:pt x="6390038" y="2519667"/>
                    <a:pt x="6353913" y="2606268"/>
                    <a:pt x="6318955" y="2692785"/>
                  </a:cubicBezTo>
                  <a:cubicBezTo>
                    <a:pt x="6311947" y="2710139"/>
                    <a:pt x="6284999" y="2788480"/>
                    <a:pt x="6272651" y="2795989"/>
                  </a:cubicBezTo>
                  <a:cubicBezTo>
                    <a:pt x="6260136" y="2803748"/>
                    <a:pt x="6247288" y="2797658"/>
                    <a:pt x="6234606" y="2795488"/>
                  </a:cubicBezTo>
                  <a:cubicBezTo>
                    <a:pt x="6306858" y="2627376"/>
                    <a:pt x="6379025" y="2459263"/>
                    <a:pt x="6451193" y="2291067"/>
                  </a:cubicBezTo>
                  <a:close/>
                  <a:moveTo>
                    <a:pt x="4657434" y="1344212"/>
                  </a:moveTo>
                  <a:cubicBezTo>
                    <a:pt x="4699900" y="2490966"/>
                    <a:pt x="4742282" y="3637721"/>
                    <a:pt x="4784749" y="4784475"/>
                  </a:cubicBezTo>
                  <a:cubicBezTo>
                    <a:pt x="4589855" y="4784475"/>
                    <a:pt x="4394877" y="4784475"/>
                    <a:pt x="4199983" y="4784475"/>
                  </a:cubicBezTo>
                  <a:cubicBezTo>
                    <a:pt x="4252378" y="3637804"/>
                    <a:pt x="4304688" y="2491217"/>
                    <a:pt x="4357083" y="1344629"/>
                  </a:cubicBezTo>
                  <a:cubicBezTo>
                    <a:pt x="4460454" y="1384843"/>
                    <a:pt x="4553646" y="1376249"/>
                    <a:pt x="4657434" y="1344212"/>
                  </a:cubicBezTo>
                  <a:close/>
                  <a:moveTo>
                    <a:pt x="1269982" y="1260448"/>
                  </a:moveTo>
                  <a:cubicBezTo>
                    <a:pt x="1366428" y="1264202"/>
                    <a:pt x="1358335" y="1418799"/>
                    <a:pt x="1261806" y="1414711"/>
                  </a:cubicBezTo>
                  <a:cubicBezTo>
                    <a:pt x="1163524" y="1410539"/>
                    <a:pt x="1171534" y="1256610"/>
                    <a:pt x="1269982" y="1260448"/>
                  </a:cubicBezTo>
                  <a:close/>
                  <a:moveTo>
                    <a:pt x="1286601" y="1225358"/>
                  </a:moveTo>
                  <a:cubicBezTo>
                    <a:pt x="1272237" y="1222328"/>
                    <a:pt x="1256341" y="1222341"/>
                    <a:pt x="1239112" y="1226241"/>
                  </a:cubicBezTo>
                  <a:cubicBezTo>
                    <a:pt x="1099533" y="1257778"/>
                    <a:pt x="1144669" y="1484709"/>
                    <a:pt x="1294677" y="1446748"/>
                  </a:cubicBezTo>
                  <a:cubicBezTo>
                    <a:pt x="1412648" y="1416891"/>
                    <a:pt x="1387153" y="1246568"/>
                    <a:pt x="1286601" y="1225358"/>
                  </a:cubicBezTo>
                  <a:close/>
                  <a:moveTo>
                    <a:pt x="4500167" y="725907"/>
                  </a:moveTo>
                  <a:cubicBezTo>
                    <a:pt x="4465126" y="727659"/>
                    <a:pt x="4428083" y="737421"/>
                    <a:pt x="4396880" y="753439"/>
                  </a:cubicBezTo>
                  <a:cubicBezTo>
                    <a:pt x="4185049" y="862233"/>
                    <a:pt x="4266728" y="1195121"/>
                    <a:pt x="4507258" y="1193119"/>
                  </a:cubicBezTo>
                  <a:cubicBezTo>
                    <a:pt x="4538712" y="1192869"/>
                    <a:pt x="4570248" y="1185110"/>
                    <a:pt x="4598782" y="1172178"/>
                  </a:cubicBezTo>
                  <a:cubicBezTo>
                    <a:pt x="4823377" y="1070810"/>
                    <a:pt x="4748290" y="713643"/>
                    <a:pt x="4500167" y="725907"/>
                  </a:cubicBezTo>
                  <a:close/>
                  <a:moveTo>
                    <a:pt x="7462122" y="133132"/>
                  </a:moveTo>
                  <a:cubicBezTo>
                    <a:pt x="7558317" y="123955"/>
                    <a:pt x="7574670" y="280721"/>
                    <a:pt x="7477390" y="288814"/>
                  </a:cubicBezTo>
                  <a:cubicBezTo>
                    <a:pt x="7375271" y="297324"/>
                    <a:pt x="7361671" y="142644"/>
                    <a:pt x="7462122" y="133132"/>
                  </a:cubicBezTo>
                  <a:close/>
                  <a:moveTo>
                    <a:pt x="7453696" y="99593"/>
                  </a:moveTo>
                  <a:cubicBezTo>
                    <a:pt x="7316368" y="116196"/>
                    <a:pt x="7335558" y="338038"/>
                    <a:pt x="7473051" y="325774"/>
                  </a:cubicBezTo>
                  <a:cubicBezTo>
                    <a:pt x="7624645" y="312258"/>
                    <a:pt x="7603119" y="81489"/>
                    <a:pt x="7453696" y="99593"/>
                  </a:cubicBezTo>
                  <a:close/>
                  <a:moveTo>
                    <a:pt x="7470524" y="44"/>
                  </a:moveTo>
                  <a:cubicBezTo>
                    <a:pt x="7552806" y="1702"/>
                    <a:pt x="7632978" y="50359"/>
                    <a:pt x="7662439" y="136136"/>
                  </a:cubicBezTo>
                  <a:cubicBezTo>
                    <a:pt x="7690972" y="219066"/>
                    <a:pt x="7667445" y="294154"/>
                    <a:pt x="7614383" y="359313"/>
                  </a:cubicBezTo>
                  <a:cubicBezTo>
                    <a:pt x="7732271" y="570643"/>
                    <a:pt x="7850158" y="782056"/>
                    <a:pt x="7968046" y="993386"/>
                  </a:cubicBezTo>
                  <a:cubicBezTo>
                    <a:pt x="7951109" y="989548"/>
                    <a:pt x="7927665" y="982290"/>
                    <a:pt x="7913732" y="969942"/>
                  </a:cubicBezTo>
                  <a:cubicBezTo>
                    <a:pt x="7889203" y="948167"/>
                    <a:pt x="7850075" y="859396"/>
                    <a:pt x="7831970" y="826358"/>
                  </a:cubicBezTo>
                  <a:cubicBezTo>
                    <a:pt x="7780994" y="733416"/>
                    <a:pt x="7726764" y="642226"/>
                    <a:pt x="7674453" y="550036"/>
                  </a:cubicBezTo>
                  <a:cubicBezTo>
                    <a:pt x="7645085" y="498309"/>
                    <a:pt x="7617303" y="434901"/>
                    <a:pt x="7577507" y="390766"/>
                  </a:cubicBezTo>
                  <a:cubicBezTo>
                    <a:pt x="7509928" y="423972"/>
                    <a:pt x="7458284" y="424639"/>
                    <a:pt x="7385616" y="409121"/>
                  </a:cubicBezTo>
                  <a:cubicBezTo>
                    <a:pt x="7358334" y="454090"/>
                    <a:pt x="7339312" y="506401"/>
                    <a:pt x="7318288" y="554624"/>
                  </a:cubicBezTo>
                  <a:cubicBezTo>
                    <a:pt x="7282162" y="637304"/>
                    <a:pt x="7241782" y="718232"/>
                    <a:pt x="7205323" y="800828"/>
                  </a:cubicBezTo>
                  <a:cubicBezTo>
                    <a:pt x="7194227" y="826024"/>
                    <a:pt x="7168529" y="904532"/>
                    <a:pt x="7148089" y="918298"/>
                  </a:cubicBezTo>
                  <a:cubicBezTo>
                    <a:pt x="7135491" y="926725"/>
                    <a:pt x="7119389" y="926725"/>
                    <a:pt x="7105873" y="926641"/>
                  </a:cubicBezTo>
                  <a:cubicBezTo>
                    <a:pt x="7186300" y="745847"/>
                    <a:pt x="7266811" y="565136"/>
                    <a:pt x="7347322" y="384342"/>
                  </a:cubicBezTo>
                  <a:cubicBezTo>
                    <a:pt x="7326713" y="361148"/>
                    <a:pt x="7306106" y="338038"/>
                    <a:pt x="7285499" y="314844"/>
                  </a:cubicBezTo>
                  <a:cubicBezTo>
                    <a:pt x="7233939" y="322604"/>
                    <a:pt x="7183880" y="338873"/>
                    <a:pt x="7133572" y="352555"/>
                  </a:cubicBezTo>
                  <a:cubicBezTo>
                    <a:pt x="7019940" y="383591"/>
                    <a:pt x="6906307" y="415545"/>
                    <a:pt x="6792174" y="444829"/>
                  </a:cubicBezTo>
                  <a:cubicBezTo>
                    <a:pt x="6397880" y="545781"/>
                    <a:pt x="6006507" y="663334"/>
                    <a:pt x="5616386" y="779553"/>
                  </a:cubicBezTo>
                  <a:cubicBezTo>
                    <a:pt x="5458034" y="826775"/>
                    <a:pt x="5300183" y="877835"/>
                    <a:pt x="5140497" y="920551"/>
                  </a:cubicBezTo>
                  <a:cubicBezTo>
                    <a:pt x="5080511" y="936570"/>
                    <a:pt x="4918822" y="974114"/>
                    <a:pt x="4874437" y="1001729"/>
                  </a:cubicBezTo>
                  <a:cubicBezTo>
                    <a:pt x="4840730" y="1241843"/>
                    <a:pt x="4604372" y="1408537"/>
                    <a:pt x="4367428" y="1312258"/>
                  </a:cubicBezTo>
                  <a:cubicBezTo>
                    <a:pt x="4271984" y="1273463"/>
                    <a:pt x="4213082" y="1203715"/>
                    <a:pt x="4165193" y="1115529"/>
                  </a:cubicBezTo>
                  <a:cubicBezTo>
                    <a:pt x="4107042" y="1113443"/>
                    <a:pt x="4048056" y="1125540"/>
                    <a:pt x="3989988" y="1130546"/>
                  </a:cubicBezTo>
                  <a:cubicBezTo>
                    <a:pt x="3839730" y="1143478"/>
                    <a:pt x="3689638" y="1157661"/>
                    <a:pt x="3539463" y="1171010"/>
                  </a:cubicBezTo>
                  <a:cubicBezTo>
                    <a:pt x="3141749" y="1206551"/>
                    <a:pt x="2743367" y="1244095"/>
                    <a:pt x="2346404" y="1287563"/>
                  </a:cubicBezTo>
                  <a:cubicBezTo>
                    <a:pt x="2154680" y="1308587"/>
                    <a:pt x="1962707" y="1328610"/>
                    <a:pt x="1770733" y="1347049"/>
                  </a:cubicBezTo>
                  <a:cubicBezTo>
                    <a:pt x="1698065" y="1354057"/>
                    <a:pt x="1625396" y="1361649"/>
                    <a:pt x="1552895" y="1369909"/>
                  </a:cubicBezTo>
                  <a:cubicBezTo>
                    <a:pt x="1524779" y="1373079"/>
                    <a:pt x="1496746" y="1372245"/>
                    <a:pt x="1470382" y="1381839"/>
                  </a:cubicBezTo>
                  <a:cubicBezTo>
                    <a:pt x="1457367" y="1426475"/>
                    <a:pt x="1435258" y="1456426"/>
                    <a:pt x="1409228" y="1493970"/>
                  </a:cubicBezTo>
                  <a:cubicBezTo>
                    <a:pt x="1434257" y="1553289"/>
                    <a:pt x="1471634" y="1609354"/>
                    <a:pt x="1503337" y="1665503"/>
                  </a:cubicBezTo>
                  <a:cubicBezTo>
                    <a:pt x="1554564" y="1756276"/>
                    <a:pt x="1605123" y="1847299"/>
                    <a:pt x="1655598" y="1938405"/>
                  </a:cubicBezTo>
                  <a:cubicBezTo>
                    <a:pt x="1681796" y="1985544"/>
                    <a:pt x="1748957" y="2077067"/>
                    <a:pt x="1754047" y="2125707"/>
                  </a:cubicBezTo>
                  <a:cubicBezTo>
                    <a:pt x="1739613" y="2118949"/>
                    <a:pt x="1720591" y="2113109"/>
                    <a:pt x="1708243" y="2102847"/>
                  </a:cubicBezTo>
                  <a:cubicBezTo>
                    <a:pt x="1679877" y="2079069"/>
                    <a:pt x="1640164" y="1985877"/>
                    <a:pt x="1619640" y="1949752"/>
                  </a:cubicBezTo>
                  <a:cubicBezTo>
                    <a:pt x="1569331" y="1860981"/>
                    <a:pt x="1518438" y="1772712"/>
                    <a:pt x="1468046" y="1684025"/>
                  </a:cubicBezTo>
                  <a:cubicBezTo>
                    <a:pt x="1437344" y="1629962"/>
                    <a:pt x="1411063" y="1566972"/>
                    <a:pt x="1370265" y="1520084"/>
                  </a:cubicBezTo>
                  <a:cubicBezTo>
                    <a:pt x="1304606" y="1554374"/>
                    <a:pt x="1238111" y="1557544"/>
                    <a:pt x="1170032" y="1527593"/>
                  </a:cubicBezTo>
                  <a:cubicBezTo>
                    <a:pt x="1139246" y="1563968"/>
                    <a:pt x="1124312" y="1613776"/>
                    <a:pt x="1103454" y="1656827"/>
                  </a:cubicBezTo>
                  <a:cubicBezTo>
                    <a:pt x="1058151" y="1750352"/>
                    <a:pt x="1011430" y="1843044"/>
                    <a:pt x="966044" y="1936486"/>
                  </a:cubicBezTo>
                  <a:cubicBezTo>
                    <a:pt x="952361" y="1964602"/>
                    <a:pt x="915985" y="2059046"/>
                    <a:pt x="896296" y="2075231"/>
                  </a:cubicBezTo>
                  <a:cubicBezTo>
                    <a:pt x="884282" y="2085243"/>
                    <a:pt x="862924" y="2091083"/>
                    <a:pt x="848657" y="2094671"/>
                  </a:cubicBezTo>
                  <a:cubicBezTo>
                    <a:pt x="942767" y="1897190"/>
                    <a:pt x="1036960" y="1699794"/>
                    <a:pt x="1131153" y="1502313"/>
                  </a:cubicBezTo>
                  <a:cubicBezTo>
                    <a:pt x="1092191" y="1457845"/>
                    <a:pt x="1061071" y="1413626"/>
                    <a:pt x="1057818" y="1352138"/>
                  </a:cubicBezTo>
                  <a:cubicBezTo>
                    <a:pt x="1050893" y="1221903"/>
                    <a:pt x="1168447" y="1102847"/>
                    <a:pt x="1300935" y="1126375"/>
                  </a:cubicBezTo>
                  <a:cubicBezTo>
                    <a:pt x="1373519" y="1139306"/>
                    <a:pt x="1409478" y="1186194"/>
                    <a:pt x="1453696" y="1238255"/>
                  </a:cubicBezTo>
                  <a:cubicBezTo>
                    <a:pt x="2351994" y="1111691"/>
                    <a:pt x="3250209" y="985126"/>
                    <a:pt x="4148507" y="858479"/>
                  </a:cubicBezTo>
                  <a:cubicBezTo>
                    <a:pt x="4205656" y="726491"/>
                    <a:pt x="4235775" y="668340"/>
                    <a:pt x="4373769" y="608938"/>
                  </a:cubicBezTo>
                  <a:cubicBezTo>
                    <a:pt x="4379359" y="583157"/>
                    <a:pt x="4390622" y="506068"/>
                    <a:pt x="4381111" y="481205"/>
                  </a:cubicBezTo>
                  <a:cubicBezTo>
                    <a:pt x="4377190" y="470943"/>
                    <a:pt x="4364675" y="462684"/>
                    <a:pt x="4358001" y="454174"/>
                  </a:cubicBezTo>
                  <a:cubicBezTo>
                    <a:pt x="4338895" y="429895"/>
                    <a:pt x="4325213" y="397941"/>
                    <a:pt x="4320958" y="367322"/>
                  </a:cubicBezTo>
                  <a:cubicBezTo>
                    <a:pt x="4305106" y="254691"/>
                    <a:pt x="4392458" y="150403"/>
                    <a:pt x="4507258" y="151154"/>
                  </a:cubicBezTo>
                  <a:cubicBezTo>
                    <a:pt x="4623144" y="151904"/>
                    <a:pt x="4707825" y="264536"/>
                    <a:pt x="4686050" y="375832"/>
                  </a:cubicBezTo>
                  <a:cubicBezTo>
                    <a:pt x="4676205" y="426224"/>
                    <a:pt x="4631737" y="455425"/>
                    <a:pt x="4624061" y="485961"/>
                  </a:cubicBezTo>
                  <a:cubicBezTo>
                    <a:pt x="4615802" y="518832"/>
                    <a:pt x="4627232" y="567139"/>
                    <a:pt x="4628149" y="601262"/>
                  </a:cubicBezTo>
                  <a:cubicBezTo>
                    <a:pt x="4715418" y="649151"/>
                    <a:pt x="4742866" y="658746"/>
                    <a:pt x="4807609" y="739006"/>
                  </a:cubicBezTo>
                  <a:cubicBezTo>
                    <a:pt x="5625229" y="549368"/>
                    <a:pt x="6442850" y="359730"/>
                    <a:pt x="7260470" y="170176"/>
                  </a:cubicBezTo>
                  <a:cubicBezTo>
                    <a:pt x="7277073" y="124623"/>
                    <a:pt x="7292841" y="82740"/>
                    <a:pt x="7330636" y="49952"/>
                  </a:cubicBezTo>
                  <a:cubicBezTo>
                    <a:pt x="7371026" y="14974"/>
                    <a:pt x="7421155" y="-951"/>
                    <a:pt x="7470524" y="4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D6FC03-D99E-5CD2-0771-E08BD2204DF2}"/>
                </a:ext>
              </a:extLst>
            </p:cNvPr>
            <p:cNvSpPr/>
            <p:nvPr/>
          </p:nvSpPr>
          <p:spPr>
            <a:xfrm>
              <a:off x="6003201" y="2088602"/>
              <a:ext cx="185139" cy="189750"/>
            </a:xfrm>
            <a:prstGeom prst="ellipse">
              <a:avLst/>
            </a:prstGeom>
            <a:solidFill>
              <a:srgbClr val="FCC51C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75651B-C6F5-724E-0FE5-DAAF7C63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Unbalanced Comparison Scale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C0BB937-B6CD-7FEA-8C1E-9163C323A728}"/>
              </a:ext>
            </a:extLst>
          </p:cNvPr>
          <p:cNvGrpSpPr/>
          <p:nvPr/>
        </p:nvGrpSpPr>
        <p:grpSpPr>
          <a:xfrm>
            <a:off x="9774911" y="1989316"/>
            <a:ext cx="1835417" cy="1659485"/>
            <a:chOff x="8921977" y="2947244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DEA12D8-68D2-E71C-300E-C218685714C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4E4AC14-B6C8-4E1D-C2A6-2365C6E3410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821DC2D-22B5-5119-91FA-6133338FE5FA}"/>
              </a:ext>
            </a:extLst>
          </p:cNvPr>
          <p:cNvGrpSpPr/>
          <p:nvPr/>
        </p:nvGrpSpPr>
        <p:grpSpPr>
          <a:xfrm>
            <a:off x="581672" y="2751531"/>
            <a:ext cx="1835417" cy="1659485"/>
            <a:chOff x="332936" y="2947244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378480A-328B-E67B-C55A-E7184136451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03DBE6D-24E4-A870-8766-DADFC85C1EE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E3D8529-D5AA-EAAA-164F-EB96B62206DB}"/>
              </a:ext>
            </a:extLst>
          </p:cNvPr>
          <p:cNvSpPr/>
          <p:nvPr/>
        </p:nvSpPr>
        <p:spPr>
          <a:xfrm>
            <a:off x="2963235" y="4948130"/>
            <a:ext cx="1648177" cy="39157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002033"/>
                </a:solidFill>
              </a:rPr>
              <a:t>OPTION A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7C6C950-753F-2000-6C81-CEB24D3323C7}"/>
              </a:ext>
            </a:extLst>
          </p:cNvPr>
          <p:cNvSpPr/>
          <p:nvPr/>
        </p:nvSpPr>
        <p:spPr>
          <a:xfrm>
            <a:off x="7376601" y="4103702"/>
            <a:ext cx="1648177" cy="3915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002033"/>
                </a:solidFill>
              </a:rPr>
              <a:t>OPTION A</a:t>
            </a:r>
          </a:p>
        </p:txBody>
      </p:sp>
      <p:pic>
        <p:nvPicPr>
          <p:cNvPr id="25" name="Graphic 24" descr="Lights On with solid fill">
            <a:extLst>
              <a:ext uri="{FF2B5EF4-FFF2-40B4-BE49-F238E27FC236}">
                <a16:creationId xmlns:a16="http://schemas.microsoft.com/office/drawing/2014/main" id="{15ECCD31-E220-EF1A-369B-A54868D217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52049" y="2325184"/>
            <a:ext cx="1097280" cy="1097280"/>
          </a:xfrm>
          <a:prstGeom prst="rect">
            <a:avLst/>
          </a:prstGeom>
        </p:spPr>
      </p:pic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51E98E12-798A-8680-1F29-53EE56770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38683" y="3100161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60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2FCD4-2999-8078-9E8B-FFA4A2B37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063C0-E814-6A77-81C8-25707F976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Unbalanced Comparison Scale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A2EE71D-BBAE-31FE-5F76-2ADEE48E4A3A}"/>
              </a:ext>
            </a:extLst>
          </p:cNvPr>
          <p:cNvGrpSpPr/>
          <p:nvPr/>
        </p:nvGrpSpPr>
        <p:grpSpPr>
          <a:xfrm>
            <a:off x="9774911" y="2751531"/>
            <a:ext cx="1835417" cy="1659485"/>
            <a:chOff x="8921977" y="2947244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5E4049E-8080-3917-E2C4-E949313A6D9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E0013C-4876-1E3F-7625-4A98B3825F9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3A6C596-7657-A272-5636-DFC9DE364697}"/>
              </a:ext>
            </a:extLst>
          </p:cNvPr>
          <p:cNvGrpSpPr/>
          <p:nvPr/>
        </p:nvGrpSpPr>
        <p:grpSpPr>
          <a:xfrm>
            <a:off x="581672" y="2044081"/>
            <a:ext cx="1835417" cy="1659485"/>
            <a:chOff x="332936" y="2947244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1CD8D3-3A7A-B4B8-C314-E630506EB05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EE7AD86-CE5D-3C33-898F-C1EAA10D44A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766722C-9898-FBCB-35E6-3F43ED628CE3}"/>
              </a:ext>
            </a:extLst>
          </p:cNvPr>
          <p:cNvSpPr/>
          <p:nvPr/>
        </p:nvSpPr>
        <p:spPr>
          <a:xfrm flipH="1">
            <a:off x="4815701" y="3429001"/>
            <a:ext cx="2555353" cy="2132557"/>
          </a:xfrm>
          <a:custGeom>
            <a:avLst/>
            <a:gdLst>
              <a:gd name="csX0" fmla="*/ 1277677 w 2555354"/>
              <a:gd name="csY0" fmla="*/ 0 h 2132557"/>
              <a:gd name="csX1" fmla="*/ 2555354 w 2555354"/>
              <a:gd name="csY1" fmla="*/ 1277677 h 2132557"/>
              <a:gd name="csX2" fmla="*/ 2263595 w 2555354"/>
              <a:gd name="csY2" fmla="*/ 2090399 h 2132557"/>
              <a:gd name="csX3" fmla="*/ 2225279 w 2555354"/>
              <a:gd name="csY3" fmla="*/ 2132557 h 2132557"/>
              <a:gd name="csX4" fmla="*/ 330076 w 2555354"/>
              <a:gd name="csY4" fmla="*/ 2132557 h 2132557"/>
              <a:gd name="csX5" fmla="*/ 291759 w 2555354"/>
              <a:gd name="csY5" fmla="*/ 2090399 h 2132557"/>
              <a:gd name="csX6" fmla="*/ 0 w 2555354"/>
              <a:gd name="csY6" fmla="*/ 1277677 h 2132557"/>
              <a:gd name="csX7" fmla="*/ 1277677 w 2555354"/>
              <a:gd name="csY7" fmla="*/ 0 h 2132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55354" h="2132557">
                <a:moveTo>
                  <a:pt x="1277677" y="0"/>
                </a:moveTo>
                <a:cubicBezTo>
                  <a:pt x="1983319" y="0"/>
                  <a:pt x="2555354" y="572035"/>
                  <a:pt x="2555354" y="1277677"/>
                </a:cubicBezTo>
                <a:cubicBezTo>
                  <a:pt x="2555354" y="1586396"/>
                  <a:pt x="2445863" y="1869541"/>
                  <a:pt x="2263595" y="2090399"/>
                </a:cubicBezTo>
                <a:lnTo>
                  <a:pt x="2225279" y="2132557"/>
                </a:lnTo>
                <a:lnTo>
                  <a:pt x="330076" y="2132557"/>
                </a:lnTo>
                <a:lnTo>
                  <a:pt x="291759" y="2090399"/>
                </a:lnTo>
                <a:cubicBezTo>
                  <a:pt x="109491" y="1869541"/>
                  <a:pt x="0" y="1586396"/>
                  <a:pt x="0" y="1277677"/>
                </a:cubicBezTo>
                <a:cubicBezTo>
                  <a:pt x="0" y="572035"/>
                  <a:pt x="572035" y="0"/>
                  <a:pt x="1277677" y="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9BDA14A-92E1-B3A1-A514-D73F97388E9B}"/>
              </a:ext>
            </a:extLst>
          </p:cNvPr>
          <p:cNvSpPr/>
          <p:nvPr/>
        </p:nvSpPr>
        <p:spPr>
          <a:xfrm flipH="1">
            <a:off x="3253306" y="2142832"/>
            <a:ext cx="1476036" cy="1352455"/>
          </a:xfrm>
          <a:custGeom>
            <a:avLst/>
            <a:gdLst>
              <a:gd name="csX0" fmla="*/ 740398 w 1476036"/>
              <a:gd name="csY0" fmla="*/ 25 h 1352455"/>
              <a:gd name="csX1" fmla="*/ 1475499 w 1476036"/>
              <a:gd name="csY1" fmla="*/ 712728 h 1352455"/>
              <a:gd name="csX2" fmla="*/ 1275170 w 1476036"/>
              <a:gd name="csY2" fmla="*/ 1241141 h 1352455"/>
              <a:gd name="csX3" fmla="*/ 1141063 w 1476036"/>
              <a:gd name="csY3" fmla="*/ 1350065 h 1352455"/>
              <a:gd name="csX4" fmla="*/ 1082383 w 1476036"/>
              <a:gd name="csY4" fmla="*/ 1350898 h 1352455"/>
              <a:gd name="csX5" fmla="*/ 951720 w 1476036"/>
              <a:gd name="csY5" fmla="*/ 1351076 h 1352455"/>
              <a:gd name="csX6" fmla="*/ 530036 w 1476036"/>
              <a:gd name="csY6" fmla="*/ 1351135 h 1352455"/>
              <a:gd name="csX7" fmla="*/ 381555 w 1476036"/>
              <a:gd name="csY7" fmla="*/ 1351194 h 1352455"/>
              <a:gd name="csX8" fmla="*/ 316164 w 1476036"/>
              <a:gd name="csY8" fmla="*/ 1345373 h 1352455"/>
              <a:gd name="csX9" fmla="*/ 143868 w 1476036"/>
              <a:gd name="csY9" fmla="*/ 1179194 h 1352455"/>
              <a:gd name="csX10" fmla="*/ 31379 w 1476036"/>
              <a:gd name="csY10" fmla="*/ 952554 h 1352455"/>
              <a:gd name="csX11" fmla="*/ 5959 w 1476036"/>
              <a:gd name="csY11" fmla="*/ 647634 h 1352455"/>
              <a:gd name="csX12" fmla="*/ 661352 w 1476036"/>
              <a:gd name="csY12" fmla="*/ 5070 h 1352455"/>
              <a:gd name="csX13" fmla="*/ 740398 w 1476036"/>
              <a:gd name="csY13" fmla="*/ 25 h 1352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76036" h="1352455">
                <a:moveTo>
                  <a:pt x="740398" y="25"/>
                </a:moveTo>
                <a:cubicBezTo>
                  <a:pt x="1131768" y="-3246"/>
                  <a:pt x="1459686" y="317287"/>
                  <a:pt x="1475499" y="712728"/>
                </a:cubicBezTo>
                <a:cubicBezTo>
                  <a:pt x="1483161" y="904446"/>
                  <a:pt x="1408505" y="1102875"/>
                  <a:pt x="1275170" y="1241141"/>
                </a:cubicBezTo>
                <a:cubicBezTo>
                  <a:pt x="1250225" y="1267035"/>
                  <a:pt x="1173550" y="1342226"/>
                  <a:pt x="1141063" y="1350065"/>
                </a:cubicBezTo>
                <a:cubicBezTo>
                  <a:pt x="1123126" y="1354401"/>
                  <a:pt x="1100735" y="1350957"/>
                  <a:pt x="1082383" y="1350898"/>
                </a:cubicBezTo>
                <a:cubicBezTo>
                  <a:pt x="1038849" y="1350778"/>
                  <a:pt x="995254" y="1351016"/>
                  <a:pt x="951720" y="1351076"/>
                </a:cubicBezTo>
                <a:cubicBezTo>
                  <a:pt x="811139" y="1351254"/>
                  <a:pt x="670618" y="1350600"/>
                  <a:pt x="530036" y="1351135"/>
                </a:cubicBezTo>
                <a:cubicBezTo>
                  <a:pt x="480563" y="1351313"/>
                  <a:pt x="431029" y="1350838"/>
                  <a:pt x="381555" y="1351194"/>
                </a:cubicBezTo>
                <a:cubicBezTo>
                  <a:pt x="360827" y="1351372"/>
                  <a:pt x="334517" y="1356301"/>
                  <a:pt x="316164" y="1345373"/>
                </a:cubicBezTo>
                <a:cubicBezTo>
                  <a:pt x="251724" y="1306768"/>
                  <a:pt x="188174" y="1239180"/>
                  <a:pt x="143868" y="1179194"/>
                </a:cubicBezTo>
                <a:cubicBezTo>
                  <a:pt x="94097" y="1111784"/>
                  <a:pt x="52344" y="1034159"/>
                  <a:pt x="31379" y="952554"/>
                </a:cubicBezTo>
                <a:cubicBezTo>
                  <a:pt x="5663" y="852478"/>
                  <a:pt x="-8889" y="750917"/>
                  <a:pt x="5959" y="647634"/>
                </a:cubicBezTo>
                <a:cubicBezTo>
                  <a:pt x="55373" y="303753"/>
                  <a:pt x="316818" y="46169"/>
                  <a:pt x="661352" y="5070"/>
                </a:cubicBezTo>
                <a:cubicBezTo>
                  <a:pt x="687934" y="1900"/>
                  <a:pt x="714307" y="243"/>
                  <a:pt x="740398" y="25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7E6C226-E689-C662-0C71-ED45F53AB900}"/>
              </a:ext>
            </a:extLst>
          </p:cNvPr>
          <p:cNvSpPr/>
          <p:nvPr/>
        </p:nvSpPr>
        <p:spPr>
          <a:xfrm flipH="1">
            <a:off x="7693629" y="2949602"/>
            <a:ext cx="1422118" cy="1310531"/>
          </a:xfrm>
          <a:custGeom>
            <a:avLst/>
            <a:gdLst>
              <a:gd name="csX0" fmla="*/ 709917 w 1422118"/>
              <a:gd name="csY0" fmla="*/ 112 h 1310531"/>
              <a:gd name="csX1" fmla="*/ 1421687 w 1422118"/>
              <a:gd name="csY1" fmla="*/ 743389 h 1310531"/>
              <a:gd name="csX2" fmla="*/ 1230919 w 1422118"/>
              <a:gd name="csY2" fmla="*/ 1206411 h 1310531"/>
              <a:gd name="csX3" fmla="*/ 1150739 w 1422118"/>
              <a:gd name="csY3" fmla="*/ 1280769 h 1310531"/>
              <a:gd name="csX4" fmla="*/ 1113976 w 1422118"/>
              <a:gd name="csY4" fmla="*/ 1308684 h 1310531"/>
              <a:gd name="csX5" fmla="*/ 1067828 w 1422118"/>
              <a:gd name="csY5" fmla="*/ 1309278 h 1310531"/>
              <a:gd name="csX6" fmla="*/ 931226 w 1422118"/>
              <a:gd name="csY6" fmla="*/ 1308863 h 1310531"/>
              <a:gd name="csX7" fmla="*/ 503602 w 1422118"/>
              <a:gd name="csY7" fmla="*/ 1309159 h 1310531"/>
              <a:gd name="csX8" fmla="*/ 355122 w 1422118"/>
              <a:gd name="csY8" fmla="*/ 1309278 h 1310531"/>
              <a:gd name="csX9" fmla="*/ 291157 w 1422118"/>
              <a:gd name="csY9" fmla="*/ 1303339 h 1310531"/>
              <a:gd name="csX10" fmla="*/ 114524 w 1422118"/>
              <a:gd name="csY10" fmla="*/ 1111680 h 1310531"/>
              <a:gd name="csX11" fmla="*/ 9341 w 1422118"/>
              <a:gd name="csY11" fmla="*/ 838120 h 1310531"/>
              <a:gd name="csX12" fmla="*/ 629930 w 1422118"/>
              <a:gd name="csY12" fmla="*/ 6451 h 1310531"/>
              <a:gd name="csX13" fmla="*/ 709917 w 1422118"/>
              <a:gd name="csY13" fmla="*/ 112 h 13105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22118" h="1310531">
                <a:moveTo>
                  <a:pt x="709917" y="112"/>
                </a:moveTo>
                <a:cubicBezTo>
                  <a:pt x="1105855" y="-7173"/>
                  <a:pt x="1435719" y="344775"/>
                  <a:pt x="1421687" y="743389"/>
                </a:cubicBezTo>
                <a:cubicBezTo>
                  <a:pt x="1415748" y="912182"/>
                  <a:pt x="1345308" y="1082222"/>
                  <a:pt x="1230919" y="1206411"/>
                </a:cubicBezTo>
                <a:cubicBezTo>
                  <a:pt x="1205797" y="1233671"/>
                  <a:pt x="1179070" y="1257012"/>
                  <a:pt x="1150739" y="1280769"/>
                </a:cubicBezTo>
                <a:cubicBezTo>
                  <a:pt x="1140524" y="1289322"/>
                  <a:pt x="1127043" y="1305120"/>
                  <a:pt x="1113976" y="1308684"/>
                </a:cubicBezTo>
                <a:cubicBezTo>
                  <a:pt x="1100019" y="1312425"/>
                  <a:pt x="1082202" y="1309337"/>
                  <a:pt x="1067828" y="1309278"/>
                </a:cubicBezTo>
                <a:cubicBezTo>
                  <a:pt x="1022274" y="1309218"/>
                  <a:pt x="976780" y="1308803"/>
                  <a:pt x="931226" y="1308863"/>
                </a:cubicBezTo>
                <a:cubicBezTo>
                  <a:pt x="788685" y="1309041"/>
                  <a:pt x="646144" y="1308387"/>
                  <a:pt x="503602" y="1309159"/>
                </a:cubicBezTo>
                <a:cubicBezTo>
                  <a:pt x="454129" y="1309456"/>
                  <a:pt x="404596" y="1309278"/>
                  <a:pt x="355122" y="1309278"/>
                </a:cubicBezTo>
                <a:cubicBezTo>
                  <a:pt x="334810" y="1309337"/>
                  <a:pt x="308915" y="1314504"/>
                  <a:pt x="291157" y="1303339"/>
                </a:cubicBezTo>
                <a:cubicBezTo>
                  <a:pt x="222737" y="1260398"/>
                  <a:pt x="156574" y="1179684"/>
                  <a:pt x="114524" y="1111680"/>
                </a:cubicBezTo>
                <a:cubicBezTo>
                  <a:pt x="62318" y="1027224"/>
                  <a:pt x="24961" y="936711"/>
                  <a:pt x="9341" y="838120"/>
                </a:cubicBezTo>
                <a:cubicBezTo>
                  <a:pt x="-55575" y="429857"/>
                  <a:pt x="224994" y="63170"/>
                  <a:pt x="629930" y="6451"/>
                </a:cubicBezTo>
                <a:cubicBezTo>
                  <a:pt x="656831" y="2680"/>
                  <a:pt x="683520" y="597"/>
                  <a:pt x="709917" y="112"/>
                </a:cubicBezTo>
                <a:close/>
              </a:path>
            </a:pathLst>
          </a:custGeom>
          <a:solidFill>
            <a:schemeClr val="accent5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C7BD8C-08FE-EFF0-350B-C091BEEF2BA2}"/>
              </a:ext>
            </a:extLst>
          </p:cNvPr>
          <p:cNvGrpSpPr/>
          <p:nvPr/>
        </p:nvGrpSpPr>
        <p:grpSpPr>
          <a:xfrm flipH="1">
            <a:off x="3076400" y="1501018"/>
            <a:ext cx="6228993" cy="4160513"/>
            <a:chOff x="2886618" y="1501018"/>
            <a:chExt cx="6228995" cy="416051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A153A55-14CD-5922-86F1-4BB2F09D424D}"/>
                </a:ext>
              </a:extLst>
            </p:cNvPr>
            <p:cNvSpPr/>
            <p:nvPr/>
          </p:nvSpPr>
          <p:spPr>
            <a:xfrm>
              <a:off x="2886618" y="1501018"/>
              <a:ext cx="6228995" cy="4160513"/>
            </a:xfrm>
            <a:custGeom>
              <a:avLst/>
              <a:gdLst>
                <a:gd name="csX0" fmla="*/ 7123738 w 8750125"/>
                <a:gd name="csY0" fmla="*/ 5791390 h 5844443"/>
                <a:gd name="csX1" fmla="*/ 7171366 w 8750125"/>
                <a:gd name="csY1" fmla="*/ 5798992 h 5844443"/>
                <a:gd name="csX2" fmla="*/ 7075254 w 8750125"/>
                <a:gd name="csY2" fmla="*/ 5829945 h 5844443"/>
                <a:gd name="csX3" fmla="*/ 7076923 w 8750125"/>
                <a:gd name="csY3" fmla="*/ 5801245 h 5844443"/>
                <a:gd name="csX4" fmla="*/ 7123738 w 8750125"/>
                <a:gd name="csY4" fmla="*/ 5791390 h 5844443"/>
                <a:gd name="csX5" fmla="*/ 1860953 w 8750125"/>
                <a:gd name="csY5" fmla="*/ 5789951 h 5844443"/>
                <a:gd name="csX6" fmla="*/ 1913149 w 8750125"/>
                <a:gd name="csY6" fmla="*/ 5798992 h 5844443"/>
                <a:gd name="csX7" fmla="*/ 1917070 w 8750125"/>
                <a:gd name="csY7" fmla="*/ 5823521 h 5844443"/>
                <a:gd name="csX8" fmla="*/ 1818622 w 8750125"/>
                <a:gd name="csY8" fmla="*/ 5832364 h 5844443"/>
                <a:gd name="csX9" fmla="*/ 1816953 w 8750125"/>
                <a:gd name="csY9" fmla="*/ 5808253 h 5844443"/>
                <a:gd name="csX10" fmla="*/ 1860953 w 8750125"/>
                <a:gd name="csY10" fmla="*/ 5789951 h 5844443"/>
                <a:gd name="csX11" fmla="*/ 2126283 w 8750125"/>
                <a:gd name="csY11" fmla="*/ 5788490 h 5844443"/>
                <a:gd name="csX12" fmla="*/ 2229601 w 8750125"/>
                <a:gd name="csY12" fmla="*/ 5791984 h 5844443"/>
                <a:gd name="csX13" fmla="*/ 2293426 w 8750125"/>
                <a:gd name="csY13" fmla="*/ 5815678 h 5844443"/>
                <a:gd name="csX14" fmla="*/ 2229601 w 8750125"/>
                <a:gd name="csY14" fmla="*/ 5840290 h 5844443"/>
                <a:gd name="csX15" fmla="*/ 2087769 w 8750125"/>
                <a:gd name="csY15" fmla="*/ 5840123 h 5844443"/>
                <a:gd name="csX16" fmla="*/ 2029117 w 8750125"/>
                <a:gd name="csY16" fmla="*/ 5837954 h 5844443"/>
                <a:gd name="csX17" fmla="*/ 2013266 w 8750125"/>
                <a:gd name="csY17" fmla="*/ 5815678 h 5844443"/>
                <a:gd name="csX18" fmla="*/ 2030035 w 8750125"/>
                <a:gd name="csY18" fmla="*/ 5795071 h 5844443"/>
                <a:gd name="csX19" fmla="*/ 2126283 w 8750125"/>
                <a:gd name="csY19" fmla="*/ 5788490 h 5844443"/>
                <a:gd name="csX20" fmla="*/ 6815462 w 8750125"/>
                <a:gd name="csY20" fmla="*/ 5788198 h 5844443"/>
                <a:gd name="csX21" fmla="*/ 6918404 w 8750125"/>
                <a:gd name="csY21" fmla="*/ 5791317 h 5844443"/>
                <a:gd name="csX22" fmla="*/ 6980977 w 8750125"/>
                <a:gd name="csY22" fmla="*/ 5815678 h 5844443"/>
                <a:gd name="csX23" fmla="*/ 6918404 w 8750125"/>
                <a:gd name="csY23" fmla="*/ 5840457 h 5844443"/>
                <a:gd name="csX24" fmla="*/ 6718254 w 8750125"/>
                <a:gd name="csY24" fmla="*/ 5838955 h 5844443"/>
                <a:gd name="csX25" fmla="*/ 6697230 w 8750125"/>
                <a:gd name="csY25" fmla="*/ 5824021 h 5844443"/>
                <a:gd name="csX26" fmla="*/ 6718338 w 8750125"/>
                <a:gd name="csY26" fmla="*/ 5792902 h 5844443"/>
                <a:gd name="csX27" fmla="*/ 6815462 w 8750125"/>
                <a:gd name="csY27" fmla="*/ 5788198 h 5844443"/>
                <a:gd name="csX28" fmla="*/ 5622893 w 8750125"/>
                <a:gd name="csY28" fmla="*/ 5517737 h 5844443"/>
                <a:gd name="csX29" fmla="*/ 5717670 w 8750125"/>
                <a:gd name="csY29" fmla="*/ 5535017 h 5844443"/>
                <a:gd name="csX30" fmla="*/ 5822125 w 8750125"/>
                <a:gd name="csY30" fmla="*/ 5790649 h 5844443"/>
                <a:gd name="csX31" fmla="*/ 6392791 w 8750125"/>
                <a:gd name="csY31" fmla="*/ 5792067 h 5844443"/>
                <a:gd name="csX32" fmla="*/ 6566744 w 8750125"/>
                <a:gd name="csY32" fmla="*/ 5795655 h 5844443"/>
                <a:gd name="csX33" fmla="*/ 6580761 w 8750125"/>
                <a:gd name="csY33" fmla="*/ 5815678 h 5844443"/>
                <a:gd name="csX34" fmla="*/ 6509594 w 8750125"/>
                <a:gd name="csY34" fmla="*/ 5839289 h 5844443"/>
                <a:gd name="csX35" fmla="*/ 6359419 w 8750125"/>
                <a:gd name="csY35" fmla="*/ 5839623 h 5844443"/>
                <a:gd name="csX36" fmla="*/ 5683631 w 8750125"/>
                <a:gd name="csY36" fmla="*/ 5839873 h 5844443"/>
                <a:gd name="csX37" fmla="*/ 3197397 w 8750125"/>
                <a:gd name="csY37" fmla="*/ 5839706 h 5844443"/>
                <a:gd name="csX38" fmla="*/ 2605039 w 8750125"/>
                <a:gd name="csY38" fmla="*/ 5839623 h 5844443"/>
                <a:gd name="csX39" fmla="*/ 2471550 w 8750125"/>
                <a:gd name="csY39" fmla="*/ 5839623 h 5844443"/>
                <a:gd name="csX40" fmla="*/ 2423411 w 8750125"/>
                <a:gd name="csY40" fmla="*/ 5834867 h 5844443"/>
                <a:gd name="csX41" fmla="*/ 2413232 w 8750125"/>
                <a:gd name="csY41" fmla="*/ 5815678 h 5844443"/>
                <a:gd name="csX42" fmla="*/ 2423995 w 8750125"/>
                <a:gd name="csY42" fmla="*/ 5797407 h 5844443"/>
                <a:gd name="csX43" fmla="*/ 2471550 w 8750125"/>
                <a:gd name="csY43" fmla="*/ 5792234 h 5844443"/>
                <a:gd name="csX44" fmla="*/ 2596696 w 8750125"/>
                <a:gd name="csY44" fmla="*/ 5792151 h 5844443"/>
                <a:gd name="csX45" fmla="*/ 3148924 w 8750125"/>
                <a:gd name="csY45" fmla="*/ 5790649 h 5844443"/>
                <a:gd name="csX46" fmla="*/ 3172368 w 8750125"/>
                <a:gd name="csY46" fmla="*/ 5611106 h 5844443"/>
                <a:gd name="csX47" fmla="*/ 3397631 w 8750125"/>
                <a:gd name="csY47" fmla="*/ 5520501 h 5844443"/>
                <a:gd name="csX48" fmla="*/ 3731353 w 8750125"/>
                <a:gd name="csY48" fmla="*/ 5520668 h 5844443"/>
                <a:gd name="csX49" fmla="*/ 5124645 w 8750125"/>
                <a:gd name="csY49" fmla="*/ 5520668 h 5844443"/>
                <a:gd name="csX50" fmla="*/ 5525112 w 8750125"/>
                <a:gd name="csY50" fmla="*/ 5519916 h 5844443"/>
                <a:gd name="csX51" fmla="*/ 5622893 w 8750125"/>
                <a:gd name="csY51" fmla="*/ 5517737 h 5844443"/>
                <a:gd name="csX52" fmla="*/ 3778024 w 8750125"/>
                <a:gd name="csY52" fmla="*/ 5217548 h 5844443"/>
                <a:gd name="csX53" fmla="*/ 3889871 w 8750125"/>
                <a:gd name="csY53" fmla="*/ 5220734 h 5844443"/>
                <a:gd name="csX54" fmla="*/ 4916069 w 8750125"/>
                <a:gd name="csY54" fmla="*/ 5221068 h 5844443"/>
                <a:gd name="csX55" fmla="*/ 5183047 w 8750125"/>
                <a:gd name="csY55" fmla="*/ 5220734 h 5844443"/>
                <a:gd name="csX56" fmla="*/ 5329968 w 8750125"/>
                <a:gd name="csY56" fmla="*/ 5223070 h 5844443"/>
                <a:gd name="csX57" fmla="*/ 5469297 w 8750125"/>
                <a:gd name="csY57" fmla="*/ 5475949 h 5844443"/>
                <a:gd name="csX58" fmla="*/ 3497080 w 8750125"/>
                <a:gd name="csY58" fmla="*/ 5475949 h 5844443"/>
                <a:gd name="csX59" fmla="*/ 3494744 w 8750125"/>
                <a:gd name="csY59" fmla="*/ 5365236 h 5844443"/>
                <a:gd name="csX60" fmla="*/ 3778024 w 8750125"/>
                <a:gd name="csY60" fmla="*/ 5217548 h 5844443"/>
                <a:gd name="csX61" fmla="*/ 4190848 w 8750125"/>
                <a:gd name="csY61" fmla="*/ 4826963 h 5844443"/>
                <a:gd name="csX62" fmla="*/ 4256966 w 8750125"/>
                <a:gd name="csY62" fmla="*/ 4828277 h 5844443"/>
                <a:gd name="csX63" fmla="*/ 4432171 w 8750125"/>
                <a:gd name="csY63" fmla="*/ 4828443 h 5844443"/>
                <a:gd name="csX64" fmla="*/ 4565660 w 8750125"/>
                <a:gd name="csY64" fmla="*/ 4828277 h 5844443"/>
                <a:gd name="csX65" fmla="*/ 4740864 w 8750125"/>
                <a:gd name="csY65" fmla="*/ 4828277 h 5844443"/>
                <a:gd name="csX66" fmla="*/ 4970215 w 8750125"/>
                <a:gd name="csY66" fmla="*/ 4889681 h 5844443"/>
                <a:gd name="csX67" fmla="*/ 5023110 w 8750125"/>
                <a:gd name="csY67" fmla="*/ 5178435 h 5844443"/>
                <a:gd name="csX68" fmla="*/ 3956616 w 8750125"/>
                <a:gd name="csY68" fmla="*/ 5178435 h 5844443"/>
                <a:gd name="csX69" fmla="*/ 3954280 w 8750125"/>
                <a:gd name="csY69" fmla="*/ 5006401 h 5844443"/>
                <a:gd name="csX70" fmla="*/ 4124979 w 8750125"/>
                <a:gd name="csY70" fmla="*/ 4830028 h 5844443"/>
                <a:gd name="csX71" fmla="*/ 4190848 w 8750125"/>
                <a:gd name="csY71" fmla="*/ 4826963 h 5844443"/>
                <a:gd name="csX72" fmla="*/ 0 w 8750125"/>
                <a:gd name="csY72" fmla="*/ 3908203 h 5844443"/>
                <a:gd name="csX73" fmla="*/ 2521609 w 8750125"/>
                <a:gd name="csY73" fmla="*/ 3908203 h 5844443"/>
                <a:gd name="csX74" fmla="*/ 2407893 w 8750125"/>
                <a:gd name="csY74" fmla="*/ 4062633 h 5844443"/>
                <a:gd name="csX75" fmla="*/ 2024612 w 8750125"/>
                <a:gd name="csY75" fmla="*/ 4330195 h 5844443"/>
                <a:gd name="csX76" fmla="*/ 455615 w 8750125"/>
                <a:gd name="csY76" fmla="*/ 4331530 h 5844443"/>
                <a:gd name="csX77" fmla="*/ 0 w 8750125"/>
                <a:gd name="csY77" fmla="*/ 3908203 h 5844443"/>
                <a:gd name="csX78" fmla="*/ 294010 w 8750125"/>
                <a:gd name="csY78" fmla="*/ 3400778 h 5844443"/>
                <a:gd name="csX79" fmla="*/ 274988 w 8750125"/>
                <a:gd name="csY79" fmla="*/ 3539606 h 5844443"/>
                <a:gd name="csX80" fmla="*/ 179877 w 8750125"/>
                <a:gd name="csY80" fmla="*/ 3770209 h 5844443"/>
                <a:gd name="csX81" fmla="*/ 130402 w 8750125"/>
                <a:gd name="csY81" fmla="*/ 3870910 h 5844443"/>
                <a:gd name="csX82" fmla="*/ 102119 w 8750125"/>
                <a:gd name="csY82" fmla="*/ 3870576 h 5844443"/>
                <a:gd name="csX83" fmla="*/ 154514 w 8750125"/>
                <a:gd name="csY83" fmla="*/ 3728326 h 5844443"/>
                <a:gd name="csX84" fmla="*/ 248123 w 8750125"/>
                <a:gd name="csY84" fmla="*/ 3504649 h 5844443"/>
                <a:gd name="csX85" fmla="*/ 294010 w 8750125"/>
                <a:gd name="csY85" fmla="*/ 3400778 h 5844443"/>
                <a:gd name="csX86" fmla="*/ 2229601 w 8750125"/>
                <a:gd name="csY86" fmla="*/ 3377083 h 5844443"/>
                <a:gd name="csX87" fmla="*/ 2280494 w 8750125"/>
                <a:gd name="csY87" fmla="*/ 3499226 h 5844443"/>
                <a:gd name="csX88" fmla="*/ 2377274 w 8750125"/>
                <a:gd name="csY88" fmla="*/ 3736920 h 5844443"/>
                <a:gd name="csX89" fmla="*/ 2421492 w 8750125"/>
                <a:gd name="csY89" fmla="*/ 3872661 h 5844443"/>
                <a:gd name="csX90" fmla="*/ 2394293 w 8750125"/>
                <a:gd name="csY90" fmla="*/ 3869491 h 5844443"/>
                <a:gd name="csX91" fmla="*/ 2348240 w 8750125"/>
                <a:gd name="csY91" fmla="*/ 3765203 h 5844443"/>
                <a:gd name="csX92" fmla="*/ 2242867 w 8750125"/>
                <a:gd name="csY92" fmla="*/ 3504399 h 5844443"/>
                <a:gd name="csX93" fmla="*/ 2229601 w 8750125"/>
                <a:gd name="csY93" fmla="*/ 3377083 h 5844443"/>
                <a:gd name="csX94" fmla="*/ 6276552 w 8750125"/>
                <a:gd name="csY94" fmla="*/ 2835796 h 5844443"/>
                <a:gd name="csX95" fmla="*/ 6409477 w 8750125"/>
                <a:gd name="csY95" fmla="*/ 2839123 h 5844443"/>
                <a:gd name="csX96" fmla="*/ 6935090 w 8750125"/>
                <a:gd name="csY96" fmla="*/ 2839623 h 5844443"/>
                <a:gd name="csX97" fmla="*/ 8169864 w 8750125"/>
                <a:gd name="csY97" fmla="*/ 2839373 h 5844443"/>
                <a:gd name="csX98" fmla="*/ 8561988 w 8750125"/>
                <a:gd name="csY98" fmla="*/ 2839540 h 5844443"/>
                <a:gd name="csX99" fmla="*/ 8750125 w 8750125"/>
                <a:gd name="csY99" fmla="*/ 2845547 h 5844443"/>
                <a:gd name="csX100" fmla="*/ 8595694 w 8750125"/>
                <a:gd name="csY100" fmla="*/ 3050202 h 5844443"/>
                <a:gd name="csX101" fmla="*/ 8130652 w 8750125"/>
                <a:gd name="csY101" fmla="*/ 3303498 h 5844443"/>
                <a:gd name="csX102" fmla="*/ 6619889 w 8750125"/>
                <a:gd name="csY102" fmla="*/ 3231497 h 5844443"/>
                <a:gd name="csX103" fmla="*/ 6150008 w 8750125"/>
                <a:gd name="csY103" fmla="*/ 2845547 h 5844443"/>
                <a:gd name="csX104" fmla="*/ 6276552 w 8750125"/>
                <a:gd name="csY104" fmla="*/ 2835796 h 5844443"/>
                <a:gd name="csX105" fmla="*/ 8453528 w 8750125"/>
                <a:gd name="csY105" fmla="*/ 2323020 h 5844443"/>
                <a:gd name="csX106" fmla="*/ 8521775 w 8750125"/>
                <a:gd name="csY106" fmla="*/ 2472361 h 5844443"/>
                <a:gd name="csX107" fmla="*/ 8649507 w 8750125"/>
                <a:gd name="csY107" fmla="*/ 2795488 h 5844443"/>
                <a:gd name="csX108" fmla="*/ 8614799 w 8750125"/>
                <a:gd name="csY108" fmla="*/ 2796573 h 5844443"/>
                <a:gd name="csX109" fmla="*/ 8572417 w 8750125"/>
                <a:gd name="csY109" fmla="*/ 2696957 h 5844443"/>
                <a:gd name="csX110" fmla="*/ 8478474 w 8750125"/>
                <a:gd name="csY110" fmla="*/ 2465854 h 5844443"/>
                <a:gd name="csX111" fmla="*/ 8439929 w 8750125"/>
                <a:gd name="csY111" fmla="*/ 2361649 h 5844443"/>
                <a:gd name="csX112" fmla="*/ 8453528 w 8750125"/>
                <a:gd name="csY112" fmla="*/ 2323020 h 5844443"/>
                <a:gd name="csX113" fmla="*/ 6451193 w 8750125"/>
                <a:gd name="csY113" fmla="*/ 2291067 h 5844443"/>
                <a:gd name="csX114" fmla="*/ 6427916 w 8750125"/>
                <a:gd name="csY114" fmla="*/ 2434484 h 5844443"/>
                <a:gd name="csX115" fmla="*/ 6318955 w 8750125"/>
                <a:gd name="csY115" fmla="*/ 2692785 h 5844443"/>
                <a:gd name="csX116" fmla="*/ 6272651 w 8750125"/>
                <a:gd name="csY116" fmla="*/ 2795989 h 5844443"/>
                <a:gd name="csX117" fmla="*/ 6234606 w 8750125"/>
                <a:gd name="csY117" fmla="*/ 2795488 h 5844443"/>
                <a:gd name="csX118" fmla="*/ 6451193 w 8750125"/>
                <a:gd name="csY118" fmla="*/ 2291067 h 5844443"/>
                <a:gd name="csX119" fmla="*/ 4657434 w 8750125"/>
                <a:gd name="csY119" fmla="*/ 1344212 h 5844443"/>
                <a:gd name="csX120" fmla="*/ 4784749 w 8750125"/>
                <a:gd name="csY120" fmla="*/ 4784475 h 5844443"/>
                <a:gd name="csX121" fmla="*/ 4199983 w 8750125"/>
                <a:gd name="csY121" fmla="*/ 4784475 h 5844443"/>
                <a:gd name="csX122" fmla="*/ 4357083 w 8750125"/>
                <a:gd name="csY122" fmla="*/ 1344629 h 5844443"/>
                <a:gd name="csX123" fmla="*/ 4657434 w 8750125"/>
                <a:gd name="csY123" fmla="*/ 1344212 h 5844443"/>
                <a:gd name="csX124" fmla="*/ 1269982 w 8750125"/>
                <a:gd name="csY124" fmla="*/ 1260448 h 5844443"/>
                <a:gd name="csX125" fmla="*/ 1261806 w 8750125"/>
                <a:gd name="csY125" fmla="*/ 1414711 h 5844443"/>
                <a:gd name="csX126" fmla="*/ 1269982 w 8750125"/>
                <a:gd name="csY126" fmla="*/ 1260448 h 5844443"/>
                <a:gd name="csX127" fmla="*/ 1286601 w 8750125"/>
                <a:gd name="csY127" fmla="*/ 1225358 h 5844443"/>
                <a:gd name="csX128" fmla="*/ 1239112 w 8750125"/>
                <a:gd name="csY128" fmla="*/ 1226241 h 5844443"/>
                <a:gd name="csX129" fmla="*/ 1294677 w 8750125"/>
                <a:gd name="csY129" fmla="*/ 1446748 h 5844443"/>
                <a:gd name="csX130" fmla="*/ 1286601 w 8750125"/>
                <a:gd name="csY130" fmla="*/ 1225358 h 5844443"/>
                <a:gd name="csX131" fmla="*/ 4500167 w 8750125"/>
                <a:gd name="csY131" fmla="*/ 725907 h 5844443"/>
                <a:gd name="csX132" fmla="*/ 4396880 w 8750125"/>
                <a:gd name="csY132" fmla="*/ 753439 h 5844443"/>
                <a:gd name="csX133" fmla="*/ 4507258 w 8750125"/>
                <a:gd name="csY133" fmla="*/ 1193119 h 5844443"/>
                <a:gd name="csX134" fmla="*/ 4598782 w 8750125"/>
                <a:gd name="csY134" fmla="*/ 1172178 h 5844443"/>
                <a:gd name="csX135" fmla="*/ 4500167 w 8750125"/>
                <a:gd name="csY135" fmla="*/ 725907 h 5844443"/>
                <a:gd name="csX136" fmla="*/ 7462122 w 8750125"/>
                <a:gd name="csY136" fmla="*/ 133132 h 5844443"/>
                <a:gd name="csX137" fmla="*/ 7477390 w 8750125"/>
                <a:gd name="csY137" fmla="*/ 288814 h 5844443"/>
                <a:gd name="csX138" fmla="*/ 7462122 w 8750125"/>
                <a:gd name="csY138" fmla="*/ 133132 h 5844443"/>
                <a:gd name="csX139" fmla="*/ 7453696 w 8750125"/>
                <a:gd name="csY139" fmla="*/ 99593 h 5844443"/>
                <a:gd name="csX140" fmla="*/ 7473051 w 8750125"/>
                <a:gd name="csY140" fmla="*/ 325774 h 5844443"/>
                <a:gd name="csX141" fmla="*/ 7453696 w 8750125"/>
                <a:gd name="csY141" fmla="*/ 99593 h 5844443"/>
                <a:gd name="csX142" fmla="*/ 7470524 w 8750125"/>
                <a:gd name="csY142" fmla="*/ 44 h 5844443"/>
                <a:gd name="csX143" fmla="*/ 7662439 w 8750125"/>
                <a:gd name="csY143" fmla="*/ 136136 h 5844443"/>
                <a:gd name="csX144" fmla="*/ 7614383 w 8750125"/>
                <a:gd name="csY144" fmla="*/ 359313 h 5844443"/>
                <a:gd name="csX145" fmla="*/ 7968046 w 8750125"/>
                <a:gd name="csY145" fmla="*/ 993386 h 5844443"/>
                <a:gd name="csX146" fmla="*/ 7913732 w 8750125"/>
                <a:gd name="csY146" fmla="*/ 969942 h 5844443"/>
                <a:gd name="csX147" fmla="*/ 7831970 w 8750125"/>
                <a:gd name="csY147" fmla="*/ 826358 h 5844443"/>
                <a:gd name="csX148" fmla="*/ 7674453 w 8750125"/>
                <a:gd name="csY148" fmla="*/ 550036 h 5844443"/>
                <a:gd name="csX149" fmla="*/ 7577507 w 8750125"/>
                <a:gd name="csY149" fmla="*/ 390766 h 5844443"/>
                <a:gd name="csX150" fmla="*/ 7385616 w 8750125"/>
                <a:gd name="csY150" fmla="*/ 409121 h 5844443"/>
                <a:gd name="csX151" fmla="*/ 7318288 w 8750125"/>
                <a:gd name="csY151" fmla="*/ 554624 h 5844443"/>
                <a:gd name="csX152" fmla="*/ 7205323 w 8750125"/>
                <a:gd name="csY152" fmla="*/ 800828 h 5844443"/>
                <a:gd name="csX153" fmla="*/ 7148089 w 8750125"/>
                <a:gd name="csY153" fmla="*/ 918298 h 5844443"/>
                <a:gd name="csX154" fmla="*/ 7105873 w 8750125"/>
                <a:gd name="csY154" fmla="*/ 926641 h 5844443"/>
                <a:gd name="csX155" fmla="*/ 7347322 w 8750125"/>
                <a:gd name="csY155" fmla="*/ 384342 h 5844443"/>
                <a:gd name="csX156" fmla="*/ 7285499 w 8750125"/>
                <a:gd name="csY156" fmla="*/ 314844 h 5844443"/>
                <a:gd name="csX157" fmla="*/ 7133572 w 8750125"/>
                <a:gd name="csY157" fmla="*/ 352555 h 5844443"/>
                <a:gd name="csX158" fmla="*/ 6792174 w 8750125"/>
                <a:gd name="csY158" fmla="*/ 444829 h 5844443"/>
                <a:gd name="csX159" fmla="*/ 5616386 w 8750125"/>
                <a:gd name="csY159" fmla="*/ 779553 h 5844443"/>
                <a:gd name="csX160" fmla="*/ 5140497 w 8750125"/>
                <a:gd name="csY160" fmla="*/ 920551 h 5844443"/>
                <a:gd name="csX161" fmla="*/ 4874437 w 8750125"/>
                <a:gd name="csY161" fmla="*/ 1001729 h 5844443"/>
                <a:gd name="csX162" fmla="*/ 4367428 w 8750125"/>
                <a:gd name="csY162" fmla="*/ 1312258 h 5844443"/>
                <a:gd name="csX163" fmla="*/ 4165193 w 8750125"/>
                <a:gd name="csY163" fmla="*/ 1115529 h 5844443"/>
                <a:gd name="csX164" fmla="*/ 3989988 w 8750125"/>
                <a:gd name="csY164" fmla="*/ 1130546 h 5844443"/>
                <a:gd name="csX165" fmla="*/ 3539463 w 8750125"/>
                <a:gd name="csY165" fmla="*/ 1171010 h 5844443"/>
                <a:gd name="csX166" fmla="*/ 2346404 w 8750125"/>
                <a:gd name="csY166" fmla="*/ 1287563 h 5844443"/>
                <a:gd name="csX167" fmla="*/ 1770733 w 8750125"/>
                <a:gd name="csY167" fmla="*/ 1347049 h 5844443"/>
                <a:gd name="csX168" fmla="*/ 1552895 w 8750125"/>
                <a:gd name="csY168" fmla="*/ 1369909 h 5844443"/>
                <a:gd name="csX169" fmla="*/ 1470382 w 8750125"/>
                <a:gd name="csY169" fmla="*/ 1381839 h 5844443"/>
                <a:gd name="csX170" fmla="*/ 1409228 w 8750125"/>
                <a:gd name="csY170" fmla="*/ 1493970 h 5844443"/>
                <a:gd name="csX171" fmla="*/ 1503337 w 8750125"/>
                <a:gd name="csY171" fmla="*/ 1665503 h 5844443"/>
                <a:gd name="csX172" fmla="*/ 1655598 w 8750125"/>
                <a:gd name="csY172" fmla="*/ 1938405 h 5844443"/>
                <a:gd name="csX173" fmla="*/ 1754047 w 8750125"/>
                <a:gd name="csY173" fmla="*/ 2125707 h 5844443"/>
                <a:gd name="csX174" fmla="*/ 1708243 w 8750125"/>
                <a:gd name="csY174" fmla="*/ 2102847 h 5844443"/>
                <a:gd name="csX175" fmla="*/ 1619640 w 8750125"/>
                <a:gd name="csY175" fmla="*/ 1949752 h 5844443"/>
                <a:gd name="csX176" fmla="*/ 1468046 w 8750125"/>
                <a:gd name="csY176" fmla="*/ 1684025 h 5844443"/>
                <a:gd name="csX177" fmla="*/ 1370265 w 8750125"/>
                <a:gd name="csY177" fmla="*/ 1520084 h 5844443"/>
                <a:gd name="csX178" fmla="*/ 1170032 w 8750125"/>
                <a:gd name="csY178" fmla="*/ 1527593 h 5844443"/>
                <a:gd name="csX179" fmla="*/ 1103454 w 8750125"/>
                <a:gd name="csY179" fmla="*/ 1656827 h 5844443"/>
                <a:gd name="csX180" fmla="*/ 966044 w 8750125"/>
                <a:gd name="csY180" fmla="*/ 1936486 h 5844443"/>
                <a:gd name="csX181" fmla="*/ 896296 w 8750125"/>
                <a:gd name="csY181" fmla="*/ 2075231 h 5844443"/>
                <a:gd name="csX182" fmla="*/ 848657 w 8750125"/>
                <a:gd name="csY182" fmla="*/ 2094671 h 5844443"/>
                <a:gd name="csX183" fmla="*/ 1131153 w 8750125"/>
                <a:gd name="csY183" fmla="*/ 1502313 h 5844443"/>
                <a:gd name="csX184" fmla="*/ 1057818 w 8750125"/>
                <a:gd name="csY184" fmla="*/ 1352138 h 5844443"/>
                <a:gd name="csX185" fmla="*/ 1300935 w 8750125"/>
                <a:gd name="csY185" fmla="*/ 1126375 h 5844443"/>
                <a:gd name="csX186" fmla="*/ 1453696 w 8750125"/>
                <a:gd name="csY186" fmla="*/ 1238255 h 5844443"/>
                <a:gd name="csX187" fmla="*/ 4148507 w 8750125"/>
                <a:gd name="csY187" fmla="*/ 858479 h 5844443"/>
                <a:gd name="csX188" fmla="*/ 4373769 w 8750125"/>
                <a:gd name="csY188" fmla="*/ 608938 h 5844443"/>
                <a:gd name="csX189" fmla="*/ 4381111 w 8750125"/>
                <a:gd name="csY189" fmla="*/ 481205 h 5844443"/>
                <a:gd name="csX190" fmla="*/ 4358001 w 8750125"/>
                <a:gd name="csY190" fmla="*/ 454174 h 5844443"/>
                <a:gd name="csX191" fmla="*/ 4320958 w 8750125"/>
                <a:gd name="csY191" fmla="*/ 367322 h 5844443"/>
                <a:gd name="csX192" fmla="*/ 4507258 w 8750125"/>
                <a:gd name="csY192" fmla="*/ 151154 h 5844443"/>
                <a:gd name="csX193" fmla="*/ 4686050 w 8750125"/>
                <a:gd name="csY193" fmla="*/ 375832 h 5844443"/>
                <a:gd name="csX194" fmla="*/ 4624061 w 8750125"/>
                <a:gd name="csY194" fmla="*/ 485961 h 5844443"/>
                <a:gd name="csX195" fmla="*/ 4628149 w 8750125"/>
                <a:gd name="csY195" fmla="*/ 601262 h 5844443"/>
                <a:gd name="csX196" fmla="*/ 4807609 w 8750125"/>
                <a:gd name="csY196" fmla="*/ 739006 h 5844443"/>
                <a:gd name="csX197" fmla="*/ 7260470 w 8750125"/>
                <a:gd name="csY197" fmla="*/ 170176 h 5844443"/>
                <a:gd name="csX198" fmla="*/ 7330636 w 8750125"/>
                <a:gd name="csY198" fmla="*/ 49952 h 5844443"/>
                <a:gd name="csX199" fmla="*/ 7470524 w 8750125"/>
                <a:gd name="csY199" fmla="*/ 44 h 5844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</a:cxnLst>
              <a:rect l="l" t="t" r="r" b="b"/>
              <a:pathLst>
                <a:path w="8750125" h="5844443">
                  <a:moveTo>
                    <a:pt x="7123738" y="5791390"/>
                  </a:moveTo>
                  <a:cubicBezTo>
                    <a:pt x="7139933" y="5791254"/>
                    <a:pt x="7156265" y="5794028"/>
                    <a:pt x="7171366" y="5798992"/>
                  </a:cubicBezTo>
                  <a:cubicBezTo>
                    <a:pt x="7192474" y="5858478"/>
                    <a:pt x="7085182" y="5848883"/>
                    <a:pt x="7075254" y="5829945"/>
                  </a:cubicBezTo>
                  <a:cubicBezTo>
                    <a:pt x="7069247" y="5818515"/>
                    <a:pt x="7074920" y="5812091"/>
                    <a:pt x="7076923" y="5801245"/>
                  </a:cubicBezTo>
                  <a:cubicBezTo>
                    <a:pt x="7091482" y="5794571"/>
                    <a:pt x="7107542" y="5791526"/>
                    <a:pt x="7123738" y="5791390"/>
                  </a:cubicBezTo>
                  <a:close/>
                  <a:moveTo>
                    <a:pt x="1860953" y="5789951"/>
                  </a:moveTo>
                  <a:cubicBezTo>
                    <a:pt x="1881404" y="5790420"/>
                    <a:pt x="1903221" y="5795447"/>
                    <a:pt x="1913149" y="5798992"/>
                  </a:cubicBezTo>
                  <a:cubicBezTo>
                    <a:pt x="1914651" y="5808670"/>
                    <a:pt x="1919323" y="5813008"/>
                    <a:pt x="1917070" y="5823521"/>
                  </a:cubicBezTo>
                  <a:cubicBezTo>
                    <a:pt x="1910145" y="5855725"/>
                    <a:pt x="1837894" y="5841959"/>
                    <a:pt x="1818622" y="5832364"/>
                  </a:cubicBezTo>
                  <a:cubicBezTo>
                    <a:pt x="1817954" y="5823020"/>
                    <a:pt x="1813950" y="5818015"/>
                    <a:pt x="1816953" y="5808253"/>
                  </a:cubicBezTo>
                  <a:cubicBezTo>
                    <a:pt x="1821417" y="5793570"/>
                    <a:pt x="1840502" y="5789482"/>
                    <a:pt x="1860953" y="5789951"/>
                  </a:cubicBezTo>
                  <a:close/>
                  <a:moveTo>
                    <a:pt x="2126283" y="5788490"/>
                  </a:moveTo>
                  <a:cubicBezTo>
                    <a:pt x="2166737" y="5789460"/>
                    <a:pt x="2208368" y="5792109"/>
                    <a:pt x="2229601" y="5791984"/>
                  </a:cubicBezTo>
                  <a:cubicBezTo>
                    <a:pt x="2259469" y="5791901"/>
                    <a:pt x="2279159" y="5787812"/>
                    <a:pt x="2293426" y="5815678"/>
                  </a:cubicBezTo>
                  <a:cubicBezTo>
                    <a:pt x="2279493" y="5844128"/>
                    <a:pt x="2259803" y="5840207"/>
                    <a:pt x="2229601" y="5840290"/>
                  </a:cubicBezTo>
                  <a:cubicBezTo>
                    <a:pt x="2182296" y="5840374"/>
                    <a:pt x="2135074" y="5839456"/>
                    <a:pt x="2087769" y="5840123"/>
                  </a:cubicBezTo>
                  <a:cubicBezTo>
                    <a:pt x="2072334" y="5840290"/>
                    <a:pt x="2043301" y="5846548"/>
                    <a:pt x="2029117" y="5837954"/>
                  </a:cubicBezTo>
                  <a:cubicBezTo>
                    <a:pt x="2017938" y="5831196"/>
                    <a:pt x="2018939" y="5826524"/>
                    <a:pt x="2013266" y="5815678"/>
                  </a:cubicBezTo>
                  <a:cubicBezTo>
                    <a:pt x="2018939" y="5806418"/>
                    <a:pt x="2019022" y="5799660"/>
                    <a:pt x="2030035" y="5795071"/>
                  </a:cubicBezTo>
                  <a:cubicBezTo>
                    <a:pt x="2046555" y="5788230"/>
                    <a:pt x="2085830" y="5787521"/>
                    <a:pt x="2126283" y="5788490"/>
                  </a:cubicBezTo>
                  <a:close/>
                  <a:moveTo>
                    <a:pt x="6815462" y="5788198"/>
                  </a:moveTo>
                  <a:cubicBezTo>
                    <a:pt x="6854642" y="5789147"/>
                    <a:pt x="6894794" y="5791400"/>
                    <a:pt x="6918404" y="5791317"/>
                  </a:cubicBezTo>
                  <a:cubicBezTo>
                    <a:pt x="6947689" y="5791150"/>
                    <a:pt x="6967128" y="5788313"/>
                    <a:pt x="6980977" y="5815678"/>
                  </a:cubicBezTo>
                  <a:cubicBezTo>
                    <a:pt x="6967211" y="5843210"/>
                    <a:pt x="6947772" y="5840207"/>
                    <a:pt x="6918404" y="5840457"/>
                  </a:cubicBezTo>
                  <a:cubicBezTo>
                    <a:pt x="6872267" y="5840791"/>
                    <a:pt x="6757049" y="5849301"/>
                    <a:pt x="6718254" y="5838955"/>
                  </a:cubicBezTo>
                  <a:cubicBezTo>
                    <a:pt x="6707491" y="5836035"/>
                    <a:pt x="6704822" y="5830946"/>
                    <a:pt x="6697230" y="5824021"/>
                  </a:cubicBezTo>
                  <a:cubicBezTo>
                    <a:pt x="6700484" y="5807669"/>
                    <a:pt x="6699399" y="5797907"/>
                    <a:pt x="6718338" y="5792902"/>
                  </a:cubicBezTo>
                  <a:cubicBezTo>
                    <a:pt x="6738069" y="5787604"/>
                    <a:pt x="6776280" y="5787250"/>
                    <a:pt x="6815462" y="5788198"/>
                  </a:cubicBezTo>
                  <a:close/>
                  <a:moveTo>
                    <a:pt x="5622893" y="5517737"/>
                  </a:moveTo>
                  <a:cubicBezTo>
                    <a:pt x="5656161" y="5518248"/>
                    <a:pt x="5688929" y="5522002"/>
                    <a:pt x="5717670" y="5535017"/>
                  </a:cubicBezTo>
                  <a:cubicBezTo>
                    <a:pt x="5836225" y="5588663"/>
                    <a:pt x="5806774" y="5687862"/>
                    <a:pt x="5822125" y="5790649"/>
                  </a:cubicBezTo>
                  <a:cubicBezTo>
                    <a:pt x="6004839" y="5802747"/>
                    <a:pt x="6207826" y="5792234"/>
                    <a:pt x="6392791" y="5792067"/>
                  </a:cubicBezTo>
                  <a:cubicBezTo>
                    <a:pt x="6428500" y="5791984"/>
                    <a:pt x="6539629" y="5783140"/>
                    <a:pt x="6566744" y="5795655"/>
                  </a:cubicBezTo>
                  <a:cubicBezTo>
                    <a:pt x="6576672" y="5800327"/>
                    <a:pt x="6576339" y="5807085"/>
                    <a:pt x="6580761" y="5815678"/>
                  </a:cubicBezTo>
                  <a:cubicBezTo>
                    <a:pt x="6566243" y="5846631"/>
                    <a:pt x="6541048" y="5839539"/>
                    <a:pt x="6509594" y="5839289"/>
                  </a:cubicBezTo>
                  <a:cubicBezTo>
                    <a:pt x="6459536" y="5838872"/>
                    <a:pt x="6409477" y="5839790"/>
                    <a:pt x="6359419" y="5839623"/>
                  </a:cubicBezTo>
                  <a:cubicBezTo>
                    <a:pt x="6134156" y="5839039"/>
                    <a:pt x="5908893" y="5839706"/>
                    <a:pt x="5683631" y="5839873"/>
                  </a:cubicBezTo>
                  <a:cubicBezTo>
                    <a:pt x="4854914" y="5840374"/>
                    <a:pt x="4026114" y="5838705"/>
                    <a:pt x="3197397" y="5839706"/>
                  </a:cubicBezTo>
                  <a:cubicBezTo>
                    <a:pt x="2999917" y="5840040"/>
                    <a:pt x="2802519" y="5839706"/>
                    <a:pt x="2605039" y="5839623"/>
                  </a:cubicBezTo>
                  <a:cubicBezTo>
                    <a:pt x="2560571" y="5839539"/>
                    <a:pt x="2516019" y="5839706"/>
                    <a:pt x="2471550" y="5839623"/>
                  </a:cubicBezTo>
                  <a:cubicBezTo>
                    <a:pt x="2457951" y="5839623"/>
                    <a:pt x="2435258" y="5843294"/>
                    <a:pt x="2423411" y="5834867"/>
                  </a:cubicBezTo>
                  <a:cubicBezTo>
                    <a:pt x="2415652" y="5829361"/>
                    <a:pt x="2417153" y="5823187"/>
                    <a:pt x="2413232" y="5815678"/>
                  </a:cubicBezTo>
                  <a:cubicBezTo>
                    <a:pt x="2417153" y="5809004"/>
                    <a:pt x="2416986" y="5802246"/>
                    <a:pt x="2423995" y="5797407"/>
                  </a:cubicBezTo>
                  <a:cubicBezTo>
                    <a:pt x="2436092" y="5788897"/>
                    <a:pt x="2457617" y="5792318"/>
                    <a:pt x="2471550" y="5792234"/>
                  </a:cubicBezTo>
                  <a:cubicBezTo>
                    <a:pt x="2513266" y="5791817"/>
                    <a:pt x="2554981" y="5792151"/>
                    <a:pt x="2596696" y="5792151"/>
                  </a:cubicBezTo>
                  <a:cubicBezTo>
                    <a:pt x="2779576" y="5792318"/>
                    <a:pt x="2966544" y="5802913"/>
                    <a:pt x="3148924" y="5790649"/>
                  </a:cubicBezTo>
                  <a:cubicBezTo>
                    <a:pt x="3155932" y="5729995"/>
                    <a:pt x="3141582" y="5667005"/>
                    <a:pt x="3172368" y="5611106"/>
                  </a:cubicBezTo>
                  <a:cubicBezTo>
                    <a:pt x="3221508" y="5521836"/>
                    <a:pt x="3307025" y="5521001"/>
                    <a:pt x="3397631" y="5520501"/>
                  </a:cubicBezTo>
                  <a:cubicBezTo>
                    <a:pt x="3508844" y="5519833"/>
                    <a:pt x="3620140" y="5520834"/>
                    <a:pt x="3731353" y="5520668"/>
                  </a:cubicBezTo>
                  <a:cubicBezTo>
                    <a:pt x="4195812" y="5519833"/>
                    <a:pt x="4660187" y="5521919"/>
                    <a:pt x="5124645" y="5520668"/>
                  </a:cubicBezTo>
                  <a:cubicBezTo>
                    <a:pt x="5258134" y="5520333"/>
                    <a:pt x="5391623" y="5519666"/>
                    <a:pt x="5525112" y="5519916"/>
                  </a:cubicBezTo>
                  <a:cubicBezTo>
                    <a:pt x="5555857" y="5519958"/>
                    <a:pt x="5589625" y="5517226"/>
                    <a:pt x="5622893" y="5517737"/>
                  </a:cubicBezTo>
                  <a:close/>
                  <a:moveTo>
                    <a:pt x="3778024" y="5217548"/>
                  </a:moveTo>
                  <a:cubicBezTo>
                    <a:pt x="3819315" y="5218237"/>
                    <a:pt x="3858418" y="5220630"/>
                    <a:pt x="3889871" y="5220734"/>
                  </a:cubicBezTo>
                  <a:cubicBezTo>
                    <a:pt x="4231854" y="5221819"/>
                    <a:pt x="4574086" y="5216479"/>
                    <a:pt x="4916069" y="5221068"/>
                  </a:cubicBezTo>
                  <a:cubicBezTo>
                    <a:pt x="5005005" y="5222319"/>
                    <a:pt x="5094110" y="5221151"/>
                    <a:pt x="5183047" y="5220734"/>
                  </a:cubicBezTo>
                  <a:cubicBezTo>
                    <a:pt x="5230936" y="5220484"/>
                    <a:pt x="5282663" y="5215395"/>
                    <a:pt x="5329968" y="5223070"/>
                  </a:cubicBezTo>
                  <a:cubicBezTo>
                    <a:pt x="5462790" y="5244345"/>
                    <a:pt x="5486484" y="5361815"/>
                    <a:pt x="5469297" y="5475949"/>
                  </a:cubicBezTo>
                  <a:cubicBezTo>
                    <a:pt x="4811947" y="5475949"/>
                    <a:pt x="4154513" y="5475949"/>
                    <a:pt x="3497080" y="5475949"/>
                  </a:cubicBezTo>
                  <a:cubicBezTo>
                    <a:pt x="3492324" y="5440157"/>
                    <a:pt x="3490489" y="5401362"/>
                    <a:pt x="3494744" y="5365236"/>
                  </a:cubicBezTo>
                  <a:cubicBezTo>
                    <a:pt x="3510575" y="5228765"/>
                    <a:pt x="3654149" y="5215484"/>
                    <a:pt x="3778024" y="5217548"/>
                  </a:cubicBezTo>
                  <a:close/>
                  <a:moveTo>
                    <a:pt x="4190848" y="4826963"/>
                  </a:moveTo>
                  <a:cubicBezTo>
                    <a:pt x="4213019" y="4827255"/>
                    <a:pt x="4235233" y="4828277"/>
                    <a:pt x="4256966" y="4828277"/>
                  </a:cubicBezTo>
                  <a:cubicBezTo>
                    <a:pt x="4315368" y="4828443"/>
                    <a:pt x="4373769" y="4828610"/>
                    <a:pt x="4432171" y="4828443"/>
                  </a:cubicBezTo>
                  <a:cubicBezTo>
                    <a:pt x="4476639" y="4828360"/>
                    <a:pt x="4521191" y="4828193"/>
                    <a:pt x="4565660" y="4828277"/>
                  </a:cubicBezTo>
                  <a:cubicBezTo>
                    <a:pt x="4624061" y="4828443"/>
                    <a:pt x="4682463" y="4828110"/>
                    <a:pt x="4740864" y="4828277"/>
                  </a:cubicBezTo>
                  <a:cubicBezTo>
                    <a:pt x="4827632" y="4828694"/>
                    <a:pt x="4904889" y="4823270"/>
                    <a:pt x="4970215" y="4889681"/>
                  </a:cubicBezTo>
                  <a:cubicBezTo>
                    <a:pt x="5041382" y="4961849"/>
                    <a:pt x="5031036" y="5085076"/>
                    <a:pt x="5023110" y="5178435"/>
                  </a:cubicBezTo>
                  <a:cubicBezTo>
                    <a:pt x="4667612" y="5178435"/>
                    <a:pt x="4312114" y="5178435"/>
                    <a:pt x="3956616" y="5178435"/>
                  </a:cubicBezTo>
                  <a:cubicBezTo>
                    <a:pt x="3949191" y="5123955"/>
                    <a:pt x="3950192" y="5061382"/>
                    <a:pt x="3954280" y="5006401"/>
                  </a:cubicBezTo>
                  <a:cubicBezTo>
                    <a:pt x="3961038" y="4916629"/>
                    <a:pt x="4036876" y="4841959"/>
                    <a:pt x="4124979" y="4830028"/>
                  </a:cubicBezTo>
                  <a:cubicBezTo>
                    <a:pt x="4146546" y="4827108"/>
                    <a:pt x="4168676" y="4826671"/>
                    <a:pt x="4190848" y="4826963"/>
                  </a:cubicBezTo>
                  <a:close/>
                  <a:moveTo>
                    <a:pt x="0" y="3908203"/>
                  </a:moveTo>
                  <a:cubicBezTo>
                    <a:pt x="840564" y="3908203"/>
                    <a:pt x="1681045" y="3908203"/>
                    <a:pt x="2521609" y="3908203"/>
                  </a:cubicBezTo>
                  <a:cubicBezTo>
                    <a:pt x="2507342" y="3966521"/>
                    <a:pt x="2449608" y="4021335"/>
                    <a:pt x="2407893" y="4062633"/>
                  </a:cubicBezTo>
                  <a:cubicBezTo>
                    <a:pt x="2296513" y="4172928"/>
                    <a:pt x="2166778" y="4264119"/>
                    <a:pt x="2024612" y="4330195"/>
                  </a:cubicBezTo>
                  <a:cubicBezTo>
                    <a:pt x="1541048" y="4554958"/>
                    <a:pt x="940514" y="4549952"/>
                    <a:pt x="455615" y="4331530"/>
                  </a:cubicBezTo>
                  <a:cubicBezTo>
                    <a:pt x="286585" y="4255441"/>
                    <a:pt x="43134" y="4102930"/>
                    <a:pt x="0" y="3908203"/>
                  </a:cubicBezTo>
                  <a:close/>
                  <a:moveTo>
                    <a:pt x="294010" y="3400778"/>
                  </a:moveTo>
                  <a:cubicBezTo>
                    <a:pt x="325296" y="3458095"/>
                    <a:pt x="298432" y="3484959"/>
                    <a:pt x="274988" y="3539606"/>
                  </a:cubicBezTo>
                  <a:cubicBezTo>
                    <a:pt x="242116" y="3615945"/>
                    <a:pt x="212915" y="3693953"/>
                    <a:pt x="179877" y="3770209"/>
                  </a:cubicBezTo>
                  <a:cubicBezTo>
                    <a:pt x="170449" y="3791984"/>
                    <a:pt x="149174" y="3861732"/>
                    <a:pt x="130402" y="3870910"/>
                  </a:cubicBezTo>
                  <a:cubicBezTo>
                    <a:pt x="123144" y="3874414"/>
                    <a:pt x="109628" y="3870993"/>
                    <a:pt x="102119" y="3870576"/>
                  </a:cubicBezTo>
                  <a:cubicBezTo>
                    <a:pt x="102370" y="3825606"/>
                    <a:pt x="137411" y="3771376"/>
                    <a:pt x="154514" y="3728326"/>
                  </a:cubicBezTo>
                  <a:cubicBezTo>
                    <a:pt x="184215" y="3653239"/>
                    <a:pt x="216503" y="3578986"/>
                    <a:pt x="248123" y="3504649"/>
                  </a:cubicBezTo>
                  <a:cubicBezTo>
                    <a:pt x="262974" y="3469858"/>
                    <a:pt x="273653" y="3432815"/>
                    <a:pt x="294010" y="3400778"/>
                  </a:cubicBezTo>
                  <a:close/>
                  <a:moveTo>
                    <a:pt x="2229601" y="3377083"/>
                  </a:moveTo>
                  <a:cubicBezTo>
                    <a:pt x="2250292" y="3416046"/>
                    <a:pt x="2263891" y="3458428"/>
                    <a:pt x="2280494" y="3499226"/>
                  </a:cubicBezTo>
                  <a:cubicBezTo>
                    <a:pt x="2312782" y="3578485"/>
                    <a:pt x="2345487" y="3657494"/>
                    <a:pt x="2377274" y="3736920"/>
                  </a:cubicBezTo>
                  <a:cubicBezTo>
                    <a:pt x="2392792" y="3775632"/>
                    <a:pt x="2431587" y="3832782"/>
                    <a:pt x="2421492" y="3872661"/>
                  </a:cubicBezTo>
                  <a:cubicBezTo>
                    <a:pt x="2413149" y="3872161"/>
                    <a:pt x="2401802" y="3873997"/>
                    <a:pt x="2394293" y="3869491"/>
                  </a:cubicBezTo>
                  <a:cubicBezTo>
                    <a:pt x="2379026" y="3860564"/>
                    <a:pt x="2356666" y="3784976"/>
                    <a:pt x="2348240" y="3765203"/>
                  </a:cubicBezTo>
                  <a:cubicBezTo>
                    <a:pt x="2311530" y="3678936"/>
                    <a:pt x="2277657" y="3591500"/>
                    <a:pt x="2242867" y="3504399"/>
                  </a:cubicBezTo>
                  <a:cubicBezTo>
                    <a:pt x="2224011" y="3457260"/>
                    <a:pt x="2198649" y="3424472"/>
                    <a:pt x="2229601" y="3377083"/>
                  </a:cubicBezTo>
                  <a:close/>
                  <a:moveTo>
                    <a:pt x="6276552" y="2835796"/>
                  </a:moveTo>
                  <a:cubicBezTo>
                    <a:pt x="6325859" y="2836349"/>
                    <a:pt x="6376230" y="2839081"/>
                    <a:pt x="6409477" y="2839123"/>
                  </a:cubicBezTo>
                  <a:cubicBezTo>
                    <a:pt x="6584682" y="2839540"/>
                    <a:pt x="6759886" y="2839623"/>
                    <a:pt x="6935090" y="2839623"/>
                  </a:cubicBezTo>
                  <a:cubicBezTo>
                    <a:pt x="7346654" y="2839706"/>
                    <a:pt x="7758301" y="2839373"/>
                    <a:pt x="8169864" y="2839373"/>
                  </a:cubicBezTo>
                  <a:cubicBezTo>
                    <a:pt x="8300600" y="2839373"/>
                    <a:pt x="8431252" y="2838539"/>
                    <a:pt x="8561988" y="2839540"/>
                  </a:cubicBezTo>
                  <a:cubicBezTo>
                    <a:pt x="8622475" y="2839957"/>
                    <a:pt x="8692056" y="2830279"/>
                    <a:pt x="8750125" y="2845547"/>
                  </a:cubicBezTo>
                  <a:cubicBezTo>
                    <a:pt x="8722258" y="2928977"/>
                    <a:pt x="8661020" y="2993553"/>
                    <a:pt x="8595694" y="3050202"/>
                  </a:cubicBezTo>
                  <a:cubicBezTo>
                    <a:pt x="8459368" y="3168507"/>
                    <a:pt x="8299432" y="3243344"/>
                    <a:pt x="8130652" y="3303498"/>
                  </a:cubicBezTo>
                  <a:cubicBezTo>
                    <a:pt x="7653929" y="3473362"/>
                    <a:pt x="7077924" y="3443995"/>
                    <a:pt x="6619889" y="3231497"/>
                  </a:cubicBezTo>
                  <a:cubicBezTo>
                    <a:pt x="6450776" y="3152989"/>
                    <a:pt x="6236943" y="3015829"/>
                    <a:pt x="6150008" y="2845547"/>
                  </a:cubicBezTo>
                  <a:cubicBezTo>
                    <a:pt x="6179000" y="2836870"/>
                    <a:pt x="6227244" y="2835243"/>
                    <a:pt x="6276552" y="2835796"/>
                  </a:cubicBezTo>
                  <a:close/>
                  <a:moveTo>
                    <a:pt x="8453528" y="2323020"/>
                  </a:moveTo>
                  <a:cubicBezTo>
                    <a:pt x="8488403" y="2357394"/>
                    <a:pt x="8503253" y="2425640"/>
                    <a:pt x="8521775" y="2472361"/>
                  </a:cubicBezTo>
                  <a:cubicBezTo>
                    <a:pt x="8564074" y="2579403"/>
                    <a:pt x="8617637" y="2684943"/>
                    <a:pt x="8649507" y="2795488"/>
                  </a:cubicBezTo>
                  <a:cubicBezTo>
                    <a:pt x="8638327" y="2797574"/>
                    <a:pt x="8626146" y="2803164"/>
                    <a:pt x="8614799" y="2796573"/>
                  </a:cubicBezTo>
                  <a:cubicBezTo>
                    <a:pt x="8601868" y="2788981"/>
                    <a:pt x="8578674" y="2714227"/>
                    <a:pt x="8572417" y="2696957"/>
                  </a:cubicBezTo>
                  <a:cubicBezTo>
                    <a:pt x="8544050" y="2619199"/>
                    <a:pt x="8509927" y="2542610"/>
                    <a:pt x="8478474" y="2465854"/>
                  </a:cubicBezTo>
                  <a:cubicBezTo>
                    <a:pt x="8466626" y="2436736"/>
                    <a:pt x="8439178" y="2393102"/>
                    <a:pt x="8439929" y="2361649"/>
                  </a:cubicBezTo>
                  <a:cubicBezTo>
                    <a:pt x="8440263" y="2349218"/>
                    <a:pt x="8449106" y="2334534"/>
                    <a:pt x="8453528" y="2323020"/>
                  </a:cubicBezTo>
                  <a:close/>
                  <a:moveTo>
                    <a:pt x="6451193" y="2291067"/>
                  </a:moveTo>
                  <a:cubicBezTo>
                    <a:pt x="6481979" y="2349134"/>
                    <a:pt x="6452527" y="2379253"/>
                    <a:pt x="6427916" y="2434484"/>
                  </a:cubicBezTo>
                  <a:cubicBezTo>
                    <a:pt x="6390038" y="2519667"/>
                    <a:pt x="6353913" y="2606268"/>
                    <a:pt x="6318955" y="2692785"/>
                  </a:cubicBezTo>
                  <a:cubicBezTo>
                    <a:pt x="6311947" y="2710139"/>
                    <a:pt x="6284999" y="2788480"/>
                    <a:pt x="6272651" y="2795989"/>
                  </a:cubicBezTo>
                  <a:cubicBezTo>
                    <a:pt x="6260136" y="2803748"/>
                    <a:pt x="6247288" y="2797658"/>
                    <a:pt x="6234606" y="2795488"/>
                  </a:cubicBezTo>
                  <a:cubicBezTo>
                    <a:pt x="6306858" y="2627376"/>
                    <a:pt x="6379025" y="2459263"/>
                    <a:pt x="6451193" y="2291067"/>
                  </a:cubicBezTo>
                  <a:close/>
                  <a:moveTo>
                    <a:pt x="4657434" y="1344212"/>
                  </a:moveTo>
                  <a:cubicBezTo>
                    <a:pt x="4699900" y="2490966"/>
                    <a:pt x="4742282" y="3637721"/>
                    <a:pt x="4784749" y="4784475"/>
                  </a:cubicBezTo>
                  <a:cubicBezTo>
                    <a:pt x="4589855" y="4784475"/>
                    <a:pt x="4394877" y="4784475"/>
                    <a:pt x="4199983" y="4784475"/>
                  </a:cubicBezTo>
                  <a:cubicBezTo>
                    <a:pt x="4252378" y="3637804"/>
                    <a:pt x="4304688" y="2491217"/>
                    <a:pt x="4357083" y="1344629"/>
                  </a:cubicBezTo>
                  <a:cubicBezTo>
                    <a:pt x="4460454" y="1384843"/>
                    <a:pt x="4553646" y="1376249"/>
                    <a:pt x="4657434" y="1344212"/>
                  </a:cubicBezTo>
                  <a:close/>
                  <a:moveTo>
                    <a:pt x="1269982" y="1260448"/>
                  </a:moveTo>
                  <a:cubicBezTo>
                    <a:pt x="1366428" y="1264202"/>
                    <a:pt x="1358335" y="1418799"/>
                    <a:pt x="1261806" y="1414711"/>
                  </a:cubicBezTo>
                  <a:cubicBezTo>
                    <a:pt x="1163524" y="1410539"/>
                    <a:pt x="1171534" y="1256610"/>
                    <a:pt x="1269982" y="1260448"/>
                  </a:cubicBezTo>
                  <a:close/>
                  <a:moveTo>
                    <a:pt x="1286601" y="1225358"/>
                  </a:moveTo>
                  <a:cubicBezTo>
                    <a:pt x="1272237" y="1222328"/>
                    <a:pt x="1256341" y="1222341"/>
                    <a:pt x="1239112" y="1226241"/>
                  </a:cubicBezTo>
                  <a:cubicBezTo>
                    <a:pt x="1099533" y="1257778"/>
                    <a:pt x="1144669" y="1484709"/>
                    <a:pt x="1294677" y="1446748"/>
                  </a:cubicBezTo>
                  <a:cubicBezTo>
                    <a:pt x="1412648" y="1416891"/>
                    <a:pt x="1387153" y="1246568"/>
                    <a:pt x="1286601" y="1225358"/>
                  </a:cubicBezTo>
                  <a:close/>
                  <a:moveTo>
                    <a:pt x="4500167" y="725907"/>
                  </a:moveTo>
                  <a:cubicBezTo>
                    <a:pt x="4465126" y="727659"/>
                    <a:pt x="4428083" y="737421"/>
                    <a:pt x="4396880" y="753439"/>
                  </a:cubicBezTo>
                  <a:cubicBezTo>
                    <a:pt x="4185049" y="862233"/>
                    <a:pt x="4266728" y="1195121"/>
                    <a:pt x="4507258" y="1193119"/>
                  </a:cubicBezTo>
                  <a:cubicBezTo>
                    <a:pt x="4538712" y="1192869"/>
                    <a:pt x="4570248" y="1185110"/>
                    <a:pt x="4598782" y="1172178"/>
                  </a:cubicBezTo>
                  <a:cubicBezTo>
                    <a:pt x="4823377" y="1070810"/>
                    <a:pt x="4748290" y="713643"/>
                    <a:pt x="4500167" y="725907"/>
                  </a:cubicBezTo>
                  <a:close/>
                  <a:moveTo>
                    <a:pt x="7462122" y="133132"/>
                  </a:moveTo>
                  <a:cubicBezTo>
                    <a:pt x="7558317" y="123955"/>
                    <a:pt x="7574670" y="280721"/>
                    <a:pt x="7477390" y="288814"/>
                  </a:cubicBezTo>
                  <a:cubicBezTo>
                    <a:pt x="7375271" y="297324"/>
                    <a:pt x="7361671" y="142644"/>
                    <a:pt x="7462122" y="133132"/>
                  </a:cubicBezTo>
                  <a:close/>
                  <a:moveTo>
                    <a:pt x="7453696" y="99593"/>
                  </a:moveTo>
                  <a:cubicBezTo>
                    <a:pt x="7316368" y="116196"/>
                    <a:pt x="7335558" y="338038"/>
                    <a:pt x="7473051" y="325774"/>
                  </a:cubicBezTo>
                  <a:cubicBezTo>
                    <a:pt x="7624645" y="312258"/>
                    <a:pt x="7603119" y="81489"/>
                    <a:pt x="7453696" y="99593"/>
                  </a:cubicBezTo>
                  <a:close/>
                  <a:moveTo>
                    <a:pt x="7470524" y="44"/>
                  </a:moveTo>
                  <a:cubicBezTo>
                    <a:pt x="7552806" y="1702"/>
                    <a:pt x="7632978" y="50359"/>
                    <a:pt x="7662439" y="136136"/>
                  </a:cubicBezTo>
                  <a:cubicBezTo>
                    <a:pt x="7690972" y="219066"/>
                    <a:pt x="7667445" y="294154"/>
                    <a:pt x="7614383" y="359313"/>
                  </a:cubicBezTo>
                  <a:cubicBezTo>
                    <a:pt x="7732271" y="570643"/>
                    <a:pt x="7850158" y="782056"/>
                    <a:pt x="7968046" y="993386"/>
                  </a:cubicBezTo>
                  <a:cubicBezTo>
                    <a:pt x="7951109" y="989548"/>
                    <a:pt x="7927665" y="982290"/>
                    <a:pt x="7913732" y="969942"/>
                  </a:cubicBezTo>
                  <a:cubicBezTo>
                    <a:pt x="7889203" y="948167"/>
                    <a:pt x="7850075" y="859396"/>
                    <a:pt x="7831970" y="826358"/>
                  </a:cubicBezTo>
                  <a:cubicBezTo>
                    <a:pt x="7780994" y="733416"/>
                    <a:pt x="7726764" y="642226"/>
                    <a:pt x="7674453" y="550036"/>
                  </a:cubicBezTo>
                  <a:cubicBezTo>
                    <a:pt x="7645085" y="498309"/>
                    <a:pt x="7617303" y="434901"/>
                    <a:pt x="7577507" y="390766"/>
                  </a:cubicBezTo>
                  <a:cubicBezTo>
                    <a:pt x="7509928" y="423972"/>
                    <a:pt x="7458284" y="424639"/>
                    <a:pt x="7385616" y="409121"/>
                  </a:cubicBezTo>
                  <a:cubicBezTo>
                    <a:pt x="7358334" y="454090"/>
                    <a:pt x="7339312" y="506401"/>
                    <a:pt x="7318288" y="554624"/>
                  </a:cubicBezTo>
                  <a:cubicBezTo>
                    <a:pt x="7282162" y="637304"/>
                    <a:pt x="7241782" y="718232"/>
                    <a:pt x="7205323" y="800828"/>
                  </a:cubicBezTo>
                  <a:cubicBezTo>
                    <a:pt x="7194227" y="826024"/>
                    <a:pt x="7168529" y="904532"/>
                    <a:pt x="7148089" y="918298"/>
                  </a:cubicBezTo>
                  <a:cubicBezTo>
                    <a:pt x="7135491" y="926725"/>
                    <a:pt x="7119389" y="926725"/>
                    <a:pt x="7105873" y="926641"/>
                  </a:cubicBezTo>
                  <a:cubicBezTo>
                    <a:pt x="7186300" y="745847"/>
                    <a:pt x="7266811" y="565136"/>
                    <a:pt x="7347322" y="384342"/>
                  </a:cubicBezTo>
                  <a:cubicBezTo>
                    <a:pt x="7326713" y="361148"/>
                    <a:pt x="7306106" y="338038"/>
                    <a:pt x="7285499" y="314844"/>
                  </a:cubicBezTo>
                  <a:cubicBezTo>
                    <a:pt x="7233939" y="322604"/>
                    <a:pt x="7183880" y="338873"/>
                    <a:pt x="7133572" y="352555"/>
                  </a:cubicBezTo>
                  <a:cubicBezTo>
                    <a:pt x="7019940" y="383591"/>
                    <a:pt x="6906307" y="415545"/>
                    <a:pt x="6792174" y="444829"/>
                  </a:cubicBezTo>
                  <a:cubicBezTo>
                    <a:pt x="6397880" y="545781"/>
                    <a:pt x="6006507" y="663334"/>
                    <a:pt x="5616386" y="779553"/>
                  </a:cubicBezTo>
                  <a:cubicBezTo>
                    <a:pt x="5458034" y="826775"/>
                    <a:pt x="5300183" y="877835"/>
                    <a:pt x="5140497" y="920551"/>
                  </a:cubicBezTo>
                  <a:cubicBezTo>
                    <a:pt x="5080511" y="936570"/>
                    <a:pt x="4918822" y="974114"/>
                    <a:pt x="4874437" y="1001729"/>
                  </a:cubicBezTo>
                  <a:cubicBezTo>
                    <a:pt x="4840730" y="1241843"/>
                    <a:pt x="4604372" y="1408537"/>
                    <a:pt x="4367428" y="1312258"/>
                  </a:cubicBezTo>
                  <a:cubicBezTo>
                    <a:pt x="4271984" y="1273463"/>
                    <a:pt x="4213082" y="1203715"/>
                    <a:pt x="4165193" y="1115529"/>
                  </a:cubicBezTo>
                  <a:cubicBezTo>
                    <a:pt x="4107042" y="1113443"/>
                    <a:pt x="4048056" y="1125540"/>
                    <a:pt x="3989988" y="1130546"/>
                  </a:cubicBezTo>
                  <a:cubicBezTo>
                    <a:pt x="3839730" y="1143478"/>
                    <a:pt x="3689638" y="1157661"/>
                    <a:pt x="3539463" y="1171010"/>
                  </a:cubicBezTo>
                  <a:cubicBezTo>
                    <a:pt x="3141749" y="1206551"/>
                    <a:pt x="2743367" y="1244095"/>
                    <a:pt x="2346404" y="1287563"/>
                  </a:cubicBezTo>
                  <a:cubicBezTo>
                    <a:pt x="2154680" y="1308587"/>
                    <a:pt x="1962707" y="1328610"/>
                    <a:pt x="1770733" y="1347049"/>
                  </a:cubicBezTo>
                  <a:cubicBezTo>
                    <a:pt x="1698065" y="1354057"/>
                    <a:pt x="1625396" y="1361649"/>
                    <a:pt x="1552895" y="1369909"/>
                  </a:cubicBezTo>
                  <a:cubicBezTo>
                    <a:pt x="1524779" y="1373079"/>
                    <a:pt x="1496746" y="1372245"/>
                    <a:pt x="1470382" y="1381839"/>
                  </a:cubicBezTo>
                  <a:cubicBezTo>
                    <a:pt x="1457367" y="1426475"/>
                    <a:pt x="1435258" y="1456426"/>
                    <a:pt x="1409228" y="1493970"/>
                  </a:cubicBezTo>
                  <a:cubicBezTo>
                    <a:pt x="1434257" y="1553289"/>
                    <a:pt x="1471634" y="1609354"/>
                    <a:pt x="1503337" y="1665503"/>
                  </a:cubicBezTo>
                  <a:cubicBezTo>
                    <a:pt x="1554564" y="1756276"/>
                    <a:pt x="1605123" y="1847299"/>
                    <a:pt x="1655598" y="1938405"/>
                  </a:cubicBezTo>
                  <a:cubicBezTo>
                    <a:pt x="1681796" y="1985544"/>
                    <a:pt x="1748957" y="2077067"/>
                    <a:pt x="1754047" y="2125707"/>
                  </a:cubicBezTo>
                  <a:cubicBezTo>
                    <a:pt x="1739613" y="2118949"/>
                    <a:pt x="1720591" y="2113109"/>
                    <a:pt x="1708243" y="2102847"/>
                  </a:cubicBezTo>
                  <a:cubicBezTo>
                    <a:pt x="1679877" y="2079069"/>
                    <a:pt x="1640164" y="1985877"/>
                    <a:pt x="1619640" y="1949752"/>
                  </a:cubicBezTo>
                  <a:cubicBezTo>
                    <a:pt x="1569331" y="1860981"/>
                    <a:pt x="1518438" y="1772712"/>
                    <a:pt x="1468046" y="1684025"/>
                  </a:cubicBezTo>
                  <a:cubicBezTo>
                    <a:pt x="1437344" y="1629962"/>
                    <a:pt x="1411063" y="1566972"/>
                    <a:pt x="1370265" y="1520084"/>
                  </a:cubicBezTo>
                  <a:cubicBezTo>
                    <a:pt x="1304606" y="1554374"/>
                    <a:pt x="1238111" y="1557544"/>
                    <a:pt x="1170032" y="1527593"/>
                  </a:cubicBezTo>
                  <a:cubicBezTo>
                    <a:pt x="1139246" y="1563968"/>
                    <a:pt x="1124312" y="1613776"/>
                    <a:pt x="1103454" y="1656827"/>
                  </a:cubicBezTo>
                  <a:cubicBezTo>
                    <a:pt x="1058151" y="1750352"/>
                    <a:pt x="1011430" y="1843044"/>
                    <a:pt x="966044" y="1936486"/>
                  </a:cubicBezTo>
                  <a:cubicBezTo>
                    <a:pt x="952361" y="1964602"/>
                    <a:pt x="915985" y="2059046"/>
                    <a:pt x="896296" y="2075231"/>
                  </a:cubicBezTo>
                  <a:cubicBezTo>
                    <a:pt x="884282" y="2085243"/>
                    <a:pt x="862924" y="2091083"/>
                    <a:pt x="848657" y="2094671"/>
                  </a:cubicBezTo>
                  <a:cubicBezTo>
                    <a:pt x="942767" y="1897190"/>
                    <a:pt x="1036960" y="1699794"/>
                    <a:pt x="1131153" y="1502313"/>
                  </a:cubicBezTo>
                  <a:cubicBezTo>
                    <a:pt x="1092191" y="1457845"/>
                    <a:pt x="1061071" y="1413626"/>
                    <a:pt x="1057818" y="1352138"/>
                  </a:cubicBezTo>
                  <a:cubicBezTo>
                    <a:pt x="1050893" y="1221903"/>
                    <a:pt x="1168447" y="1102847"/>
                    <a:pt x="1300935" y="1126375"/>
                  </a:cubicBezTo>
                  <a:cubicBezTo>
                    <a:pt x="1373519" y="1139306"/>
                    <a:pt x="1409478" y="1186194"/>
                    <a:pt x="1453696" y="1238255"/>
                  </a:cubicBezTo>
                  <a:cubicBezTo>
                    <a:pt x="2351994" y="1111691"/>
                    <a:pt x="3250209" y="985126"/>
                    <a:pt x="4148507" y="858479"/>
                  </a:cubicBezTo>
                  <a:cubicBezTo>
                    <a:pt x="4205656" y="726491"/>
                    <a:pt x="4235775" y="668340"/>
                    <a:pt x="4373769" y="608938"/>
                  </a:cubicBezTo>
                  <a:cubicBezTo>
                    <a:pt x="4379359" y="583157"/>
                    <a:pt x="4390622" y="506068"/>
                    <a:pt x="4381111" y="481205"/>
                  </a:cubicBezTo>
                  <a:cubicBezTo>
                    <a:pt x="4377190" y="470943"/>
                    <a:pt x="4364675" y="462684"/>
                    <a:pt x="4358001" y="454174"/>
                  </a:cubicBezTo>
                  <a:cubicBezTo>
                    <a:pt x="4338895" y="429895"/>
                    <a:pt x="4325213" y="397941"/>
                    <a:pt x="4320958" y="367322"/>
                  </a:cubicBezTo>
                  <a:cubicBezTo>
                    <a:pt x="4305106" y="254691"/>
                    <a:pt x="4392458" y="150403"/>
                    <a:pt x="4507258" y="151154"/>
                  </a:cubicBezTo>
                  <a:cubicBezTo>
                    <a:pt x="4623144" y="151904"/>
                    <a:pt x="4707825" y="264536"/>
                    <a:pt x="4686050" y="375832"/>
                  </a:cubicBezTo>
                  <a:cubicBezTo>
                    <a:pt x="4676205" y="426224"/>
                    <a:pt x="4631737" y="455425"/>
                    <a:pt x="4624061" y="485961"/>
                  </a:cubicBezTo>
                  <a:cubicBezTo>
                    <a:pt x="4615802" y="518832"/>
                    <a:pt x="4627232" y="567139"/>
                    <a:pt x="4628149" y="601262"/>
                  </a:cubicBezTo>
                  <a:cubicBezTo>
                    <a:pt x="4715418" y="649151"/>
                    <a:pt x="4742866" y="658746"/>
                    <a:pt x="4807609" y="739006"/>
                  </a:cubicBezTo>
                  <a:cubicBezTo>
                    <a:pt x="5625229" y="549368"/>
                    <a:pt x="6442850" y="359730"/>
                    <a:pt x="7260470" y="170176"/>
                  </a:cubicBezTo>
                  <a:cubicBezTo>
                    <a:pt x="7277073" y="124623"/>
                    <a:pt x="7292841" y="82740"/>
                    <a:pt x="7330636" y="49952"/>
                  </a:cubicBezTo>
                  <a:cubicBezTo>
                    <a:pt x="7371026" y="14974"/>
                    <a:pt x="7421155" y="-951"/>
                    <a:pt x="7470524" y="44"/>
                  </a:cubicBezTo>
                  <a:close/>
                </a:path>
              </a:pathLst>
            </a:custGeom>
            <a:solidFill>
              <a:schemeClr val="tx2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867932C-8F4C-43FC-117E-6A49D9B05242}"/>
                </a:ext>
              </a:extLst>
            </p:cNvPr>
            <p:cNvSpPr/>
            <p:nvPr/>
          </p:nvSpPr>
          <p:spPr>
            <a:xfrm>
              <a:off x="6003201" y="2088602"/>
              <a:ext cx="185139" cy="189750"/>
            </a:xfrm>
            <a:prstGeom prst="ellipse">
              <a:avLst/>
            </a:prstGeom>
            <a:solidFill>
              <a:srgbClr val="FCC51C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EB01AB9-B8B4-F978-4E2C-E9B8AC65F285}"/>
              </a:ext>
            </a:extLst>
          </p:cNvPr>
          <p:cNvSpPr/>
          <p:nvPr/>
        </p:nvSpPr>
        <p:spPr>
          <a:xfrm flipH="1">
            <a:off x="7580600" y="4948130"/>
            <a:ext cx="1648176" cy="3915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/>
              <a:t>OPTION A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079C281-CAAF-5C7E-E70C-C93809BB63F9}"/>
              </a:ext>
            </a:extLst>
          </p:cNvPr>
          <p:cNvSpPr/>
          <p:nvPr/>
        </p:nvSpPr>
        <p:spPr>
          <a:xfrm flipH="1">
            <a:off x="3167235" y="4103702"/>
            <a:ext cx="1648176" cy="39157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/>
              <a:t>OPTION A</a:t>
            </a:r>
          </a:p>
        </p:txBody>
      </p:sp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F02B4B30-33F3-432C-A655-1877FE00E311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442683" y="2325184"/>
            <a:ext cx="1097280" cy="1097280"/>
          </a:xfrm>
          <a:prstGeom prst="rect">
            <a:avLst/>
          </a:prstGeom>
        </p:spPr>
      </p:pic>
      <p:pic>
        <p:nvPicPr>
          <p:cNvPr id="33" name="Graphic 32" descr="Bullseye with solid fill">
            <a:extLst>
              <a:ext uri="{FF2B5EF4-FFF2-40B4-BE49-F238E27FC236}">
                <a16:creationId xmlns:a16="http://schemas.microsoft.com/office/drawing/2014/main" id="{8FDA5DB7-9675-2874-DE01-70BAC94F798E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856048" y="3100161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7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F5E32-FBA6-97CB-51D3-21AE7F4AE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026CC-BA08-0299-FDB3-1DDF16D5C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Unbalanced Comparison Scale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AD625FF-F33F-DE54-52C3-A08C0877F1E5}"/>
              </a:ext>
            </a:extLst>
          </p:cNvPr>
          <p:cNvGrpSpPr/>
          <p:nvPr/>
        </p:nvGrpSpPr>
        <p:grpSpPr>
          <a:xfrm>
            <a:off x="9774911" y="2751531"/>
            <a:ext cx="1835417" cy="1659485"/>
            <a:chOff x="8921977" y="2947244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39299A-1EFF-B30E-29B3-53552A27CC8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1853A0-170F-6D66-38A2-D858D0B24C2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1420EA8-4722-CB10-973C-C1E38440ACC5}"/>
              </a:ext>
            </a:extLst>
          </p:cNvPr>
          <p:cNvGrpSpPr/>
          <p:nvPr/>
        </p:nvGrpSpPr>
        <p:grpSpPr>
          <a:xfrm>
            <a:off x="581672" y="2044081"/>
            <a:ext cx="1835417" cy="1659485"/>
            <a:chOff x="332936" y="2947244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12182CE-AA29-B847-E91C-110BEA117C1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03107F4-A58A-9CDE-40CC-3B570F276DB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C268A3B-E34D-531E-2C89-D1425686D8F9}"/>
              </a:ext>
            </a:extLst>
          </p:cNvPr>
          <p:cNvSpPr/>
          <p:nvPr/>
        </p:nvSpPr>
        <p:spPr>
          <a:xfrm flipH="1">
            <a:off x="4815701" y="3429001"/>
            <a:ext cx="2555353" cy="2132557"/>
          </a:xfrm>
          <a:custGeom>
            <a:avLst/>
            <a:gdLst>
              <a:gd name="csX0" fmla="*/ 1277677 w 2555354"/>
              <a:gd name="csY0" fmla="*/ 0 h 2132557"/>
              <a:gd name="csX1" fmla="*/ 2555354 w 2555354"/>
              <a:gd name="csY1" fmla="*/ 1277677 h 2132557"/>
              <a:gd name="csX2" fmla="*/ 2263595 w 2555354"/>
              <a:gd name="csY2" fmla="*/ 2090399 h 2132557"/>
              <a:gd name="csX3" fmla="*/ 2225279 w 2555354"/>
              <a:gd name="csY3" fmla="*/ 2132557 h 2132557"/>
              <a:gd name="csX4" fmla="*/ 330076 w 2555354"/>
              <a:gd name="csY4" fmla="*/ 2132557 h 2132557"/>
              <a:gd name="csX5" fmla="*/ 291759 w 2555354"/>
              <a:gd name="csY5" fmla="*/ 2090399 h 2132557"/>
              <a:gd name="csX6" fmla="*/ 0 w 2555354"/>
              <a:gd name="csY6" fmla="*/ 1277677 h 2132557"/>
              <a:gd name="csX7" fmla="*/ 1277677 w 2555354"/>
              <a:gd name="csY7" fmla="*/ 0 h 2132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55354" h="2132557">
                <a:moveTo>
                  <a:pt x="1277677" y="0"/>
                </a:moveTo>
                <a:cubicBezTo>
                  <a:pt x="1983319" y="0"/>
                  <a:pt x="2555354" y="572035"/>
                  <a:pt x="2555354" y="1277677"/>
                </a:cubicBezTo>
                <a:cubicBezTo>
                  <a:pt x="2555354" y="1586396"/>
                  <a:pt x="2445863" y="1869541"/>
                  <a:pt x="2263595" y="2090399"/>
                </a:cubicBezTo>
                <a:lnTo>
                  <a:pt x="2225279" y="2132557"/>
                </a:lnTo>
                <a:lnTo>
                  <a:pt x="330076" y="2132557"/>
                </a:lnTo>
                <a:lnTo>
                  <a:pt x="291759" y="2090399"/>
                </a:lnTo>
                <a:cubicBezTo>
                  <a:pt x="109491" y="1869541"/>
                  <a:pt x="0" y="1586396"/>
                  <a:pt x="0" y="1277677"/>
                </a:cubicBezTo>
                <a:cubicBezTo>
                  <a:pt x="0" y="572035"/>
                  <a:pt x="572035" y="0"/>
                  <a:pt x="1277677" y="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C2F24E-381A-B79D-F062-8F08AEE8D18C}"/>
              </a:ext>
            </a:extLst>
          </p:cNvPr>
          <p:cNvSpPr/>
          <p:nvPr/>
        </p:nvSpPr>
        <p:spPr>
          <a:xfrm flipH="1">
            <a:off x="3253306" y="2142832"/>
            <a:ext cx="1476036" cy="1352455"/>
          </a:xfrm>
          <a:custGeom>
            <a:avLst/>
            <a:gdLst>
              <a:gd name="csX0" fmla="*/ 740398 w 1476036"/>
              <a:gd name="csY0" fmla="*/ 25 h 1352455"/>
              <a:gd name="csX1" fmla="*/ 1475499 w 1476036"/>
              <a:gd name="csY1" fmla="*/ 712728 h 1352455"/>
              <a:gd name="csX2" fmla="*/ 1275170 w 1476036"/>
              <a:gd name="csY2" fmla="*/ 1241141 h 1352455"/>
              <a:gd name="csX3" fmla="*/ 1141063 w 1476036"/>
              <a:gd name="csY3" fmla="*/ 1350065 h 1352455"/>
              <a:gd name="csX4" fmla="*/ 1082383 w 1476036"/>
              <a:gd name="csY4" fmla="*/ 1350898 h 1352455"/>
              <a:gd name="csX5" fmla="*/ 951720 w 1476036"/>
              <a:gd name="csY5" fmla="*/ 1351076 h 1352455"/>
              <a:gd name="csX6" fmla="*/ 530036 w 1476036"/>
              <a:gd name="csY6" fmla="*/ 1351135 h 1352455"/>
              <a:gd name="csX7" fmla="*/ 381555 w 1476036"/>
              <a:gd name="csY7" fmla="*/ 1351194 h 1352455"/>
              <a:gd name="csX8" fmla="*/ 316164 w 1476036"/>
              <a:gd name="csY8" fmla="*/ 1345373 h 1352455"/>
              <a:gd name="csX9" fmla="*/ 143868 w 1476036"/>
              <a:gd name="csY9" fmla="*/ 1179194 h 1352455"/>
              <a:gd name="csX10" fmla="*/ 31379 w 1476036"/>
              <a:gd name="csY10" fmla="*/ 952554 h 1352455"/>
              <a:gd name="csX11" fmla="*/ 5959 w 1476036"/>
              <a:gd name="csY11" fmla="*/ 647634 h 1352455"/>
              <a:gd name="csX12" fmla="*/ 661352 w 1476036"/>
              <a:gd name="csY12" fmla="*/ 5070 h 1352455"/>
              <a:gd name="csX13" fmla="*/ 740398 w 1476036"/>
              <a:gd name="csY13" fmla="*/ 25 h 1352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76036" h="1352455">
                <a:moveTo>
                  <a:pt x="740398" y="25"/>
                </a:moveTo>
                <a:cubicBezTo>
                  <a:pt x="1131768" y="-3246"/>
                  <a:pt x="1459686" y="317287"/>
                  <a:pt x="1475499" y="712728"/>
                </a:cubicBezTo>
                <a:cubicBezTo>
                  <a:pt x="1483161" y="904446"/>
                  <a:pt x="1408505" y="1102875"/>
                  <a:pt x="1275170" y="1241141"/>
                </a:cubicBezTo>
                <a:cubicBezTo>
                  <a:pt x="1250225" y="1267035"/>
                  <a:pt x="1173550" y="1342226"/>
                  <a:pt x="1141063" y="1350065"/>
                </a:cubicBezTo>
                <a:cubicBezTo>
                  <a:pt x="1123126" y="1354401"/>
                  <a:pt x="1100735" y="1350957"/>
                  <a:pt x="1082383" y="1350898"/>
                </a:cubicBezTo>
                <a:cubicBezTo>
                  <a:pt x="1038849" y="1350778"/>
                  <a:pt x="995254" y="1351016"/>
                  <a:pt x="951720" y="1351076"/>
                </a:cubicBezTo>
                <a:cubicBezTo>
                  <a:pt x="811139" y="1351254"/>
                  <a:pt x="670618" y="1350600"/>
                  <a:pt x="530036" y="1351135"/>
                </a:cubicBezTo>
                <a:cubicBezTo>
                  <a:pt x="480563" y="1351313"/>
                  <a:pt x="431029" y="1350838"/>
                  <a:pt x="381555" y="1351194"/>
                </a:cubicBezTo>
                <a:cubicBezTo>
                  <a:pt x="360827" y="1351372"/>
                  <a:pt x="334517" y="1356301"/>
                  <a:pt x="316164" y="1345373"/>
                </a:cubicBezTo>
                <a:cubicBezTo>
                  <a:pt x="251724" y="1306768"/>
                  <a:pt x="188174" y="1239180"/>
                  <a:pt x="143868" y="1179194"/>
                </a:cubicBezTo>
                <a:cubicBezTo>
                  <a:pt x="94097" y="1111784"/>
                  <a:pt x="52344" y="1034159"/>
                  <a:pt x="31379" y="952554"/>
                </a:cubicBezTo>
                <a:cubicBezTo>
                  <a:pt x="5663" y="852478"/>
                  <a:pt x="-8889" y="750917"/>
                  <a:pt x="5959" y="647634"/>
                </a:cubicBezTo>
                <a:cubicBezTo>
                  <a:pt x="55373" y="303753"/>
                  <a:pt x="316818" y="46169"/>
                  <a:pt x="661352" y="5070"/>
                </a:cubicBezTo>
                <a:cubicBezTo>
                  <a:pt x="687934" y="1900"/>
                  <a:pt x="714307" y="243"/>
                  <a:pt x="740398" y="25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141ECC6-8F56-A5F2-6C82-3DA54D572672}"/>
              </a:ext>
            </a:extLst>
          </p:cNvPr>
          <p:cNvSpPr/>
          <p:nvPr/>
        </p:nvSpPr>
        <p:spPr>
          <a:xfrm flipH="1">
            <a:off x="7693629" y="2949602"/>
            <a:ext cx="1422118" cy="1310531"/>
          </a:xfrm>
          <a:custGeom>
            <a:avLst/>
            <a:gdLst>
              <a:gd name="csX0" fmla="*/ 709917 w 1422118"/>
              <a:gd name="csY0" fmla="*/ 112 h 1310531"/>
              <a:gd name="csX1" fmla="*/ 1421687 w 1422118"/>
              <a:gd name="csY1" fmla="*/ 743389 h 1310531"/>
              <a:gd name="csX2" fmla="*/ 1230919 w 1422118"/>
              <a:gd name="csY2" fmla="*/ 1206411 h 1310531"/>
              <a:gd name="csX3" fmla="*/ 1150739 w 1422118"/>
              <a:gd name="csY3" fmla="*/ 1280769 h 1310531"/>
              <a:gd name="csX4" fmla="*/ 1113976 w 1422118"/>
              <a:gd name="csY4" fmla="*/ 1308684 h 1310531"/>
              <a:gd name="csX5" fmla="*/ 1067828 w 1422118"/>
              <a:gd name="csY5" fmla="*/ 1309278 h 1310531"/>
              <a:gd name="csX6" fmla="*/ 931226 w 1422118"/>
              <a:gd name="csY6" fmla="*/ 1308863 h 1310531"/>
              <a:gd name="csX7" fmla="*/ 503602 w 1422118"/>
              <a:gd name="csY7" fmla="*/ 1309159 h 1310531"/>
              <a:gd name="csX8" fmla="*/ 355122 w 1422118"/>
              <a:gd name="csY8" fmla="*/ 1309278 h 1310531"/>
              <a:gd name="csX9" fmla="*/ 291157 w 1422118"/>
              <a:gd name="csY9" fmla="*/ 1303339 h 1310531"/>
              <a:gd name="csX10" fmla="*/ 114524 w 1422118"/>
              <a:gd name="csY10" fmla="*/ 1111680 h 1310531"/>
              <a:gd name="csX11" fmla="*/ 9341 w 1422118"/>
              <a:gd name="csY11" fmla="*/ 838120 h 1310531"/>
              <a:gd name="csX12" fmla="*/ 629930 w 1422118"/>
              <a:gd name="csY12" fmla="*/ 6451 h 1310531"/>
              <a:gd name="csX13" fmla="*/ 709917 w 1422118"/>
              <a:gd name="csY13" fmla="*/ 112 h 13105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422118" h="1310531">
                <a:moveTo>
                  <a:pt x="709917" y="112"/>
                </a:moveTo>
                <a:cubicBezTo>
                  <a:pt x="1105855" y="-7173"/>
                  <a:pt x="1435719" y="344775"/>
                  <a:pt x="1421687" y="743389"/>
                </a:cubicBezTo>
                <a:cubicBezTo>
                  <a:pt x="1415748" y="912182"/>
                  <a:pt x="1345308" y="1082222"/>
                  <a:pt x="1230919" y="1206411"/>
                </a:cubicBezTo>
                <a:cubicBezTo>
                  <a:pt x="1205797" y="1233671"/>
                  <a:pt x="1179070" y="1257012"/>
                  <a:pt x="1150739" y="1280769"/>
                </a:cubicBezTo>
                <a:cubicBezTo>
                  <a:pt x="1140524" y="1289322"/>
                  <a:pt x="1127043" y="1305120"/>
                  <a:pt x="1113976" y="1308684"/>
                </a:cubicBezTo>
                <a:cubicBezTo>
                  <a:pt x="1100019" y="1312425"/>
                  <a:pt x="1082202" y="1309337"/>
                  <a:pt x="1067828" y="1309278"/>
                </a:cubicBezTo>
                <a:cubicBezTo>
                  <a:pt x="1022274" y="1309218"/>
                  <a:pt x="976780" y="1308803"/>
                  <a:pt x="931226" y="1308863"/>
                </a:cubicBezTo>
                <a:cubicBezTo>
                  <a:pt x="788685" y="1309041"/>
                  <a:pt x="646144" y="1308387"/>
                  <a:pt x="503602" y="1309159"/>
                </a:cubicBezTo>
                <a:cubicBezTo>
                  <a:pt x="454129" y="1309456"/>
                  <a:pt x="404596" y="1309278"/>
                  <a:pt x="355122" y="1309278"/>
                </a:cubicBezTo>
                <a:cubicBezTo>
                  <a:pt x="334810" y="1309337"/>
                  <a:pt x="308915" y="1314504"/>
                  <a:pt x="291157" y="1303339"/>
                </a:cubicBezTo>
                <a:cubicBezTo>
                  <a:pt x="222737" y="1260398"/>
                  <a:pt x="156574" y="1179684"/>
                  <a:pt x="114524" y="1111680"/>
                </a:cubicBezTo>
                <a:cubicBezTo>
                  <a:pt x="62318" y="1027224"/>
                  <a:pt x="24961" y="936711"/>
                  <a:pt x="9341" y="838120"/>
                </a:cubicBezTo>
                <a:cubicBezTo>
                  <a:pt x="-55575" y="429857"/>
                  <a:pt x="224994" y="63170"/>
                  <a:pt x="629930" y="6451"/>
                </a:cubicBezTo>
                <a:cubicBezTo>
                  <a:pt x="656831" y="2680"/>
                  <a:pt x="683520" y="597"/>
                  <a:pt x="709917" y="112"/>
                </a:cubicBezTo>
                <a:close/>
              </a:path>
            </a:pathLst>
          </a:custGeom>
          <a:solidFill>
            <a:schemeClr val="accent5"/>
          </a:solidFill>
          <a:ln w="2084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38BC8DD-3314-8A27-FCCB-5250C93F8CF6}"/>
              </a:ext>
            </a:extLst>
          </p:cNvPr>
          <p:cNvGrpSpPr/>
          <p:nvPr/>
        </p:nvGrpSpPr>
        <p:grpSpPr>
          <a:xfrm flipH="1">
            <a:off x="3076400" y="1501018"/>
            <a:ext cx="6228993" cy="4160513"/>
            <a:chOff x="2886618" y="1501018"/>
            <a:chExt cx="6228995" cy="416051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E79B419-0202-CFF5-8FFA-4149FF63D9CA}"/>
                </a:ext>
              </a:extLst>
            </p:cNvPr>
            <p:cNvSpPr/>
            <p:nvPr/>
          </p:nvSpPr>
          <p:spPr>
            <a:xfrm>
              <a:off x="2886618" y="1501018"/>
              <a:ext cx="6228995" cy="4160513"/>
            </a:xfrm>
            <a:custGeom>
              <a:avLst/>
              <a:gdLst>
                <a:gd name="csX0" fmla="*/ 7123738 w 8750125"/>
                <a:gd name="csY0" fmla="*/ 5791390 h 5844443"/>
                <a:gd name="csX1" fmla="*/ 7171366 w 8750125"/>
                <a:gd name="csY1" fmla="*/ 5798992 h 5844443"/>
                <a:gd name="csX2" fmla="*/ 7075254 w 8750125"/>
                <a:gd name="csY2" fmla="*/ 5829945 h 5844443"/>
                <a:gd name="csX3" fmla="*/ 7076923 w 8750125"/>
                <a:gd name="csY3" fmla="*/ 5801245 h 5844443"/>
                <a:gd name="csX4" fmla="*/ 7123738 w 8750125"/>
                <a:gd name="csY4" fmla="*/ 5791390 h 5844443"/>
                <a:gd name="csX5" fmla="*/ 1860953 w 8750125"/>
                <a:gd name="csY5" fmla="*/ 5789951 h 5844443"/>
                <a:gd name="csX6" fmla="*/ 1913149 w 8750125"/>
                <a:gd name="csY6" fmla="*/ 5798992 h 5844443"/>
                <a:gd name="csX7" fmla="*/ 1917070 w 8750125"/>
                <a:gd name="csY7" fmla="*/ 5823521 h 5844443"/>
                <a:gd name="csX8" fmla="*/ 1818622 w 8750125"/>
                <a:gd name="csY8" fmla="*/ 5832364 h 5844443"/>
                <a:gd name="csX9" fmla="*/ 1816953 w 8750125"/>
                <a:gd name="csY9" fmla="*/ 5808253 h 5844443"/>
                <a:gd name="csX10" fmla="*/ 1860953 w 8750125"/>
                <a:gd name="csY10" fmla="*/ 5789951 h 5844443"/>
                <a:gd name="csX11" fmla="*/ 2126283 w 8750125"/>
                <a:gd name="csY11" fmla="*/ 5788490 h 5844443"/>
                <a:gd name="csX12" fmla="*/ 2229601 w 8750125"/>
                <a:gd name="csY12" fmla="*/ 5791984 h 5844443"/>
                <a:gd name="csX13" fmla="*/ 2293426 w 8750125"/>
                <a:gd name="csY13" fmla="*/ 5815678 h 5844443"/>
                <a:gd name="csX14" fmla="*/ 2229601 w 8750125"/>
                <a:gd name="csY14" fmla="*/ 5840290 h 5844443"/>
                <a:gd name="csX15" fmla="*/ 2087769 w 8750125"/>
                <a:gd name="csY15" fmla="*/ 5840123 h 5844443"/>
                <a:gd name="csX16" fmla="*/ 2029117 w 8750125"/>
                <a:gd name="csY16" fmla="*/ 5837954 h 5844443"/>
                <a:gd name="csX17" fmla="*/ 2013266 w 8750125"/>
                <a:gd name="csY17" fmla="*/ 5815678 h 5844443"/>
                <a:gd name="csX18" fmla="*/ 2030035 w 8750125"/>
                <a:gd name="csY18" fmla="*/ 5795071 h 5844443"/>
                <a:gd name="csX19" fmla="*/ 2126283 w 8750125"/>
                <a:gd name="csY19" fmla="*/ 5788490 h 5844443"/>
                <a:gd name="csX20" fmla="*/ 6815462 w 8750125"/>
                <a:gd name="csY20" fmla="*/ 5788198 h 5844443"/>
                <a:gd name="csX21" fmla="*/ 6918404 w 8750125"/>
                <a:gd name="csY21" fmla="*/ 5791317 h 5844443"/>
                <a:gd name="csX22" fmla="*/ 6980977 w 8750125"/>
                <a:gd name="csY22" fmla="*/ 5815678 h 5844443"/>
                <a:gd name="csX23" fmla="*/ 6918404 w 8750125"/>
                <a:gd name="csY23" fmla="*/ 5840457 h 5844443"/>
                <a:gd name="csX24" fmla="*/ 6718254 w 8750125"/>
                <a:gd name="csY24" fmla="*/ 5838955 h 5844443"/>
                <a:gd name="csX25" fmla="*/ 6697230 w 8750125"/>
                <a:gd name="csY25" fmla="*/ 5824021 h 5844443"/>
                <a:gd name="csX26" fmla="*/ 6718338 w 8750125"/>
                <a:gd name="csY26" fmla="*/ 5792902 h 5844443"/>
                <a:gd name="csX27" fmla="*/ 6815462 w 8750125"/>
                <a:gd name="csY27" fmla="*/ 5788198 h 5844443"/>
                <a:gd name="csX28" fmla="*/ 5622893 w 8750125"/>
                <a:gd name="csY28" fmla="*/ 5517737 h 5844443"/>
                <a:gd name="csX29" fmla="*/ 5717670 w 8750125"/>
                <a:gd name="csY29" fmla="*/ 5535017 h 5844443"/>
                <a:gd name="csX30" fmla="*/ 5822125 w 8750125"/>
                <a:gd name="csY30" fmla="*/ 5790649 h 5844443"/>
                <a:gd name="csX31" fmla="*/ 6392791 w 8750125"/>
                <a:gd name="csY31" fmla="*/ 5792067 h 5844443"/>
                <a:gd name="csX32" fmla="*/ 6566744 w 8750125"/>
                <a:gd name="csY32" fmla="*/ 5795655 h 5844443"/>
                <a:gd name="csX33" fmla="*/ 6580761 w 8750125"/>
                <a:gd name="csY33" fmla="*/ 5815678 h 5844443"/>
                <a:gd name="csX34" fmla="*/ 6509594 w 8750125"/>
                <a:gd name="csY34" fmla="*/ 5839289 h 5844443"/>
                <a:gd name="csX35" fmla="*/ 6359419 w 8750125"/>
                <a:gd name="csY35" fmla="*/ 5839623 h 5844443"/>
                <a:gd name="csX36" fmla="*/ 5683631 w 8750125"/>
                <a:gd name="csY36" fmla="*/ 5839873 h 5844443"/>
                <a:gd name="csX37" fmla="*/ 3197397 w 8750125"/>
                <a:gd name="csY37" fmla="*/ 5839706 h 5844443"/>
                <a:gd name="csX38" fmla="*/ 2605039 w 8750125"/>
                <a:gd name="csY38" fmla="*/ 5839623 h 5844443"/>
                <a:gd name="csX39" fmla="*/ 2471550 w 8750125"/>
                <a:gd name="csY39" fmla="*/ 5839623 h 5844443"/>
                <a:gd name="csX40" fmla="*/ 2423411 w 8750125"/>
                <a:gd name="csY40" fmla="*/ 5834867 h 5844443"/>
                <a:gd name="csX41" fmla="*/ 2413232 w 8750125"/>
                <a:gd name="csY41" fmla="*/ 5815678 h 5844443"/>
                <a:gd name="csX42" fmla="*/ 2423995 w 8750125"/>
                <a:gd name="csY42" fmla="*/ 5797407 h 5844443"/>
                <a:gd name="csX43" fmla="*/ 2471550 w 8750125"/>
                <a:gd name="csY43" fmla="*/ 5792234 h 5844443"/>
                <a:gd name="csX44" fmla="*/ 2596696 w 8750125"/>
                <a:gd name="csY44" fmla="*/ 5792151 h 5844443"/>
                <a:gd name="csX45" fmla="*/ 3148924 w 8750125"/>
                <a:gd name="csY45" fmla="*/ 5790649 h 5844443"/>
                <a:gd name="csX46" fmla="*/ 3172368 w 8750125"/>
                <a:gd name="csY46" fmla="*/ 5611106 h 5844443"/>
                <a:gd name="csX47" fmla="*/ 3397631 w 8750125"/>
                <a:gd name="csY47" fmla="*/ 5520501 h 5844443"/>
                <a:gd name="csX48" fmla="*/ 3731353 w 8750125"/>
                <a:gd name="csY48" fmla="*/ 5520668 h 5844443"/>
                <a:gd name="csX49" fmla="*/ 5124645 w 8750125"/>
                <a:gd name="csY49" fmla="*/ 5520668 h 5844443"/>
                <a:gd name="csX50" fmla="*/ 5525112 w 8750125"/>
                <a:gd name="csY50" fmla="*/ 5519916 h 5844443"/>
                <a:gd name="csX51" fmla="*/ 5622893 w 8750125"/>
                <a:gd name="csY51" fmla="*/ 5517737 h 5844443"/>
                <a:gd name="csX52" fmla="*/ 3778024 w 8750125"/>
                <a:gd name="csY52" fmla="*/ 5217548 h 5844443"/>
                <a:gd name="csX53" fmla="*/ 3889871 w 8750125"/>
                <a:gd name="csY53" fmla="*/ 5220734 h 5844443"/>
                <a:gd name="csX54" fmla="*/ 4916069 w 8750125"/>
                <a:gd name="csY54" fmla="*/ 5221068 h 5844443"/>
                <a:gd name="csX55" fmla="*/ 5183047 w 8750125"/>
                <a:gd name="csY55" fmla="*/ 5220734 h 5844443"/>
                <a:gd name="csX56" fmla="*/ 5329968 w 8750125"/>
                <a:gd name="csY56" fmla="*/ 5223070 h 5844443"/>
                <a:gd name="csX57" fmla="*/ 5469297 w 8750125"/>
                <a:gd name="csY57" fmla="*/ 5475949 h 5844443"/>
                <a:gd name="csX58" fmla="*/ 3497080 w 8750125"/>
                <a:gd name="csY58" fmla="*/ 5475949 h 5844443"/>
                <a:gd name="csX59" fmla="*/ 3494744 w 8750125"/>
                <a:gd name="csY59" fmla="*/ 5365236 h 5844443"/>
                <a:gd name="csX60" fmla="*/ 3778024 w 8750125"/>
                <a:gd name="csY60" fmla="*/ 5217548 h 5844443"/>
                <a:gd name="csX61" fmla="*/ 4190848 w 8750125"/>
                <a:gd name="csY61" fmla="*/ 4826963 h 5844443"/>
                <a:gd name="csX62" fmla="*/ 4256966 w 8750125"/>
                <a:gd name="csY62" fmla="*/ 4828277 h 5844443"/>
                <a:gd name="csX63" fmla="*/ 4432171 w 8750125"/>
                <a:gd name="csY63" fmla="*/ 4828443 h 5844443"/>
                <a:gd name="csX64" fmla="*/ 4565660 w 8750125"/>
                <a:gd name="csY64" fmla="*/ 4828277 h 5844443"/>
                <a:gd name="csX65" fmla="*/ 4740864 w 8750125"/>
                <a:gd name="csY65" fmla="*/ 4828277 h 5844443"/>
                <a:gd name="csX66" fmla="*/ 4970215 w 8750125"/>
                <a:gd name="csY66" fmla="*/ 4889681 h 5844443"/>
                <a:gd name="csX67" fmla="*/ 5023110 w 8750125"/>
                <a:gd name="csY67" fmla="*/ 5178435 h 5844443"/>
                <a:gd name="csX68" fmla="*/ 3956616 w 8750125"/>
                <a:gd name="csY68" fmla="*/ 5178435 h 5844443"/>
                <a:gd name="csX69" fmla="*/ 3954280 w 8750125"/>
                <a:gd name="csY69" fmla="*/ 5006401 h 5844443"/>
                <a:gd name="csX70" fmla="*/ 4124979 w 8750125"/>
                <a:gd name="csY70" fmla="*/ 4830028 h 5844443"/>
                <a:gd name="csX71" fmla="*/ 4190848 w 8750125"/>
                <a:gd name="csY71" fmla="*/ 4826963 h 5844443"/>
                <a:gd name="csX72" fmla="*/ 0 w 8750125"/>
                <a:gd name="csY72" fmla="*/ 3908203 h 5844443"/>
                <a:gd name="csX73" fmla="*/ 2521609 w 8750125"/>
                <a:gd name="csY73" fmla="*/ 3908203 h 5844443"/>
                <a:gd name="csX74" fmla="*/ 2407893 w 8750125"/>
                <a:gd name="csY74" fmla="*/ 4062633 h 5844443"/>
                <a:gd name="csX75" fmla="*/ 2024612 w 8750125"/>
                <a:gd name="csY75" fmla="*/ 4330195 h 5844443"/>
                <a:gd name="csX76" fmla="*/ 455615 w 8750125"/>
                <a:gd name="csY76" fmla="*/ 4331530 h 5844443"/>
                <a:gd name="csX77" fmla="*/ 0 w 8750125"/>
                <a:gd name="csY77" fmla="*/ 3908203 h 5844443"/>
                <a:gd name="csX78" fmla="*/ 294010 w 8750125"/>
                <a:gd name="csY78" fmla="*/ 3400778 h 5844443"/>
                <a:gd name="csX79" fmla="*/ 274988 w 8750125"/>
                <a:gd name="csY79" fmla="*/ 3539606 h 5844443"/>
                <a:gd name="csX80" fmla="*/ 179877 w 8750125"/>
                <a:gd name="csY80" fmla="*/ 3770209 h 5844443"/>
                <a:gd name="csX81" fmla="*/ 130402 w 8750125"/>
                <a:gd name="csY81" fmla="*/ 3870910 h 5844443"/>
                <a:gd name="csX82" fmla="*/ 102119 w 8750125"/>
                <a:gd name="csY82" fmla="*/ 3870576 h 5844443"/>
                <a:gd name="csX83" fmla="*/ 154514 w 8750125"/>
                <a:gd name="csY83" fmla="*/ 3728326 h 5844443"/>
                <a:gd name="csX84" fmla="*/ 248123 w 8750125"/>
                <a:gd name="csY84" fmla="*/ 3504649 h 5844443"/>
                <a:gd name="csX85" fmla="*/ 294010 w 8750125"/>
                <a:gd name="csY85" fmla="*/ 3400778 h 5844443"/>
                <a:gd name="csX86" fmla="*/ 2229601 w 8750125"/>
                <a:gd name="csY86" fmla="*/ 3377083 h 5844443"/>
                <a:gd name="csX87" fmla="*/ 2280494 w 8750125"/>
                <a:gd name="csY87" fmla="*/ 3499226 h 5844443"/>
                <a:gd name="csX88" fmla="*/ 2377274 w 8750125"/>
                <a:gd name="csY88" fmla="*/ 3736920 h 5844443"/>
                <a:gd name="csX89" fmla="*/ 2421492 w 8750125"/>
                <a:gd name="csY89" fmla="*/ 3872661 h 5844443"/>
                <a:gd name="csX90" fmla="*/ 2394293 w 8750125"/>
                <a:gd name="csY90" fmla="*/ 3869491 h 5844443"/>
                <a:gd name="csX91" fmla="*/ 2348240 w 8750125"/>
                <a:gd name="csY91" fmla="*/ 3765203 h 5844443"/>
                <a:gd name="csX92" fmla="*/ 2242867 w 8750125"/>
                <a:gd name="csY92" fmla="*/ 3504399 h 5844443"/>
                <a:gd name="csX93" fmla="*/ 2229601 w 8750125"/>
                <a:gd name="csY93" fmla="*/ 3377083 h 5844443"/>
                <a:gd name="csX94" fmla="*/ 6276552 w 8750125"/>
                <a:gd name="csY94" fmla="*/ 2835796 h 5844443"/>
                <a:gd name="csX95" fmla="*/ 6409477 w 8750125"/>
                <a:gd name="csY95" fmla="*/ 2839123 h 5844443"/>
                <a:gd name="csX96" fmla="*/ 6935090 w 8750125"/>
                <a:gd name="csY96" fmla="*/ 2839623 h 5844443"/>
                <a:gd name="csX97" fmla="*/ 8169864 w 8750125"/>
                <a:gd name="csY97" fmla="*/ 2839373 h 5844443"/>
                <a:gd name="csX98" fmla="*/ 8561988 w 8750125"/>
                <a:gd name="csY98" fmla="*/ 2839540 h 5844443"/>
                <a:gd name="csX99" fmla="*/ 8750125 w 8750125"/>
                <a:gd name="csY99" fmla="*/ 2845547 h 5844443"/>
                <a:gd name="csX100" fmla="*/ 8595694 w 8750125"/>
                <a:gd name="csY100" fmla="*/ 3050202 h 5844443"/>
                <a:gd name="csX101" fmla="*/ 8130652 w 8750125"/>
                <a:gd name="csY101" fmla="*/ 3303498 h 5844443"/>
                <a:gd name="csX102" fmla="*/ 6619889 w 8750125"/>
                <a:gd name="csY102" fmla="*/ 3231497 h 5844443"/>
                <a:gd name="csX103" fmla="*/ 6150008 w 8750125"/>
                <a:gd name="csY103" fmla="*/ 2845547 h 5844443"/>
                <a:gd name="csX104" fmla="*/ 6276552 w 8750125"/>
                <a:gd name="csY104" fmla="*/ 2835796 h 5844443"/>
                <a:gd name="csX105" fmla="*/ 8453528 w 8750125"/>
                <a:gd name="csY105" fmla="*/ 2323020 h 5844443"/>
                <a:gd name="csX106" fmla="*/ 8521775 w 8750125"/>
                <a:gd name="csY106" fmla="*/ 2472361 h 5844443"/>
                <a:gd name="csX107" fmla="*/ 8649507 w 8750125"/>
                <a:gd name="csY107" fmla="*/ 2795488 h 5844443"/>
                <a:gd name="csX108" fmla="*/ 8614799 w 8750125"/>
                <a:gd name="csY108" fmla="*/ 2796573 h 5844443"/>
                <a:gd name="csX109" fmla="*/ 8572417 w 8750125"/>
                <a:gd name="csY109" fmla="*/ 2696957 h 5844443"/>
                <a:gd name="csX110" fmla="*/ 8478474 w 8750125"/>
                <a:gd name="csY110" fmla="*/ 2465854 h 5844443"/>
                <a:gd name="csX111" fmla="*/ 8439929 w 8750125"/>
                <a:gd name="csY111" fmla="*/ 2361649 h 5844443"/>
                <a:gd name="csX112" fmla="*/ 8453528 w 8750125"/>
                <a:gd name="csY112" fmla="*/ 2323020 h 5844443"/>
                <a:gd name="csX113" fmla="*/ 6451193 w 8750125"/>
                <a:gd name="csY113" fmla="*/ 2291067 h 5844443"/>
                <a:gd name="csX114" fmla="*/ 6427916 w 8750125"/>
                <a:gd name="csY114" fmla="*/ 2434484 h 5844443"/>
                <a:gd name="csX115" fmla="*/ 6318955 w 8750125"/>
                <a:gd name="csY115" fmla="*/ 2692785 h 5844443"/>
                <a:gd name="csX116" fmla="*/ 6272651 w 8750125"/>
                <a:gd name="csY116" fmla="*/ 2795989 h 5844443"/>
                <a:gd name="csX117" fmla="*/ 6234606 w 8750125"/>
                <a:gd name="csY117" fmla="*/ 2795488 h 5844443"/>
                <a:gd name="csX118" fmla="*/ 6451193 w 8750125"/>
                <a:gd name="csY118" fmla="*/ 2291067 h 5844443"/>
                <a:gd name="csX119" fmla="*/ 4657434 w 8750125"/>
                <a:gd name="csY119" fmla="*/ 1344212 h 5844443"/>
                <a:gd name="csX120" fmla="*/ 4784749 w 8750125"/>
                <a:gd name="csY120" fmla="*/ 4784475 h 5844443"/>
                <a:gd name="csX121" fmla="*/ 4199983 w 8750125"/>
                <a:gd name="csY121" fmla="*/ 4784475 h 5844443"/>
                <a:gd name="csX122" fmla="*/ 4357083 w 8750125"/>
                <a:gd name="csY122" fmla="*/ 1344629 h 5844443"/>
                <a:gd name="csX123" fmla="*/ 4657434 w 8750125"/>
                <a:gd name="csY123" fmla="*/ 1344212 h 5844443"/>
                <a:gd name="csX124" fmla="*/ 1269982 w 8750125"/>
                <a:gd name="csY124" fmla="*/ 1260448 h 5844443"/>
                <a:gd name="csX125" fmla="*/ 1261806 w 8750125"/>
                <a:gd name="csY125" fmla="*/ 1414711 h 5844443"/>
                <a:gd name="csX126" fmla="*/ 1269982 w 8750125"/>
                <a:gd name="csY126" fmla="*/ 1260448 h 5844443"/>
                <a:gd name="csX127" fmla="*/ 1286601 w 8750125"/>
                <a:gd name="csY127" fmla="*/ 1225358 h 5844443"/>
                <a:gd name="csX128" fmla="*/ 1239112 w 8750125"/>
                <a:gd name="csY128" fmla="*/ 1226241 h 5844443"/>
                <a:gd name="csX129" fmla="*/ 1294677 w 8750125"/>
                <a:gd name="csY129" fmla="*/ 1446748 h 5844443"/>
                <a:gd name="csX130" fmla="*/ 1286601 w 8750125"/>
                <a:gd name="csY130" fmla="*/ 1225358 h 5844443"/>
                <a:gd name="csX131" fmla="*/ 4500167 w 8750125"/>
                <a:gd name="csY131" fmla="*/ 725907 h 5844443"/>
                <a:gd name="csX132" fmla="*/ 4396880 w 8750125"/>
                <a:gd name="csY132" fmla="*/ 753439 h 5844443"/>
                <a:gd name="csX133" fmla="*/ 4507258 w 8750125"/>
                <a:gd name="csY133" fmla="*/ 1193119 h 5844443"/>
                <a:gd name="csX134" fmla="*/ 4598782 w 8750125"/>
                <a:gd name="csY134" fmla="*/ 1172178 h 5844443"/>
                <a:gd name="csX135" fmla="*/ 4500167 w 8750125"/>
                <a:gd name="csY135" fmla="*/ 725907 h 5844443"/>
                <a:gd name="csX136" fmla="*/ 7462122 w 8750125"/>
                <a:gd name="csY136" fmla="*/ 133132 h 5844443"/>
                <a:gd name="csX137" fmla="*/ 7477390 w 8750125"/>
                <a:gd name="csY137" fmla="*/ 288814 h 5844443"/>
                <a:gd name="csX138" fmla="*/ 7462122 w 8750125"/>
                <a:gd name="csY138" fmla="*/ 133132 h 5844443"/>
                <a:gd name="csX139" fmla="*/ 7453696 w 8750125"/>
                <a:gd name="csY139" fmla="*/ 99593 h 5844443"/>
                <a:gd name="csX140" fmla="*/ 7473051 w 8750125"/>
                <a:gd name="csY140" fmla="*/ 325774 h 5844443"/>
                <a:gd name="csX141" fmla="*/ 7453696 w 8750125"/>
                <a:gd name="csY141" fmla="*/ 99593 h 5844443"/>
                <a:gd name="csX142" fmla="*/ 7470524 w 8750125"/>
                <a:gd name="csY142" fmla="*/ 44 h 5844443"/>
                <a:gd name="csX143" fmla="*/ 7662439 w 8750125"/>
                <a:gd name="csY143" fmla="*/ 136136 h 5844443"/>
                <a:gd name="csX144" fmla="*/ 7614383 w 8750125"/>
                <a:gd name="csY144" fmla="*/ 359313 h 5844443"/>
                <a:gd name="csX145" fmla="*/ 7968046 w 8750125"/>
                <a:gd name="csY145" fmla="*/ 993386 h 5844443"/>
                <a:gd name="csX146" fmla="*/ 7913732 w 8750125"/>
                <a:gd name="csY146" fmla="*/ 969942 h 5844443"/>
                <a:gd name="csX147" fmla="*/ 7831970 w 8750125"/>
                <a:gd name="csY147" fmla="*/ 826358 h 5844443"/>
                <a:gd name="csX148" fmla="*/ 7674453 w 8750125"/>
                <a:gd name="csY148" fmla="*/ 550036 h 5844443"/>
                <a:gd name="csX149" fmla="*/ 7577507 w 8750125"/>
                <a:gd name="csY149" fmla="*/ 390766 h 5844443"/>
                <a:gd name="csX150" fmla="*/ 7385616 w 8750125"/>
                <a:gd name="csY150" fmla="*/ 409121 h 5844443"/>
                <a:gd name="csX151" fmla="*/ 7318288 w 8750125"/>
                <a:gd name="csY151" fmla="*/ 554624 h 5844443"/>
                <a:gd name="csX152" fmla="*/ 7205323 w 8750125"/>
                <a:gd name="csY152" fmla="*/ 800828 h 5844443"/>
                <a:gd name="csX153" fmla="*/ 7148089 w 8750125"/>
                <a:gd name="csY153" fmla="*/ 918298 h 5844443"/>
                <a:gd name="csX154" fmla="*/ 7105873 w 8750125"/>
                <a:gd name="csY154" fmla="*/ 926641 h 5844443"/>
                <a:gd name="csX155" fmla="*/ 7347322 w 8750125"/>
                <a:gd name="csY155" fmla="*/ 384342 h 5844443"/>
                <a:gd name="csX156" fmla="*/ 7285499 w 8750125"/>
                <a:gd name="csY156" fmla="*/ 314844 h 5844443"/>
                <a:gd name="csX157" fmla="*/ 7133572 w 8750125"/>
                <a:gd name="csY157" fmla="*/ 352555 h 5844443"/>
                <a:gd name="csX158" fmla="*/ 6792174 w 8750125"/>
                <a:gd name="csY158" fmla="*/ 444829 h 5844443"/>
                <a:gd name="csX159" fmla="*/ 5616386 w 8750125"/>
                <a:gd name="csY159" fmla="*/ 779553 h 5844443"/>
                <a:gd name="csX160" fmla="*/ 5140497 w 8750125"/>
                <a:gd name="csY160" fmla="*/ 920551 h 5844443"/>
                <a:gd name="csX161" fmla="*/ 4874437 w 8750125"/>
                <a:gd name="csY161" fmla="*/ 1001729 h 5844443"/>
                <a:gd name="csX162" fmla="*/ 4367428 w 8750125"/>
                <a:gd name="csY162" fmla="*/ 1312258 h 5844443"/>
                <a:gd name="csX163" fmla="*/ 4165193 w 8750125"/>
                <a:gd name="csY163" fmla="*/ 1115529 h 5844443"/>
                <a:gd name="csX164" fmla="*/ 3989988 w 8750125"/>
                <a:gd name="csY164" fmla="*/ 1130546 h 5844443"/>
                <a:gd name="csX165" fmla="*/ 3539463 w 8750125"/>
                <a:gd name="csY165" fmla="*/ 1171010 h 5844443"/>
                <a:gd name="csX166" fmla="*/ 2346404 w 8750125"/>
                <a:gd name="csY166" fmla="*/ 1287563 h 5844443"/>
                <a:gd name="csX167" fmla="*/ 1770733 w 8750125"/>
                <a:gd name="csY167" fmla="*/ 1347049 h 5844443"/>
                <a:gd name="csX168" fmla="*/ 1552895 w 8750125"/>
                <a:gd name="csY168" fmla="*/ 1369909 h 5844443"/>
                <a:gd name="csX169" fmla="*/ 1470382 w 8750125"/>
                <a:gd name="csY169" fmla="*/ 1381839 h 5844443"/>
                <a:gd name="csX170" fmla="*/ 1409228 w 8750125"/>
                <a:gd name="csY170" fmla="*/ 1493970 h 5844443"/>
                <a:gd name="csX171" fmla="*/ 1503337 w 8750125"/>
                <a:gd name="csY171" fmla="*/ 1665503 h 5844443"/>
                <a:gd name="csX172" fmla="*/ 1655598 w 8750125"/>
                <a:gd name="csY172" fmla="*/ 1938405 h 5844443"/>
                <a:gd name="csX173" fmla="*/ 1754047 w 8750125"/>
                <a:gd name="csY173" fmla="*/ 2125707 h 5844443"/>
                <a:gd name="csX174" fmla="*/ 1708243 w 8750125"/>
                <a:gd name="csY174" fmla="*/ 2102847 h 5844443"/>
                <a:gd name="csX175" fmla="*/ 1619640 w 8750125"/>
                <a:gd name="csY175" fmla="*/ 1949752 h 5844443"/>
                <a:gd name="csX176" fmla="*/ 1468046 w 8750125"/>
                <a:gd name="csY176" fmla="*/ 1684025 h 5844443"/>
                <a:gd name="csX177" fmla="*/ 1370265 w 8750125"/>
                <a:gd name="csY177" fmla="*/ 1520084 h 5844443"/>
                <a:gd name="csX178" fmla="*/ 1170032 w 8750125"/>
                <a:gd name="csY178" fmla="*/ 1527593 h 5844443"/>
                <a:gd name="csX179" fmla="*/ 1103454 w 8750125"/>
                <a:gd name="csY179" fmla="*/ 1656827 h 5844443"/>
                <a:gd name="csX180" fmla="*/ 966044 w 8750125"/>
                <a:gd name="csY180" fmla="*/ 1936486 h 5844443"/>
                <a:gd name="csX181" fmla="*/ 896296 w 8750125"/>
                <a:gd name="csY181" fmla="*/ 2075231 h 5844443"/>
                <a:gd name="csX182" fmla="*/ 848657 w 8750125"/>
                <a:gd name="csY182" fmla="*/ 2094671 h 5844443"/>
                <a:gd name="csX183" fmla="*/ 1131153 w 8750125"/>
                <a:gd name="csY183" fmla="*/ 1502313 h 5844443"/>
                <a:gd name="csX184" fmla="*/ 1057818 w 8750125"/>
                <a:gd name="csY184" fmla="*/ 1352138 h 5844443"/>
                <a:gd name="csX185" fmla="*/ 1300935 w 8750125"/>
                <a:gd name="csY185" fmla="*/ 1126375 h 5844443"/>
                <a:gd name="csX186" fmla="*/ 1453696 w 8750125"/>
                <a:gd name="csY186" fmla="*/ 1238255 h 5844443"/>
                <a:gd name="csX187" fmla="*/ 4148507 w 8750125"/>
                <a:gd name="csY187" fmla="*/ 858479 h 5844443"/>
                <a:gd name="csX188" fmla="*/ 4373769 w 8750125"/>
                <a:gd name="csY188" fmla="*/ 608938 h 5844443"/>
                <a:gd name="csX189" fmla="*/ 4381111 w 8750125"/>
                <a:gd name="csY189" fmla="*/ 481205 h 5844443"/>
                <a:gd name="csX190" fmla="*/ 4358001 w 8750125"/>
                <a:gd name="csY190" fmla="*/ 454174 h 5844443"/>
                <a:gd name="csX191" fmla="*/ 4320958 w 8750125"/>
                <a:gd name="csY191" fmla="*/ 367322 h 5844443"/>
                <a:gd name="csX192" fmla="*/ 4507258 w 8750125"/>
                <a:gd name="csY192" fmla="*/ 151154 h 5844443"/>
                <a:gd name="csX193" fmla="*/ 4686050 w 8750125"/>
                <a:gd name="csY193" fmla="*/ 375832 h 5844443"/>
                <a:gd name="csX194" fmla="*/ 4624061 w 8750125"/>
                <a:gd name="csY194" fmla="*/ 485961 h 5844443"/>
                <a:gd name="csX195" fmla="*/ 4628149 w 8750125"/>
                <a:gd name="csY195" fmla="*/ 601262 h 5844443"/>
                <a:gd name="csX196" fmla="*/ 4807609 w 8750125"/>
                <a:gd name="csY196" fmla="*/ 739006 h 5844443"/>
                <a:gd name="csX197" fmla="*/ 7260470 w 8750125"/>
                <a:gd name="csY197" fmla="*/ 170176 h 5844443"/>
                <a:gd name="csX198" fmla="*/ 7330636 w 8750125"/>
                <a:gd name="csY198" fmla="*/ 49952 h 5844443"/>
                <a:gd name="csX199" fmla="*/ 7470524 w 8750125"/>
                <a:gd name="csY199" fmla="*/ 44 h 5844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</a:cxnLst>
              <a:rect l="l" t="t" r="r" b="b"/>
              <a:pathLst>
                <a:path w="8750125" h="5844443">
                  <a:moveTo>
                    <a:pt x="7123738" y="5791390"/>
                  </a:moveTo>
                  <a:cubicBezTo>
                    <a:pt x="7139933" y="5791254"/>
                    <a:pt x="7156265" y="5794028"/>
                    <a:pt x="7171366" y="5798992"/>
                  </a:cubicBezTo>
                  <a:cubicBezTo>
                    <a:pt x="7192474" y="5858478"/>
                    <a:pt x="7085182" y="5848883"/>
                    <a:pt x="7075254" y="5829945"/>
                  </a:cubicBezTo>
                  <a:cubicBezTo>
                    <a:pt x="7069247" y="5818515"/>
                    <a:pt x="7074920" y="5812091"/>
                    <a:pt x="7076923" y="5801245"/>
                  </a:cubicBezTo>
                  <a:cubicBezTo>
                    <a:pt x="7091482" y="5794571"/>
                    <a:pt x="7107542" y="5791526"/>
                    <a:pt x="7123738" y="5791390"/>
                  </a:cubicBezTo>
                  <a:close/>
                  <a:moveTo>
                    <a:pt x="1860953" y="5789951"/>
                  </a:moveTo>
                  <a:cubicBezTo>
                    <a:pt x="1881404" y="5790420"/>
                    <a:pt x="1903221" y="5795447"/>
                    <a:pt x="1913149" y="5798992"/>
                  </a:cubicBezTo>
                  <a:cubicBezTo>
                    <a:pt x="1914651" y="5808670"/>
                    <a:pt x="1919323" y="5813008"/>
                    <a:pt x="1917070" y="5823521"/>
                  </a:cubicBezTo>
                  <a:cubicBezTo>
                    <a:pt x="1910145" y="5855725"/>
                    <a:pt x="1837894" y="5841959"/>
                    <a:pt x="1818622" y="5832364"/>
                  </a:cubicBezTo>
                  <a:cubicBezTo>
                    <a:pt x="1817954" y="5823020"/>
                    <a:pt x="1813950" y="5818015"/>
                    <a:pt x="1816953" y="5808253"/>
                  </a:cubicBezTo>
                  <a:cubicBezTo>
                    <a:pt x="1821417" y="5793570"/>
                    <a:pt x="1840502" y="5789482"/>
                    <a:pt x="1860953" y="5789951"/>
                  </a:cubicBezTo>
                  <a:close/>
                  <a:moveTo>
                    <a:pt x="2126283" y="5788490"/>
                  </a:moveTo>
                  <a:cubicBezTo>
                    <a:pt x="2166737" y="5789460"/>
                    <a:pt x="2208368" y="5792109"/>
                    <a:pt x="2229601" y="5791984"/>
                  </a:cubicBezTo>
                  <a:cubicBezTo>
                    <a:pt x="2259469" y="5791901"/>
                    <a:pt x="2279159" y="5787812"/>
                    <a:pt x="2293426" y="5815678"/>
                  </a:cubicBezTo>
                  <a:cubicBezTo>
                    <a:pt x="2279493" y="5844128"/>
                    <a:pt x="2259803" y="5840207"/>
                    <a:pt x="2229601" y="5840290"/>
                  </a:cubicBezTo>
                  <a:cubicBezTo>
                    <a:pt x="2182296" y="5840374"/>
                    <a:pt x="2135074" y="5839456"/>
                    <a:pt x="2087769" y="5840123"/>
                  </a:cubicBezTo>
                  <a:cubicBezTo>
                    <a:pt x="2072334" y="5840290"/>
                    <a:pt x="2043301" y="5846548"/>
                    <a:pt x="2029117" y="5837954"/>
                  </a:cubicBezTo>
                  <a:cubicBezTo>
                    <a:pt x="2017938" y="5831196"/>
                    <a:pt x="2018939" y="5826524"/>
                    <a:pt x="2013266" y="5815678"/>
                  </a:cubicBezTo>
                  <a:cubicBezTo>
                    <a:pt x="2018939" y="5806418"/>
                    <a:pt x="2019022" y="5799660"/>
                    <a:pt x="2030035" y="5795071"/>
                  </a:cubicBezTo>
                  <a:cubicBezTo>
                    <a:pt x="2046555" y="5788230"/>
                    <a:pt x="2085830" y="5787521"/>
                    <a:pt x="2126283" y="5788490"/>
                  </a:cubicBezTo>
                  <a:close/>
                  <a:moveTo>
                    <a:pt x="6815462" y="5788198"/>
                  </a:moveTo>
                  <a:cubicBezTo>
                    <a:pt x="6854642" y="5789147"/>
                    <a:pt x="6894794" y="5791400"/>
                    <a:pt x="6918404" y="5791317"/>
                  </a:cubicBezTo>
                  <a:cubicBezTo>
                    <a:pt x="6947689" y="5791150"/>
                    <a:pt x="6967128" y="5788313"/>
                    <a:pt x="6980977" y="5815678"/>
                  </a:cubicBezTo>
                  <a:cubicBezTo>
                    <a:pt x="6967211" y="5843210"/>
                    <a:pt x="6947772" y="5840207"/>
                    <a:pt x="6918404" y="5840457"/>
                  </a:cubicBezTo>
                  <a:cubicBezTo>
                    <a:pt x="6872267" y="5840791"/>
                    <a:pt x="6757049" y="5849301"/>
                    <a:pt x="6718254" y="5838955"/>
                  </a:cubicBezTo>
                  <a:cubicBezTo>
                    <a:pt x="6707491" y="5836035"/>
                    <a:pt x="6704822" y="5830946"/>
                    <a:pt x="6697230" y="5824021"/>
                  </a:cubicBezTo>
                  <a:cubicBezTo>
                    <a:pt x="6700484" y="5807669"/>
                    <a:pt x="6699399" y="5797907"/>
                    <a:pt x="6718338" y="5792902"/>
                  </a:cubicBezTo>
                  <a:cubicBezTo>
                    <a:pt x="6738069" y="5787604"/>
                    <a:pt x="6776280" y="5787250"/>
                    <a:pt x="6815462" y="5788198"/>
                  </a:cubicBezTo>
                  <a:close/>
                  <a:moveTo>
                    <a:pt x="5622893" y="5517737"/>
                  </a:moveTo>
                  <a:cubicBezTo>
                    <a:pt x="5656161" y="5518248"/>
                    <a:pt x="5688929" y="5522002"/>
                    <a:pt x="5717670" y="5535017"/>
                  </a:cubicBezTo>
                  <a:cubicBezTo>
                    <a:pt x="5836225" y="5588663"/>
                    <a:pt x="5806774" y="5687862"/>
                    <a:pt x="5822125" y="5790649"/>
                  </a:cubicBezTo>
                  <a:cubicBezTo>
                    <a:pt x="6004839" y="5802747"/>
                    <a:pt x="6207826" y="5792234"/>
                    <a:pt x="6392791" y="5792067"/>
                  </a:cubicBezTo>
                  <a:cubicBezTo>
                    <a:pt x="6428500" y="5791984"/>
                    <a:pt x="6539629" y="5783140"/>
                    <a:pt x="6566744" y="5795655"/>
                  </a:cubicBezTo>
                  <a:cubicBezTo>
                    <a:pt x="6576672" y="5800327"/>
                    <a:pt x="6576339" y="5807085"/>
                    <a:pt x="6580761" y="5815678"/>
                  </a:cubicBezTo>
                  <a:cubicBezTo>
                    <a:pt x="6566243" y="5846631"/>
                    <a:pt x="6541048" y="5839539"/>
                    <a:pt x="6509594" y="5839289"/>
                  </a:cubicBezTo>
                  <a:cubicBezTo>
                    <a:pt x="6459536" y="5838872"/>
                    <a:pt x="6409477" y="5839790"/>
                    <a:pt x="6359419" y="5839623"/>
                  </a:cubicBezTo>
                  <a:cubicBezTo>
                    <a:pt x="6134156" y="5839039"/>
                    <a:pt x="5908893" y="5839706"/>
                    <a:pt x="5683631" y="5839873"/>
                  </a:cubicBezTo>
                  <a:cubicBezTo>
                    <a:pt x="4854914" y="5840374"/>
                    <a:pt x="4026114" y="5838705"/>
                    <a:pt x="3197397" y="5839706"/>
                  </a:cubicBezTo>
                  <a:cubicBezTo>
                    <a:pt x="2999917" y="5840040"/>
                    <a:pt x="2802519" y="5839706"/>
                    <a:pt x="2605039" y="5839623"/>
                  </a:cubicBezTo>
                  <a:cubicBezTo>
                    <a:pt x="2560571" y="5839539"/>
                    <a:pt x="2516019" y="5839706"/>
                    <a:pt x="2471550" y="5839623"/>
                  </a:cubicBezTo>
                  <a:cubicBezTo>
                    <a:pt x="2457951" y="5839623"/>
                    <a:pt x="2435258" y="5843294"/>
                    <a:pt x="2423411" y="5834867"/>
                  </a:cubicBezTo>
                  <a:cubicBezTo>
                    <a:pt x="2415652" y="5829361"/>
                    <a:pt x="2417153" y="5823187"/>
                    <a:pt x="2413232" y="5815678"/>
                  </a:cubicBezTo>
                  <a:cubicBezTo>
                    <a:pt x="2417153" y="5809004"/>
                    <a:pt x="2416986" y="5802246"/>
                    <a:pt x="2423995" y="5797407"/>
                  </a:cubicBezTo>
                  <a:cubicBezTo>
                    <a:pt x="2436092" y="5788897"/>
                    <a:pt x="2457617" y="5792318"/>
                    <a:pt x="2471550" y="5792234"/>
                  </a:cubicBezTo>
                  <a:cubicBezTo>
                    <a:pt x="2513266" y="5791817"/>
                    <a:pt x="2554981" y="5792151"/>
                    <a:pt x="2596696" y="5792151"/>
                  </a:cubicBezTo>
                  <a:cubicBezTo>
                    <a:pt x="2779576" y="5792318"/>
                    <a:pt x="2966544" y="5802913"/>
                    <a:pt x="3148924" y="5790649"/>
                  </a:cubicBezTo>
                  <a:cubicBezTo>
                    <a:pt x="3155932" y="5729995"/>
                    <a:pt x="3141582" y="5667005"/>
                    <a:pt x="3172368" y="5611106"/>
                  </a:cubicBezTo>
                  <a:cubicBezTo>
                    <a:pt x="3221508" y="5521836"/>
                    <a:pt x="3307025" y="5521001"/>
                    <a:pt x="3397631" y="5520501"/>
                  </a:cubicBezTo>
                  <a:cubicBezTo>
                    <a:pt x="3508844" y="5519833"/>
                    <a:pt x="3620140" y="5520834"/>
                    <a:pt x="3731353" y="5520668"/>
                  </a:cubicBezTo>
                  <a:cubicBezTo>
                    <a:pt x="4195812" y="5519833"/>
                    <a:pt x="4660187" y="5521919"/>
                    <a:pt x="5124645" y="5520668"/>
                  </a:cubicBezTo>
                  <a:cubicBezTo>
                    <a:pt x="5258134" y="5520333"/>
                    <a:pt x="5391623" y="5519666"/>
                    <a:pt x="5525112" y="5519916"/>
                  </a:cubicBezTo>
                  <a:cubicBezTo>
                    <a:pt x="5555857" y="5519958"/>
                    <a:pt x="5589625" y="5517226"/>
                    <a:pt x="5622893" y="5517737"/>
                  </a:cubicBezTo>
                  <a:close/>
                  <a:moveTo>
                    <a:pt x="3778024" y="5217548"/>
                  </a:moveTo>
                  <a:cubicBezTo>
                    <a:pt x="3819315" y="5218237"/>
                    <a:pt x="3858418" y="5220630"/>
                    <a:pt x="3889871" y="5220734"/>
                  </a:cubicBezTo>
                  <a:cubicBezTo>
                    <a:pt x="4231854" y="5221819"/>
                    <a:pt x="4574086" y="5216479"/>
                    <a:pt x="4916069" y="5221068"/>
                  </a:cubicBezTo>
                  <a:cubicBezTo>
                    <a:pt x="5005005" y="5222319"/>
                    <a:pt x="5094110" y="5221151"/>
                    <a:pt x="5183047" y="5220734"/>
                  </a:cubicBezTo>
                  <a:cubicBezTo>
                    <a:pt x="5230936" y="5220484"/>
                    <a:pt x="5282663" y="5215395"/>
                    <a:pt x="5329968" y="5223070"/>
                  </a:cubicBezTo>
                  <a:cubicBezTo>
                    <a:pt x="5462790" y="5244345"/>
                    <a:pt x="5486484" y="5361815"/>
                    <a:pt x="5469297" y="5475949"/>
                  </a:cubicBezTo>
                  <a:cubicBezTo>
                    <a:pt x="4811947" y="5475949"/>
                    <a:pt x="4154513" y="5475949"/>
                    <a:pt x="3497080" y="5475949"/>
                  </a:cubicBezTo>
                  <a:cubicBezTo>
                    <a:pt x="3492324" y="5440157"/>
                    <a:pt x="3490489" y="5401362"/>
                    <a:pt x="3494744" y="5365236"/>
                  </a:cubicBezTo>
                  <a:cubicBezTo>
                    <a:pt x="3510575" y="5228765"/>
                    <a:pt x="3654149" y="5215484"/>
                    <a:pt x="3778024" y="5217548"/>
                  </a:cubicBezTo>
                  <a:close/>
                  <a:moveTo>
                    <a:pt x="4190848" y="4826963"/>
                  </a:moveTo>
                  <a:cubicBezTo>
                    <a:pt x="4213019" y="4827255"/>
                    <a:pt x="4235233" y="4828277"/>
                    <a:pt x="4256966" y="4828277"/>
                  </a:cubicBezTo>
                  <a:cubicBezTo>
                    <a:pt x="4315368" y="4828443"/>
                    <a:pt x="4373769" y="4828610"/>
                    <a:pt x="4432171" y="4828443"/>
                  </a:cubicBezTo>
                  <a:cubicBezTo>
                    <a:pt x="4476639" y="4828360"/>
                    <a:pt x="4521191" y="4828193"/>
                    <a:pt x="4565660" y="4828277"/>
                  </a:cubicBezTo>
                  <a:cubicBezTo>
                    <a:pt x="4624061" y="4828443"/>
                    <a:pt x="4682463" y="4828110"/>
                    <a:pt x="4740864" y="4828277"/>
                  </a:cubicBezTo>
                  <a:cubicBezTo>
                    <a:pt x="4827632" y="4828694"/>
                    <a:pt x="4904889" y="4823270"/>
                    <a:pt x="4970215" y="4889681"/>
                  </a:cubicBezTo>
                  <a:cubicBezTo>
                    <a:pt x="5041382" y="4961849"/>
                    <a:pt x="5031036" y="5085076"/>
                    <a:pt x="5023110" y="5178435"/>
                  </a:cubicBezTo>
                  <a:cubicBezTo>
                    <a:pt x="4667612" y="5178435"/>
                    <a:pt x="4312114" y="5178435"/>
                    <a:pt x="3956616" y="5178435"/>
                  </a:cubicBezTo>
                  <a:cubicBezTo>
                    <a:pt x="3949191" y="5123955"/>
                    <a:pt x="3950192" y="5061382"/>
                    <a:pt x="3954280" y="5006401"/>
                  </a:cubicBezTo>
                  <a:cubicBezTo>
                    <a:pt x="3961038" y="4916629"/>
                    <a:pt x="4036876" y="4841959"/>
                    <a:pt x="4124979" y="4830028"/>
                  </a:cubicBezTo>
                  <a:cubicBezTo>
                    <a:pt x="4146546" y="4827108"/>
                    <a:pt x="4168676" y="4826671"/>
                    <a:pt x="4190848" y="4826963"/>
                  </a:cubicBezTo>
                  <a:close/>
                  <a:moveTo>
                    <a:pt x="0" y="3908203"/>
                  </a:moveTo>
                  <a:cubicBezTo>
                    <a:pt x="840564" y="3908203"/>
                    <a:pt x="1681045" y="3908203"/>
                    <a:pt x="2521609" y="3908203"/>
                  </a:cubicBezTo>
                  <a:cubicBezTo>
                    <a:pt x="2507342" y="3966521"/>
                    <a:pt x="2449608" y="4021335"/>
                    <a:pt x="2407893" y="4062633"/>
                  </a:cubicBezTo>
                  <a:cubicBezTo>
                    <a:pt x="2296513" y="4172928"/>
                    <a:pt x="2166778" y="4264119"/>
                    <a:pt x="2024612" y="4330195"/>
                  </a:cubicBezTo>
                  <a:cubicBezTo>
                    <a:pt x="1541048" y="4554958"/>
                    <a:pt x="940514" y="4549952"/>
                    <a:pt x="455615" y="4331530"/>
                  </a:cubicBezTo>
                  <a:cubicBezTo>
                    <a:pt x="286585" y="4255441"/>
                    <a:pt x="43134" y="4102930"/>
                    <a:pt x="0" y="3908203"/>
                  </a:cubicBezTo>
                  <a:close/>
                  <a:moveTo>
                    <a:pt x="294010" y="3400778"/>
                  </a:moveTo>
                  <a:cubicBezTo>
                    <a:pt x="325296" y="3458095"/>
                    <a:pt x="298432" y="3484959"/>
                    <a:pt x="274988" y="3539606"/>
                  </a:cubicBezTo>
                  <a:cubicBezTo>
                    <a:pt x="242116" y="3615945"/>
                    <a:pt x="212915" y="3693953"/>
                    <a:pt x="179877" y="3770209"/>
                  </a:cubicBezTo>
                  <a:cubicBezTo>
                    <a:pt x="170449" y="3791984"/>
                    <a:pt x="149174" y="3861732"/>
                    <a:pt x="130402" y="3870910"/>
                  </a:cubicBezTo>
                  <a:cubicBezTo>
                    <a:pt x="123144" y="3874414"/>
                    <a:pt x="109628" y="3870993"/>
                    <a:pt x="102119" y="3870576"/>
                  </a:cubicBezTo>
                  <a:cubicBezTo>
                    <a:pt x="102370" y="3825606"/>
                    <a:pt x="137411" y="3771376"/>
                    <a:pt x="154514" y="3728326"/>
                  </a:cubicBezTo>
                  <a:cubicBezTo>
                    <a:pt x="184215" y="3653239"/>
                    <a:pt x="216503" y="3578986"/>
                    <a:pt x="248123" y="3504649"/>
                  </a:cubicBezTo>
                  <a:cubicBezTo>
                    <a:pt x="262974" y="3469858"/>
                    <a:pt x="273653" y="3432815"/>
                    <a:pt x="294010" y="3400778"/>
                  </a:cubicBezTo>
                  <a:close/>
                  <a:moveTo>
                    <a:pt x="2229601" y="3377083"/>
                  </a:moveTo>
                  <a:cubicBezTo>
                    <a:pt x="2250292" y="3416046"/>
                    <a:pt x="2263891" y="3458428"/>
                    <a:pt x="2280494" y="3499226"/>
                  </a:cubicBezTo>
                  <a:cubicBezTo>
                    <a:pt x="2312782" y="3578485"/>
                    <a:pt x="2345487" y="3657494"/>
                    <a:pt x="2377274" y="3736920"/>
                  </a:cubicBezTo>
                  <a:cubicBezTo>
                    <a:pt x="2392792" y="3775632"/>
                    <a:pt x="2431587" y="3832782"/>
                    <a:pt x="2421492" y="3872661"/>
                  </a:cubicBezTo>
                  <a:cubicBezTo>
                    <a:pt x="2413149" y="3872161"/>
                    <a:pt x="2401802" y="3873997"/>
                    <a:pt x="2394293" y="3869491"/>
                  </a:cubicBezTo>
                  <a:cubicBezTo>
                    <a:pt x="2379026" y="3860564"/>
                    <a:pt x="2356666" y="3784976"/>
                    <a:pt x="2348240" y="3765203"/>
                  </a:cubicBezTo>
                  <a:cubicBezTo>
                    <a:pt x="2311530" y="3678936"/>
                    <a:pt x="2277657" y="3591500"/>
                    <a:pt x="2242867" y="3504399"/>
                  </a:cubicBezTo>
                  <a:cubicBezTo>
                    <a:pt x="2224011" y="3457260"/>
                    <a:pt x="2198649" y="3424472"/>
                    <a:pt x="2229601" y="3377083"/>
                  </a:cubicBezTo>
                  <a:close/>
                  <a:moveTo>
                    <a:pt x="6276552" y="2835796"/>
                  </a:moveTo>
                  <a:cubicBezTo>
                    <a:pt x="6325859" y="2836349"/>
                    <a:pt x="6376230" y="2839081"/>
                    <a:pt x="6409477" y="2839123"/>
                  </a:cubicBezTo>
                  <a:cubicBezTo>
                    <a:pt x="6584682" y="2839540"/>
                    <a:pt x="6759886" y="2839623"/>
                    <a:pt x="6935090" y="2839623"/>
                  </a:cubicBezTo>
                  <a:cubicBezTo>
                    <a:pt x="7346654" y="2839706"/>
                    <a:pt x="7758301" y="2839373"/>
                    <a:pt x="8169864" y="2839373"/>
                  </a:cubicBezTo>
                  <a:cubicBezTo>
                    <a:pt x="8300600" y="2839373"/>
                    <a:pt x="8431252" y="2838539"/>
                    <a:pt x="8561988" y="2839540"/>
                  </a:cubicBezTo>
                  <a:cubicBezTo>
                    <a:pt x="8622475" y="2839957"/>
                    <a:pt x="8692056" y="2830279"/>
                    <a:pt x="8750125" y="2845547"/>
                  </a:cubicBezTo>
                  <a:cubicBezTo>
                    <a:pt x="8722258" y="2928977"/>
                    <a:pt x="8661020" y="2993553"/>
                    <a:pt x="8595694" y="3050202"/>
                  </a:cubicBezTo>
                  <a:cubicBezTo>
                    <a:pt x="8459368" y="3168507"/>
                    <a:pt x="8299432" y="3243344"/>
                    <a:pt x="8130652" y="3303498"/>
                  </a:cubicBezTo>
                  <a:cubicBezTo>
                    <a:pt x="7653929" y="3473362"/>
                    <a:pt x="7077924" y="3443995"/>
                    <a:pt x="6619889" y="3231497"/>
                  </a:cubicBezTo>
                  <a:cubicBezTo>
                    <a:pt x="6450776" y="3152989"/>
                    <a:pt x="6236943" y="3015829"/>
                    <a:pt x="6150008" y="2845547"/>
                  </a:cubicBezTo>
                  <a:cubicBezTo>
                    <a:pt x="6179000" y="2836870"/>
                    <a:pt x="6227244" y="2835243"/>
                    <a:pt x="6276552" y="2835796"/>
                  </a:cubicBezTo>
                  <a:close/>
                  <a:moveTo>
                    <a:pt x="8453528" y="2323020"/>
                  </a:moveTo>
                  <a:cubicBezTo>
                    <a:pt x="8488403" y="2357394"/>
                    <a:pt x="8503253" y="2425640"/>
                    <a:pt x="8521775" y="2472361"/>
                  </a:cubicBezTo>
                  <a:cubicBezTo>
                    <a:pt x="8564074" y="2579403"/>
                    <a:pt x="8617637" y="2684943"/>
                    <a:pt x="8649507" y="2795488"/>
                  </a:cubicBezTo>
                  <a:cubicBezTo>
                    <a:pt x="8638327" y="2797574"/>
                    <a:pt x="8626146" y="2803164"/>
                    <a:pt x="8614799" y="2796573"/>
                  </a:cubicBezTo>
                  <a:cubicBezTo>
                    <a:pt x="8601868" y="2788981"/>
                    <a:pt x="8578674" y="2714227"/>
                    <a:pt x="8572417" y="2696957"/>
                  </a:cubicBezTo>
                  <a:cubicBezTo>
                    <a:pt x="8544050" y="2619199"/>
                    <a:pt x="8509927" y="2542610"/>
                    <a:pt x="8478474" y="2465854"/>
                  </a:cubicBezTo>
                  <a:cubicBezTo>
                    <a:pt x="8466626" y="2436736"/>
                    <a:pt x="8439178" y="2393102"/>
                    <a:pt x="8439929" y="2361649"/>
                  </a:cubicBezTo>
                  <a:cubicBezTo>
                    <a:pt x="8440263" y="2349218"/>
                    <a:pt x="8449106" y="2334534"/>
                    <a:pt x="8453528" y="2323020"/>
                  </a:cubicBezTo>
                  <a:close/>
                  <a:moveTo>
                    <a:pt x="6451193" y="2291067"/>
                  </a:moveTo>
                  <a:cubicBezTo>
                    <a:pt x="6481979" y="2349134"/>
                    <a:pt x="6452527" y="2379253"/>
                    <a:pt x="6427916" y="2434484"/>
                  </a:cubicBezTo>
                  <a:cubicBezTo>
                    <a:pt x="6390038" y="2519667"/>
                    <a:pt x="6353913" y="2606268"/>
                    <a:pt x="6318955" y="2692785"/>
                  </a:cubicBezTo>
                  <a:cubicBezTo>
                    <a:pt x="6311947" y="2710139"/>
                    <a:pt x="6284999" y="2788480"/>
                    <a:pt x="6272651" y="2795989"/>
                  </a:cubicBezTo>
                  <a:cubicBezTo>
                    <a:pt x="6260136" y="2803748"/>
                    <a:pt x="6247288" y="2797658"/>
                    <a:pt x="6234606" y="2795488"/>
                  </a:cubicBezTo>
                  <a:cubicBezTo>
                    <a:pt x="6306858" y="2627376"/>
                    <a:pt x="6379025" y="2459263"/>
                    <a:pt x="6451193" y="2291067"/>
                  </a:cubicBezTo>
                  <a:close/>
                  <a:moveTo>
                    <a:pt x="4657434" y="1344212"/>
                  </a:moveTo>
                  <a:cubicBezTo>
                    <a:pt x="4699900" y="2490966"/>
                    <a:pt x="4742282" y="3637721"/>
                    <a:pt x="4784749" y="4784475"/>
                  </a:cubicBezTo>
                  <a:cubicBezTo>
                    <a:pt x="4589855" y="4784475"/>
                    <a:pt x="4394877" y="4784475"/>
                    <a:pt x="4199983" y="4784475"/>
                  </a:cubicBezTo>
                  <a:cubicBezTo>
                    <a:pt x="4252378" y="3637804"/>
                    <a:pt x="4304688" y="2491217"/>
                    <a:pt x="4357083" y="1344629"/>
                  </a:cubicBezTo>
                  <a:cubicBezTo>
                    <a:pt x="4460454" y="1384843"/>
                    <a:pt x="4553646" y="1376249"/>
                    <a:pt x="4657434" y="1344212"/>
                  </a:cubicBezTo>
                  <a:close/>
                  <a:moveTo>
                    <a:pt x="1269982" y="1260448"/>
                  </a:moveTo>
                  <a:cubicBezTo>
                    <a:pt x="1366428" y="1264202"/>
                    <a:pt x="1358335" y="1418799"/>
                    <a:pt x="1261806" y="1414711"/>
                  </a:cubicBezTo>
                  <a:cubicBezTo>
                    <a:pt x="1163524" y="1410539"/>
                    <a:pt x="1171534" y="1256610"/>
                    <a:pt x="1269982" y="1260448"/>
                  </a:cubicBezTo>
                  <a:close/>
                  <a:moveTo>
                    <a:pt x="1286601" y="1225358"/>
                  </a:moveTo>
                  <a:cubicBezTo>
                    <a:pt x="1272237" y="1222328"/>
                    <a:pt x="1256341" y="1222341"/>
                    <a:pt x="1239112" y="1226241"/>
                  </a:cubicBezTo>
                  <a:cubicBezTo>
                    <a:pt x="1099533" y="1257778"/>
                    <a:pt x="1144669" y="1484709"/>
                    <a:pt x="1294677" y="1446748"/>
                  </a:cubicBezTo>
                  <a:cubicBezTo>
                    <a:pt x="1412648" y="1416891"/>
                    <a:pt x="1387153" y="1246568"/>
                    <a:pt x="1286601" y="1225358"/>
                  </a:cubicBezTo>
                  <a:close/>
                  <a:moveTo>
                    <a:pt x="4500167" y="725907"/>
                  </a:moveTo>
                  <a:cubicBezTo>
                    <a:pt x="4465126" y="727659"/>
                    <a:pt x="4428083" y="737421"/>
                    <a:pt x="4396880" y="753439"/>
                  </a:cubicBezTo>
                  <a:cubicBezTo>
                    <a:pt x="4185049" y="862233"/>
                    <a:pt x="4266728" y="1195121"/>
                    <a:pt x="4507258" y="1193119"/>
                  </a:cubicBezTo>
                  <a:cubicBezTo>
                    <a:pt x="4538712" y="1192869"/>
                    <a:pt x="4570248" y="1185110"/>
                    <a:pt x="4598782" y="1172178"/>
                  </a:cubicBezTo>
                  <a:cubicBezTo>
                    <a:pt x="4823377" y="1070810"/>
                    <a:pt x="4748290" y="713643"/>
                    <a:pt x="4500167" y="725907"/>
                  </a:cubicBezTo>
                  <a:close/>
                  <a:moveTo>
                    <a:pt x="7462122" y="133132"/>
                  </a:moveTo>
                  <a:cubicBezTo>
                    <a:pt x="7558317" y="123955"/>
                    <a:pt x="7574670" y="280721"/>
                    <a:pt x="7477390" y="288814"/>
                  </a:cubicBezTo>
                  <a:cubicBezTo>
                    <a:pt x="7375271" y="297324"/>
                    <a:pt x="7361671" y="142644"/>
                    <a:pt x="7462122" y="133132"/>
                  </a:cubicBezTo>
                  <a:close/>
                  <a:moveTo>
                    <a:pt x="7453696" y="99593"/>
                  </a:moveTo>
                  <a:cubicBezTo>
                    <a:pt x="7316368" y="116196"/>
                    <a:pt x="7335558" y="338038"/>
                    <a:pt x="7473051" y="325774"/>
                  </a:cubicBezTo>
                  <a:cubicBezTo>
                    <a:pt x="7624645" y="312258"/>
                    <a:pt x="7603119" y="81489"/>
                    <a:pt x="7453696" y="99593"/>
                  </a:cubicBezTo>
                  <a:close/>
                  <a:moveTo>
                    <a:pt x="7470524" y="44"/>
                  </a:moveTo>
                  <a:cubicBezTo>
                    <a:pt x="7552806" y="1702"/>
                    <a:pt x="7632978" y="50359"/>
                    <a:pt x="7662439" y="136136"/>
                  </a:cubicBezTo>
                  <a:cubicBezTo>
                    <a:pt x="7690972" y="219066"/>
                    <a:pt x="7667445" y="294154"/>
                    <a:pt x="7614383" y="359313"/>
                  </a:cubicBezTo>
                  <a:cubicBezTo>
                    <a:pt x="7732271" y="570643"/>
                    <a:pt x="7850158" y="782056"/>
                    <a:pt x="7968046" y="993386"/>
                  </a:cubicBezTo>
                  <a:cubicBezTo>
                    <a:pt x="7951109" y="989548"/>
                    <a:pt x="7927665" y="982290"/>
                    <a:pt x="7913732" y="969942"/>
                  </a:cubicBezTo>
                  <a:cubicBezTo>
                    <a:pt x="7889203" y="948167"/>
                    <a:pt x="7850075" y="859396"/>
                    <a:pt x="7831970" y="826358"/>
                  </a:cubicBezTo>
                  <a:cubicBezTo>
                    <a:pt x="7780994" y="733416"/>
                    <a:pt x="7726764" y="642226"/>
                    <a:pt x="7674453" y="550036"/>
                  </a:cubicBezTo>
                  <a:cubicBezTo>
                    <a:pt x="7645085" y="498309"/>
                    <a:pt x="7617303" y="434901"/>
                    <a:pt x="7577507" y="390766"/>
                  </a:cubicBezTo>
                  <a:cubicBezTo>
                    <a:pt x="7509928" y="423972"/>
                    <a:pt x="7458284" y="424639"/>
                    <a:pt x="7385616" y="409121"/>
                  </a:cubicBezTo>
                  <a:cubicBezTo>
                    <a:pt x="7358334" y="454090"/>
                    <a:pt x="7339312" y="506401"/>
                    <a:pt x="7318288" y="554624"/>
                  </a:cubicBezTo>
                  <a:cubicBezTo>
                    <a:pt x="7282162" y="637304"/>
                    <a:pt x="7241782" y="718232"/>
                    <a:pt x="7205323" y="800828"/>
                  </a:cubicBezTo>
                  <a:cubicBezTo>
                    <a:pt x="7194227" y="826024"/>
                    <a:pt x="7168529" y="904532"/>
                    <a:pt x="7148089" y="918298"/>
                  </a:cubicBezTo>
                  <a:cubicBezTo>
                    <a:pt x="7135491" y="926725"/>
                    <a:pt x="7119389" y="926725"/>
                    <a:pt x="7105873" y="926641"/>
                  </a:cubicBezTo>
                  <a:cubicBezTo>
                    <a:pt x="7186300" y="745847"/>
                    <a:pt x="7266811" y="565136"/>
                    <a:pt x="7347322" y="384342"/>
                  </a:cubicBezTo>
                  <a:cubicBezTo>
                    <a:pt x="7326713" y="361148"/>
                    <a:pt x="7306106" y="338038"/>
                    <a:pt x="7285499" y="314844"/>
                  </a:cubicBezTo>
                  <a:cubicBezTo>
                    <a:pt x="7233939" y="322604"/>
                    <a:pt x="7183880" y="338873"/>
                    <a:pt x="7133572" y="352555"/>
                  </a:cubicBezTo>
                  <a:cubicBezTo>
                    <a:pt x="7019940" y="383591"/>
                    <a:pt x="6906307" y="415545"/>
                    <a:pt x="6792174" y="444829"/>
                  </a:cubicBezTo>
                  <a:cubicBezTo>
                    <a:pt x="6397880" y="545781"/>
                    <a:pt x="6006507" y="663334"/>
                    <a:pt x="5616386" y="779553"/>
                  </a:cubicBezTo>
                  <a:cubicBezTo>
                    <a:pt x="5458034" y="826775"/>
                    <a:pt x="5300183" y="877835"/>
                    <a:pt x="5140497" y="920551"/>
                  </a:cubicBezTo>
                  <a:cubicBezTo>
                    <a:pt x="5080511" y="936570"/>
                    <a:pt x="4918822" y="974114"/>
                    <a:pt x="4874437" y="1001729"/>
                  </a:cubicBezTo>
                  <a:cubicBezTo>
                    <a:pt x="4840730" y="1241843"/>
                    <a:pt x="4604372" y="1408537"/>
                    <a:pt x="4367428" y="1312258"/>
                  </a:cubicBezTo>
                  <a:cubicBezTo>
                    <a:pt x="4271984" y="1273463"/>
                    <a:pt x="4213082" y="1203715"/>
                    <a:pt x="4165193" y="1115529"/>
                  </a:cubicBezTo>
                  <a:cubicBezTo>
                    <a:pt x="4107042" y="1113443"/>
                    <a:pt x="4048056" y="1125540"/>
                    <a:pt x="3989988" y="1130546"/>
                  </a:cubicBezTo>
                  <a:cubicBezTo>
                    <a:pt x="3839730" y="1143478"/>
                    <a:pt x="3689638" y="1157661"/>
                    <a:pt x="3539463" y="1171010"/>
                  </a:cubicBezTo>
                  <a:cubicBezTo>
                    <a:pt x="3141749" y="1206551"/>
                    <a:pt x="2743367" y="1244095"/>
                    <a:pt x="2346404" y="1287563"/>
                  </a:cubicBezTo>
                  <a:cubicBezTo>
                    <a:pt x="2154680" y="1308587"/>
                    <a:pt x="1962707" y="1328610"/>
                    <a:pt x="1770733" y="1347049"/>
                  </a:cubicBezTo>
                  <a:cubicBezTo>
                    <a:pt x="1698065" y="1354057"/>
                    <a:pt x="1625396" y="1361649"/>
                    <a:pt x="1552895" y="1369909"/>
                  </a:cubicBezTo>
                  <a:cubicBezTo>
                    <a:pt x="1524779" y="1373079"/>
                    <a:pt x="1496746" y="1372245"/>
                    <a:pt x="1470382" y="1381839"/>
                  </a:cubicBezTo>
                  <a:cubicBezTo>
                    <a:pt x="1457367" y="1426475"/>
                    <a:pt x="1435258" y="1456426"/>
                    <a:pt x="1409228" y="1493970"/>
                  </a:cubicBezTo>
                  <a:cubicBezTo>
                    <a:pt x="1434257" y="1553289"/>
                    <a:pt x="1471634" y="1609354"/>
                    <a:pt x="1503337" y="1665503"/>
                  </a:cubicBezTo>
                  <a:cubicBezTo>
                    <a:pt x="1554564" y="1756276"/>
                    <a:pt x="1605123" y="1847299"/>
                    <a:pt x="1655598" y="1938405"/>
                  </a:cubicBezTo>
                  <a:cubicBezTo>
                    <a:pt x="1681796" y="1985544"/>
                    <a:pt x="1748957" y="2077067"/>
                    <a:pt x="1754047" y="2125707"/>
                  </a:cubicBezTo>
                  <a:cubicBezTo>
                    <a:pt x="1739613" y="2118949"/>
                    <a:pt x="1720591" y="2113109"/>
                    <a:pt x="1708243" y="2102847"/>
                  </a:cubicBezTo>
                  <a:cubicBezTo>
                    <a:pt x="1679877" y="2079069"/>
                    <a:pt x="1640164" y="1985877"/>
                    <a:pt x="1619640" y="1949752"/>
                  </a:cubicBezTo>
                  <a:cubicBezTo>
                    <a:pt x="1569331" y="1860981"/>
                    <a:pt x="1518438" y="1772712"/>
                    <a:pt x="1468046" y="1684025"/>
                  </a:cubicBezTo>
                  <a:cubicBezTo>
                    <a:pt x="1437344" y="1629962"/>
                    <a:pt x="1411063" y="1566972"/>
                    <a:pt x="1370265" y="1520084"/>
                  </a:cubicBezTo>
                  <a:cubicBezTo>
                    <a:pt x="1304606" y="1554374"/>
                    <a:pt x="1238111" y="1557544"/>
                    <a:pt x="1170032" y="1527593"/>
                  </a:cubicBezTo>
                  <a:cubicBezTo>
                    <a:pt x="1139246" y="1563968"/>
                    <a:pt x="1124312" y="1613776"/>
                    <a:pt x="1103454" y="1656827"/>
                  </a:cubicBezTo>
                  <a:cubicBezTo>
                    <a:pt x="1058151" y="1750352"/>
                    <a:pt x="1011430" y="1843044"/>
                    <a:pt x="966044" y="1936486"/>
                  </a:cubicBezTo>
                  <a:cubicBezTo>
                    <a:pt x="952361" y="1964602"/>
                    <a:pt x="915985" y="2059046"/>
                    <a:pt x="896296" y="2075231"/>
                  </a:cubicBezTo>
                  <a:cubicBezTo>
                    <a:pt x="884282" y="2085243"/>
                    <a:pt x="862924" y="2091083"/>
                    <a:pt x="848657" y="2094671"/>
                  </a:cubicBezTo>
                  <a:cubicBezTo>
                    <a:pt x="942767" y="1897190"/>
                    <a:pt x="1036960" y="1699794"/>
                    <a:pt x="1131153" y="1502313"/>
                  </a:cubicBezTo>
                  <a:cubicBezTo>
                    <a:pt x="1092191" y="1457845"/>
                    <a:pt x="1061071" y="1413626"/>
                    <a:pt x="1057818" y="1352138"/>
                  </a:cubicBezTo>
                  <a:cubicBezTo>
                    <a:pt x="1050893" y="1221903"/>
                    <a:pt x="1168447" y="1102847"/>
                    <a:pt x="1300935" y="1126375"/>
                  </a:cubicBezTo>
                  <a:cubicBezTo>
                    <a:pt x="1373519" y="1139306"/>
                    <a:pt x="1409478" y="1186194"/>
                    <a:pt x="1453696" y="1238255"/>
                  </a:cubicBezTo>
                  <a:cubicBezTo>
                    <a:pt x="2351994" y="1111691"/>
                    <a:pt x="3250209" y="985126"/>
                    <a:pt x="4148507" y="858479"/>
                  </a:cubicBezTo>
                  <a:cubicBezTo>
                    <a:pt x="4205656" y="726491"/>
                    <a:pt x="4235775" y="668340"/>
                    <a:pt x="4373769" y="608938"/>
                  </a:cubicBezTo>
                  <a:cubicBezTo>
                    <a:pt x="4379359" y="583157"/>
                    <a:pt x="4390622" y="506068"/>
                    <a:pt x="4381111" y="481205"/>
                  </a:cubicBezTo>
                  <a:cubicBezTo>
                    <a:pt x="4377190" y="470943"/>
                    <a:pt x="4364675" y="462684"/>
                    <a:pt x="4358001" y="454174"/>
                  </a:cubicBezTo>
                  <a:cubicBezTo>
                    <a:pt x="4338895" y="429895"/>
                    <a:pt x="4325213" y="397941"/>
                    <a:pt x="4320958" y="367322"/>
                  </a:cubicBezTo>
                  <a:cubicBezTo>
                    <a:pt x="4305106" y="254691"/>
                    <a:pt x="4392458" y="150403"/>
                    <a:pt x="4507258" y="151154"/>
                  </a:cubicBezTo>
                  <a:cubicBezTo>
                    <a:pt x="4623144" y="151904"/>
                    <a:pt x="4707825" y="264536"/>
                    <a:pt x="4686050" y="375832"/>
                  </a:cubicBezTo>
                  <a:cubicBezTo>
                    <a:pt x="4676205" y="426224"/>
                    <a:pt x="4631737" y="455425"/>
                    <a:pt x="4624061" y="485961"/>
                  </a:cubicBezTo>
                  <a:cubicBezTo>
                    <a:pt x="4615802" y="518832"/>
                    <a:pt x="4627232" y="567139"/>
                    <a:pt x="4628149" y="601262"/>
                  </a:cubicBezTo>
                  <a:cubicBezTo>
                    <a:pt x="4715418" y="649151"/>
                    <a:pt x="4742866" y="658746"/>
                    <a:pt x="4807609" y="739006"/>
                  </a:cubicBezTo>
                  <a:cubicBezTo>
                    <a:pt x="5625229" y="549368"/>
                    <a:pt x="6442850" y="359730"/>
                    <a:pt x="7260470" y="170176"/>
                  </a:cubicBezTo>
                  <a:cubicBezTo>
                    <a:pt x="7277073" y="124623"/>
                    <a:pt x="7292841" y="82740"/>
                    <a:pt x="7330636" y="49952"/>
                  </a:cubicBezTo>
                  <a:cubicBezTo>
                    <a:pt x="7371026" y="14974"/>
                    <a:pt x="7421155" y="-951"/>
                    <a:pt x="7470524" y="4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182F619-9D7D-4E36-7083-FFEA98A4D227}"/>
                </a:ext>
              </a:extLst>
            </p:cNvPr>
            <p:cNvSpPr/>
            <p:nvPr/>
          </p:nvSpPr>
          <p:spPr>
            <a:xfrm>
              <a:off x="6003201" y="2088602"/>
              <a:ext cx="185139" cy="189750"/>
            </a:xfrm>
            <a:prstGeom prst="ellipse">
              <a:avLst/>
            </a:prstGeom>
            <a:solidFill>
              <a:srgbClr val="FCC51C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D011A58-AEC2-94A3-7880-2C7D64690ED2}"/>
              </a:ext>
            </a:extLst>
          </p:cNvPr>
          <p:cNvSpPr/>
          <p:nvPr/>
        </p:nvSpPr>
        <p:spPr>
          <a:xfrm flipH="1">
            <a:off x="7580600" y="4948130"/>
            <a:ext cx="1648176" cy="3915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002033"/>
                </a:solidFill>
              </a:rPr>
              <a:t>OPTION A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EDAC70A-5D0B-A789-C0CF-8F4CAD7E0F7A}"/>
              </a:ext>
            </a:extLst>
          </p:cNvPr>
          <p:cNvSpPr/>
          <p:nvPr/>
        </p:nvSpPr>
        <p:spPr>
          <a:xfrm flipH="1">
            <a:off x="3167235" y="4103702"/>
            <a:ext cx="1648176" cy="39157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002033"/>
                </a:solidFill>
              </a:rPr>
              <a:t>OPTION A</a:t>
            </a:r>
          </a:p>
        </p:txBody>
      </p:sp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D695B0FD-CD39-8B02-ED42-480DC112DAC1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442683" y="2325184"/>
            <a:ext cx="1097280" cy="1097280"/>
          </a:xfrm>
          <a:prstGeom prst="rect">
            <a:avLst/>
          </a:prstGeom>
        </p:spPr>
      </p:pic>
      <p:pic>
        <p:nvPicPr>
          <p:cNvPr id="33" name="Graphic 32" descr="Bullseye with solid fill">
            <a:extLst>
              <a:ext uri="{FF2B5EF4-FFF2-40B4-BE49-F238E27FC236}">
                <a16:creationId xmlns:a16="http://schemas.microsoft.com/office/drawing/2014/main" id="{2A22817F-0562-5A52-7CD4-46B6909EDA61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856048" y="3100161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46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9517</TotalTime>
  <Words>420</Words>
  <Application>Microsoft Office PowerPoint</Application>
  <PresentationFormat>Widescreen</PresentationFormat>
  <Paragraphs>39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Unbalanced Comparison Scale – Slide Template</vt:lpstr>
      <vt:lpstr>Unbalanced Comparison Scale – Slide Template</vt:lpstr>
      <vt:lpstr>Unbalanced Comparison Scale – Slide Template</vt:lpstr>
      <vt:lpstr>Unbalanced Comparison Scale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Unbalanced Comparison Scale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2026-07-27T18:07:34Z</dcterms:modified>
  <cp:category>Graphics &amp; Metaphors</cp:category>
</cp:coreProperties>
</file>