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1" r:id="rId4"/>
    <p:sldId id="362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33"/>
    <a:srgbClr val="D0BA94"/>
    <a:srgbClr val="F595A6"/>
    <a:srgbClr val="CEBA8B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81" d="100"/>
          <a:sy n="81" d="100"/>
        </p:scale>
        <p:origin x="60" y="68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3063E5-381C-39C1-51FA-59ABFC1E9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77424A-AE6F-EB0F-F241-415A276EA8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676EE9-6405-C572-3DAF-8F488887BB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5E36F9-2749-9FDA-41A3-E2B530E558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4519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EB023-FFBD-758C-301F-A1FE506CB9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D9D8C7-4D31-1BA2-6508-F7E7705F30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214CC7-4B13-9806-5A85-C3B3367578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5303AC-76ED-9C8E-789C-A39F008DCC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3110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7DAD34-6628-A9E7-B312-98C3CCA048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ABF28D49-5D79-C4CA-2FD9-CF2BA30052DD}"/>
              </a:ext>
            </a:extLst>
          </p:cNvPr>
          <p:cNvSpPr/>
          <p:nvPr/>
        </p:nvSpPr>
        <p:spPr>
          <a:xfrm>
            <a:off x="4818323" y="3429001"/>
            <a:ext cx="2555354" cy="2132557"/>
          </a:xfrm>
          <a:custGeom>
            <a:avLst/>
            <a:gdLst>
              <a:gd name="csX0" fmla="*/ 1277677 w 2555354"/>
              <a:gd name="csY0" fmla="*/ 0 h 2132557"/>
              <a:gd name="csX1" fmla="*/ 2555354 w 2555354"/>
              <a:gd name="csY1" fmla="*/ 1277677 h 2132557"/>
              <a:gd name="csX2" fmla="*/ 2263595 w 2555354"/>
              <a:gd name="csY2" fmla="*/ 2090399 h 2132557"/>
              <a:gd name="csX3" fmla="*/ 2225279 w 2555354"/>
              <a:gd name="csY3" fmla="*/ 2132557 h 2132557"/>
              <a:gd name="csX4" fmla="*/ 330076 w 2555354"/>
              <a:gd name="csY4" fmla="*/ 2132557 h 2132557"/>
              <a:gd name="csX5" fmla="*/ 291759 w 2555354"/>
              <a:gd name="csY5" fmla="*/ 2090399 h 2132557"/>
              <a:gd name="csX6" fmla="*/ 0 w 2555354"/>
              <a:gd name="csY6" fmla="*/ 1277677 h 2132557"/>
              <a:gd name="csX7" fmla="*/ 1277677 w 2555354"/>
              <a:gd name="csY7" fmla="*/ 0 h 21325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2555354" h="2132557">
                <a:moveTo>
                  <a:pt x="1277677" y="0"/>
                </a:moveTo>
                <a:cubicBezTo>
                  <a:pt x="1983319" y="0"/>
                  <a:pt x="2555354" y="572035"/>
                  <a:pt x="2555354" y="1277677"/>
                </a:cubicBezTo>
                <a:cubicBezTo>
                  <a:pt x="2555354" y="1586396"/>
                  <a:pt x="2445863" y="1869541"/>
                  <a:pt x="2263595" y="2090399"/>
                </a:cubicBezTo>
                <a:lnTo>
                  <a:pt x="2225279" y="2132557"/>
                </a:lnTo>
                <a:lnTo>
                  <a:pt x="330076" y="2132557"/>
                </a:lnTo>
                <a:lnTo>
                  <a:pt x="291759" y="2090399"/>
                </a:lnTo>
                <a:cubicBezTo>
                  <a:pt x="109491" y="1869541"/>
                  <a:pt x="0" y="1586396"/>
                  <a:pt x="0" y="1277677"/>
                </a:cubicBezTo>
                <a:cubicBezTo>
                  <a:pt x="0" y="572035"/>
                  <a:pt x="572035" y="0"/>
                  <a:pt x="1277677" y="0"/>
                </a:cubicBezTo>
                <a:close/>
              </a:path>
            </a:pathLst>
          </a:custGeom>
          <a:solidFill>
            <a:schemeClr val="bg2">
              <a:lumMod val="9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BFD59D-9FEC-03E8-335D-FF624EA06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Balanced Choice Comparison – Slide Template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19DB8FD7-B379-DE8B-3021-68AFB45D558A}"/>
              </a:ext>
            </a:extLst>
          </p:cNvPr>
          <p:cNvSpPr/>
          <p:nvPr/>
        </p:nvSpPr>
        <p:spPr>
          <a:xfrm>
            <a:off x="2797017" y="4556553"/>
            <a:ext cx="1648177" cy="391577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000" b="1" dirty="0"/>
              <a:t>OPTION A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337FC4EB-4C7F-2FA9-1D59-74E4018569F0}"/>
              </a:ext>
            </a:extLst>
          </p:cNvPr>
          <p:cNvSpPr/>
          <p:nvPr/>
        </p:nvSpPr>
        <p:spPr>
          <a:xfrm>
            <a:off x="7642767" y="4556553"/>
            <a:ext cx="1648177" cy="391577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000" b="1" dirty="0"/>
              <a:t>OPTION A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A7C17E1F-64B7-1FD9-F215-75A21B4CDC4A}"/>
              </a:ext>
            </a:extLst>
          </p:cNvPr>
          <p:cNvSpPr/>
          <p:nvPr/>
        </p:nvSpPr>
        <p:spPr>
          <a:xfrm>
            <a:off x="2687464" y="1610171"/>
            <a:ext cx="6734152" cy="4051360"/>
          </a:xfrm>
          <a:custGeom>
            <a:avLst/>
            <a:gdLst>
              <a:gd name="csX0" fmla="*/ 5344836 w 6734152"/>
              <a:gd name="csY0" fmla="*/ 4012409 h 4051360"/>
              <a:gd name="csX1" fmla="*/ 5394199 w 6734152"/>
              <a:gd name="csY1" fmla="*/ 4026660 h 4051360"/>
              <a:gd name="csX2" fmla="*/ 5323554 w 6734152"/>
              <a:gd name="csY2" fmla="*/ 4045349 h 4051360"/>
              <a:gd name="csX3" fmla="*/ 5344836 w 6734152"/>
              <a:gd name="csY3" fmla="*/ 4012409 h 4051360"/>
              <a:gd name="csX4" fmla="*/ 1447844 w 6734152"/>
              <a:gd name="csY4" fmla="*/ 4011934 h 4051360"/>
              <a:gd name="csX5" fmla="*/ 1487847 w 6734152"/>
              <a:gd name="csY5" fmla="*/ 4026660 h 4051360"/>
              <a:gd name="csX6" fmla="*/ 1418136 w 6734152"/>
              <a:gd name="csY6" fmla="*/ 4043854 h 4051360"/>
              <a:gd name="csX7" fmla="*/ 1414896 w 6734152"/>
              <a:gd name="csY7" fmla="*/ 4026971 h 4051360"/>
              <a:gd name="csX8" fmla="*/ 1447844 w 6734152"/>
              <a:gd name="csY8" fmla="*/ 4011934 h 4051360"/>
              <a:gd name="csX9" fmla="*/ 1683951 w 6734152"/>
              <a:gd name="csY9" fmla="*/ 4011195 h 4051360"/>
              <a:gd name="csX10" fmla="*/ 1751177 w 6734152"/>
              <a:gd name="csY10" fmla="*/ 4014574 h 4051360"/>
              <a:gd name="csX11" fmla="*/ 1763201 w 6734152"/>
              <a:gd name="csY11" fmla="*/ 4039119 h 4051360"/>
              <a:gd name="csX12" fmla="*/ 1710933 w 6734152"/>
              <a:gd name="csY12" fmla="*/ 4048837 h 4051360"/>
              <a:gd name="csX13" fmla="*/ 1557744 w 6734152"/>
              <a:gd name="csY13" fmla="*/ 4039119 h 4051360"/>
              <a:gd name="csX14" fmla="*/ 1566902 w 6734152"/>
              <a:gd name="csY14" fmla="*/ 4015882 h 4051360"/>
              <a:gd name="csX15" fmla="*/ 1611258 w 6734152"/>
              <a:gd name="csY15" fmla="*/ 4013141 h 4051360"/>
              <a:gd name="csX16" fmla="*/ 1683951 w 6734152"/>
              <a:gd name="csY16" fmla="*/ 4011195 h 4051360"/>
              <a:gd name="csX17" fmla="*/ 5124219 w 6734152"/>
              <a:gd name="csY17" fmla="*/ 4010634 h 4051360"/>
              <a:gd name="csX18" fmla="*/ 5199583 w 6734152"/>
              <a:gd name="csY18" fmla="*/ 4013204 h 4051360"/>
              <a:gd name="csX19" fmla="*/ 5249608 w 6734152"/>
              <a:gd name="csY19" fmla="*/ 4032889 h 4051360"/>
              <a:gd name="csX20" fmla="*/ 5205812 w 6734152"/>
              <a:gd name="csY20" fmla="*/ 4049087 h 4051360"/>
              <a:gd name="csX21" fmla="*/ 5093677 w 6734152"/>
              <a:gd name="csY21" fmla="*/ 4048713 h 4051360"/>
              <a:gd name="csX22" fmla="*/ 5041161 w 6734152"/>
              <a:gd name="csY22" fmla="*/ 4032889 h 4051360"/>
              <a:gd name="csX23" fmla="*/ 5054368 w 6734152"/>
              <a:gd name="csY23" fmla="*/ 4015072 h 4051360"/>
              <a:gd name="csX24" fmla="*/ 5124219 w 6734152"/>
              <a:gd name="csY24" fmla="*/ 4010634 h 4051360"/>
              <a:gd name="csX25" fmla="*/ 4247268 w 6734152"/>
              <a:gd name="csY25" fmla="*/ 3823096 h 4051360"/>
              <a:gd name="csX26" fmla="*/ 4320381 w 6734152"/>
              <a:gd name="csY26" fmla="*/ 3837525 h 4051360"/>
              <a:gd name="csX27" fmla="*/ 4395947 w 6734152"/>
              <a:gd name="csY27" fmla="*/ 4013453 h 4051360"/>
              <a:gd name="csX28" fmla="*/ 4819569 w 6734152"/>
              <a:gd name="csY28" fmla="*/ 4013390 h 4051360"/>
              <a:gd name="csX29" fmla="*/ 4944911 w 6734152"/>
              <a:gd name="csY29" fmla="*/ 4015882 h 4051360"/>
              <a:gd name="csX30" fmla="*/ 4956872 w 6734152"/>
              <a:gd name="csY30" fmla="*/ 4032889 h 4051360"/>
              <a:gd name="csX31" fmla="*/ 4906785 w 6734152"/>
              <a:gd name="csY31" fmla="*/ 4048837 h 4051360"/>
              <a:gd name="csX32" fmla="*/ 4788420 w 6734152"/>
              <a:gd name="csY32" fmla="*/ 4048713 h 4051360"/>
              <a:gd name="csX33" fmla="*/ 4265123 w 6734152"/>
              <a:gd name="csY33" fmla="*/ 4048837 h 4051360"/>
              <a:gd name="csX34" fmla="*/ 2477190 w 6734152"/>
              <a:gd name="csY34" fmla="*/ 4048713 h 4051360"/>
              <a:gd name="csX35" fmla="*/ 2022420 w 6734152"/>
              <a:gd name="csY35" fmla="*/ 4048775 h 4051360"/>
              <a:gd name="csX36" fmla="*/ 1910285 w 6734152"/>
              <a:gd name="csY36" fmla="*/ 4048713 h 4051360"/>
              <a:gd name="csX37" fmla="*/ 1852909 w 6734152"/>
              <a:gd name="csY37" fmla="*/ 4039119 h 4051360"/>
              <a:gd name="csX38" fmla="*/ 1856647 w 6734152"/>
              <a:gd name="csY38" fmla="*/ 4019620 h 4051360"/>
              <a:gd name="csX39" fmla="*/ 1891595 w 6734152"/>
              <a:gd name="csY39" fmla="*/ 4013079 h 4051360"/>
              <a:gd name="csX40" fmla="*/ 1978812 w 6734152"/>
              <a:gd name="csY40" fmla="*/ 4013266 h 4051360"/>
              <a:gd name="csX41" fmla="*/ 2252920 w 6734152"/>
              <a:gd name="csY41" fmla="*/ 4013141 h 4051360"/>
              <a:gd name="csX42" fmla="*/ 2396204 w 6734152"/>
              <a:gd name="csY42" fmla="*/ 4008219 h 4051360"/>
              <a:gd name="csX43" fmla="*/ 2408788 w 6734152"/>
              <a:gd name="csY43" fmla="*/ 3892783 h 4051360"/>
              <a:gd name="csX44" fmla="*/ 2564406 w 6734152"/>
              <a:gd name="csY44" fmla="*/ 3824879 h 4051360"/>
              <a:gd name="csX45" fmla="*/ 2857204 w 6734152"/>
              <a:gd name="csY45" fmla="*/ 3824816 h 4051360"/>
              <a:gd name="csX46" fmla="*/ 3891339 w 6734152"/>
              <a:gd name="csY46" fmla="*/ 3825003 h 4051360"/>
              <a:gd name="csX47" fmla="*/ 4171677 w 6734152"/>
              <a:gd name="csY47" fmla="*/ 3824692 h 4051360"/>
              <a:gd name="csX48" fmla="*/ 4247268 w 6734152"/>
              <a:gd name="csY48" fmla="*/ 3823096 h 4051360"/>
              <a:gd name="csX49" fmla="*/ 2858784 w 6734152"/>
              <a:gd name="csY49" fmla="*/ 3600310 h 4051360"/>
              <a:gd name="csX50" fmla="*/ 2944420 w 6734152"/>
              <a:gd name="csY50" fmla="*/ 3602664 h 4051360"/>
              <a:gd name="csX51" fmla="*/ 3679528 w 6734152"/>
              <a:gd name="csY51" fmla="*/ 3602602 h 4051360"/>
              <a:gd name="csX52" fmla="*/ 3916258 w 6734152"/>
              <a:gd name="csY52" fmla="*/ 3602851 h 4051360"/>
              <a:gd name="csX53" fmla="*/ 4034623 w 6734152"/>
              <a:gd name="csY53" fmla="*/ 3605343 h 4051360"/>
              <a:gd name="csX54" fmla="*/ 4134299 w 6734152"/>
              <a:gd name="csY54" fmla="*/ 3792796 h 4051360"/>
              <a:gd name="csX55" fmla="*/ 2651623 w 6734152"/>
              <a:gd name="csY55" fmla="*/ 3792796 h 4051360"/>
              <a:gd name="csX56" fmla="*/ 2650501 w 6734152"/>
              <a:gd name="csY56" fmla="*/ 3715484 h 4051360"/>
              <a:gd name="csX57" fmla="*/ 2858784 w 6734152"/>
              <a:gd name="csY57" fmla="*/ 3600310 h 4051360"/>
              <a:gd name="csX58" fmla="*/ 3576109 w 6734152"/>
              <a:gd name="csY58" fmla="*/ 3305566 h 4051360"/>
              <a:gd name="csX59" fmla="*/ 3800012 w 6734152"/>
              <a:gd name="csY59" fmla="*/ 3441065 h 4051360"/>
              <a:gd name="csX60" fmla="*/ 3797893 w 6734152"/>
              <a:gd name="csY60" fmla="*/ 3570519 h 4051360"/>
              <a:gd name="csX61" fmla="*/ 2994258 w 6734152"/>
              <a:gd name="csY61" fmla="*/ 3570519 h 4051360"/>
              <a:gd name="csX62" fmla="*/ 2990644 w 6734152"/>
              <a:gd name="csY62" fmla="*/ 3484673 h 4051360"/>
              <a:gd name="csX63" fmla="*/ 2996189 w 6734152"/>
              <a:gd name="csY63" fmla="*/ 3409480 h 4051360"/>
              <a:gd name="csX64" fmla="*/ 3212298 w 6734152"/>
              <a:gd name="csY64" fmla="*/ 3308060 h 4051360"/>
              <a:gd name="csX65" fmla="*/ 3392961 w 6734152"/>
              <a:gd name="csY65" fmla="*/ 3307936 h 4051360"/>
              <a:gd name="csX66" fmla="*/ 3480177 w 6734152"/>
              <a:gd name="csY66" fmla="*/ 3307811 h 4051360"/>
              <a:gd name="csX67" fmla="*/ 3576109 w 6734152"/>
              <a:gd name="csY67" fmla="*/ 3305566 h 4051360"/>
              <a:gd name="csX68" fmla="*/ 4723631 w 6734152"/>
              <a:gd name="csY68" fmla="*/ 2291555 h 4051360"/>
              <a:gd name="csX69" fmla="*/ 6734152 w 6734152"/>
              <a:gd name="csY69" fmla="*/ 2291555 h 4051360"/>
              <a:gd name="csX70" fmla="*/ 6648680 w 6734152"/>
              <a:gd name="csY70" fmla="*/ 2426366 h 4051360"/>
              <a:gd name="csX71" fmla="*/ 6278509 w 6734152"/>
              <a:gd name="csY71" fmla="*/ 2636059 h 4051360"/>
              <a:gd name="csX72" fmla="*/ 5033810 w 6734152"/>
              <a:gd name="csY72" fmla="*/ 2557066 h 4051360"/>
              <a:gd name="csX73" fmla="*/ 4792532 w 6734152"/>
              <a:gd name="csY73" fmla="*/ 2381014 h 4051360"/>
              <a:gd name="csX74" fmla="*/ 4723631 w 6734152"/>
              <a:gd name="csY74" fmla="*/ 2291555 h 4051360"/>
              <a:gd name="csX75" fmla="*/ 0 w 6734152"/>
              <a:gd name="csY75" fmla="*/ 2291493 h 4051360"/>
              <a:gd name="csX76" fmla="*/ 1980058 w 6734152"/>
              <a:gd name="csY76" fmla="*/ 2291493 h 4051360"/>
              <a:gd name="csX77" fmla="*/ 1912527 w 6734152"/>
              <a:gd name="csY77" fmla="*/ 2380951 h 4051360"/>
              <a:gd name="csX78" fmla="*/ 1677168 w 6734152"/>
              <a:gd name="csY78" fmla="*/ 2556941 h 4051360"/>
              <a:gd name="csX79" fmla="*/ 450659 w 6734152"/>
              <a:gd name="csY79" fmla="*/ 2636807 h 4051360"/>
              <a:gd name="csX80" fmla="*/ 87964 w 6734152"/>
              <a:gd name="csY80" fmla="*/ 2431911 h 4051360"/>
              <a:gd name="csX81" fmla="*/ 0 w 6734152"/>
              <a:gd name="csY81" fmla="*/ 2291493 h 4051360"/>
              <a:gd name="csX82" fmla="*/ 234487 w 6734152"/>
              <a:gd name="csY82" fmla="*/ 1892665 h 4051360"/>
              <a:gd name="csX83" fmla="*/ 227884 w 6734152"/>
              <a:gd name="csY83" fmla="*/ 1979695 h 4051360"/>
              <a:gd name="csX84" fmla="*/ 139047 w 6734152"/>
              <a:gd name="csY84" fmla="*/ 2189761 h 4051360"/>
              <a:gd name="csX85" fmla="*/ 108522 w 6734152"/>
              <a:gd name="csY85" fmla="*/ 2259347 h 4051360"/>
              <a:gd name="csX86" fmla="*/ 84973 w 6734152"/>
              <a:gd name="csY86" fmla="*/ 2260406 h 4051360"/>
              <a:gd name="csX87" fmla="*/ 126837 w 6734152"/>
              <a:gd name="csY87" fmla="*/ 2146527 h 4051360"/>
              <a:gd name="csX88" fmla="*/ 234487 w 6734152"/>
              <a:gd name="csY88" fmla="*/ 1892665 h 4051360"/>
              <a:gd name="csX89" fmla="*/ 6495367 w 6734152"/>
              <a:gd name="csY89" fmla="*/ 1884816 h 4051360"/>
              <a:gd name="csX90" fmla="*/ 6654599 w 6734152"/>
              <a:gd name="csY90" fmla="*/ 2257416 h 4051360"/>
              <a:gd name="csX91" fmla="*/ 6627936 w 6734152"/>
              <a:gd name="csY91" fmla="*/ 2258787 h 4051360"/>
              <a:gd name="csX92" fmla="*/ 6593734 w 6734152"/>
              <a:gd name="csY92" fmla="*/ 2181102 h 4051360"/>
              <a:gd name="csX93" fmla="*/ 6510131 w 6734152"/>
              <a:gd name="csY93" fmla="*/ 1983868 h 4051360"/>
              <a:gd name="csX94" fmla="*/ 6495367 w 6734152"/>
              <a:gd name="csY94" fmla="*/ 1884816 h 4051360"/>
              <a:gd name="csX95" fmla="*/ 1735852 w 6734152"/>
              <a:gd name="csY95" fmla="*/ 1854539 h 4051360"/>
              <a:gd name="csX96" fmla="*/ 1908790 w 6734152"/>
              <a:gd name="csY96" fmla="*/ 2257416 h 4051360"/>
              <a:gd name="csX97" fmla="*/ 1881441 w 6734152"/>
              <a:gd name="csY97" fmla="*/ 2257914 h 4051360"/>
              <a:gd name="csX98" fmla="*/ 1846305 w 6734152"/>
              <a:gd name="csY98" fmla="*/ 2181413 h 4051360"/>
              <a:gd name="csX99" fmla="*/ 1748062 w 6734152"/>
              <a:gd name="csY99" fmla="*/ 1949293 h 4051360"/>
              <a:gd name="csX100" fmla="*/ 1735852 w 6734152"/>
              <a:gd name="csY100" fmla="*/ 1854539 h 4051360"/>
              <a:gd name="csX101" fmla="*/ 4956623 w 6734152"/>
              <a:gd name="csY101" fmla="*/ 1846316 h 4051360"/>
              <a:gd name="csX102" fmla="*/ 4938121 w 6734152"/>
              <a:gd name="csY102" fmla="*/ 1955523 h 4051360"/>
              <a:gd name="csX103" fmla="*/ 4846170 w 6734152"/>
              <a:gd name="csY103" fmla="*/ 2175059 h 4051360"/>
              <a:gd name="csX104" fmla="*/ 4810287 w 6734152"/>
              <a:gd name="csY104" fmla="*/ 2256855 h 4051360"/>
              <a:gd name="csX105" fmla="*/ 4782191 w 6734152"/>
              <a:gd name="csY105" fmla="*/ 2259534 h 4051360"/>
              <a:gd name="csX106" fmla="*/ 4956623 w 6734152"/>
              <a:gd name="csY106" fmla="*/ 1846316 h 4051360"/>
              <a:gd name="csX107" fmla="*/ 3280825 w 6734152"/>
              <a:gd name="csY107" fmla="*/ 884134 h 4051360"/>
              <a:gd name="csX108" fmla="*/ 3517555 w 6734152"/>
              <a:gd name="csY108" fmla="*/ 884881 h 4051360"/>
              <a:gd name="csX109" fmla="*/ 3617231 w 6734152"/>
              <a:gd name="csY109" fmla="*/ 3275479 h 4051360"/>
              <a:gd name="csX110" fmla="*/ 3175543 w 6734152"/>
              <a:gd name="csY110" fmla="*/ 3275479 h 4051360"/>
              <a:gd name="csX111" fmla="*/ 3280825 w 6734152"/>
              <a:gd name="csY111" fmla="*/ 884134 h 4051360"/>
              <a:gd name="csX112" fmla="*/ 3395951 w 6734152"/>
              <a:gd name="csY112" fmla="*/ 426708 h 4051360"/>
              <a:gd name="csX113" fmla="*/ 3356579 w 6734152"/>
              <a:gd name="csY113" fmla="*/ 430921 h 4051360"/>
              <a:gd name="csX114" fmla="*/ 3355831 w 6734152"/>
              <a:gd name="csY114" fmla="*/ 770753 h 4051360"/>
              <a:gd name="csX115" fmla="*/ 3436070 w 6734152"/>
              <a:gd name="csY115" fmla="*/ 770130 h 4051360"/>
              <a:gd name="csX116" fmla="*/ 3435323 w 6734152"/>
              <a:gd name="csY116" fmla="*/ 431046 h 4051360"/>
              <a:gd name="csX117" fmla="*/ 3395951 w 6734152"/>
              <a:gd name="csY117" fmla="*/ 426708 h 4051360"/>
              <a:gd name="csX118" fmla="*/ 977592 w 6734152"/>
              <a:gd name="csY118" fmla="*/ 216243 h 4051360"/>
              <a:gd name="csX119" fmla="*/ 987350 w 6734152"/>
              <a:gd name="csY119" fmla="*/ 328130 h 4051360"/>
              <a:gd name="csX120" fmla="*/ 952027 w 6734152"/>
              <a:gd name="csY120" fmla="*/ 218612 h 4051360"/>
              <a:gd name="csX121" fmla="*/ 977592 w 6734152"/>
              <a:gd name="csY121" fmla="*/ 216243 h 4051360"/>
              <a:gd name="csX122" fmla="*/ 5793541 w 6734152"/>
              <a:gd name="csY122" fmla="*/ 216119 h 4051360"/>
              <a:gd name="csX123" fmla="*/ 5802994 w 6734152"/>
              <a:gd name="csY123" fmla="*/ 328068 h 4051360"/>
              <a:gd name="csX124" fmla="*/ 5768046 w 6734152"/>
              <a:gd name="csY124" fmla="*/ 219110 h 4051360"/>
              <a:gd name="csX125" fmla="*/ 5793541 w 6734152"/>
              <a:gd name="csY125" fmla="*/ 216119 h 4051360"/>
              <a:gd name="csX126" fmla="*/ 5774587 w 6734152"/>
              <a:gd name="csY126" fmla="*/ 188709 h 4051360"/>
              <a:gd name="csX127" fmla="*/ 5794771 w 6734152"/>
              <a:gd name="csY127" fmla="*/ 357286 h 4051360"/>
              <a:gd name="csX128" fmla="*/ 5774587 w 6734152"/>
              <a:gd name="csY128" fmla="*/ 188709 h 4051360"/>
              <a:gd name="csX129" fmla="*/ 958257 w 6734152"/>
              <a:gd name="csY129" fmla="*/ 188211 h 4051360"/>
              <a:gd name="csX130" fmla="*/ 978317 w 6734152"/>
              <a:gd name="csY130" fmla="*/ 357099 h 4051360"/>
              <a:gd name="csX131" fmla="*/ 958257 w 6734152"/>
              <a:gd name="csY131" fmla="*/ 188211 h 4051360"/>
              <a:gd name="csX132" fmla="*/ 3399190 w 6734152"/>
              <a:gd name="csY132" fmla="*/ 10 h 4051360"/>
              <a:gd name="csX133" fmla="*/ 3531634 w 6734152"/>
              <a:gd name="csY133" fmla="*/ 169771 h 4051360"/>
              <a:gd name="csX134" fmla="*/ 3486220 w 6734152"/>
              <a:gd name="csY134" fmla="*/ 252938 h 4051360"/>
              <a:gd name="csX135" fmla="*/ 3490830 w 6734152"/>
              <a:gd name="csY135" fmla="*/ 332429 h 4051360"/>
              <a:gd name="csX136" fmla="*/ 3579479 w 6734152"/>
              <a:gd name="csY136" fmla="*/ 385631 h 4051360"/>
              <a:gd name="csX137" fmla="*/ 3633740 w 6734152"/>
              <a:gd name="csY137" fmla="*/ 444564 h 4051360"/>
              <a:gd name="csX138" fmla="*/ 3947407 w 6734152"/>
              <a:gd name="csY138" fmla="*/ 404694 h 4051360"/>
              <a:gd name="csX139" fmla="*/ 4595361 w 6734152"/>
              <a:gd name="csY139" fmla="*/ 324704 h 4051360"/>
              <a:gd name="csX140" fmla="*/ 5305675 w 6734152"/>
              <a:gd name="csY140" fmla="*/ 250259 h 4051360"/>
              <a:gd name="csX141" fmla="*/ 5517299 w 6734152"/>
              <a:gd name="csY141" fmla="*/ 230822 h 4051360"/>
              <a:gd name="csX142" fmla="*/ 5640149 w 6734152"/>
              <a:gd name="csY142" fmla="*/ 220294 h 4051360"/>
              <a:gd name="csX143" fmla="*/ 5702384 w 6734152"/>
              <a:gd name="csY143" fmla="*/ 140429 h 4051360"/>
              <a:gd name="csX144" fmla="*/ 5942353 w 6734152"/>
              <a:gd name="csY144" fmla="*/ 251816 h 4051360"/>
              <a:gd name="csX145" fmla="*/ 5887719 w 6734152"/>
              <a:gd name="csY145" fmla="*/ 394726 h 4051360"/>
              <a:gd name="csX146" fmla="*/ 6109123 w 6734152"/>
              <a:gd name="csY146" fmla="*/ 871052 h 4051360"/>
              <a:gd name="csX147" fmla="*/ 6075047 w 6734152"/>
              <a:gd name="csY147" fmla="*/ 855477 h 4051360"/>
              <a:gd name="csX148" fmla="*/ 6021533 w 6734152"/>
              <a:gd name="csY148" fmla="*/ 747142 h 4051360"/>
              <a:gd name="csX149" fmla="*/ 5920300 w 6734152"/>
              <a:gd name="csY149" fmla="*/ 536889 h 4051360"/>
              <a:gd name="csX150" fmla="*/ 5859934 w 6734152"/>
              <a:gd name="csY150" fmla="*/ 414973 h 4051360"/>
              <a:gd name="csX151" fmla="*/ 5722880 w 6734152"/>
              <a:gd name="csY151" fmla="*/ 417652 h 4051360"/>
              <a:gd name="csX152" fmla="*/ 5662327 w 6734152"/>
              <a:gd name="csY152" fmla="*/ 542994 h 4051360"/>
              <a:gd name="csX153" fmla="*/ 5588256 w 6734152"/>
              <a:gd name="csY153" fmla="*/ 699547 h 4051360"/>
              <a:gd name="csX154" fmla="*/ 5539913 w 6734152"/>
              <a:gd name="csY154" fmla="*/ 800593 h 4051360"/>
              <a:gd name="csX155" fmla="*/ 5511069 w 6734152"/>
              <a:gd name="csY155" fmla="*/ 811994 h 4051360"/>
              <a:gd name="csX156" fmla="*/ 5560845 w 6734152"/>
              <a:gd name="csY156" fmla="*/ 690639 h 4051360"/>
              <a:gd name="csX157" fmla="*/ 5637906 w 6734152"/>
              <a:gd name="csY157" fmla="*/ 524865 h 4051360"/>
              <a:gd name="csX158" fmla="*/ 5694161 w 6734152"/>
              <a:gd name="csY158" fmla="*/ 400956 h 4051360"/>
              <a:gd name="csX159" fmla="*/ 5638156 w 6734152"/>
              <a:gd name="csY159" fmla="*/ 326199 h 4051360"/>
              <a:gd name="csX160" fmla="*/ 5392704 w 6734152"/>
              <a:gd name="csY160" fmla="*/ 353859 h 4051360"/>
              <a:gd name="csX161" fmla="*/ 4900556 w 6734152"/>
              <a:gd name="csY161" fmla="*/ 421763 h 4051360"/>
              <a:gd name="csX162" fmla="*/ 4140341 w 6734152"/>
              <a:gd name="csY162" fmla="*/ 546046 h 4051360"/>
              <a:gd name="csX163" fmla="*/ 3841065 w 6734152"/>
              <a:gd name="csY163" fmla="*/ 601678 h 4051360"/>
              <a:gd name="csX164" fmla="*/ 3679528 w 6734152"/>
              <a:gd name="csY164" fmla="*/ 633325 h 4051360"/>
              <a:gd name="csX165" fmla="*/ 3661649 w 6734152"/>
              <a:gd name="csY165" fmla="*/ 691947 h 4051360"/>
              <a:gd name="csX166" fmla="*/ 3598479 w 6734152"/>
              <a:gd name="csY166" fmla="*/ 796482 h 4051360"/>
              <a:gd name="csX167" fmla="*/ 3184576 w 6734152"/>
              <a:gd name="csY167" fmla="*/ 786763 h 4051360"/>
              <a:gd name="csX168" fmla="*/ 3127761 w 6734152"/>
              <a:gd name="csY168" fmla="*/ 687586 h 4051360"/>
              <a:gd name="csX169" fmla="*/ 3112623 w 6734152"/>
              <a:gd name="csY169" fmla="*/ 632266 h 4051360"/>
              <a:gd name="csX170" fmla="*/ 2845679 w 6734152"/>
              <a:gd name="csY170" fmla="*/ 582740 h 4051360"/>
              <a:gd name="csX171" fmla="*/ 2153369 w 6734152"/>
              <a:gd name="csY171" fmla="*/ 465122 h 4051360"/>
              <a:gd name="csX172" fmla="*/ 1455514 w 6734152"/>
              <a:gd name="csY172" fmla="*/ 366069 h 4051360"/>
              <a:gd name="csX173" fmla="*/ 1123532 w 6734152"/>
              <a:gd name="csY173" fmla="*/ 326199 h 4051360"/>
              <a:gd name="csX174" fmla="*/ 1069645 w 6734152"/>
              <a:gd name="csY174" fmla="*/ 400956 h 4051360"/>
              <a:gd name="csX175" fmla="*/ 1278029 w 6734152"/>
              <a:gd name="csY175" fmla="*/ 837037 h 4051360"/>
              <a:gd name="csX176" fmla="*/ 1196856 w 6734152"/>
              <a:gd name="csY176" fmla="*/ 731132 h 4051360"/>
              <a:gd name="csX177" fmla="*/ 1044352 w 6734152"/>
              <a:gd name="csY177" fmla="*/ 419458 h 4051360"/>
              <a:gd name="csX178" fmla="*/ 1000495 w 6734152"/>
              <a:gd name="csY178" fmla="*/ 428055 h 4051360"/>
              <a:gd name="csX179" fmla="*/ 907298 w 6734152"/>
              <a:gd name="csY179" fmla="*/ 418088 h 4051360"/>
              <a:gd name="csX180" fmla="*/ 848116 w 6734152"/>
              <a:gd name="csY180" fmla="*/ 537948 h 4051360"/>
              <a:gd name="csX181" fmla="*/ 756912 w 6734152"/>
              <a:gd name="csY181" fmla="*/ 733125 h 4051360"/>
              <a:gd name="csX182" fmla="*/ 710189 w 6734152"/>
              <a:gd name="csY182" fmla="*/ 829748 h 4051360"/>
              <a:gd name="csX183" fmla="*/ 676798 w 6734152"/>
              <a:gd name="csY183" fmla="*/ 838034 h 4051360"/>
              <a:gd name="csX184" fmla="*/ 877520 w 6734152"/>
              <a:gd name="csY184" fmla="*/ 400956 h 4051360"/>
              <a:gd name="csX185" fmla="*/ 819895 w 6734152"/>
              <a:gd name="csY185" fmla="*/ 311123 h 4051360"/>
              <a:gd name="csX186" fmla="*/ 1000682 w 6734152"/>
              <a:gd name="csY186" fmla="*/ 117877 h 4051360"/>
              <a:gd name="csX187" fmla="*/ 1121165 w 6734152"/>
              <a:gd name="csY187" fmla="*/ 220294 h 4051360"/>
              <a:gd name="csX188" fmla="*/ 1262393 w 6734152"/>
              <a:gd name="csY188" fmla="*/ 231196 h 4051360"/>
              <a:gd name="csX189" fmla="*/ 1461682 w 6734152"/>
              <a:gd name="csY189" fmla="*/ 249947 h 4051360"/>
              <a:gd name="csX190" fmla="*/ 2184081 w 6734152"/>
              <a:gd name="csY190" fmla="*/ 325202 h 4051360"/>
              <a:gd name="csX191" fmla="*/ 2838515 w 6734152"/>
              <a:gd name="csY191" fmla="*/ 404694 h 4051360"/>
              <a:gd name="csX192" fmla="*/ 3037741 w 6734152"/>
              <a:gd name="csY192" fmla="*/ 430609 h 4051360"/>
              <a:gd name="csX193" fmla="*/ 3159907 w 6734152"/>
              <a:gd name="csY193" fmla="*/ 444564 h 4051360"/>
              <a:gd name="csX194" fmla="*/ 3241142 w 6734152"/>
              <a:gd name="csY194" fmla="*/ 364201 h 4051360"/>
              <a:gd name="csX195" fmla="*/ 3299141 w 6734152"/>
              <a:gd name="csY195" fmla="*/ 332429 h 4051360"/>
              <a:gd name="csX196" fmla="*/ 3301508 w 6734152"/>
              <a:gd name="csY196" fmla="*/ 246583 h 4051360"/>
              <a:gd name="csX197" fmla="*/ 3284875 w 6734152"/>
              <a:gd name="csY197" fmla="*/ 225340 h 4051360"/>
              <a:gd name="csX198" fmla="*/ 3258897 w 6734152"/>
              <a:gd name="csY198" fmla="*/ 164226 h 4051360"/>
              <a:gd name="csX199" fmla="*/ 3399190 w 6734152"/>
              <a:gd name="csY199" fmla="*/ 10 h 40513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  <a:cxn ang="0">
                <a:pos x="csX177" y="csY177"/>
              </a:cxn>
              <a:cxn ang="0">
                <a:pos x="csX178" y="csY178"/>
              </a:cxn>
              <a:cxn ang="0">
                <a:pos x="csX179" y="csY179"/>
              </a:cxn>
              <a:cxn ang="0">
                <a:pos x="csX180" y="csY180"/>
              </a:cxn>
              <a:cxn ang="0">
                <a:pos x="csX181" y="csY181"/>
              </a:cxn>
              <a:cxn ang="0">
                <a:pos x="csX182" y="csY182"/>
              </a:cxn>
              <a:cxn ang="0">
                <a:pos x="csX183" y="csY183"/>
              </a:cxn>
              <a:cxn ang="0">
                <a:pos x="csX184" y="csY184"/>
              </a:cxn>
              <a:cxn ang="0">
                <a:pos x="csX185" y="csY185"/>
              </a:cxn>
              <a:cxn ang="0">
                <a:pos x="csX186" y="csY186"/>
              </a:cxn>
              <a:cxn ang="0">
                <a:pos x="csX187" y="csY187"/>
              </a:cxn>
              <a:cxn ang="0">
                <a:pos x="csX188" y="csY188"/>
              </a:cxn>
              <a:cxn ang="0">
                <a:pos x="csX189" y="csY189"/>
              </a:cxn>
              <a:cxn ang="0">
                <a:pos x="csX190" y="csY190"/>
              </a:cxn>
              <a:cxn ang="0">
                <a:pos x="csX191" y="csY191"/>
              </a:cxn>
              <a:cxn ang="0">
                <a:pos x="csX192" y="csY192"/>
              </a:cxn>
              <a:cxn ang="0">
                <a:pos x="csX193" y="csY193"/>
              </a:cxn>
              <a:cxn ang="0">
                <a:pos x="csX194" y="csY194"/>
              </a:cxn>
              <a:cxn ang="0">
                <a:pos x="csX195" y="csY195"/>
              </a:cxn>
              <a:cxn ang="0">
                <a:pos x="csX196" y="csY196"/>
              </a:cxn>
              <a:cxn ang="0">
                <a:pos x="csX197" y="csY197"/>
              </a:cxn>
              <a:cxn ang="0">
                <a:pos x="csX198" y="csY198"/>
              </a:cxn>
              <a:cxn ang="0">
                <a:pos x="csX199" y="csY199"/>
              </a:cxn>
            </a:cxnLst>
            <a:rect l="l" t="t" r="r" b="b"/>
            <a:pathLst>
              <a:path w="6734152" h="4051360">
                <a:moveTo>
                  <a:pt x="5344836" y="4012409"/>
                </a:moveTo>
                <a:cubicBezTo>
                  <a:pt x="5362428" y="4010244"/>
                  <a:pt x="5384699" y="4015945"/>
                  <a:pt x="5394199" y="4026660"/>
                </a:cubicBezTo>
                <a:cubicBezTo>
                  <a:pt x="5387160" y="4057435"/>
                  <a:pt x="5349594" y="4051766"/>
                  <a:pt x="5323554" y="4045349"/>
                </a:cubicBezTo>
                <a:cubicBezTo>
                  <a:pt x="5314334" y="4024604"/>
                  <a:pt x="5327245" y="4014574"/>
                  <a:pt x="5344836" y="4012409"/>
                </a:cubicBezTo>
                <a:close/>
                <a:moveTo>
                  <a:pt x="1447844" y="4011934"/>
                </a:moveTo>
                <a:cubicBezTo>
                  <a:pt x="1463769" y="4012472"/>
                  <a:pt x="1480870" y="4017970"/>
                  <a:pt x="1487847" y="4026660"/>
                </a:cubicBezTo>
                <a:cubicBezTo>
                  <a:pt x="1481243" y="4057310"/>
                  <a:pt x="1443117" y="4052949"/>
                  <a:pt x="1418136" y="4043854"/>
                </a:cubicBezTo>
                <a:cubicBezTo>
                  <a:pt x="1416890" y="4037313"/>
                  <a:pt x="1413464" y="4034322"/>
                  <a:pt x="1414896" y="4026971"/>
                </a:cubicBezTo>
                <a:cubicBezTo>
                  <a:pt x="1417170" y="4015820"/>
                  <a:pt x="1431919" y="4011397"/>
                  <a:pt x="1447844" y="4011934"/>
                </a:cubicBezTo>
                <a:close/>
                <a:moveTo>
                  <a:pt x="1683951" y="4011195"/>
                </a:moveTo>
                <a:cubicBezTo>
                  <a:pt x="1713021" y="4010665"/>
                  <a:pt x="1741179" y="4011023"/>
                  <a:pt x="1751177" y="4014574"/>
                </a:cubicBezTo>
                <a:cubicBezTo>
                  <a:pt x="1764322" y="4019246"/>
                  <a:pt x="1762142" y="4027719"/>
                  <a:pt x="1763201" y="4039119"/>
                </a:cubicBezTo>
                <a:cubicBezTo>
                  <a:pt x="1747564" y="4051391"/>
                  <a:pt x="1730557" y="4048837"/>
                  <a:pt x="1710933" y="4048837"/>
                </a:cubicBezTo>
                <a:cubicBezTo>
                  <a:pt x="1675362" y="4048837"/>
                  <a:pt x="1582788" y="4058805"/>
                  <a:pt x="1557744" y="4039119"/>
                </a:cubicBezTo>
                <a:cubicBezTo>
                  <a:pt x="1558866" y="4028466"/>
                  <a:pt x="1556249" y="4022174"/>
                  <a:pt x="1566902" y="4015882"/>
                </a:cubicBezTo>
                <a:cubicBezTo>
                  <a:pt x="1577866" y="4009403"/>
                  <a:pt x="1599047" y="4013204"/>
                  <a:pt x="1611258" y="4013141"/>
                </a:cubicBezTo>
                <a:cubicBezTo>
                  <a:pt x="1624901" y="4013141"/>
                  <a:pt x="1654882" y="4011724"/>
                  <a:pt x="1683951" y="4011195"/>
                </a:cubicBezTo>
                <a:close/>
                <a:moveTo>
                  <a:pt x="5124219" y="4010634"/>
                </a:moveTo>
                <a:cubicBezTo>
                  <a:pt x="5153826" y="4011413"/>
                  <a:pt x="5184351" y="4013360"/>
                  <a:pt x="5199583" y="4013204"/>
                </a:cubicBezTo>
                <a:cubicBezTo>
                  <a:pt x="5222508" y="4012954"/>
                  <a:pt x="5240636" y="4008967"/>
                  <a:pt x="5249608" y="4032889"/>
                </a:cubicBezTo>
                <a:cubicBezTo>
                  <a:pt x="5239391" y="4051454"/>
                  <a:pt x="5225685" y="4049025"/>
                  <a:pt x="5205812" y="4049087"/>
                </a:cubicBezTo>
                <a:cubicBezTo>
                  <a:pt x="5168434" y="4049149"/>
                  <a:pt x="5131056" y="4048464"/>
                  <a:pt x="5093677" y="4048713"/>
                </a:cubicBezTo>
                <a:cubicBezTo>
                  <a:pt x="5071437" y="4048837"/>
                  <a:pt x="5052935" y="4053634"/>
                  <a:pt x="5041161" y="4032889"/>
                </a:cubicBezTo>
                <a:cubicBezTo>
                  <a:pt x="5044712" y="4024853"/>
                  <a:pt x="5045023" y="4018935"/>
                  <a:pt x="5054368" y="4015072"/>
                </a:cubicBezTo>
                <a:cubicBezTo>
                  <a:pt x="5065924" y="4010244"/>
                  <a:pt x="5094612" y="4009855"/>
                  <a:pt x="5124219" y="4010634"/>
                </a:cubicBezTo>
                <a:close/>
                <a:moveTo>
                  <a:pt x="4247268" y="3823096"/>
                </a:moveTo>
                <a:cubicBezTo>
                  <a:pt x="4272942" y="3823711"/>
                  <a:pt x="4298203" y="3826997"/>
                  <a:pt x="4320381" y="3837525"/>
                </a:cubicBezTo>
                <a:cubicBezTo>
                  <a:pt x="4408469" y="3879326"/>
                  <a:pt x="4377757" y="3943804"/>
                  <a:pt x="4395947" y="4013453"/>
                </a:cubicBezTo>
                <a:cubicBezTo>
                  <a:pt x="4537175" y="4012580"/>
                  <a:pt x="4678341" y="4013577"/>
                  <a:pt x="4819569" y="4013390"/>
                </a:cubicBezTo>
                <a:cubicBezTo>
                  <a:pt x="4842619" y="4013328"/>
                  <a:pt x="4929026" y="4007285"/>
                  <a:pt x="4944911" y="4015882"/>
                </a:cubicBezTo>
                <a:cubicBezTo>
                  <a:pt x="4952947" y="4020118"/>
                  <a:pt x="4953944" y="4025165"/>
                  <a:pt x="4956872" y="4032889"/>
                </a:cubicBezTo>
                <a:cubicBezTo>
                  <a:pt x="4945659" y="4052887"/>
                  <a:pt x="4927842" y="4048837"/>
                  <a:pt x="4906785" y="4048837"/>
                </a:cubicBezTo>
                <a:cubicBezTo>
                  <a:pt x="4867351" y="4048962"/>
                  <a:pt x="4827855" y="4048775"/>
                  <a:pt x="4788420" y="4048713"/>
                </a:cubicBezTo>
                <a:cubicBezTo>
                  <a:pt x="4613988" y="4048526"/>
                  <a:pt x="4439556" y="4049087"/>
                  <a:pt x="4265123" y="4048837"/>
                </a:cubicBezTo>
                <a:cubicBezTo>
                  <a:pt x="3669125" y="4047841"/>
                  <a:pt x="3073188" y="4048464"/>
                  <a:pt x="2477190" y="4048713"/>
                </a:cubicBezTo>
                <a:cubicBezTo>
                  <a:pt x="2325621" y="4048775"/>
                  <a:pt x="2173989" y="4048775"/>
                  <a:pt x="2022420" y="4048775"/>
                </a:cubicBezTo>
                <a:cubicBezTo>
                  <a:pt x="1985041" y="4048775"/>
                  <a:pt x="1947663" y="4048651"/>
                  <a:pt x="1910285" y="4048713"/>
                </a:cubicBezTo>
                <a:cubicBezTo>
                  <a:pt x="1889789" y="4048775"/>
                  <a:pt x="1869044" y="4052762"/>
                  <a:pt x="1852909" y="4039119"/>
                </a:cubicBezTo>
                <a:cubicBezTo>
                  <a:pt x="1853407" y="4030958"/>
                  <a:pt x="1850728" y="4026597"/>
                  <a:pt x="1856647" y="4019620"/>
                </a:cubicBezTo>
                <a:cubicBezTo>
                  <a:pt x="1864434" y="4010524"/>
                  <a:pt x="1881192" y="4013141"/>
                  <a:pt x="1891595" y="4013079"/>
                </a:cubicBezTo>
                <a:cubicBezTo>
                  <a:pt x="1920688" y="4012830"/>
                  <a:pt x="1949719" y="4013266"/>
                  <a:pt x="1978812" y="4013266"/>
                </a:cubicBezTo>
                <a:cubicBezTo>
                  <a:pt x="2070202" y="4013390"/>
                  <a:pt x="2161530" y="4013453"/>
                  <a:pt x="2252920" y="4013141"/>
                </a:cubicBezTo>
                <a:cubicBezTo>
                  <a:pt x="2299082" y="4013016"/>
                  <a:pt x="2351973" y="4019745"/>
                  <a:pt x="2396204" y="4008219"/>
                </a:cubicBezTo>
                <a:cubicBezTo>
                  <a:pt x="2397014" y="3970218"/>
                  <a:pt x="2391344" y="3927981"/>
                  <a:pt x="2408788" y="3892783"/>
                </a:cubicBezTo>
                <a:cubicBezTo>
                  <a:pt x="2439874" y="3830174"/>
                  <a:pt x="2502732" y="3825315"/>
                  <a:pt x="2564406" y="3824879"/>
                </a:cubicBezTo>
                <a:cubicBezTo>
                  <a:pt x="2661964" y="3824193"/>
                  <a:pt x="2759584" y="3825003"/>
                  <a:pt x="2857204" y="3824816"/>
                </a:cubicBezTo>
                <a:cubicBezTo>
                  <a:pt x="3201895" y="3824193"/>
                  <a:pt x="3546648" y="3824879"/>
                  <a:pt x="3891339" y="3825003"/>
                </a:cubicBezTo>
                <a:cubicBezTo>
                  <a:pt x="3984785" y="3825003"/>
                  <a:pt x="4078231" y="3825315"/>
                  <a:pt x="4171677" y="3824692"/>
                </a:cubicBezTo>
                <a:cubicBezTo>
                  <a:pt x="4195506" y="3824536"/>
                  <a:pt x="4221593" y="3822481"/>
                  <a:pt x="4247268" y="3823096"/>
                </a:cubicBezTo>
                <a:close/>
                <a:moveTo>
                  <a:pt x="2858784" y="3600310"/>
                </a:moveTo>
                <a:cubicBezTo>
                  <a:pt x="2889887" y="3600834"/>
                  <a:pt x="2919735" y="3602664"/>
                  <a:pt x="2944420" y="3602664"/>
                </a:cubicBezTo>
                <a:cubicBezTo>
                  <a:pt x="3189435" y="3602664"/>
                  <a:pt x="3434513" y="3601854"/>
                  <a:pt x="3679528" y="3602602"/>
                </a:cubicBezTo>
                <a:cubicBezTo>
                  <a:pt x="3758459" y="3602851"/>
                  <a:pt x="3837328" y="3602228"/>
                  <a:pt x="3916258" y="3602851"/>
                </a:cubicBezTo>
                <a:cubicBezTo>
                  <a:pt x="3954820" y="3603163"/>
                  <a:pt x="3996559" y="3598303"/>
                  <a:pt x="4034623" y="3605343"/>
                </a:cubicBezTo>
                <a:cubicBezTo>
                  <a:pt x="4123770" y="3621852"/>
                  <a:pt x="4148876" y="3714238"/>
                  <a:pt x="4134299" y="3792796"/>
                </a:cubicBezTo>
                <a:cubicBezTo>
                  <a:pt x="3640094" y="3792796"/>
                  <a:pt x="3145827" y="3792796"/>
                  <a:pt x="2651623" y="3792796"/>
                </a:cubicBezTo>
                <a:cubicBezTo>
                  <a:pt x="2648383" y="3767752"/>
                  <a:pt x="2648009" y="3740653"/>
                  <a:pt x="2650501" y="3715484"/>
                </a:cubicBezTo>
                <a:cubicBezTo>
                  <a:pt x="2660874" y="3608909"/>
                  <a:pt x="2765475" y="3598736"/>
                  <a:pt x="2858784" y="3600310"/>
                </a:cubicBezTo>
                <a:close/>
                <a:moveTo>
                  <a:pt x="3576109" y="3305566"/>
                </a:moveTo>
                <a:cubicBezTo>
                  <a:pt x="3679233" y="3304599"/>
                  <a:pt x="3791415" y="3318043"/>
                  <a:pt x="3800012" y="3441065"/>
                </a:cubicBezTo>
                <a:cubicBezTo>
                  <a:pt x="3802939" y="3483053"/>
                  <a:pt x="3803002" y="3528842"/>
                  <a:pt x="3797893" y="3570519"/>
                </a:cubicBezTo>
                <a:cubicBezTo>
                  <a:pt x="3530015" y="3570519"/>
                  <a:pt x="3262136" y="3570519"/>
                  <a:pt x="2994258" y="3570519"/>
                </a:cubicBezTo>
                <a:cubicBezTo>
                  <a:pt x="2988277" y="3542672"/>
                  <a:pt x="2990644" y="3513392"/>
                  <a:pt x="2990644" y="3484673"/>
                </a:cubicBezTo>
                <a:cubicBezTo>
                  <a:pt x="2990644" y="3459692"/>
                  <a:pt x="2988340" y="3433589"/>
                  <a:pt x="2996189" y="3409480"/>
                </a:cubicBezTo>
                <a:cubicBezTo>
                  <a:pt x="3030141" y="3304634"/>
                  <a:pt x="3120535" y="3307624"/>
                  <a:pt x="3212298" y="3308060"/>
                </a:cubicBezTo>
                <a:cubicBezTo>
                  <a:pt x="3272540" y="3308309"/>
                  <a:pt x="3332719" y="3308122"/>
                  <a:pt x="3392961" y="3307936"/>
                </a:cubicBezTo>
                <a:cubicBezTo>
                  <a:pt x="3422053" y="3307873"/>
                  <a:pt x="3451084" y="3307811"/>
                  <a:pt x="3480177" y="3307811"/>
                </a:cubicBezTo>
                <a:cubicBezTo>
                  <a:pt x="3508367" y="3307811"/>
                  <a:pt x="3541735" y="3305888"/>
                  <a:pt x="3576109" y="3305566"/>
                </a:cubicBezTo>
                <a:close/>
                <a:moveTo>
                  <a:pt x="4723631" y="2291555"/>
                </a:moveTo>
                <a:cubicBezTo>
                  <a:pt x="5393764" y="2291555"/>
                  <a:pt x="6063958" y="2291555"/>
                  <a:pt x="6734152" y="2291555"/>
                </a:cubicBezTo>
                <a:cubicBezTo>
                  <a:pt x="6725369" y="2344445"/>
                  <a:pt x="6685436" y="2389175"/>
                  <a:pt x="6648680" y="2426366"/>
                </a:cubicBezTo>
                <a:cubicBezTo>
                  <a:pt x="6548319" y="2527849"/>
                  <a:pt x="6412573" y="2592326"/>
                  <a:pt x="6278509" y="2636059"/>
                </a:cubicBezTo>
                <a:cubicBezTo>
                  <a:pt x="5899430" y="2759595"/>
                  <a:pt x="5388842" y="2752804"/>
                  <a:pt x="5033810" y="2557066"/>
                </a:cubicBezTo>
                <a:cubicBezTo>
                  <a:pt x="4946718" y="2509035"/>
                  <a:pt x="4862367" y="2452344"/>
                  <a:pt x="4792532" y="2381014"/>
                </a:cubicBezTo>
                <a:cubicBezTo>
                  <a:pt x="4766865" y="2354849"/>
                  <a:pt x="4735717" y="2326130"/>
                  <a:pt x="4723631" y="2291555"/>
                </a:cubicBezTo>
                <a:close/>
                <a:moveTo>
                  <a:pt x="0" y="2291493"/>
                </a:moveTo>
                <a:cubicBezTo>
                  <a:pt x="660040" y="2291493"/>
                  <a:pt x="1320080" y="2291493"/>
                  <a:pt x="1980058" y="2291493"/>
                </a:cubicBezTo>
                <a:cubicBezTo>
                  <a:pt x="1967287" y="2325756"/>
                  <a:pt x="1937571" y="2354475"/>
                  <a:pt x="1912527" y="2380951"/>
                </a:cubicBezTo>
                <a:cubicBezTo>
                  <a:pt x="1844561" y="2452780"/>
                  <a:pt x="1763138" y="2509097"/>
                  <a:pt x="1677168" y="2556941"/>
                </a:cubicBezTo>
                <a:cubicBezTo>
                  <a:pt x="1321575" y="2755109"/>
                  <a:pt x="831171" y="2758411"/>
                  <a:pt x="450659" y="2636807"/>
                </a:cubicBezTo>
                <a:cubicBezTo>
                  <a:pt x="320769" y="2595254"/>
                  <a:pt x="184338" y="2530839"/>
                  <a:pt x="87964" y="2431911"/>
                </a:cubicBezTo>
                <a:cubicBezTo>
                  <a:pt x="50274" y="2393224"/>
                  <a:pt x="9656" y="2345691"/>
                  <a:pt x="0" y="2291493"/>
                </a:cubicBezTo>
                <a:close/>
                <a:moveTo>
                  <a:pt x="234487" y="1892665"/>
                </a:moveTo>
                <a:cubicBezTo>
                  <a:pt x="262334" y="1919017"/>
                  <a:pt x="240779" y="1949107"/>
                  <a:pt x="227884" y="1979695"/>
                </a:cubicBezTo>
                <a:cubicBezTo>
                  <a:pt x="198230" y="2049654"/>
                  <a:pt x="169760" y="2120300"/>
                  <a:pt x="139047" y="2189761"/>
                </a:cubicBezTo>
                <a:cubicBezTo>
                  <a:pt x="133690" y="2201971"/>
                  <a:pt x="117617" y="2254488"/>
                  <a:pt x="108522" y="2259347"/>
                </a:cubicBezTo>
                <a:cubicBezTo>
                  <a:pt x="101607" y="2262961"/>
                  <a:pt x="92324" y="2260593"/>
                  <a:pt x="84973" y="2260406"/>
                </a:cubicBezTo>
                <a:cubicBezTo>
                  <a:pt x="84413" y="2224212"/>
                  <a:pt x="112945" y="2180603"/>
                  <a:pt x="126837" y="2146527"/>
                </a:cubicBezTo>
                <a:cubicBezTo>
                  <a:pt x="161475" y="2061553"/>
                  <a:pt x="196361" y="1976144"/>
                  <a:pt x="234487" y="1892665"/>
                </a:cubicBezTo>
                <a:close/>
                <a:moveTo>
                  <a:pt x="6495367" y="1884816"/>
                </a:moveTo>
                <a:cubicBezTo>
                  <a:pt x="6548444" y="2008974"/>
                  <a:pt x="6601522" y="2133195"/>
                  <a:pt x="6654599" y="2257416"/>
                </a:cubicBezTo>
                <a:cubicBezTo>
                  <a:pt x="6645815" y="2259410"/>
                  <a:pt x="6637093" y="2264019"/>
                  <a:pt x="6627936" y="2258787"/>
                </a:cubicBezTo>
                <a:cubicBezTo>
                  <a:pt x="6617345" y="2252806"/>
                  <a:pt x="6599154" y="2194807"/>
                  <a:pt x="6593734" y="2181102"/>
                </a:cubicBezTo>
                <a:cubicBezTo>
                  <a:pt x="6567383" y="2114817"/>
                  <a:pt x="6537729" y="2049654"/>
                  <a:pt x="6510131" y="1983868"/>
                </a:cubicBezTo>
                <a:cubicBezTo>
                  <a:pt x="6493435" y="1944061"/>
                  <a:pt x="6473065" y="1926555"/>
                  <a:pt x="6495367" y="1884816"/>
                </a:cubicBezTo>
                <a:close/>
                <a:moveTo>
                  <a:pt x="1735852" y="1854539"/>
                </a:moveTo>
                <a:cubicBezTo>
                  <a:pt x="1793477" y="1988852"/>
                  <a:pt x="1851102" y="2123103"/>
                  <a:pt x="1908790" y="2257416"/>
                </a:cubicBezTo>
                <a:cubicBezTo>
                  <a:pt x="1899507" y="2259160"/>
                  <a:pt x="1890786" y="2263583"/>
                  <a:pt x="1881441" y="2257914"/>
                </a:cubicBezTo>
                <a:cubicBezTo>
                  <a:pt x="1872159" y="2252245"/>
                  <a:pt x="1851476" y="2194433"/>
                  <a:pt x="1846305" y="2181413"/>
                </a:cubicBezTo>
                <a:cubicBezTo>
                  <a:pt x="1815281" y="2103355"/>
                  <a:pt x="1781454" y="2026418"/>
                  <a:pt x="1748062" y="1949293"/>
                </a:cubicBezTo>
                <a:cubicBezTo>
                  <a:pt x="1733921" y="1916525"/>
                  <a:pt x="1710435" y="1885999"/>
                  <a:pt x="1735852" y="1854539"/>
                </a:cubicBezTo>
                <a:close/>
                <a:moveTo>
                  <a:pt x="4956623" y="1846316"/>
                </a:moveTo>
                <a:cubicBezTo>
                  <a:pt x="4976434" y="1889550"/>
                  <a:pt x="4955128" y="1915404"/>
                  <a:pt x="4938121" y="1955523"/>
                </a:cubicBezTo>
                <a:cubicBezTo>
                  <a:pt x="4907221" y="2028598"/>
                  <a:pt x="4876198" y="2101673"/>
                  <a:pt x="4846170" y="2175059"/>
                </a:cubicBezTo>
                <a:cubicBezTo>
                  <a:pt x="4840563" y="2188764"/>
                  <a:pt x="4819071" y="2250376"/>
                  <a:pt x="4810287" y="2256855"/>
                </a:cubicBezTo>
                <a:cubicBezTo>
                  <a:pt x="4801752" y="2263147"/>
                  <a:pt x="4791784" y="2260095"/>
                  <a:pt x="4782191" y="2259534"/>
                </a:cubicBezTo>
                <a:cubicBezTo>
                  <a:pt x="4840314" y="2121795"/>
                  <a:pt x="4898500" y="1984055"/>
                  <a:pt x="4956623" y="1846316"/>
                </a:cubicBezTo>
                <a:close/>
                <a:moveTo>
                  <a:pt x="3280825" y="884134"/>
                </a:moveTo>
                <a:cubicBezTo>
                  <a:pt x="3370969" y="926621"/>
                  <a:pt x="3428906" y="906000"/>
                  <a:pt x="3517555" y="884881"/>
                </a:cubicBezTo>
                <a:cubicBezTo>
                  <a:pt x="3550760" y="1681726"/>
                  <a:pt x="3584026" y="2478634"/>
                  <a:pt x="3617231" y="3275479"/>
                </a:cubicBezTo>
                <a:cubicBezTo>
                  <a:pt x="3470022" y="3275479"/>
                  <a:pt x="3322751" y="3275479"/>
                  <a:pt x="3175543" y="3275479"/>
                </a:cubicBezTo>
                <a:cubicBezTo>
                  <a:pt x="3210616" y="2478385"/>
                  <a:pt x="3245752" y="1681290"/>
                  <a:pt x="3280825" y="884134"/>
                </a:cubicBezTo>
                <a:close/>
                <a:moveTo>
                  <a:pt x="3395951" y="426708"/>
                </a:moveTo>
                <a:cubicBezTo>
                  <a:pt x="3382744" y="426700"/>
                  <a:pt x="3369537" y="428118"/>
                  <a:pt x="3356579" y="430921"/>
                </a:cubicBezTo>
                <a:cubicBezTo>
                  <a:pt x="3180091" y="469047"/>
                  <a:pt x="3178471" y="732938"/>
                  <a:pt x="3355831" y="770753"/>
                </a:cubicBezTo>
                <a:cubicBezTo>
                  <a:pt x="3382495" y="776422"/>
                  <a:pt x="3409532" y="776048"/>
                  <a:pt x="3436070" y="770130"/>
                </a:cubicBezTo>
                <a:cubicBezTo>
                  <a:pt x="3611749" y="731319"/>
                  <a:pt x="3610814" y="470417"/>
                  <a:pt x="3435323" y="431046"/>
                </a:cubicBezTo>
                <a:cubicBezTo>
                  <a:pt x="3422365" y="428149"/>
                  <a:pt x="3409158" y="426716"/>
                  <a:pt x="3395951" y="426708"/>
                </a:cubicBezTo>
                <a:close/>
                <a:moveTo>
                  <a:pt x="977592" y="216243"/>
                </a:moveTo>
                <a:cubicBezTo>
                  <a:pt x="1032273" y="223335"/>
                  <a:pt x="1050091" y="311505"/>
                  <a:pt x="987350" y="328130"/>
                </a:cubicBezTo>
                <a:cubicBezTo>
                  <a:pt x="917203" y="346695"/>
                  <a:pt x="883064" y="239232"/>
                  <a:pt x="952027" y="218612"/>
                </a:cubicBezTo>
                <a:cubicBezTo>
                  <a:pt x="961216" y="215871"/>
                  <a:pt x="969780" y="215230"/>
                  <a:pt x="977592" y="216243"/>
                </a:cubicBezTo>
                <a:close/>
                <a:moveTo>
                  <a:pt x="5793541" y="216119"/>
                </a:moveTo>
                <a:cubicBezTo>
                  <a:pt x="5848204" y="222230"/>
                  <a:pt x="5866880" y="312424"/>
                  <a:pt x="5802994" y="328068"/>
                </a:cubicBezTo>
                <a:cubicBezTo>
                  <a:pt x="5734841" y="344826"/>
                  <a:pt x="5701886" y="241039"/>
                  <a:pt x="5768046" y="219110"/>
                </a:cubicBezTo>
                <a:cubicBezTo>
                  <a:pt x="5777188" y="216089"/>
                  <a:pt x="5785732" y="215246"/>
                  <a:pt x="5793541" y="216119"/>
                </a:cubicBezTo>
                <a:close/>
                <a:moveTo>
                  <a:pt x="5774587" y="188709"/>
                </a:moveTo>
                <a:cubicBezTo>
                  <a:pt x="5668993" y="205778"/>
                  <a:pt x="5689364" y="368748"/>
                  <a:pt x="5794771" y="357286"/>
                </a:cubicBezTo>
                <a:cubicBezTo>
                  <a:pt x="5907779" y="345013"/>
                  <a:pt x="5885040" y="170892"/>
                  <a:pt x="5774587" y="188709"/>
                </a:cubicBezTo>
                <a:close/>
                <a:moveTo>
                  <a:pt x="958257" y="188211"/>
                </a:moveTo>
                <a:cubicBezTo>
                  <a:pt x="854345" y="202165"/>
                  <a:pt x="873034" y="370306"/>
                  <a:pt x="978317" y="357099"/>
                </a:cubicBezTo>
                <a:cubicBezTo>
                  <a:pt x="1092196" y="342833"/>
                  <a:pt x="1068648" y="173446"/>
                  <a:pt x="958257" y="188211"/>
                </a:cubicBezTo>
                <a:close/>
                <a:moveTo>
                  <a:pt x="3399190" y="10"/>
                </a:moveTo>
                <a:cubicBezTo>
                  <a:pt x="3486843" y="1132"/>
                  <a:pt x="3549015" y="85607"/>
                  <a:pt x="3531634" y="169771"/>
                </a:cubicBezTo>
                <a:cubicBezTo>
                  <a:pt x="3524034" y="206401"/>
                  <a:pt x="3490954" y="231134"/>
                  <a:pt x="3486220" y="252938"/>
                </a:cubicBezTo>
                <a:cubicBezTo>
                  <a:pt x="3481111" y="276174"/>
                  <a:pt x="3488836" y="308818"/>
                  <a:pt x="3490830" y="332429"/>
                </a:cubicBezTo>
                <a:cubicBezTo>
                  <a:pt x="3521542" y="349748"/>
                  <a:pt x="3552317" y="362145"/>
                  <a:pt x="3579479" y="385631"/>
                </a:cubicBezTo>
                <a:cubicBezTo>
                  <a:pt x="3599974" y="403323"/>
                  <a:pt x="3614054" y="426622"/>
                  <a:pt x="3633740" y="444564"/>
                </a:cubicBezTo>
                <a:cubicBezTo>
                  <a:pt x="3735035" y="441698"/>
                  <a:pt x="3846174" y="418025"/>
                  <a:pt x="3947407" y="404694"/>
                </a:cubicBezTo>
                <a:cubicBezTo>
                  <a:pt x="4163080" y="376349"/>
                  <a:pt x="4379127" y="349000"/>
                  <a:pt x="4595361" y="324704"/>
                </a:cubicBezTo>
                <a:cubicBezTo>
                  <a:pt x="4831966" y="298165"/>
                  <a:pt x="5068696" y="273558"/>
                  <a:pt x="5305675" y="250259"/>
                </a:cubicBezTo>
                <a:cubicBezTo>
                  <a:pt x="5376133" y="243344"/>
                  <a:pt x="5446716" y="236429"/>
                  <a:pt x="5517299" y="230822"/>
                </a:cubicBezTo>
                <a:cubicBezTo>
                  <a:pt x="5557979" y="227583"/>
                  <a:pt x="5600279" y="227956"/>
                  <a:pt x="5640149" y="220294"/>
                </a:cubicBezTo>
                <a:cubicBezTo>
                  <a:pt x="5656409" y="189083"/>
                  <a:pt x="5672357" y="160862"/>
                  <a:pt x="5702384" y="140429"/>
                </a:cubicBezTo>
                <a:cubicBezTo>
                  <a:pt x="5797574" y="75889"/>
                  <a:pt x="5927963" y="141238"/>
                  <a:pt x="5942353" y="251816"/>
                </a:cubicBezTo>
                <a:cubicBezTo>
                  <a:pt x="5949767" y="308258"/>
                  <a:pt x="5925409" y="355292"/>
                  <a:pt x="5887719" y="394726"/>
                </a:cubicBezTo>
                <a:cubicBezTo>
                  <a:pt x="5961541" y="553522"/>
                  <a:pt x="6035301" y="712256"/>
                  <a:pt x="6109123" y="871052"/>
                </a:cubicBezTo>
                <a:cubicBezTo>
                  <a:pt x="6098346" y="867314"/>
                  <a:pt x="6083830" y="863451"/>
                  <a:pt x="6075047" y="855477"/>
                </a:cubicBezTo>
                <a:cubicBezTo>
                  <a:pt x="6054800" y="836975"/>
                  <a:pt x="6034802" y="773992"/>
                  <a:pt x="6021533" y="747142"/>
                </a:cubicBezTo>
                <a:cubicBezTo>
                  <a:pt x="5987146" y="677494"/>
                  <a:pt x="5953754" y="607036"/>
                  <a:pt x="5920300" y="536889"/>
                </a:cubicBezTo>
                <a:cubicBezTo>
                  <a:pt x="5901113" y="496520"/>
                  <a:pt x="5883856" y="452600"/>
                  <a:pt x="5859934" y="414973"/>
                </a:cubicBezTo>
                <a:cubicBezTo>
                  <a:pt x="5811841" y="430298"/>
                  <a:pt x="5771472" y="434596"/>
                  <a:pt x="5722880" y="417652"/>
                </a:cubicBezTo>
                <a:cubicBezTo>
                  <a:pt x="5697899" y="448987"/>
                  <a:pt x="5678774" y="505242"/>
                  <a:pt x="5662327" y="542994"/>
                </a:cubicBezTo>
                <a:cubicBezTo>
                  <a:pt x="5639339" y="595884"/>
                  <a:pt x="5611867" y="646843"/>
                  <a:pt x="5588256" y="699547"/>
                </a:cubicBezTo>
                <a:cubicBezTo>
                  <a:pt x="5577167" y="724279"/>
                  <a:pt x="5558477" y="783461"/>
                  <a:pt x="5539913" y="800593"/>
                </a:cubicBezTo>
                <a:cubicBezTo>
                  <a:pt x="5532936" y="807010"/>
                  <a:pt x="5519729" y="809128"/>
                  <a:pt x="5511069" y="811994"/>
                </a:cubicBezTo>
                <a:cubicBezTo>
                  <a:pt x="5512315" y="772123"/>
                  <a:pt x="5543588" y="727020"/>
                  <a:pt x="5560845" y="690639"/>
                </a:cubicBezTo>
                <a:cubicBezTo>
                  <a:pt x="5586948" y="635630"/>
                  <a:pt x="5611305" y="579687"/>
                  <a:pt x="5637906" y="524865"/>
                </a:cubicBezTo>
                <a:cubicBezTo>
                  <a:pt x="5657343" y="484870"/>
                  <a:pt x="5680705" y="443194"/>
                  <a:pt x="5694161" y="400956"/>
                </a:cubicBezTo>
                <a:cubicBezTo>
                  <a:pt x="5671485" y="377158"/>
                  <a:pt x="5655910" y="353361"/>
                  <a:pt x="5638156" y="326199"/>
                </a:cubicBezTo>
                <a:cubicBezTo>
                  <a:pt x="5557294" y="326947"/>
                  <a:pt x="5473068" y="343892"/>
                  <a:pt x="5392704" y="353859"/>
                </a:cubicBezTo>
                <a:cubicBezTo>
                  <a:pt x="5228364" y="374230"/>
                  <a:pt x="5064709" y="399585"/>
                  <a:pt x="4900556" y="421763"/>
                </a:cubicBezTo>
                <a:cubicBezTo>
                  <a:pt x="4646133" y="456089"/>
                  <a:pt x="4392770" y="500071"/>
                  <a:pt x="4140341" y="546046"/>
                </a:cubicBezTo>
                <a:cubicBezTo>
                  <a:pt x="4040479" y="564237"/>
                  <a:pt x="3940990" y="583923"/>
                  <a:pt x="3841065" y="601678"/>
                </a:cubicBezTo>
                <a:cubicBezTo>
                  <a:pt x="3787240" y="611209"/>
                  <a:pt x="3732356" y="619246"/>
                  <a:pt x="3679528" y="633325"/>
                </a:cubicBezTo>
                <a:cubicBezTo>
                  <a:pt x="3670994" y="652014"/>
                  <a:pt x="3668004" y="672323"/>
                  <a:pt x="3661649" y="691947"/>
                </a:cubicBezTo>
                <a:cubicBezTo>
                  <a:pt x="3649003" y="731132"/>
                  <a:pt x="3627136" y="766890"/>
                  <a:pt x="3598479" y="796482"/>
                </a:cubicBezTo>
                <a:cubicBezTo>
                  <a:pt x="3484724" y="913974"/>
                  <a:pt x="3292849" y="910299"/>
                  <a:pt x="3184576" y="786763"/>
                </a:cubicBezTo>
                <a:cubicBezTo>
                  <a:pt x="3159782" y="758418"/>
                  <a:pt x="3139348" y="723407"/>
                  <a:pt x="3127761" y="687586"/>
                </a:cubicBezTo>
                <a:cubicBezTo>
                  <a:pt x="3121780" y="669021"/>
                  <a:pt x="3120161" y="650145"/>
                  <a:pt x="3112623" y="632266"/>
                </a:cubicBezTo>
                <a:cubicBezTo>
                  <a:pt x="3025469" y="609777"/>
                  <a:pt x="2934141" y="599622"/>
                  <a:pt x="2845679" y="582740"/>
                </a:cubicBezTo>
                <a:cubicBezTo>
                  <a:pt x="2615802" y="538882"/>
                  <a:pt x="2384679" y="500881"/>
                  <a:pt x="2153369" y="465122"/>
                </a:cubicBezTo>
                <a:cubicBezTo>
                  <a:pt x="1921124" y="429239"/>
                  <a:pt x="1688506" y="396720"/>
                  <a:pt x="1455514" y="366069"/>
                </a:cubicBezTo>
                <a:cubicBezTo>
                  <a:pt x="1345746" y="351617"/>
                  <a:pt x="1234047" y="332055"/>
                  <a:pt x="1123532" y="326199"/>
                </a:cubicBezTo>
                <a:cubicBezTo>
                  <a:pt x="1105590" y="351118"/>
                  <a:pt x="1087586" y="376037"/>
                  <a:pt x="1069645" y="400956"/>
                </a:cubicBezTo>
                <a:cubicBezTo>
                  <a:pt x="1139106" y="546296"/>
                  <a:pt x="1208568" y="691698"/>
                  <a:pt x="1278029" y="837037"/>
                </a:cubicBezTo>
                <a:cubicBezTo>
                  <a:pt x="1228316" y="832427"/>
                  <a:pt x="1215171" y="771064"/>
                  <a:pt x="1196856" y="731132"/>
                </a:cubicBezTo>
                <a:cubicBezTo>
                  <a:pt x="1148762" y="626535"/>
                  <a:pt x="1098488" y="521065"/>
                  <a:pt x="1044352" y="419458"/>
                </a:cubicBezTo>
                <a:cubicBezTo>
                  <a:pt x="1028902" y="419832"/>
                  <a:pt x="1016131" y="425439"/>
                  <a:pt x="1000495" y="428055"/>
                </a:cubicBezTo>
                <a:cubicBezTo>
                  <a:pt x="968225" y="433475"/>
                  <a:pt x="937824" y="428803"/>
                  <a:pt x="907298" y="418088"/>
                </a:cubicBezTo>
                <a:cubicBezTo>
                  <a:pt x="879264" y="447804"/>
                  <a:pt x="865060" y="500507"/>
                  <a:pt x="848116" y="537948"/>
                </a:cubicBezTo>
                <a:cubicBezTo>
                  <a:pt x="818649" y="603235"/>
                  <a:pt x="788186" y="668710"/>
                  <a:pt x="756912" y="733125"/>
                </a:cubicBezTo>
                <a:cubicBezTo>
                  <a:pt x="746446" y="754742"/>
                  <a:pt x="727134" y="817102"/>
                  <a:pt x="710189" y="829748"/>
                </a:cubicBezTo>
                <a:cubicBezTo>
                  <a:pt x="700409" y="837099"/>
                  <a:pt x="687887" y="837224"/>
                  <a:pt x="676798" y="838034"/>
                </a:cubicBezTo>
                <a:cubicBezTo>
                  <a:pt x="743705" y="692321"/>
                  <a:pt x="810613" y="546669"/>
                  <a:pt x="877520" y="400956"/>
                </a:cubicBezTo>
                <a:cubicBezTo>
                  <a:pt x="851916" y="374230"/>
                  <a:pt x="829177" y="348066"/>
                  <a:pt x="819895" y="311123"/>
                </a:cubicBezTo>
                <a:cubicBezTo>
                  <a:pt x="791923" y="200359"/>
                  <a:pt x="889606" y="98440"/>
                  <a:pt x="1000682" y="117877"/>
                </a:cubicBezTo>
                <a:cubicBezTo>
                  <a:pt x="1060051" y="128343"/>
                  <a:pt x="1094065" y="170705"/>
                  <a:pt x="1121165" y="220294"/>
                </a:cubicBezTo>
                <a:cubicBezTo>
                  <a:pt x="1167389" y="228019"/>
                  <a:pt x="1215607" y="227209"/>
                  <a:pt x="1262393" y="231196"/>
                </a:cubicBezTo>
                <a:cubicBezTo>
                  <a:pt x="1328864" y="236803"/>
                  <a:pt x="1395273" y="243531"/>
                  <a:pt x="1461682" y="249947"/>
                </a:cubicBezTo>
                <a:cubicBezTo>
                  <a:pt x="1702585" y="273122"/>
                  <a:pt x="1943801" y="296296"/>
                  <a:pt x="2184081" y="325202"/>
                </a:cubicBezTo>
                <a:cubicBezTo>
                  <a:pt x="2402246" y="351492"/>
                  <a:pt x="2620474" y="377221"/>
                  <a:pt x="2838515" y="404694"/>
                </a:cubicBezTo>
                <a:cubicBezTo>
                  <a:pt x="2904923" y="413042"/>
                  <a:pt x="2971270" y="422137"/>
                  <a:pt x="3037741" y="430609"/>
                </a:cubicBezTo>
                <a:cubicBezTo>
                  <a:pt x="3077923" y="435718"/>
                  <a:pt x="3119475" y="444938"/>
                  <a:pt x="3159907" y="444564"/>
                </a:cubicBezTo>
                <a:cubicBezTo>
                  <a:pt x="3185822" y="415160"/>
                  <a:pt x="3208187" y="386690"/>
                  <a:pt x="3241142" y="364201"/>
                </a:cubicBezTo>
                <a:cubicBezTo>
                  <a:pt x="3259520" y="351679"/>
                  <a:pt x="3280265" y="343892"/>
                  <a:pt x="3299141" y="332429"/>
                </a:cubicBezTo>
                <a:cubicBezTo>
                  <a:pt x="3301820" y="307946"/>
                  <a:pt x="3309856" y="270069"/>
                  <a:pt x="3301508" y="246583"/>
                </a:cubicBezTo>
                <a:cubicBezTo>
                  <a:pt x="3298767" y="238921"/>
                  <a:pt x="3289796" y="231819"/>
                  <a:pt x="3284875" y="225340"/>
                </a:cubicBezTo>
                <a:cubicBezTo>
                  <a:pt x="3271419" y="207398"/>
                  <a:pt x="3262136" y="186529"/>
                  <a:pt x="3258897" y="164226"/>
                </a:cubicBezTo>
                <a:cubicBezTo>
                  <a:pt x="3246375" y="78381"/>
                  <a:pt x="3310915" y="-1049"/>
                  <a:pt x="3399190" y="10"/>
                </a:cubicBezTo>
                <a:close/>
              </a:path>
            </a:pathLst>
          </a:custGeom>
          <a:solidFill>
            <a:schemeClr val="tx2"/>
          </a:solidFill>
          <a:ln w="1556" cap="flat">
            <a:noFill/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30A036CE-7E70-03EA-EDEB-E3E09D538389}"/>
              </a:ext>
            </a:extLst>
          </p:cNvPr>
          <p:cNvSpPr/>
          <p:nvPr/>
        </p:nvSpPr>
        <p:spPr>
          <a:xfrm>
            <a:off x="7628696" y="2410358"/>
            <a:ext cx="1584628" cy="1463496"/>
          </a:xfrm>
          <a:custGeom>
            <a:avLst/>
            <a:gdLst>
              <a:gd name="csX0" fmla="*/ 791687 w 1584628"/>
              <a:gd name="csY0" fmla="*/ 13 h 1463496"/>
              <a:gd name="csX1" fmla="*/ 1583540 w 1584628"/>
              <a:gd name="csY1" fmla="*/ 753269 h 1463496"/>
              <a:gd name="csX2" fmla="*/ 1376214 w 1584628"/>
              <a:gd name="csY2" fmla="*/ 1332260 h 1463496"/>
              <a:gd name="csX3" fmla="*/ 1222527 w 1584628"/>
              <a:gd name="csY3" fmla="*/ 1458724 h 1463496"/>
              <a:gd name="csX4" fmla="*/ 1155433 w 1584628"/>
              <a:gd name="csY4" fmla="*/ 1460531 h 1463496"/>
              <a:gd name="csX5" fmla="*/ 1012149 w 1584628"/>
              <a:gd name="csY5" fmla="*/ 1460593 h 1463496"/>
              <a:gd name="csX6" fmla="*/ 551149 w 1584628"/>
              <a:gd name="csY6" fmla="*/ 1460531 h 1463496"/>
              <a:gd name="csX7" fmla="*/ 359335 w 1584628"/>
              <a:gd name="csY7" fmla="*/ 1458973 h 1463496"/>
              <a:gd name="csX8" fmla="*/ 311553 w 1584628"/>
              <a:gd name="csY8" fmla="*/ 1426018 h 1463496"/>
              <a:gd name="csX9" fmla="*/ 120301 w 1584628"/>
              <a:gd name="csY9" fmla="*/ 1218506 h 1463496"/>
              <a:gd name="csX10" fmla="*/ 7729 w 1584628"/>
              <a:gd name="csY10" fmla="*/ 908763 h 1463496"/>
              <a:gd name="csX11" fmla="*/ 708075 w 1584628"/>
              <a:gd name="csY11" fmla="*/ 5078 h 1463496"/>
              <a:gd name="csX12" fmla="*/ 791687 w 1584628"/>
              <a:gd name="csY12" fmla="*/ 13 h 146349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1584628" h="1463496">
                <a:moveTo>
                  <a:pt x="791687" y="13"/>
                </a:moveTo>
                <a:cubicBezTo>
                  <a:pt x="1206197" y="-2369"/>
                  <a:pt x="1561347" y="333756"/>
                  <a:pt x="1583540" y="753269"/>
                </a:cubicBezTo>
                <a:cubicBezTo>
                  <a:pt x="1594691" y="964270"/>
                  <a:pt x="1519747" y="1176642"/>
                  <a:pt x="1376214" y="1332260"/>
                </a:cubicBezTo>
                <a:cubicBezTo>
                  <a:pt x="1347931" y="1362849"/>
                  <a:pt x="1259656" y="1447261"/>
                  <a:pt x="1222527" y="1458724"/>
                </a:cubicBezTo>
                <a:cubicBezTo>
                  <a:pt x="1202467" y="1464892"/>
                  <a:pt x="1176302" y="1460531"/>
                  <a:pt x="1155433" y="1460531"/>
                </a:cubicBezTo>
                <a:cubicBezTo>
                  <a:pt x="1107650" y="1460531"/>
                  <a:pt x="1059931" y="1460655"/>
                  <a:pt x="1012149" y="1460593"/>
                </a:cubicBezTo>
                <a:cubicBezTo>
                  <a:pt x="858461" y="1460344"/>
                  <a:pt x="704836" y="1460095"/>
                  <a:pt x="551149" y="1460531"/>
                </a:cubicBezTo>
                <a:cubicBezTo>
                  <a:pt x="511777" y="1460655"/>
                  <a:pt x="389363" y="1468069"/>
                  <a:pt x="359335" y="1458973"/>
                </a:cubicBezTo>
                <a:cubicBezTo>
                  <a:pt x="343075" y="1453989"/>
                  <a:pt x="325071" y="1436110"/>
                  <a:pt x="311553" y="1426018"/>
                </a:cubicBezTo>
                <a:cubicBezTo>
                  <a:pt x="236672" y="1370262"/>
                  <a:pt x="168830" y="1298371"/>
                  <a:pt x="120301" y="1218506"/>
                </a:cubicBezTo>
                <a:cubicBezTo>
                  <a:pt x="62676" y="1123565"/>
                  <a:pt x="23054" y="1019217"/>
                  <a:pt x="7729" y="908763"/>
                </a:cubicBezTo>
                <a:cubicBezTo>
                  <a:pt x="-54132" y="461967"/>
                  <a:pt x="262276" y="56536"/>
                  <a:pt x="708075" y="5078"/>
                </a:cubicBezTo>
                <a:cubicBezTo>
                  <a:pt x="736156" y="1835"/>
                  <a:pt x="764053" y="172"/>
                  <a:pt x="791687" y="13"/>
                </a:cubicBezTo>
                <a:close/>
              </a:path>
            </a:pathLst>
          </a:custGeom>
          <a:solidFill>
            <a:srgbClr val="25BADD"/>
          </a:solidFill>
          <a:ln w="1556" cap="flat">
            <a:noFill/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DB2C5936-CBD4-E1A9-DE41-7FFAA29A3B6C}"/>
              </a:ext>
            </a:extLst>
          </p:cNvPr>
          <p:cNvSpPr/>
          <p:nvPr/>
        </p:nvSpPr>
        <p:spPr>
          <a:xfrm>
            <a:off x="2894754" y="2410980"/>
            <a:ext cx="1544444" cy="1462906"/>
          </a:xfrm>
          <a:custGeom>
            <a:avLst/>
            <a:gdLst>
              <a:gd name="csX0" fmla="*/ 790853 w 1544444"/>
              <a:gd name="csY0" fmla="*/ 184 h 1462906"/>
              <a:gd name="csX1" fmla="*/ 1527692 w 1544444"/>
              <a:gd name="csY1" fmla="*/ 953183 h 1462906"/>
              <a:gd name="csX2" fmla="*/ 1307159 w 1544444"/>
              <a:gd name="csY2" fmla="*/ 1362975 h 1462906"/>
              <a:gd name="csX3" fmla="*/ 1190601 w 1544444"/>
              <a:gd name="csY3" fmla="*/ 1457978 h 1462906"/>
              <a:gd name="csX4" fmla="*/ 992807 w 1544444"/>
              <a:gd name="csY4" fmla="*/ 1459847 h 1462906"/>
              <a:gd name="csX5" fmla="*/ 550496 w 1544444"/>
              <a:gd name="csY5" fmla="*/ 1459847 h 1462906"/>
              <a:gd name="csX6" fmla="*/ 407212 w 1544444"/>
              <a:gd name="csY6" fmla="*/ 1460034 h 1462906"/>
              <a:gd name="csX7" fmla="*/ 339806 w 1544444"/>
              <a:gd name="csY7" fmla="*/ 1452434 h 1462906"/>
              <a:gd name="csX8" fmla="*/ 164502 w 1544444"/>
              <a:gd name="csY8" fmla="*/ 1285041 h 1462906"/>
              <a:gd name="csX9" fmla="*/ 195900 w 1544444"/>
              <a:gd name="csY9" fmla="*/ 264299 h 1462906"/>
              <a:gd name="csX10" fmla="*/ 448142 w 1544444"/>
              <a:gd name="csY10" fmla="*/ 73856 h 1462906"/>
              <a:gd name="csX11" fmla="*/ 694465 w 1544444"/>
              <a:gd name="csY11" fmla="*/ 4333 h 1462906"/>
              <a:gd name="csX12" fmla="*/ 790853 w 1544444"/>
              <a:gd name="csY12" fmla="*/ 184 h 146290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1544444" h="1462906">
                <a:moveTo>
                  <a:pt x="790853" y="184"/>
                </a:moveTo>
                <a:cubicBezTo>
                  <a:pt x="1265787" y="10806"/>
                  <a:pt x="1627855" y="481748"/>
                  <a:pt x="1527692" y="953183"/>
                </a:cubicBezTo>
                <a:cubicBezTo>
                  <a:pt x="1494799" y="1107992"/>
                  <a:pt x="1419980" y="1251151"/>
                  <a:pt x="1307159" y="1362975"/>
                </a:cubicBezTo>
                <a:cubicBezTo>
                  <a:pt x="1282552" y="1387395"/>
                  <a:pt x="1221999" y="1447886"/>
                  <a:pt x="1190601" y="1457978"/>
                </a:cubicBezTo>
                <a:cubicBezTo>
                  <a:pt x="1159826" y="1467883"/>
                  <a:pt x="1033425" y="1459785"/>
                  <a:pt x="992807" y="1459847"/>
                </a:cubicBezTo>
                <a:cubicBezTo>
                  <a:pt x="845349" y="1460096"/>
                  <a:pt x="697954" y="1459536"/>
                  <a:pt x="550496" y="1459847"/>
                </a:cubicBezTo>
                <a:cubicBezTo>
                  <a:pt x="502714" y="1459972"/>
                  <a:pt x="454994" y="1460034"/>
                  <a:pt x="407212" y="1460034"/>
                </a:cubicBezTo>
                <a:cubicBezTo>
                  <a:pt x="385034" y="1460034"/>
                  <a:pt x="359181" y="1464831"/>
                  <a:pt x="339806" y="1452434"/>
                </a:cubicBezTo>
                <a:cubicBezTo>
                  <a:pt x="271965" y="1409137"/>
                  <a:pt x="213156" y="1348522"/>
                  <a:pt x="164502" y="1285041"/>
                </a:cubicBezTo>
                <a:cubicBezTo>
                  <a:pt x="-65437" y="985266"/>
                  <a:pt x="-53726" y="549870"/>
                  <a:pt x="195900" y="264299"/>
                </a:cubicBezTo>
                <a:cubicBezTo>
                  <a:pt x="266669" y="183375"/>
                  <a:pt x="351955" y="121202"/>
                  <a:pt x="448142" y="73856"/>
                </a:cubicBezTo>
                <a:cubicBezTo>
                  <a:pt x="524269" y="36354"/>
                  <a:pt x="610301" y="13428"/>
                  <a:pt x="694465" y="4333"/>
                </a:cubicBezTo>
                <a:cubicBezTo>
                  <a:pt x="727027" y="813"/>
                  <a:pt x="759191" y="-524"/>
                  <a:pt x="790853" y="184"/>
                </a:cubicBezTo>
                <a:close/>
              </a:path>
            </a:pathLst>
          </a:custGeom>
          <a:solidFill>
            <a:srgbClr val="F65F48"/>
          </a:solidFill>
          <a:ln w="1556" cap="flat">
            <a:noFill/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pic>
        <p:nvPicPr>
          <p:cNvPr id="55" name="Graphic 54" descr="Lights On with solid fill">
            <a:extLst>
              <a:ext uri="{FF2B5EF4-FFF2-40B4-BE49-F238E27FC236}">
                <a16:creationId xmlns:a16="http://schemas.microsoft.com/office/drawing/2014/main" id="{DABBD5E6-CE5F-8797-3FCC-2FE1A94F7BC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872370" y="2635028"/>
            <a:ext cx="1097280" cy="1097280"/>
          </a:xfrm>
          <a:prstGeom prst="rect">
            <a:avLst/>
          </a:prstGeom>
        </p:spPr>
      </p:pic>
      <p:pic>
        <p:nvPicPr>
          <p:cNvPr id="56" name="Graphic 55" descr="Bullseye with solid fill">
            <a:extLst>
              <a:ext uri="{FF2B5EF4-FFF2-40B4-BE49-F238E27FC236}">
                <a16:creationId xmlns:a16="http://schemas.microsoft.com/office/drawing/2014/main" id="{209CEA08-2761-8F3E-CDBA-52CA15BC854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118336" y="2635028"/>
            <a:ext cx="1097280" cy="1097280"/>
          </a:xfrm>
          <a:prstGeom prst="rect">
            <a:avLst/>
          </a:prstGeom>
        </p:spPr>
      </p:pic>
      <p:grpSp>
        <p:nvGrpSpPr>
          <p:cNvPr id="57" name="Group 56">
            <a:extLst>
              <a:ext uri="{FF2B5EF4-FFF2-40B4-BE49-F238E27FC236}">
                <a16:creationId xmlns:a16="http://schemas.microsoft.com/office/drawing/2014/main" id="{650AA0E3-49EF-82DA-2483-77E077ADAEF8}"/>
              </a:ext>
            </a:extLst>
          </p:cNvPr>
          <p:cNvGrpSpPr/>
          <p:nvPr/>
        </p:nvGrpSpPr>
        <p:grpSpPr>
          <a:xfrm>
            <a:off x="9976683" y="2220030"/>
            <a:ext cx="1835417" cy="1659485"/>
            <a:chOff x="8921977" y="2947244"/>
            <a:chExt cx="2926080" cy="1659485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A446233-480C-21F3-1E61-1667799041E8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BEC5485E-8190-9A28-0561-76C482356D2F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83668307-6A1D-75A9-EC8D-C075B95CC77A}"/>
              </a:ext>
            </a:extLst>
          </p:cNvPr>
          <p:cNvGrpSpPr/>
          <p:nvPr/>
        </p:nvGrpSpPr>
        <p:grpSpPr>
          <a:xfrm>
            <a:off x="379900" y="2220030"/>
            <a:ext cx="1835417" cy="1659485"/>
            <a:chOff x="332936" y="2947244"/>
            <a:chExt cx="2926080" cy="1659485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A3BEDFC3-19B8-D593-0FD3-8D78312A607D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5A97FCDB-653D-1FDE-7163-A552FAD7BC2E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sp>
        <p:nvSpPr>
          <p:cNvPr id="6" name="Oval 5">
            <a:extLst>
              <a:ext uri="{FF2B5EF4-FFF2-40B4-BE49-F238E27FC236}">
                <a16:creationId xmlns:a16="http://schemas.microsoft.com/office/drawing/2014/main" id="{9FE302D8-F873-5794-5165-5218E1A2249A}"/>
              </a:ext>
            </a:extLst>
          </p:cNvPr>
          <p:cNvSpPr/>
          <p:nvPr/>
        </p:nvSpPr>
        <p:spPr>
          <a:xfrm>
            <a:off x="5990343" y="2116047"/>
            <a:ext cx="185139" cy="189750"/>
          </a:xfrm>
          <a:prstGeom prst="ellipse">
            <a:avLst/>
          </a:prstGeom>
          <a:solidFill>
            <a:srgbClr val="FCC51C"/>
          </a:solidFill>
          <a:ln w="2084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1634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706B42-ED74-76F1-D369-C4A00E2C0B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85EED2B6-19BD-0E60-59BF-9D8B99914063}"/>
              </a:ext>
            </a:extLst>
          </p:cNvPr>
          <p:cNvSpPr/>
          <p:nvPr/>
        </p:nvSpPr>
        <p:spPr>
          <a:xfrm>
            <a:off x="4818323" y="3429001"/>
            <a:ext cx="2555354" cy="2132557"/>
          </a:xfrm>
          <a:custGeom>
            <a:avLst/>
            <a:gdLst>
              <a:gd name="csX0" fmla="*/ 1277677 w 2555354"/>
              <a:gd name="csY0" fmla="*/ 0 h 2132557"/>
              <a:gd name="csX1" fmla="*/ 2555354 w 2555354"/>
              <a:gd name="csY1" fmla="*/ 1277677 h 2132557"/>
              <a:gd name="csX2" fmla="*/ 2263595 w 2555354"/>
              <a:gd name="csY2" fmla="*/ 2090399 h 2132557"/>
              <a:gd name="csX3" fmla="*/ 2225279 w 2555354"/>
              <a:gd name="csY3" fmla="*/ 2132557 h 2132557"/>
              <a:gd name="csX4" fmla="*/ 330076 w 2555354"/>
              <a:gd name="csY4" fmla="*/ 2132557 h 2132557"/>
              <a:gd name="csX5" fmla="*/ 291759 w 2555354"/>
              <a:gd name="csY5" fmla="*/ 2090399 h 2132557"/>
              <a:gd name="csX6" fmla="*/ 0 w 2555354"/>
              <a:gd name="csY6" fmla="*/ 1277677 h 2132557"/>
              <a:gd name="csX7" fmla="*/ 1277677 w 2555354"/>
              <a:gd name="csY7" fmla="*/ 0 h 21325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2555354" h="2132557">
                <a:moveTo>
                  <a:pt x="1277677" y="0"/>
                </a:moveTo>
                <a:cubicBezTo>
                  <a:pt x="1983319" y="0"/>
                  <a:pt x="2555354" y="572035"/>
                  <a:pt x="2555354" y="1277677"/>
                </a:cubicBezTo>
                <a:cubicBezTo>
                  <a:pt x="2555354" y="1586396"/>
                  <a:pt x="2445863" y="1869541"/>
                  <a:pt x="2263595" y="2090399"/>
                </a:cubicBezTo>
                <a:lnTo>
                  <a:pt x="2225279" y="2132557"/>
                </a:lnTo>
                <a:lnTo>
                  <a:pt x="330076" y="2132557"/>
                </a:lnTo>
                <a:lnTo>
                  <a:pt x="291759" y="2090399"/>
                </a:lnTo>
                <a:cubicBezTo>
                  <a:pt x="109491" y="1869541"/>
                  <a:pt x="0" y="1586396"/>
                  <a:pt x="0" y="1277677"/>
                </a:cubicBezTo>
                <a:cubicBezTo>
                  <a:pt x="0" y="572035"/>
                  <a:pt x="572035" y="0"/>
                  <a:pt x="1277677" y="0"/>
                </a:cubicBezTo>
                <a:close/>
              </a:path>
            </a:pathLst>
          </a:custGeom>
          <a:solidFill>
            <a:schemeClr val="bg2">
              <a:lumMod val="9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7197E7-D2FB-78E9-DA67-04895D4E0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Balanced Choice Comparison </a:t>
            </a:r>
            <a:r>
              <a:rPr lang="en-US" dirty="0"/>
              <a:t>– Slide Template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436C381-5AB5-1CFA-87D2-6098571CD02D}"/>
              </a:ext>
            </a:extLst>
          </p:cNvPr>
          <p:cNvSpPr/>
          <p:nvPr/>
        </p:nvSpPr>
        <p:spPr>
          <a:xfrm>
            <a:off x="2797017" y="4556553"/>
            <a:ext cx="1648177" cy="391577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000" b="1" dirty="0">
                <a:solidFill>
                  <a:srgbClr val="002033"/>
                </a:solidFill>
              </a:rPr>
              <a:t>OPTION A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6B3662BD-E630-E146-BA24-E8478C295435}"/>
              </a:ext>
            </a:extLst>
          </p:cNvPr>
          <p:cNvSpPr/>
          <p:nvPr/>
        </p:nvSpPr>
        <p:spPr>
          <a:xfrm>
            <a:off x="7642767" y="4556553"/>
            <a:ext cx="1648177" cy="391577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000" b="1" dirty="0">
                <a:solidFill>
                  <a:srgbClr val="002033"/>
                </a:solidFill>
              </a:rPr>
              <a:t>OPTION A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13B27164-165B-A93E-74C8-9675B60E100A}"/>
              </a:ext>
            </a:extLst>
          </p:cNvPr>
          <p:cNvSpPr/>
          <p:nvPr/>
        </p:nvSpPr>
        <p:spPr>
          <a:xfrm>
            <a:off x="2687464" y="1610171"/>
            <a:ext cx="6734152" cy="4051360"/>
          </a:xfrm>
          <a:custGeom>
            <a:avLst/>
            <a:gdLst>
              <a:gd name="csX0" fmla="*/ 5344836 w 6734152"/>
              <a:gd name="csY0" fmla="*/ 4012409 h 4051360"/>
              <a:gd name="csX1" fmla="*/ 5394199 w 6734152"/>
              <a:gd name="csY1" fmla="*/ 4026660 h 4051360"/>
              <a:gd name="csX2" fmla="*/ 5323554 w 6734152"/>
              <a:gd name="csY2" fmla="*/ 4045349 h 4051360"/>
              <a:gd name="csX3" fmla="*/ 5344836 w 6734152"/>
              <a:gd name="csY3" fmla="*/ 4012409 h 4051360"/>
              <a:gd name="csX4" fmla="*/ 1447844 w 6734152"/>
              <a:gd name="csY4" fmla="*/ 4011934 h 4051360"/>
              <a:gd name="csX5" fmla="*/ 1487847 w 6734152"/>
              <a:gd name="csY5" fmla="*/ 4026660 h 4051360"/>
              <a:gd name="csX6" fmla="*/ 1418136 w 6734152"/>
              <a:gd name="csY6" fmla="*/ 4043854 h 4051360"/>
              <a:gd name="csX7" fmla="*/ 1414896 w 6734152"/>
              <a:gd name="csY7" fmla="*/ 4026971 h 4051360"/>
              <a:gd name="csX8" fmla="*/ 1447844 w 6734152"/>
              <a:gd name="csY8" fmla="*/ 4011934 h 4051360"/>
              <a:gd name="csX9" fmla="*/ 1683951 w 6734152"/>
              <a:gd name="csY9" fmla="*/ 4011195 h 4051360"/>
              <a:gd name="csX10" fmla="*/ 1751177 w 6734152"/>
              <a:gd name="csY10" fmla="*/ 4014574 h 4051360"/>
              <a:gd name="csX11" fmla="*/ 1763201 w 6734152"/>
              <a:gd name="csY11" fmla="*/ 4039119 h 4051360"/>
              <a:gd name="csX12" fmla="*/ 1710933 w 6734152"/>
              <a:gd name="csY12" fmla="*/ 4048837 h 4051360"/>
              <a:gd name="csX13" fmla="*/ 1557744 w 6734152"/>
              <a:gd name="csY13" fmla="*/ 4039119 h 4051360"/>
              <a:gd name="csX14" fmla="*/ 1566902 w 6734152"/>
              <a:gd name="csY14" fmla="*/ 4015882 h 4051360"/>
              <a:gd name="csX15" fmla="*/ 1611258 w 6734152"/>
              <a:gd name="csY15" fmla="*/ 4013141 h 4051360"/>
              <a:gd name="csX16" fmla="*/ 1683951 w 6734152"/>
              <a:gd name="csY16" fmla="*/ 4011195 h 4051360"/>
              <a:gd name="csX17" fmla="*/ 5124219 w 6734152"/>
              <a:gd name="csY17" fmla="*/ 4010634 h 4051360"/>
              <a:gd name="csX18" fmla="*/ 5199583 w 6734152"/>
              <a:gd name="csY18" fmla="*/ 4013204 h 4051360"/>
              <a:gd name="csX19" fmla="*/ 5249608 w 6734152"/>
              <a:gd name="csY19" fmla="*/ 4032889 h 4051360"/>
              <a:gd name="csX20" fmla="*/ 5205812 w 6734152"/>
              <a:gd name="csY20" fmla="*/ 4049087 h 4051360"/>
              <a:gd name="csX21" fmla="*/ 5093677 w 6734152"/>
              <a:gd name="csY21" fmla="*/ 4048713 h 4051360"/>
              <a:gd name="csX22" fmla="*/ 5041161 w 6734152"/>
              <a:gd name="csY22" fmla="*/ 4032889 h 4051360"/>
              <a:gd name="csX23" fmla="*/ 5054368 w 6734152"/>
              <a:gd name="csY23" fmla="*/ 4015072 h 4051360"/>
              <a:gd name="csX24" fmla="*/ 5124219 w 6734152"/>
              <a:gd name="csY24" fmla="*/ 4010634 h 4051360"/>
              <a:gd name="csX25" fmla="*/ 4247268 w 6734152"/>
              <a:gd name="csY25" fmla="*/ 3823096 h 4051360"/>
              <a:gd name="csX26" fmla="*/ 4320381 w 6734152"/>
              <a:gd name="csY26" fmla="*/ 3837525 h 4051360"/>
              <a:gd name="csX27" fmla="*/ 4395947 w 6734152"/>
              <a:gd name="csY27" fmla="*/ 4013453 h 4051360"/>
              <a:gd name="csX28" fmla="*/ 4819569 w 6734152"/>
              <a:gd name="csY28" fmla="*/ 4013390 h 4051360"/>
              <a:gd name="csX29" fmla="*/ 4944911 w 6734152"/>
              <a:gd name="csY29" fmla="*/ 4015882 h 4051360"/>
              <a:gd name="csX30" fmla="*/ 4956872 w 6734152"/>
              <a:gd name="csY30" fmla="*/ 4032889 h 4051360"/>
              <a:gd name="csX31" fmla="*/ 4906785 w 6734152"/>
              <a:gd name="csY31" fmla="*/ 4048837 h 4051360"/>
              <a:gd name="csX32" fmla="*/ 4788420 w 6734152"/>
              <a:gd name="csY32" fmla="*/ 4048713 h 4051360"/>
              <a:gd name="csX33" fmla="*/ 4265123 w 6734152"/>
              <a:gd name="csY33" fmla="*/ 4048837 h 4051360"/>
              <a:gd name="csX34" fmla="*/ 2477190 w 6734152"/>
              <a:gd name="csY34" fmla="*/ 4048713 h 4051360"/>
              <a:gd name="csX35" fmla="*/ 2022420 w 6734152"/>
              <a:gd name="csY35" fmla="*/ 4048775 h 4051360"/>
              <a:gd name="csX36" fmla="*/ 1910285 w 6734152"/>
              <a:gd name="csY36" fmla="*/ 4048713 h 4051360"/>
              <a:gd name="csX37" fmla="*/ 1852909 w 6734152"/>
              <a:gd name="csY37" fmla="*/ 4039119 h 4051360"/>
              <a:gd name="csX38" fmla="*/ 1856647 w 6734152"/>
              <a:gd name="csY38" fmla="*/ 4019620 h 4051360"/>
              <a:gd name="csX39" fmla="*/ 1891595 w 6734152"/>
              <a:gd name="csY39" fmla="*/ 4013079 h 4051360"/>
              <a:gd name="csX40" fmla="*/ 1978812 w 6734152"/>
              <a:gd name="csY40" fmla="*/ 4013266 h 4051360"/>
              <a:gd name="csX41" fmla="*/ 2252920 w 6734152"/>
              <a:gd name="csY41" fmla="*/ 4013141 h 4051360"/>
              <a:gd name="csX42" fmla="*/ 2396204 w 6734152"/>
              <a:gd name="csY42" fmla="*/ 4008219 h 4051360"/>
              <a:gd name="csX43" fmla="*/ 2408788 w 6734152"/>
              <a:gd name="csY43" fmla="*/ 3892783 h 4051360"/>
              <a:gd name="csX44" fmla="*/ 2564406 w 6734152"/>
              <a:gd name="csY44" fmla="*/ 3824879 h 4051360"/>
              <a:gd name="csX45" fmla="*/ 2857204 w 6734152"/>
              <a:gd name="csY45" fmla="*/ 3824816 h 4051360"/>
              <a:gd name="csX46" fmla="*/ 3891339 w 6734152"/>
              <a:gd name="csY46" fmla="*/ 3825003 h 4051360"/>
              <a:gd name="csX47" fmla="*/ 4171677 w 6734152"/>
              <a:gd name="csY47" fmla="*/ 3824692 h 4051360"/>
              <a:gd name="csX48" fmla="*/ 4247268 w 6734152"/>
              <a:gd name="csY48" fmla="*/ 3823096 h 4051360"/>
              <a:gd name="csX49" fmla="*/ 2858784 w 6734152"/>
              <a:gd name="csY49" fmla="*/ 3600310 h 4051360"/>
              <a:gd name="csX50" fmla="*/ 2944420 w 6734152"/>
              <a:gd name="csY50" fmla="*/ 3602664 h 4051360"/>
              <a:gd name="csX51" fmla="*/ 3679528 w 6734152"/>
              <a:gd name="csY51" fmla="*/ 3602602 h 4051360"/>
              <a:gd name="csX52" fmla="*/ 3916258 w 6734152"/>
              <a:gd name="csY52" fmla="*/ 3602851 h 4051360"/>
              <a:gd name="csX53" fmla="*/ 4034623 w 6734152"/>
              <a:gd name="csY53" fmla="*/ 3605343 h 4051360"/>
              <a:gd name="csX54" fmla="*/ 4134299 w 6734152"/>
              <a:gd name="csY54" fmla="*/ 3792796 h 4051360"/>
              <a:gd name="csX55" fmla="*/ 2651623 w 6734152"/>
              <a:gd name="csY55" fmla="*/ 3792796 h 4051360"/>
              <a:gd name="csX56" fmla="*/ 2650501 w 6734152"/>
              <a:gd name="csY56" fmla="*/ 3715484 h 4051360"/>
              <a:gd name="csX57" fmla="*/ 2858784 w 6734152"/>
              <a:gd name="csY57" fmla="*/ 3600310 h 4051360"/>
              <a:gd name="csX58" fmla="*/ 3576109 w 6734152"/>
              <a:gd name="csY58" fmla="*/ 3305566 h 4051360"/>
              <a:gd name="csX59" fmla="*/ 3800012 w 6734152"/>
              <a:gd name="csY59" fmla="*/ 3441065 h 4051360"/>
              <a:gd name="csX60" fmla="*/ 3797893 w 6734152"/>
              <a:gd name="csY60" fmla="*/ 3570519 h 4051360"/>
              <a:gd name="csX61" fmla="*/ 2994258 w 6734152"/>
              <a:gd name="csY61" fmla="*/ 3570519 h 4051360"/>
              <a:gd name="csX62" fmla="*/ 2990644 w 6734152"/>
              <a:gd name="csY62" fmla="*/ 3484673 h 4051360"/>
              <a:gd name="csX63" fmla="*/ 2996189 w 6734152"/>
              <a:gd name="csY63" fmla="*/ 3409480 h 4051360"/>
              <a:gd name="csX64" fmla="*/ 3212298 w 6734152"/>
              <a:gd name="csY64" fmla="*/ 3308060 h 4051360"/>
              <a:gd name="csX65" fmla="*/ 3392961 w 6734152"/>
              <a:gd name="csY65" fmla="*/ 3307936 h 4051360"/>
              <a:gd name="csX66" fmla="*/ 3480177 w 6734152"/>
              <a:gd name="csY66" fmla="*/ 3307811 h 4051360"/>
              <a:gd name="csX67" fmla="*/ 3576109 w 6734152"/>
              <a:gd name="csY67" fmla="*/ 3305566 h 4051360"/>
              <a:gd name="csX68" fmla="*/ 4723631 w 6734152"/>
              <a:gd name="csY68" fmla="*/ 2291555 h 4051360"/>
              <a:gd name="csX69" fmla="*/ 6734152 w 6734152"/>
              <a:gd name="csY69" fmla="*/ 2291555 h 4051360"/>
              <a:gd name="csX70" fmla="*/ 6648680 w 6734152"/>
              <a:gd name="csY70" fmla="*/ 2426366 h 4051360"/>
              <a:gd name="csX71" fmla="*/ 6278509 w 6734152"/>
              <a:gd name="csY71" fmla="*/ 2636059 h 4051360"/>
              <a:gd name="csX72" fmla="*/ 5033810 w 6734152"/>
              <a:gd name="csY72" fmla="*/ 2557066 h 4051360"/>
              <a:gd name="csX73" fmla="*/ 4792532 w 6734152"/>
              <a:gd name="csY73" fmla="*/ 2381014 h 4051360"/>
              <a:gd name="csX74" fmla="*/ 4723631 w 6734152"/>
              <a:gd name="csY74" fmla="*/ 2291555 h 4051360"/>
              <a:gd name="csX75" fmla="*/ 0 w 6734152"/>
              <a:gd name="csY75" fmla="*/ 2291493 h 4051360"/>
              <a:gd name="csX76" fmla="*/ 1980058 w 6734152"/>
              <a:gd name="csY76" fmla="*/ 2291493 h 4051360"/>
              <a:gd name="csX77" fmla="*/ 1912527 w 6734152"/>
              <a:gd name="csY77" fmla="*/ 2380951 h 4051360"/>
              <a:gd name="csX78" fmla="*/ 1677168 w 6734152"/>
              <a:gd name="csY78" fmla="*/ 2556941 h 4051360"/>
              <a:gd name="csX79" fmla="*/ 450659 w 6734152"/>
              <a:gd name="csY79" fmla="*/ 2636807 h 4051360"/>
              <a:gd name="csX80" fmla="*/ 87964 w 6734152"/>
              <a:gd name="csY80" fmla="*/ 2431911 h 4051360"/>
              <a:gd name="csX81" fmla="*/ 0 w 6734152"/>
              <a:gd name="csY81" fmla="*/ 2291493 h 4051360"/>
              <a:gd name="csX82" fmla="*/ 234487 w 6734152"/>
              <a:gd name="csY82" fmla="*/ 1892665 h 4051360"/>
              <a:gd name="csX83" fmla="*/ 227884 w 6734152"/>
              <a:gd name="csY83" fmla="*/ 1979695 h 4051360"/>
              <a:gd name="csX84" fmla="*/ 139047 w 6734152"/>
              <a:gd name="csY84" fmla="*/ 2189761 h 4051360"/>
              <a:gd name="csX85" fmla="*/ 108522 w 6734152"/>
              <a:gd name="csY85" fmla="*/ 2259347 h 4051360"/>
              <a:gd name="csX86" fmla="*/ 84973 w 6734152"/>
              <a:gd name="csY86" fmla="*/ 2260406 h 4051360"/>
              <a:gd name="csX87" fmla="*/ 126837 w 6734152"/>
              <a:gd name="csY87" fmla="*/ 2146527 h 4051360"/>
              <a:gd name="csX88" fmla="*/ 234487 w 6734152"/>
              <a:gd name="csY88" fmla="*/ 1892665 h 4051360"/>
              <a:gd name="csX89" fmla="*/ 6495367 w 6734152"/>
              <a:gd name="csY89" fmla="*/ 1884816 h 4051360"/>
              <a:gd name="csX90" fmla="*/ 6654599 w 6734152"/>
              <a:gd name="csY90" fmla="*/ 2257416 h 4051360"/>
              <a:gd name="csX91" fmla="*/ 6627936 w 6734152"/>
              <a:gd name="csY91" fmla="*/ 2258787 h 4051360"/>
              <a:gd name="csX92" fmla="*/ 6593734 w 6734152"/>
              <a:gd name="csY92" fmla="*/ 2181102 h 4051360"/>
              <a:gd name="csX93" fmla="*/ 6510131 w 6734152"/>
              <a:gd name="csY93" fmla="*/ 1983868 h 4051360"/>
              <a:gd name="csX94" fmla="*/ 6495367 w 6734152"/>
              <a:gd name="csY94" fmla="*/ 1884816 h 4051360"/>
              <a:gd name="csX95" fmla="*/ 1735852 w 6734152"/>
              <a:gd name="csY95" fmla="*/ 1854539 h 4051360"/>
              <a:gd name="csX96" fmla="*/ 1908790 w 6734152"/>
              <a:gd name="csY96" fmla="*/ 2257416 h 4051360"/>
              <a:gd name="csX97" fmla="*/ 1881441 w 6734152"/>
              <a:gd name="csY97" fmla="*/ 2257914 h 4051360"/>
              <a:gd name="csX98" fmla="*/ 1846305 w 6734152"/>
              <a:gd name="csY98" fmla="*/ 2181413 h 4051360"/>
              <a:gd name="csX99" fmla="*/ 1748062 w 6734152"/>
              <a:gd name="csY99" fmla="*/ 1949293 h 4051360"/>
              <a:gd name="csX100" fmla="*/ 1735852 w 6734152"/>
              <a:gd name="csY100" fmla="*/ 1854539 h 4051360"/>
              <a:gd name="csX101" fmla="*/ 4956623 w 6734152"/>
              <a:gd name="csY101" fmla="*/ 1846316 h 4051360"/>
              <a:gd name="csX102" fmla="*/ 4938121 w 6734152"/>
              <a:gd name="csY102" fmla="*/ 1955523 h 4051360"/>
              <a:gd name="csX103" fmla="*/ 4846170 w 6734152"/>
              <a:gd name="csY103" fmla="*/ 2175059 h 4051360"/>
              <a:gd name="csX104" fmla="*/ 4810287 w 6734152"/>
              <a:gd name="csY104" fmla="*/ 2256855 h 4051360"/>
              <a:gd name="csX105" fmla="*/ 4782191 w 6734152"/>
              <a:gd name="csY105" fmla="*/ 2259534 h 4051360"/>
              <a:gd name="csX106" fmla="*/ 4956623 w 6734152"/>
              <a:gd name="csY106" fmla="*/ 1846316 h 4051360"/>
              <a:gd name="csX107" fmla="*/ 3280825 w 6734152"/>
              <a:gd name="csY107" fmla="*/ 884134 h 4051360"/>
              <a:gd name="csX108" fmla="*/ 3517555 w 6734152"/>
              <a:gd name="csY108" fmla="*/ 884881 h 4051360"/>
              <a:gd name="csX109" fmla="*/ 3617231 w 6734152"/>
              <a:gd name="csY109" fmla="*/ 3275479 h 4051360"/>
              <a:gd name="csX110" fmla="*/ 3175543 w 6734152"/>
              <a:gd name="csY110" fmla="*/ 3275479 h 4051360"/>
              <a:gd name="csX111" fmla="*/ 3280825 w 6734152"/>
              <a:gd name="csY111" fmla="*/ 884134 h 4051360"/>
              <a:gd name="csX112" fmla="*/ 3395951 w 6734152"/>
              <a:gd name="csY112" fmla="*/ 426708 h 4051360"/>
              <a:gd name="csX113" fmla="*/ 3356579 w 6734152"/>
              <a:gd name="csY113" fmla="*/ 430921 h 4051360"/>
              <a:gd name="csX114" fmla="*/ 3355831 w 6734152"/>
              <a:gd name="csY114" fmla="*/ 770753 h 4051360"/>
              <a:gd name="csX115" fmla="*/ 3436070 w 6734152"/>
              <a:gd name="csY115" fmla="*/ 770130 h 4051360"/>
              <a:gd name="csX116" fmla="*/ 3435323 w 6734152"/>
              <a:gd name="csY116" fmla="*/ 431046 h 4051360"/>
              <a:gd name="csX117" fmla="*/ 3395951 w 6734152"/>
              <a:gd name="csY117" fmla="*/ 426708 h 4051360"/>
              <a:gd name="csX118" fmla="*/ 977592 w 6734152"/>
              <a:gd name="csY118" fmla="*/ 216243 h 4051360"/>
              <a:gd name="csX119" fmla="*/ 987350 w 6734152"/>
              <a:gd name="csY119" fmla="*/ 328130 h 4051360"/>
              <a:gd name="csX120" fmla="*/ 952027 w 6734152"/>
              <a:gd name="csY120" fmla="*/ 218612 h 4051360"/>
              <a:gd name="csX121" fmla="*/ 977592 w 6734152"/>
              <a:gd name="csY121" fmla="*/ 216243 h 4051360"/>
              <a:gd name="csX122" fmla="*/ 5793541 w 6734152"/>
              <a:gd name="csY122" fmla="*/ 216119 h 4051360"/>
              <a:gd name="csX123" fmla="*/ 5802994 w 6734152"/>
              <a:gd name="csY123" fmla="*/ 328068 h 4051360"/>
              <a:gd name="csX124" fmla="*/ 5768046 w 6734152"/>
              <a:gd name="csY124" fmla="*/ 219110 h 4051360"/>
              <a:gd name="csX125" fmla="*/ 5793541 w 6734152"/>
              <a:gd name="csY125" fmla="*/ 216119 h 4051360"/>
              <a:gd name="csX126" fmla="*/ 5774587 w 6734152"/>
              <a:gd name="csY126" fmla="*/ 188709 h 4051360"/>
              <a:gd name="csX127" fmla="*/ 5794771 w 6734152"/>
              <a:gd name="csY127" fmla="*/ 357286 h 4051360"/>
              <a:gd name="csX128" fmla="*/ 5774587 w 6734152"/>
              <a:gd name="csY128" fmla="*/ 188709 h 4051360"/>
              <a:gd name="csX129" fmla="*/ 958257 w 6734152"/>
              <a:gd name="csY129" fmla="*/ 188211 h 4051360"/>
              <a:gd name="csX130" fmla="*/ 978317 w 6734152"/>
              <a:gd name="csY130" fmla="*/ 357099 h 4051360"/>
              <a:gd name="csX131" fmla="*/ 958257 w 6734152"/>
              <a:gd name="csY131" fmla="*/ 188211 h 4051360"/>
              <a:gd name="csX132" fmla="*/ 3399190 w 6734152"/>
              <a:gd name="csY132" fmla="*/ 10 h 4051360"/>
              <a:gd name="csX133" fmla="*/ 3531634 w 6734152"/>
              <a:gd name="csY133" fmla="*/ 169771 h 4051360"/>
              <a:gd name="csX134" fmla="*/ 3486220 w 6734152"/>
              <a:gd name="csY134" fmla="*/ 252938 h 4051360"/>
              <a:gd name="csX135" fmla="*/ 3490830 w 6734152"/>
              <a:gd name="csY135" fmla="*/ 332429 h 4051360"/>
              <a:gd name="csX136" fmla="*/ 3579479 w 6734152"/>
              <a:gd name="csY136" fmla="*/ 385631 h 4051360"/>
              <a:gd name="csX137" fmla="*/ 3633740 w 6734152"/>
              <a:gd name="csY137" fmla="*/ 444564 h 4051360"/>
              <a:gd name="csX138" fmla="*/ 3947407 w 6734152"/>
              <a:gd name="csY138" fmla="*/ 404694 h 4051360"/>
              <a:gd name="csX139" fmla="*/ 4595361 w 6734152"/>
              <a:gd name="csY139" fmla="*/ 324704 h 4051360"/>
              <a:gd name="csX140" fmla="*/ 5305675 w 6734152"/>
              <a:gd name="csY140" fmla="*/ 250259 h 4051360"/>
              <a:gd name="csX141" fmla="*/ 5517299 w 6734152"/>
              <a:gd name="csY141" fmla="*/ 230822 h 4051360"/>
              <a:gd name="csX142" fmla="*/ 5640149 w 6734152"/>
              <a:gd name="csY142" fmla="*/ 220294 h 4051360"/>
              <a:gd name="csX143" fmla="*/ 5702384 w 6734152"/>
              <a:gd name="csY143" fmla="*/ 140429 h 4051360"/>
              <a:gd name="csX144" fmla="*/ 5942353 w 6734152"/>
              <a:gd name="csY144" fmla="*/ 251816 h 4051360"/>
              <a:gd name="csX145" fmla="*/ 5887719 w 6734152"/>
              <a:gd name="csY145" fmla="*/ 394726 h 4051360"/>
              <a:gd name="csX146" fmla="*/ 6109123 w 6734152"/>
              <a:gd name="csY146" fmla="*/ 871052 h 4051360"/>
              <a:gd name="csX147" fmla="*/ 6075047 w 6734152"/>
              <a:gd name="csY147" fmla="*/ 855477 h 4051360"/>
              <a:gd name="csX148" fmla="*/ 6021533 w 6734152"/>
              <a:gd name="csY148" fmla="*/ 747142 h 4051360"/>
              <a:gd name="csX149" fmla="*/ 5920300 w 6734152"/>
              <a:gd name="csY149" fmla="*/ 536889 h 4051360"/>
              <a:gd name="csX150" fmla="*/ 5859934 w 6734152"/>
              <a:gd name="csY150" fmla="*/ 414973 h 4051360"/>
              <a:gd name="csX151" fmla="*/ 5722880 w 6734152"/>
              <a:gd name="csY151" fmla="*/ 417652 h 4051360"/>
              <a:gd name="csX152" fmla="*/ 5662327 w 6734152"/>
              <a:gd name="csY152" fmla="*/ 542994 h 4051360"/>
              <a:gd name="csX153" fmla="*/ 5588256 w 6734152"/>
              <a:gd name="csY153" fmla="*/ 699547 h 4051360"/>
              <a:gd name="csX154" fmla="*/ 5539913 w 6734152"/>
              <a:gd name="csY154" fmla="*/ 800593 h 4051360"/>
              <a:gd name="csX155" fmla="*/ 5511069 w 6734152"/>
              <a:gd name="csY155" fmla="*/ 811994 h 4051360"/>
              <a:gd name="csX156" fmla="*/ 5560845 w 6734152"/>
              <a:gd name="csY156" fmla="*/ 690639 h 4051360"/>
              <a:gd name="csX157" fmla="*/ 5637906 w 6734152"/>
              <a:gd name="csY157" fmla="*/ 524865 h 4051360"/>
              <a:gd name="csX158" fmla="*/ 5694161 w 6734152"/>
              <a:gd name="csY158" fmla="*/ 400956 h 4051360"/>
              <a:gd name="csX159" fmla="*/ 5638156 w 6734152"/>
              <a:gd name="csY159" fmla="*/ 326199 h 4051360"/>
              <a:gd name="csX160" fmla="*/ 5392704 w 6734152"/>
              <a:gd name="csY160" fmla="*/ 353859 h 4051360"/>
              <a:gd name="csX161" fmla="*/ 4900556 w 6734152"/>
              <a:gd name="csY161" fmla="*/ 421763 h 4051360"/>
              <a:gd name="csX162" fmla="*/ 4140341 w 6734152"/>
              <a:gd name="csY162" fmla="*/ 546046 h 4051360"/>
              <a:gd name="csX163" fmla="*/ 3841065 w 6734152"/>
              <a:gd name="csY163" fmla="*/ 601678 h 4051360"/>
              <a:gd name="csX164" fmla="*/ 3679528 w 6734152"/>
              <a:gd name="csY164" fmla="*/ 633325 h 4051360"/>
              <a:gd name="csX165" fmla="*/ 3661649 w 6734152"/>
              <a:gd name="csY165" fmla="*/ 691947 h 4051360"/>
              <a:gd name="csX166" fmla="*/ 3598479 w 6734152"/>
              <a:gd name="csY166" fmla="*/ 796482 h 4051360"/>
              <a:gd name="csX167" fmla="*/ 3184576 w 6734152"/>
              <a:gd name="csY167" fmla="*/ 786763 h 4051360"/>
              <a:gd name="csX168" fmla="*/ 3127761 w 6734152"/>
              <a:gd name="csY168" fmla="*/ 687586 h 4051360"/>
              <a:gd name="csX169" fmla="*/ 3112623 w 6734152"/>
              <a:gd name="csY169" fmla="*/ 632266 h 4051360"/>
              <a:gd name="csX170" fmla="*/ 2845679 w 6734152"/>
              <a:gd name="csY170" fmla="*/ 582740 h 4051360"/>
              <a:gd name="csX171" fmla="*/ 2153369 w 6734152"/>
              <a:gd name="csY171" fmla="*/ 465122 h 4051360"/>
              <a:gd name="csX172" fmla="*/ 1455514 w 6734152"/>
              <a:gd name="csY172" fmla="*/ 366069 h 4051360"/>
              <a:gd name="csX173" fmla="*/ 1123532 w 6734152"/>
              <a:gd name="csY173" fmla="*/ 326199 h 4051360"/>
              <a:gd name="csX174" fmla="*/ 1069645 w 6734152"/>
              <a:gd name="csY174" fmla="*/ 400956 h 4051360"/>
              <a:gd name="csX175" fmla="*/ 1278029 w 6734152"/>
              <a:gd name="csY175" fmla="*/ 837037 h 4051360"/>
              <a:gd name="csX176" fmla="*/ 1196856 w 6734152"/>
              <a:gd name="csY176" fmla="*/ 731132 h 4051360"/>
              <a:gd name="csX177" fmla="*/ 1044352 w 6734152"/>
              <a:gd name="csY177" fmla="*/ 419458 h 4051360"/>
              <a:gd name="csX178" fmla="*/ 1000495 w 6734152"/>
              <a:gd name="csY178" fmla="*/ 428055 h 4051360"/>
              <a:gd name="csX179" fmla="*/ 907298 w 6734152"/>
              <a:gd name="csY179" fmla="*/ 418088 h 4051360"/>
              <a:gd name="csX180" fmla="*/ 848116 w 6734152"/>
              <a:gd name="csY180" fmla="*/ 537948 h 4051360"/>
              <a:gd name="csX181" fmla="*/ 756912 w 6734152"/>
              <a:gd name="csY181" fmla="*/ 733125 h 4051360"/>
              <a:gd name="csX182" fmla="*/ 710189 w 6734152"/>
              <a:gd name="csY182" fmla="*/ 829748 h 4051360"/>
              <a:gd name="csX183" fmla="*/ 676798 w 6734152"/>
              <a:gd name="csY183" fmla="*/ 838034 h 4051360"/>
              <a:gd name="csX184" fmla="*/ 877520 w 6734152"/>
              <a:gd name="csY184" fmla="*/ 400956 h 4051360"/>
              <a:gd name="csX185" fmla="*/ 819895 w 6734152"/>
              <a:gd name="csY185" fmla="*/ 311123 h 4051360"/>
              <a:gd name="csX186" fmla="*/ 1000682 w 6734152"/>
              <a:gd name="csY186" fmla="*/ 117877 h 4051360"/>
              <a:gd name="csX187" fmla="*/ 1121165 w 6734152"/>
              <a:gd name="csY187" fmla="*/ 220294 h 4051360"/>
              <a:gd name="csX188" fmla="*/ 1262393 w 6734152"/>
              <a:gd name="csY188" fmla="*/ 231196 h 4051360"/>
              <a:gd name="csX189" fmla="*/ 1461682 w 6734152"/>
              <a:gd name="csY189" fmla="*/ 249947 h 4051360"/>
              <a:gd name="csX190" fmla="*/ 2184081 w 6734152"/>
              <a:gd name="csY190" fmla="*/ 325202 h 4051360"/>
              <a:gd name="csX191" fmla="*/ 2838515 w 6734152"/>
              <a:gd name="csY191" fmla="*/ 404694 h 4051360"/>
              <a:gd name="csX192" fmla="*/ 3037741 w 6734152"/>
              <a:gd name="csY192" fmla="*/ 430609 h 4051360"/>
              <a:gd name="csX193" fmla="*/ 3159907 w 6734152"/>
              <a:gd name="csY193" fmla="*/ 444564 h 4051360"/>
              <a:gd name="csX194" fmla="*/ 3241142 w 6734152"/>
              <a:gd name="csY194" fmla="*/ 364201 h 4051360"/>
              <a:gd name="csX195" fmla="*/ 3299141 w 6734152"/>
              <a:gd name="csY195" fmla="*/ 332429 h 4051360"/>
              <a:gd name="csX196" fmla="*/ 3301508 w 6734152"/>
              <a:gd name="csY196" fmla="*/ 246583 h 4051360"/>
              <a:gd name="csX197" fmla="*/ 3284875 w 6734152"/>
              <a:gd name="csY197" fmla="*/ 225340 h 4051360"/>
              <a:gd name="csX198" fmla="*/ 3258897 w 6734152"/>
              <a:gd name="csY198" fmla="*/ 164226 h 4051360"/>
              <a:gd name="csX199" fmla="*/ 3399190 w 6734152"/>
              <a:gd name="csY199" fmla="*/ 10 h 40513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  <a:cxn ang="0">
                <a:pos x="csX177" y="csY177"/>
              </a:cxn>
              <a:cxn ang="0">
                <a:pos x="csX178" y="csY178"/>
              </a:cxn>
              <a:cxn ang="0">
                <a:pos x="csX179" y="csY179"/>
              </a:cxn>
              <a:cxn ang="0">
                <a:pos x="csX180" y="csY180"/>
              </a:cxn>
              <a:cxn ang="0">
                <a:pos x="csX181" y="csY181"/>
              </a:cxn>
              <a:cxn ang="0">
                <a:pos x="csX182" y="csY182"/>
              </a:cxn>
              <a:cxn ang="0">
                <a:pos x="csX183" y="csY183"/>
              </a:cxn>
              <a:cxn ang="0">
                <a:pos x="csX184" y="csY184"/>
              </a:cxn>
              <a:cxn ang="0">
                <a:pos x="csX185" y="csY185"/>
              </a:cxn>
              <a:cxn ang="0">
                <a:pos x="csX186" y="csY186"/>
              </a:cxn>
              <a:cxn ang="0">
                <a:pos x="csX187" y="csY187"/>
              </a:cxn>
              <a:cxn ang="0">
                <a:pos x="csX188" y="csY188"/>
              </a:cxn>
              <a:cxn ang="0">
                <a:pos x="csX189" y="csY189"/>
              </a:cxn>
              <a:cxn ang="0">
                <a:pos x="csX190" y="csY190"/>
              </a:cxn>
              <a:cxn ang="0">
                <a:pos x="csX191" y="csY191"/>
              </a:cxn>
              <a:cxn ang="0">
                <a:pos x="csX192" y="csY192"/>
              </a:cxn>
              <a:cxn ang="0">
                <a:pos x="csX193" y="csY193"/>
              </a:cxn>
              <a:cxn ang="0">
                <a:pos x="csX194" y="csY194"/>
              </a:cxn>
              <a:cxn ang="0">
                <a:pos x="csX195" y="csY195"/>
              </a:cxn>
              <a:cxn ang="0">
                <a:pos x="csX196" y="csY196"/>
              </a:cxn>
              <a:cxn ang="0">
                <a:pos x="csX197" y="csY197"/>
              </a:cxn>
              <a:cxn ang="0">
                <a:pos x="csX198" y="csY198"/>
              </a:cxn>
              <a:cxn ang="0">
                <a:pos x="csX199" y="csY199"/>
              </a:cxn>
            </a:cxnLst>
            <a:rect l="l" t="t" r="r" b="b"/>
            <a:pathLst>
              <a:path w="6734152" h="4051360">
                <a:moveTo>
                  <a:pt x="5344836" y="4012409"/>
                </a:moveTo>
                <a:cubicBezTo>
                  <a:pt x="5362428" y="4010244"/>
                  <a:pt x="5384699" y="4015945"/>
                  <a:pt x="5394199" y="4026660"/>
                </a:cubicBezTo>
                <a:cubicBezTo>
                  <a:pt x="5387160" y="4057435"/>
                  <a:pt x="5349594" y="4051766"/>
                  <a:pt x="5323554" y="4045349"/>
                </a:cubicBezTo>
                <a:cubicBezTo>
                  <a:pt x="5314334" y="4024604"/>
                  <a:pt x="5327245" y="4014574"/>
                  <a:pt x="5344836" y="4012409"/>
                </a:cubicBezTo>
                <a:close/>
                <a:moveTo>
                  <a:pt x="1447844" y="4011934"/>
                </a:moveTo>
                <a:cubicBezTo>
                  <a:pt x="1463769" y="4012472"/>
                  <a:pt x="1480870" y="4017970"/>
                  <a:pt x="1487847" y="4026660"/>
                </a:cubicBezTo>
                <a:cubicBezTo>
                  <a:pt x="1481243" y="4057310"/>
                  <a:pt x="1443117" y="4052949"/>
                  <a:pt x="1418136" y="4043854"/>
                </a:cubicBezTo>
                <a:cubicBezTo>
                  <a:pt x="1416890" y="4037313"/>
                  <a:pt x="1413464" y="4034322"/>
                  <a:pt x="1414896" y="4026971"/>
                </a:cubicBezTo>
                <a:cubicBezTo>
                  <a:pt x="1417170" y="4015820"/>
                  <a:pt x="1431919" y="4011397"/>
                  <a:pt x="1447844" y="4011934"/>
                </a:cubicBezTo>
                <a:close/>
                <a:moveTo>
                  <a:pt x="1683951" y="4011195"/>
                </a:moveTo>
                <a:cubicBezTo>
                  <a:pt x="1713021" y="4010665"/>
                  <a:pt x="1741179" y="4011023"/>
                  <a:pt x="1751177" y="4014574"/>
                </a:cubicBezTo>
                <a:cubicBezTo>
                  <a:pt x="1764322" y="4019246"/>
                  <a:pt x="1762142" y="4027719"/>
                  <a:pt x="1763201" y="4039119"/>
                </a:cubicBezTo>
                <a:cubicBezTo>
                  <a:pt x="1747564" y="4051391"/>
                  <a:pt x="1730557" y="4048837"/>
                  <a:pt x="1710933" y="4048837"/>
                </a:cubicBezTo>
                <a:cubicBezTo>
                  <a:pt x="1675362" y="4048837"/>
                  <a:pt x="1582788" y="4058805"/>
                  <a:pt x="1557744" y="4039119"/>
                </a:cubicBezTo>
                <a:cubicBezTo>
                  <a:pt x="1558866" y="4028466"/>
                  <a:pt x="1556249" y="4022174"/>
                  <a:pt x="1566902" y="4015882"/>
                </a:cubicBezTo>
                <a:cubicBezTo>
                  <a:pt x="1577866" y="4009403"/>
                  <a:pt x="1599047" y="4013204"/>
                  <a:pt x="1611258" y="4013141"/>
                </a:cubicBezTo>
                <a:cubicBezTo>
                  <a:pt x="1624901" y="4013141"/>
                  <a:pt x="1654882" y="4011724"/>
                  <a:pt x="1683951" y="4011195"/>
                </a:cubicBezTo>
                <a:close/>
                <a:moveTo>
                  <a:pt x="5124219" y="4010634"/>
                </a:moveTo>
                <a:cubicBezTo>
                  <a:pt x="5153826" y="4011413"/>
                  <a:pt x="5184351" y="4013360"/>
                  <a:pt x="5199583" y="4013204"/>
                </a:cubicBezTo>
                <a:cubicBezTo>
                  <a:pt x="5222508" y="4012954"/>
                  <a:pt x="5240636" y="4008967"/>
                  <a:pt x="5249608" y="4032889"/>
                </a:cubicBezTo>
                <a:cubicBezTo>
                  <a:pt x="5239391" y="4051454"/>
                  <a:pt x="5225685" y="4049025"/>
                  <a:pt x="5205812" y="4049087"/>
                </a:cubicBezTo>
                <a:cubicBezTo>
                  <a:pt x="5168434" y="4049149"/>
                  <a:pt x="5131056" y="4048464"/>
                  <a:pt x="5093677" y="4048713"/>
                </a:cubicBezTo>
                <a:cubicBezTo>
                  <a:pt x="5071437" y="4048837"/>
                  <a:pt x="5052935" y="4053634"/>
                  <a:pt x="5041161" y="4032889"/>
                </a:cubicBezTo>
                <a:cubicBezTo>
                  <a:pt x="5044712" y="4024853"/>
                  <a:pt x="5045023" y="4018935"/>
                  <a:pt x="5054368" y="4015072"/>
                </a:cubicBezTo>
                <a:cubicBezTo>
                  <a:pt x="5065924" y="4010244"/>
                  <a:pt x="5094612" y="4009855"/>
                  <a:pt x="5124219" y="4010634"/>
                </a:cubicBezTo>
                <a:close/>
                <a:moveTo>
                  <a:pt x="4247268" y="3823096"/>
                </a:moveTo>
                <a:cubicBezTo>
                  <a:pt x="4272942" y="3823711"/>
                  <a:pt x="4298203" y="3826997"/>
                  <a:pt x="4320381" y="3837525"/>
                </a:cubicBezTo>
                <a:cubicBezTo>
                  <a:pt x="4408469" y="3879326"/>
                  <a:pt x="4377757" y="3943804"/>
                  <a:pt x="4395947" y="4013453"/>
                </a:cubicBezTo>
                <a:cubicBezTo>
                  <a:pt x="4537175" y="4012580"/>
                  <a:pt x="4678341" y="4013577"/>
                  <a:pt x="4819569" y="4013390"/>
                </a:cubicBezTo>
                <a:cubicBezTo>
                  <a:pt x="4842619" y="4013328"/>
                  <a:pt x="4929026" y="4007285"/>
                  <a:pt x="4944911" y="4015882"/>
                </a:cubicBezTo>
                <a:cubicBezTo>
                  <a:pt x="4952947" y="4020118"/>
                  <a:pt x="4953944" y="4025165"/>
                  <a:pt x="4956872" y="4032889"/>
                </a:cubicBezTo>
                <a:cubicBezTo>
                  <a:pt x="4945659" y="4052887"/>
                  <a:pt x="4927842" y="4048837"/>
                  <a:pt x="4906785" y="4048837"/>
                </a:cubicBezTo>
                <a:cubicBezTo>
                  <a:pt x="4867351" y="4048962"/>
                  <a:pt x="4827855" y="4048775"/>
                  <a:pt x="4788420" y="4048713"/>
                </a:cubicBezTo>
                <a:cubicBezTo>
                  <a:pt x="4613988" y="4048526"/>
                  <a:pt x="4439556" y="4049087"/>
                  <a:pt x="4265123" y="4048837"/>
                </a:cubicBezTo>
                <a:cubicBezTo>
                  <a:pt x="3669125" y="4047841"/>
                  <a:pt x="3073188" y="4048464"/>
                  <a:pt x="2477190" y="4048713"/>
                </a:cubicBezTo>
                <a:cubicBezTo>
                  <a:pt x="2325621" y="4048775"/>
                  <a:pt x="2173989" y="4048775"/>
                  <a:pt x="2022420" y="4048775"/>
                </a:cubicBezTo>
                <a:cubicBezTo>
                  <a:pt x="1985041" y="4048775"/>
                  <a:pt x="1947663" y="4048651"/>
                  <a:pt x="1910285" y="4048713"/>
                </a:cubicBezTo>
                <a:cubicBezTo>
                  <a:pt x="1889789" y="4048775"/>
                  <a:pt x="1869044" y="4052762"/>
                  <a:pt x="1852909" y="4039119"/>
                </a:cubicBezTo>
                <a:cubicBezTo>
                  <a:pt x="1853407" y="4030958"/>
                  <a:pt x="1850728" y="4026597"/>
                  <a:pt x="1856647" y="4019620"/>
                </a:cubicBezTo>
                <a:cubicBezTo>
                  <a:pt x="1864434" y="4010524"/>
                  <a:pt x="1881192" y="4013141"/>
                  <a:pt x="1891595" y="4013079"/>
                </a:cubicBezTo>
                <a:cubicBezTo>
                  <a:pt x="1920688" y="4012830"/>
                  <a:pt x="1949719" y="4013266"/>
                  <a:pt x="1978812" y="4013266"/>
                </a:cubicBezTo>
                <a:cubicBezTo>
                  <a:pt x="2070202" y="4013390"/>
                  <a:pt x="2161530" y="4013453"/>
                  <a:pt x="2252920" y="4013141"/>
                </a:cubicBezTo>
                <a:cubicBezTo>
                  <a:pt x="2299082" y="4013016"/>
                  <a:pt x="2351973" y="4019745"/>
                  <a:pt x="2396204" y="4008219"/>
                </a:cubicBezTo>
                <a:cubicBezTo>
                  <a:pt x="2397014" y="3970218"/>
                  <a:pt x="2391344" y="3927981"/>
                  <a:pt x="2408788" y="3892783"/>
                </a:cubicBezTo>
                <a:cubicBezTo>
                  <a:pt x="2439874" y="3830174"/>
                  <a:pt x="2502732" y="3825315"/>
                  <a:pt x="2564406" y="3824879"/>
                </a:cubicBezTo>
                <a:cubicBezTo>
                  <a:pt x="2661964" y="3824193"/>
                  <a:pt x="2759584" y="3825003"/>
                  <a:pt x="2857204" y="3824816"/>
                </a:cubicBezTo>
                <a:cubicBezTo>
                  <a:pt x="3201895" y="3824193"/>
                  <a:pt x="3546648" y="3824879"/>
                  <a:pt x="3891339" y="3825003"/>
                </a:cubicBezTo>
                <a:cubicBezTo>
                  <a:pt x="3984785" y="3825003"/>
                  <a:pt x="4078231" y="3825315"/>
                  <a:pt x="4171677" y="3824692"/>
                </a:cubicBezTo>
                <a:cubicBezTo>
                  <a:pt x="4195506" y="3824536"/>
                  <a:pt x="4221593" y="3822481"/>
                  <a:pt x="4247268" y="3823096"/>
                </a:cubicBezTo>
                <a:close/>
                <a:moveTo>
                  <a:pt x="2858784" y="3600310"/>
                </a:moveTo>
                <a:cubicBezTo>
                  <a:pt x="2889887" y="3600834"/>
                  <a:pt x="2919735" y="3602664"/>
                  <a:pt x="2944420" y="3602664"/>
                </a:cubicBezTo>
                <a:cubicBezTo>
                  <a:pt x="3189435" y="3602664"/>
                  <a:pt x="3434513" y="3601854"/>
                  <a:pt x="3679528" y="3602602"/>
                </a:cubicBezTo>
                <a:cubicBezTo>
                  <a:pt x="3758459" y="3602851"/>
                  <a:pt x="3837328" y="3602228"/>
                  <a:pt x="3916258" y="3602851"/>
                </a:cubicBezTo>
                <a:cubicBezTo>
                  <a:pt x="3954820" y="3603163"/>
                  <a:pt x="3996559" y="3598303"/>
                  <a:pt x="4034623" y="3605343"/>
                </a:cubicBezTo>
                <a:cubicBezTo>
                  <a:pt x="4123770" y="3621852"/>
                  <a:pt x="4148876" y="3714238"/>
                  <a:pt x="4134299" y="3792796"/>
                </a:cubicBezTo>
                <a:cubicBezTo>
                  <a:pt x="3640094" y="3792796"/>
                  <a:pt x="3145827" y="3792796"/>
                  <a:pt x="2651623" y="3792796"/>
                </a:cubicBezTo>
                <a:cubicBezTo>
                  <a:pt x="2648383" y="3767752"/>
                  <a:pt x="2648009" y="3740653"/>
                  <a:pt x="2650501" y="3715484"/>
                </a:cubicBezTo>
                <a:cubicBezTo>
                  <a:pt x="2660874" y="3608909"/>
                  <a:pt x="2765475" y="3598736"/>
                  <a:pt x="2858784" y="3600310"/>
                </a:cubicBezTo>
                <a:close/>
                <a:moveTo>
                  <a:pt x="3576109" y="3305566"/>
                </a:moveTo>
                <a:cubicBezTo>
                  <a:pt x="3679233" y="3304599"/>
                  <a:pt x="3791415" y="3318043"/>
                  <a:pt x="3800012" y="3441065"/>
                </a:cubicBezTo>
                <a:cubicBezTo>
                  <a:pt x="3802939" y="3483053"/>
                  <a:pt x="3803002" y="3528842"/>
                  <a:pt x="3797893" y="3570519"/>
                </a:cubicBezTo>
                <a:cubicBezTo>
                  <a:pt x="3530015" y="3570519"/>
                  <a:pt x="3262136" y="3570519"/>
                  <a:pt x="2994258" y="3570519"/>
                </a:cubicBezTo>
                <a:cubicBezTo>
                  <a:pt x="2988277" y="3542672"/>
                  <a:pt x="2990644" y="3513392"/>
                  <a:pt x="2990644" y="3484673"/>
                </a:cubicBezTo>
                <a:cubicBezTo>
                  <a:pt x="2990644" y="3459692"/>
                  <a:pt x="2988340" y="3433589"/>
                  <a:pt x="2996189" y="3409480"/>
                </a:cubicBezTo>
                <a:cubicBezTo>
                  <a:pt x="3030141" y="3304634"/>
                  <a:pt x="3120535" y="3307624"/>
                  <a:pt x="3212298" y="3308060"/>
                </a:cubicBezTo>
                <a:cubicBezTo>
                  <a:pt x="3272540" y="3308309"/>
                  <a:pt x="3332719" y="3308122"/>
                  <a:pt x="3392961" y="3307936"/>
                </a:cubicBezTo>
                <a:cubicBezTo>
                  <a:pt x="3422053" y="3307873"/>
                  <a:pt x="3451084" y="3307811"/>
                  <a:pt x="3480177" y="3307811"/>
                </a:cubicBezTo>
                <a:cubicBezTo>
                  <a:pt x="3508367" y="3307811"/>
                  <a:pt x="3541735" y="3305888"/>
                  <a:pt x="3576109" y="3305566"/>
                </a:cubicBezTo>
                <a:close/>
                <a:moveTo>
                  <a:pt x="4723631" y="2291555"/>
                </a:moveTo>
                <a:cubicBezTo>
                  <a:pt x="5393764" y="2291555"/>
                  <a:pt x="6063958" y="2291555"/>
                  <a:pt x="6734152" y="2291555"/>
                </a:cubicBezTo>
                <a:cubicBezTo>
                  <a:pt x="6725369" y="2344445"/>
                  <a:pt x="6685436" y="2389175"/>
                  <a:pt x="6648680" y="2426366"/>
                </a:cubicBezTo>
                <a:cubicBezTo>
                  <a:pt x="6548319" y="2527849"/>
                  <a:pt x="6412573" y="2592326"/>
                  <a:pt x="6278509" y="2636059"/>
                </a:cubicBezTo>
                <a:cubicBezTo>
                  <a:pt x="5899430" y="2759595"/>
                  <a:pt x="5388842" y="2752804"/>
                  <a:pt x="5033810" y="2557066"/>
                </a:cubicBezTo>
                <a:cubicBezTo>
                  <a:pt x="4946718" y="2509035"/>
                  <a:pt x="4862367" y="2452344"/>
                  <a:pt x="4792532" y="2381014"/>
                </a:cubicBezTo>
                <a:cubicBezTo>
                  <a:pt x="4766865" y="2354849"/>
                  <a:pt x="4735717" y="2326130"/>
                  <a:pt x="4723631" y="2291555"/>
                </a:cubicBezTo>
                <a:close/>
                <a:moveTo>
                  <a:pt x="0" y="2291493"/>
                </a:moveTo>
                <a:cubicBezTo>
                  <a:pt x="660040" y="2291493"/>
                  <a:pt x="1320080" y="2291493"/>
                  <a:pt x="1980058" y="2291493"/>
                </a:cubicBezTo>
                <a:cubicBezTo>
                  <a:pt x="1967287" y="2325756"/>
                  <a:pt x="1937571" y="2354475"/>
                  <a:pt x="1912527" y="2380951"/>
                </a:cubicBezTo>
                <a:cubicBezTo>
                  <a:pt x="1844561" y="2452780"/>
                  <a:pt x="1763138" y="2509097"/>
                  <a:pt x="1677168" y="2556941"/>
                </a:cubicBezTo>
                <a:cubicBezTo>
                  <a:pt x="1321575" y="2755109"/>
                  <a:pt x="831171" y="2758411"/>
                  <a:pt x="450659" y="2636807"/>
                </a:cubicBezTo>
                <a:cubicBezTo>
                  <a:pt x="320769" y="2595254"/>
                  <a:pt x="184338" y="2530839"/>
                  <a:pt x="87964" y="2431911"/>
                </a:cubicBezTo>
                <a:cubicBezTo>
                  <a:pt x="50274" y="2393224"/>
                  <a:pt x="9656" y="2345691"/>
                  <a:pt x="0" y="2291493"/>
                </a:cubicBezTo>
                <a:close/>
                <a:moveTo>
                  <a:pt x="234487" y="1892665"/>
                </a:moveTo>
                <a:cubicBezTo>
                  <a:pt x="262334" y="1919017"/>
                  <a:pt x="240779" y="1949107"/>
                  <a:pt x="227884" y="1979695"/>
                </a:cubicBezTo>
                <a:cubicBezTo>
                  <a:pt x="198230" y="2049654"/>
                  <a:pt x="169760" y="2120300"/>
                  <a:pt x="139047" y="2189761"/>
                </a:cubicBezTo>
                <a:cubicBezTo>
                  <a:pt x="133690" y="2201971"/>
                  <a:pt x="117617" y="2254488"/>
                  <a:pt x="108522" y="2259347"/>
                </a:cubicBezTo>
                <a:cubicBezTo>
                  <a:pt x="101607" y="2262961"/>
                  <a:pt x="92324" y="2260593"/>
                  <a:pt x="84973" y="2260406"/>
                </a:cubicBezTo>
                <a:cubicBezTo>
                  <a:pt x="84413" y="2224212"/>
                  <a:pt x="112945" y="2180603"/>
                  <a:pt x="126837" y="2146527"/>
                </a:cubicBezTo>
                <a:cubicBezTo>
                  <a:pt x="161475" y="2061553"/>
                  <a:pt x="196361" y="1976144"/>
                  <a:pt x="234487" y="1892665"/>
                </a:cubicBezTo>
                <a:close/>
                <a:moveTo>
                  <a:pt x="6495367" y="1884816"/>
                </a:moveTo>
                <a:cubicBezTo>
                  <a:pt x="6548444" y="2008974"/>
                  <a:pt x="6601522" y="2133195"/>
                  <a:pt x="6654599" y="2257416"/>
                </a:cubicBezTo>
                <a:cubicBezTo>
                  <a:pt x="6645815" y="2259410"/>
                  <a:pt x="6637093" y="2264019"/>
                  <a:pt x="6627936" y="2258787"/>
                </a:cubicBezTo>
                <a:cubicBezTo>
                  <a:pt x="6617345" y="2252806"/>
                  <a:pt x="6599154" y="2194807"/>
                  <a:pt x="6593734" y="2181102"/>
                </a:cubicBezTo>
                <a:cubicBezTo>
                  <a:pt x="6567383" y="2114817"/>
                  <a:pt x="6537729" y="2049654"/>
                  <a:pt x="6510131" y="1983868"/>
                </a:cubicBezTo>
                <a:cubicBezTo>
                  <a:pt x="6493435" y="1944061"/>
                  <a:pt x="6473065" y="1926555"/>
                  <a:pt x="6495367" y="1884816"/>
                </a:cubicBezTo>
                <a:close/>
                <a:moveTo>
                  <a:pt x="1735852" y="1854539"/>
                </a:moveTo>
                <a:cubicBezTo>
                  <a:pt x="1793477" y="1988852"/>
                  <a:pt x="1851102" y="2123103"/>
                  <a:pt x="1908790" y="2257416"/>
                </a:cubicBezTo>
                <a:cubicBezTo>
                  <a:pt x="1899507" y="2259160"/>
                  <a:pt x="1890786" y="2263583"/>
                  <a:pt x="1881441" y="2257914"/>
                </a:cubicBezTo>
                <a:cubicBezTo>
                  <a:pt x="1872159" y="2252245"/>
                  <a:pt x="1851476" y="2194433"/>
                  <a:pt x="1846305" y="2181413"/>
                </a:cubicBezTo>
                <a:cubicBezTo>
                  <a:pt x="1815281" y="2103355"/>
                  <a:pt x="1781454" y="2026418"/>
                  <a:pt x="1748062" y="1949293"/>
                </a:cubicBezTo>
                <a:cubicBezTo>
                  <a:pt x="1733921" y="1916525"/>
                  <a:pt x="1710435" y="1885999"/>
                  <a:pt x="1735852" y="1854539"/>
                </a:cubicBezTo>
                <a:close/>
                <a:moveTo>
                  <a:pt x="4956623" y="1846316"/>
                </a:moveTo>
                <a:cubicBezTo>
                  <a:pt x="4976434" y="1889550"/>
                  <a:pt x="4955128" y="1915404"/>
                  <a:pt x="4938121" y="1955523"/>
                </a:cubicBezTo>
                <a:cubicBezTo>
                  <a:pt x="4907221" y="2028598"/>
                  <a:pt x="4876198" y="2101673"/>
                  <a:pt x="4846170" y="2175059"/>
                </a:cubicBezTo>
                <a:cubicBezTo>
                  <a:pt x="4840563" y="2188764"/>
                  <a:pt x="4819071" y="2250376"/>
                  <a:pt x="4810287" y="2256855"/>
                </a:cubicBezTo>
                <a:cubicBezTo>
                  <a:pt x="4801752" y="2263147"/>
                  <a:pt x="4791784" y="2260095"/>
                  <a:pt x="4782191" y="2259534"/>
                </a:cubicBezTo>
                <a:cubicBezTo>
                  <a:pt x="4840314" y="2121795"/>
                  <a:pt x="4898500" y="1984055"/>
                  <a:pt x="4956623" y="1846316"/>
                </a:cubicBezTo>
                <a:close/>
                <a:moveTo>
                  <a:pt x="3280825" y="884134"/>
                </a:moveTo>
                <a:cubicBezTo>
                  <a:pt x="3370969" y="926621"/>
                  <a:pt x="3428906" y="906000"/>
                  <a:pt x="3517555" y="884881"/>
                </a:cubicBezTo>
                <a:cubicBezTo>
                  <a:pt x="3550760" y="1681726"/>
                  <a:pt x="3584026" y="2478634"/>
                  <a:pt x="3617231" y="3275479"/>
                </a:cubicBezTo>
                <a:cubicBezTo>
                  <a:pt x="3470022" y="3275479"/>
                  <a:pt x="3322751" y="3275479"/>
                  <a:pt x="3175543" y="3275479"/>
                </a:cubicBezTo>
                <a:cubicBezTo>
                  <a:pt x="3210616" y="2478385"/>
                  <a:pt x="3245752" y="1681290"/>
                  <a:pt x="3280825" y="884134"/>
                </a:cubicBezTo>
                <a:close/>
                <a:moveTo>
                  <a:pt x="3395951" y="426708"/>
                </a:moveTo>
                <a:cubicBezTo>
                  <a:pt x="3382744" y="426700"/>
                  <a:pt x="3369537" y="428118"/>
                  <a:pt x="3356579" y="430921"/>
                </a:cubicBezTo>
                <a:cubicBezTo>
                  <a:pt x="3180091" y="469047"/>
                  <a:pt x="3178471" y="732938"/>
                  <a:pt x="3355831" y="770753"/>
                </a:cubicBezTo>
                <a:cubicBezTo>
                  <a:pt x="3382495" y="776422"/>
                  <a:pt x="3409532" y="776048"/>
                  <a:pt x="3436070" y="770130"/>
                </a:cubicBezTo>
                <a:cubicBezTo>
                  <a:pt x="3611749" y="731319"/>
                  <a:pt x="3610814" y="470417"/>
                  <a:pt x="3435323" y="431046"/>
                </a:cubicBezTo>
                <a:cubicBezTo>
                  <a:pt x="3422365" y="428149"/>
                  <a:pt x="3409158" y="426716"/>
                  <a:pt x="3395951" y="426708"/>
                </a:cubicBezTo>
                <a:close/>
                <a:moveTo>
                  <a:pt x="977592" y="216243"/>
                </a:moveTo>
                <a:cubicBezTo>
                  <a:pt x="1032273" y="223335"/>
                  <a:pt x="1050091" y="311505"/>
                  <a:pt x="987350" y="328130"/>
                </a:cubicBezTo>
                <a:cubicBezTo>
                  <a:pt x="917203" y="346695"/>
                  <a:pt x="883064" y="239232"/>
                  <a:pt x="952027" y="218612"/>
                </a:cubicBezTo>
                <a:cubicBezTo>
                  <a:pt x="961216" y="215871"/>
                  <a:pt x="969780" y="215230"/>
                  <a:pt x="977592" y="216243"/>
                </a:cubicBezTo>
                <a:close/>
                <a:moveTo>
                  <a:pt x="5793541" y="216119"/>
                </a:moveTo>
                <a:cubicBezTo>
                  <a:pt x="5848204" y="222230"/>
                  <a:pt x="5866880" y="312424"/>
                  <a:pt x="5802994" y="328068"/>
                </a:cubicBezTo>
                <a:cubicBezTo>
                  <a:pt x="5734841" y="344826"/>
                  <a:pt x="5701886" y="241039"/>
                  <a:pt x="5768046" y="219110"/>
                </a:cubicBezTo>
                <a:cubicBezTo>
                  <a:pt x="5777188" y="216089"/>
                  <a:pt x="5785732" y="215246"/>
                  <a:pt x="5793541" y="216119"/>
                </a:cubicBezTo>
                <a:close/>
                <a:moveTo>
                  <a:pt x="5774587" y="188709"/>
                </a:moveTo>
                <a:cubicBezTo>
                  <a:pt x="5668993" y="205778"/>
                  <a:pt x="5689364" y="368748"/>
                  <a:pt x="5794771" y="357286"/>
                </a:cubicBezTo>
                <a:cubicBezTo>
                  <a:pt x="5907779" y="345013"/>
                  <a:pt x="5885040" y="170892"/>
                  <a:pt x="5774587" y="188709"/>
                </a:cubicBezTo>
                <a:close/>
                <a:moveTo>
                  <a:pt x="958257" y="188211"/>
                </a:moveTo>
                <a:cubicBezTo>
                  <a:pt x="854345" y="202165"/>
                  <a:pt x="873034" y="370306"/>
                  <a:pt x="978317" y="357099"/>
                </a:cubicBezTo>
                <a:cubicBezTo>
                  <a:pt x="1092196" y="342833"/>
                  <a:pt x="1068648" y="173446"/>
                  <a:pt x="958257" y="188211"/>
                </a:cubicBezTo>
                <a:close/>
                <a:moveTo>
                  <a:pt x="3399190" y="10"/>
                </a:moveTo>
                <a:cubicBezTo>
                  <a:pt x="3486843" y="1132"/>
                  <a:pt x="3549015" y="85607"/>
                  <a:pt x="3531634" y="169771"/>
                </a:cubicBezTo>
                <a:cubicBezTo>
                  <a:pt x="3524034" y="206401"/>
                  <a:pt x="3490954" y="231134"/>
                  <a:pt x="3486220" y="252938"/>
                </a:cubicBezTo>
                <a:cubicBezTo>
                  <a:pt x="3481111" y="276174"/>
                  <a:pt x="3488836" y="308818"/>
                  <a:pt x="3490830" y="332429"/>
                </a:cubicBezTo>
                <a:cubicBezTo>
                  <a:pt x="3521542" y="349748"/>
                  <a:pt x="3552317" y="362145"/>
                  <a:pt x="3579479" y="385631"/>
                </a:cubicBezTo>
                <a:cubicBezTo>
                  <a:pt x="3599974" y="403323"/>
                  <a:pt x="3614054" y="426622"/>
                  <a:pt x="3633740" y="444564"/>
                </a:cubicBezTo>
                <a:cubicBezTo>
                  <a:pt x="3735035" y="441698"/>
                  <a:pt x="3846174" y="418025"/>
                  <a:pt x="3947407" y="404694"/>
                </a:cubicBezTo>
                <a:cubicBezTo>
                  <a:pt x="4163080" y="376349"/>
                  <a:pt x="4379127" y="349000"/>
                  <a:pt x="4595361" y="324704"/>
                </a:cubicBezTo>
                <a:cubicBezTo>
                  <a:pt x="4831966" y="298165"/>
                  <a:pt x="5068696" y="273558"/>
                  <a:pt x="5305675" y="250259"/>
                </a:cubicBezTo>
                <a:cubicBezTo>
                  <a:pt x="5376133" y="243344"/>
                  <a:pt x="5446716" y="236429"/>
                  <a:pt x="5517299" y="230822"/>
                </a:cubicBezTo>
                <a:cubicBezTo>
                  <a:pt x="5557979" y="227583"/>
                  <a:pt x="5600279" y="227956"/>
                  <a:pt x="5640149" y="220294"/>
                </a:cubicBezTo>
                <a:cubicBezTo>
                  <a:pt x="5656409" y="189083"/>
                  <a:pt x="5672357" y="160862"/>
                  <a:pt x="5702384" y="140429"/>
                </a:cubicBezTo>
                <a:cubicBezTo>
                  <a:pt x="5797574" y="75889"/>
                  <a:pt x="5927963" y="141238"/>
                  <a:pt x="5942353" y="251816"/>
                </a:cubicBezTo>
                <a:cubicBezTo>
                  <a:pt x="5949767" y="308258"/>
                  <a:pt x="5925409" y="355292"/>
                  <a:pt x="5887719" y="394726"/>
                </a:cubicBezTo>
                <a:cubicBezTo>
                  <a:pt x="5961541" y="553522"/>
                  <a:pt x="6035301" y="712256"/>
                  <a:pt x="6109123" y="871052"/>
                </a:cubicBezTo>
                <a:cubicBezTo>
                  <a:pt x="6098346" y="867314"/>
                  <a:pt x="6083830" y="863451"/>
                  <a:pt x="6075047" y="855477"/>
                </a:cubicBezTo>
                <a:cubicBezTo>
                  <a:pt x="6054800" y="836975"/>
                  <a:pt x="6034802" y="773992"/>
                  <a:pt x="6021533" y="747142"/>
                </a:cubicBezTo>
                <a:cubicBezTo>
                  <a:pt x="5987146" y="677494"/>
                  <a:pt x="5953754" y="607036"/>
                  <a:pt x="5920300" y="536889"/>
                </a:cubicBezTo>
                <a:cubicBezTo>
                  <a:pt x="5901113" y="496520"/>
                  <a:pt x="5883856" y="452600"/>
                  <a:pt x="5859934" y="414973"/>
                </a:cubicBezTo>
                <a:cubicBezTo>
                  <a:pt x="5811841" y="430298"/>
                  <a:pt x="5771472" y="434596"/>
                  <a:pt x="5722880" y="417652"/>
                </a:cubicBezTo>
                <a:cubicBezTo>
                  <a:pt x="5697899" y="448987"/>
                  <a:pt x="5678774" y="505242"/>
                  <a:pt x="5662327" y="542994"/>
                </a:cubicBezTo>
                <a:cubicBezTo>
                  <a:pt x="5639339" y="595884"/>
                  <a:pt x="5611867" y="646843"/>
                  <a:pt x="5588256" y="699547"/>
                </a:cubicBezTo>
                <a:cubicBezTo>
                  <a:pt x="5577167" y="724279"/>
                  <a:pt x="5558477" y="783461"/>
                  <a:pt x="5539913" y="800593"/>
                </a:cubicBezTo>
                <a:cubicBezTo>
                  <a:pt x="5532936" y="807010"/>
                  <a:pt x="5519729" y="809128"/>
                  <a:pt x="5511069" y="811994"/>
                </a:cubicBezTo>
                <a:cubicBezTo>
                  <a:pt x="5512315" y="772123"/>
                  <a:pt x="5543588" y="727020"/>
                  <a:pt x="5560845" y="690639"/>
                </a:cubicBezTo>
                <a:cubicBezTo>
                  <a:pt x="5586948" y="635630"/>
                  <a:pt x="5611305" y="579687"/>
                  <a:pt x="5637906" y="524865"/>
                </a:cubicBezTo>
                <a:cubicBezTo>
                  <a:pt x="5657343" y="484870"/>
                  <a:pt x="5680705" y="443194"/>
                  <a:pt x="5694161" y="400956"/>
                </a:cubicBezTo>
                <a:cubicBezTo>
                  <a:pt x="5671485" y="377158"/>
                  <a:pt x="5655910" y="353361"/>
                  <a:pt x="5638156" y="326199"/>
                </a:cubicBezTo>
                <a:cubicBezTo>
                  <a:pt x="5557294" y="326947"/>
                  <a:pt x="5473068" y="343892"/>
                  <a:pt x="5392704" y="353859"/>
                </a:cubicBezTo>
                <a:cubicBezTo>
                  <a:pt x="5228364" y="374230"/>
                  <a:pt x="5064709" y="399585"/>
                  <a:pt x="4900556" y="421763"/>
                </a:cubicBezTo>
                <a:cubicBezTo>
                  <a:pt x="4646133" y="456089"/>
                  <a:pt x="4392770" y="500071"/>
                  <a:pt x="4140341" y="546046"/>
                </a:cubicBezTo>
                <a:cubicBezTo>
                  <a:pt x="4040479" y="564237"/>
                  <a:pt x="3940990" y="583923"/>
                  <a:pt x="3841065" y="601678"/>
                </a:cubicBezTo>
                <a:cubicBezTo>
                  <a:pt x="3787240" y="611209"/>
                  <a:pt x="3732356" y="619246"/>
                  <a:pt x="3679528" y="633325"/>
                </a:cubicBezTo>
                <a:cubicBezTo>
                  <a:pt x="3670994" y="652014"/>
                  <a:pt x="3668004" y="672323"/>
                  <a:pt x="3661649" y="691947"/>
                </a:cubicBezTo>
                <a:cubicBezTo>
                  <a:pt x="3649003" y="731132"/>
                  <a:pt x="3627136" y="766890"/>
                  <a:pt x="3598479" y="796482"/>
                </a:cubicBezTo>
                <a:cubicBezTo>
                  <a:pt x="3484724" y="913974"/>
                  <a:pt x="3292849" y="910299"/>
                  <a:pt x="3184576" y="786763"/>
                </a:cubicBezTo>
                <a:cubicBezTo>
                  <a:pt x="3159782" y="758418"/>
                  <a:pt x="3139348" y="723407"/>
                  <a:pt x="3127761" y="687586"/>
                </a:cubicBezTo>
                <a:cubicBezTo>
                  <a:pt x="3121780" y="669021"/>
                  <a:pt x="3120161" y="650145"/>
                  <a:pt x="3112623" y="632266"/>
                </a:cubicBezTo>
                <a:cubicBezTo>
                  <a:pt x="3025469" y="609777"/>
                  <a:pt x="2934141" y="599622"/>
                  <a:pt x="2845679" y="582740"/>
                </a:cubicBezTo>
                <a:cubicBezTo>
                  <a:pt x="2615802" y="538882"/>
                  <a:pt x="2384679" y="500881"/>
                  <a:pt x="2153369" y="465122"/>
                </a:cubicBezTo>
                <a:cubicBezTo>
                  <a:pt x="1921124" y="429239"/>
                  <a:pt x="1688506" y="396720"/>
                  <a:pt x="1455514" y="366069"/>
                </a:cubicBezTo>
                <a:cubicBezTo>
                  <a:pt x="1345746" y="351617"/>
                  <a:pt x="1234047" y="332055"/>
                  <a:pt x="1123532" y="326199"/>
                </a:cubicBezTo>
                <a:cubicBezTo>
                  <a:pt x="1105590" y="351118"/>
                  <a:pt x="1087586" y="376037"/>
                  <a:pt x="1069645" y="400956"/>
                </a:cubicBezTo>
                <a:cubicBezTo>
                  <a:pt x="1139106" y="546296"/>
                  <a:pt x="1208568" y="691698"/>
                  <a:pt x="1278029" y="837037"/>
                </a:cubicBezTo>
                <a:cubicBezTo>
                  <a:pt x="1228316" y="832427"/>
                  <a:pt x="1215171" y="771064"/>
                  <a:pt x="1196856" y="731132"/>
                </a:cubicBezTo>
                <a:cubicBezTo>
                  <a:pt x="1148762" y="626535"/>
                  <a:pt x="1098488" y="521065"/>
                  <a:pt x="1044352" y="419458"/>
                </a:cubicBezTo>
                <a:cubicBezTo>
                  <a:pt x="1028902" y="419832"/>
                  <a:pt x="1016131" y="425439"/>
                  <a:pt x="1000495" y="428055"/>
                </a:cubicBezTo>
                <a:cubicBezTo>
                  <a:pt x="968225" y="433475"/>
                  <a:pt x="937824" y="428803"/>
                  <a:pt x="907298" y="418088"/>
                </a:cubicBezTo>
                <a:cubicBezTo>
                  <a:pt x="879264" y="447804"/>
                  <a:pt x="865060" y="500507"/>
                  <a:pt x="848116" y="537948"/>
                </a:cubicBezTo>
                <a:cubicBezTo>
                  <a:pt x="818649" y="603235"/>
                  <a:pt x="788186" y="668710"/>
                  <a:pt x="756912" y="733125"/>
                </a:cubicBezTo>
                <a:cubicBezTo>
                  <a:pt x="746446" y="754742"/>
                  <a:pt x="727134" y="817102"/>
                  <a:pt x="710189" y="829748"/>
                </a:cubicBezTo>
                <a:cubicBezTo>
                  <a:pt x="700409" y="837099"/>
                  <a:pt x="687887" y="837224"/>
                  <a:pt x="676798" y="838034"/>
                </a:cubicBezTo>
                <a:cubicBezTo>
                  <a:pt x="743705" y="692321"/>
                  <a:pt x="810613" y="546669"/>
                  <a:pt x="877520" y="400956"/>
                </a:cubicBezTo>
                <a:cubicBezTo>
                  <a:pt x="851916" y="374230"/>
                  <a:pt x="829177" y="348066"/>
                  <a:pt x="819895" y="311123"/>
                </a:cubicBezTo>
                <a:cubicBezTo>
                  <a:pt x="791923" y="200359"/>
                  <a:pt x="889606" y="98440"/>
                  <a:pt x="1000682" y="117877"/>
                </a:cubicBezTo>
                <a:cubicBezTo>
                  <a:pt x="1060051" y="128343"/>
                  <a:pt x="1094065" y="170705"/>
                  <a:pt x="1121165" y="220294"/>
                </a:cubicBezTo>
                <a:cubicBezTo>
                  <a:pt x="1167389" y="228019"/>
                  <a:pt x="1215607" y="227209"/>
                  <a:pt x="1262393" y="231196"/>
                </a:cubicBezTo>
                <a:cubicBezTo>
                  <a:pt x="1328864" y="236803"/>
                  <a:pt x="1395273" y="243531"/>
                  <a:pt x="1461682" y="249947"/>
                </a:cubicBezTo>
                <a:cubicBezTo>
                  <a:pt x="1702585" y="273122"/>
                  <a:pt x="1943801" y="296296"/>
                  <a:pt x="2184081" y="325202"/>
                </a:cubicBezTo>
                <a:cubicBezTo>
                  <a:pt x="2402246" y="351492"/>
                  <a:pt x="2620474" y="377221"/>
                  <a:pt x="2838515" y="404694"/>
                </a:cubicBezTo>
                <a:cubicBezTo>
                  <a:pt x="2904923" y="413042"/>
                  <a:pt x="2971270" y="422137"/>
                  <a:pt x="3037741" y="430609"/>
                </a:cubicBezTo>
                <a:cubicBezTo>
                  <a:pt x="3077923" y="435718"/>
                  <a:pt x="3119475" y="444938"/>
                  <a:pt x="3159907" y="444564"/>
                </a:cubicBezTo>
                <a:cubicBezTo>
                  <a:pt x="3185822" y="415160"/>
                  <a:pt x="3208187" y="386690"/>
                  <a:pt x="3241142" y="364201"/>
                </a:cubicBezTo>
                <a:cubicBezTo>
                  <a:pt x="3259520" y="351679"/>
                  <a:pt x="3280265" y="343892"/>
                  <a:pt x="3299141" y="332429"/>
                </a:cubicBezTo>
                <a:cubicBezTo>
                  <a:pt x="3301820" y="307946"/>
                  <a:pt x="3309856" y="270069"/>
                  <a:pt x="3301508" y="246583"/>
                </a:cubicBezTo>
                <a:cubicBezTo>
                  <a:pt x="3298767" y="238921"/>
                  <a:pt x="3289796" y="231819"/>
                  <a:pt x="3284875" y="225340"/>
                </a:cubicBezTo>
                <a:cubicBezTo>
                  <a:pt x="3271419" y="207398"/>
                  <a:pt x="3262136" y="186529"/>
                  <a:pt x="3258897" y="164226"/>
                </a:cubicBezTo>
                <a:cubicBezTo>
                  <a:pt x="3246375" y="78381"/>
                  <a:pt x="3310915" y="-1049"/>
                  <a:pt x="3399190" y="1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556" cap="flat">
            <a:noFill/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E0EC1AC0-CFC7-2DD0-4837-7B5E6289560E}"/>
              </a:ext>
            </a:extLst>
          </p:cNvPr>
          <p:cNvSpPr/>
          <p:nvPr/>
        </p:nvSpPr>
        <p:spPr>
          <a:xfrm>
            <a:off x="7628696" y="2410358"/>
            <a:ext cx="1584628" cy="1463496"/>
          </a:xfrm>
          <a:custGeom>
            <a:avLst/>
            <a:gdLst>
              <a:gd name="csX0" fmla="*/ 791687 w 1584628"/>
              <a:gd name="csY0" fmla="*/ 13 h 1463496"/>
              <a:gd name="csX1" fmla="*/ 1583540 w 1584628"/>
              <a:gd name="csY1" fmla="*/ 753269 h 1463496"/>
              <a:gd name="csX2" fmla="*/ 1376214 w 1584628"/>
              <a:gd name="csY2" fmla="*/ 1332260 h 1463496"/>
              <a:gd name="csX3" fmla="*/ 1222527 w 1584628"/>
              <a:gd name="csY3" fmla="*/ 1458724 h 1463496"/>
              <a:gd name="csX4" fmla="*/ 1155433 w 1584628"/>
              <a:gd name="csY4" fmla="*/ 1460531 h 1463496"/>
              <a:gd name="csX5" fmla="*/ 1012149 w 1584628"/>
              <a:gd name="csY5" fmla="*/ 1460593 h 1463496"/>
              <a:gd name="csX6" fmla="*/ 551149 w 1584628"/>
              <a:gd name="csY6" fmla="*/ 1460531 h 1463496"/>
              <a:gd name="csX7" fmla="*/ 359335 w 1584628"/>
              <a:gd name="csY7" fmla="*/ 1458973 h 1463496"/>
              <a:gd name="csX8" fmla="*/ 311553 w 1584628"/>
              <a:gd name="csY8" fmla="*/ 1426018 h 1463496"/>
              <a:gd name="csX9" fmla="*/ 120301 w 1584628"/>
              <a:gd name="csY9" fmla="*/ 1218506 h 1463496"/>
              <a:gd name="csX10" fmla="*/ 7729 w 1584628"/>
              <a:gd name="csY10" fmla="*/ 908763 h 1463496"/>
              <a:gd name="csX11" fmla="*/ 708075 w 1584628"/>
              <a:gd name="csY11" fmla="*/ 5078 h 1463496"/>
              <a:gd name="csX12" fmla="*/ 791687 w 1584628"/>
              <a:gd name="csY12" fmla="*/ 13 h 146349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1584628" h="1463496">
                <a:moveTo>
                  <a:pt x="791687" y="13"/>
                </a:moveTo>
                <a:cubicBezTo>
                  <a:pt x="1206197" y="-2369"/>
                  <a:pt x="1561347" y="333756"/>
                  <a:pt x="1583540" y="753269"/>
                </a:cubicBezTo>
                <a:cubicBezTo>
                  <a:pt x="1594691" y="964270"/>
                  <a:pt x="1519747" y="1176642"/>
                  <a:pt x="1376214" y="1332260"/>
                </a:cubicBezTo>
                <a:cubicBezTo>
                  <a:pt x="1347931" y="1362849"/>
                  <a:pt x="1259656" y="1447261"/>
                  <a:pt x="1222527" y="1458724"/>
                </a:cubicBezTo>
                <a:cubicBezTo>
                  <a:pt x="1202467" y="1464892"/>
                  <a:pt x="1176302" y="1460531"/>
                  <a:pt x="1155433" y="1460531"/>
                </a:cubicBezTo>
                <a:cubicBezTo>
                  <a:pt x="1107650" y="1460531"/>
                  <a:pt x="1059931" y="1460655"/>
                  <a:pt x="1012149" y="1460593"/>
                </a:cubicBezTo>
                <a:cubicBezTo>
                  <a:pt x="858461" y="1460344"/>
                  <a:pt x="704836" y="1460095"/>
                  <a:pt x="551149" y="1460531"/>
                </a:cubicBezTo>
                <a:cubicBezTo>
                  <a:pt x="511777" y="1460655"/>
                  <a:pt x="389363" y="1468069"/>
                  <a:pt x="359335" y="1458973"/>
                </a:cubicBezTo>
                <a:cubicBezTo>
                  <a:pt x="343075" y="1453989"/>
                  <a:pt x="325071" y="1436110"/>
                  <a:pt x="311553" y="1426018"/>
                </a:cubicBezTo>
                <a:cubicBezTo>
                  <a:pt x="236672" y="1370262"/>
                  <a:pt x="168830" y="1298371"/>
                  <a:pt x="120301" y="1218506"/>
                </a:cubicBezTo>
                <a:cubicBezTo>
                  <a:pt x="62676" y="1123565"/>
                  <a:pt x="23054" y="1019217"/>
                  <a:pt x="7729" y="908763"/>
                </a:cubicBezTo>
                <a:cubicBezTo>
                  <a:pt x="-54132" y="461967"/>
                  <a:pt x="262276" y="56536"/>
                  <a:pt x="708075" y="5078"/>
                </a:cubicBezTo>
                <a:cubicBezTo>
                  <a:pt x="736156" y="1835"/>
                  <a:pt x="764053" y="172"/>
                  <a:pt x="791687" y="13"/>
                </a:cubicBezTo>
                <a:close/>
              </a:path>
            </a:pathLst>
          </a:custGeom>
          <a:solidFill>
            <a:srgbClr val="25BADD"/>
          </a:solidFill>
          <a:ln w="1556" cap="flat">
            <a:noFill/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4717AF9E-D52F-73B2-466E-32E30954FB1F}"/>
              </a:ext>
            </a:extLst>
          </p:cNvPr>
          <p:cNvSpPr/>
          <p:nvPr/>
        </p:nvSpPr>
        <p:spPr>
          <a:xfrm>
            <a:off x="2894754" y="2410980"/>
            <a:ext cx="1544444" cy="1462906"/>
          </a:xfrm>
          <a:custGeom>
            <a:avLst/>
            <a:gdLst>
              <a:gd name="csX0" fmla="*/ 790853 w 1544444"/>
              <a:gd name="csY0" fmla="*/ 184 h 1462906"/>
              <a:gd name="csX1" fmla="*/ 1527692 w 1544444"/>
              <a:gd name="csY1" fmla="*/ 953183 h 1462906"/>
              <a:gd name="csX2" fmla="*/ 1307159 w 1544444"/>
              <a:gd name="csY2" fmla="*/ 1362975 h 1462906"/>
              <a:gd name="csX3" fmla="*/ 1190601 w 1544444"/>
              <a:gd name="csY3" fmla="*/ 1457978 h 1462906"/>
              <a:gd name="csX4" fmla="*/ 992807 w 1544444"/>
              <a:gd name="csY4" fmla="*/ 1459847 h 1462906"/>
              <a:gd name="csX5" fmla="*/ 550496 w 1544444"/>
              <a:gd name="csY5" fmla="*/ 1459847 h 1462906"/>
              <a:gd name="csX6" fmla="*/ 407212 w 1544444"/>
              <a:gd name="csY6" fmla="*/ 1460034 h 1462906"/>
              <a:gd name="csX7" fmla="*/ 339806 w 1544444"/>
              <a:gd name="csY7" fmla="*/ 1452434 h 1462906"/>
              <a:gd name="csX8" fmla="*/ 164502 w 1544444"/>
              <a:gd name="csY8" fmla="*/ 1285041 h 1462906"/>
              <a:gd name="csX9" fmla="*/ 195900 w 1544444"/>
              <a:gd name="csY9" fmla="*/ 264299 h 1462906"/>
              <a:gd name="csX10" fmla="*/ 448142 w 1544444"/>
              <a:gd name="csY10" fmla="*/ 73856 h 1462906"/>
              <a:gd name="csX11" fmla="*/ 694465 w 1544444"/>
              <a:gd name="csY11" fmla="*/ 4333 h 1462906"/>
              <a:gd name="csX12" fmla="*/ 790853 w 1544444"/>
              <a:gd name="csY12" fmla="*/ 184 h 146290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1544444" h="1462906">
                <a:moveTo>
                  <a:pt x="790853" y="184"/>
                </a:moveTo>
                <a:cubicBezTo>
                  <a:pt x="1265787" y="10806"/>
                  <a:pt x="1627855" y="481748"/>
                  <a:pt x="1527692" y="953183"/>
                </a:cubicBezTo>
                <a:cubicBezTo>
                  <a:pt x="1494799" y="1107992"/>
                  <a:pt x="1419980" y="1251151"/>
                  <a:pt x="1307159" y="1362975"/>
                </a:cubicBezTo>
                <a:cubicBezTo>
                  <a:pt x="1282552" y="1387395"/>
                  <a:pt x="1221999" y="1447886"/>
                  <a:pt x="1190601" y="1457978"/>
                </a:cubicBezTo>
                <a:cubicBezTo>
                  <a:pt x="1159826" y="1467883"/>
                  <a:pt x="1033425" y="1459785"/>
                  <a:pt x="992807" y="1459847"/>
                </a:cubicBezTo>
                <a:cubicBezTo>
                  <a:pt x="845349" y="1460096"/>
                  <a:pt x="697954" y="1459536"/>
                  <a:pt x="550496" y="1459847"/>
                </a:cubicBezTo>
                <a:cubicBezTo>
                  <a:pt x="502714" y="1459972"/>
                  <a:pt x="454994" y="1460034"/>
                  <a:pt x="407212" y="1460034"/>
                </a:cubicBezTo>
                <a:cubicBezTo>
                  <a:pt x="385034" y="1460034"/>
                  <a:pt x="359181" y="1464831"/>
                  <a:pt x="339806" y="1452434"/>
                </a:cubicBezTo>
                <a:cubicBezTo>
                  <a:pt x="271965" y="1409137"/>
                  <a:pt x="213156" y="1348522"/>
                  <a:pt x="164502" y="1285041"/>
                </a:cubicBezTo>
                <a:cubicBezTo>
                  <a:pt x="-65437" y="985266"/>
                  <a:pt x="-53726" y="549870"/>
                  <a:pt x="195900" y="264299"/>
                </a:cubicBezTo>
                <a:cubicBezTo>
                  <a:pt x="266669" y="183375"/>
                  <a:pt x="351955" y="121202"/>
                  <a:pt x="448142" y="73856"/>
                </a:cubicBezTo>
                <a:cubicBezTo>
                  <a:pt x="524269" y="36354"/>
                  <a:pt x="610301" y="13428"/>
                  <a:pt x="694465" y="4333"/>
                </a:cubicBezTo>
                <a:cubicBezTo>
                  <a:pt x="727027" y="813"/>
                  <a:pt x="759191" y="-524"/>
                  <a:pt x="790853" y="184"/>
                </a:cubicBezTo>
                <a:close/>
              </a:path>
            </a:pathLst>
          </a:custGeom>
          <a:solidFill>
            <a:srgbClr val="F65F48"/>
          </a:solidFill>
          <a:ln w="1556" cap="flat">
            <a:noFill/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pic>
        <p:nvPicPr>
          <p:cNvPr id="55" name="Graphic 54" descr="Lights On with solid fill">
            <a:extLst>
              <a:ext uri="{FF2B5EF4-FFF2-40B4-BE49-F238E27FC236}">
                <a16:creationId xmlns:a16="http://schemas.microsoft.com/office/drawing/2014/main" id="{807DBDE1-B675-2000-4049-F787E29B2C9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872370" y="2635028"/>
            <a:ext cx="1097280" cy="1097280"/>
          </a:xfrm>
          <a:prstGeom prst="rect">
            <a:avLst/>
          </a:prstGeom>
        </p:spPr>
      </p:pic>
      <p:pic>
        <p:nvPicPr>
          <p:cNvPr id="56" name="Graphic 55" descr="Bullseye with solid fill">
            <a:extLst>
              <a:ext uri="{FF2B5EF4-FFF2-40B4-BE49-F238E27FC236}">
                <a16:creationId xmlns:a16="http://schemas.microsoft.com/office/drawing/2014/main" id="{495F2384-5492-CD1F-F479-CCC8B40F104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118336" y="2635028"/>
            <a:ext cx="1097280" cy="1097280"/>
          </a:xfrm>
          <a:prstGeom prst="rect">
            <a:avLst/>
          </a:prstGeom>
        </p:spPr>
      </p:pic>
      <p:grpSp>
        <p:nvGrpSpPr>
          <p:cNvPr id="57" name="Group 56">
            <a:extLst>
              <a:ext uri="{FF2B5EF4-FFF2-40B4-BE49-F238E27FC236}">
                <a16:creationId xmlns:a16="http://schemas.microsoft.com/office/drawing/2014/main" id="{04BECCB2-0F2E-497E-7640-502EC84A2A97}"/>
              </a:ext>
            </a:extLst>
          </p:cNvPr>
          <p:cNvGrpSpPr/>
          <p:nvPr/>
        </p:nvGrpSpPr>
        <p:grpSpPr>
          <a:xfrm>
            <a:off x="9976683" y="2220030"/>
            <a:ext cx="1835417" cy="1659485"/>
            <a:chOff x="8921977" y="2947244"/>
            <a:chExt cx="2926080" cy="1659485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2B47D2D-0848-97B2-BEE6-50776678D227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B4424CB4-DDD2-3C5C-CFC6-B960D6F5D435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557D7252-AE05-FB68-E5F4-930840AC1A18}"/>
              </a:ext>
            </a:extLst>
          </p:cNvPr>
          <p:cNvGrpSpPr/>
          <p:nvPr/>
        </p:nvGrpSpPr>
        <p:grpSpPr>
          <a:xfrm>
            <a:off x="379900" y="2220030"/>
            <a:ext cx="1835417" cy="1659485"/>
            <a:chOff x="332936" y="2947244"/>
            <a:chExt cx="2926080" cy="1659485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DAE0ADC5-C40A-249E-05B3-88F28F9AE90D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2626D19E-9336-2E7E-21CE-90FA1D91968A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sp>
        <p:nvSpPr>
          <p:cNvPr id="4" name="Oval 3">
            <a:extLst>
              <a:ext uri="{FF2B5EF4-FFF2-40B4-BE49-F238E27FC236}">
                <a16:creationId xmlns:a16="http://schemas.microsoft.com/office/drawing/2014/main" id="{E3EA2E00-FD0E-F23B-0F39-FBE3BA67D386}"/>
              </a:ext>
            </a:extLst>
          </p:cNvPr>
          <p:cNvSpPr/>
          <p:nvPr/>
        </p:nvSpPr>
        <p:spPr>
          <a:xfrm>
            <a:off x="5990343" y="2116047"/>
            <a:ext cx="185139" cy="189750"/>
          </a:xfrm>
          <a:prstGeom prst="ellipse">
            <a:avLst/>
          </a:prstGeom>
          <a:solidFill>
            <a:srgbClr val="FCC51C"/>
          </a:solidFill>
          <a:ln w="2084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5866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9512</TotalTime>
  <Words>224</Words>
  <Application>Microsoft Office PowerPoint</Application>
  <PresentationFormat>Widescreen</PresentationFormat>
  <Paragraphs>21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Balanced Choice Comparison – Slide Template</vt:lpstr>
      <vt:lpstr>Balanced Choice Comparison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Balanced Choice Comparison</dc:title>
  <dc:creator>PresentationGO.com</dc:creator>
  <dc:description>© Copyright PresentationGO.com - Do not distribute or sale without written permission.</dc:description>
  <cp:lastModifiedBy>Christophe Barroche</cp:lastModifiedBy>
  <cp:revision>58</cp:revision>
  <dcterms:created xsi:type="dcterms:W3CDTF">2014-11-26T05:14:11Z</dcterms:created>
  <dcterms:modified xsi:type="dcterms:W3CDTF">2026-07-27T16:58:53Z</dcterms:modified>
  <cp:category>Graphics &amp; Metaphors</cp:category>
</cp:coreProperties>
</file>