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D5635-0A18-EB30-7BE8-A3EFD8B91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167721-2C5D-BC72-827F-D3EADF2C2E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69795A-30B7-EE48-7E63-D2E68C03BD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CDBAD-51E1-5AE8-B73C-3AFC3C8ED6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381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Option Comparison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C02FEFD-6D5D-2DF1-F24B-4B05CFB24424}"/>
              </a:ext>
            </a:extLst>
          </p:cNvPr>
          <p:cNvSpPr/>
          <p:nvPr/>
        </p:nvSpPr>
        <p:spPr>
          <a:xfrm>
            <a:off x="5547360" y="2857109"/>
            <a:ext cx="1097280" cy="1097280"/>
          </a:xfrm>
          <a:custGeom>
            <a:avLst/>
            <a:gdLst>
              <a:gd name="csX0" fmla="*/ 516872 w 1236305"/>
              <a:gd name="csY0" fmla="*/ 351069 h 1187438"/>
              <a:gd name="csX1" fmla="*/ 432387 w 1236305"/>
              <a:gd name="csY1" fmla="*/ 723869 h 1187438"/>
              <a:gd name="csX2" fmla="*/ 349071 w 1236305"/>
              <a:gd name="csY2" fmla="*/ 351126 h 1187438"/>
              <a:gd name="csX3" fmla="*/ 237060 w 1236305"/>
              <a:gd name="csY3" fmla="*/ 351126 h 1187438"/>
              <a:gd name="csX4" fmla="*/ 370808 w 1236305"/>
              <a:gd name="csY4" fmla="*/ 859685 h 1187438"/>
              <a:gd name="csX5" fmla="*/ 493965 w 1236305"/>
              <a:gd name="csY5" fmla="*/ 859685 h 1187438"/>
              <a:gd name="csX6" fmla="*/ 625804 w 1236305"/>
              <a:gd name="csY6" fmla="*/ 351069 h 1187438"/>
              <a:gd name="csX7" fmla="*/ 516872 w 1236305"/>
              <a:gd name="csY7" fmla="*/ 351069 h 1187438"/>
              <a:gd name="csX8" fmla="*/ 833001 w 1236305"/>
              <a:gd name="csY8" fmla="*/ 343627 h 1187438"/>
              <a:gd name="csX9" fmla="*/ 660104 w 1236305"/>
              <a:gd name="csY9" fmla="*/ 442247 h 1187438"/>
              <a:gd name="csX10" fmla="*/ 750624 w 1236305"/>
              <a:gd name="csY10" fmla="*/ 629283 h 1187438"/>
              <a:gd name="csX11" fmla="*/ 871872 w 1236305"/>
              <a:gd name="csY11" fmla="*/ 717055 h 1187438"/>
              <a:gd name="csX12" fmla="*/ 781968 w 1236305"/>
              <a:gd name="csY12" fmla="*/ 773299 h 1187438"/>
              <a:gd name="csX13" fmla="*/ 740279 w 1236305"/>
              <a:gd name="csY13" fmla="*/ 706257 h 1187438"/>
              <a:gd name="csX14" fmla="*/ 644340 w 1236305"/>
              <a:gd name="csY14" fmla="*/ 728373 h 1187438"/>
              <a:gd name="csX15" fmla="*/ 701177 w 1236305"/>
              <a:gd name="csY15" fmla="*/ 837337 h 1187438"/>
              <a:gd name="csX16" fmla="*/ 970583 w 1236305"/>
              <a:gd name="csY16" fmla="*/ 768506 h 1187438"/>
              <a:gd name="csX17" fmla="*/ 868855 w 1236305"/>
              <a:gd name="csY17" fmla="*/ 570383 h 1187438"/>
              <a:gd name="csX18" fmla="*/ 763556 w 1236305"/>
              <a:gd name="csY18" fmla="*/ 501783 h 1187438"/>
              <a:gd name="csX19" fmla="*/ 837696 w 1236305"/>
              <a:gd name="csY19" fmla="*/ 437802 h 1187438"/>
              <a:gd name="csX20" fmla="*/ 875752 w 1236305"/>
              <a:gd name="csY20" fmla="*/ 497510 h 1187438"/>
              <a:gd name="csX21" fmla="*/ 968119 w 1236305"/>
              <a:gd name="csY21" fmla="*/ 477703 h 1187438"/>
              <a:gd name="csX22" fmla="*/ 833001 w 1236305"/>
              <a:gd name="csY22" fmla="*/ 343627 h 1187438"/>
              <a:gd name="csX23" fmla="*/ 600188 w 1236305"/>
              <a:gd name="csY23" fmla="*/ 615 h 1187438"/>
              <a:gd name="csX24" fmla="*/ 844716 w 1236305"/>
              <a:gd name="csY24" fmla="*/ 38842 h 1187438"/>
              <a:gd name="csX25" fmla="*/ 1047617 w 1236305"/>
              <a:gd name="csY25" fmla="*/ 160107 h 1187438"/>
              <a:gd name="csX26" fmla="*/ 845578 w 1236305"/>
              <a:gd name="csY26" fmla="*/ 1142057 h 1187438"/>
              <a:gd name="csX27" fmla="*/ 623280 w 1236305"/>
              <a:gd name="csY27" fmla="*/ 1187329 h 1187438"/>
              <a:gd name="csX28" fmla="*/ 401782 w 1236305"/>
              <a:gd name="csY28" fmla="*/ 1152451 h 1187438"/>
              <a:gd name="csX29" fmla="*/ 352 w 1236305"/>
              <a:gd name="csY29" fmla="*/ 612884 h 1187438"/>
              <a:gd name="csX30" fmla="*/ 342790 w 1236305"/>
              <a:gd name="csY30" fmla="*/ 64134 h 1187438"/>
              <a:gd name="csX31" fmla="*/ 600188 w 1236305"/>
              <a:gd name="csY31" fmla="*/ 615 h 1187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236305" h="1187438">
                <a:moveTo>
                  <a:pt x="516872" y="351069"/>
                </a:moveTo>
                <a:cubicBezTo>
                  <a:pt x="488670" y="475336"/>
                  <a:pt x="460528" y="599603"/>
                  <a:pt x="432387" y="723869"/>
                </a:cubicBezTo>
                <a:cubicBezTo>
                  <a:pt x="404615" y="599603"/>
                  <a:pt x="376843" y="475393"/>
                  <a:pt x="349071" y="351126"/>
                </a:cubicBezTo>
                <a:cubicBezTo>
                  <a:pt x="311754" y="351126"/>
                  <a:pt x="274377" y="351126"/>
                  <a:pt x="237060" y="351126"/>
                </a:cubicBezTo>
                <a:cubicBezTo>
                  <a:pt x="281643" y="520665"/>
                  <a:pt x="326226" y="690146"/>
                  <a:pt x="370808" y="859685"/>
                </a:cubicBezTo>
                <a:cubicBezTo>
                  <a:pt x="411881" y="859685"/>
                  <a:pt x="452892" y="859685"/>
                  <a:pt x="493965" y="859685"/>
                </a:cubicBezTo>
                <a:cubicBezTo>
                  <a:pt x="537932" y="690146"/>
                  <a:pt x="581899" y="520607"/>
                  <a:pt x="625804" y="351069"/>
                </a:cubicBezTo>
                <a:cubicBezTo>
                  <a:pt x="589535" y="351069"/>
                  <a:pt x="553204" y="351069"/>
                  <a:pt x="516872" y="351069"/>
                </a:cubicBezTo>
                <a:close/>
                <a:moveTo>
                  <a:pt x="833001" y="343627"/>
                </a:moveTo>
                <a:cubicBezTo>
                  <a:pt x="760816" y="336011"/>
                  <a:pt x="682334" y="367179"/>
                  <a:pt x="660104" y="442247"/>
                </a:cubicBezTo>
                <a:cubicBezTo>
                  <a:pt x="636519" y="521935"/>
                  <a:pt x="674637" y="592327"/>
                  <a:pt x="750624" y="629283"/>
                </a:cubicBezTo>
                <a:cubicBezTo>
                  <a:pt x="789788" y="648396"/>
                  <a:pt x="865160" y="669069"/>
                  <a:pt x="871872" y="717055"/>
                </a:cubicBezTo>
                <a:cubicBezTo>
                  <a:pt x="878523" y="764983"/>
                  <a:pt x="826674" y="793336"/>
                  <a:pt x="781968" y="773299"/>
                </a:cubicBezTo>
                <a:cubicBezTo>
                  <a:pt x="753519" y="760594"/>
                  <a:pt x="747422" y="732126"/>
                  <a:pt x="740279" y="706257"/>
                </a:cubicBezTo>
                <a:cubicBezTo>
                  <a:pt x="708320" y="713590"/>
                  <a:pt x="676361" y="720981"/>
                  <a:pt x="644340" y="728373"/>
                </a:cubicBezTo>
                <a:cubicBezTo>
                  <a:pt x="648650" y="770238"/>
                  <a:pt x="664230" y="810948"/>
                  <a:pt x="701177" y="837337"/>
                </a:cubicBezTo>
                <a:cubicBezTo>
                  <a:pt x="786894" y="898431"/>
                  <a:pt x="937638" y="870368"/>
                  <a:pt x="970583" y="768506"/>
                </a:cubicBezTo>
                <a:cubicBezTo>
                  <a:pt x="1000325" y="676403"/>
                  <a:pt x="952417" y="611498"/>
                  <a:pt x="868855" y="570383"/>
                </a:cubicBezTo>
                <a:cubicBezTo>
                  <a:pt x="836711" y="554561"/>
                  <a:pt x="776733" y="537584"/>
                  <a:pt x="763556" y="501783"/>
                </a:cubicBezTo>
                <a:cubicBezTo>
                  <a:pt x="747114" y="457030"/>
                  <a:pt x="791574" y="418688"/>
                  <a:pt x="837696" y="437802"/>
                </a:cubicBezTo>
                <a:cubicBezTo>
                  <a:pt x="863929" y="448657"/>
                  <a:pt x="866700" y="475162"/>
                  <a:pt x="875752" y="497510"/>
                </a:cubicBezTo>
                <a:cubicBezTo>
                  <a:pt x="906541" y="490927"/>
                  <a:pt x="937330" y="484285"/>
                  <a:pt x="968119" y="477703"/>
                </a:cubicBezTo>
                <a:cubicBezTo>
                  <a:pt x="971075" y="397640"/>
                  <a:pt x="905187" y="351242"/>
                  <a:pt x="833001" y="343627"/>
                </a:cubicBezTo>
                <a:close/>
                <a:moveTo>
                  <a:pt x="600188" y="615"/>
                </a:moveTo>
                <a:cubicBezTo>
                  <a:pt x="680302" y="-3196"/>
                  <a:pt x="770206" y="10836"/>
                  <a:pt x="844716" y="38842"/>
                </a:cubicBezTo>
                <a:cubicBezTo>
                  <a:pt x="920027" y="67195"/>
                  <a:pt x="988502" y="107790"/>
                  <a:pt x="1047617" y="160107"/>
                </a:cubicBezTo>
                <a:cubicBezTo>
                  <a:pt x="1376015" y="450736"/>
                  <a:pt x="1254890" y="981699"/>
                  <a:pt x="845578" y="1142057"/>
                </a:cubicBezTo>
                <a:cubicBezTo>
                  <a:pt x="774886" y="1169832"/>
                  <a:pt x="700068" y="1185885"/>
                  <a:pt x="623280" y="1187329"/>
                </a:cubicBezTo>
                <a:cubicBezTo>
                  <a:pt x="548216" y="1188715"/>
                  <a:pt x="472167" y="1176993"/>
                  <a:pt x="401782" y="1152451"/>
                </a:cubicBezTo>
                <a:cubicBezTo>
                  <a:pt x="166060" y="1070164"/>
                  <a:pt x="8973" y="845480"/>
                  <a:pt x="352" y="612884"/>
                </a:cubicBezTo>
                <a:cubicBezTo>
                  <a:pt x="-7899" y="392414"/>
                  <a:pt x="129975" y="162243"/>
                  <a:pt x="342790" y="64134"/>
                </a:cubicBezTo>
                <a:cubicBezTo>
                  <a:pt x="424320" y="26485"/>
                  <a:pt x="509237" y="4947"/>
                  <a:pt x="600188" y="615"/>
                </a:cubicBezTo>
                <a:close/>
              </a:path>
            </a:pathLst>
          </a:custGeom>
          <a:solidFill>
            <a:schemeClr val="accent6"/>
          </a:solidFill>
          <a:ln w="1538" cap="flat">
            <a:solidFill>
              <a:schemeClr val="accent6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46D322-D471-E271-3D81-8CA148CC6E5F}"/>
              </a:ext>
            </a:extLst>
          </p:cNvPr>
          <p:cNvGrpSpPr/>
          <p:nvPr/>
        </p:nvGrpSpPr>
        <p:grpSpPr>
          <a:xfrm>
            <a:off x="1914343" y="1512719"/>
            <a:ext cx="3995918" cy="3832687"/>
            <a:chOff x="1914343" y="1512719"/>
            <a:chExt cx="3995918" cy="383268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1257F8A-0892-5BF4-980C-0AC24A54A03D}"/>
                </a:ext>
              </a:extLst>
            </p:cNvPr>
            <p:cNvSpPr/>
            <p:nvPr/>
          </p:nvSpPr>
          <p:spPr>
            <a:xfrm>
              <a:off x="1935827" y="1528210"/>
              <a:ext cx="3955673" cy="3802981"/>
            </a:xfrm>
            <a:custGeom>
              <a:avLst/>
              <a:gdLst>
                <a:gd name="csX0" fmla="*/ 1196114 w 3955673"/>
                <a:gd name="csY0" fmla="*/ 46 h 3802981"/>
                <a:gd name="csX1" fmla="*/ 1222500 w 3955673"/>
                <a:gd name="csY1" fmla="*/ 1115 h 3802981"/>
                <a:gd name="csX2" fmla="*/ 1345657 w 3955673"/>
                <a:gd name="csY2" fmla="*/ 999 h 3802981"/>
                <a:gd name="csX3" fmla="*/ 1764391 w 3955673"/>
                <a:gd name="csY3" fmla="*/ 1115 h 3802981"/>
                <a:gd name="csX4" fmla="*/ 3236116 w 3955673"/>
                <a:gd name="csY4" fmla="*/ 1115 h 3802981"/>
                <a:gd name="csX5" fmla="*/ 3537851 w 3955673"/>
                <a:gd name="csY5" fmla="*/ 1115 h 3802981"/>
                <a:gd name="csX6" fmla="*/ 3870805 w 3955673"/>
                <a:gd name="csY6" fmla="*/ 97433 h 3802981"/>
                <a:gd name="csX7" fmla="*/ 3950796 w 3955673"/>
                <a:gd name="csY7" fmla="*/ 464632 h 3802981"/>
                <a:gd name="csX8" fmla="*/ 3950426 w 3955673"/>
                <a:gd name="csY8" fmla="*/ 1152834 h 3802981"/>
                <a:gd name="csX9" fmla="*/ 3810951 w 3955673"/>
                <a:gd name="csY9" fmla="*/ 1208731 h 3802981"/>
                <a:gd name="csX10" fmla="*/ 3519500 w 3955673"/>
                <a:gd name="csY10" fmla="*/ 1460846 h 3802981"/>
                <a:gd name="csX11" fmla="*/ 3388892 w 3955673"/>
                <a:gd name="csY11" fmla="*/ 1821750 h 3802981"/>
                <a:gd name="csX12" fmla="*/ 3951350 w 3955673"/>
                <a:gd name="csY12" fmla="*/ 2601189 h 3802981"/>
                <a:gd name="csX13" fmla="*/ 3953074 w 3955673"/>
                <a:gd name="csY13" fmla="*/ 2884139 h 3802981"/>
                <a:gd name="csX14" fmla="*/ 3950549 w 3955673"/>
                <a:gd name="csY14" fmla="*/ 3008811 h 3802981"/>
                <a:gd name="csX15" fmla="*/ 3904550 w 3955673"/>
                <a:gd name="csY15" fmla="*/ 3057720 h 3802981"/>
                <a:gd name="csX16" fmla="*/ 3807564 w 3955673"/>
                <a:gd name="csY16" fmla="*/ 3157157 h 3802981"/>
                <a:gd name="csX17" fmla="*/ 3457737 w 3955673"/>
                <a:gd name="csY17" fmla="*/ 3522046 h 3802981"/>
                <a:gd name="csX18" fmla="*/ 3269369 w 3955673"/>
                <a:gd name="csY18" fmla="*/ 3720804 h 3802981"/>
                <a:gd name="csX19" fmla="*/ 3192580 w 3955673"/>
                <a:gd name="csY19" fmla="*/ 3799279 h 3802981"/>
                <a:gd name="csX20" fmla="*/ 3137591 w 3955673"/>
                <a:gd name="csY20" fmla="*/ 3801012 h 3802981"/>
                <a:gd name="csX21" fmla="*/ 3014434 w 3955673"/>
                <a:gd name="csY21" fmla="*/ 3801358 h 3802981"/>
                <a:gd name="csX22" fmla="*/ 2626489 w 3955673"/>
                <a:gd name="csY22" fmla="*/ 3800953 h 3802981"/>
                <a:gd name="csX23" fmla="*/ 1296395 w 3955673"/>
                <a:gd name="csY23" fmla="*/ 3801299 h 3802981"/>
                <a:gd name="csX24" fmla="*/ 360402 w 3955673"/>
                <a:gd name="csY24" fmla="*/ 3801242 h 3802981"/>
                <a:gd name="csX25" fmla="*/ 188721 w 3955673"/>
                <a:gd name="csY25" fmla="*/ 3797547 h 3802981"/>
                <a:gd name="csX26" fmla="*/ 8173 w 3955673"/>
                <a:gd name="csY26" fmla="*/ 3639498 h 3802981"/>
                <a:gd name="csX27" fmla="*/ 353 w 3955673"/>
                <a:gd name="csY27" fmla="*/ 3519332 h 3802981"/>
                <a:gd name="csX28" fmla="*/ 353 w 3955673"/>
                <a:gd name="csY28" fmla="*/ 3299902 h 3802981"/>
                <a:gd name="csX29" fmla="*/ 414 w 3955673"/>
                <a:gd name="csY29" fmla="*/ 2601189 h 3802981"/>
                <a:gd name="csX30" fmla="*/ 291 w 3955673"/>
                <a:gd name="csY30" fmla="*/ 1602205 h 3802981"/>
                <a:gd name="csX31" fmla="*/ 353 w 3955673"/>
                <a:gd name="csY31" fmla="*/ 1336579 h 3802981"/>
                <a:gd name="csX32" fmla="*/ 25538 w 3955673"/>
                <a:gd name="csY32" fmla="*/ 1140766 h 3802981"/>
                <a:gd name="csX33" fmla="*/ 272160 w 3955673"/>
                <a:gd name="csY33" fmla="*/ 869770 h 3802981"/>
                <a:gd name="csX34" fmla="*/ 730550 w 3955673"/>
                <a:gd name="csY34" fmla="*/ 427734 h 3802981"/>
                <a:gd name="csX35" fmla="*/ 1036102 w 3955673"/>
                <a:gd name="csY35" fmla="*/ 131098 h 3802981"/>
                <a:gd name="csX36" fmla="*/ 1130133 w 3955673"/>
                <a:gd name="csY36" fmla="*/ 40208 h 3802981"/>
                <a:gd name="csX37" fmla="*/ 1170467 w 3955673"/>
                <a:gd name="csY37" fmla="*/ 3136 h 3802981"/>
                <a:gd name="csX38" fmla="*/ 1196114 w 3955673"/>
                <a:gd name="csY38" fmla="*/ 46 h 3802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3955673" h="3802981">
                  <a:moveTo>
                    <a:pt x="1196114" y="46"/>
                  </a:moveTo>
                  <a:cubicBezTo>
                    <a:pt x="1205382" y="263"/>
                    <a:pt x="1214772" y="1172"/>
                    <a:pt x="1222500" y="1115"/>
                  </a:cubicBezTo>
                  <a:cubicBezTo>
                    <a:pt x="1263573" y="826"/>
                    <a:pt x="1304584" y="1056"/>
                    <a:pt x="1345657" y="999"/>
                  </a:cubicBezTo>
                  <a:cubicBezTo>
                    <a:pt x="1485256" y="941"/>
                    <a:pt x="1624792" y="1288"/>
                    <a:pt x="1764391" y="1115"/>
                  </a:cubicBezTo>
                  <a:cubicBezTo>
                    <a:pt x="2254925" y="363"/>
                    <a:pt x="2745582" y="-156"/>
                    <a:pt x="3236116" y="1115"/>
                  </a:cubicBezTo>
                  <a:cubicBezTo>
                    <a:pt x="3336674" y="1403"/>
                    <a:pt x="3437293" y="999"/>
                    <a:pt x="3537851" y="1115"/>
                  </a:cubicBezTo>
                  <a:cubicBezTo>
                    <a:pt x="3672646" y="1288"/>
                    <a:pt x="3775359" y="-7836"/>
                    <a:pt x="3870805" y="97433"/>
                  </a:cubicBezTo>
                  <a:cubicBezTo>
                    <a:pt x="3966252" y="202759"/>
                    <a:pt x="3950857" y="335341"/>
                    <a:pt x="3950796" y="464632"/>
                  </a:cubicBezTo>
                  <a:cubicBezTo>
                    <a:pt x="3950611" y="693995"/>
                    <a:pt x="3952027" y="923473"/>
                    <a:pt x="3950426" y="1152834"/>
                  </a:cubicBezTo>
                  <a:cubicBezTo>
                    <a:pt x="3917482" y="1173623"/>
                    <a:pt x="3851716" y="1187828"/>
                    <a:pt x="3810951" y="1208731"/>
                  </a:cubicBezTo>
                  <a:cubicBezTo>
                    <a:pt x="3694321" y="1268613"/>
                    <a:pt x="3589823" y="1354133"/>
                    <a:pt x="3519500" y="1460846"/>
                  </a:cubicBezTo>
                  <a:cubicBezTo>
                    <a:pt x="3447638" y="1569694"/>
                    <a:pt x="3399668" y="1693557"/>
                    <a:pt x="3388892" y="1821750"/>
                  </a:cubicBezTo>
                  <a:cubicBezTo>
                    <a:pt x="3359642" y="2169143"/>
                    <a:pt x="3593148" y="2503774"/>
                    <a:pt x="3951350" y="2601189"/>
                  </a:cubicBezTo>
                  <a:cubicBezTo>
                    <a:pt x="3960094" y="2694275"/>
                    <a:pt x="3952828" y="2790592"/>
                    <a:pt x="3953074" y="2884139"/>
                  </a:cubicBezTo>
                  <a:cubicBezTo>
                    <a:pt x="3953197" y="2912030"/>
                    <a:pt x="3959848" y="2986290"/>
                    <a:pt x="3950549" y="3008811"/>
                  </a:cubicBezTo>
                  <a:cubicBezTo>
                    <a:pt x="3943468" y="3025903"/>
                    <a:pt x="3917851" y="3044381"/>
                    <a:pt x="3904550" y="3057720"/>
                  </a:cubicBezTo>
                  <a:cubicBezTo>
                    <a:pt x="3871790" y="3090404"/>
                    <a:pt x="3839400" y="3123606"/>
                    <a:pt x="3807564" y="3157157"/>
                  </a:cubicBezTo>
                  <a:cubicBezTo>
                    <a:pt x="3691550" y="3279229"/>
                    <a:pt x="3574798" y="3400840"/>
                    <a:pt x="3457737" y="3522046"/>
                  </a:cubicBezTo>
                  <a:cubicBezTo>
                    <a:pt x="3394311" y="3587759"/>
                    <a:pt x="3331809" y="3654339"/>
                    <a:pt x="3269369" y="3720804"/>
                  </a:cubicBezTo>
                  <a:cubicBezTo>
                    <a:pt x="3256499" y="3734547"/>
                    <a:pt x="3205820" y="3795005"/>
                    <a:pt x="3192580" y="3799279"/>
                  </a:cubicBezTo>
                  <a:cubicBezTo>
                    <a:pt x="3176385" y="3804476"/>
                    <a:pt x="3154525" y="3800953"/>
                    <a:pt x="3137591" y="3801012"/>
                  </a:cubicBezTo>
                  <a:cubicBezTo>
                    <a:pt x="3096518" y="3801184"/>
                    <a:pt x="3055506" y="3801473"/>
                    <a:pt x="3014434" y="3801358"/>
                  </a:cubicBezTo>
                  <a:cubicBezTo>
                    <a:pt x="2885119" y="3800838"/>
                    <a:pt x="2755804" y="3801069"/>
                    <a:pt x="2626489" y="3800953"/>
                  </a:cubicBezTo>
                  <a:cubicBezTo>
                    <a:pt x="2183124" y="3800722"/>
                    <a:pt x="1739759" y="3801531"/>
                    <a:pt x="1296395" y="3801299"/>
                  </a:cubicBezTo>
                  <a:cubicBezTo>
                    <a:pt x="984376" y="3801069"/>
                    <a:pt x="672420" y="3800607"/>
                    <a:pt x="360402" y="3801242"/>
                  </a:cubicBezTo>
                  <a:cubicBezTo>
                    <a:pt x="304242" y="3801299"/>
                    <a:pt x="244142" y="3806959"/>
                    <a:pt x="188721" y="3797547"/>
                  </a:cubicBezTo>
                  <a:cubicBezTo>
                    <a:pt x="103373" y="3783110"/>
                    <a:pt x="30896" y="3717281"/>
                    <a:pt x="8173" y="3639498"/>
                  </a:cubicBezTo>
                  <a:cubicBezTo>
                    <a:pt x="-3157" y="3600463"/>
                    <a:pt x="722" y="3559349"/>
                    <a:pt x="353" y="3519332"/>
                  </a:cubicBezTo>
                  <a:cubicBezTo>
                    <a:pt x="-202" y="3446169"/>
                    <a:pt x="353" y="3373064"/>
                    <a:pt x="353" y="3299902"/>
                  </a:cubicBezTo>
                  <a:cubicBezTo>
                    <a:pt x="353" y="3067017"/>
                    <a:pt x="-17" y="2834074"/>
                    <a:pt x="414" y="2601189"/>
                  </a:cubicBezTo>
                  <a:cubicBezTo>
                    <a:pt x="968" y="2268175"/>
                    <a:pt x="-448" y="1935219"/>
                    <a:pt x="291" y="1602205"/>
                  </a:cubicBezTo>
                  <a:cubicBezTo>
                    <a:pt x="537" y="1513682"/>
                    <a:pt x="-17" y="1425102"/>
                    <a:pt x="353" y="1336579"/>
                  </a:cubicBezTo>
                  <a:cubicBezTo>
                    <a:pt x="599" y="1269421"/>
                    <a:pt x="-2603" y="1204054"/>
                    <a:pt x="25538" y="1140766"/>
                  </a:cubicBezTo>
                  <a:cubicBezTo>
                    <a:pt x="74986" y="1029666"/>
                    <a:pt x="183425" y="952864"/>
                    <a:pt x="272160" y="869770"/>
                  </a:cubicBezTo>
                  <a:cubicBezTo>
                    <a:pt x="427338" y="724600"/>
                    <a:pt x="575557" y="573019"/>
                    <a:pt x="730550" y="427734"/>
                  </a:cubicBezTo>
                  <a:cubicBezTo>
                    <a:pt x="834063" y="330664"/>
                    <a:pt x="935853" y="231228"/>
                    <a:pt x="1036102" y="131098"/>
                  </a:cubicBezTo>
                  <a:cubicBezTo>
                    <a:pt x="1066892" y="100378"/>
                    <a:pt x="1098420" y="70119"/>
                    <a:pt x="1130133" y="40208"/>
                  </a:cubicBezTo>
                  <a:cubicBezTo>
                    <a:pt x="1141155" y="29813"/>
                    <a:pt x="1156057" y="8737"/>
                    <a:pt x="1170467" y="3136"/>
                  </a:cubicBezTo>
                  <a:cubicBezTo>
                    <a:pt x="1177703" y="306"/>
                    <a:pt x="1186847" y="-170"/>
                    <a:pt x="1196114" y="4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75000"/>
              </a:schemeClr>
            </a:solidFill>
            <a:ln w="1538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934A0E-58E3-8620-D37C-E3ECA900A186}"/>
                </a:ext>
              </a:extLst>
            </p:cNvPr>
            <p:cNvSpPr/>
            <p:nvPr/>
          </p:nvSpPr>
          <p:spPr>
            <a:xfrm>
              <a:off x="1914343" y="1512719"/>
              <a:ext cx="3995918" cy="3832687"/>
            </a:xfrm>
            <a:custGeom>
              <a:avLst/>
              <a:gdLst>
                <a:gd name="csX0" fmla="*/ 1217597 w 3995918"/>
                <a:gd name="csY0" fmla="*/ 15537 h 3832687"/>
                <a:gd name="csX1" fmla="*/ 1191950 w 3995918"/>
                <a:gd name="csY1" fmla="*/ 18627 h 3832687"/>
                <a:gd name="csX2" fmla="*/ 1151616 w 3995918"/>
                <a:gd name="csY2" fmla="*/ 55699 h 3832687"/>
                <a:gd name="csX3" fmla="*/ 1057585 w 3995918"/>
                <a:gd name="csY3" fmla="*/ 146589 h 3832687"/>
                <a:gd name="csX4" fmla="*/ 752033 w 3995918"/>
                <a:gd name="csY4" fmla="*/ 443225 h 3832687"/>
                <a:gd name="csX5" fmla="*/ 293643 w 3995918"/>
                <a:gd name="csY5" fmla="*/ 885261 h 3832687"/>
                <a:gd name="csX6" fmla="*/ 47021 w 3995918"/>
                <a:gd name="csY6" fmla="*/ 1156257 h 3832687"/>
                <a:gd name="csX7" fmla="*/ 21836 w 3995918"/>
                <a:gd name="csY7" fmla="*/ 1352070 h 3832687"/>
                <a:gd name="csX8" fmla="*/ 21774 w 3995918"/>
                <a:gd name="csY8" fmla="*/ 1617696 h 3832687"/>
                <a:gd name="csX9" fmla="*/ 21897 w 3995918"/>
                <a:gd name="csY9" fmla="*/ 2616680 h 3832687"/>
                <a:gd name="csX10" fmla="*/ 21836 w 3995918"/>
                <a:gd name="csY10" fmla="*/ 3315393 h 3832687"/>
                <a:gd name="csX11" fmla="*/ 21836 w 3995918"/>
                <a:gd name="csY11" fmla="*/ 3534823 h 3832687"/>
                <a:gd name="csX12" fmla="*/ 29656 w 3995918"/>
                <a:gd name="csY12" fmla="*/ 3654989 h 3832687"/>
                <a:gd name="csX13" fmla="*/ 210204 w 3995918"/>
                <a:gd name="csY13" fmla="*/ 3813038 h 3832687"/>
                <a:gd name="csX14" fmla="*/ 381885 w 3995918"/>
                <a:gd name="csY14" fmla="*/ 3816733 h 3832687"/>
                <a:gd name="csX15" fmla="*/ 1317878 w 3995918"/>
                <a:gd name="csY15" fmla="*/ 3816790 h 3832687"/>
                <a:gd name="csX16" fmla="*/ 2647972 w 3995918"/>
                <a:gd name="csY16" fmla="*/ 3816444 h 3832687"/>
                <a:gd name="csX17" fmla="*/ 3035917 w 3995918"/>
                <a:gd name="csY17" fmla="*/ 3816849 h 3832687"/>
                <a:gd name="csX18" fmla="*/ 3159074 w 3995918"/>
                <a:gd name="csY18" fmla="*/ 3816503 h 3832687"/>
                <a:gd name="csX19" fmla="*/ 3214063 w 3995918"/>
                <a:gd name="csY19" fmla="*/ 3814770 h 3832687"/>
                <a:gd name="csX20" fmla="*/ 3290852 w 3995918"/>
                <a:gd name="csY20" fmla="*/ 3736295 h 3832687"/>
                <a:gd name="csX21" fmla="*/ 3479220 w 3995918"/>
                <a:gd name="csY21" fmla="*/ 3537537 h 3832687"/>
                <a:gd name="csX22" fmla="*/ 3829047 w 3995918"/>
                <a:gd name="csY22" fmla="*/ 3172648 h 3832687"/>
                <a:gd name="csX23" fmla="*/ 3926033 w 3995918"/>
                <a:gd name="csY23" fmla="*/ 3073211 h 3832687"/>
                <a:gd name="csX24" fmla="*/ 3972032 w 3995918"/>
                <a:gd name="csY24" fmla="*/ 3024302 h 3832687"/>
                <a:gd name="csX25" fmla="*/ 3974557 w 3995918"/>
                <a:gd name="csY25" fmla="*/ 2899630 h 3832687"/>
                <a:gd name="csX26" fmla="*/ 3972833 w 3995918"/>
                <a:gd name="csY26" fmla="*/ 2616680 h 3832687"/>
                <a:gd name="csX27" fmla="*/ 3410375 w 3995918"/>
                <a:gd name="csY27" fmla="*/ 1837241 h 3832687"/>
                <a:gd name="csX28" fmla="*/ 3540983 w 3995918"/>
                <a:gd name="csY28" fmla="*/ 1476337 h 3832687"/>
                <a:gd name="csX29" fmla="*/ 3832434 w 3995918"/>
                <a:gd name="csY29" fmla="*/ 1224222 h 3832687"/>
                <a:gd name="csX30" fmla="*/ 3971909 w 3995918"/>
                <a:gd name="csY30" fmla="*/ 1168325 h 3832687"/>
                <a:gd name="csX31" fmla="*/ 3972279 w 3995918"/>
                <a:gd name="csY31" fmla="*/ 480123 h 3832687"/>
                <a:gd name="csX32" fmla="*/ 3892288 w 3995918"/>
                <a:gd name="csY32" fmla="*/ 112924 h 3832687"/>
                <a:gd name="csX33" fmla="*/ 3559334 w 3995918"/>
                <a:gd name="csY33" fmla="*/ 16606 h 3832687"/>
                <a:gd name="csX34" fmla="*/ 3257599 w 3995918"/>
                <a:gd name="csY34" fmla="*/ 16606 h 3832687"/>
                <a:gd name="csX35" fmla="*/ 1785874 w 3995918"/>
                <a:gd name="csY35" fmla="*/ 16606 h 3832687"/>
                <a:gd name="csX36" fmla="*/ 1367140 w 3995918"/>
                <a:gd name="csY36" fmla="*/ 16490 h 3832687"/>
                <a:gd name="csX37" fmla="*/ 1243983 w 3995918"/>
                <a:gd name="csY37" fmla="*/ 16606 h 3832687"/>
                <a:gd name="csX38" fmla="*/ 1217597 w 3995918"/>
                <a:gd name="csY38" fmla="*/ 15537 h 3832687"/>
                <a:gd name="csX39" fmla="*/ 1205389 w 3995918"/>
                <a:gd name="csY39" fmla="*/ 2841 h 3832687"/>
                <a:gd name="csX40" fmla="*/ 1231668 w 3995918"/>
                <a:gd name="csY40" fmla="*/ 3670 h 3832687"/>
                <a:gd name="csX41" fmla="*/ 1348667 w 3995918"/>
                <a:gd name="csY41" fmla="*/ 3787 h 3832687"/>
                <a:gd name="csX42" fmla="*/ 1767400 w 3995918"/>
                <a:gd name="csY42" fmla="*/ 3498 h 3832687"/>
                <a:gd name="csX43" fmla="*/ 3282230 w 3995918"/>
                <a:gd name="csY43" fmla="*/ 3613 h 3832687"/>
                <a:gd name="csX44" fmla="*/ 3565491 w 3995918"/>
                <a:gd name="csY44" fmla="*/ 3670 h 3832687"/>
                <a:gd name="csX45" fmla="*/ 3903065 w 3995918"/>
                <a:gd name="csY45" fmla="*/ 103050 h 3832687"/>
                <a:gd name="csX46" fmla="*/ 3987427 w 3995918"/>
                <a:gd name="csY46" fmla="*/ 491672 h 3832687"/>
                <a:gd name="csX47" fmla="*/ 3988228 w 3995918"/>
                <a:gd name="csY47" fmla="*/ 1236580 h 3832687"/>
                <a:gd name="csX48" fmla="*/ 3858666 w 3995918"/>
                <a:gd name="csY48" fmla="*/ 1289128 h 3832687"/>
                <a:gd name="csX49" fmla="*/ 3614446 w 3995918"/>
                <a:gd name="csY49" fmla="*/ 1493140 h 3832687"/>
                <a:gd name="csX50" fmla="*/ 3690557 w 3995918"/>
                <a:gd name="csY50" fmla="*/ 2392573 h 3832687"/>
                <a:gd name="csX51" fmla="*/ 3885514 w 3995918"/>
                <a:gd name="csY51" fmla="*/ 2521748 h 3832687"/>
                <a:gd name="csX52" fmla="*/ 3988782 w 3995918"/>
                <a:gd name="csY52" fmla="*/ 2558936 h 3832687"/>
                <a:gd name="csX53" fmla="*/ 3990075 w 3995918"/>
                <a:gd name="csY53" fmla="*/ 2940052 h 3832687"/>
                <a:gd name="csX54" fmla="*/ 3992477 w 3995918"/>
                <a:gd name="csY54" fmla="*/ 3402010 h 3832687"/>
                <a:gd name="csX55" fmla="*/ 3944137 w 3995918"/>
                <a:gd name="csY55" fmla="*/ 3742531 h 3832687"/>
                <a:gd name="csX56" fmla="*/ 3651701 w 3995918"/>
                <a:gd name="csY56" fmla="*/ 3831285 h 3832687"/>
                <a:gd name="csX57" fmla="*/ 3356125 w 3995918"/>
                <a:gd name="csY57" fmla="*/ 3831227 h 3832687"/>
                <a:gd name="csX58" fmla="*/ 1724295 w 3995918"/>
                <a:gd name="csY58" fmla="*/ 3830419 h 3832687"/>
                <a:gd name="csX59" fmla="*/ 455779 w 3995918"/>
                <a:gd name="csY59" fmla="*/ 3830188 h 3832687"/>
                <a:gd name="csX60" fmla="*/ 48253 w 3995918"/>
                <a:gd name="csY60" fmla="*/ 3723764 h 3832687"/>
                <a:gd name="csX61" fmla="*/ 18141 w 3995918"/>
                <a:gd name="csY61" fmla="*/ 3665615 h 3832687"/>
                <a:gd name="csX62" fmla="*/ 7426 w 3995918"/>
                <a:gd name="csY62" fmla="*/ 3511725 h 3832687"/>
                <a:gd name="csX63" fmla="*/ 7242 w 3995918"/>
                <a:gd name="csY63" fmla="*/ 3315393 h 3832687"/>
                <a:gd name="csX64" fmla="*/ 7180 w 3995918"/>
                <a:gd name="csY64" fmla="*/ 2599358 h 3832687"/>
                <a:gd name="csX65" fmla="*/ 7303 w 3995918"/>
                <a:gd name="csY65" fmla="*/ 1658117 h 3832687"/>
                <a:gd name="csX66" fmla="*/ 7426 w 3995918"/>
                <a:gd name="csY66" fmla="*/ 1380942 h 3832687"/>
                <a:gd name="csX67" fmla="*/ 17525 w 3995918"/>
                <a:gd name="csY67" fmla="*/ 1197371 h 3832687"/>
                <a:gd name="csX68" fmla="*/ 295429 w 3995918"/>
                <a:gd name="csY68" fmla="*/ 863837 h 3832687"/>
                <a:gd name="csX69" fmla="*/ 938493 w 3995918"/>
                <a:gd name="csY69" fmla="*/ 242734 h 3832687"/>
                <a:gd name="csX70" fmla="*/ 1108326 w 3995918"/>
                <a:gd name="csY70" fmla="*/ 78623 h 3832687"/>
                <a:gd name="csX71" fmla="*/ 1180311 w 3995918"/>
                <a:gd name="csY71" fmla="*/ 7598 h 3832687"/>
                <a:gd name="csX72" fmla="*/ 1205389 w 3995918"/>
                <a:gd name="csY72" fmla="*/ 2841 h 3832687"/>
                <a:gd name="csX73" fmla="*/ 890323 w 3995918"/>
                <a:gd name="csY73" fmla="*/ 149 h 3832687"/>
                <a:gd name="csX74" fmla="*/ 997670 w 3995918"/>
                <a:gd name="csY74" fmla="*/ 5808 h 3832687"/>
                <a:gd name="csX75" fmla="*/ 6256 w 3995918"/>
                <a:gd name="csY75" fmla="*/ 944333 h 3832687"/>
                <a:gd name="csX76" fmla="*/ 3054 w 3995918"/>
                <a:gd name="csY76" fmla="*/ 728426 h 3832687"/>
                <a:gd name="csX77" fmla="*/ 2993 w 3995918"/>
                <a:gd name="csY77" fmla="*/ 318438 h 3832687"/>
                <a:gd name="csX78" fmla="*/ 82922 w 3995918"/>
                <a:gd name="csY78" fmla="*/ 58298 h 3832687"/>
                <a:gd name="csX79" fmla="*/ 357254 w 3995918"/>
                <a:gd name="csY79" fmla="*/ 2401 h 3832687"/>
                <a:gd name="csX80" fmla="*/ 782145 w 3995918"/>
                <a:gd name="csY80" fmla="*/ 2458 h 3832687"/>
                <a:gd name="csX81" fmla="*/ 890323 w 3995918"/>
                <a:gd name="csY81" fmla="*/ 149 h 38326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</a:cxnLst>
              <a:rect l="l" t="t" r="r" b="b"/>
              <a:pathLst>
                <a:path w="3995918" h="3832687">
                  <a:moveTo>
                    <a:pt x="1217597" y="15537"/>
                  </a:moveTo>
                  <a:cubicBezTo>
                    <a:pt x="1208330" y="15321"/>
                    <a:pt x="1199186" y="15797"/>
                    <a:pt x="1191950" y="18627"/>
                  </a:cubicBezTo>
                  <a:cubicBezTo>
                    <a:pt x="1177540" y="24228"/>
                    <a:pt x="1162638" y="45304"/>
                    <a:pt x="1151616" y="55699"/>
                  </a:cubicBezTo>
                  <a:cubicBezTo>
                    <a:pt x="1119903" y="85610"/>
                    <a:pt x="1088375" y="115869"/>
                    <a:pt x="1057585" y="146589"/>
                  </a:cubicBezTo>
                  <a:cubicBezTo>
                    <a:pt x="957336" y="246719"/>
                    <a:pt x="855546" y="346155"/>
                    <a:pt x="752033" y="443225"/>
                  </a:cubicBezTo>
                  <a:cubicBezTo>
                    <a:pt x="597040" y="588510"/>
                    <a:pt x="448821" y="740091"/>
                    <a:pt x="293643" y="885261"/>
                  </a:cubicBezTo>
                  <a:cubicBezTo>
                    <a:pt x="204908" y="968355"/>
                    <a:pt x="96469" y="1045157"/>
                    <a:pt x="47021" y="1156257"/>
                  </a:cubicBezTo>
                  <a:cubicBezTo>
                    <a:pt x="18880" y="1219545"/>
                    <a:pt x="22082" y="1284912"/>
                    <a:pt x="21836" y="1352070"/>
                  </a:cubicBezTo>
                  <a:cubicBezTo>
                    <a:pt x="21466" y="1440593"/>
                    <a:pt x="22020" y="1529173"/>
                    <a:pt x="21774" y="1617696"/>
                  </a:cubicBezTo>
                  <a:cubicBezTo>
                    <a:pt x="21035" y="1950710"/>
                    <a:pt x="22451" y="2283666"/>
                    <a:pt x="21897" y="2616680"/>
                  </a:cubicBezTo>
                  <a:cubicBezTo>
                    <a:pt x="21466" y="2849565"/>
                    <a:pt x="21836" y="3082508"/>
                    <a:pt x="21836" y="3315393"/>
                  </a:cubicBezTo>
                  <a:cubicBezTo>
                    <a:pt x="21836" y="3388555"/>
                    <a:pt x="21281" y="3461660"/>
                    <a:pt x="21836" y="3534823"/>
                  </a:cubicBezTo>
                  <a:cubicBezTo>
                    <a:pt x="22205" y="3574840"/>
                    <a:pt x="18326" y="3615954"/>
                    <a:pt x="29656" y="3654989"/>
                  </a:cubicBezTo>
                  <a:cubicBezTo>
                    <a:pt x="52379" y="3732772"/>
                    <a:pt x="124856" y="3798601"/>
                    <a:pt x="210204" y="3813038"/>
                  </a:cubicBezTo>
                  <a:cubicBezTo>
                    <a:pt x="265625" y="3822450"/>
                    <a:pt x="325725" y="3816790"/>
                    <a:pt x="381885" y="3816733"/>
                  </a:cubicBezTo>
                  <a:cubicBezTo>
                    <a:pt x="693903" y="3816098"/>
                    <a:pt x="1005859" y="3816560"/>
                    <a:pt x="1317878" y="3816790"/>
                  </a:cubicBezTo>
                  <a:cubicBezTo>
                    <a:pt x="1761242" y="3817022"/>
                    <a:pt x="2204607" y="3816213"/>
                    <a:pt x="2647972" y="3816444"/>
                  </a:cubicBezTo>
                  <a:cubicBezTo>
                    <a:pt x="2777287" y="3816560"/>
                    <a:pt x="2906602" y="3816329"/>
                    <a:pt x="3035917" y="3816849"/>
                  </a:cubicBezTo>
                  <a:cubicBezTo>
                    <a:pt x="3076989" y="3816964"/>
                    <a:pt x="3118001" y="3816675"/>
                    <a:pt x="3159074" y="3816503"/>
                  </a:cubicBezTo>
                  <a:cubicBezTo>
                    <a:pt x="3176008" y="3816444"/>
                    <a:pt x="3197868" y="3819967"/>
                    <a:pt x="3214063" y="3814770"/>
                  </a:cubicBezTo>
                  <a:cubicBezTo>
                    <a:pt x="3227303" y="3810496"/>
                    <a:pt x="3277982" y="3750038"/>
                    <a:pt x="3290852" y="3736295"/>
                  </a:cubicBezTo>
                  <a:cubicBezTo>
                    <a:pt x="3353292" y="3669830"/>
                    <a:pt x="3415794" y="3603250"/>
                    <a:pt x="3479220" y="3537537"/>
                  </a:cubicBezTo>
                  <a:cubicBezTo>
                    <a:pt x="3596281" y="3416331"/>
                    <a:pt x="3713033" y="3294720"/>
                    <a:pt x="3829047" y="3172648"/>
                  </a:cubicBezTo>
                  <a:cubicBezTo>
                    <a:pt x="3860883" y="3139097"/>
                    <a:pt x="3893273" y="3105895"/>
                    <a:pt x="3926033" y="3073211"/>
                  </a:cubicBezTo>
                  <a:cubicBezTo>
                    <a:pt x="3939334" y="3059872"/>
                    <a:pt x="3964951" y="3041394"/>
                    <a:pt x="3972032" y="3024302"/>
                  </a:cubicBezTo>
                  <a:cubicBezTo>
                    <a:pt x="3981331" y="3001781"/>
                    <a:pt x="3974680" y="2927521"/>
                    <a:pt x="3974557" y="2899630"/>
                  </a:cubicBezTo>
                  <a:cubicBezTo>
                    <a:pt x="3974311" y="2806083"/>
                    <a:pt x="3981577" y="2709766"/>
                    <a:pt x="3972833" y="2616680"/>
                  </a:cubicBezTo>
                  <a:cubicBezTo>
                    <a:pt x="3614631" y="2519265"/>
                    <a:pt x="3381125" y="2184634"/>
                    <a:pt x="3410375" y="1837241"/>
                  </a:cubicBezTo>
                  <a:cubicBezTo>
                    <a:pt x="3421151" y="1709048"/>
                    <a:pt x="3469121" y="1585185"/>
                    <a:pt x="3540983" y="1476337"/>
                  </a:cubicBezTo>
                  <a:cubicBezTo>
                    <a:pt x="3611306" y="1369624"/>
                    <a:pt x="3715804" y="1284104"/>
                    <a:pt x="3832434" y="1224222"/>
                  </a:cubicBezTo>
                  <a:cubicBezTo>
                    <a:pt x="3873199" y="1203319"/>
                    <a:pt x="3938965" y="1189114"/>
                    <a:pt x="3971909" y="1168325"/>
                  </a:cubicBezTo>
                  <a:cubicBezTo>
                    <a:pt x="3973510" y="938964"/>
                    <a:pt x="3972094" y="709486"/>
                    <a:pt x="3972279" y="480123"/>
                  </a:cubicBezTo>
                  <a:cubicBezTo>
                    <a:pt x="3972340" y="350832"/>
                    <a:pt x="3987735" y="218250"/>
                    <a:pt x="3892288" y="112924"/>
                  </a:cubicBezTo>
                  <a:cubicBezTo>
                    <a:pt x="3796842" y="7655"/>
                    <a:pt x="3694129" y="16779"/>
                    <a:pt x="3559334" y="16606"/>
                  </a:cubicBezTo>
                  <a:cubicBezTo>
                    <a:pt x="3458776" y="16490"/>
                    <a:pt x="3358157" y="16894"/>
                    <a:pt x="3257599" y="16606"/>
                  </a:cubicBezTo>
                  <a:cubicBezTo>
                    <a:pt x="2767065" y="15335"/>
                    <a:pt x="2276408" y="15854"/>
                    <a:pt x="1785874" y="16606"/>
                  </a:cubicBezTo>
                  <a:cubicBezTo>
                    <a:pt x="1646275" y="16779"/>
                    <a:pt x="1506739" y="16432"/>
                    <a:pt x="1367140" y="16490"/>
                  </a:cubicBezTo>
                  <a:cubicBezTo>
                    <a:pt x="1326067" y="16547"/>
                    <a:pt x="1285056" y="16317"/>
                    <a:pt x="1243983" y="16606"/>
                  </a:cubicBezTo>
                  <a:cubicBezTo>
                    <a:pt x="1236255" y="16663"/>
                    <a:pt x="1226865" y="15754"/>
                    <a:pt x="1217597" y="15537"/>
                  </a:cubicBezTo>
                  <a:close/>
                  <a:moveTo>
                    <a:pt x="1205389" y="2841"/>
                  </a:moveTo>
                  <a:cubicBezTo>
                    <a:pt x="1214395" y="2790"/>
                    <a:pt x="1223601" y="3670"/>
                    <a:pt x="1231668" y="3670"/>
                  </a:cubicBezTo>
                  <a:cubicBezTo>
                    <a:pt x="1270647" y="3670"/>
                    <a:pt x="1309688" y="3729"/>
                    <a:pt x="1348667" y="3787"/>
                  </a:cubicBezTo>
                  <a:cubicBezTo>
                    <a:pt x="1488265" y="4075"/>
                    <a:pt x="1627802" y="3324"/>
                    <a:pt x="1767400" y="3498"/>
                  </a:cubicBezTo>
                  <a:cubicBezTo>
                    <a:pt x="2272344" y="4306"/>
                    <a:pt x="2777287" y="5230"/>
                    <a:pt x="3282230" y="3613"/>
                  </a:cubicBezTo>
                  <a:cubicBezTo>
                    <a:pt x="3376630" y="3266"/>
                    <a:pt x="3471091" y="3787"/>
                    <a:pt x="3565491" y="3670"/>
                  </a:cubicBezTo>
                  <a:cubicBezTo>
                    <a:pt x="3701457" y="3555"/>
                    <a:pt x="3807064" y="-2796"/>
                    <a:pt x="3903065" y="103050"/>
                  </a:cubicBezTo>
                  <a:cubicBezTo>
                    <a:pt x="4006393" y="216923"/>
                    <a:pt x="3987489" y="352334"/>
                    <a:pt x="3987427" y="491672"/>
                  </a:cubicBezTo>
                  <a:cubicBezTo>
                    <a:pt x="3987365" y="739859"/>
                    <a:pt x="3991799" y="988450"/>
                    <a:pt x="3988228" y="1236580"/>
                  </a:cubicBezTo>
                  <a:cubicBezTo>
                    <a:pt x="3958424" y="1255405"/>
                    <a:pt x="3895737" y="1271227"/>
                    <a:pt x="3858666" y="1289128"/>
                  </a:cubicBezTo>
                  <a:cubicBezTo>
                    <a:pt x="3761003" y="1336305"/>
                    <a:pt x="3678242" y="1410161"/>
                    <a:pt x="3614446" y="1493140"/>
                  </a:cubicBezTo>
                  <a:cubicBezTo>
                    <a:pt x="3408220" y="1761654"/>
                    <a:pt x="3435130" y="2158938"/>
                    <a:pt x="3690557" y="2392573"/>
                  </a:cubicBezTo>
                  <a:cubicBezTo>
                    <a:pt x="3748379" y="2445467"/>
                    <a:pt x="3812113" y="2489469"/>
                    <a:pt x="3885514" y="2521748"/>
                  </a:cubicBezTo>
                  <a:cubicBezTo>
                    <a:pt x="3918952" y="2536473"/>
                    <a:pt x="3956268" y="2543287"/>
                    <a:pt x="3988782" y="2558936"/>
                  </a:cubicBezTo>
                  <a:cubicBezTo>
                    <a:pt x="3994077" y="2685686"/>
                    <a:pt x="3989521" y="2813186"/>
                    <a:pt x="3990075" y="2940052"/>
                  </a:cubicBezTo>
                  <a:cubicBezTo>
                    <a:pt x="3990752" y="3094057"/>
                    <a:pt x="3993462" y="3248005"/>
                    <a:pt x="3992477" y="3402010"/>
                  </a:cubicBezTo>
                  <a:cubicBezTo>
                    <a:pt x="3991799" y="3507452"/>
                    <a:pt x="4016184" y="3655278"/>
                    <a:pt x="3944137" y="3742531"/>
                  </a:cubicBezTo>
                  <a:cubicBezTo>
                    <a:pt x="3866918" y="3836135"/>
                    <a:pt x="3766299" y="3831573"/>
                    <a:pt x="3651701" y="3831285"/>
                  </a:cubicBezTo>
                  <a:cubicBezTo>
                    <a:pt x="3553176" y="3830995"/>
                    <a:pt x="3454650" y="3831054"/>
                    <a:pt x="3356125" y="3831227"/>
                  </a:cubicBezTo>
                  <a:cubicBezTo>
                    <a:pt x="2812264" y="3832382"/>
                    <a:pt x="2268218" y="3829552"/>
                    <a:pt x="1724295" y="3830419"/>
                  </a:cubicBezTo>
                  <a:cubicBezTo>
                    <a:pt x="1301436" y="3831054"/>
                    <a:pt x="878638" y="3830476"/>
                    <a:pt x="455779" y="3830188"/>
                  </a:cubicBezTo>
                  <a:cubicBezTo>
                    <a:pt x="306574" y="3830072"/>
                    <a:pt x="142468" y="3858887"/>
                    <a:pt x="48253" y="3723764"/>
                  </a:cubicBezTo>
                  <a:cubicBezTo>
                    <a:pt x="35568" y="3705574"/>
                    <a:pt x="24730" y="3686518"/>
                    <a:pt x="18141" y="3665615"/>
                  </a:cubicBezTo>
                  <a:cubicBezTo>
                    <a:pt x="2438" y="3615839"/>
                    <a:pt x="6995" y="3563002"/>
                    <a:pt x="7426" y="3511725"/>
                  </a:cubicBezTo>
                  <a:cubicBezTo>
                    <a:pt x="7981" y="3446300"/>
                    <a:pt x="7365" y="3380818"/>
                    <a:pt x="7242" y="3315393"/>
                  </a:cubicBezTo>
                  <a:cubicBezTo>
                    <a:pt x="6934" y="3076734"/>
                    <a:pt x="7057" y="2838017"/>
                    <a:pt x="7180" y="2599358"/>
                  </a:cubicBezTo>
                  <a:cubicBezTo>
                    <a:pt x="7365" y="2285630"/>
                    <a:pt x="6503" y="1971845"/>
                    <a:pt x="7303" y="1658117"/>
                  </a:cubicBezTo>
                  <a:cubicBezTo>
                    <a:pt x="7488" y="1565725"/>
                    <a:pt x="7734" y="1473334"/>
                    <a:pt x="7426" y="1380942"/>
                  </a:cubicBezTo>
                  <a:cubicBezTo>
                    <a:pt x="7242" y="1319906"/>
                    <a:pt x="2069" y="1257137"/>
                    <a:pt x="17525" y="1197371"/>
                  </a:cubicBezTo>
                  <a:cubicBezTo>
                    <a:pt x="54780" y="1053125"/>
                    <a:pt x="192346" y="966161"/>
                    <a:pt x="295429" y="863837"/>
                  </a:cubicBezTo>
                  <a:cubicBezTo>
                    <a:pt x="506766" y="654223"/>
                    <a:pt x="724015" y="449461"/>
                    <a:pt x="938493" y="242734"/>
                  </a:cubicBezTo>
                  <a:cubicBezTo>
                    <a:pt x="995206" y="188108"/>
                    <a:pt x="1051612" y="133193"/>
                    <a:pt x="1108326" y="78623"/>
                  </a:cubicBezTo>
                  <a:cubicBezTo>
                    <a:pt x="1128154" y="59568"/>
                    <a:pt x="1156727" y="19724"/>
                    <a:pt x="1180311" y="7598"/>
                  </a:cubicBezTo>
                  <a:cubicBezTo>
                    <a:pt x="1187578" y="3873"/>
                    <a:pt x="1196383" y="2891"/>
                    <a:pt x="1205389" y="2841"/>
                  </a:cubicBezTo>
                  <a:close/>
                  <a:moveTo>
                    <a:pt x="890323" y="149"/>
                  </a:moveTo>
                  <a:cubicBezTo>
                    <a:pt x="926808" y="-400"/>
                    <a:pt x="963155" y="379"/>
                    <a:pt x="997670" y="5808"/>
                  </a:cubicBezTo>
                  <a:cubicBezTo>
                    <a:pt x="667178" y="318669"/>
                    <a:pt x="336748" y="631530"/>
                    <a:pt x="6256" y="944333"/>
                  </a:cubicBezTo>
                  <a:cubicBezTo>
                    <a:pt x="-5444" y="888264"/>
                    <a:pt x="2808" y="789116"/>
                    <a:pt x="3054" y="728426"/>
                  </a:cubicBezTo>
                  <a:cubicBezTo>
                    <a:pt x="3608" y="591743"/>
                    <a:pt x="2993" y="455120"/>
                    <a:pt x="2993" y="318438"/>
                  </a:cubicBezTo>
                  <a:cubicBezTo>
                    <a:pt x="3054" y="217616"/>
                    <a:pt x="-3535" y="131691"/>
                    <a:pt x="82922" y="58298"/>
                  </a:cubicBezTo>
                  <a:cubicBezTo>
                    <a:pt x="160141" y="-7243"/>
                    <a:pt x="260329" y="2401"/>
                    <a:pt x="357254" y="2401"/>
                  </a:cubicBezTo>
                  <a:cubicBezTo>
                    <a:pt x="498884" y="2516"/>
                    <a:pt x="640514" y="2112"/>
                    <a:pt x="782145" y="2458"/>
                  </a:cubicBezTo>
                  <a:cubicBezTo>
                    <a:pt x="817214" y="2574"/>
                    <a:pt x="853838" y="697"/>
                    <a:pt x="890323" y="149"/>
                  </a:cubicBezTo>
                  <a:close/>
                </a:path>
              </a:pathLst>
            </a:custGeom>
            <a:solidFill>
              <a:schemeClr val="accent1"/>
            </a:solidFill>
            <a:ln w="1538" cap="flat">
              <a:solidFill>
                <a:srgbClr val="FB5B46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1F9EB98B-2965-CF46-B7E4-44B09703F6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60714" y="1780965"/>
            <a:ext cx="1554480" cy="155448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EB6118B-2525-5B79-5AC3-39F4FE2F3A96}"/>
              </a:ext>
            </a:extLst>
          </p:cNvPr>
          <p:cNvCxnSpPr>
            <a:cxnSpLocks/>
          </p:cNvCxnSpPr>
          <p:nvPr/>
        </p:nvCxnSpPr>
        <p:spPr>
          <a:xfrm>
            <a:off x="3289314" y="3588198"/>
            <a:ext cx="1097280" cy="0"/>
          </a:xfrm>
          <a:prstGeom prst="line">
            <a:avLst/>
          </a:prstGeom>
          <a:ln w="508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8B0D288-6D86-AEC9-DF5A-330EBD626C85}"/>
              </a:ext>
            </a:extLst>
          </p:cNvPr>
          <p:cNvGrpSpPr/>
          <p:nvPr/>
        </p:nvGrpSpPr>
        <p:grpSpPr>
          <a:xfrm>
            <a:off x="2374914" y="3731687"/>
            <a:ext cx="2926080" cy="1413263"/>
            <a:chOff x="332936" y="2504656"/>
            <a:chExt cx="2926080" cy="141326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12A4EAF-321F-C71F-8A36-4E121131AE6E}"/>
                </a:ext>
              </a:extLst>
            </p:cNvPr>
            <p:cNvSpPr txBox="1"/>
            <p:nvPr/>
          </p:nvSpPr>
          <p:spPr>
            <a:xfrm>
              <a:off x="332936" y="2504656"/>
              <a:ext cx="2926080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cap="all" noProof="1">
                  <a:solidFill>
                    <a:schemeClr val="accent6"/>
                  </a:solidFill>
                </a:rPr>
                <a:t>Option 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1F8F21-3A98-78D0-8C09-4F278BDD8E7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A4FE7FE-2E02-FBDA-A517-31134E9B6D97}"/>
              </a:ext>
            </a:extLst>
          </p:cNvPr>
          <p:cNvGrpSpPr/>
          <p:nvPr/>
        </p:nvGrpSpPr>
        <p:grpSpPr>
          <a:xfrm>
            <a:off x="6281740" y="1512720"/>
            <a:ext cx="3995918" cy="3832687"/>
            <a:chOff x="6281740" y="1512720"/>
            <a:chExt cx="3995918" cy="3832687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060EA02-8A73-41A8-258F-B4C9EC1E9FB1}"/>
                </a:ext>
              </a:extLst>
            </p:cNvPr>
            <p:cNvSpPr/>
            <p:nvPr/>
          </p:nvSpPr>
          <p:spPr>
            <a:xfrm>
              <a:off x="6300502" y="1528212"/>
              <a:ext cx="3955672" cy="3802980"/>
            </a:xfrm>
            <a:custGeom>
              <a:avLst/>
              <a:gdLst>
                <a:gd name="csX0" fmla="*/ 2759559 w 3955672"/>
                <a:gd name="csY0" fmla="*/ 46 h 3802980"/>
                <a:gd name="csX1" fmla="*/ 2785206 w 3955672"/>
                <a:gd name="csY1" fmla="*/ 3135 h 3802980"/>
                <a:gd name="csX2" fmla="*/ 2825540 w 3955672"/>
                <a:gd name="csY2" fmla="*/ 40207 h 3802980"/>
                <a:gd name="csX3" fmla="*/ 2919571 w 3955672"/>
                <a:gd name="csY3" fmla="*/ 131097 h 3802980"/>
                <a:gd name="csX4" fmla="*/ 3225123 w 3955672"/>
                <a:gd name="csY4" fmla="*/ 427733 h 3802980"/>
                <a:gd name="csX5" fmla="*/ 3683513 w 3955672"/>
                <a:gd name="csY5" fmla="*/ 869769 h 3802980"/>
                <a:gd name="csX6" fmla="*/ 3930135 w 3955672"/>
                <a:gd name="csY6" fmla="*/ 1140765 h 3802980"/>
                <a:gd name="csX7" fmla="*/ 3955320 w 3955672"/>
                <a:gd name="csY7" fmla="*/ 1336578 h 3802980"/>
                <a:gd name="csX8" fmla="*/ 3955382 w 3955672"/>
                <a:gd name="csY8" fmla="*/ 1602204 h 3802980"/>
                <a:gd name="csX9" fmla="*/ 3955259 w 3955672"/>
                <a:gd name="csY9" fmla="*/ 2601189 h 3802980"/>
                <a:gd name="csX10" fmla="*/ 3955320 w 3955672"/>
                <a:gd name="csY10" fmla="*/ 3299901 h 3802980"/>
                <a:gd name="csX11" fmla="*/ 3955320 w 3955672"/>
                <a:gd name="csY11" fmla="*/ 3519331 h 3802980"/>
                <a:gd name="csX12" fmla="*/ 3947500 w 3955672"/>
                <a:gd name="csY12" fmla="*/ 3639497 h 3802980"/>
                <a:gd name="csX13" fmla="*/ 3766952 w 3955672"/>
                <a:gd name="csY13" fmla="*/ 3797546 h 3802980"/>
                <a:gd name="csX14" fmla="*/ 3595271 w 3955672"/>
                <a:gd name="csY14" fmla="*/ 3801241 h 3802980"/>
                <a:gd name="csX15" fmla="*/ 2659278 w 3955672"/>
                <a:gd name="csY15" fmla="*/ 3801298 h 3802980"/>
                <a:gd name="csX16" fmla="*/ 1329185 w 3955672"/>
                <a:gd name="csY16" fmla="*/ 3800952 h 3802980"/>
                <a:gd name="csX17" fmla="*/ 941240 w 3955672"/>
                <a:gd name="csY17" fmla="*/ 3801357 h 3802980"/>
                <a:gd name="csX18" fmla="*/ 818083 w 3955672"/>
                <a:gd name="csY18" fmla="*/ 3801011 h 3802980"/>
                <a:gd name="csX19" fmla="*/ 763094 w 3955672"/>
                <a:gd name="csY19" fmla="*/ 3799278 h 3802980"/>
                <a:gd name="csX20" fmla="*/ 686305 w 3955672"/>
                <a:gd name="csY20" fmla="*/ 3720803 h 3802980"/>
                <a:gd name="csX21" fmla="*/ 497937 w 3955672"/>
                <a:gd name="csY21" fmla="*/ 3522045 h 3802980"/>
                <a:gd name="csX22" fmla="*/ 148110 w 3955672"/>
                <a:gd name="csY22" fmla="*/ 3157156 h 3802980"/>
                <a:gd name="csX23" fmla="*/ 51124 w 3955672"/>
                <a:gd name="csY23" fmla="*/ 3057719 h 3802980"/>
                <a:gd name="csX24" fmla="*/ 5125 w 3955672"/>
                <a:gd name="csY24" fmla="*/ 3008810 h 3802980"/>
                <a:gd name="csX25" fmla="*/ 2600 w 3955672"/>
                <a:gd name="csY25" fmla="*/ 2884138 h 3802980"/>
                <a:gd name="csX26" fmla="*/ 4324 w 3955672"/>
                <a:gd name="csY26" fmla="*/ 2601189 h 3802980"/>
                <a:gd name="csX27" fmla="*/ 566782 w 3955672"/>
                <a:gd name="csY27" fmla="*/ 1821749 h 3802980"/>
                <a:gd name="csX28" fmla="*/ 436174 w 3955672"/>
                <a:gd name="csY28" fmla="*/ 1460845 h 3802980"/>
                <a:gd name="csX29" fmla="*/ 144723 w 3955672"/>
                <a:gd name="csY29" fmla="*/ 1208731 h 3802980"/>
                <a:gd name="csX30" fmla="*/ 5248 w 3955672"/>
                <a:gd name="csY30" fmla="*/ 1152833 h 3802980"/>
                <a:gd name="csX31" fmla="*/ 4878 w 3955672"/>
                <a:gd name="csY31" fmla="*/ 464631 h 3802980"/>
                <a:gd name="csX32" fmla="*/ 84869 w 3955672"/>
                <a:gd name="csY32" fmla="*/ 97432 h 3802980"/>
                <a:gd name="csX33" fmla="*/ 417823 w 3955672"/>
                <a:gd name="csY33" fmla="*/ 1114 h 3802980"/>
                <a:gd name="csX34" fmla="*/ 719558 w 3955672"/>
                <a:gd name="csY34" fmla="*/ 1114 h 3802980"/>
                <a:gd name="csX35" fmla="*/ 2191283 w 3955672"/>
                <a:gd name="csY35" fmla="*/ 1114 h 3802980"/>
                <a:gd name="csX36" fmla="*/ 2610016 w 3955672"/>
                <a:gd name="csY36" fmla="*/ 998 h 3802980"/>
                <a:gd name="csX37" fmla="*/ 2733173 w 3955672"/>
                <a:gd name="csY37" fmla="*/ 1114 h 3802980"/>
                <a:gd name="csX38" fmla="*/ 2759559 w 3955672"/>
                <a:gd name="csY38" fmla="*/ 46 h 3802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3955672" h="3802980">
                  <a:moveTo>
                    <a:pt x="2759559" y="46"/>
                  </a:moveTo>
                  <a:cubicBezTo>
                    <a:pt x="2768826" y="-171"/>
                    <a:pt x="2777970" y="305"/>
                    <a:pt x="2785206" y="3135"/>
                  </a:cubicBezTo>
                  <a:cubicBezTo>
                    <a:pt x="2799616" y="8736"/>
                    <a:pt x="2814518" y="29812"/>
                    <a:pt x="2825540" y="40207"/>
                  </a:cubicBezTo>
                  <a:cubicBezTo>
                    <a:pt x="2857253" y="70119"/>
                    <a:pt x="2888781" y="100377"/>
                    <a:pt x="2919571" y="131097"/>
                  </a:cubicBezTo>
                  <a:cubicBezTo>
                    <a:pt x="3019820" y="231227"/>
                    <a:pt x="3121610" y="330663"/>
                    <a:pt x="3225123" y="427733"/>
                  </a:cubicBezTo>
                  <a:cubicBezTo>
                    <a:pt x="3380116" y="573018"/>
                    <a:pt x="3528335" y="724599"/>
                    <a:pt x="3683513" y="869769"/>
                  </a:cubicBezTo>
                  <a:cubicBezTo>
                    <a:pt x="3772248" y="952863"/>
                    <a:pt x="3880687" y="1029665"/>
                    <a:pt x="3930135" y="1140765"/>
                  </a:cubicBezTo>
                  <a:cubicBezTo>
                    <a:pt x="3958276" y="1204053"/>
                    <a:pt x="3955074" y="1269420"/>
                    <a:pt x="3955320" y="1336578"/>
                  </a:cubicBezTo>
                  <a:cubicBezTo>
                    <a:pt x="3955690" y="1425101"/>
                    <a:pt x="3955136" y="1513681"/>
                    <a:pt x="3955382" y="1602204"/>
                  </a:cubicBezTo>
                  <a:cubicBezTo>
                    <a:pt x="3956121" y="1935218"/>
                    <a:pt x="3954705" y="2268174"/>
                    <a:pt x="3955259" y="2601189"/>
                  </a:cubicBezTo>
                  <a:cubicBezTo>
                    <a:pt x="3955690" y="2834073"/>
                    <a:pt x="3955320" y="3067016"/>
                    <a:pt x="3955320" y="3299901"/>
                  </a:cubicBezTo>
                  <a:cubicBezTo>
                    <a:pt x="3955320" y="3373063"/>
                    <a:pt x="3955875" y="3446168"/>
                    <a:pt x="3955320" y="3519331"/>
                  </a:cubicBezTo>
                  <a:cubicBezTo>
                    <a:pt x="3954951" y="3559348"/>
                    <a:pt x="3958830" y="3600462"/>
                    <a:pt x="3947500" y="3639497"/>
                  </a:cubicBezTo>
                  <a:cubicBezTo>
                    <a:pt x="3924777" y="3717280"/>
                    <a:pt x="3852300" y="3783109"/>
                    <a:pt x="3766952" y="3797546"/>
                  </a:cubicBezTo>
                  <a:cubicBezTo>
                    <a:pt x="3711531" y="3806958"/>
                    <a:pt x="3651431" y="3801298"/>
                    <a:pt x="3595271" y="3801241"/>
                  </a:cubicBezTo>
                  <a:cubicBezTo>
                    <a:pt x="3283253" y="3800606"/>
                    <a:pt x="2971297" y="3801068"/>
                    <a:pt x="2659278" y="3801298"/>
                  </a:cubicBezTo>
                  <a:cubicBezTo>
                    <a:pt x="2215915" y="3801530"/>
                    <a:pt x="1772550" y="3800721"/>
                    <a:pt x="1329185" y="3800952"/>
                  </a:cubicBezTo>
                  <a:cubicBezTo>
                    <a:pt x="1199870" y="3801068"/>
                    <a:pt x="1070555" y="3800837"/>
                    <a:pt x="941240" y="3801357"/>
                  </a:cubicBezTo>
                  <a:cubicBezTo>
                    <a:pt x="900168" y="3801472"/>
                    <a:pt x="859156" y="3801183"/>
                    <a:pt x="818083" y="3801011"/>
                  </a:cubicBezTo>
                  <a:cubicBezTo>
                    <a:pt x="801149" y="3800952"/>
                    <a:pt x="779289" y="3804475"/>
                    <a:pt x="763094" y="3799278"/>
                  </a:cubicBezTo>
                  <a:cubicBezTo>
                    <a:pt x="749854" y="3795004"/>
                    <a:pt x="699175" y="3734546"/>
                    <a:pt x="686305" y="3720803"/>
                  </a:cubicBezTo>
                  <a:cubicBezTo>
                    <a:pt x="623865" y="3654338"/>
                    <a:pt x="561363" y="3587758"/>
                    <a:pt x="497937" y="3522045"/>
                  </a:cubicBezTo>
                  <a:cubicBezTo>
                    <a:pt x="380876" y="3400839"/>
                    <a:pt x="264124" y="3279228"/>
                    <a:pt x="148110" y="3157156"/>
                  </a:cubicBezTo>
                  <a:cubicBezTo>
                    <a:pt x="116274" y="3123605"/>
                    <a:pt x="83884" y="3090403"/>
                    <a:pt x="51124" y="3057719"/>
                  </a:cubicBezTo>
                  <a:cubicBezTo>
                    <a:pt x="37823" y="3044380"/>
                    <a:pt x="12206" y="3025902"/>
                    <a:pt x="5125" y="3008810"/>
                  </a:cubicBezTo>
                  <a:cubicBezTo>
                    <a:pt x="-4174" y="2986289"/>
                    <a:pt x="2477" y="2912029"/>
                    <a:pt x="2600" y="2884138"/>
                  </a:cubicBezTo>
                  <a:cubicBezTo>
                    <a:pt x="2846" y="2790591"/>
                    <a:pt x="-4420" y="2694274"/>
                    <a:pt x="4324" y="2601189"/>
                  </a:cubicBezTo>
                  <a:cubicBezTo>
                    <a:pt x="362526" y="2503773"/>
                    <a:pt x="596032" y="2169142"/>
                    <a:pt x="566782" y="1821749"/>
                  </a:cubicBezTo>
                  <a:cubicBezTo>
                    <a:pt x="556006" y="1693556"/>
                    <a:pt x="508036" y="1569693"/>
                    <a:pt x="436174" y="1460845"/>
                  </a:cubicBezTo>
                  <a:cubicBezTo>
                    <a:pt x="365851" y="1354132"/>
                    <a:pt x="261353" y="1268612"/>
                    <a:pt x="144723" y="1208731"/>
                  </a:cubicBezTo>
                  <a:cubicBezTo>
                    <a:pt x="103958" y="1187827"/>
                    <a:pt x="38192" y="1173622"/>
                    <a:pt x="5248" y="1152833"/>
                  </a:cubicBezTo>
                  <a:cubicBezTo>
                    <a:pt x="3647" y="923472"/>
                    <a:pt x="5063" y="693994"/>
                    <a:pt x="4878" y="464631"/>
                  </a:cubicBezTo>
                  <a:cubicBezTo>
                    <a:pt x="4817" y="335341"/>
                    <a:pt x="-10578" y="202759"/>
                    <a:pt x="84869" y="97432"/>
                  </a:cubicBezTo>
                  <a:cubicBezTo>
                    <a:pt x="180315" y="-7837"/>
                    <a:pt x="283028" y="1287"/>
                    <a:pt x="417823" y="1114"/>
                  </a:cubicBezTo>
                  <a:cubicBezTo>
                    <a:pt x="518381" y="998"/>
                    <a:pt x="619000" y="1403"/>
                    <a:pt x="719558" y="1114"/>
                  </a:cubicBezTo>
                  <a:cubicBezTo>
                    <a:pt x="1210092" y="-157"/>
                    <a:pt x="1700749" y="363"/>
                    <a:pt x="2191283" y="1114"/>
                  </a:cubicBezTo>
                  <a:cubicBezTo>
                    <a:pt x="2330881" y="1287"/>
                    <a:pt x="2470417" y="940"/>
                    <a:pt x="2610016" y="998"/>
                  </a:cubicBezTo>
                  <a:cubicBezTo>
                    <a:pt x="2651089" y="1056"/>
                    <a:pt x="2692100" y="825"/>
                    <a:pt x="2733173" y="1114"/>
                  </a:cubicBezTo>
                  <a:cubicBezTo>
                    <a:pt x="2740901" y="1171"/>
                    <a:pt x="2750292" y="262"/>
                    <a:pt x="2759559" y="46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9D54CCE-41C2-22BF-F341-3CCFAC7B8F33}"/>
                </a:ext>
              </a:extLst>
            </p:cNvPr>
            <p:cNvSpPr/>
            <p:nvPr/>
          </p:nvSpPr>
          <p:spPr>
            <a:xfrm>
              <a:off x="6281740" y="1512720"/>
              <a:ext cx="3995918" cy="3832687"/>
            </a:xfrm>
            <a:custGeom>
              <a:avLst/>
              <a:gdLst>
                <a:gd name="csX0" fmla="*/ 2778321 w 3995918"/>
                <a:gd name="csY0" fmla="*/ 15538 h 3832687"/>
                <a:gd name="csX1" fmla="*/ 2751935 w 3995918"/>
                <a:gd name="csY1" fmla="*/ 16606 h 3832687"/>
                <a:gd name="csX2" fmla="*/ 2628778 w 3995918"/>
                <a:gd name="csY2" fmla="*/ 16490 h 3832687"/>
                <a:gd name="csX3" fmla="*/ 2210045 w 3995918"/>
                <a:gd name="csY3" fmla="*/ 16606 h 3832687"/>
                <a:gd name="csX4" fmla="*/ 738320 w 3995918"/>
                <a:gd name="csY4" fmla="*/ 16606 h 3832687"/>
                <a:gd name="csX5" fmla="*/ 436585 w 3995918"/>
                <a:gd name="csY5" fmla="*/ 16606 h 3832687"/>
                <a:gd name="csX6" fmla="*/ 103631 w 3995918"/>
                <a:gd name="csY6" fmla="*/ 112924 h 3832687"/>
                <a:gd name="csX7" fmla="*/ 23640 w 3995918"/>
                <a:gd name="csY7" fmla="*/ 480123 h 3832687"/>
                <a:gd name="csX8" fmla="*/ 24010 w 3995918"/>
                <a:gd name="csY8" fmla="*/ 1168325 h 3832687"/>
                <a:gd name="csX9" fmla="*/ 163485 w 3995918"/>
                <a:gd name="csY9" fmla="*/ 1224223 h 3832687"/>
                <a:gd name="csX10" fmla="*/ 454936 w 3995918"/>
                <a:gd name="csY10" fmla="*/ 1476337 h 3832687"/>
                <a:gd name="csX11" fmla="*/ 585544 w 3995918"/>
                <a:gd name="csY11" fmla="*/ 1837241 h 3832687"/>
                <a:gd name="csX12" fmla="*/ 23086 w 3995918"/>
                <a:gd name="csY12" fmla="*/ 2616681 h 3832687"/>
                <a:gd name="csX13" fmla="*/ 21362 w 3995918"/>
                <a:gd name="csY13" fmla="*/ 2899630 h 3832687"/>
                <a:gd name="csX14" fmla="*/ 23887 w 3995918"/>
                <a:gd name="csY14" fmla="*/ 3024302 h 3832687"/>
                <a:gd name="csX15" fmla="*/ 69886 w 3995918"/>
                <a:gd name="csY15" fmla="*/ 3073211 h 3832687"/>
                <a:gd name="csX16" fmla="*/ 166872 w 3995918"/>
                <a:gd name="csY16" fmla="*/ 3172648 h 3832687"/>
                <a:gd name="csX17" fmla="*/ 516699 w 3995918"/>
                <a:gd name="csY17" fmla="*/ 3537537 h 3832687"/>
                <a:gd name="csX18" fmla="*/ 705067 w 3995918"/>
                <a:gd name="csY18" fmla="*/ 3736295 h 3832687"/>
                <a:gd name="csX19" fmla="*/ 781856 w 3995918"/>
                <a:gd name="csY19" fmla="*/ 3814770 h 3832687"/>
                <a:gd name="csX20" fmla="*/ 836845 w 3995918"/>
                <a:gd name="csY20" fmla="*/ 3816503 h 3832687"/>
                <a:gd name="csX21" fmla="*/ 960002 w 3995918"/>
                <a:gd name="csY21" fmla="*/ 3816849 h 3832687"/>
                <a:gd name="csX22" fmla="*/ 1347947 w 3995918"/>
                <a:gd name="csY22" fmla="*/ 3816444 h 3832687"/>
                <a:gd name="csX23" fmla="*/ 2678040 w 3995918"/>
                <a:gd name="csY23" fmla="*/ 3816790 h 3832687"/>
                <a:gd name="csX24" fmla="*/ 3614033 w 3995918"/>
                <a:gd name="csY24" fmla="*/ 3816733 h 3832687"/>
                <a:gd name="csX25" fmla="*/ 3785714 w 3995918"/>
                <a:gd name="csY25" fmla="*/ 3813038 h 3832687"/>
                <a:gd name="csX26" fmla="*/ 3966262 w 3995918"/>
                <a:gd name="csY26" fmla="*/ 3654989 h 3832687"/>
                <a:gd name="csX27" fmla="*/ 3974082 w 3995918"/>
                <a:gd name="csY27" fmla="*/ 3534823 h 3832687"/>
                <a:gd name="csX28" fmla="*/ 3974082 w 3995918"/>
                <a:gd name="csY28" fmla="*/ 3315393 h 3832687"/>
                <a:gd name="csX29" fmla="*/ 3974021 w 3995918"/>
                <a:gd name="csY29" fmla="*/ 2616681 h 3832687"/>
                <a:gd name="csX30" fmla="*/ 3974144 w 3995918"/>
                <a:gd name="csY30" fmla="*/ 1617696 h 3832687"/>
                <a:gd name="csX31" fmla="*/ 3974082 w 3995918"/>
                <a:gd name="csY31" fmla="*/ 1352070 h 3832687"/>
                <a:gd name="csX32" fmla="*/ 3948897 w 3995918"/>
                <a:gd name="csY32" fmla="*/ 1156257 h 3832687"/>
                <a:gd name="csX33" fmla="*/ 3702275 w 3995918"/>
                <a:gd name="csY33" fmla="*/ 885261 h 3832687"/>
                <a:gd name="csX34" fmla="*/ 3243885 w 3995918"/>
                <a:gd name="csY34" fmla="*/ 443225 h 3832687"/>
                <a:gd name="csX35" fmla="*/ 2938333 w 3995918"/>
                <a:gd name="csY35" fmla="*/ 146589 h 3832687"/>
                <a:gd name="csX36" fmla="*/ 2844302 w 3995918"/>
                <a:gd name="csY36" fmla="*/ 55699 h 3832687"/>
                <a:gd name="csX37" fmla="*/ 2803968 w 3995918"/>
                <a:gd name="csY37" fmla="*/ 18627 h 3832687"/>
                <a:gd name="csX38" fmla="*/ 2778321 w 3995918"/>
                <a:gd name="csY38" fmla="*/ 15538 h 3832687"/>
                <a:gd name="csX39" fmla="*/ 2790529 w 3995918"/>
                <a:gd name="csY39" fmla="*/ 2841 h 3832687"/>
                <a:gd name="csX40" fmla="*/ 2815607 w 3995918"/>
                <a:gd name="csY40" fmla="*/ 7598 h 3832687"/>
                <a:gd name="csX41" fmla="*/ 2887592 w 3995918"/>
                <a:gd name="csY41" fmla="*/ 78623 h 3832687"/>
                <a:gd name="csX42" fmla="*/ 3057425 w 3995918"/>
                <a:gd name="csY42" fmla="*/ 242734 h 3832687"/>
                <a:gd name="csX43" fmla="*/ 3700489 w 3995918"/>
                <a:gd name="csY43" fmla="*/ 863837 h 3832687"/>
                <a:gd name="csX44" fmla="*/ 3978393 w 3995918"/>
                <a:gd name="csY44" fmla="*/ 1197371 h 3832687"/>
                <a:gd name="csX45" fmla="*/ 3988492 w 3995918"/>
                <a:gd name="csY45" fmla="*/ 1380942 h 3832687"/>
                <a:gd name="csX46" fmla="*/ 3988615 w 3995918"/>
                <a:gd name="csY46" fmla="*/ 1658117 h 3832687"/>
                <a:gd name="csX47" fmla="*/ 3988738 w 3995918"/>
                <a:gd name="csY47" fmla="*/ 2599358 h 3832687"/>
                <a:gd name="csX48" fmla="*/ 3988676 w 3995918"/>
                <a:gd name="csY48" fmla="*/ 3315393 h 3832687"/>
                <a:gd name="csX49" fmla="*/ 3988492 w 3995918"/>
                <a:gd name="csY49" fmla="*/ 3511725 h 3832687"/>
                <a:gd name="csX50" fmla="*/ 3977777 w 3995918"/>
                <a:gd name="csY50" fmla="*/ 3665615 h 3832687"/>
                <a:gd name="csX51" fmla="*/ 3947665 w 3995918"/>
                <a:gd name="csY51" fmla="*/ 3723764 h 3832687"/>
                <a:gd name="csX52" fmla="*/ 3540139 w 3995918"/>
                <a:gd name="csY52" fmla="*/ 3830188 h 3832687"/>
                <a:gd name="csX53" fmla="*/ 2271623 w 3995918"/>
                <a:gd name="csY53" fmla="*/ 3830419 h 3832687"/>
                <a:gd name="csX54" fmla="*/ 639794 w 3995918"/>
                <a:gd name="csY54" fmla="*/ 3831227 h 3832687"/>
                <a:gd name="csX55" fmla="*/ 344218 w 3995918"/>
                <a:gd name="csY55" fmla="*/ 3831285 h 3832687"/>
                <a:gd name="csX56" fmla="*/ 51782 w 3995918"/>
                <a:gd name="csY56" fmla="*/ 3742531 h 3832687"/>
                <a:gd name="csX57" fmla="*/ 3442 w 3995918"/>
                <a:gd name="csY57" fmla="*/ 3402010 h 3832687"/>
                <a:gd name="csX58" fmla="*/ 5844 w 3995918"/>
                <a:gd name="csY58" fmla="*/ 2940052 h 3832687"/>
                <a:gd name="csX59" fmla="*/ 7137 w 3995918"/>
                <a:gd name="csY59" fmla="*/ 2558936 h 3832687"/>
                <a:gd name="csX60" fmla="*/ 110405 w 3995918"/>
                <a:gd name="csY60" fmla="*/ 2521748 h 3832687"/>
                <a:gd name="csX61" fmla="*/ 305362 w 3995918"/>
                <a:gd name="csY61" fmla="*/ 2392573 h 3832687"/>
                <a:gd name="csX62" fmla="*/ 381473 w 3995918"/>
                <a:gd name="csY62" fmla="*/ 1493140 h 3832687"/>
                <a:gd name="csX63" fmla="*/ 137253 w 3995918"/>
                <a:gd name="csY63" fmla="*/ 1289128 h 3832687"/>
                <a:gd name="csX64" fmla="*/ 7691 w 3995918"/>
                <a:gd name="csY64" fmla="*/ 1236580 h 3832687"/>
                <a:gd name="csX65" fmla="*/ 8492 w 3995918"/>
                <a:gd name="csY65" fmla="*/ 491672 h 3832687"/>
                <a:gd name="csX66" fmla="*/ 92854 w 3995918"/>
                <a:gd name="csY66" fmla="*/ 103050 h 3832687"/>
                <a:gd name="csX67" fmla="*/ 430428 w 3995918"/>
                <a:gd name="csY67" fmla="*/ 3671 h 3832687"/>
                <a:gd name="csX68" fmla="*/ 713689 w 3995918"/>
                <a:gd name="csY68" fmla="*/ 3613 h 3832687"/>
                <a:gd name="csX69" fmla="*/ 2228519 w 3995918"/>
                <a:gd name="csY69" fmla="*/ 3498 h 3832687"/>
                <a:gd name="csX70" fmla="*/ 2647251 w 3995918"/>
                <a:gd name="csY70" fmla="*/ 3787 h 3832687"/>
                <a:gd name="csX71" fmla="*/ 2764250 w 3995918"/>
                <a:gd name="csY71" fmla="*/ 3671 h 3832687"/>
                <a:gd name="csX72" fmla="*/ 2790529 w 3995918"/>
                <a:gd name="csY72" fmla="*/ 2841 h 3832687"/>
                <a:gd name="csX73" fmla="*/ 3105595 w 3995918"/>
                <a:gd name="csY73" fmla="*/ 149 h 3832687"/>
                <a:gd name="csX74" fmla="*/ 3213773 w 3995918"/>
                <a:gd name="csY74" fmla="*/ 2458 h 3832687"/>
                <a:gd name="csX75" fmla="*/ 3638664 w 3995918"/>
                <a:gd name="csY75" fmla="*/ 2401 h 3832687"/>
                <a:gd name="csX76" fmla="*/ 3912996 w 3995918"/>
                <a:gd name="csY76" fmla="*/ 58298 h 3832687"/>
                <a:gd name="csX77" fmla="*/ 3992925 w 3995918"/>
                <a:gd name="csY77" fmla="*/ 318438 h 3832687"/>
                <a:gd name="csX78" fmla="*/ 3992864 w 3995918"/>
                <a:gd name="csY78" fmla="*/ 728426 h 3832687"/>
                <a:gd name="csX79" fmla="*/ 3989662 w 3995918"/>
                <a:gd name="csY79" fmla="*/ 944333 h 3832687"/>
                <a:gd name="csX80" fmla="*/ 2998248 w 3995918"/>
                <a:gd name="csY80" fmla="*/ 5808 h 3832687"/>
                <a:gd name="csX81" fmla="*/ 3105595 w 3995918"/>
                <a:gd name="csY81" fmla="*/ 149 h 38326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</a:cxnLst>
              <a:rect l="l" t="t" r="r" b="b"/>
              <a:pathLst>
                <a:path w="3995918" h="3832687">
                  <a:moveTo>
                    <a:pt x="2778321" y="15538"/>
                  </a:moveTo>
                  <a:cubicBezTo>
                    <a:pt x="2769054" y="15754"/>
                    <a:pt x="2759663" y="16663"/>
                    <a:pt x="2751935" y="16606"/>
                  </a:cubicBezTo>
                  <a:cubicBezTo>
                    <a:pt x="2710862" y="16317"/>
                    <a:pt x="2669851" y="16548"/>
                    <a:pt x="2628778" y="16490"/>
                  </a:cubicBezTo>
                  <a:cubicBezTo>
                    <a:pt x="2489179" y="16432"/>
                    <a:pt x="2349643" y="16779"/>
                    <a:pt x="2210045" y="16606"/>
                  </a:cubicBezTo>
                  <a:cubicBezTo>
                    <a:pt x="1719511" y="15855"/>
                    <a:pt x="1228854" y="15335"/>
                    <a:pt x="738320" y="16606"/>
                  </a:cubicBezTo>
                  <a:cubicBezTo>
                    <a:pt x="637762" y="16895"/>
                    <a:pt x="537143" y="16490"/>
                    <a:pt x="436585" y="16606"/>
                  </a:cubicBezTo>
                  <a:cubicBezTo>
                    <a:pt x="301790" y="16779"/>
                    <a:pt x="199077" y="7655"/>
                    <a:pt x="103631" y="112924"/>
                  </a:cubicBezTo>
                  <a:cubicBezTo>
                    <a:pt x="8184" y="218251"/>
                    <a:pt x="23579" y="350833"/>
                    <a:pt x="23640" y="480123"/>
                  </a:cubicBezTo>
                  <a:cubicBezTo>
                    <a:pt x="23825" y="709486"/>
                    <a:pt x="22409" y="938964"/>
                    <a:pt x="24010" y="1168325"/>
                  </a:cubicBezTo>
                  <a:cubicBezTo>
                    <a:pt x="56954" y="1189114"/>
                    <a:pt x="122720" y="1203319"/>
                    <a:pt x="163485" y="1224223"/>
                  </a:cubicBezTo>
                  <a:cubicBezTo>
                    <a:pt x="280115" y="1284104"/>
                    <a:pt x="384613" y="1369624"/>
                    <a:pt x="454936" y="1476337"/>
                  </a:cubicBezTo>
                  <a:cubicBezTo>
                    <a:pt x="526798" y="1585185"/>
                    <a:pt x="574768" y="1709048"/>
                    <a:pt x="585544" y="1837241"/>
                  </a:cubicBezTo>
                  <a:cubicBezTo>
                    <a:pt x="614794" y="2184634"/>
                    <a:pt x="381288" y="2519265"/>
                    <a:pt x="23086" y="2616681"/>
                  </a:cubicBezTo>
                  <a:cubicBezTo>
                    <a:pt x="14342" y="2709766"/>
                    <a:pt x="21608" y="2806083"/>
                    <a:pt x="21362" y="2899630"/>
                  </a:cubicBezTo>
                  <a:cubicBezTo>
                    <a:pt x="21239" y="2927521"/>
                    <a:pt x="14588" y="3001781"/>
                    <a:pt x="23887" y="3024302"/>
                  </a:cubicBezTo>
                  <a:cubicBezTo>
                    <a:pt x="30968" y="3041394"/>
                    <a:pt x="56585" y="3059872"/>
                    <a:pt x="69886" y="3073211"/>
                  </a:cubicBezTo>
                  <a:cubicBezTo>
                    <a:pt x="102646" y="3105895"/>
                    <a:pt x="135036" y="3139097"/>
                    <a:pt x="166872" y="3172648"/>
                  </a:cubicBezTo>
                  <a:cubicBezTo>
                    <a:pt x="282886" y="3294720"/>
                    <a:pt x="399638" y="3416331"/>
                    <a:pt x="516699" y="3537537"/>
                  </a:cubicBezTo>
                  <a:cubicBezTo>
                    <a:pt x="580125" y="3603250"/>
                    <a:pt x="642627" y="3669830"/>
                    <a:pt x="705067" y="3736295"/>
                  </a:cubicBezTo>
                  <a:cubicBezTo>
                    <a:pt x="717937" y="3750038"/>
                    <a:pt x="768616" y="3810496"/>
                    <a:pt x="781856" y="3814770"/>
                  </a:cubicBezTo>
                  <a:cubicBezTo>
                    <a:pt x="798051" y="3819967"/>
                    <a:pt x="819911" y="3816444"/>
                    <a:pt x="836845" y="3816503"/>
                  </a:cubicBezTo>
                  <a:cubicBezTo>
                    <a:pt x="877918" y="3816675"/>
                    <a:pt x="918930" y="3816964"/>
                    <a:pt x="960002" y="3816849"/>
                  </a:cubicBezTo>
                  <a:cubicBezTo>
                    <a:pt x="1089317" y="3816329"/>
                    <a:pt x="1218632" y="3816560"/>
                    <a:pt x="1347947" y="3816444"/>
                  </a:cubicBezTo>
                  <a:cubicBezTo>
                    <a:pt x="1791312" y="3816213"/>
                    <a:pt x="2234677" y="3817022"/>
                    <a:pt x="2678040" y="3816790"/>
                  </a:cubicBezTo>
                  <a:cubicBezTo>
                    <a:pt x="2990059" y="3816560"/>
                    <a:pt x="3302015" y="3816098"/>
                    <a:pt x="3614033" y="3816733"/>
                  </a:cubicBezTo>
                  <a:cubicBezTo>
                    <a:pt x="3670193" y="3816790"/>
                    <a:pt x="3730293" y="3822450"/>
                    <a:pt x="3785714" y="3813038"/>
                  </a:cubicBezTo>
                  <a:cubicBezTo>
                    <a:pt x="3871062" y="3798601"/>
                    <a:pt x="3943539" y="3732772"/>
                    <a:pt x="3966262" y="3654989"/>
                  </a:cubicBezTo>
                  <a:cubicBezTo>
                    <a:pt x="3977592" y="3615954"/>
                    <a:pt x="3973713" y="3574840"/>
                    <a:pt x="3974082" y="3534823"/>
                  </a:cubicBezTo>
                  <a:cubicBezTo>
                    <a:pt x="3974637" y="3461660"/>
                    <a:pt x="3974082" y="3388555"/>
                    <a:pt x="3974082" y="3315393"/>
                  </a:cubicBezTo>
                  <a:cubicBezTo>
                    <a:pt x="3974082" y="3082508"/>
                    <a:pt x="3974452" y="2849565"/>
                    <a:pt x="3974021" y="2616681"/>
                  </a:cubicBezTo>
                  <a:cubicBezTo>
                    <a:pt x="3973467" y="2283666"/>
                    <a:pt x="3974883" y="1950710"/>
                    <a:pt x="3974144" y="1617696"/>
                  </a:cubicBezTo>
                  <a:cubicBezTo>
                    <a:pt x="3973898" y="1529173"/>
                    <a:pt x="3974452" y="1440593"/>
                    <a:pt x="3974082" y="1352070"/>
                  </a:cubicBezTo>
                  <a:cubicBezTo>
                    <a:pt x="3973836" y="1284912"/>
                    <a:pt x="3977038" y="1219545"/>
                    <a:pt x="3948897" y="1156257"/>
                  </a:cubicBezTo>
                  <a:cubicBezTo>
                    <a:pt x="3899449" y="1045157"/>
                    <a:pt x="3791010" y="968355"/>
                    <a:pt x="3702275" y="885261"/>
                  </a:cubicBezTo>
                  <a:cubicBezTo>
                    <a:pt x="3547097" y="740091"/>
                    <a:pt x="3398878" y="588510"/>
                    <a:pt x="3243885" y="443225"/>
                  </a:cubicBezTo>
                  <a:cubicBezTo>
                    <a:pt x="3140372" y="346155"/>
                    <a:pt x="3038582" y="246719"/>
                    <a:pt x="2938333" y="146589"/>
                  </a:cubicBezTo>
                  <a:cubicBezTo>
                    <a:pt x="2907543" y="115869"/>
                    <a:pt x="2876015" y="85611"/>
                    <a:pt x="2844302" y="55699"/>
                  </a:cubicBezTo>
                  <a:cubicBezTo>
                    <a:pt x="2833280" y="45304"/>
                    <a:pt x="2818378" y="24228"/>
                    <a:pt x="2803968" y="18627"/>
                  </a:cubicBezTo>
                  <a:cubicBezTo>
                    <a:pt x="2796732" y="15797"/>
                    <a:pt x="2787588" y="15321"/>
                    <a:pt x="2778321" y="15538"/>
                  </a:cubicBezTo>
                  <a:close/>
                  <a:moveTo>
                    <a:pt x="2790529" y="2841"/>
                  </a:moveTo>
                  <a:cubicBezTo>
                    <a:pt x="2799535" y="2891"/>
                    <a:pt x="2808341" y="3873"/>
                    <a:pt x="2815607" y="7598"/>
                  </a:cubicBezTo>
                  <a:cubicBezTo>
                    <a:pt x="2839191" y="19724"/>
                    <a:pt x="2867764" y="59568"/>
                    <a:pt x="2887592" y="78623"/>
                  </a:cubicBezTo>
                  <a:cubicBezTo>
                    <a:pt x="2944306" y="133193"/>
                    <a:pt x="3000712" y="188108"/>
                    <a:pt x="3057425" y="242734"/>
                  </a:cubicBezTo>
                  <a:cubicBezTo>
                    <a:pt x="3271903" y="449461"/>
                    <a:pt x="3489152" y="654224"/>
                    <a:pt x="3700489" y="863837"/>
                  </a:cubicBezTo>
                  <a:cubicBezTo>
                    <a:pt x="3803572" y="966161"/>
                    <a:pt x="3941138" y="1053125"/>
                    <a:pt x="3978393" y="1197371"/>
                  </a:cubicBezTo>
                  <a:cubicBezTo>
                    <a:pt x="3993849" y="1257137"/>
                    <a:pt x="3988676" y="1319906"/>
                    <a:pt x="3988492" y="1380942"/>
                  </a:cubicBezTo>
                  <a:cubicBezTo>
                    <a:pt x="3988184" y="1473334"/>
                    <a:pt x="3988430" y="1565725"/>
                    <a:pt x="3988615" y="1658117"/>
                  </a:cubicBezTo>
                  <a:cubicBezTo>
                    <a:pt x="3989415" y="1971845"/>
                    <a:pt x="3988553" y="2285630"/>
                    <a:pt x="3988738" y="2599358"/>
                  </a:cubicBezTo>
                  <a:cubicBezTo>
                    <a:pt x="3988861" y="2838017"/>
                    <a:pt x="3988984" y="3076734"/>
                    <a:pt x="3988676" y="3315393"/>
                  </a:cubicBezTo>
                  <a:cubicBezTo>
                    <a:pt x="3988553" y="3380818"/>
                    <a:pt x="3987937" y="3446300"/>
                    <a:pt x="3988492" y="3511725"/>
                  </a:cubicBezTo>
                  <a:cubicBezTo>
                    <a:pt x="3988923" y="3563002"/>
                    <a:pt x="3993480" y="3615839"/>
                    <a:pt x="3977777" y="3665615"/>
                  </a:cubicBezTo>
                  <a:cubicBezTo>
                    <a:pt x="3971188" y="3686518"/>
                    <a:pt x="3960350" y="3705574"/>
                    <a:pt x="3947665" y="3723764"/>
                  </a:cubicBezTo>
                  <a:cubicBezTo>
                    <a:pt x="3853450" y="3858887"/>
                    <a:pt x="3689344" y="3830072"/>
                    <a:pt x="3540139" y="3830188"/>
                  </a:cubicBezTo>
                  <a:cubicBezTo>
                    <a:pt x="3117280" y="3830476"/>
                    <a:pt x="2694482" y="3831054"/>
                    <a:pt x="2271623" y="3830419"/>
                  </a:cubicBezTo>
                  <a:cubicBezTo>
                    <a:pt x="1727701" y="3829552"/>
                    <a:pt x="1183655" y="3832382"/>
                    <a:pt x="639794" y="3831227"/>
                  </a:cubicBezTo>
                  <a:cubicBezTo>
                    <a:pt x="541269" y="3831054"/>
                    <a:pt x="442743" y="3830995"/>
                    <a:pt x="344218" y="3831285"/>
                  </a:cubicBezTo>
                  <a:cubicBezTo>
                    <a:pt x="229620" y="3831573"/>
                    <a:pt x="129001" y="3836135"/>
                    <a:pt x="51782" y="3742531"/>
                  </a:cubicBezTo>
                  <a:cubicBezTo>
                    <a:pt x="-20265" y="3655278"/>
                    <a:pt x="4120" y="3507452"/>
                    <a:pt x="3442" y="3402010"/>
                  </a:cubicBezTo>
                  <a:cubicBezTo>
                    <a:pt x="2457" y="3248005"/>
                    <a:pt x="5167" y="3094057"/>
                    <a:pt x="5844" y="2940052"/>
                  </a:cubicBezTo>
                  <a:cubicBezTo>
                    <a:pt x="6398" y="2813186"/>
                    <a:pt x="1842" y="2685686"/>
                    <a:pt x="7137" y="2558936"/>
                  </a:cubicBezTo>
                  <a:cubicBezTo>
                    <a:pt x="39651" y="2543287"/>
                    <a:pt x="76967" y="2536473"/>
                    <a:pt x="110405" y="2521748"/>
                  </a:cubicBezTo>
                  <a:cubicBezTo>
                    <a:pt x="183806" y="2489469"/>
                    <a:pt x="247540" y="2445468"/>
                    <a:pt x="305362" y="2392573"/>
                  </a:cubicBezTo>
                  <a:cubicBezTo>
                    <a:pt x="560789" y="2158938"/>
                    <a:pt x="587699" y="1761654"/>
                    <a:pt x="381473" y="1493140"/>
                  </a:cubicBezTo>
                  <a:cubicBezTo>
                    <a:pt x="317677" y="1410161"/>
                    <a:pt x="234916" y="1336305"/>
                    <a:pt x="137253" y="1289128"/>
                  </a:cubicBezTo>
                  <a:cubicBezTo>
                    <a:pt x="100182" y="1271227"/>
                    <a:pt x="37495" y="1255405"/>
                    <a:pt x="7691" y="1236580"/>
                  </a:cubicBezTo>
                  <a:cubicBezTo>
                    <a:pt x="4120" y="988450"/>
                    <a:pt x="8554" y="739859"/>
                    <a:pt x="8492" y="491672"/>
                  </a:cubicBezTo>
                  <a:cubicBezTo>
                    <a:pt x="8430" y="352334"/>
                    <a:pt x="-10474" y="216923"/>
                    <a:pt x="92854" y="103050"/>
                  </a:cubicBezTo>
                  <a:cubicBezTo>
                    <a:pt x="188855" y="-2796"/>
                    <a:pt x="294462" y="3555"/>
                    <a:pt x="430428" y="3671"/>
                  </a:cubicBezTo>
                  <a:cubicBezTo>
                    <a:pt x="524828" y="3787"/>
                    <a:pt x="619289" y="3266"/>
                    <a:pt x="713689" y="3613"/>
                  </a:cubicBezTo>
                  <a:cubicBezTo>
                    <a:pt x="1218632" y="5230"/>
                    <a:pt x="1723575" y="4306"/>
                    <a:pt x="2228519" y="3498"/>
                  </a:cubicBezTo>
                  <a:cubicBezTo>
                    <a:pt x="2368116" y="3324"/>
                    <a:pt x="2507653" y="4075"/>
                    <a:pt x="2647251" y="3787"/>
                  </a:cubicBezTo>
                  <a:cubicBezTo>
                    <a:pt x="2686230" y="3729"/>
                    <a:pt x="2725271" y="3671"/>
                    <a:pt x="2764250" y="3671"/>
                  </a:cubicBezTo>
                  <a:cubicBezTo>
                    <a:pt x="2772317" y="3671"/>
                    <a:pt x="2781523" y="2790"/>
                    <a:pt x="2790529" y="2841"/>
                  </a:cubicBezTo>
                  <a:close/>
                  <a:moveTo>
                    <a:pt x="3105595" y="149"/>
                  </a:moveTo>
                  <a:cubicBezTo>
                    <a:pt x="3142080" y="697"/>
                    <a:pt x="3178704" y="2574"/>
                    <a:pt x="3213773" y="2458"/>
                  </a:cubicBezTo>
                  <a:cubicBezTo>
                    <a:pt x="3355404" y="2112"/>
                    <a:pt x="3497034" y="2516"/>
                    <a:pt x="3638664" y="2401"/>
                  </a:cubicBezTo>
                  <a:cubicBezTo>
                    <a:pt x="3735589" y="2401"/>
                    <a:pt x="3835777" y="-7243"/>
                    <a:pt x="3912996" y="58298"/>
                  </a:cubicBezTo>
                  <a:cubicBezTo>
                    <a:pt x="3999453" y="131691"/>
                    <a:pt x="3992864" y="217616"/>
                    <a:pt x="3992925" y="318438"/>
                  </a:cubicBezTo>
                  <a:cubicBezTo>
                    <a:pt x="3992925" y="455120"/>
                    <a:pt x="3992310" y="591744"/>
                    <a:pt x="3992864" y="728426"/>
                  </a:cubicBezTo>
                  <a:cubicBezTo>
                    <a:pt x="3993110" y="789116"/>
                    <a:pt x="4001362" y="888264"/>
                    <a:pt x="3989662" y="944333"/>
                  </a:cubicBezTo>
                  <a:cubicBezTo>
                    <a:pt x="3659170" y="631530"/>
                    <a:pt x="3328740" y="318669"/>
                    <a:pt x="2998248" y="5808"/>
                  </a:cubicBezTo>
                  <a:cubicBezTo>
                    <a:pt x="3032763" y="380"/>
                    <a:pt x="3069110" y="-400"/>
                    <a:pt x="3105595" y="149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538" cap="flat">
              <a:solidFill>
                <a:schemeClr val="accent5">
                  <a:lumMod val="75000"/>
                </a:schemeClr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3" name="Graphic 22" descr="Lights On with solid fill">
            <a:extLst>
              <a:ext uri="{FF2B5EF4-FFF2-40B4-BE49-F238E27FC236}">
                <a16:creationId xmlns:a16="http://schemas.microsoft.com/office/drawing/2014/main" id="{EB352FCB-694D-B093-73FD-964868950C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576808" y="1780965"/>
            <a:ext cx="1554480" cy="1554480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F276E84-9943-2AEC-A882-0C2EC935A678}"/>
              </a:ext>
            </a:extLst>
          </p:cNvPr>
          <p:cNvCxnSpPr>
            <a:cxnSpLocks/>
          </p:cNvCxnSpPr>
          <p:nvPr/>
        </p:nvCxnSpPr>
        <p:spPr>
          <a:xfrm>
            <a:off x="7805408" y="3588198"/>
            <a:ext cx="1097280" cy="0"/>
          </a:xfrm>
          <a:prstGeom prst="line">
            <a:avLst/>
          </a:prstGeom>
          <a:ln w="50800" cap="rnd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35A5597-28B6-FD5B-4543-1182B3F64E4E}"/>
              </a:ext>
            </a:extLst>
          </p:cNvPr>
          <p:cNvGrpSpPr/>
          <p:nvPr/>
        </p:nvGrpSpPr>
        <p:grpSpPr>
          <a:xfrm>
            <a:off x="6891008" y="3731687"/>
            <a:ext cx="2926080" cy="1413263"/>
            <a:chOff x="332936" y="2504656"/>
            <a:chExt cx="2926080" cy="141326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7B6CAB3-209B-507D-7FA5-8AAE2B385A02}"/>
                </a:ext>
              </a:extLst>
            </p:cNvPr>
            <p:cNvSpPr txBox="1"/>
            <p:nvPr/>
          </p:nvSpPr>
          <p:spPr>
            <a:xfrm>
              <a:off x="332936" y="2504656"/>
              <a:ext cx="2926080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cap="all" noProof="1">
                  <a:solidFill>
                    <a:schemeClr val="accent6"/>
                  </a:solidFill>
                </a:rPr>
                <a:t>Option B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E4D8E53-804A-FA16-C14D-4FEB119F535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6BBD2-E383-4A3D-9055-C11AD45F4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B1B68-0136-8081-6DEA-21545D935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Option Comparison </a:t>
            </a:r>
            <a:r>
              <a:rPr lang="en-US" dirty="0"/>
              <a:t>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9B6F3AB-CB59-97D1-F8D5-3EBF22BB1343}"/>
              </a:ext>
            </a:extLst>
          </p:cNvPr>
          <p:cNvSpPr/>
          <p:nvPr/>
        </p:nvSpPr>
        <p:spPr>
          <a:xfrm>
            <a:off x="5547360" y="2857109"/>
            <a:ext cx="1097280" cy="1097280"/>
          </a:xfrm>
          <a:custGeom>
            <a:avLst/>
            <a:gdLst>
              <a:gd name="csX0" fmla="*/ 516872 w 1236305"/>
              <a:gd name="csY0" fmla="*/ 351069 h 1187438"/>
              <a:gd name="csX1" fmla="*/ 432387 w 1236305"/>
              <a:gd name="csY1" fmla="*/ 723869 h 1187438"/>
              <a:gd name="csX2" fmla="*/ 349071 w 1236305"/>
              <a:gd name="csY2" fmla="*/ 351126 h 1187438"/>
              <a:gd name="csX3" fmla="*/ 237060 w 1236305"/>
              <a:gd name="csY3" fmla="*/ 351126 h 1187438"/>
              <a:gd name="csX4" fmla="*/ 370808 w 1236305"/>
              <a:gd name="csY4" fmla="*/ 859685 h 1187438"/>
              <a:gd name="csX5" fmla="*/ 493965 w 1236305"/>
              <a:gd name="csY5" fmla="*/ 859685 h 1187438"/>
              <a:gd name="csX6" fmla="*/ 625804 w 1236305"/>
              <a:gd name="csY6" fmla="*/ 351069 h 1187438"/>
              <a:gd name="csX7" fmla="*/ 516872 w 1236305"/>
              <a:gd name="csY7" fmla="*/ 351069 h 1187438"/>
              <a:gd name="csX8" fmla="*/ 833001 w 1236305"/>
              <a:gd name="csY8" fmla="*/ 343627 h 1187438"/>
              <a:gd name="csX9" fmla="*/ 660104 w 1236305"/>
              <a:gd name="csY9" fmla="*/ 442247 h 1187438"/>
              <a:gd name="csX10" fmla="*/ 750624 w 1236305"/>
              <a:gd name="csY10" fmla="*/ 629283 h 1187438"/>
              <a:gd name="csX11" fmla="*/ 871872 w 1236305"/>
              <a:gd name="csY11" fmla="*/ 717055 h 1187438"/>
              <a:gd name="csX12" fmla="*/ 781968 w 1236305"/>
              <a:gd name="csY12" fmla="*/ 773299 h 1187438"/>
              <a:gd name="csX13" fmla="*/ 740279 w 1236305"/>
              <a:gd name="csY13" fmla="*/ 706257 h 1187438"/>
              <a:gd name="csX14" fmla="*/ 644340 w 1236305"/>
              <a:gd name="csY14" fmla="*/ 728373 h 1187438"/>
              <a:gd name="csX15" fmla="*/ 701177 w 1236305"/>
              <a:gd name="csY15" fmla="*/ 837337 h 1187438"/>
              <a:gd name="csX16" fmla="*/ 970583 w 1236305"/>
              <a:gd name="csY16" fmla="*/ 768506 h 1187438"/>
              <a:gd name="csX17" fmla="*/ 868855 w 1236305"/>
              <a:gd name="csY17" fmla="*/ 570383 h 1187438"/>
              <a:gd name="csX18" fmla="*/ 763556 w 1236305"/>
              <a:gd name="csY18" fmla="*/ 501783 h 1187438"/>
              <a:gd name="csX19" fmla="*/ 837696 w 1236305"/>
              <a:gd name="csY19" fmla="*/ 437802 h 1187438"/>
              <a:gd name="csX20" fmla="*/ 875752 w 1236305"/>
              <a:gd name="csY20" fmla="*/ 497510 h 1187438"/>
              <a:gd name="csX21" fmla="*/ 968119 w 1236305"/>
              <a:gd name="csY21" fmla="*/ 477703 h 1187438"/>
              <a:gd name="csX22" fmla="*/ 833001 w 1236305"/>
              <a:gd name="csY22" fmla="*/ 343627 h 1187438"/>
              <a:gd name="csX23" fmla="*/ 600188 w 1236305"/>
              <a:gd name="csY23" fmla="*/ 615 h 1187438"/>
              <a:gd name="csX24" fmla="*/ 844716 w 1236305"/>
              <a:gd name="csY24" fmla="*/ 38842 h 1187438"/>
              <a:gd name="csX25" fmla="*/ 1047617 w 1236305"/>
              <a:gd name="csY25" fmla="*/ 160107 h 1187438"/>
              <a:gd name="csX26" fmla="*/ 845578 w 1236305"/>
              <a:gd name="csY26" fmla="*/ 1142057 h 1187438"/>
              <a:gd name="csX27" fmla="*/ 623280 w 1236305"/>
              <a:gd name="csY27" fmla="*/ 1187329 h 1187438"/>
              <a:gd name="csX28" fmla="*/ 401782 w 1236305"/>
              <a:gd name="csY28" fmla="*/ 1152451 h 1187438"/>
              <a:gd name="csX29" fmla="*/ 352 w 1236305"/>
              <a:gd name="csY29" fmla="*/ 612884 h 1187438"/>
              <a:gd name="csX30" fmla="*/ 342790 w 1236305"/>
              <a:gd name="csY30" fmla="*/ 64134 h 1187438"/>
              <a:gd name="csX31" fmla="*/ 600188 w 1236305"/>
              <a:gd name="csY31" fmla="*/ 615 h 1187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236305" h="1187438">
                <a:moveTo>
                  <a:pt x="516872" y="351069"/>
                </a:moveTo>
                <a:cubicBezTo>
                  <a:pt x="488670" y="475336"/>
                  <a:pt x="460528" y="599603"/>
                  <a:pt x="432387" y="723869"/>
                </a:cubicBezTo>
                <a:cubicBezTo>
                  <a:pt x="404615" y="599603"/>
                  <a:pt x="376843" y="475393"/>
                  <a:pt x="349071" y="351126"/>
                </a:cubicBezTo>
                <a:cubicBezTo>
                  <a:pt x="311754" y="351126"/>
                  <a:pt x="274377" y="351126"/>
                  <a:pt x="237060" y="351126"/>
                </a:cubicBezTo>
                <a:cubicBezTo>
                  <a:pt x="281643" y="520665"/>
                  <a:pt x="326226" y="690146"/>
                  <a:pt x="370808" y="859685"/>
                </a:cubicBezTo>
                <a:cubicBezTo>
                  <a:pt x="411881" y="859685"/>
                  <a:pt x="452892" y="859685"/>
                  <a:pt x="493965" y="859685"/>
                </a:cubicBezTo>
                <a:cubicBezTo>
                  <a:pt x="537932" y="690146"/>
                  <a:pt x="581899" y="520607"/>
                  <a:pt x="625804" y="351069"/>
                </a:cubicBezTo>
                <a:cubicBezTo>
                  <a:pt x="589535" y="351069"/>
                  <a:pt x="553204" y="351069"/>
                  <a:pt x="516872" y="351069"/>
                </a:cubicBezTo>
                <a:close/>
                <a:moveTo>
                  <a:pt x="833001" y="343627"/>
                </a:moveTo>
                <a:cubicBezTo>
                  <a:pt x="760816" y="336011"/>
                  <a:pt x="682334" y="367179"/>
                  <a:pt x="660104" y="442247"/>
                </a:cubicBezTo>
                <a:cubicBezTo>
                  <a:pt x="636519" y="521935"/>
                  <a:pt x="674637" y="592327"/>
                  <a:pt x="750624" y="629283"/>
                </a:cubicBezTo>
                <a:cubicBezTo>
                  <a:pt x="789788" y="648396"/>
                  <a:pt x="865160" y="669069"/>
                  <a:pt x="871872" y="717055"/>
                </a:cubicBezTo>
                <a:cubicBezTo>
                  <a:pt x="878523" y="764983"/>
                  <a:pt x="826674" y="793336"/>
                  <a:pt x="781968" y="773299"/>
                </a:cubicBezTo>
                <a:cubicBezTo>
                  <a:pt x="753519" y="760594"/>
                  <a:pt x="747422" y="732126"/>
                  <a:pt x="740279" y="706257"/>
                </a:cubicBezTo>
                <a:cubicBezTo>
                  <a:pt x="708320" y="713590"/>
                  <a:pt x="676361" y="720981"/>
                  <a:pt x="644340" y="728373"/>
                </a:cubicBezTo>
                <a:cubicBezTo>
                  <a:pt x="648650" y="770238"/>
                  <a:pt x="664230" y="810948"/>
                  <a:pt x="701177" y="837337"/>
                </a:cubicBezTo>
                <a:cubicBezTo>
                  <a:pt x="786894" y="898431"/>
                  <a:pt x="937638" y="870368"/>
                  <a:pt x="970583" y="768506"/>
                </a:cubicBezTo>
                <a:cubicBezTo>
                  <a:pt x="1000325" y="676403"/>
                  <a:pt x="952417" y="611498"/>
                  <a:pt x="868855" y="570383"/>
                </a:cubicBezTo>
                <a:cubicBezTo>
                  <a:pt x="836711" y="554561"/>
                  <a:pt x="776733" y="537584"/>
                  <a:pt x="763556" y="501783"/>
                </a:cubicBezTo>
                <a:cubicBezTo>
                  <a:pt x="747114" y="457030"/>
                  <a:pt x="791574" y="418688"/>
                  <a:pt x="837696" y="437802"/>
                </a:cubicBezTo>
                <a:cubicBezTo>
                  <a:pt x="863929" y="448657"/>
                  <a:pt x="866700" y="475162"/>
                  <a:pt x="875752" y="497510"/>
                </a:cubicBezTo>
                <a:cubicBezTo>
                  <a:pt x="906541" y="490927"/>
                  <a:pt x="937330" y="484285"/>
                  <a:pt x="968119" y="477703"/>
                </a:cubicBezTo>
                <a:cubicBezTo>
                  <a:pt x="971075" y="397640"/>
                  <a:pt x="905187" y="351242"/>
                  <a:pt x="833001" y="343627"/>
                </a:cubicBezTo>
                <a:close/>
                <a:moveTo>
                  <a:pt x="600188" y="615"/>
                </a:moveTo>
                <a:cubicBezTo>
                  <a:pt x="680302" y="-3196"/>
                  <a:pt x="770206" y="10836"/>
                  <a:pt x="844716" y="38842"/>
                </a:cubicBezTo>
                <a:cubicBezTo>
                  <a:pt x="920027" y="67195"/>
                  <a:pt x="988502" y="107790"/>
                  <a:pt x="1047617" y="160107"/>
                </a:cubicBezTo>
                <a:cubicBezTo>
                  <a:pt x="1376015" y="450736"/>
                  <a:pt x="1254890" y="981699"/>
                  <a:pt x="845578" y="1142057"/>
                </a:cubicBezTo>
                <a:cubicBezTo>
                  <a:pt x="774886" y="1169832"/>
                  <a:pt x="700068" y="1185885"/>
                  <a:pt x="623280" y="1187329"/>
                </a:cubicBezTo>
                <a:cubicBezTo>
                  <a:pt x="548216" y="1188715"/>
                  <a:pt x="472167" y="1176993"/>
                  <a:pt x="401782" y="1152451"/>
                </a:cubicBezTo>
                <a:cubicBezTo>
                  <a:pt x="166060" y="1070164"/>
                  <a:pt x="8973" y="845480"/>
                  <a:pt x="352" y="612884"/>
                </a:cubicBezTo>
                <a:cubicBezTo>
                  <a:pt x="-7899" y="392414"/>
                  <a:pt x="129975" y="162243"/>
                  <a:pt x="342790" y="64134"/>
                </a:cubicBezTo>
                <a:cubicBezTo>
                  <a:pt x="424320" y="26485"/>
                  <a:pt x="509237" y="4947"/>
                  <a:pt x="600188" y="615"/>
                </a:cubicBezTo>
                <a:close/>
              </a:path>
            </a:pathLst>
          </a:custGeom>
          <a:solidFill>
            <a:schemeClr val="bg2"/>
          </a:solidFill>
          <a:ln w="1538" cap="flat">
            <a:solidFill>
              <a:schemeClr val="bg2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1563D31-B058-7577-84FB-513B0B21B7C4}"/>
              </a:ext>
            </a:extLst>
          </p:cNvPr>
          <p:cNvGrpSpPr/>
          <p:nvPr/>
        </p:nvGrpSpPr>
        <p:grpSpPr>
          <a:xfrm>
            <a:off x="1914343" y="1512719"/>
            <a:ext cx="3995918" cy="3832687"/>
            <a:chOff x="1914343" y="1512719"/>
            <a:chExt cx="3995918" cy="383268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2CF516E-724A-D81E-1F8C-559F8FA568DC}"/>
                </a:ext>
              </a:extLst>
            </p:cNvPr>
            <p:cNvSpPr/>
            <p:nvPr/>
          </p:nvSpPr>
          <p:spPr>
            <a:xfrm>
              <a:off x="1935827" y="1528210"/>
              <a:ext cx="3955673" cy="3802981"/>
            </a:xfrm>
            <a:custGeom>
              <a:avLst/>
              <a:gdLst>
                <a:gd name="csX0" fmla="*/ 1196114 w 3955673"/>
                <a:gd name="csY0" fmla="*/ 46 h 3802981"/>
                <a:gd name="csX1" fmla="*/ 1222500 w 3955673"/>
                <a:gd name="csY1" fmla="*/ 1115 h 3802981"/>
                <a:gd name="csX2" fmla="*/ 1345657 w 3955673"/>
                <a:gd name="csY2" fmla="*/ 999 h 3802981"/>
                <a:gd name="csX3" fmla="*/ 1764391 w 3955673"/>
                <a:gd name="csY3" fmla="*/ 1115 h 3802981"/>
                <a:gd name="csX4" fmla="*/ 3236116 w 3955673"/>
                <a:gd name="csY4" fmla="*/ 1115 h 3802981"/>
                <a:gd name="csX5" fmla="*/ 3537851 w 3955673"/>
                <a:gd name="csY5" fmla="*/ 1115 h 3802981"/>
                <a:gd name="csX6" fmla="*/ 3870805 w 3955673"/>
                <a:gd name="csY6" fmla="*/ 97433 h 3802981"/>
                <a:gd name="csX7" fmla="*/ 3950796 w 3955673"/>
                <a:gd name="csY7" fmla="*/ 464632 h 3802981"/>
                <a:gd name="csX8" fmla="*/ 3950426 w 3955673"/>
                <a:gd name="csY8" fmla="*/ 1152834 h 3802981"/>
                <a:gd name="csX9" fmla="*/ 3810951 w 3955673"/>
                <a:gd name="csY9" fmla="*/ 1208731 h 3802981"/>
                <a:gd name="csX10" fmla="*/ 3519500 w 3955673"/>
                <a:gd name="csY10" fmla="*/ 1460846 h 3802981"/>
                <a:gd name="csX11" fmla="*/ 3388892 w 3955673"/>
                <a:gd name="csY11" fmla="*/ 1821750 h 3802981"/>
                <a:gd name="csX12" fmla="*/ 3951350 w 3955673"/>
                <a:gd name="csY12" fmla="*/ 2601189 h 3802981"/>
                <a:gd name="csX13" fmla="*/ 3953074 w 3955673"/>
                <a:gd name="csY13" fmla="*/ 2884139 h 3802981"/>
                <a:gd name="csX14" fmla="*/ 3950549 w 3955673"/>
                <a:gd name="csY14" fmla="*/ 3008811 h 3802981"/>
                <a:gd name="csX15" fmla="*/ 3904550 w 3955673"/>
                <a:gd name="csY15" fmla="*/ 3057720 h 3802981"/>
                <a:gd name="csX16" fmla="*/ 3807564 w 3955673"/>
                <a:gd name="csY16" fmla="*/ 3157157 h 3802981"/>
                <a:gd name="csX17" fmla="*/ 3457737 w 3955673"/>
                <a:gd name="csY17" fmla="*/ 3522046 h 3802981"/>
                <a:gd name="csX18" fmla="*/ 3269369 w 3955673"/>
                <a:gd name="csY18" fmla="*/ 3720804 h 3802981"/>
                <a:gd name="csX19" fmla="*/ 3192580 w 3955673"/>
                <a:gd name="csY19" fmla="*/ 3799279 h 3802981"/>
                <a:gd name="csX20" fmla="*/ 3137591 w 3955673"/>
                <a:gd name="csY20" fmla="*/ 3801012 h 3802981"/>
                <a:gd name="csX21" fmla="*/ 3014434 w 3955673"/>
                <a:gd name="csY21" fmla="*/ 3801358 h 3802981"/>
                <a:gd name="csX22" fmla="*/ 2626489 w 3955673"/>
                <a:gd name="csY22" fmla="*/ 3800953 h 3802981"/>
                <a:gd name="csX23" fmla="*/ 1296395 w 3955673"/>
                <a:gd name="csY23" fmla="*/ 3801299 h 3802981"/>
                <a:gd name="csX24" fmla="*/ 360402 w 3955673"/>
                <a:gd name="csY24" fmla="*/ 3801242 h 3802981"/>
                <a:gd name="csX25" fmla="*/ 188721 w 3955673"/>
                <a:gd name="csY25" fmla="*/ 3797547 h 3802981"/>
                <a:gd name="csX26" fmla="*/ 8173 w 3955673"/>
                <a:gd name="csY26" fmla="*/ 3639498 h 3802981"/>
                <a:gd name="csX27" fmla="*/ 353 w 3955673"/>
                <a:gd name="csY27" fmla="*/ 3519332 h 3802981"/>
                <a:gd name="csX28" fmla="*/ 353 w 3955673"/>
                <a:gd name="csY28" fmla="*/ 3299902 h 3802981"/>
                <a:gd name="csX29" fmla="*/ 414 w 3955673"/>
                <a:gd name="csY29" fmla="*/ 2601189 h 3802981"/>
                <a:gd name="csX30" fmla="*/ 291 w 3955673"/>
                <a:gd name="csY30" fmla="*/ 1602205 h 3802981"/>
                <a:gd name="csX31" fmla="*/ 353 w 3955673"/>
                <a:gd name="csY31" fmla="*/ 1336579 h 3802981"/>
                <a:gd name="csX32" fmla="*/ 25538 w 3955673"/>
                <a:gd name="csY32" fmla="*/ 1140766 h 3802981"/>
                <a:gd name="csX33" fmla="*/ 272160 w 3955673"/>
                <a:gd name="csY33" fmla="*/ 869770 h 3802981"/>
                <a:gd name="csX34" fmla="*/ 730550 w 3955673"/>
                <a:gd name="csY34" fmla="*/ 427734 h 3802981"/>
                <a:gd name="csX35" fmla="*/ 1036102 w 3955673"/>
                <a:gd name="csY35" fmla="*/ 131098 h 3802981"/>
                <a:gd name="csX36" fmla="*/ 1130133 w 3955673"/>
                <a:gd name="csY36" fmla="*/ 40208 h 3802981"/>
                <a:gd name="csX37" fmla="*/ 1170467 w 3955673"/>
                <a:gd name="csY37" fmla="*/ 3136 h 3802981"/>
                <a:gd name="csX38" fmla="*/ 1196114 w 3955673"/>
                <a:gd name="csY38" fmla="*/ 46 h 3802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3955673" h="3802981">
                  <a:moveTo>
                    <a:pt x="1196114" y="46"/>
                  </a:moveTo>
                  <a:cubicBezTo>
                    <a:pt x="1205382" y="263"/>
                    <a:pt x="1214772" y="1172"/>
                    <a:pt x="1222500" y="1115"/>
                  </a:cubicBezTo>
                  <a:cubicBezTo>
                    <a:pt x="1263573" y="826"/>
                    <a:pt x="1304584" y="1056"/>
                    <a:pt x="1345657" y="999"/>
                  </a:cubicBezTo>
                  <a:cubicBezTo>
                    <a:pt x="1485256" y="941"/>
                    <a:pt x="1624792" y="1288"/>
                    <a:pt x="1764391" y="1115"/>
                  </a:cubicBezTo>
                  <a:cubicBezTo>
                    <a:pt x="2254925" y="363"/>
                    <a:pt x="2745582" y="-156"/>
                    <a:pt x="3236116" y="1115"/>
                  </a:cubicBezTo>
                  <a:cubicBezTo>
                    <a:pt x="3336674" y="1403"/>
                    <a:pt x="3437293" y="999"/>
                    <a:pt x="3537851" y="1115"/>
                  </a:cubicBezTo>
                  <a:cubicBezTo>
                    <a:pt x="3672646" y="1288"/>
                    <a:pt x="3775359" y="-7836"/>
                    <a:pt x="3870805" y="97433"/>
                  </a:cubicBezTo>
                  <a:cubicBezTo>
                    <a:pt x="3966252" y="202759"/>
                    <a:pt x="3950857" y="335341"/>
                    <a:pt x="3950796" y="464632"/>
                  </a:cubicBezTo>
                  <a:cubicBezTo>
                    <a:pt x="3950611" y="693995"/>
                    <a:pt x="3952027" y="923473"/>
                    <a:pt x="3950426" y="1152834"/>
                  </a:cubicBezTo>
                  <a:cubicBezTo>
                    <a:pt x="3917482" y="1173623"/>
                    <a:pt x="3851716" y="1187828"/>
                    <a:pt x="3810951" y="1208731"/>
                  </a:cubicBezTo>
                  <a:cubicBezTo>
                    <a:pt x="3694321" y="1268613"/>
                    <a:pt x="3589823" y="1354133"/>
                    <a:pt x="3519500" y="1460846"/>
                  </a:cubicBezTo>
                  <a:cubicBezTo>
                    <a:pt x="3447638" y="1569694"/>
                    <a:pt x="3399668" y="1693557"/>
                    <a:pt x="3388892" y="1821750"/>
                  </a:cubicBezTo>
                  <a:cubicBezTo>
                    <a:pt x="3359642" y="2169143"/>
                    <a:pt x="3593148" y="2503774"/>
                    <a:pt x="3951350" y="2601189"/>
                  </a:cubicBezTo>
                  <a:cubicBezTo>
                    <a:pt x="3960094" y="2694275"/>
                    <a:pt x="3952828" y="2790592"/>
                    <a:pt x="3953074" y="2884139"/>
                  </a:cubicBezTo>
                  <a:cubicBezTo>
                    <a:pt x="3953197" y="2912030"/>
                    <a:pt x="3959848" y="2986290"/>
                    <a:pt x="3950549" y="3008811"/>
                  </a:cubicBezTo>
                  <a:cubicBezTo>
                    <a:pt x="3943468" y="3025903"/>
                    <a:pt x="3917851" y="3044381"/>
                    <a:pt x="3904550" y="3057720"/>
                  </a:cubicBezTo>
                  <a:cubicBezTo>
                    <a:pt x="3871790" y="3090404"/>
                    <a:pt x="3839400" y="3123606"/>
                    <a:pt x="3807564" y="3157157"/>
                  </a:cubicBezTo>
                  <a:cubicBezTo>
                    <a:pt x="3691550" y="3279229"/>
                    <a:pt x="3574798" y="3400840"/>
                    <a:pt x="3457737" y="3522046"/>
                  </a:cubicBezTo>
                  <a:cubicBezTo>
                    <a:pt x="3394311" y="3587759"/>
                    <a:pt x="3331809" y="3654339"/>
                    <a:pt x="3269369" y="3720804"/>
                  </a:cubicBezTo>
                  <a:cubicBezTo>
                    <a:pt x="3256499" y="3734547"/>
                    <a:pt x="3205820" y="3795005"/>
                    <a:pt x="3192580" y="3799279"/>
                  </a:cubicBezTo>
                  <a:cubicBezTo>
                    <a:pt x="3176385" y="3804476"/>
                    <a:pt x="3154525" y="3800953"/>
                    <a:pt x="3137591" y="3801012"/>
                  </a:cubicBezTo>
                  <a:cubicBezTo>
                    <a:pt x="3096518" y="3801184"/>
                    <a:pt x="3055506" y="3801473"/>
                    <a:pt x="3014434" y="3801358"/>
                  </a:cubicBezTo>
                  <a:cubicBezTo>
                    <a:pt x="2885119" y="3800838"/>
                    <a:pt x="2755804" y="3801069"/>
                    <a:pt x="2626489" y="3800953"/>
                  </a:cubicBezTo>
                  <a:cubicBezTo>
                    <a:pt x="2183124" y="3800722"/>
                    <a:pt x="1739759" y="3801531"/>
                    <a:pt x="1296395" y="3801299"/>
                  </a:cubicBezTo>
                  <a:cubicBezTo>
                    <a:pt x="984376" y="3801069"/>
                    <a:pt x="672420" y="3800607"/>
                    <a:pt x="360402" y="3801242"/>
                  </a:cubicBezTo>
                  <a:cubicBezTo>
                    <a:pt x="304242" y="3801299"/>
                    <a:pt x="244142" y="3806959"/>
                    <a:pt x="188721" y="3797547"/>
                  </a:cubicBezTo>
                  <a:cubicBezTo>
                    <a:pt x="103373" y="3783110"/>
                    <a:pt x="30896" y="3717281"/>
                    <a:pt x="8173" y="3639498"/>
                  </a:cubicBezTo>
                  <a:cubicBezTo>
                    <a:pt x="-3157" y="3600463"/>
                    <a:pt x="722" y="3559349"/>
                    <a:pt x="353" y="3519332"/>
                  </a:cubicBezTo>
                  <a:cubicBezTo>
                    <a:pt x="-202" y="3446169"/>
                    <a:pt x="353" y="3373064"/>
                    <a:pt x="353" y="3299902"/>
                  </a:cubicBezTo>
                  <a:cubicBezTo>
                    <a:pt x="353" y="3067017"/>
                    <a:pt x="-17" y="2834074"/>
                    <a:pt x="414" y="2601189"/>
                  </a:cubicBezTo>
                  <a:cubicBezTo>
                    <a:pt x="968" y="2268175"/>
                    <a:pt x="-448" y="1935219"/>
                    <a:pt x="291" y="1602205"/>
                  </a:cubicBezTo>
                  <a:cubicBezTo>
                    <a:pt x="537" y="1513682"/>
                    <a:pt x="-17" y="1425102"/>
                    <a:pt x="353" y="1336579"/>
                  </a:cubicBezTo>
                  <a:cubicBezTo>
                    <a:pt x="599" y="1269421"/>
                    <a:pt x="-2603" y="1204054"/>
                    <a:pt x="25538" y="1140766"/>
                  </a:cubicBezTo>
                  <a:cubicBezTo>
                    <a:pt x="74986" y="1029666"/>
                    <a:pt x="183425" y="952864"/>
                    <a:pt x="272160" y="869770"/>
                  </a:cubicBezTo>
                  <a:cubicBezTo>
                    <a:pt x="427338" y="724600"/>
                    <a:pt x="575557" y="573019"/>
                    <a:pt x="730550" y="427734"/>
                  </a:cubicBezTo>
                  <a:cubicBezTo>
                    <a:pt x="834063" y="330664"/>
                    <a:pt x="935853" y="231228"/>
                    <a:pt x="1036102" y="131098"/>
                  </a:cubicBezTo>
                  <a:cubicBezTo>
                    <a:pt x="1066892" y="100378"/>
                    <a:pt x="1098420" y="70119"/>
                    <a:pt x="1130133" y="40208"/>
                  </a:cubicBezTo>
                  <a:cubicBezTo>
                    <a:pt x="1141155" y="29813"/>
                    <a:pt x="1156057" y="8737"/>
                    <a:pt x="1170467" y="3136"/>
                  </a:cubicBezTo>
                  <a:cubicBezTo>
                    <a:pt x="1177703" y="306"/>
                    <a:pt x="1186847" y="-170"/>
                    <a:pt x="1196114" y="4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538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42004D1-629C-0CA9-D354-439C76DF1BE4}"/>
                </a:ext>
              </a:extLst>
            </p:cNvPr>
            <p:cNvSpPr/>
            <p:nvPr/>
          </p:nvSpPr>
          <p:spPr>
            <a:xfrm>
              <a:off x="1914343" y="1512719"/>
              <a:ext cx="3995918" cy="3832687"/>
            </a:xfrm>
            <a:custGeom>
              <a:avLst/>
              <a:gdLst>
                <a:gd name="csX0" fmla="*/ 1217597 w 3995918"/>
                <a:gd name="csY0" fmla="*/ 15537 h 3832687"/>
                <a:gd name="csX1" fmla="*/ 1191950 w 3995918"/>
                <a:gd name="csY1" fmla="*/ 18627 h 3832687"/>
                <a:gd name="csX2" fmla="*/ 1151616 w 3995918"/>
                <a:gd name="csY2" fmla="*/ 55699 h 3832687"/>
                <a:gd name="csX3" fmla="*/ 1057585 w 3995918"/>
                <a:gd name="csY3" fmla="*/ 146589 h 3832687"/>
                <a:gd name="csX4" fmla="*/ 752033 w 3995918"/>
                <a:gd name="csY4" fmla="*/ 443225 h 3832687"/>
                <a:gd name="csX5" fmla="*/ 293643 w 3995918"/>
                <a:gd name="csY5" fmla="*/ 885261 h 3832687"/>
                <a:gd name="csX6" fmla="*/ 47021 w 3995918"/>
                <a:gd name="csY6" fmla="*/ 1156257 h 3832687"/>
                <a:gd name="csX7" fmla="*/ 21836 w 3995918"/>
                <a:gd name="csY7" fmla="*/ 1352070 h 3832687"/>
                <a:gd name="csX8" fmla="*/ 21774 w 3995918"/>
                <a:gd name="csY8" fmla="*/ 1617696 h 3832687"/>
                <a:gd name="csX9" fmla="*/ 21897 w 3995918"/>
                <a:gd name="csY9" fmla="*/ 2616680 h 3832687"/>
                <a:gd name="csX10" fmla="*/ 21836 w 3995918"/>
                <a:gd name="csY10" fmla="*/ 3315393 h 3832687"/>
                <a:gd name="csX11" fmla="*/ 21836 w 3995918"/>
                <a:gd name="csY11" fmla="*/ 3534823 h 3832687"/>
                <a:gd name="csX12" fmla="*/ 29656 w 3995918"/>
                <a:gd name="csY12" fmla="*/ 3654989 h 3832687"/>
                <a:gd name="csX13" fmla="*/ 210204 w 3995918"/>
                <a:gd name="csY13" fmla="*/ 3813038 h 3832687"/>
                <a:gd name="csX14" fmla="*/ 381885 w 3995918"/>
                <a:gd name="csY14" fmla="*/ 3816733 h 3832687"/>
                <a:gd name="csX15" fmla="*/ 1317878 w 3995918"/>
                <a:gd name="csY15" fmla="*/ 3816790 h 3832687"/>
                <a:gd name="csX16" fmla="*/ 2647972 w 3995918"/>
                <a:gd name="csY16" fmla="*/ 3816444 h 3832687"/>
                <a:gd name="csX17" fmla="*/ 3035917 w 3995918"/>
                <a:gd name="csY17" fmla="*/ 3816849 h 3832687"/>
                <a:gd name="csX18" fmla="*/ 3159074 w 3995918"/>
                <a:gd name="csY18" fmla="*/ 3816503 h 3832687"/>
                <a:gd name="csX19" fmla="*/ 3214063 w 3995918"/>
                <a:gd name="csY19" fmla="*/ 3814770 h 3832687"/>
                <a:gd name="csX20" fmla="*/ 3290852 w 3995918"/>
                <a:gd name="csY20" fmla="*/ 3736295 h 3832687"/>
                <a:gd name="csX21" fmla="*/ 3479220 w 3995918"/>
                <a:gd name="csY21" fmla="*/ 3537537 h 3832687"/>
                <a:gd name="csX22" fmla="*/ 3829047 w 3995918"/>
                <a:gd name="csY22" fmla="*/ 3172648 h 3832687"/>
                <a:gd name="csX23" fmla="*/ 3926033 w 3995918"/>
                <a:gd name="csY23" fmla="*/ 3073211 h 3832687"/>
                <a:gd name="csX24" fmla="*/ 3972032 w 3995918"/>
                <a:gd name="csY24" fmla="*/ 3024302 h 3832687"/>
                <a:gd name="csX25" fmla="*/ 3974557 w 3995918"/>
                <a:gd name="csY25" fmla="*/ 2899630 h 3832687"/>
                <a:gd name="csX26" fmla="*/ 3972833 w 3995918"/>
                <a:gd name="csY26" fmla="*/ 2616680 h 3832687"/>
                <a:gd name="csX27" fmla="*/ 3410375 w 3995918"/>
                <a:gd name="csY27" fmla="*/ 1837241 h 3832687"/>
                <a:gd name="csX28" fmla="*/ 3540983 w 3995918"/>
                <a:gd name="csY28" fmla="*/ 1476337 h 3832687"/>
                <a:gd name="csX29" fmla="*/ 3832434 w 3995918"/>
                <a:gd name="csY29" fmla="*/ 1224222 h 3832687"/>
                <a:gd name="csX30" fmla="*/ 3971909 w 3995918"/>
                <a:gd name="csY30" fmla="*/ 1168325 h 3832687"/>
                <a:gd name="csX31" fmla="*/ 3972279 w 3995918"/>
                <a:gd name="csY31" fmla="*/ 480123 h 3832687"/>
                <a:gd name="csX32" fmla="*/ 3892288 w 3995918"/>
                <a:gd name="csY32" fmla="*/ 112924 h 3832687"/>
                <a:gd name="csX33" fmla="*/ 3559334 w 3995918"/>
                <a:gd name="csY33" fmla="*/ 16606 h 3832687"/>
                <a:gd name="csX34" fmla="*/ 3257599 w 3995918"/>
                <a:gd name="csY34" fmla="*/ 16606 h 3832687"/>
                <a:gd name="csX35" fmla="*/ 1785874 w 3995918"/>
                <a:gd name="csY35" fmla="*/ 16606 h 3832687"/>
                <a:gd name="csX36" fmla="*/ 1367140 w 3995918"/>
                <a:gd name="csY36" fmla="*/ 16490 h 3832687"/>
                <a:gd name="csX37" fmla="*/ 1243983 w 3995918"/>
                <a:gd name="csY37" fmla="*/ 16606 h 3832687"/>
                <a:gd name="csX38" fmla="*/ 1217597 w 3995918"/>
                <a:gd name="csY38" fmla="*/ 15537 h 3832687"/>
                <a:gd name="csX39" fmla="*/ 1205389 w 3995918"/>
                <a:gd name="csY39" fmla="*/ 2841 h 3832687"/>
                <a:gd name="csX40" fmla="*/ 1231668 w 3995918"/>
                <a:gd name="csY40" fmla="*/ 3670 h 3832687"/>
                <a:gd name="csX41" fmla="*/ 1348667 w 3995918"/>
                <a:gd name="csY41" fmla="*/ 3787 h 3832687"/>
                <a:gd name="csX42" fmla="*/ 1767400 w 3995918"/>
                <a:gd name="csY42" fmla="*/ 3498 h 3832687"/>
                <a:gd name="csX43" fmla="*/ 3282230 w 3995918"/>
                <a:gd name="csY43" fmla="*/ 3613 h 3832687"/>
                <a:gd name="csX44" fmla="*/ 3565491 w 3995918"/>
                <a:gd name="csY44" fmla="*/ 3670 h 3832687"/>
                <a:gd name="csX45" fmla="*/ 3903065 w 3995918"/>
                <a:gd name="csY45" fmla="*/ 103050 h 3832687"/>
                <a:gd name="csX46" fmla="*/ 3987427 w 3995918"/>
                <a:gd name="csY46" fmla="*/ 491672 h 3832687"/>
                <a:gd name="csX47" fmla="*/ 3988228 w 3995918"/>
                <a:gd name="csY47" fmla="*/ 1236580 h 3832687"/>
                <a:gd name="csX48" fmla="*/ 3858666 w 3995918"/>
                <a:gd name="csY48" fmla="*/ 1289128 h 3832687"/>
                <a:gd name="csX49" fmla="*/ 3614446 w 3995918"/>
                <a:gd name="csY49" fmla="*/ 1493140 h 3832687"/>
                <a:gd name="csX50" fmla="*/ 3690557 w 3995918"/>
                <a:gd name="csY50" fmla="*/ 2392573 h 3832687"/>
                <a:gd name="csX51" fmla="*/ 3885514 w 3995918"/>
                <a:gd name="csY51" fmla="*/ 2521748 h 3832687"/>
                <a:gd name="csX52" fmla="*/ 3988782 w 3995918"/>
                <a:gd name="csY52" fmla="*/ 2558936 h 3832687"/>
                <a:gd name="csX53" fmla="*/ 3990075 w 3995918"/>
                <a:gd name="csY53" fmla="*/ 2940052 h 3832687"/>
                <a:gd name="csX54" fmla="*/ 3992477 w 3995918"/>
                <a:gd name="csY54" fmla="*/ 3402010 h 3832687"/>
                <a:gd name="csX55" fmla="*/ 3944137 w 3995918"/>
                <a:gd name="csY55" fmla="*/ 3742531 h 3832687"/>
                <a:gd name="csX56" fmla="*/ 3651701 w 3995918"/>
                <a:gd name="csY56" fmla="*/ 3831285 h 3832687"/>
                <a:gd name="csX57" fmla="*/ 3356125 w 3995918"/>
                <a:gd name="csY57" fmla="*/ 3831227 h 3832687"/>
                <a:gd name="csX58" fmla="*/ 1724295 w 3995918"/>
                <a:gd name="csY58" fmla="*/ 3830419 h 3832687"/>
                <a:gd name="csX59" fmla="*/ 455779 w 3995918"/>
                <a:gd name="csY59" fmla="*/ 3830188 h 3832687"/>
                <a:gd name="csX60" fmla="*/ 48253 w 3995918"/>
                <a:gd name="csY60" fmla="*/ 3723764 h 3832687"/>
                <a:gd name="csX61" fmla="*/ 18141 w 3995918"/>
                <a:gd name="csY61" fmla="*/ 3665615 h 3832687"/>
                <a:gd name="csX62" fmla="*/ 7426 w 3995918"/>
                <a:gd name="csY62" fmla="*/ 3511725 h 3832687"/>
                <a:gd name="csX63" fmla="*/ 7242 w 3995918"/>
                <a:gd name="csY63" fmla="*/ 3315393 h 3832687"/>
                <a:gd name="csX64" fmla="*/ 7180 w 3995918"/>
                <a:gd name="csY64" fmla="*/ 2599358 h 3832687"/>
                <a:gd name="csX65" fmla="*/ 7303 w 3995918"/>
                <a:gd name="csY65" fmla="*/ 1658117 h 3832687"/>
                <a:gd name="csX66" fmla="*/ 7426 w 3995918"/>
                <a:gd name="csY66" fmla="*/ 1380942 h 3832687"/>
                <a:gd name="csX67" fmla="*/ 17525 w 3995918"/>
                <a:gd name="csY67" fmla="*/ 1197371 h 3832687"/>
                <a:gd name="csX68" fmla="*/ 295429 w 3995918"/>
                <a:gd name="csY68" fmla="*/ 863837 h 3832687"/>
                <a:gd name="csX69" fmla="*/ 938493 w 3995918"/>
                <a:gd name="csY69" fmla="*/ 242734 h 3832687"/>
                <a:gd name="csX70" fmla="*/ 1108326 w 3995918"/>
                <a:gd name="csY70" fmla="*/ 78623 h 3832687"/>
                <a:gd name="csX71" fmla="*/ 1180311 w 3995918"/>
                <a:gd name="csY71" fmla="*/ 7598 h 3832687"/>
                <a:gd name="csX72" fmla="*/ 1205389 w 3995918"/>
                <a:gd name="csY72" fmla="*/ 2841 h 3832687"/>
                <a:gd name="csX73" fmla="*/ 890323 w 3995918"/>
                <a:gd name="csY73" fmla="*/ 149 h 3832687"/>
                <a:gd name="csX74" fmla="*/ 997670 w 3995918"/>
                <a:gd name="csY74" fmla="*/ 5808 h 3832687"/>
                <a:gd name="csX75" fmla="*/ 6256 w 3995918"/>
                <a:gd name="csY75" fmla="*/ 944333 h 3832687"/>
                <a:gd name="csX76" fmla="*/ 3054 w 3995918"/>
                <a:gd name="csY76" fmla="*/ 728426 h 3832687"/>
                <a:gd name="csX77" fmla="*/ 2993 w 3995918"/>
                <a:gd name="csY77" fmla="*/ 318438 h 3832687"/>
                <a:gd name="csX78" fmla="*/ 82922 w 3995918"/>
                <a:gd name="csY78" fmla="*/ 58298 h 3832687"/>
                <a:gd name="csX79" fmla="*/ 357254 w 3995918"/>
                <a:gd name="csY79" fmla="*/ 2401 h 3832687"/>
                <a:gd name="csX80" fmla="*/ 782145 w 3995918"/>
                <a:gd name="csY80" fmla="*/ 2458 h 3832687"/>
                <a:gd name="csX81" fmla="*/ 890323 w 3995918"/>
                <a:gd name="csY81" fmla="*/ 149 h 38326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</a:cxnLst>
              <a:rect l="l" t="t" r="r" b="b"/>
              <a:pathLst>
                <a:path w="3995918" h="3832687">
                  <a:moveTo>
                    <a:pt x="1217597" y="15537"/>
                  </a:moveTo>
                  <a:cubicBezTo>
                    <a:pt x="1208330" y="15321"/>
                    <a:pt x="1199186" y="15797"/>
                    <a:pt x="1191950" y="18627"/>
                  </a:cubicBezTo>
                  <a:cubicBezTo>
                    <a:pt x="1177540" y="24228"/>
                    <a:pt x="1162638" y="45304"/>
                    <a:pt x="1151616" y="55699"/>
                  </a:cubicBezTo>
                  <a:cubicBezTo>
                    <a:pt x="1119903" y="85610"/>
                    <a:pt x="1088375" y="115869"/>
                    <a:pt x="1057585" y="146589"/>
                  </a:cubicBezTo>
                  <a:cubicBezTo>
                    <a:pt x="957336" y="246719"/>
                    <a:pt x="855546" y="346155"/>
                    <a:pt x="752033" y="443225"/>
                  </a:cubicBezTo>
                  <a:cubicBezTo>
                    <a:pt x="597040" y="588510"/>
                    <a:pt x="448821" y="740091"/>
                    <a:pt x="293643" y="885261"/>
                  </a:cubicBezTo>
                  <a:cubicBezTo>
                    <a:pt x="204908" y="968355"/>
                    <a:pt x="96469" y="1045157"/>
                    <a:pt x="47021" y="1156257"/>
                  </a:cubicBezTo>
                  <a:cubicBezTo>
                    <a:pt x="18880" y="1219545"/>
                    <a:pt x="22082" y="1284912"/>
                    <a:pt x="21836" y="1352070"/>
                  </a:cubicBezTo>
                  <a:cubicBezTo>
                    <a:pt x="21466" y="1440593"/>
                    <a:pt x="22020" y="1529173"/>
                    <a:pt x="21774" y="1617696"/>
                  </a:cubicBezTo>
                  <a:cubicBezTo>
                    <a:pt x="21035" y="1950710"/>
                    <a:pt x="22451" y="2283666"/>
                    <a:pt x="21897" y="2616680"/>
                  </a:cubicBezTo>
                  <a:cubicBezTo>
                    <a:pt x="21466" y="2849565"/>
                    <a:pt x="21836" y="3082508"/>
                    <a:pt x="21836" y="3315393"/>
                  </a:cubicBezTo>
                  <a:cubicBezTo>
                    <a:pt x="21836" y="3388555"/>
                    <a:pt x="21281" y="3461660"/>
                    <a:pt x="21836" y="3534823"/>
                  </a:cubicBezTo>
                  <a:cubicBezTo>
                    <a:pt x="22205" y="3574840"/>
                    <a:pt x="18326" y="3615954"/>
                    <a:pt x="29656" y="3654989"/>
                  </a:cubicBezTo>
                  <a:cubicBezTo>
                    <a:pt x="52379" y="3732772"/>
                    <a:pt x="124856" y="3798601"/>
                    <a:pt x="210204" y="3813038"/>
                  </a:cubicBezTo>
                  <a:cubicBezTo>
                    <a:pt x="265625" y="3822450"/>
                    <a:pt x="325725" y="3816790"/>
                    <a:pt x="381885" y="3816733"/>
                  </a:cubicBezTo>
                  <a:cubicBezTo>
                    <a:pt x="693903" y="3816098"/>
                    <a:pt x="1005859" y="3816560"/>
                    <a:pt x="1317878" y="3816790"/>
                  </a:cubicBezTo>
                  <a:cubicBezTo>
                    <a:pt x="1761242" y="3817022"/>
                    <a:pt x="2204607" y="3816213"/>
                    <a:pt x="2647972" y="3816444"/>
                  </a:cubicBezTo>
                  <a:cubicBezTo>
                    <a:pt x="2777287" y="3816560"/>
                    <a:pt x="2906602" y="3816329"/>
                    <a:pt x="3035917" y="3816849"/>
                  </a:cubicBezTo>
                  <a:cubicBezTo>
                    <a:pt x="3076989" y="3816964"/>
                    <a:pt x="3118001" y="3816675"/>
                    <a:pt x="3159074" y="3816503"/>
                  </a:cubicBezTo>
                  <a:cubicBezTo>
                    <a:pt x="3176008" y="3816444"/>
                    <a:pt x="3197868" y="3819967"/>
                    <a:pt x="3214063" y="3814770"/>
                  </a:cubicBezTo>
                  <a:cubicBezTo>
                    <a:pt x="3227303" y="3810496"/>
                    <a:pt x="3277982" y="3750038"/>
                    <a:pt x="3290852" y="3736295"/>
                  </a:cubicBezTo>
                  <a:cubicBezTo>
                    <a:pt x="3353292" y="3669830"/>
                    <a:pt x="3415794" y="3603250"/>
                    <a:pt x="3479220" y="3537537"/>
                  </a:cubicBezTo>
                  <a:cubicBezTo>
                    <a:pt x="3596281" y="3416331"/>
                    <a:pt x="3713033" y="3294720"/>
                    <a:pt x="3829047" y="3172648"/>
                  </a:cubicBezTo>
                  <a:cubicBezTo>
                    <a:pt x="3860883" y="3139097"/>
                    <a:pt x="3893273" y="3105895"/>
                    <a:pt x="3926033" y="3073211"/>
                  </a:cubicBezTo>
                  <a:cubicBezTo>
                    <a:pt x="3939334" y="3059872"/>
                    <a:pt x="3964951" y="3041394"/>
                    <a:pt x="3972032" y="3024302"/>
                  </a:cubicBezTo>
                  <a:cubicBezTo>
                    <a:pt x="3981331" y="3001781"/>
                    <a:pt x="3974680" y="2927521"/>
                    <a:pt x="3974557" y="2899630"/>
                  </a:cubicBezTo>
                  <a:cubicBezTo>
                    <a:pt x="3974311" y="2806083"/>
                    <a:pt x="3981577" y="2709766"/>
                    <a:pt x="3972833" y="2616680"/>
                  </a:cubicBezTo>
                  <a:cubicBezTo>
                    <a:pt x="3614631" y="2519265"/>
                    <a:pt x="3381125" y="2184634"/>
                    <a:pt x="3410375" y="1837241"/>
                  </a:cubicBezTo>
                  <a:cubicBezTo>
                    <a:pt x="3421151" y="1709048"/>
                    <a:pt x="3469121" y="1585185"/>
                    <a:pt x="3540983" y="1476337"/>
                  </a:cubicBezTo>
                  <a:cubicBezTo>
                    <a:pt x="3611306" y="1369624"/>
                    <a:pt x="3715804" y="1284104"/>
                    <a:pt x="3832434" y="1224222"/>
                  </a:cubicBezTo>
                  <a:cubicBezTo>
                    <a:pt x="3873199" y="1203319"/>
                    <a:pt x="3938965" y="1189114"/>
                    <a:pt x="3971909" y="1168325"/>
                  </a:cubicBezTo>
                  <a:cubicBezTo>
                    <a:pt x="3973510" y="938964"/>
                    <a:pt x="3972094" y="709486"/>
                    <a:pt x="3972279" y="480123"/>
                  </a:cubicBezTo>
                  <a:cubicBezTo>
                    <a:pt x="3972340" y="350832"/>
                    <a:pt x="3987735" y="218250"/>
                    <a:pt x="3892288" y="112924"/>
                  </a:cubicBezTo>
                  <a:cubicBezTo>
                    <a:pt x="3796842" y="7655"/>
                    <a:pt x="3694129" y="16779"/>
                    <a:pt x="3559334" y="16606"/>
                  </a:cubicBezTo>
                  <a:cubicBezTo>
                    <a:pt x="3458776" y="16490"/>
                    <a:pt x="3358157" y="16894"/>
                    <a:pt x="3257599" y="16606"/>
                  </a:cubicBezTo>
                  <a:cubicBezTo>
                    <a:pt x="2767065" y="15335"/>
                    <a:pt x="2276408" y="15854"/>
                    <a:pt x="1785874" y="16606"/>
                  </a:cubicBezTo>
                  <a:cubicBezTo>
                    <a:pt x="1646275" y="16779"/>
                    <a:pt x="1506739" y="16432"/>
                    <a:pt x="1367140" y="16490"/>
                  </a:cubicBezTo>
                  <a:cubicBezTo>
                    <a:pt x="1326067" y="16547"/>
                    <a:pt x="1285056" y="16317"/>
                    <a:pt x="1243983" y="16606"/>
                  </a:cubicBezTo>
                  <a:cubicBezTo>
                    <a:pt x="1236255" y="16663"/>
                    <a:pt x="1226865" y="15754"/>
                    <a:pt x="1217597" y="15537"/>
                  </a:cubicBezTo>
                  <a:close/>
                  <a:moveTo>
                    <a:pt x="1205389" y="2841"/>
                  </a:moveTo>
                  <a:cubicBezTo>
                    <a:pt x="1214395" y="2790"/>
                    <a:pt x="1223601" y="3670"/>
                    <a:pt x="1231668" y="3670"/>
                  </a:cubicBezTo>
                  <a:cubicBezTo>
                    <a:pt x="1270647" y="3670"/>
                    <a:pt x="1309688" y="3729"/>
                    <a:pt x="1348667" y="3787"/>
                  </a:cubicBezTo>
                  <a:cubicBezTo>
                    <a:pt x="1488265" y="4075"/>
                    <a:pt x="1627802" y="3324"/>
                    <a:pt x="1767400" y="3498"/>
                  </a:cubicBezTo>
                  <a:cubicBezTo>
                    <a:pt x="2272344" y="4306"/>
                    <a:pt x="2777287" y="5230"/>
                    <a:pt x="3282230" y="3613"/>
                  </a:cubicBezTo>
                  <a:cubicBezTo>
                    <a:pt x="3376630" y="3266"/>
                    <a:pt x="3471091" y="3787"/>
                    <a:pt x="3565491" y="3670"/>
                  </a:cubicBezTo>
                  <a:cubicBezTo>
                    <a:pt x="3701457" y="3555"/>
                    <a:pt x="3807064" y="-2796"/>
                    <a:pt x="3903065" y="103050"/>
                  </a:cubicBezTo>
                  <a:cubicBezTo>
                    <a:pt x="4006393" y="216923"/>
                    <a:pt x="3987489" y="352334"/>
                    <a:pt x="3987427" y="491672"/>
                  </a:cubicBezTo>
                  <a:cubicBezTo>
                    <a:pt x="3987365" y="739859"/>
                    <a:pt x="3991799" y="988450"/>
                    <a:pt x="3988228" y="1236580"/>
                  </a:cubicBezTo>
                  <a:cubicBezTo>
                    <a:pt x="3958424" y="1255405"/>
                    <a:pt x="3895737" y="1271227"/>
                    <a:pt x="3858666" y="1289128"/>
                  </a:cubicBezTo>
                  <a:cubicBezTo>
                    <a:pt x="3761003" y="1336305"/>
                    <a:pt x="3678242" y="1410161"/>
                    <a:pt x="3614446" y="1493140"/>
                  </a:cubicBezTo>
                  <a:cubicBezTo>
                    <a:pt x="3408220" y="1761654"/>
                    <a:pt x="3435130" y="2158938"/>
                    <a:pt x="3690557" y="2392573"/>
                  </a:cubicBezTo>
                  <a:cubicBezTo>
                    <a:pt x="3748379" y="2445467"/>
                    <a:pt x="3812113" y="2489469"/>
                    <a:pt x="3885514" y="2521748"/>
                  </a:cubicBezTo>
                  <a:cubicBezTo>
                    <a:pt x="3918952" y="2536473"/>
                    <a:pt x="3956268" y="2543287"/>
                    <a:pt x="3988782" y="2558936"/>
                  </a:cubicBezTo>
                  <a:cubicBezTo>
                    <a:pt x="3994077" y="2685686"/>
                    <a:pt x="3989521" y="2813186"/>
                    <a:pt x="3990075" y="2940052"/>
                  </a:cubicBezTo>
                  <a:cubicBezTo>
                    <a:pt x="3990752" y="3094057"/>
                    <a:pt x="3993462" y="3248005"/>
                    <a:pt x="3992477" y="3402010"/>
                  </a:cubicBezTo>
                  <a:cubicBezTo>
                    <a:pt x="3991799" y="3507452"/>
                    <a:pt x="4016184" y="3655278"/>
                    <a:pt x="3944137" y="3742531"/>
                  </a:cubicBezTo>
                  <a:cubicBezTo>
                    <a:pt x="3866918" y="3836135"/>
                    <a:pt x="3766299" y="3831573"/>
                    <a:pt x="3651701" y="3831285"/>
                  </a:cubicBezTo>
                  <a:cubicBezTo>
                    <a:pt x="3553176" y="3830995"/>
                    <a:pt x="3454650" y="3831054"/>
                    <a:pt x="3356125" y="3831227"/>
                  </a:cubicBezTo>
                  <a:cubicBezTo>
                    <a:pt x="2812264" y="3832382"/>
                    <a:pt x="2268218" y="3829552"/>
                    <a:pt x="1724295" y="3830419"/>
                  </a:cubicBezTo>
                  <a:cubicBezTo>
                    <a:pt x="1301436" y="3831054"/>
                    <a:pt x="878638" y="3830476"/>
                    <a:pt x="455779" y="3830188"/>
                  </a:cubicBezTo>
                  <a:cubicBezTo>
                    <a:pt x="306574" y="3830072"/>
                    <a:pt x="142468" y="3858887"/>
                    <a:pt x="48253" y="3723764"/>
                  </a:cubicBezTo>
                  <a:cubicBezTo>
                    <a:pt x="35568" y="3705574"/>
                    <a:pt x="24730" y="3686518"/>
                    <a:pt x="18141" y="3665615"/>
                  </a:cubicBezTo>
                  <a:cubicBezTo>
                    <a:pt x="2438" y="3615839"/>
                    <a:pt x="6995" y="3563002"/>
                    <a:pt x="7426" y="3511725"/>
                  </a:cubicBezTo>
                  <a:cubicBezTo>
                    <a:pt x="7981" y="3446300"/>
                    <a:pt x="7365" y="3380818"/>
                    <a:pt x="7242" y="3315393"/>
                  </a:cubicBezTo>
                  <a:cubicBezTo>
                    <a:pt x="6934" y="3076734"/>
                    <a:pt x="7057" y="2838017"/>
                    <a:pt x="7180" y="2599358"/>
                  </a:cubicBezTo>
                  <a:cubicBezTo>
                    <a:pt x="7365" y="2285630"/>
                    <a:pt x="6503" y="1971845"/>
                    <a:pt x="7303" y="1658117"/>
                  </a:cubicBezTo>
                  <a:cubicBezTo>
                    <a:pt x="7488" y="1565725"/>
                    <a:pt x="7734" y="1473334"/>
                    <a:pt x="7426" y="1380942"/>
                  </a:cubicBezTo>
                  <a:cubicBezTo>
                    <a:pt x="7242" y="1319906"/>
                    <a:pt x="2069" y="1257137"/>
                    <a:pt x="17525" y="1197371"/>
                  </a:cubicBezTo>
                  <a:cubicBezTo>
                    <a:pt x="54780" y="1053125"/>
                    <a:pt x="192346" y="966161"/>
                    <a:pt x="295429" y="863837"/>
                  </a:cubicBezTo>
                  <a:cubicBezTo>
                    <a:pt x="506766" y="654223"/>
                    <a:pt x="724015" y="449461"/>
                    <a:pt x="938493" y="242734"/>
                  </a:cubicBezTo>
                  <a:cubicBezTo>
                    <a:pt x="995206" y="188108"/>
                    <a:pt x="1051612" y="133193"/>
                    <a:pt x="1108326" y="78623"/>
                  </a:cubicBezTo>
                  <a:cubicBezTo>
                    <a:pt x="1128154" y="59568"/>
                    <a:pt x="1156727" y="19724"/>
                    <a:pt x="1180311" y="7598"/>
                  </a:cubicBezTo>
                  <a:cubicBezTo>
                    <a:pt x="1187578" y="3873"/>
                    <a:pt x="1196383" y="2891"/>
                    <a:pt x="1205389" y="2841"/>
                  </a:cubicBezTo>
                  <a:close/>
                  <a:moveTo>
                    <a:pt x="890323" y="149"/>
                  </a:moveTo>
                  <a:cubicBezTo>
                    <a:pt x="926808" y="-400"/>
                    <a:pt x="963155" y="379"/>
                    <a:pt x="997670" y="5808"/>
                  </a:cubicBezTo>
                  <a:cubicBezTo>
                    <a:pt x="667178" y="318669"/>
                    <a:pt x="336748" y="631530"/>
                    <a:pt x="6256" y="944333"/>
                  </a:cubicBezTo>
                  <a:cubicBezTo>
                    <a:pt x="-5444" y="888264"/>
                    <a:pt x="2808" y="789116"/>
                    <a:pt x="3054" y="728426"/>
                  </a:cubicBezTo>
                  <a:cubicBezTo>
                    <a:pt x="3608" y="591743"/>
                    <a:pt x="2993" y="455120"/>
                    <a:pt x="2993" y="318438"/>
                  </a:cubicBezTo>
                  <a:cubicBezTo>
                    <a:pt x="3054" y="217616"/>
                    <a:pt x="-3535" y="131691"/>
                    <a:pt x="82922" y="58298"/>
                  </a:cubicBezTo>
                  <a:cubicBezTo>
                    <a:pt x="160141" y="-7243"/>
                    <a:pt x="260329" y="2401"/>
                    <a:pt x="357254" y="2401"/>
                  </a:cubicBezTo>
                  <a:cubicBezTo>
                    <a:pt x="498884" y="2516"/>
                    <a:pt x="640514" y="2112"/>
                    <a:pt x="782145" y="2458"/>
                  </a:cubicBezTo>
                  <a:cubicBezTo>
                    <a:pt x="817214" y="2574"/>
                    <a:pt x="853838" y="697"/>
                    <a:pt x="890323" y="149"/>
                  </a:cubicBezTo>
                  <a:close/>
                </a:path>
              </a:pathLst>
            </a:custGeom>
            <a:solidFill>
              <a:schemeClr val="accent1"/>
            </a:solidFill>
            <a:ln w="1538" cap="flat">
              <a:solidFill>
                <a:srgbClr val="FB5B46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2ECAA9ED-451E-79EC-6BD9-FCAAB9210C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60714" y="1780965"/>
            <a:ext cx="1554480" cy="155448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67954F6-C592-71C5-1D3C-A65AC9F1C105}"/>
              </a:ext>
            </a:extLst>
          </p:cNvPr>
          <p:cNvCxnSpPr>
            <a:cxnSpLocks/>
          </p:cNvCxnSpPr>
          <p:nvPr/>
        </p:nvCxnSpPr>
        <p:spPr>
          <a:xfrm>
            <a:off x="3289314" y="3588198"/>
            <a:ext cx="1097280" cy="0"/>
          </a:xfrm>
          <a:prstGeom prst="line">
            <a:avLst/>
          </a:prstGeom>
          <a:ln w="508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865B00B-FB25-2BC7-05FA-0D97BDE956BF}"/>
              </a:ext>
            </a:extLst>
          </p:cNvPr>
          <p:cNvGrpSpPr/>
          <p:nvPr/>
        </p:nvGrpSpPr>
        <p:grpSpPr>
          <a:xfrm>
            <a:off x="2374914" y="3731687"/>
            <a:ext cx="2926080" cy="1413263"/>
            <a:chOff x="332936" y="2504656"/>
            <a:chExt cx="2926080" cy="141326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77FD6DD-3D34-178A-E1E8-A6146F37DCE0}"/>
                </a:ext>
              </a:extLst>
            </p:cNvPr>
            <p:cNvSpPr txBox="1"/>
            <p:nvPr/>
          </p:nvSpPr>
          <p:spPr>
            <a:xfrm>
              <a:off x="332936" y="2504656"/>
              <a:ext cx="2926080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cap="all" noProof="1">
                  <a:solidFill>
                    <a:schemeClr val="accent6"/>
                  </a:solidFill>
                </a:rPr>
                <a:t>Option 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F558B3E-7084-B2F6-FF5E-D7ABB182568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93C68F-FF54-FD1E-4EAE-38EA4E5B850F}"/>
              </a:ext>
            </a:extLst>
          </p:cNvPr>
          <p:cNvGrpSpPr/>
          <p:nvPr/>
        </p:nvGrpSpPr>
        <p:grpSpPr>
          <a:xfrm>
            <a:off x="6281740" y="1512720"/>
            <a:ext cx="3995918" cy="3832687"/>
            <a:chOff x="6281740" y="1512720"/>
            <a:chExt cx="3995918" cy="3832687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19E49A4-D3D6-7D46-2034-DB83CC8D56D0}"/>
                </a:ext>
              </a:extLst>
            </p:cNvPr>
            <p:cNvSpPr/>
            <p:nvPr/>
          </p:nvSpPr>
          <p:spPr>
            <a:xfrm>
              <a:off x="6300502" y="1528212"/>
              <a:ext cx="3955672" cy="3802980"/>
            </a:xfrm>
            <a:custGeom>
              <a:avLst/>
              <a:gdLst>
                <a:gd name="csX0" fmla="*/ 2759559 w 3955672"/>
                <a:gd name="csY0" fmla="*/ 46 h 3802980"/>
                <a:gd name="csX1" fmla="*/ 2785206 w 3955672"/>
                <a:gd name="csY1" fmla="*/ 3135 h 3802980"/>
                <a:gd name="csX2" fmla="*/ 2825540 w 3955672"/>
                <a:gd name="csY2" fmla="*/ 40207 h 3802980"/>
                <a:gd name="csX3" fmla="*/ 2919571 w 3955672"/>
                <a:gd name="csY3" fmla="*/ 131097 h 3802980"/>
                <a:gd name="csX4" fmla="*/ 3225123 w 3955672"/>
                <a:gd name="csY4" fmla="*/ 427733 h 3802980"/>
                <a:gd name="csX5" fmla="*/ 3683513 w 3955672"/>
                <a:gd name="csY5" fmla="*/ 869769 h 3802980"/>
                <a:gd name="csX6" fmla="*/ 3930135 w 3955672"/>
                <a:gd name="csY6" fmla="*/ 1140765 h 3802980"/>
                <a:gd name="csX7" fmla="*/ 3955320 w 3955672"/>
                <a:gd name="csY7" fmla="*/ 1336578 h 3802980"/>
                <a:gd name="csX8" fmla="*/ 3955382 w 3955672"/>
                <a:gd name="csY8" fmla="*/ 1602204 h 3802980"/>
                <a:gd name="csX9" fmla="*/ 3955259 w 3955672"/>
                <a:gd name="csY9" fmla="*/ 2601189 h 3802980"/>
                <a:gd name="csX10" fmla="*/ 3955320 w 3955672"/>
                <a:gd name="csY10" fmla="*/ 3299901 h 3802980"/>
                <a:gd name="csX11" fmla="*/ 3955320 w 3955672"/>
                <a:gd name="csY11" fmla="*/ 3519331 h 3802980"/>
                <a:gd name="csX12" fmla="*/ 3947500 w 3955672"/>
                <a:gd name="csY12" fmla="*/ 3639497 h 3802980"/>
                <a:gd name="csX13" fmla="*/ 3766952 w 3955672"/>
                <a:gd name="csY13" fmla="*/ 3797546 h 3802980"/>
                <a:gd name="csX14" fmla="*/ 3595271 w 3955672"/>
                <a:gd name="csY14" fmla="*/ 3801241 h 3802980"/>
                <a:gd name="csX15" fmla="*/ 2659278 w 3955672"/>
                <a:gd name="csY15" fmla="*/ 3801298 h 3802980"/>
                <a:gd name="csX16" fmla="*/ 1329185 w 3955672"/>
                <a:gd name="csY16" fmla="*/ 3800952 h 3802980"/>
                <a:gd name="csX17" fmla="*/ 941240 w 3955672"/>
                <a:gd name="csY17" fmla="*/ 3801357 h 3802980"/>
                <a:gd name="csX18" fmla="*/ 818083 w 3955672"/>
                <a:gd name="csY18" fmla="*/ 3801011 h 3802980"/>
                <a:gd name="csX19" fmla="*/ 763094 w 3955672"/>
                <a:gd name="csY19" fmla="*/ 3799278 h 3802980"/>
                <a:gd name="csX20" fmla="*/ 686305 w 3955672"/>
                <a:gd name="csY20" fmla="*/ 3720803 h 3802980"/>
                <a:gd name="csX21" fmla="*/ 497937 w 3955672"/>
                <a:gd name="csY21" fmla="*/ 3522045 h 3802980"/>
                <a:gd name="csX22" fmla="*/ 148110 w 3955672"/>
                <a:gd name="csY22" fmla="*/ 3157156 h 3802980"/>
                <a:gd name="csX23" fmla="*/ 51124 w 3955672"/>
                <a:gd name="csY23" fmla="*/ 3057719 h 3802980"/>
                <a:gd name="csX24" fmla="*/ 5125 w 3955672"/>
                <a:gd name="csY24" fmla="*/ 3008810 h 3802980"/>
                <a:gd name="csX25" fmla="*/ 2600 w 3955672"/>
                <a:gd name="csY25" fmla="*/ 2884138 h 3802980"/>
                <a:gd name="csX26" fmla="*/ 4324 w 3955672"/>
                <a:gd name="csY26" fmla="*/ 2601189 h 3802980"/>
                <a:gd name="csX27" fmla="*/ 566782 w 3955672"/>
                <a:gd name="csY27" fmla="*/ 1821749 h 3802980"/>
                <a:gd name="csX28" fmla="*/ 436174 w 3955672"/>
                <a:gd name="csY28" fmla="*/ 1460845 h 3802980"/>
                <a:gd name="csX29" fmla="*/ 144723 w 3955672"/>
                <a:gd name="csY29" fmla="*/ 1208731 h 3802980"/>
                <a:gd name="csX30" fmla="*/ 5248 w 3955672"/>
                <a:gd name="csY30" fmla="*/ 1152833 h 3802980"/>
                <a:gd name="csX31" fmla="*/ 4878 w 3955672"/>
                <a:gd name="csY31" fmla="*/ 464631 h 3802980"/>
                <a:gd name="csX32" fmla="*/ 84869 w 3955672"/>
                <a:gd name="csY32" fmla="*/ 97432 h 3802980"/>
                <a:gd name="csX33" fmla="*/ 417823 w 3955672"/>
                <a:gd name="csY33" fmla="*/ 1114 h 3802980"/>
                <a:gd name="csX34" fmla="*/ 719558 w 3955672"/>
                <a:gd name="csY34" fmla="*/ 1114 h 3802980"/>
                <a:gd name="csX35" fmla="*/ 2191283 w 3955672"/>
                <a:gd name="csY35" fmla="*/ 1114 h 3802980"/>
                <a:gd name="csX36" fmla="*/ 2610016 w 3955672"/>
                <a:gd name="csY36" fmla="*/ 998 h 3802980"/>
                <a:gd name="csX37" fmla="*/ 2733173 w 3955672"/>
                <a:gd name="csY37" fmla="*/ 1114 h 3802980"/>
                <a:gd name="csX38" fmla="*/ 2759559 w 3955672"/>
                <a:gd name="csY38" fmla="*/ 46 h 3802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3955672" h="3802980">
                  <a:moveTo>
                    <a:pt x="2759559" y="46"/>
                  </a:moveTo>
                  <a:cubicBezTo>
                    <a:pt x="2768826" y="-171"/>
                    <a:pt x="2777970" y="305"/>
                    <a:pt x="2785206" y="3135"/>
                  </a:cubicBezTo>
                  <a:cubicBezTo>
                    <a:pt x="2799616" y="8736"/>
                    <a:pt x="2814518" y="29812"/>
                    <a:pt x="2825540" y="40207"/>
                  </a:cubicBezTo>
                  <a:cubicBezTo>
                    <a:pt x="2857253" y="70119"/>
                    <a:pt x="2888781" y="100377"/>
                    <a:pt x="2919571" y="131097"/>
                  </a:cubicBezTo>
                  <a:cubicBezTo>
                    <a:pt x="3019820" y="231227"/>
                    <a:pt x="3121610" y="330663"/>
                    <a:pt x="3225123" y="427733"/>
                  </a:cubicBezTo>
                  <a:cubicBezTo>
                    <a:pt x="3380116" y="573018"/>
                    <a:pt x="3528335" y="724599"/>
                    <a:pt x="3683513" y="869769"/>
                  </a:cubicBezTo>
                  <a:cubicBezTo>
                    <a:pt x="3772248" y="952863"/>
                    <a:pt x="3880687" y="1029665"/>
                    <a:pt x="3930135" y="1140765"/>
                  </a:cubicBezTo>
                  <a:cubicBezTo>
                    <a:pt x="3958276" y="1204053"/>
                    <a:pt x="3955074" y="1269420"/>
                    <a:pt x="3955320" y="1336578"/>
                  </a:cubicBezTo>
                  <a:cubicBezTo>
                    <a:pt x="3955690" y="1425101"/>
                    <a:pt x="3955136" y="1513681"/>
                    <a:pt x="3955382" y="1602204"/>
                  </a:cubicBezTo>
                  <a:cubicBezTo>
                    <a:pt x="3956121" y="1935218"/>
                    <a:pt x="3954705" y="2268174"/>
                    <a:pt x="3955259" y="2601189"/>
                  </a:cubicBezTo>
                  <a:cubicBezTo>
                    <a:pt x="3955690" y="2834073"/>
                    <a:pt x="3955320" y="3067016"/>
                    <a:pt x="3955320" y="3299901"/>
                  </a:cubicBezTo>
                  <a:cubicBezTo>
                    <a:pt x="3955320" y="3373063"/>
                    <a:pt x="3955875" y="3446168"/>
                    <a:pt x="3955320" y="3519331"/>
                  </a:cubicBezTo>
                  <a:cubicBezTo>
                    <a:pt x="3954951" y="3559348"/>
                    <a:pt x="3958830" y="3600462"/>
                    <a:pt x="3947500" y="3639497"/>
                  </a:cubicBezTo>
                  <a:cubicBezTo>
                    <a:pt x="3924777" y="3717280"/>
                    <a:pt x="3852300" y="3783109"/>
                    <a:pt x="3766952" y="3797546"/>
                  </a:cubicBezTo>
                  <a:cubicBezTo>
                    <a:pt x="3711531" y="3806958"/>
                    <a:pt x="3651431" y="3801298"/>
                    <a:pt x="3595271" y="3801241"/>
                  </a:cubicBezTo>
                  <a:cubicBezTo>
                    <a:pt x="3283253" y="3800606"/>
                    <a:pt x="2971297" y="3801068"/>
                    <a:pt x="2659278" y="3801298"/>
                  </a:cubicBezTo>
                  <a:cubicBezTo>
                    <a:pt x="2215915" y="3801530"/>
                    <a:pt x="1772550" y="3800721"/>
                    <a:pt x="1329185" y="3800952"/>
                  </a:cubicBezTo>
                  <a:cubicBezTo>
                    <a:pt x="1199870" y="3801068"/>
                    <a:pt x="1070555" y="3800837"/>
                    <a:pt x="941240" y="3801357"/>
                  </a:cubicBezTo>
                  <a:cubicBezTo>
                    <a:pt x="900168" y="3801472"/>
                    <a:pt x="859156" y="3801183"/>
                    <a:pt x="818083" y="3801011"/>
                  </a:cubicBezTo>
                  <a:cubicBezTo>
                    <a:pt x="801149" y="3800952"/>
                    <a:pt x="779289" y="3804475"/>
                    <a:pt x="763094" y="3799278"/>
                  </a:cubicBezTo>
                  <a:cubicBezTo>
                    <a:pt x="749854" y="3795004"/>
                    <a:pt x="699175" y="3734546"/>
                    <a:pt x="686305" y="3720803"/>
                  </a:cubicBezTo>
                  <a:cubicBezTo>
                    <a:pt x="623865" y="3654338"/>
                    <a:pt x="561363" y="3587758"/>
                    <a:pt x="497937" y="3522045"/>
                  </a:cubicBezTo>
                  <a:cubicBezTo>
                    <a:pt x="380876" y="3400839"/>
                    <a:pt x="264124" y="3279228"/>
                    <a:pt x="148110" y="3157156"/>
                  </a:cubicBezTo>
                  <a:cubicBezTo>
                    <a:pt x="116274" y="3123605"/>
                    <a:pt x="83884" y="3090403"/>
                    <a:pt x="51124" y="3057719"/>
                  </a:cubicBezTo>
                  <a:cubicBezTo>
                    <a:pt x="37823" y="3044380"/>
                    <a:pt x="12206" y="3025902"/>
                    <a:pt x="5125" y="3008810"/>
                  </a:cubicBezTo>
                  <a:cubicBezTo>
                    <a:pt x="-4174" y="2986289"/>
                    <a:pt x="2477" y="2912029"/>
                    <a:pt x="2600" y="2884138"/>
                  </a:cubicBezTo>
                  <a:cubicBezTo>
                    <a:pt x="2846" y="2790591"/>
                    <a:pt x="-4420" y="2694274"/>
                    <a:pt x="4324" y="2601189"/>
                  </a:cubicBezTo>
                  <a:cubicBezTo>
                    <a:pt x="362526" y="2503773"/>
                    <a:pt x="596032" y="2169142"/>
                    <a:pt x="566782" y="1821749"/>
                  </a:cubicBezTo>
                  <a:cubicBezTo>
                    <a:pt x="556006" y="1693556"/>
                    <a:pt x="508036" y="1569693"/>
                    <a:pt x="436174" y="1460845"/>
                  </a:cubicBezTo>
                  <a:cubicBezTo>
                    <a:pt x="365851" y="1354132"/>
                    <a:pt x="261353" y="1268612"/>
                    <a:pt x="144723" y="1208731"/>
                  </a:cubicBezTo>
                  <a:cubicBezTo>
                    <a:pt x="103958" y="1187827"/>
                    <a:pt x="38192" y="1173622"/>
                    <a:pt x="5248" y="1152833"/>
                  </a:cubicBezTo>
                  <a:cubicBezTo>
                    <a:pt x="3647" y="923472"/>
                    <a:pt x="5063" y="693994"/>
                    <a:pt x="4878" y="464631"/>
                  </a:cubicBezTo>
                  <a:cubicBezTo>
                    <a:pt x="4817" y="335341"/>
                    <a:pt x="-10578" y="202759"/>
                    <a:pt x="84869" y="97432"/>
                  </a:cubicBezTo>
                  <a:cubicBezTo>
                    <a:pt x="180315" y="-7837"/>
                    <a:pt x="283028" y="1287"/>
                    <a:pt x="417823" y="1114"/>
                  </a:cubicBezTo>
                  <a:cubicBezTo>
                    <a:pt x="518381" y="998"/>
                    <a:pt x="619000" y="1403"/>
                    <a:pt x="719558" y="1114"/>
                  </a:cubicBezTo>
                  <a:cubicBezTo>
                    <a:pt x="1210092" y="-157"/>
                    <a:pt x="1700749" y="363"/>
                    <a:pt x="2191283" y="1114"/>
                  </a:cubicBezTo>
                  <a:cubicBezTo>
                    <a:pt x="2330881" y="1287"/>
                    <a:pt x="2470417" y="940"/>
                    <a:pt x="2610016" y="998"/>
                  </a:cubicBezTo>
                  <a:cubicBezTo>
                    <a:pt x="2651089" y="1056"/>
                    <a:pt x="2692100" y="825"/>
                    <a:pt x="2733173" y="1114"/>
                  </a:cubicBezTo>
                  <a:cubicBezTo>
                    <a:pt x="2740901" y="1171"/>
                    <a:pt x="2750292" y="262"/>
                    <a:pt x="2759559" y="46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A6D3288-0087-76DA-B4D5-14B7B7B7474C}"/>
                </a:ext>
              </a:extLst>
            </p:cNvPr>
            <p:cNvSpPr/>
            <p:nvPr/>
          </p:nvSpPr>
          <p:spPr>
            <a:xfrm>
              <a:off x="6281740" y="1512720"/>
              <a:ext cx="3995918" cy="3832687"/>
            </a:xfrm>
            <a:custGeom>
              <a:avLst/>
              <a:gdLst>
                <a:gd name="csX0" fmla="*/ 2778321 w 3995918"/>
                <a:gd name="csY0" fmla="*/ 15538 h 3832687"/>
                <a:gd name="csX1" fmla="*/ 2751935 w 3995918"/>
                <a:gd name="csY1" fmla="*/ 16606 h 3832687"/>
                <a:gd name="csX2" fmla="*/ 2628778 w 3995918"/>
                <a:gd name="csY2" fmla="*/ 16490 h 3832687"/>
                <a:gd name="csX3" fmla="*/ 2210045 w 3995918"/>
                <a:gd name="csY3" fmla="*/ 16606 h 3832687"/>
                <a:gd name="csX4" fmla="*/ 738320 w 3995918"/>
                <a:gd name="csY4" fmla="*/ 16606 h 3832687"/>
                <a:gd name="csX5" fmla="*/ 436585 w 3995918"/>
                <a:gd name="csY5" fmla="*/ 16606 h 3832687"/>
                <a:gd name="csX6" fmla="*/ 103631 w 3995918"/>
                <a:gd name="csY6" fmla="*/ 112924 h 3832687"/>
                <a:gd name="csX7" fmla="*/ 23640 w 3995918"/>
                <a:gd name="csY7" fmla="*/ 480123 h 3832687"/>
                <a:gd name="csX8" fmla="*/ 24010 w 3995918"/>
                <a:gd name="csY8" fmla="*/ 1168325 h 3832687"/>
                <a:gd name="csX9" fmla="*/ 163485 w 3995918"/>
                <a:gd name="csY9" fmla="*/ 1224223 h 3832687"/>
                <a:gd name="csX10" fmla="*/ 454936 w 3995918"/>
                <a:gd name="csY10" fmla="*/ 1476337 h 3832687"/>
                <a:gd name="csX11" fmla="*/ 585544 w 3995918"/>
                <a:gd name="csY11" fmla="*/ 1837241 h 3832687"/>
                <a:gd name="csX12" fmla="*/ 23086 w 3995918"/>
                <a:gd name="csY12" fmla="*/ 2616681 h 3832687"/>
                <a:gd name="csX13" fmla="*/ 21362 w 3995918"/>
                <a:gd name="csY13" fmla="*/ 2899630 h 3832687"/>
                <a:gd name="csX14" fmla="*/ 23887 w 3995918"/>
                <a:gd name="csY14" fmla="*/ 3024302 h 3832687"/>
                <a:gd name="csX15" fmla="*/ 69886 w 3995918"/>
                <a:gd name="csY15" fmla="*/ 3073211 h 3832687"/>
                <a:gd name="csX16" fmla="*/ 166872 w 3995918"/>
                <a:gd name="csY16" fmla="*/ 3172648 h 3832687"/>
                <a:gd name="csX17" fmla="*/ 516699 w 3995918"/>
                <a:gd name="csY17" fmla="*/ 3537537 h 3832687"/>
                <a:gd name="csX18" fmla="*/ 705067 w 3995918"/>
                <a:gd name="csY18" fmla="*/ 3736295 h 3832687"/>
                <a:gd name="csX19" fmla="*/ 781856 w 3995918"/>
                <a:gd name="csY19" fmla="*/ 3814770 h 3832687"/>
                <a:gd name="csX20" fmla="*/ 836845 w 3995918"/>
                <a:gd name="csY20" fmla="*/ 3816503 h 3832687"/>
                <a:gd name="csX21" fmla="*/ 960002 w 3995918"/>
                <a:gd name="csY21" fmla="*/ 3816849 h 3832687"/>
                <a:gd name="csX22" fmla="*/ 1347947 w 3995918"/>
                <a:gd name="csY22" fmla="*/ 3816444 h 3832687"/>
                <a:gd name="csX23" fmla="*/ 2678040 w 3995918"/>
                <a:gd name="csY23" fmla="*/ 3816790 h 3832687"/>
                <a:gd name="csX24" fmla="*/ 3614033 w 3995918"/>
                <a:gd name="csY24" fmla="*/ 3816733 h 3832687"/>
                <a:gd name="csX25" fmla="*/ 3785714 w 3995918"/>
                <a:gd name="csY25" fmla="*/ 3813038 h 3832687"/>
                <a:gd name="csX26" fmla="*/ 3966262 w 3995918"/>
                <a:gd name="csY26" fmla="*/ 3654989 h 3832687"/>
                <a:gd name="csX27" fmla="*/ 3974082 w 3995918"/>
                <a:gd name="csY27" fmla="*/ 3534823 h 3832687"/>
                <a:gd name="csX28" fmla="*/ 3974082 w 3995918"/>
                <a:gd name="csY28" fmla="*/ 3315393 h 3832687"/>
                <a:gd name="csX29" fmla="*/ 3974021 w 3995918"/>
                <a:gd name="csY29" fmla="*/ 2616681 h 3832687"/>
                <a:gd name="csX30" fmla="*/ 3974144 w 3995918"/>
                <a:gd name="csY30" fmla="*/ 1617696 h 3832687"/>
                <a:gd name="csX31" fmla="*/ 3974082 w 3995918"/>
                <a:gd name="csY31" fmla="*/ 1352070 h 3832687"/>
                <a:gd name="csX32" fmla="*/ 3948897 w 3995918"/>
                <a:gd name="csY32" fmla="*/ 1156257 h 3832687"/>
                <a:gd name="csX33" fmla="*/ 3702275 w 3995918"/>
                <a:gd name="csY33" fmla="*/ 885261 h 3832687"/>
                <a:gd name="csX34" fmla="*/ 3243885 w 3995918"/>
                <a:gd name="csY34" fmla="*/ 443225 h 3832687"/>
                <a:gd name="csX35" fmla="*/ 2938333 w 3995918"/>
                <a:gd name="csY35" fmla="*/ 146589 h 3832687"/>
                <a:gd name="csX36" fmla="*/ 2844302 w 3995918"/>
                <a:gd name="csY36" fmla="*/ 55699 h 3832687"/>
                <a:gd name="csX37" fmla="*/ 2803968 w 3995918"/>
                <a:gd name="csY37" fmla="*/ 18627 h 3832687"/>
                <a:gd name="csX38" fmla="*/ 2778321 w 3995918"/>
                <a:gd name="csY38" fmla="*/ 15538 h 3832687"/>
                <a:gd name="csX39" fmla="*/ 2790529 w 3995918"/>
                <a:gd name="csY39" fmla="*/ 2841 h 3832687"/>
                <a:gd name="csX40" fmla="*/ 2815607 w 3995918"/>
                <a:gd name="csY40" fmla="*/ 7598 h 3832687"/>
                <a:gd name="csX41" fmla="*/ 2887592 w 3995918"/>
                <a:gd name="csY41" fmla="*/ 78623 h 3832687"/>
                <a:gd name="csX42" fmla="*/ 3057425 w 3995918"/>
                <a:gd name="csY42" fmla="*/ 242734 h 3832687"/>
                <a:gd name="csX43" fmla="*/ 3700489 w 3995918"/>
                <a:gd name="csY43" fmla="*/ 863837 h 3832687"/>
                <a:gd name="csX44" fmla="*/ 3978393 w 3995918"/>
                <a:gd name="csY44" fmla="*/ 1197371 h 3832687"/>
                <a:gd name="csX45" fmla="*/ 3988492 w 3995918"/>
                <a:gd name="csY45" fmla="*/ 1380942 h 3832687"/>
                <a:gd name="csX46" fmla="*/ 3988615 w 3995918"/>
                <a:gd name="csY46" fmla="*/ 1658117 h 3832687"/>
                <a:gd name="csX47" fmla="*/ 3988738 w 3995918"/>
                <a:gd name="csY47" fmla="*/ 2599358 h 3832687"/>
                <a:gd name="csX48" fmla="*/ 3988676 w 3995918"/>
                <a:gd name="csY48" fmla="*/ 3315393 h 3832687"/>
                <a:gd name="csX49" fmla="*/ 3988492 w 3995918"/>
                <a:gd name="csY49" fmla="*/ 3511725 h 3832687"/>
                <a:gd name="csX50" fmla="*/ 3977777 w 3995918"/>
                <a:gd name="csY50" fmla="*/ 3665615 h 3832687"/>
                <a:gd name="csX51" fmla="*/ 3947665 w 3995918"/>
                <a:gd name="csY51" fmla="*/ 3723764 h 3832687"/>
                <a:gd name="csX52" fmla="*/ 3540139 w 3995918"/>
                <a:gd name="csY52" fmla="*/ 3830188 h 3832687"/>
                <a:gd name="csX53" fmla="*/ 2271623 w 3995918"/>
                <a:gd name="csY53" fmla="*/ 3830419 h 3832687"/>
                <a:gd name="csX54" fmla="*/ 639794 w 3995918"/>
                <a:gd name="csY54" fmla="*/ 3831227 h 3832687"/>
                <a:gd name="csX55" fmla="*/ 344218 w 3995918"/>
                <a:gd name="csY55" fmla="*/ 3831285 h 3832687"/>
                <a:gd name="csX56" fmla="*/ 51782 w 3995918"/>
                <a:gd name="csY56" fmla="*/ 3742531 h 3832687"/>
                <a:gd name="csX57" fmla="*/ 3442 w 3995918"/>
                <a:gd name="csY57" fmla="*/ 3402010 h 3832687"/>
                <a:gd name="csX58" fmla="*/ 5844 w 3995918"/>
                <a:gd name="csY58" fmla="*/ 2940052 h 3832687"/>
                <a:gd name="csX59" fmla="*/ 7137 w 3995918"/>
                <a:gd name="csY59" fmla="*/ 2558936 h 3832687"/>
                <a:gd name="csX60" fmla="*/ 110405 w 3995918"/>
                <a:gd name="csY60" fmla="*/ 2521748 h 3832687"/>
                <a:gd name="csX61" fmla="*/ 305362 w 3995918"/>
                <a:gd name="csY61" fmla="*/ 2392573 h 3832687"/>
                <a:gd name="csX62" fmla="*/ 381473 w 3995918"/>
                <a:gd name="csY62" fmla="*/ 1493140 h 3832687"/>
                <a:gd name="csX63" fmla="*/ 137253 w 3995918"/>
                <a:gd name="csY63" fmla="*/ 1289128 h 3832687"/>
                <a:gd name="csX64" fmla="*/ 7691 w 3995918"/>
                <a:gd name="csY64" fmla="*/ 1236580 h 3832687"/>
                <a:gd name="csX65" fmla="*/ 8492 w 3995918"/>
                <a:gd name="csY65" fmla="*/ 491672 h 3832687"/>
                <a:gd name="csX66" fmla="*/ 92854 w 3995918"/>
                <a:gd name="csY66" fmla="*/ 103050 h 3832687"/>
                <a:gd name="csX67" fmla="*/ 430428 w 3995918"/>
                <a:gd name="csY67" fmla="*/ 3671 h 3832687"/>
                <a:gd name="csX68" fmla="*/ 713689 w 3995918"/>
                <a:gd name="csY68" fmla="*/ 3613 h 3832687"/>
                <a:gd name="csX69" fmla="*/ 2228519 w 3995918"/>
                <a:gd name="csY69" fmla="*/ 3498 h 3832687"/>
                <a:gd name="csX70" fmla="*/ 2647251 w 3995918"/>
                <a:gd name="csY70" fmla="*/ 3787 h 3832687"/>
                <a:gd name="csX71" fmla="*/ 2764250 w 3995918"/>
                <a:gd name="csY71" fmla="*/ 3671 h 3832687"/>
                <a:gd name="csX72" fmla="*/ 2790529 w 3995918"/>
                <a:gd name="csY72" fmla="*/ 2841 h 3832687"/>
                <a:gd name="csX73" fmla="*/ 3105595 w 3995918"/>
                <a:gd name="csY73" fmla="*/ 149 h 3832687"/>
                <a:gd name="csX74" fmla="*/ 3213773 w 3995918"/>
                <a:gd name="csY74" fmla="*/ 2458 h 3832687"/>
                <a:gd name="csX75" fmla="*/ 3638664 w 3995918"/>
                <a:gd name="csY75" fmla="*/ 2401 h 3832687"/>
                <a:gd name="csX76" fmla="*/ 3912996 w 3995918"/>
                <a:gd name="csY76" fmla="*/ 58298 h 3832687"/>
                <a:gd name="csX77" fmla="*/ 3992925 w 3995918"/>
                <a:gd name="csY77" fmla="*/ 318438 h 3832687"/>
                <a:gd name="csX78" fmla="*/ 3992864 w 3995918"/>
                <a:gd name="csY78" fmla="*/ 728426 h 3832687"/>
                <a:gd name="csX79" fmla="*/ 3989662 w 3995918"/>
                <a:gd name="csY79" fmla="*/ 944333 h 3832687"/>
                <a:gd name="csX80" fmla="*/ 2998248 w 3995918"/>
                <a:gd name="csY80" fmla="*/ 5808 h 3832687"/>
                <a:gd name="csX81" fmla="*/ 3105595 w 3995918"/>
                <a:gd name="csY81" fmla="*/ 149 h 38326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</a:cxnLst>
              <a:rect l="l" t="t" r="r" b="b"/>
              <a:pathLst>
                <a:path w="3995918" h="3832687">
                  <a:moveTo>
                    <a:pt x="2778321" y="15538"/>
                  </a:moveTo>
                  <a:cubicBezTo>
                    <a:pt x="2769054" y="15754"/>
                    <a:pt x="2759663" y="16663"/>
                    <a:pt x="2751935" y="16606"/>
                  </a:cubicBezTo>
                  <a:cubicBezTo>
                    <a:pt x="2710862" y="16317"/>
                    <a:pt x="2669851" y="16548"/>
                    <a:pt x="2628778" y="16490"/>
                  </a:cubicBezTo>
                  <a:cubicBezTo>
                    <a:pt x="2489179" y="16432"/>
                    <a:pt x="2349643" y="16779"/>
                    <a:pt x="2210045" y="16606"/>
                  </a:cubicBezTo>
                  <a:cubicBezTo>
                    <a:pt x="1719511" y="15855"/>
                    <a:pt x="1228854" y="15335"/>
                    <a:pt x="738320" y="16606"/>
                  </a:cubicBezTo>
                  <a:cubicBezTo>
                    <a:pt x="637762" y="16895"/>
                    <a:pt x="537143" y="16490"/>
                    <a:pt x="436585" y="16606"/>
                  </a:cubicBezTo>
                  <a:cubicBezTo>
                    <a:pt x="301790" y="16779"/>
                    <a:pt x="199077" y="7655"/>
                    <a:pt x="103631" y="112924"/>
                  </a:cubicBezTo>
                  <a:cubicBezTo>
                    <a:pt x="8184" y="218251"/>
                    <a:pt x="23579" y="350833"/>
                    <a:pt x="23640" y="480123"/>
                  </a:cubicBezTo>
                  <a:cubicBezTo>
                    <a:pt x="23825" y="709486"/>
                    <a:pt x="22409" y="938964"/>
                    <a:pt x="24010" y="1168325"/>
                  </a:cubicBezTo>
                  <a:cubicBezTo>
                    <a:pt x="56954" y="1189114"/>
                    <a:pt x="122720" y="1203319"/>
                    <a:pt x="163485" y="1224223"/>
                  </a:cubicBezTo>
                  <a:cubicBezTo>
                    <a:pt x="280115" y="1284104"/>
                    <a:pt x="384613" y="1369624"/>
                    <a:pt x="454936" y="1476337"/>
                  </a:cubicBezTo>
                  <a:cubicBezTo>
                    <a:pt x="526798" y="1585185"/>
                    <a:pt x="574768" y="1709048"/>
                    <a:pt x="585544" y="1837241"/>
                  </a:cubicBezTo>
                  <a:cubicBezTo>
                    <a:pt x="614794" y="2184634"/>
                    <a:pt x="381288" y="2519265"/>
                    <a:pt x="23086" y="2616681"/>
                  </a:cubicBezTo>
                  <a:cubicBezTo>
                    <a:pt x="14342" y="2709766"/>
                    <a:pt x="21608" y="2806083"/>
                    <a:pt x="21362" y="2899630"/>
                  </a:cubicBezTo>
                  <a:cubicBezTo>
                    <a:pt x="21239" y="2927521"/>
                    <a:pt x="14588" y="3001781"/>
                    <a:pt x="23887" y="3024302"/>
                  </a:cubicBezTo>
                  <a:cubicBezTo>
                    <a:pt x="30968" y="3041394"/>
                    <a:pt x="56585" y="3059872"/>
                    <a:pt x="69886" y="3073211"/>
                  </a:cubicBezTo>
                  <a:cubicBezTo>
                    <a:pt x="102646" y="3105895"/>
                    <a:pt x="135036" y="3139097"/>
                    <a:pt x="166872" y="3172648"/>
                  </a:cubicBezTo>
                  <a:cubicBezTo>
                    <a:pt x="282886" y="3294720"/>
                    <a:pt x="399638" y="3416331"/>
                    <a:pt x="516699" y="3537537"/>
                  </a:cubicBezTo>
                  <a:cubicBezTo>
                    <a:pt x="580125" y="3603250"/>
                    <a:pt x="642627" y="3669830"/>
                    <a:pt x="705067" y="3736295"/>
                  </a:cubicBezTo>
                  <a:cubicBezTo>
                    <a:pt x="717937" y="3750038"/>
                    <a:pt x="768616" y="3810496"/>
                    <a:pt x="781856" y="3814770"/>
                  </a:cubicBezTo>
                  <a:cubicBezTo>
                    <a:pt x="798051" y="3819967"/>
                    <a:pt x="819911" y="3816444"/>
                    <a:pt x="836845" y="3816503"/>
                  </a:cubicBezTo>
                  <a:cubicBezTo>
                    <a:pt x="877918" y="3816675"/>
                    <a:pt x="918930" y="3816964"/>
                    <a:pt x="960002" y="3816849"/>
                  </a:cubicBezTo>
                  <a:cubicBezTo>
                    <a:pt x="1089317" y="3816329"/>
                    <a:pt x="1218632" y="3816560"/>
                    <a:pt x="1347947" y="3816444"/>
                  </a:cubicBezTo>
                  <a:cubicBezTo>
                    <a:pt x="1791312" y="3816213"/>
                    <a:pt x="2234677" y="3817022"/>
                    <a:pt x="2678040" y="3816790"/>
                  </a:cubicBezTo>
                  <a:cubicBezTo>
                    <a:pt x="2990059" y="3816560"/>
                    <a:pt x="3302015" y="3816098"/>
                    <a:pt x="3614033" y="3816733"/>
                  </a:cubicBezTo>
                  <a:cubicBezTo>
                    <a:pt x="3670193" y="3816790"/>
                    <a:pt x="3730293" y="3822450"/>
                    <a:pt x="3785714" y="3813038"/>
                  </a:cubicBezTo>
                  <a:cubicBezTo>
                    <a:pt x="3871062" y="3798601"/>
                    <a:pt x="3943539" y="3732772"/>
                    <a:pt x="3966262" y="3654989"/>
                  </a:cubicBezTo>
                  <a:cubicBezTo>
                    <a:pt x="3977592" y="3615954"/>
                    <a:pt x="3973713" y="3574840"/>
                    <a:pt x="3974082" y="3534823"/>
                  </a:cubicBezTo>
                  <a:cubicBezTo>
                    <a:pt x="3974637" y="3461660"/>
                    <a:pt x="3974082" y="3388555"/>
                    <a:pt x="3974082" y="3315393"/>
                  </a:cubicBezTo>
                  <a:cubicBezTo>
                    <a:pt x="3974082" y="3082508"/>
                    <a:pt x="3974452" y="2849565"/>
                    <a:pt x="3974021" y="2616681"/>
                  </a:cubicBezTo>
                  <a:cubicBezTo>
                    <a:pt x="3973467" y="2283666"/>
                    <a:pt x="3974883" y="1950710"/>
                    <a:pt x="3974144" y="1617696"/>
                  </a:cubicBezTo>
                  <a:cubicBezTo>
                    <a:pt x="3973898" y="1529173"/>
                    <a:pt x="3974452" y="1440593"/>
                    <a:pt x="3974082" y="1352070"/>
                  </a:cubicBezTo>
                  <a:cubicBezTo>
                    <a:pt x="3973836" y="1284912"/>
                    <a:pt x="3977038" y="1219545"/>
                    <a:pt x="3948897" y="1156257"/>
                  </a:cubicBezTo>
                  <a:cubicBezTo>
                    <a:pt x="3899449" y="1045157"/>
                    <a:pt x="3791010" y="968355"/>
                    <a:pt x="3702275" y="885261"/>
                  </a:cubicBezTo>
                  <a:cubicBezTo>
                    <a:pt x="3547097" y="740091"/>
                    <a:pt x="3398878" y="588510"/>
                    <a:pt x="3243885" y="443225"/>
                  </a:cubicBezTo>
                  <a:cubicBezTo>
                    <a:pt x="3140372" y="346155"/>
                    <a:pt x="3038582" y="246719"/>
                    <a:pt x="2938333" y="146589"/>
                  </a:cubicBezTo>
                  <a:cubicBezTo>
                    <a:pt x="2907543" y="115869"/>
                    <a:pt x="2876015" y="85611"/>
                    <a:pt x="2844302" y="55699"/>
                  </a:cubicBezTo>
                  <a:cubicBezTo>
                    <a:pt x="2833280" y="45304"/>
                    <a:pt x="2818378" y="24228"/>
                    <a:pt x="2803968" y="18627"/>
                  </a:cubicBezTo>
                  <a:cubicBezTo>
                    <a:pt x="2796732" y="15797"/>
                    <a:pt x="2787588" y="15321"/>
                    <a:pt x="2778321" y="15538"/>
                  </a:cubicBezTo>
                  <a:close/>
                  <a:moveTo>
                    <a:pt x="2790529" y="2841"/>
                  </a:moveTo>
                  <a:cubicBezTo>
                    <a:pt x="2799535" y="2891"/>
                    <a:pt x="2808341" y="3873"/>
                    <a:pt x="2815607" y="7598"/>
                  </a:cubicBezTo>
                  <a:cubicBezTo>
                    <a:pt x="2839191" y="19724"/>
                    <a:pt x="2867764" y="59568"/>
                    <a:pt x="2887592" y="78623"/>
                  </a:cubicBezTo>
                  <a:cubicBezTo>
                    <a:pt x="2944306" y="133193"/>
                    <a:pt x="3000712" y="188108"/>
                    <a:pt x="3057425" y="242734"/>
                  </a:cubicBezTo>
                  <a:cubicBezTo>
                    <a:pt x="3271903" y="449461"/>
                    <a:pt x="3489152" y="654224"/>
                    <a:pt x="3700489" y="863837"/>
                  </a:cubicBezTo>
                  <a:cubicBezTo>
                    <a:pt x="3803572" y="966161"/>
                    <a:pt x="3941138" y="1053125"/>
                    <a:pt x="3978393" y="1197371"/>
                  </a:cubicBezTo>
                  <a:cubicBezTo>
                    <a:pt x="3993849" y="1257137"/>
                    <a:pt x="3988676" y="1319906"/>
                    <a:pt x="3988492" y="1380942"/>
                  </a:cubicBezTo>
                  <a:cubicBezTo>
                    <a:pt x="3988184" y="1473334"/>
                    <a:pt x="3988430" y="1565725"/>
                    <a:pt x="3988615" y="1658117"/>
                  </a:cubicBezTo>
                  <a:cubicBezTo>
                    <a:pt x="3989415" y="1971845"/>
                    <a:pt x="3988553" y="2285630"/>
                    <a:pt x="3988738" y="2599358"/>
                  </a:cubicBezTo>
                  <a:cubicBezTo>
                    <a:pt x="3988861" y="2838017"/>
                    <a:pt x="3988984" y="3076734"/>
                    <a:pt x="3988676" y="3315393"/>
                  </a:cubicBezTo>
                  <a:cubicBezTo>
                    <a:pt x="3988553" y="3380818"/>
                    <a:pt x="3987937" y="3446300"/>
                    <a:pt x="3988492" y="3511725"/>
                  </a:cubicBezTo>
                  <a:cubicBezTo>
                    <a:pt x="3988923" y="3563002"/>
                    <a:pt x="3993480" y="3615839"/>
                    <a:pt x="3977777" y="3665615"/>
                  </a:cubicBezTo>
                  <a:cubicBezTo>
                    <a:pt x="3971188" y="3686518"/>
                    <a:pt x="3960350" y="3705574"/>
                    <a:pt x="3947665" y="3723764"/>
                  </a:cubicBezTo>
                  <a:cubicBezTo>
                    <a:pt x="3853450" y="3858887"/>
                    <a:pt x="3689344" y="3830072"/>
                    <a:pt x="3540139" y="3830188"/>
                  </a:cubicBezTo>
                  <a:cubicBezTo>
                    <a:pt x="3117280" y="3830476"/>
                    <a:pt x="2694482" y="3831054"/>
                    <a:pt x="2271623" y="3830419"/>
                  </a:cubicBezTo>
                  <a:cubicBezTo>
                    <a:pt x="1727701" y="3829552"/>
                    <a:pt x="1183655" y="3832382"/>
                    <a:pt x="639794" y="3831227"/>
                  </a:cubicBezTo>
                  <a:cubicBezTo>
                    <a:pt x="541269" y="3831054"/>
                    <a:pt x="442743" y="3830995"/>
                    <a:pt x="344218" y="3831285"/>
                  </a:cubicBezTo>
                  <a:cubicBezTo>
                    <a:pt x="229620" y="3831573"/>
                    <a:pt x="129001" y="3836135"/>
                    <a:pt x="51782" y="3742531"/>
                  </a:cubicBezTo>
                  <a:cubicBezTo>
                    <a:pt x="-20265" y="3655278"/>
                    <a:pt x="4120" y="3507452"/>
                    <a:pt x="3442" y="3402010"/>
                  </a:cubicBezTo>
                  <a:cubicBezTo>
                    <a:pt x="2457" y="3248005"/>
                    <a:pt x="5167" y="3094057"/>
                    <a:pt x="5844" y="2940052"/>
                  </a:cubicBezTo>
                  <a:cubicBezTo>
                    <a:pt x="6398" y="2813186"/>
                    <a:pt x="1842" y="2685686"/>
                    <a:pt x="7137" y="2558936"/>
                  </a:cubicBezTo>
                  <a:cubicBezTo>
                    <a:pt x="39651" y="2543287"/>
                    <a:pt x="76967" y="2536473"/>
                    <a:pt x="110405" y="2521748"/>
                  </a:cubicBezTo>
                  <a:cubicBezTo>
                    <a:pt x="183806" y="2489469"/>
                    <a:pt x="247540" y="2445468"/>
                    <a:pt x="305362" y="2392573"/>
                  </a:cubicBezTo>
                  <a:cubicBezTo>
                    <a:pt x="560789" y="2158938"/>
                    <a:pt x="587699" y="1761654"/>
                    <a:pt x="381473" y="1493140"/>
                  </a:cubicBezTo>
                  <a:cubicBezTo>
                    <a:pt x="317677" y="1410161"/>
                    <a:pt x="234916" y="1336305"/>
                    <a:pt x="137253" y="1289128"/>
                  </a:cubicBezTo>
                  <a:cubicBezTo>
                    <a:pt x="100182" y="1271227"/>
                    <a:pt x="37495" y="1255405"/>
                    <a:pt x="7691" y="1236580"/>
                  </a:cubicBezTo>
                  <a:cubicBezTo>
                    <a:pt x="4120" y="988450"/>
                    <a:pt x="8554" y="739859"/>
                    <a:pt x="8492" y="491672"/>
                  </a:cubicBezTo>
                  <a:cubicBezTo>
                    <a:pt x="8430" y="352334"/>
                    <a:pt x="-10474" y="216923"/>
                    <a:pt x="92854" y="103050"/>
                  </a:cubicBezTo>
                  <a:cubicBezTo>
                    <a:pt x="188855" y="-2796"/>
                    <a:pt x="294462" y="3555"/>
                    <a:pt x="430428" y="3671"/>
                  </a:cubicBezTo>
                  <a:cubicBezTo>
                    <a:pt x="524828" y="3787"/>
                    <a:pt x="619289" y="3266"/>
                    <a:pt x="713689" y="3613"/>
                  </a:cubicBezTo>
                  <a:cubicBezTo>
                    <a:pt x="1218632" y="5230"/>
                    <a:pt x="1723575" y="4306"/>
                    <a:pt x="2228519" y="3498"/>
                  </a:cubicBezTo>
                  <a:cubicBezTo>
                    <a:pt x="2368116" y="3324"/>
                    <a:pt x="2507653" y="4075"/>
                    <a:pt x="2647251" y="3787"/>
                  </a:cubicBezTo>
                  <a:cubicBezTo>
                    <a:pt x="2686230" y="3729"/>
                    <a:pt x="2725271" y="3671"/>
                    <a:pt x="2764250" y="3671"/>
                  </a:cubicBezTo>
                  <a:cubicBezTo>
                    <a:pt x="2772317" y="3671"/>
                    <a:pt x="2781523" y="2790"/>
                    <a:pt x="2790529" y="2841"/>
                  </a:cubicBezTo>
                  <a:close/>
                  <a:moveTo>
                    <a:pt x="3105595" y="149"/>
                  </a:moveTo>
                  <a:cubicBezTo>
                    <a:pt x="3142080" y="697"/>
                    <a:pt x="3178704" y="2574"/>
                    <a:pt x="3213773" y="2458"/>
                  </a:cubicBezTo>
                  <a:cubicBezTo>
                    <a:pt x="3355404" y="2112"/>
                    <a:pt x="3497034" y="2516"/>
                    <a:pt x="3638664" y="2401"/>
                  </a:cubicBezTo>
                  <a:cubicBezTo>
                    <a:pt x="3735589" y="2401"/>
                    <a:pt x="3835777" y="-7243"/>
                    <a:pt x="3912996" y="58298"/>
                  </a:cubicBezTo>
                  <a:cubicBezTo>
                    <a:pt x="3999453" y="131691"/>
                    <a:pt x="3992864" y="217616"/>
                    <a:pt x="3992925" y="318438"/>
                  </a:cubicBezTo>
                  <a:cubicBezTo>
                    <a:pt x="3992925" y="455120"/>
                    <a:pt x="3992310" y="591744"/>
                    <a:pt x="3992864" y="728426"/>
                  </a:cubicBezTo>
                  <a:cubicBezTo>
                    <a:pt x="3993110" y="789116"/>
                    <a:pt x="4001362" y="888264"/>
                    <a:pt x="3989662" y="944333"/>
                  </a:cubicBezTo>
                  <a:cubicBezTo>
                    <a:pt x="3659170" y="631530"/>
                    <a:pt x="3328740" y="318669"/>
                    <a:pt x="2998248" y="5808"/>
                  </a:cubicBezTo>
                  <a:cubicBezTo>
                    <a:pt x="3032763" y="380"/>
                    <a:pt x="3069110" y="-400"/>
                    <a:pt x="3105595" y="149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538" cap="flat">
              <a:solidFill>
                <a:schemeClr val="accent5">
                  <a:lumMod val="75000"/>
                </a:schemeClr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3" name="Graphic 22" descr="Lights On with solid fill">
            <a:extLst>
              <a:ext uri="{FF2B5EF4-FFF2-40B4-BE49-F238E27FC236}">
                <a16:creationId xmlns:a16="http://schemas.microsoft.com/office/drawing/2014/main" id="{A5E54BE2-E655-E9F6-3BAB-2B46CBBC6A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576808" y="1780965"/>
            <a:ext cx="1554480" cy="1554480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D98D718-8B4D-E00B-6014-AD86EA3B7EDC}"/>
              </a:ext>
            </a:extLst>
          </p:cNvPr>
          <p:cNvCxnSpPr>
            <a:cxnSpLocks/>
          </p:cNvCxnSpPr>
          <p:nvPr/>
        </p:nvCxnSpPr>
        <p:spPr>
          <a:xfrm>
            <a:off x="7805408" y="3588198"/>
            <a:ext cx="1097280" cy="0"/>
          </a:xfrm>
          <a:prstGeom prst="line">
            <a:avLst/>
          </a:prstGeom>
          <a:ln w="50800" cap="rnd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884F0CF-AFEA-F752-8073-6766D5A19566}"/>
              </a:ext>
            </a:extLst>
          </p:cNvPr>
          <p:cNvGrpSpPr/>
          <p:nvPr/>
        </p:nvGrpSpPr>
        <p:grpSpPr>
          <a:xfrm>
            <a:off x="6891008" y="3731687"/>
            <a:ext cx="2926080" cy="1413263"/>
            <a:chOff x="332936" y="2504656"/>
            <a:chExt cx="2926080" cy="141326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39B1668-0320-BDC8-6029-5CDABC944856}"/>
                </a:ext>
              </a:extLst>
            </p:cNvPr>
            <p:cNvSpPr txBox="1"/>
            <p:nvPr/>
          </p:nvSpPr>
          <p:spPr>
            <a:xfrm>
              <a:off x="332936" y="2504656"/>
              <a:ext cx="2926080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cap="all" noProof="1">
                  <a:solidFill>
                    <a:schemeClr val="accent6"/>
                  </a:solidFill>
                </a:rPr>
                <a:t>Option B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09C4B13-7914-BA48-2252-2F498817849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6076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164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Two Option Comparison – Slide Template</vt:lpstr>
      <vt:lpstr>Two Option Comparison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 Option Comparison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2026-07-27T16:16:30Z</dcterms:modified>
  <cp:category>Charts &amp; Diagrams; Text &amp; Tables</cp:category>
</cp:coreProperties>
</file>