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651"/>
    <a:srgbClr val="FF9BA4"/>
    <a:srgbClr val="F595A6"/>
    <a:srgbClr val="D0BA94"/>
    <a:srgbClr val="CEBA8B"/>
    <a:srgbClr val="A26700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1" d="100"/>
          <a:sy n="81" d="100"/>
        </p:scale>
        <p:origin x="60" y="6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9669B-9058-3C0C-0B85-1C42E2C45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D2E25E-9E83-5652-2E84-0457A3A495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83D53D-FDA4-ED3A-7977-866C7D1CE0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DF438E-3D41-09DD-9498-5B80082A42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33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5-Step Progress Cards </a:t>
            </a:r>
            <a:r>
              <a:rPr lang="en-US" dirty="0"/>
              <a:t>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9AC3188-CDC8-A49E-8C92-72EC15494EF2}"/>
              </a:ext>
            </a:extLst>
          </p:cNvPr>
          <p:cNvGrpSpPr/>
          <p:nvPr/>
        </p:nvGrpSpPr>
        <p:grpSpPr>
          <a:xfrm>
            <a:off x="1521851" y="1614633"/>
            <a:ext cx="1666301" cy="3822372"/>
            <a:chOff x="8556918" y="1869081"/>
            <a:chExt cx="1666301" cy="382237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C970024-AAAA-4433-3676-A3AADAC16938}"/>
                </a:ext>
              </a:extLst>
            </p:cNvPr>
            <p:cNvSpPr/>
            <p:nvPr/>
          </p:nvSpPr>
          <p:spPr>
            <a:xfrm>
              <a:off x="8556918" y="1869081"/>
              <a:ext cx="1666301" cy="3822372"/>
            </a:xfrm>
            <a:prstGeom prst="rect">
              <a:avLst/>
            </a:prstGeom>
            <a:solidFill>
              <a:schemeClr val="accent6"/>
            </a:solidFill>
            <a:ln w="218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0F29A34-9C14-563F-A8BE-40EE51331A5D}"/>
                </a:ext>
              </a:extLst>
            </p:cNvPr>
            <p:cNvSpPr/>
            <p:nvPr/>
          </p:nvSpPr>
          <p:spPr>
            <a:xfrm>
              <a:off x="8556918" y="3784208"/>
              <a:ext cx="1666301" cy="1905669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218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42B3A86-BF1A-A09A-67E3-8BA6A9C94B4B}"/>
                </a:ext>
              </a:extLst>
            </p:cNvPr>
            <p:cNvSpPr/>
            <p:nvPr/>
          </p:nvSpPr>
          <p:spPr>
            <a:xfrm>
              <a:off x="8688799" y="3078998"/>
              <a:ext cx="1402537" cy="1402537"/>
            </a:xfrm>
            <a:prstGeom prst="ellipse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6DCB96A-7722-3A4E-31CC-4DB8742B4D32}"/>
                </a:ext>
              </a:extLst>
            </p:cNvPr>
            <p:cNvSpPr/>
            <p:nvPr/>
          </p:nvSpPr>
          <p:spPr>
            <a:xfrm>
              <a:off x="8806350" y="3196549"/>
              <a:ext cx="1167434" cy="11674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200" b="1" dirty="0">
                  <a:solidFill>
                    <a:schemeClr val="accent6">
                      <a:lumMod val="75000"/>
                    </a:schemeClr>
                  </a:solidFill>
                </a:rPr>
                <a:t>1</a:t>
              </a:r>
            </a:p>
          </p:txBody>
        </p:sp>
        <p:pic>
          <p:nvPicPr>
            <p:cNvPr id="16" name="Graphic 15" descr="Lightbulb with solid fill">
              <a:extLst>
                <a:ext uri="{FF2B5EF4-FFF2-40B4-BE49-F238E27FC236}">
                  <a16:creationId xmlns:a16="http://schemas.microsoft.com/office/drawing/2014/main" id="{D332B693-A9CB-EE67-D9A5-E278118EFE4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8932867" y="2016840"/>
              <a:ext cx="914400" cy="9144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EDAE5C8-AF9B-70E4-A2C2-3A1ADB9A872B}"/>
                </a:ext>
              </a:extLst>
            </p:cNvPr>
            <p:cNvGrpSpPr/>
            <p:nvPr/>
          </p:nvGrpSpPr>
          <p:grpSpPr>
            <a:xfrm>
              <a:off x="8688799" y="4530023"/>
              <a:ext cx="1402537" cy="1013154"/>
              <a:chOff x="8921977" y="4744671"/>
              <a:chExt cx="2926080" cy="1013154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5FA5801-C6F6-73FD-7750-F12EEDB742CE}"/>
                  </a:ext>
                </a:extLst>
              </p:cNvPr>
              <p:cNvSpPr txBox="1"/>
              <p:nvPr/>
            </p:nvSpPr>
            <p:spPr>
              <a:xfrm>
                <a:off x="8921977" y="4744671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1DA436F-598C-B0D8-38AF-105BBDDC43F8}"/>
                  </a:ext>
                </a:extLst>
              </p:cNvPr>
              <p:cNvSpPr txBox="1"/>
              <p:nvPr/>
            </p:nvSpPr>
            <p:spPr>
              <a:xfrm>
                <a:off x="8921977" y="5111494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>
                    <a:solidFill>
                      <a:schemeClr val="bg1"/>
                    </a:solidFill>
                  </a:rPr>
                  <a:t>Lorem ipsum dolor sit amet, nibh est. A magna maecenas, quam magna nec quis, lorem nunc suspendisse viverra.</a:t>
                </a:r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61B42AD-032B-6E2A-00BF-FAA5C652BCA4}"/>
              </a:ext>
            </a:extLst>
          </p:cNvPr>
          <p:cNvGrpSpPr/>
          <p:nvPr/>
        </p:nvGrpSpPr>
        <p:grpSpPr>
          <a:xfrm>
            <a:off x="3392351" y="1614633"/>
            <a:ext cx="1666301" cy="3822372"/>
            <a:chOff x="8556918" y="1869081"/>
            <a:chExt cx="1666301" cy="3822372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B515AD3-3833-E3D6-6278-81B19B6E1D79}"/>
                </a:ext>
              </a:extLst>
            </p:cNvPr>
            <p:cNvSpPr/>
            <p:nvPr/>
          </p:nvSpPr>
          <p:spPr>
            <a:xfrm>
              <a:off x="8556918" y="1869081"/>
              <a:ext cx="1666301" cy="3822372"/>
            </a:xfrm>
            <a:prstGeom prst="rect">
              <a:avLst/>
            </a:prstGeom>
            <a:solidFill>
              <a:schemeClr val="accent4"/>
            </a:solidFill>
            <a:ln w="218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6F48875-1D8F-C940-8627-3A5FCA54572D}"/>
                </a:ext>
              </a:extLst>
            </p:cNvPr>
            <p:cNvSpPr/>
            <p:nvPr/>
          </p:nvSpPr>
          <p:spPr>
            <a:xfrm>
              <a:off x="8556918" y="3784208"/>
              <a:ext cx="1666301" cy="1905669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 w="218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D7C53AE-DD39-1C46-BE69-9D73C295A34F}"/>
                </a:ext>
              </a:extLst>
            </p:cNvPr>
            <p:cNvSpPr/>
            <p:nvPr/>
          </p:nvSpPr>
          <p:spPr>
            <a:xfrm>
              <a:off x="8688799" y="3078998"/>
              <a:ext cx="1402537" cy="1402537"/>
            </a:xfrm>
            <a:prstGeom prst="ellipse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55AED93-648C-1110-4E51-CEA0F0F82872}"/>
                </a:ext>
              </a:extLst>
            </p:cNvPr>
            <p:cNvSpPr/>
            <p:nvPr/>
          </p:nvSpPr>
          <p:spPr>
            <a:xfrm>
              <a:off x="8806350" y="3196549"/>
              <a:ext cx="1167434" cy="11674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200" b="1" dirty="0">
                  <a:solidFill>
                    <a:schemeClr val="accent4">
                      <a:lumMod val="75000"/>
                    </a:schemeClr>
                  </a:solidFill>
                </a:rPr>
                <a:t>2</a:t>
              </a:r>
            </a:p>
          </p:txBody>
        </p:sp>
        <p:pic>
          <p:nvPicPr>
            <p:cNvPr id="31" name="Graphic 30" descr="Bullseye with solid fill">
              <a:extLst>
                <a:ext uri="{FF2B5EF4-FFF2-40B4-BE49-F238E27FC236}">
                  <a16:creationId xmlns:a16="http://schemas.microsoft.com/office/drawing/2014/main" id="{06834015-AB3B-FB82-77B3-0BCF39A4C2B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8932867" y="2016840"/>
              <a:ext cx="914400" cy="9144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88D1594-17AA-E778-8C94-58CB398C969C}"/>
                </a:ext>
              </a:extLst>
            </p:cNvPr>
            <p:cNvGrpSpPr/>
            <p:nvPr/>
          </p:nvGrpSpPr>
          <p:grpSpPr>
            <a:xfrm>
              <a:off x="8688799" y="4530023"/>
              <a:ext cx="1402537" cy="1013154"/>
              <a:chOff x="8921977" y="4744671"/>
              <a:chExt cx="2926080" cy="1013154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3A20931-633D-435F-3456-50E884157EBA}"/>
                  </a:ext>
                </a:extLst>
              </p:cNvPr>
              <p:cNvSpPr txBox="1"/>
              <p:nvPr/>
            </p:nvSpPr>
            <p:spPr>
              <a:xfrm>
                <a:off x="8921977" y="4744671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9411955-C2BE-E820-FBC7-D0FE787C3AAD}"/>
                  </a:ext>
                </a:extLst>
              </p:cNvPr>
              <p:cNvSpPr txBox="1"/>
              <p:nvPr/>
            </p:nvSpPr>
            <p:spPr>
              <a:xfrm>
                <a:off x="8921977" y="5111494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>
                    <a:solidFill>
                      <a:schemeClr val="bg1"/>
                    </a:solidFill>
                  </a:rPr>
                  <a:t>Lorem ipsum dolor sit amet, nibh est. A magna maecenas, quam magna nec quis, lorem nunc suspendisse viverra.</a:t>
                </a:r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AB6A627-D856-FDA0-8281-8453B21C16F5}"/>
              </a:ext>
            </a:extLst>
          </p:cNvPr>
          <p:cNvGrpSpPr/>
          <p:nvPr/>
        </p:nvGrpSpPr>
        <p:grpSpPr>
          <a:xfrm>
            <a:off x="5262851" y="1614633"/>
            <a:ext cx="1666301" cy="3822372"/>
            <a:chOff x="8556918" y="1869081"/>
            <a:chExt cx="1666301" cy="3822372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B21B144A-C18F-F69B-C6E9-12EC5C608935}"/>
                </a:ext>
              </a:extLst>
            </p:cNvPr>
            <p:cNvSpPr/>
            <p:nvPr/>
          </p:nvSpPr>
          <p:spPr>
            <a:xfrm>
              <a:off x="8556918" y="1869081"/>
              <a:ext cx="1666301" cy="3822372"/>
            </a:xfrm>
            <a:prstGeom prst="rect">
              <a:avLst/>
            </a:prstGeom>
            <a:solidFill>
              <a:schemeClr val="accent1"/>
            </a:solidFill>
            <a:ln w="218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83FA317-6F86-25A5-7FEB-A4B27C8DD435}"/>
                </a:ext>
              </a:extLst>
            </p:cNvPr>
            <p:cNvSpPr/>
            <p:nvPr/>
          </p:nvSpPr>
          <p:spPr>
            <a:xfrm>
              <a:off x="8556918" y="3784208"/>
              <a:ext cx="1666301" cy="190566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218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63D95A5E-76F9-2EA7-F840-B7FFBFCFB6CE}"/>
                </a:ext>
              </a:extLst>
            </p:cNvPr>
            <p:cNvSpPr/>
            <p:nvPr/>
          </p:nvSpPr>
          <p:spPr>
            <a:xfrm>
              <a:off x="8688799" y="3078998"/>
              <a:ext cx="1402537" cy="1402537"/>
            </a:xfrm>
            <a:prstGeom prst="ellipse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4B6A9B4E-820C-4BB4-FD50-48DA17F59928}"/>
                </a:ext>
              </a:extLst>
            </p:cNvPr>
            <p:cNvSpPr/>
            <p:nvPr/>
          </p:nvSpPr>
          <p:spPr>
            <a:xfrm>
              <a:off x="8806350" y="3196549"/>
              <a:ext cx="1167434" cy="11674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200" b="1" dirty="0">
                  <a:solidFill>
                    <a:schemeClr val="accent1">
                      <a:lumMod val="75000"/>
                    </a:schemeClr>
                  </a:solidFill>
                </a:rPr>
                <a:t>3</a:t>
              </a:r>
            </a:p>
          </p:txBody>
        </p:sp>
        <p:pic>
          <p:nvPicPr>
            <p:cNvPr id="48" name="Graphic 47" descr="Gears with solid fill">
              <a:extLst>
                <a:ext uri="{FF2B5EF4-FFF2-40B4-BE49-F238E27FC236}">
                  <a16:creationId xmlns:a16="http://schemas.microsoft.com/office/drawing/2014/main" id="{3CD26186-3768-9AFD-2E44-9BBCF2A29A9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8932867" y="2016840"/>
              <a:ext cx="914400" cy="9144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3F25867C-AFFB-C98C-7DB7-682F067BDDD1}"/>
                </a:ext>
              </a:extLst>
            </p:cNvPr>
            <p:cNvGrpSpPr/>
            <p:nvPr/>
          </p:nvGrpSpPr>
          <p:grpSpPr>
            <a:xfrm>
              <a:off x="8688799" y="4530023"/>
              <a:ext cx="1402537" cy="1013154"/>
              <a:chOff x="8921977" y="4744671"/>
              <a:chExt cx="2926080" cy="1013154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BBE30A11-3AB7-9FB0-F088-61D013CA9F1F}"/>
                  </a:ext>
                </a:extLst>
              </p:cNvPr>
              <p:cNvSpPr txBox="1"/>
              <p:nvPr/>
            </p:nvSpPr>
            <p:spPr>
              <a:xfrm>
                <a:off x="8921977" y="4744671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5A54AC3-E267-87F7-5E0A-753A3DF84AF5}"/>
                  </a:ext>
                </a:extLst>
              </p:cNvPr>
              <p:cNvSpPr txBox="1"/>
              <p:nvPr/>
            </p:nvSpPr>
            <p:spPr>
              <a:xfrm>
                <a:off x="8921977" y="5111494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>
                    <a:solidFill>
                      <a:schemeClr val="bg1"/>
                    </a:solidFill>
                  </a:rPr>
                  <a:t>Lorem ipsum dolor sit amet, nibh est. A magna maecenas, quam magna nec quis, lorem nunc suspendisse viverra.</a:t>
                </a:r>
              </a:p>
            </p:txBody>
          </p: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ED76D16-B2B1-6CB1-7227-616A9266D93E}"/>
              </a:ext>
            </a:extLst>
          </p:cNvPr>
          <p:cNvGrpSpPr/>
          <p:nvPr/>
        </p:nvGrpSpPr>
        <p:grpSpPr>
          <a:xfrm>
            <a:off x="7133351" y="1614633"/>
            <a:ext cx="1666301" cy="3822372"/>
            <a:chOff x="8556918" y="1869081"/>
            <a:chExt cx="1666301" cy="3822372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6A7F4E9C-9A4A-8572-255F-305926D04F75}"/>
                </a:ext>
              </a:extLst>
            </p:cNvPr>
            <p:cNvSpPr/>
            <p:nvPr/>
          </p:nvSpPr>
          <p:spPr>
            <a:xfrm>
              <a:off x="8556918" y="1869081"/>
              <a:ext cx="1666301" cy="3822372"/>
            </a:xfrm>
            <a:prstGeom prst="rect">
              <a:avLst/>
            </a:prstGeom>
            <a:solidFill>
              <a:schemeClr val="accent2"/>
            </a:solidFill>
            <a:ln w="218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7B02899A-A989-E7AD-F848-09E15184C0B6}"/>
                </a:ext>
              </a:extLst>
            </p:cNvPr>
            <p:cNvSpPr/>
            <p:nvPr/>
          </p:nvSpPr>
          <p:spPr>
            <a:xfrm>
              <a:off x="8556918" y="3784208"/>
              <a:ext cx="1666301" cy="190566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218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B0353475-94AF-3149-0E1A-FE5914721052}"/>
                </a:ext>
              </a:extLst>
            </p:cNvPr>
            <p:cNvSpPr/>
            <p:nvPr/>
          </p:nvSpPr>
          <p:spPr>
            <a:xfrm>
              <a:off x="8688799" y="3078998"/>
              <a:ext cx="1402537" cy="1402537"/>
            </a:xfrm>
            <a:prstGeom prst="ellipse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90E2B6AE-D366-87A1-BE98-10CFA7E06522}"/>
                </a:ext>
              </a:extLst>
            </p:cNvPr>
            <p:cNvSpPr/>
            <p:nvPr/>
          </p:nvSpPr>
          <p:spPr>
            <a:xfrm>
              <a:off x="8806350" y="3196549"/>
              <a:ext cx="1167434" cy="11674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200" b="1" dirty="0">
                  <a:solidFill>
                    <a:schemeClr val="accent2">
                      <a:lumMod val="75000"/>
                    </a:schemeClr>
                  </a:solidFill>
                </a:rPr>
                <a:t>4</a:t>
              </a:r>
            </a:p>
          </p:txBody>
        </p:sp>
        <p:pic>
          <p:nvPicPr>
            <p:cNvPr id="62" name="Graphic 61" descr="Bar graph with upward trend with solid fill">
              <a:extLst>
                <a:ext uri="{FF2B5EF4-FFF2-40B4-BE49-F238E27FC236}">
                  <a16:creationId xmlns:a16="http://schemas.microsoft.com/office/drawing/2014/main" id="{195C43F5-FE76-D2FC-A160-2EBF09DE123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8932867" y="2016840"/>
              <a:ext cx="914400" cy="9144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00283A4D-9ED4-F04B-B137-508E19F4E322}"/>
                </a:ext>
              </a:extLst>
            </p:cNvPr>
            <p:cNvGrpSpPr/>
            <p:nvPr/>
          </p:nvGrpSpPr>
          <p:grpSpPr>
            <a:xfrm>
              <a:off x="8688799" y="4530023"/>
              <a:ext cx="1402537" cy="1013154"/>
              <a:chOff x="8921977" y="4744671"/>
              <a:chExt cx="2926080" cy="1013154"/>
            </a:xfrm>
          </p:grpSpPr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17B6A8E4-8D26-321F-52E1-5DF37069A0BE}"/>
                  </a:ext>
                </a:extLst>
              </p:cNvPr>
              <p:cNvSpPr txBox="1"/>
              <p:nvPr/>
            </p:nvSpPr>
            <p:spPr>
              <a:xfrm>
                <a:off x="8921977" y="4744671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EBE2FAA6-41F7-BD9B-AFDE-47869283F488}"/>
                  </a:ext>
                </a:extLst>
              </p:cNvPr>
              <p:cNvSpPr txBox="1"/>
              <p:nvPr/>
            </p:nvSpPr>
            <p:spPr>
              <a:xfrm>
                <a:off x="8921977" y="5111494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>
                    <a:solidFill>
                      <a:schemeClr val="bg1"/>
                    </a:solidFill>
                  </a:rPr>
                  <a:t>Lorem ipsum dolor sit amet, nibh est. A magna maecenas, quam magna nec quis, lorem nunc suspendisse viverra.</a:t>
                </a:r>
              </a:p>
            </p:txBody>
          </p:sp>
        </p:grp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6C3F73A-0157-1DCB-F1F4-3B45BC6892AF}"/>
              </a:ext>
            </a:extLst>
          </p:cNvPr>
          <p:cNvGrpSpPr/>
          <p:nvPr/>
        </p:nvGrpSpPr>
        <p:grpSpPr>
          <a:xfrm>
            <a:off x="9003849" y="1614633"/>
            <a:ext cx="1666301" cy="3822372"/>
            <a:chOff x="8556918" y="1869081"/>
            <a:chExt cx="1666301" cy="3822372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8ADD40CD-C8AE-5F04-E3C0-C7B8ECE799D1}"/>
                </a:ext>
              </a:extLst>
            </p:cNvPr>
            <p:cNvSpPr/>
            <p:nvPr/>
          </p:nvSpPr>
          <p:spPr>
            <a:xfrm>
              <a:off x="8556918" y="1869081"/>
              <a:ext cx="1666301" cy="3822372"/>
            </a:xfrm>
            <a:prstGeom prst="rect">
              <a:avLst/>
            </a:prstGeom>
            <a:solidFill>
              <a:schemeClr val="accent5"/>
            </a:solidFill>
            <a:ln w="218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B0F57250-D019-DFF8-DBD3-B29F639140CB}"/>
                </a:ext>
              </a:extLst>
            </p:cNvPr>
            <p:cNvSpPr/>
            <p:nvPr/>
          </p:nvSpPr>
          <p:spPr>
            <a:xfrm>
              <a:off x="8556918" y="3784208"/>
              <a:ext cx="1666301" cy="1905669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218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5A783D26-CF4F-B355-15E9-0FBBA820AD64}"/>
                </a:ext>
              </a:extLst>
            </p:cNvPr>
            <p:cNvSpPr/>
            <p:nvPr/>
          </p:nvSpPr>
          <p:spPr>
            <a:xfrm>
              <a:off x="8688799" y="3078998"/>
              <a:ext cx="1402537" cy="1402537"/>
            </a:xfrm>
            <a:prstGeom prst="ellipse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E9B7A50F-98CF-3D30-65CD-E56B4D007BC3}"/>
                </a:ext>
              </a:extLst>
            </p:cNvPr>
            <p:cNvSpPr/>
            <p:nvPr/>
          </p:nvSpPr>
          <p:spPr>
            <a:xfrm>
              <a:off x="8806350" y="3196549"/>
              <a:ext cx="1167434" cy="11674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200" b="1" dirty="0">
                  <a:solidFill>
                    <a:schemeClr val="accent5">
                      <a:lumMod val="75000"/>
                    </a:schemeClr>
                  </a:solidFill>
                </a:rPr>
                <a:t>5</a:t>
              </a:r>
            </a:p>
          </p:txBody>
        </p:sp>
        <p:pic>
          <p:nvPicPr>
            <p:cNvPr id="71" name="Graphic 70" descr="Trophy with solid fill">
              <a:extLst>
                <a:ext uri="{FF2B5EF4-FFF2-40B4-BE49-F238E27FC236}">
                  <a16:creationId xmlns:a16="http://schemas.microsoft.com/office/drawing/2014/main" id="{BFE7A119-9AFB-5419-740F-97944BD23CA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8932867" y="2016840"/>
              <a:ext cx="914400" cy="9144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39AA6B5F-6E0D-FE5C-F1C4-388BC0A2BAF3}"/>
                </a:ext>
              </a:extLst>
            </p:cNvPr>
            <p:cNvGrpSpPr/>
            <p:nvPr/>
          </p:nvGrpSpPr>
          <p:grpSpPr>
            <a:xfrm>
              <a:off x="8688799" y="4530023"/>
              <a:ext cx="1402537" cy="1013154"/>
              <a:chOff x="8921977" y="4744671"/>
              <a:chExt cx="2926080" cy="1013154"/>
            </a:xfrm>
          </p:grpSpPr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E83041A5-5BF6-8296-7E6B-DDA25BC2E6A5}"/>
                  </a:ext>
                </a:extLst>
              </p:cNvPr>
              <p:cNvSpPr txBox="1"/>
              <p:nvPr/>
            </p:nvSpPr>
            <p:spPr>
              <a:xfrm>
                <a:off x="8921977" y="4744671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33C247AC-4847-003D-7FF9-D149808085B4}"/>
                  </a:ext>
                </a:extLst>
              </p:cNvPr>
              <p:cNvSpPr txBox="1"/>
              <p:nvPr/>
            </p:nvSpPr>
            <p:spPr>
              <a:xfrm>
                <a:off x="8921977" y="5111494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>
                    <a:solidFill>
                      <a:schemeClr val="bg1"/>
                    </a:solidFill>
                  </a:rPr>
                  <a:t>Lorem ipsum dolor sit amet, nibh est. A magna maecenas, quam magna nec quis, lorem nunc suspendisse viverra.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4F84E-57E9-A2B6-E2B2-4D7C2BF07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AA3A5-D2D9-35F5-C057-90FC2753A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Progress Cards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C99CF0E-3D68-C6A7-5D8B-F37ED5BDD1B0}"/>
              </a:ext>
            </a:extLst>
          </p:cNvPr>
          <p:cNvGrpSpPr/>
          <p:nvPr/>
        </p:nvGrpSpPr>
        <p:grpSpPr>
          <a:xfrm>
            <a:off x="1521851" y="1614633"/>
            <a:ext cx="1666301" cy="3822372"/>
            <a:chOff x="8556918" y="1869081"/>
            <a:chExt cx="1666301" cy="382237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54D5263-FDE1-CE40-3FB1-86DBF3F588F9}"/>
                </a:ext>
              </a:extLst>
            </p:cNvPr>
            <p:cNvSpPr/>
            <p:nvPr/>
          </p:nvSpPr>
          <p:spPr>
            <a:xfrm>
              <a:off x="8556918" y="1869081"/>
              <a:ext cx="1666301" cy="3822372"/>
            </a:xfrm>
            <a:prstGeom prst="rect">
              <a:avLst/>
            </a:prstGeom>
            <a:solidFill>
              <a:srgbClr val="FF9BA4"/>
            </a:solidFill>
            <a:ln w="218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A93747D-84D3-2BFD-0EC9-A5EC7376FDE2}"/>
                </a:ext>
              </a:extLst>
            </p:cNvPr>
            <p:cNvSpPr/>
            <p:nvPr/>
          </p:nvSpPr>
          <p:spPr>
            <a:xfrm>
              <a:off x="8556918" y="3784208"/>
              <a:ext cx="1666301" cy="1905669"/>
            </a:xfrm>
            <a:prstGeom prst="rect">
              <a:avLst/>
            </a:prstGeom>
            <a:solidFill>
              <a:srgbClr val="941651"/>
            </a:solidFill>
            <a:ln w="218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2B9B0C3-A52C-999E-8859-F580B4CA0ED7}"/>
                </a:ext>
              </a:extLst>
            </p:cNvPr>
            <p:cNvSpPr/>
            <p:nvPr/>
          </p:nvSpPr>
          <p:spPr>
            <a:xfrm>
              <a:off x="8688799" y="3078998"/>
              <a:ext cx="1402537" cy="1402537"/>
            </a:xfrm>
            <a:prstGeom prst="ellipse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B09FA1B-53DC-6D0E-457F-E0368B7675C0}"/>
                </a:ext>
              </a:extLst>
            </p:cNvPr>
            <p:cNvSpPr/>
            <p:nvPr/>
          </p:nvSpPr>
          <p:spPr>
            <a:xfrm>
              <a:off x="8806350" y="3196549"/>
              <a:ext cx="1167434" cy="11674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200" b="1" dirty="0">
                  <a:solidFill>
                    <a:srgbClr val="941651"/>
                  </a:solidFill>
                </a:rPr>
                <a:t>1</a:t>
              </a:r>
            </a:p>
          </p:txBody>
        </p:sp>
        <p:pic>
          <p:nvPicPr>
            <p:cNvPr id="16" name="Graphic 15" descr="Lightbulb with solid fill">
              <a:extLst>
                <a:ext uri="{FF2B5EF4-FFF2-40B4-BE49-F238E27FC236}">
                  <a16:creationId xmlns:a16="http://schemas.microsoft.com/office/drawing/2014/main" id="{5780D08D-34A8-209E-B0BE-4725B1AB16F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8932867" y="2016840"/>
              <a:ext cx="914400" cy="9144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A3E34E3-0E8A-914A-934C-DFF4C07411DA}"/>
                </a:ext>
              </a:extLst>
            </p:cNvPr>
            <p:cNvGrpSpPr/>
            <p:nvPr/>
          </p:nvGrpSpPr>
          <p:grpSpPr>
            <a:xfrm>
              <a:off x="8688799" y="4530023"/>
              <a:ext cx="1402537" cy="1013154"/>
              <a:chOff x="8921977" y="4744671"/>
              <a:chExt cx="2926080" cy="1013154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0AF5561-C8B2-9314-224E-45EDDF7C7CF2}"/>
                  </a:ext>
                </a:extLst>
              </p:cNvPr>
              <p:cNvSpPr txBox="1"/>
              <p:nvPr/>
            </p:nvSpPr>
            <p:spPr>
              <a:xfrm>
                <a:off x="8921977" y="4744671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2223B3F-3262-9D6C-7A69-3401904E9C88}"/>
                  </a:ext>
                </a:extLst>
              </p:cNvPr>
              <p:cNvSpPr txBox="1"/>
              <p:nvPr/>
            </p:nvSpPr>
            <p:spPr>
              <a:xfrm>
                <a:off x="8921977" y="5111494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>
                    <a:solidFill>
                      <a:schemeClr val="bg1"/>
                    </a:solidFill>
                  </a:rPr>
                  <a:t>Lorem ipsum dolor sit amet, nibh est. A magna maecenas, quam magna nec quis, lorem nunc suspendisse viverra.</a:t>
                </a:r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6006C7D-C367-AF40-D075-6331FC6751F1}"/>
              </a:ext>
            </a:extLst>
          </p:cNvPr>
          <p:cNvGrpSpPr/>
          <p:nvPr/>
        </p:nvGrpSpPr>
        <p:grpSpPr>
          <a:xfrm>
            <a:off x="3392351" y="1614633"/>
            <a:ext cx="1666301" cy="3822372"/>
            <a:chOff x="8556918" y="1869081"/>
            <a:chExt cx="1666301" cy="3822372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381B019-9E55-2903-2E1E-B57D71B31334}"/>
                </a:ext>
              </a:extLst>
            </p:cNvPr>
            <p:cNvSpPr/>
            <p:nvPr/>
          </p:nvSpPr>
          <p:spPr>
            <a:xfrm>
              <a:off x="8556918" y="1869081"/>
              <a:ext cx="1666301" cy="3822372"/>
            </a:xfrm>
            <a:prstGeom prst="rect">
              <a:avLst/>
            </a:prstGeom>
            <a:solidFill>
              <a:schemeClr val="accent4"/>
            </a:solidFill>
            <a:ln w="218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505901C-B2DE-9B85-81E1-A1071DC9F324}"/>
                </a:ext>
              </a:extLst>
            </p:cNvPr>
            <p:cNvSpPr/>
            <p:nvPr/>
          </p:nvSpPr>
          <p:spPr>
            <a:xfrm>
              <a:off x="8556918" y="3784208"/>
              <a:ext cx="1666301" cy="1905669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 w="218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3BA335B2-4A01-2AB6-1C1B-E9469E4672FC}"/>
                </a:ext>
              </a:extLst>
            </p:cNvPr>
            <p:cNvSpPr/>
            <p:nvPr/>
          </p:nvSpPr>
          <p:spPr>
            <a:xfrm>
              <a:off x="8688799" y="3078998"/>
              <a:ext cx="1402537" cy="1402537"/>
            </a:xfrm>
            <a:prstGeom prst="ellipse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E13D20A2-336F-6C51-68D1-7774B20AFE60}"/>
                </a:ext>
              </a:extLst>
            </p:cNvPr>
            <p:cNvSpPr/>
            <p:nvPr/>
          </p:nvSpPr>
          <p:spPr>
            <a:xfrm>
              <a:off x="8806350" y="3196549"/>
              <a:ext cx="1167434" cy="11674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200" b="1" dirty="0">
                  <a:solidFill>
                    <a:schemeClr val="accent4">
                      <a:lumMod val="75000"/>
                    </a:schemeClr>
                  </a:solidFill>
                </a:rPr>
                <a:t>2</a:t>
              </a:r>
            </a:p>
          </p:txBody>
        </p:sp>
        <p:pic>
          <p:nvPicPr>
            <p:cNvPr id="31" name="Graphic 30" descr="Bullseye with solid fill">
              <a:extLst>
                <a:ext uri="{FF2B5EF4-FFF2-40B4-BE49-F238E27FC236}">
                  <a16:creationId xmlns:a16="http://schemas.microsoft.com/office/drawing/2014/main" id="{A82DA9FD-4DF6-9753-7B51-4BA2FFD6346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8932867" y="2016840"/>
              <a:ext cx="914400" cy="9144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2C0C93C-C1C1-12F7-F24E-C7EBCA30B666}"/>
                </a:ext>
              </a:extLst>
            </p:cNvPr>
            <p:cNvGrpSpPr/>
            <p:nvPr/>
          </p:nvGrpSpPr>
          <p:grpSpPr>
            <a:xfrm>
              <a:off x="8688799" y="4530023"/>
              <a:ext cx="1402537" cy="1013154"/>
              <a:chOff x="8921977" y="4744671"/>
              <a:chExt cx="2926080" cy="1013154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9C545C7-C36C-AC0B-FE76-FCC019964529}"/>
                  </a:ext>
                </a:extLst>
              </p:cNvPr>
              <p:cNvSpPr txBox="1"/>
              <p:nvPr/>
            </p:nvSpPr>
            <p:spPr>
              <a:xfrm>
                <a:off x="8921977" y="4744671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E33C996-4386-B0D1-CC42-D5818044C275}"/>
                  </a:ext>
                </a:extLst>
              </p:cNvPr>
              <p:cNvSpPr txBox="1"/>
              <p:nvPr/>
            </p:nvSpPr>
            <p:spPr>
              <a:xfrm>
                <a:off x="8921977" y="5111494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>
                    <a:solidFill>
                      <a:schemeClr val="bg1"/>
                    </a:solidFill>
                  </a:rPr>
                  <a:t>Lorem ipsum dolor sit amet, nibh est. A magna maecenas, quam magna nec quis, lorem nunc suspendisse viverra.</a:t>
                </a:r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54A27E8-2611-94A3-EB9F-6E7ED13F6614}"/>
              </a:ext>
            </a:extLst>
          </p:cNvPr>
          <p:cNvGrpSpPr/>
          <p:nvPr/>
        </p:nvGrpSpPr>
        <p:grpSpPr>
          <a:xfrm>
            <a:off x="5262851" y="1614633"/>
            <a:ext cx="1666301" cy="3822372"/>
            <a:chOff x="8556918" y="1869081"/>
            <a:chExt cx="1666301" cy="3822372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130FA4A-01EC-11B5-C9F3-66E1E2D52E8F}"/>
                </a:ext>
              </a:extLst>
            </p:cNvPr>
            <p:cNvSpPr/>
            <p:nvPr/>
          </p:nvSpPr>
          <p:spPr>
            <a:xfrm>
              <a:off x="8556918" y="1869081"/>
              <a:ext cx="1666301" cy="3822372"/>
            </a:xfrm>
            <a:prstGeom prst="rect">
              <a:avLst/>
            </a:prstGeom>
            <a:solidFill>
              <a:schemeClr val="accent1"/>
            </a:solidFill>
            <a:ln w="218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D78C244F-A605-2B60-6C46-728E8F8746C1}"/>
                </a:ext>
              </a:extLst>
            </p:cNvPr>
            <p:cNvSpPr/>
            <p:nvPr/>
          </p:nvSpPr>
          <p:spPr>
            <a:xfrm>
              <a:off x="8556918" y="3784208"/>
              <a:ext cx="1666301" cy="190566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218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83308187-5C85-5F64-518D-D396EE35F1ED}"/>
                </a:ext>
              </a:extLst>
            </p:cNvPr>
            <p:cNvSpPr/>
            <p:nvPr/>
          </p:nvSpPr>
          <p:spPr>
            <a:xfrm>
              <a:off x="8688799" y="3078998"/>
              <a:ext cx="1402537" cy="1402537"/>
            </a:xfrm>
            <a:prstGeom prst="ellipse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E248A2A9-10CB-7B05-17CA-3EB9EDF1FBEF}"/>
                </a:ext>
              </a:extLst>
            </p:cNvPr>
            <p:cNvSpPr/>
            <p:nvPr/>
          </p:nvSpPr>
          <p:spPr>
            <a:xfrm>
              <a:off x="8806350" y="3196549"/>
              <a:ext cx="1167434" cy="11674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200" b="1" dirty="0">
                  <a:solidFill>
                    <a:schemeClr val="accent1">
                      <a:lumMod val="75000"/>
                    </a:schemeClr>
                  </a:solidFill>
                </a:rPr>
                <a:t>3</a:t>
              </a:r>
            </a:p>
          </p:txBody>
        </p:sp>
        <p:pic>
          <p:nvPicPr>
            <p:cNvPr id="48" name="Graphic 47" descr="Gears with solid fill">
              <a:extLst>
                <a:ext uri="{FF2B5EF4-FFF2-40B4-BE49-F238E27FC236}">
                  <a16:creationId xmlns:a16="http://schemas.microsoft.com/office/drawing/2014/main" id="{C0EF9753-7DA1-CEA3-B9F7-927FF007C4C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8932867" y="2016840"/>
              <a:ext cx="914400" cy="9144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7A6269DF-D282-AAE3-5DC0-E7DC7529148C}"/>
                </a:ext>
              </a:extLst>
            </p:cNvPr>
            <p:cNvGrpSpPr/>
            <p:nvPr/>
          </p:nvGrpSpPr>
          <p:grpSpPr>
            <a:xfrm>
              <a:off x="8688799" y="4530023"/>
              <a:ext cx="1402537" cy="1013154"/>
              <a:chOff x="8921977" y="4744671"/>
              <a:chExt cx="2926080" cy="1013154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904F4545-635F-7E6C-B567-80F25ADB95DF}"/>
                  </a:ext>
                </a:extLst>
              </p:cNvPr>
              <p:cNvSpPr txBox="1"/>
              <p:nvPr/>
            </p:nvSpPr>
            <p:spPr>
              <a:xfrm>
                <a:off x="8921977" y="4744671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449EF3A-B982-0801-1260-CE0C7A0BFB20}"/>
                  </a:ext>
                </a:extLst>
              </p:cNvPr>
              <p:cNvSpPr txBox="1"/>
              <p:nvPr/>
            </p:nvSpPr>
            <p:spPr>
              <a:xfrm>
                <a:off x="8921977" y="5111494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>
                    <a:solidFill>
                      <a:schemeClr val="bg1"/>
                    </a:solidFill>
                  </a:rPr>
                  <a:t>Lorem ipsum dolor sit amet, nibh est. A magna maecenas, quam magna nec quis, lorem nunc suspendisse viverra.</a:t>
                </a:r>
              </a:p>
            </p:txBody>
          </p: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328945C-87C3-815B-E54F-CD93BCFA4B6D}"/>
              </a:ext>
            </a:extLst>
          </p:cNvPr>
          <p:cNvGrpSpPr/>
          <p:nvPr/>
        </p:nvGrpSpPr>
        <p:grpSpPr>
          <a:xfrm>
            <a:off x="7133351" y="1614633"/>
            <a:ext cx="1666301" cy="3822372"/>
            <a:chOff x="8556918" y="1869081"/>
            <a:chExt cx="1666301" cy="3822372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5D928F88-489C-94FB-9453-81AF8607C08D}"/>
                </a:ext>
              </a:extLst>
            </p:cNvPr>
            <p:cNvSpPr/>
            <p:nvPr/>
          </p:nvSpPr>
          <p:spPr>
            <a:xfrm>
              <a:off x="8556918" y="1869081"/>
              <a:ext cx="1666301" cy="3822372"/>
            </a:xfrm>
            <a:prstGeom prst="rect">
              <a:avLst/>
            </a:prstGeom>
            <a:solidFill>
              <a:schemeClr val="accent2"/>
            </a:solidFill>
            <a:ln w="218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1003FFC3-C471-44A4-2400-C72B81EBC545}"/>
                </a:ext>
              </a:extLst>
            </p:cNvPr>
            <p:cNvSpPr/>
            <p:nvPr/>
          </p:nvSpPr>
          <p:spPr>
            <a:xfrm>
              <a:off x="8556918" y="3784208"/>
              <a:ext cx="1666301" cy="190566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218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3CB54CB8-119A-6692-56E1-07E823538FD1}"/>
                </a:ext>
              </a:extLst>
            </p:cNvPr>
            <p:cNvSpPr/>
            <p:nvPr/>
          </p:nvSpPr>
          <p:spPr>
            <a:xfrm>
              <a:off x="8688799" y="3078998"/>
              <a:ext cx="1402537" cy="1402537"/>
            </a:xfrm>
            <a:prstGeom prst="ellipse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2F4FB49D-F96B-4F28-69A2-3AD06F47BFE8}"/>
                </a:ext>
              </a:extLst>
            </p:cNvPr>
            <p:cNvSpPr/>
            <p:nvPr/>
          </p:nvSpPr>
          <p:spPr>
            <a:xfrm>
              <a:off x="8806350" y="3196549"/>
              <a:ext cx="1167434" cy="11674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200" b="1" dirty="0">
                  <a:solidFill>
                    <a:schemeClr val="accent2">
                      <a:lumMod val="75000"/>
                    </a:schemeClr>
                  </a:solidFill>
                </a:rPr>
                <a:t>4</a:t>
              </a:r>
            </a:p>
          </p:txBody>
        </p:sp>
        <p:pic>
          <p:nvPicPr>
            <p:cNvPr id="62" name="Graphic 61" descr="Bar graph with upward trend with solid fill">
              <a:extLst>
                <a:ext uri="{FF2B5EF4-FFF2-40B4-BE49-F238E27FC236}">
                  <a16:creationId xmlns:a16="http://schemas.microsoft.com/office/drawing/2014/main" id="{A6881091-7320-1043-750F-70AB37459B0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8932867" y="2016840"/>
              <a:ext cx="914400" cy="9144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CEFBF97F-8931-2BB5-B30F-0108FDB2B4E7}"/>
                </a:ext>
              </a:extLst>
            </p:cNvPr>
            <p:cNvGrpSpPr/>
            <p:nvPr/>
          </p:nvGrpSpPr>
          <p:grpSpPr>
            <a:xfrm>
              <a:off x="8688799" y="4530023"/>
              <a:ext cx="1402537" cy="1013154"/>
              <a:chOff x="8921977" y="4744671"/>
              <a:chExt cx="2926080" cy="1013154"/>
            </a:xfrm>
          </p:grpSpPr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A1DE2774-BEB0-4175-A4A4-2F7944122BFF}"/>
                  </a:ext>
                </a:extLst>
              </p:cNvPr>
              <p:cNvSpPr txBox="1"/>
              <p:nvPr/>
            </p:nvSpPr>
            <p:spPr>
              <a:xfrm>
                <a:off x="8921977" y="4744671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C67B2C3D-C035-3624-5789-DBD168BF9941}"/>
                  </a:ext>
                </a:extLst>
              </p:cNvPr>
              <p:cNvSpPr txBox="1"/>
              <p:nvPr/>
            </p:nvSpPr>
            <p:spPr>
              <a:xfrm>
                <a:off x="8921977" y="5111494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>
                    <a:solidFill>
                      <a:schemeClr val="bg1"/>
                    </a:solidFill>
                  </a:rPr>
                  <a:t>Lorem ipsum dolor sit amet, nibh est. A magna maecenas, quam magna nec quis, lorem nunc suspendisse viverra.</a:t>
                </a:r>
              </a:p>
            </p:txBody>
          </p:sp>
        </p:grp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1EDE242-A103-1692-F679-A67104ACF529}"/>
              </a:ext>
            </a:extLst>
          </p:cNvPr>
          <p:cNvGrpSpPr/>
          <p:nvPr/>
        </p:nvGrpSpPr>
        <p:grpSpPr>
          <a:xfrm>
            <a:off x="9003849" y="1614633"/>
            <a:ext cx="1666301" cy="3822372"/>
            <a:chOff x="8556918" y="1869081"/>
            <a:chExt cx="1666301" cy="3822372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A1FDB3FB-B026-9B08-7CFC-E53208B989F6}"/>
                </a:ext>
              </a:extLst>
            </p:cNvPr>
            <p:cNvSpPr/>
            <p:nvPr/>
          </p:nvSpPr>
          <p:spPr>
            <a:xfrm>
              <a:off x="8556918" y="1869081"/>
              <a:ext cx="1666301" cy="3822372"/>
            </a:xfrm>
            <a:prstGeom prst="rect">
              <a:avLst/>
            </a:prstGeom>
            <a:solidFill>
              <a:schemeClr val="accent5"/>
            </a:solidFill>
            <a:ln w="218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80200840-264F-B4FC-ADDB-269D58769ABB}"/>
                </a:ext>
              </a:extLst>
            </p:cNvPr>
            <p:cNvSpPr/>
            <p:nvPr/>
          </p:nvSpPr>
          <p:spPr>
            <a:xfrm>
              <a:off x="8556918" y="3784208"/>
              <a:ext cx="1666301" cy="1905669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218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1110D1EE-085E-865F-A51D-F0F9C8EC08B8}"/>
                </a:ext>
              </a:extLst>
            </p:cNvPr>
            <p:cNvSpPr/>
            <p:nvPr/>
          </p:nvSpPr>
          <p:spPr>
            <a:xfrm>
              <a:off x="8688799" y="3078998"/>
              <a:ext cx="1402537" cy="1402537"/>
            </a:xfrm>
            <a:prstGeom prst="ellipse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DA80A590-F92B-BBCB-DE01-382C7B3D6459}"/>
                </a:ext>
              </a:extLst>
            </p:cNvPr>
            <p:cNvSpPr/>
            <p:nvPr/>
          </p:nvSpPr>
          <p:spPr>
            <a:xfrm>
              <a:off x="8806350" y="3196549"/>
              <a:ext cx="1167434" cy="11674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200" b="1" dirty="0">
                  <a:solidFill>
                    <a:schemeClr val="accent5">
                      <a:lumMod val="75000"/>
                    </a:schemeClr>
                  </a:solidFill>
                </a:rPr>
                <a:t>5</a:t>
              </a:r>
            </a:p>
          </p:txBody>
        </p:sp>
        <p:pic>
          <p:nvPicPr>
            <p:cNvPr id="71" name="Graphic 70" descr="Trophy with solid fill">
              <a:extLst>
                <a:ext uri="{FF2B5EF4-FFF2-40B4-BE49-F238E27FC236}">
                  <a16:creationId xmlns:a16="http://schemas.microsoft.com/office/drawing/2014/main" id="{92AE8E5A-2183-0976-EEBC-B474E0FA0E9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8932867" y="2016840"/>
              <a:ext cx="914400" cy="9144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3945C20E-1CF0-FB53-209F-621B4960EA4C}"/>
                </a:ext>
              </a:extLst>
            </p:cNvPr>
            <p:cNvGrpSpPr/>
            <p:nvPr/>
          </p:nvGrpSpPr>
          <p:grpSpPr>
            <a:xfrm>
              <a:off x="8688799" y="4530023"/>
              <a:ext cx="1402537" cy="1013154"/>
              <a:chOff x="8921977" y="4744671"/>
              <a:chExt cx="2926080" cy="1013154"/>
            </a:xfrm>
          </p:grpSpPr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27110168-789F-554A-F3B2-E0816A655274}"/>
                  </a:ext>
                </a:extLst>
              </p:cNvPr>
              <p:cNvSpPr txBox="1"/>
              <p:nvPr/>
            </p:nvSpPr>
            <p:spPr>
              <a:xfrm>
                <a:off x="8921977" y="4744671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6982041C-B460-9590-5952-57A2A08CB92F}"/>
                  </a:ext>
                </a:extLst>
              </p:cNvPr>
              <p:cNvSpPr txBox="1"/>
              <p:nvPr/>
            </p:nvSpPr>
            <p:spPr>
              <a:xfrm>
                <a:off x="8921977" y="5111494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>
                    <a:solidFill>
                      <a:schemeClr val="bg1"/>
                    </a:solidFill>
                  </a:rPr>
                  <a:t>Lorem ipsum dolor sit amet, nibh est. A magna maecenas, quam magna nec quis, lorem nunc suspendisse viverra.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16819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9595</TotalTime>
  <Words>332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Progress Cards – Slide Template</vt:lpstr>
      <vt:lpstr>5-Step Progress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Progress Cards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2026-07-23T21:17:42Z</dcterms:modified>
  <cp:category>Charts &amp; Diagrams;Text &amp; Tables</cp:category>
</cp:coreProperties>
</file>