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D25B2-1B89-735F-A90E-D534BD278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09DBBB-FC2D-5C3F-AC59-58D8280FC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56D7B2-E540-F64D-DB2A-7BABCE745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FB5CC-3595-9BFC-F25D-B2B212AF55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83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9CF45-83A4-D538-F83F-D256B85B7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10C88-5F51-34D1-FB64-D743E0670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353209-41C2-A3CC-276A-46A1087C8F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B8AF0-841E-8C2E-887A-9ECE99EA1B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2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26B48-9A3D-A584-62F0-D27B96F0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604D1C9-0588-72FD-8DF7-D9AF2A2DEC0B}"/>
              </a:ext>
            </a:extLst>
          </p:cNvPr>
          <p:cNvCxnSpPr>
            <a:cxnSpLocks/>
            <a:stCxn id="6" idx="29"/>
          </p:cNvCxnSpPr>
          <p:nvPr/>
        </p:nvCxnSpPr>
        <p:spPr>
          <a:xfrm>
            <a:off x="1889594" y="5718340"/>
            <a:ext cx="9507276" cy="203911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783BEA-3BD4-44FC-539A-F959D0B0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Descending Step Timeline </a:t>
            </a:r>
            <a:r>
              <a:rPr lang="en-US" dirty="0"/>
              <a:t>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833A5EC-EF77-E178-1A63-1AA7D95C4746}"/>
              </a:ext>
            </a:extLst>
          </p:cNvPr>
          <p:cNvSpPr/>
          <p:nvPr/>
        </p:nvSpPr>
        <p:spPr>
          <a:xfrm>
            <a:off x="524618" y="1030106"/>
            <a:ext cx="2520692" cy="4842224"/>
          </a:xfrm>
          <a:custGeom>
            <a:avLst/>
            <a:gdLst>
              <a:gd name="csX0" fmla="*/ 1185919 w 2513351"/>
              <a:gd name="csY0" fmla="*/ 4446732 h 4842224"/>
              <a:gd name="csX1" fmla="*/ 1008133 w 2513351"/>
              <a:gd name="csY1" fmla="*/ 4292996 h 4842224"/>
              <a:gd name="csX2" fmla="*/ 935064 w 2513351"/>
              <a:gd name="csY2" fmla="*/ 4233205 h 4842224"/>
              <a:gd name="csX3" fmla="*/ 868593 w 2513351"/>
              <a:gd name="csY3" fmla="*/ 4231284 h 4842224"/>
              <a:gd name="csX4" fmla="*/ 718280 w 2513351"/>
              <a:gd name="csY4" fmla="*/ 4229113 h 4842224"/>
              <a:gd name="csX5" fmla="*/ 267343 w 2513351"/>
              <a:gd name="csY5" fmla="*/ 4221097 h 4842224"/>
              <a:gd name="csX6" fmla="*/ 175486 w 2513351"/>
              <a:gd name="csY6" fmla="*/ 4218926 h 4842224"/>
              <a:gd name="csX7" fmla="*/ 17324 w 2513351"/>
              <a:gd name="csY7" fmla="*/ 4164479 h 4842224"/>
              <a:gd name="csX8" fmla="*/ 1875 w 2513351"/>
              <a:gd name="csY8" fmla="*/ 4069031 h 4842224"/>
              <a:gd name="csX9" fmla="*/ 1875 w 2513351"/>
              <a:gd name="csY9" fmla="*/ 3910368 h 4842224"/>
              <a:gd name="csX10" fmla="*/ 1708 w 2513351"/>
              <a:gd name="csY10" fmla="*/ 3284066 h 4842224"/>
              <a:gd name="csX11" fmla="*/ 1457 w 2513351"/>
              <a:gd name="csY11" fmla="*/ 937524 h 4842224"/>
              <a:gd name="csX12" fmla="*/ 1708 w 2513351"/>
              <a:gd name="csY12" fmla="*/ 244417 h 4842224"/>
              <a:gd name="csX13" fmla="*/ 100079 w 2513351"/>
              <a:gd name="csY13" fmla="*/ 4835 h 4842224"/>
              <a:gd name="csX14" fmla="*/ 284045 w 2513351"/>
              <a:gd name="csY14" fmla="*/ 7341 h 4842224"/>
              <a:gd name="csX15" fmla="*/ 651475 w 2513351"/>
              <a:gd name="csY15" fmla="*/ 23123 h 4842224"/>
              <a:gd name="csX16" fmla="*/ 1887376 w 2513351"/>
              <a:gd name="csY16" fmla="*/ 78656 h 4842224"/>
              <a:gd name="csX17" fmla="*/ 2271508 w 2513351"/>
              <a:gd name="csY17" fmla="*/ 96275 h 4842224"/>
              <a:gd name="csX18" fmla="*/ 2463490 w 2513351"/>
              <a:gd name="csY18" fmla="*/ 140033 h 4842224"/>
              <a:gd name="csX19" fmla="*/ 2510588 w 2513351"/>
              <a:gd name="csY19" fmla="*/ 394729 h 4842224"/>
              <a:gd name="csX20" fmla="*/ 2510504 w 2513351"/>
              <a:gd name="csY20" fmla="*/ 1054433 h 4842224"/>
              <a:gd name="csX21" fmla="*/ 2510504 w 2513351"/>
              <a:gd name="csY21" fmla="*/ 3350872 h 4842224"/>
              <a:gd name="csX22" fmla="*/ 2510672 w 2513351"/>
              <a:gd name="csY22" fmla="*/ 3952121 h 4842224"/>
              <a:gd name="csX23" fmla="*/ 2486955 w 2513351"/>
              <a:gd name="csY23" fmla="*/ 4196546 h 4842224"/>
              <a:gd name="csX24" fmla="*/ 2304911 w 2513351"/>
              <a:gd name="csY24" fmla="*/ 4256253 h 4842224"/>
              <a:gd name="csX25" fmla="*/ 2012636 w 2513351"/>
              <a:gd name="csY25" fmla="*/ 4251326 h 4842224"/>
              <a:gd name="csX26" fmla="*/ 1595102 w 2513351"/>
              <a:gd name="csY26" fmla="*/ 4245230 h 4842224"/>
              <a:gd name="csX27" fmla="*/ 1469842 w 2513351"/>
              <a:gd name="csY27" fmla="*/ 4242725 h 4842224"/>
              <a:gd name="csX28" fmla="*/ 1413642 w 2513351"/>
              <a:gd name="csY28" fmla="*/ 4243477 h 4842224"/>
              <a:gd name="csX29" fmla="*/ 1342995 w 2513351"/>
              <a:gd name="csY29" fmla="*/ 4305522 h 4842224"/>
              <a:gd name="csX30" fmla="*/ 1185919 w 2513351"/>
              <a:gd name="csY30" fmla="*/ 4446732 h 4842224"/>
              <a:gd name="csX31" fmla="*/ 1146002 w 2513351"/>
              <a:gd name="csY31" fmla="*/ 4501763 h 4842224"/>
              <a:gd name="csX32" fmla="*/ 1346753 w 2513351"/>
              <a:gd name="csY32" fmla="*/ 4597044 h 4842224"/>
              <a:gd name="csX33" fmla="*/ 1359947 w 2513351"/>
              <a:gd name="csY33" fmla="*/ 4644393 h 4842224"/>
              <a:gd name="csX34" fmla="*/ 1365709 w 2513351"/>
              <a:gd name="csY34" fmla="*/ 4669946 h 4842224"/>
              <a:gd name="csX35" fmla="*/ 1359446 w 2513351"/>
              <a:gd name="csY35" fmla="*/ 4688234 h 4842224"/>
              <a:gd name="csX36" fmla="*/ 1218820 w 2513351"/>
              <a:gd name="csY36" fmla="*/ 4839632 h 4842224"/>
              <a:gd name="csX37" fmla="*/ 1142412 w 2513351"/>
              <a:gd name="csY37" fmla="*/ 4835791 h 4842224"/>
              <a:gd name="csX38" fmla="*/ 1146002 w 2513351"/>
              <a:gd name="csY38" fmla="*/ 4501763 h 4842224"/>
              <a:gd name="csX39" fmla="*/ 1171723 w 2513351"/>
              <a:gd name="csY39" fmla="*/ 4511366 h 4842224"/>
              <a:gd name="csX40" fmla="*/ 1128883 w 2513351"/>
              <a:gd name="csY40" fmla="*/ 4814580 h 4842224"/>
              <a:gd name="csX41" fmla="*/ 1210971 w 2513351"/>
              <a:gd name="csY41" fmla="*/ 4823849 h 4842224"/>
              <a:gd name="csX42" fmla="*/ 1240699 w 2513351"/>
              <a:gd name="csY42" fmla="*/ 4519634 h 4842224"/>
              <a:gd name="csX43" fmla="*/ 1171723 w 2513351"/>
              <a:gd name="csY43" fmla="*/ 4511366 h 4842224"/>
              <a:gd name="csX44" fmla="*/ 1154270 w 2513351"/>
              <a:gd name="csY44" fmla="*/ 4576418 h 4842224"/>
              <a:gd name="csX45" fmla="*/ 1226252 w 2513351"/>
              <a:gd name="csY45" fmla="*/ 4756709 h 4842224"/>
              <a:gd name="csX46" fmla="*/ 1154270 w 2513351"/>
              <a:gd name="csY46" fmla="*/ 4576418 h 4842224"/>
              <a:gd name="csX0" fmla="*/ 1185919 w 2513351"/>
              <a:gd name="csY0" fmla="*/ 4446732 h 4842224"/>
              <a:gd name="csX1" fmla="*/ 1008133 w 2513351"/>
              <a:gd name="csY1" fmla="*/ 4292996 h 4842224"/>
              <a:gd name="csX2" fmla="*/ 935064 w 2513351"/>
              <a:gd name="csY2" fmla="*/ 4233205 h 4842224"/>
              <a:gd name="csX3" fmla="*/ 868593 w 2513351"/>
              <a:gd name="csY3" fmla="*/ 4231284 h 4842224"/>
              <a:gd name="csX4" fmla="*/ 718280 w 2513351"/>
              <a:gd name="csY4" fmla="*/ 4229113 h 4842224"/>
              <a:gd name="csX5" fmla="*/ 267343 w 2513351"/>
              <a:gd name="csY5" fmla="*/ 4221097 h 4842224"/>
              <a:gd name="csX6" fmla="*/ 175486 w 2513351"/>
              <a:gd name="csY6" fmla="*/ 4218926 h 4842224"/>
              <a:gd name="csX7" fmla="*/ 17324 w 2513351"/>
              <a:gd name="csY7" fmla="*/ 4164479 h 4842224"/>
              <a:gd name="csX8" fmla="*/ 1875 w 2513351"/>
              <a:gd name="csY8" fmla="*/ 4069031 h 4842224"/>
              <a:gd name="csX9" fmla="*/ 1875 w 2513351"/>
              <a:gd name="csY9" fmla="*/ 3910368 h 4842224"/>
              <a:gd name="csX10" fmla="*/ 1708 w 2513351"/>
              <a:gd name="csY10" fmla="*/ 3284066 h 4842224"/>
              <a:gd name="csX11" fmla="*/ 1457 w 2513351"/>
              <a:gd name="csY11" fmla="*/ 937524 h 4842224"/>
              <a:gd name="csX12" fmla="*/ 1708 w 2513351"/>
              <a:gd name="csY12" fmla="*/ 244417 h 4842224"/>
              <a:gd name="csX13" fmla="*/ 100079 w 2513351"/>
              <a:gd name="csY13" fmla="*/ 4835 h 4842224"/>
              <a:gd name="csX14" fmla="*/ 284045 w 2513351"/>
              <a:gd name="csY14" fmla="*/ 7341 h 4842224"/>
              <a:gd name="csX15" fmla="*/ 1887376 w 2513351"/>
              <a:gd name="csY15" fmla="*/ 78656 h 4842224"/>
              <a:gd name="csX16" fmla="*/ 2271508 w 2513351"/>
              <a:gd name="csY16" fmla="*/ 96275 h 4842224"/>
              <a:gd name="csX17" fmla="*/ 2463490 w 2513351"/>
              <a:gd name="csY17" fmla="*/ 140033 h 4842224"/>
              <a:gd name="csX18" fmla="*/ 2510588 w 2513351"/>
              <a:gd name="csY18" fmla="*/ 394729 h 4842224"/>
              <a:gd name="csX19" fmla="*/ 2510504 w 2513351"/>
              <a:gd name="csY19" fmla="*/ 1054433 h 4842224"/>
              <a:gd name="csX20" fmla="*/ 2510504 w 2513351"/>
              <a:gd name="csY20" fmla="*/ 3350872 h 4842224"/>
              <a:gd name="csX21" fmla="*/ 2510672 w 2513351"/>
              <a:gd name="csY21" fmla="*/ 3952121 h 4842224"/>
              <a:gd name="csX22" fmla="*/ 2486955 w 2513351"/>
              <a:gd name="csY22" fmla="*/ 4196546 h 4842224"/>
              <a:gd name="csX23" fmla="*/ 2304911 w 2513351"/>
              <a:gd name="csY23" fmla="*/ 4256253 h 4842224"/>
              <a:gd name="csX24" fmla="*/ 2012636 w 2513351"/>
              <a:gd name="csY24" fmla="*/ 4251326 h 4842224"/>
              <a:gd name="csX25" fmla="*/ 1595102 w 2513351"/>
              <a:gd name="csY25" fmla="*/ 4245230 h 4842224"/>
              <a:gd name="csX26" fmla="*/ 1469842 w 2513351"/>
              <a:gd name="csY26" fmla="*/ 4242725 h 4842224"/>
              <a:gd name="csX27" fmla="*/ 1413642 w 2513351"/>
              <a:gd name="csY27" fmla="*/ 4243477 h 4842224"/>
              <a:gd name="csX28" fmla="*/ 1342995 w 2513351"/>
              <a:gd name="csY28" fmla="*/ 4305522 h 4842224"/>
              <a:gd name="csX29" fmla="*/ 1185919 w 2513351"/>
              <a:gd name="csY29" fmla="*/ 4446732 h 4842224"/>
              <a:gd name="csX30" fmla="*/ 1146002 w 2513351"/>
              <a:gd name="csY30" fmla="*/ 4501763 h 4842224"/>
              <a:gd name="csX31" fmla="*/ 1346753 w 2513351"/>
              <a:gd name="csY31" fmla="*/ 4597044 h 4842224"/>
              <a:gd name="csX32" fmla="*/ 1359947 w 2513351"/>
              <a:gd name="csY32" fmla="*/ 4644393 h 4842224"/>
              <a:gd name="csX33" fmla="*/ 1365709 w 2513351"/>
              <a:gd name="csY33" fmla="*/ 4669946 h 4842224"/>
              <a:gd name="csX34" fmla="*/ 1359446 w 2513351"/>
              <a:gd name="csY34" fmla="*/ 4688234 h 4842224"/>
              <a:gd name="csX35" fmla="*/ 1218820 w 2513351"/>
              <a:gd name="csY35" fmla="*/ 4839632 h 4842224"/>
              <a:gd name="csX36" fmla="*/ 1142412 w 2513351"/>
              <a:gd name="csY36" fmla="*/ 4835791 h 4842224"/>
              <a:gd name="csX37" fmla="*/ 1146002 w 2513351"/>
              <a:gd name="csY37" fmla="*/ 4501763 h 4842224"/>
              <a:gd name="csX38" fmla="*/ 1171723 w 2513351"/>
              <a:gd name="csY38" fmla="*/ 4511366 h 4842224"/>
              <a:gd name="csX39" fmla="*/ 1128883 w 2513351"/>
              <a:gd name="csY39" fmla="*/ 4814580 h 4842224"/>
              <a:gd name="csX40" fmla="*/ 1210971 w 2513351"/>
              <a:gd name="csY40" fmla="*/ 4823849 h 4842224"/>
              <a:gd name="csX41" fmla="*/ 1240699 w 2513351"/>
              <a:gd name="csY41" fmla="*/ 4519634 h 4842224"/>
              <a:gd name="csX42" fmla="*/ 1171723 w 2513351"/>
              <a:gd name="csY42" fmla="*/ 4511366 h 4842224"/>
              <a:gd name="csX43" fmla="*/ 1154270 w 2513351"/>
              <a:gd name="csY43" fmla="*/ 4576418 h 4842224"/>
              <a:gd name="csX44" fmla="*/ 1226252 w 2513351"/>
              <a:gd name="csY44" fmla="*/ 4756709 h 4842224"/>
              <a:gd name="csX45" fmla="*/ 1154270 w 2513351"/>
              <a:gd name="csY45" fmla="*/ 4576418 h 4842224"/>
              <a:gd name="csX0" fmla="*/ 1185919 w 2513351"/>
              <a:gd name="csY0" fmla="*/ 4446732 h 4842224"/>
              <a:gd name="csX1" fmla="*/ 1008133 w 2513351"/>
              <a:gd name="csY1" fmla="*/ 4292996 h 4842224"/>
              <a:gd name="csX2" fmla="*/ 935064 w 2513351"/>
              <a:gd name="csY2" fmla="*/ 4233205 h 4842224"/>
              <a:gd name="csX3" fmla="*/ 868593 w 2513351"/>
              <a:gd name="csY3" fmla="*/ 4231284 h 4842224"/>
              <a:gd name="csX4" fmla="*/ 718280 w 2513351"/>
              <a:gd name="csY4" fmla="*/ 4229113 h 4842224"/>
              <a:gd name="csX5" fmla="*/ 267343 w 2513351"/>
              <a:gd name="csY5" fmla="*/ 4221097 h 4842224"/>
              <a:gd name="csX6" fmla="*/ 175486 w 2513351"/>
              <a:gd name="csY6" fmla="*/ 4218926 h 4842224"/>
              <a:gd name="csX7" fmla="*/ 17324 w 2513351"/>
              <a:gd name="csY7" fmla="*/ 4164479 h 4842224"/>
              <a:gd name="csX8" fmla="*/ 1875 w 2513351"/>
              <a:gd name="csY8" fmla="*/ 4069031 h 4842224"/>
              <a:gd name="csX9" fmla="*/ 1875 w 2513351"/>
              <a:gd name="csY9" fmla="*/ 3910368 h 4842224"/>
              <a:gd name="csX10" fmla="*/ 1708 w 2513351"/>
              <a:gd name="csY10" fmla="*/ 3284066 h 4842224"/>
              <a:gd name="csX11" fmla="*/ 1457 w 2513351"/>
              <a:gd name="csY11" fmla="*/ 937524 h 4842224"/>
              <a:gd name="csX12" fmla="*/ 1708 w 2513351"/>
              <a:gd name="csY12" fmla="*/ 244417 h 4842224"/>
              <a:gd name="csX13" fmla="*/ 100079 w 2513351"/>
              <a:gd name="csY13" fmla="*/ 4835 h 4842224"/>
              <a:gd name="csX14" fmla="*/ 284045 w 2513351"/>
              <a:gd name="csY14" fmla="*/ 7341 h 4842224"/>
              <a:gd name="csX15" fmla="*/ 2271508 w 2513351"/>
              <a:gd name="csY15" fmla="*/ 96275 h 4842224"/>
              <a:gd name="csX16" fmla="*/ 2463490 w 2513351"/>
              <a:gd name="csY16" fmla="*/ 140033 h 4842224"/>
              <a:gd name="csX17" fmla="*/ 2510588 w 2513351"/>
              <a:gd name="csY17" fmla="*/ 394729 h 4842224"/>
              <a:gd name="csX18" fmla="*/ 2510504 w 2513351"/>
              <a:gd name="csY18" fmla="*/ 1054433 h 4842224"/>
              <a:gd name="csX19" fmla="*/ 2510504 w 2513351"/>
              <a:gd name="csY19" fmla="*/ 3350872 h 4842224"/>
              <a:gd name="csX20" fmla="*/ 2510672 w 2513351"/>
              <a:gd name="csY20" fmla="*/ 3952121 h 4842224"/>
              <a:gd name="csX21" fmla="*/ 2486955 w 2513351"/>
              <a:gd name="csY21" fmla="*/ 4196546 h 4842224"/>
              <a:gd name="csX22" fmla="*/ 2304911 w 2513351"/>
              <a:gd name="csY22" fmla="*/ 4256253 h 4842224"/>
              <a:gd name="csX23" fmla="*/ 2012636 w 2513351"/>
              <a:gd name="csY23" fmla="*/ 4251326 h 4842224"/>
              <a:gd name="csX24" fmla="*/ 1595102 w 2513351"/>
              <a:gd name="csY24" fmla="*/ 4245230 h 4842224"/>
              <a:gd name="csX25" fmla="*/ 1469842 w 2513351"/>
              <a:gd name="csY25" fmla="*/ 4242725 h 4842224"/>
              <a:gd name="csX26" fmla="*/ 1413642 w 2513351"/>
              <a:gd name="csY26" fmla="*/ 4243477 h 4842224"/>
              <a:gd name="csX27" fmla="*/ 1342995 w 2513351"/>
              <a:gd name="csY27" fmla="*/ 4305522 h 4842224"/>
              <a:gd name="csX28" fmla="*/ 1185919 w 2513351"/>
              <a:gd name="csY28" fmla="*/ 4446732 h 4842224"/>
              <a:gd name="csX29" fmla="*/ 1146002 w 2513351"/>
              <a:gd name="csY29" fmla="*/ 4501763 h 4842224"/>
              <a:gd name="csX30" fmla="*/ 1346753 w 2513351"/>
              <a:gd name="csY30" fmla="*/ 4597044 h 4842224"/>
              <a:gd name="csX31" fmla="*/ 1359947 w 2513351"/>
              <a:gd name="csY31" fmla="*/ 4644393 h 4842224"/>
              <a:gd name="csX32" fmla="*/ 1365709 w 2513351"/>
              <a:gd name="csY32" fmla="*/ 4669946 h 4842224"/>
              <a:gd name="csX33" fmla="*/ 1359446 w 2513351"/>
              <a:gd name="csY33" fmla="*/ 4688234 h 4842224"/>
              <a:gd name="csX34" fmla="*/ 1218820 w 2513351"/>
              <a:gd name="csY34" fmla="*/ 4839632 h 4842224"/>
              <a:gd name="csX35" fmla="*/ 1142412 w 2513351"/>
              <a:gd name="csY35" fmla="*/ 4835791 h 4842224"/>
              <a:gd name="csX36" fmla="*/ 1146002 w 2513351"/>
              <a:gd name="csY36" fmla="*/ 4501763 h 4842224"/>
              <a:gd name="csX37" fmla="*/ 1171723 w 2513351"/>
              <a:gd name="csY37" fmla="*/ 4511366 h 4842224"/>
              <a:gd name="csX38" fmla="*/ 1128883 w 2513351"/>
              <a:gd name="csY38" fmla="*/ 4814580 h 4842224"/>
              <a:gd name="csX39" fmla="*/ 1210971 w 2513351"/>
              <a:gd name="csY39" fmla="*/ 4823849 h 4842224"/>
              <a:gd name="csX40" fmla="*/ 1240699 w 2513351"/>
              <a:gd name="csY40" fmla="*/ 4519634 h 4842224"/>
              <a:gd name="csX41" fmla="*/ 1171723 w 2513351"/>
              <a:gd name="csY41" fmla="*/ 4511366 h 4842224"/>
              <a:gd name="csX42" fmla="*/ 1154270 w 2513351"/>
              <a:gd name="csY42" fmla="*/ 4576418 h 4842224"/>
              <a:gd name="csX43" fmla="*/ 1226252 w 2513351"/>
              <a:gd name="csY43" fmla="*/ 4756709 h 4842224"/>
              <a:gd name="csX44" fmla="*/ 1154270 w 2513351"/>
              <a:gd name="csY44" fmla="*/ 4576418 h 4842224"/>
              <a:gd name="csX0" fmla="*/ 1191503 w 2518935"/>
              <a:gd name="csY0" fmla="*/ 4446732 h 4842224"/>
              <a:gd name="csX1" fmla="*/ 1013717 w 2518935"/>
              <a:gd name="csY1" fmla="*/ 4292996 h 4842224"/>
              <a:gd name="csX2" fmla="*/ 940648 w 2518935"/>
              <a:gd name="csY2" fmla="*/ 4233205 h 4842224"/>
              <a:gd name="csX3" fmla="*/ 874177 w 2518935"/>
              <a:gd name="csY3" fmla="*/ 4231284 h 4842224"/>
              <a:gd name="csX4" fmla="*/ 723864 w 2518935"/>
              <a:gd name="csY4" fmla="*/ 4229113 h 4842224"/>
              <a:gd name="csX5" fmla="*/ 272927 w 2518935"/>
              <a:gd name="csY5" fmla="*/ 4221097 h 4842224"/>
              <a:gd name="csX6" fmla="*/ 181070 w 2518935"/>
              <a:gd name="csY6" fmla="*/ 4218926 h 4842224"/>
              <a:gd name="csX7" fmla="*/ 22908 w 2518935"/>
              <a:gd name="csY7" fmla="*/ 4164479 h 4842224"/>
              <a:gd name="csX8" fmla="*/ 7459 w 2518935"/>
              <a:gd name="csY8" fmla="*/ 4069031 h 4842224"/>
              <a:gd name="csX9" fmla="*/ 7459 w 2518935"/>
              <a:gd name="csY9" fmla="*/ 3910368 h 4842224"/>
              <a:gd name="csX10" fmla="*/ 7292 w 2518935"/>
              <a:gd name="csY10" fmla="*/ 3284066 h 4842224"/>
              <a:gd name="csX11" fmla="*/ 7292 w 2518935"/>
              <a:gd name="csY11" fmla="*/ 244417 h 4842224"/>
              <a:gd name="csX12" fmla="*/ 105663 w 2518935"/>
              <a:gd name="csY12" fmla="*/ 4835 h 4842224"/>
              <a:gd name="csX13" fmla="*/ 289629 w 2518935"/>
              <a:gd name="csY13" fmla="*/ 7341 h 4842224"/>
              <a:gd name="csX14" fmla="*/ 2277092 w 2518935"/>
              <a:gd name="csY14" fmla="*/ 96275 h 4842224"/>
              <a:gd name="csX15" fmla="*/ 2469074 w 2518935"/>
              <a:gd name="csY15" fmla="*/ 140033 h 4842224"/>
              <a:gd name="csX16" fmla="*/ 2516172 w 2518935"/>
              <a:gd name="csY16" fmla="*/ 394729 h 4842224"/>
              <a:gd name="csX17" fmla="*/ 2516088 w 2518935"/>
              <a:gd name="csY17" fmla="*/ 1054433 h 4842224"/>
              <a:gd name="csX18" fmla="*/ 2516088 w 2518935"/>
              <a:gd name="csY18" fmla="*/ 3350872 h 4842224"/>
              <a:gd name="csX19" fmla="*/ 2516256 w 2518935"/>
              <a:gd name="csY19" fmla="*/ 3952121 h 4842224"/>
              <a:gd name="csX20" fmla="*/ 2492539 w 2518935"/>
              <a:gd name="csY20" fmla="*/ 4196546 h 4842224"/>
              <a:gd name="csX21" fmla="*/ 2310495 w 2518935"/>
              <a:gd name="csY21" fmla="*/ 4256253 h 4842224"/>
              <a:gd name="csX22" fmla="*/ 2018220 w 2518935"/>
              <a:gd name="csY22" fmla="*/ 4251326 h 4842224"/>
              <a:gd name="csX23" fmla="*/ 1600686 w 2518935"/>
              <a:gd name="csY23" fmla="*/ 4245230 h 4842224"/>
              <a:gd name="csX24" fmla="*/ 1475426 w 2518935"/>
              <a:gd name="csY24" fmla="*/ 4242725 h 4842224"/>
              <a:gd name="csX25" fmla="*/ 1419226 w 2518935"/>
              <a:gd name="csY25" fmla="*/ 4243477 h 4842224"/>
              <a:gd name="csX26" fmla="*/ 1348579 w 2518935"/>
              <a:gd name="csY26" fmla="*/ 4305522 h 4842224"/>
              <a:gd name="csX27" fmla="*/ 1191503 w 2518935"/>
              <a:gd name="csY27" fmla="*/ 4446732 h 4842224"/>
              <a:gd name="csX28" fmla="*/ 1151586 w 2518935"/>
              <a:gd name="csY28" fmla="*/ 4501763 h 4842224"/>
              <a:gd name="csX29" fmla="*/ 1352337 w 2518935"/>
              <a:gd name="csY29" fmla="*/ 4597044 h 4842224"/>
              <a:gd name="csX30" fmla="*/ 1365531 w 2518935"/>
              <a:gd name="csY30" fmla="*/ 4644393 h 4842224"/>
              <a:gd name="csX31" fmla="*/ 1371293 w 2518935"/>
              <a:gd name="csY31" fmla="*/ 4669946 h 4842224"/>
              <a:gd name="csX32" fmla="*/ 1365030 w 2518935"/>
              <a:gd name="csY32" fmla="*/ 4688234 h 4842224"/>
              <a:gd name="csX33" fmla="*/ 1224404 w 2518935"/>
              <a:gd name="csY33" fmla="*/ 4839632 h 4842224"/>
              <a:gd name="csX34" fmla="*/ 1147996 w 2518935"/>
              <a:gd name="csY34" fmla="*/ 4835791 h 4842224"/>
              <a:gd name="csX35" fmla="*/ 1151586 w 2518935"/>
              <a:gd name="csY35" fmla="*/ 4501763 h 4842224"/>
              <a:gd name="csX36" fmla="*/ 1177307 w 2518935"/>
              <a:gd name="csY36" fmla="*/ 4511366 h 4842224"/>
              <a:gd name="csX37" fmla="*/ 1134467 w 2518935"/>
              <a:gd name="csY37" fmla="*/ 4814580 h 4842224"/>
              <a:gd name="csX38" fmla="*/ 1216555 w 2518935"/>
              <a:gd name="csY38" fmla="*/ 4823849 h 4842224"/>
              <a:gd name="csX39" fmla="*/ 1246283 w 2518935"/>
              <a:gd name="csY39" fmla="*/ 4519634 h 4842224"/>
              <a:gd name="csX40" fmla="*/ 1177307 w 2518935"/>
              <a:gd name="csY40" fmla="*/ 4511366 h 4842224"/>
              <a:gd name="csX41" fmla="*/ 1159854 w 2518935"/>
              <a:gd name="csY41" fmla="*/ 4576418 h 4842224"/>
              <a:gd name="csX42" fmla="*/ 1231836 w 2518935"/>
              <a:gd name="csY42" fmla="*/ 4756709 h 4842224"/>
              <a:gd name="csX43" fmla="*/ 1159854 w 2518935"/>
              <a:gd name="csY43" fmla="*/ 4576418 h 4842224"/>
              <a:gd name="csX0" fmla="*/ 1191449 w 2518881"/>
              <a:gd name="csY0" fmla="*/ 4446732 h 4842224"/>
              <a:gd name="csX1" fmla="*/ 1013663 w 2518881"/>
              <a:gd name="csY1" fmla="*/ 4292996 h 4842224"/>
              <a:gd name="csX2" fmla="*/ 940594 w 2518881"/>
              <a:gd name="csY2" fmla="*/ 4233205 h 4842224"/>
              <a:gd name="csX3" fmla="*/ 874123 w 2518881"/>
              <a:gd name="csY3" fmla="*/ 4231284 h 4842224"/>
              <a:gd name="csX4" fmla="*/ 723810 w 2518881"/>
              <a:gd name="csY4" fmla="*/ 4229113 h 4842224"/>
              <a:gd name="csX5" fmla="*/ 272873 w 2518881"/>
              <a:gd name="csY5" fmla="*/ 4221097 h 4842224"/>
              <a:gd name="csX6" fmla="*/ 181016 w 2518881"/>
              <a:gd name="csY6" fmla="*/ 4218926 h 4842224"/>
              <a:gd name="csX7" fmla="*/ 22854 w 2518881"/>
              <a:gd name="csY7" fmla="*/ 4164479 h 4842224"/>
              <a:gd name="csX8" fmla="*/ 7405 w 2518881"/>
              <a:gd name="csY8" fmla="*/ 4069031 h 4842224"/>
              <a:gd name="csX9" fmla="*/ 7405 w 2518881"/>
              <a:gd name="csY9" fmla="*/ 3910368 h 4842224"/>
              <a:gd name="csX10" fmla="*/ 7238 w 2518881"/>
              <a:gd name="csY10" fmla="*/ 244417 h 4842224"/>
              <a:gd name="csX11" fmla="*/ 105609 w 2518881"/>
              <a:gd name="csY11" fmla="*/ 4835 h 4842224"/>
              <a:gd name="csX12" fmla="*/ 289575 w 2518881"/>
              <a:gd name="csY12" fmla="*/ 7341 h 4842224"/>
              <a:gd name="csX13" fmla="*/ 2277038 w 2518881"/>
              <a:gd name="csY13" fmla="*/ 96275 h 4842224"/>
              <a:gd name="csX14" fmla="*/ 2469020 w 2518881"/>
              <a:gd name="csY14" fmla="*/ 140033 h 4842224"/>
              <a:gd name="csX15" fmla="*/ 2516118 w 2518881"/>
              <a:gd name="csY15" fmla="*/ 394729 h 4842224"/>
              <a:gd name="csX16" fmla="*/ 2516034 w 2518881"/>
              <a:gd name="csY16" fmla="*/ 1054433 h 4842224"/>
              <a:gd name="csX17" fmla="*/ 2516034 w 2518881"/>
              <a:gd name="csY17" fmla="*/ 3350872 h 4842224"/>
              <a:gd name="csX18" fmla="*/ 2516202 w 2518881"/>
              <a:gd name="csY18" fmla="*/ 3952121 h 4842224"/>
              <a:gd name="csX19" fmla="*/ 2492485 w 2518881"/>
              <a:gd name="csY19" fmla="*/ 4196546 h 4842224"/>
              <a:gd name="csX20" fmla="*/ 2310441 w 2518881"/>
              <a:gd name="csY20" fmla="*/ 4256253 h 4842224"/>
              <a:gd name="csX21" fmla="*/ 2018166 w 2518881"/>
              <a:gd name="csY21" fmla="*/ 4251326 h 4842224"/>
              <a:gd name="csX22" fmla="*/ 1600632 w 2518881"/>
              <a:gd name="csY22" fmla="*/ 4245230 h 4842224"/>
              <a:gd name="csX23" fmla="*/ 1475372 w 2518881"/>
              <a:gd name="csY23" fmla="*/ 4242725 h 4842224"/>
              <a:gd name="csX24" fmla="*/ 1419172 w 2518881"/>
              <a:gd name="csY24" fmla="*/ 4243477 h 4842224"/>
              <a:gd name="csX25" fmla="*/ 1348525 w 2518881"/>
              <a:gd name="csY25" fmla="*/ 4305522 h 4842224"/>
              <a:gd name="csX26" fmla="*/ 1191449 w 2518881"/>
              <a:gd name="csY26" fmla="*/ 4446732 h 4842224"/>
              <a:gd name="csX27" fmla="*/ 1151532 w 2518881"/>
              <a:gd name="csY27" fmla="*/ 4501763 h 4842224"/>
              <a:gd name="csX28" fmla="*/ 1352283 w 2518881"/>
              <a:gd name="csY28" fmla="*/ 4597044 h 4842224"/>
              <a:gd name="csX29" fmla="*/ 1365477 w 2518881"/>
              <a:gd name="csY29" fmla="*/ 4644393 h 4842224"/>
              <a:gd name="csX30" fmla="*/ 1371239 w 2518881"/>
              <a:gd name="csY30" fmla="*/ 4669946 h 4842224"/>
              <a:gd name="csX31" fmla="*/ 1364976 w 2518881"/>
              <a:gd name="csY31" fmla="*/ 4688234 h 4842224"/>
              <a:gd name="csX32" fmla="*/ 1224350 w 2518881"/>
              <a:gd name="csY32" fmla="*/ 4839632 h 4842224"/>
              <a:gd name="csX33" fmla="*/ 1147942 w 2518881"/>
              <a:gd name="csY33" fmla="*/ 4835791 h 4842224"/>
              <a:gd name="csX34" fmla="*/ 1151532 w 2518881"/>
              <a:gd name="csY34" fmla="*/ 4501763 h 4842224"/>
              <a:gd name="csX35" fmla="*/ 1177253 w 2518881"/>
              <a:gd name="csY35" fmla="*/ 4511366 h 4842224"/>
              <a:gd name="csX36" fmla="*/ 1134413 w 2518881"/>
              <a:gd name="csY36" fmla="*/ 4814580 h 4842224"/>
              <a:gd name="csX37" fmla="*/ 1216501 w 2518881"/>
              <a:gd name="csY37" fmla="*/ 4823849 h 4842224"/>
              <a:gd name="csX38" fmla="*/ 1246229 w 2518881"/>
              <a:gd name="csY38" fmla="*/ 4519634 h 4842224"/>
              <a:gd name="csX39" fmla="*/ 1177253 w 2518881"/>
              <a:gd name="csY39" fmla="*/ 4511366 h 4842224"/>
              <a:gd name="csX40" fmla="*/ 1159800 w 2518881"/>
              <a:gd name="csY40" fmla="*/ 4576418 h 4842224"/>
              <a:gd name="csX41" fmla="*/ 1231782 w 2518881"/>
              <a:gd name="csY41" fmla="*/ 4756709 h 4842224"/>
              <a:gd name="csX42" fmla="*/ 1159800 w 2518881"/>
              <a:gd name="csY42" fmla="*/ 4576418 h 4842224"/>
              <a:gd name="csX0" fmla="*/ 1191449 w 2519575"/>
              <a:gd name="csY0" fmla="*/ 4446732 h 4842224"/>
              <a:gd name="csX1" fmla="*/ 1013663 w 2519575"/>
              <a:gd name="csY1" fmla="*/ 4292996 h 4842224"/>
              <a:gd name="csX2" fmla="*/ 940594 w 2519575"/>
              <a:gd name="csY2" fmla="*/ 4233205 h 4842224"/>
              <a:gd name="csX3" fmla="*/ 874123 w 2519575"/>
              <a:gd name="csY3" fmla="*/ 4231284 h 4842224"/>
              <a:gd name="csX4" fmla="*/ 723810 w 2519575"/>
              <a:gd name="csY4" fmla="*/ 4229113 h 4842224"/>
              <a:gd name="csX5" fmla="*/ 272873 w 2519575"/>
              <a:gd name="csY5" fmla="*/ 4221097 h 4842224"/>
              <a:gd name="csX6" fmla="*/ 181016 w 2519575"/>
              <a:gd name="csY6" fmla="*/ 4218926 h 4842224"/>
              <a:gd name="csX7" fmla="*/ 22854 w 2519575"/>
              <a:gd name="csY7" fmla="*/ 4164479 h 4842224"/>
              <a:gd name="csX8" fmla="*/ 7405 w 2519575"/>
              <a:gd name="csY8" fmla="*/ 4069031 h 4842224"/>
              <a:gd name="csX9" fmla="*/ 7405 w 2519575"/>
              <a:gd name="csY9" fmla="*/ 3910368 h 4842224"/>
              <a:gd name="csX10" fmla="*/ 7238 w 2519575"/>
              <a:gd name="csY10" fmla="*/ 244417 h 4842224"/>
              <a:gd name="csX11" fmla="*/ 105609 w 2519575"/>
              <a:gd name="csY11" fmla="*/ 4835 h 4842224"/>
              <a:gd name="csX12" fmla="*/ 289575 w 2519575"/>
              <a:gd name="csY12" fmla="*/ 7341 h 4842224"/>
              <a:gd name="csX13" fmla="*/ 2277038 w 2519575"/>
              <a:gd name="csY13" fmla="*/ 96275 h 4842224"/>
              <a:gd name="csX14" fmla="*/ 2469020 w 2519575"/>
              <a:gd name="csY14" fmla="*/ 140033 h 4842224"/>
              <a:gd name="csX15" fmla="*/ 2516118 w 2519575"/>
              <a:gd name="csY15" fmla="*/ 394729 h 4842224"/>
              <a:gd name="csX16" fmla="*/ 2516034 w 2519575"/>
              <a:gd name="csY16" fmla="*/ 3350872 h 4842224"/>
              <a:gd name="csX17" fmla="*/ 2516202 w 2519575"/>
              <a:gd name="csY17" fmla="*/ 3952121 h 4842224"/>
              <a:gd name="csX18" fmla="*/ 2492485 w 2519575"/>
              <a:gd name="csY18" fmla="*/ 4196546 h 4842224"/>
              <a:gd name="csX19" fmla="*/ 2310441 w 2519575"/>
              <a:gd name="csY19" fmla="*/ 4256253 h 4842224"/>
              <a:gd name="csX20" fmla="*/ 2018166 w 2519575"/>
              <a:gd name="csY20" fmla="*/ 4251326 h 4842224"/>
              <a:gd name="csX21" fmla="*/ 1600632 w 2519575"/>
              <a:gd name="csY21" fmla="*/ 4245230 h 4842224"/>
              <a:gd name="csX22" fmla="*/ 1475372 w 2519575"/>
              <a:gd name="csY22" fmla="*/ 4242725 h 4842224"/>
              <a:gd name="csX23" fmla="*/ 1419172 w 2519575"/>
              <a:gd name="csY23" fmla="*/ 4243477 h 4842224"/>
              <a:gd name="csX24" fmla="*/ 1348525 w 2519575"/>
              <a:gd name="csY24" fmla="*/ 4305522 h 4842224"/>
              <a:gd name="csX25" fmla="*/ 1191449 w 2519575"/>
              <a:gd name="csY25" fmla="*/ 4446732 h 4842224"/>
              <a:gd name="csX26" fmla="*/ 1151532 w 2519575"/>
              <a:gd name="csY26" fmla="*/ 4501763 h 4842224"/>
              <a:gd name="csX27" fmla="*/ 1352283 w 2519575"/>
              <a:gd name="csY27" fmla="*/ 4597044 h 4842224"/>
              <a:gd name="csX28" fmla="*/ 1365477 w 2519575"/>
              <a:gd name="csY28" fmla="*/ 4644393 h 4842224"/>
              <a:gd name="csX29" fmla="*/ 1371239 w 2519575"/>
              <a:gd name="csY29" fmla="*/ 4669946 h 4842224"/>
              <a:gd name="csX30" fmla="*/ 1364976 w 2519575"/>
              <a:gd name="csY30" fmla="*/ 4688234 h 4842224"/>
              <a:gd name="csX31" fmla="*/ 1224350 w 2519575"/>
              <a:gd name="csY31" fmla="*/ 4839632 h 4842224"/>
              <a:gd name="csX32" fmla="*/ 1147942 w 2519575"/>
              <a:gd name="csY32" fmla="*/ 4835791 h 4842224"/>
              <a:gd name="csX33" fmla="*/ 1151532 w 2519575"/>
              <a:gd name="csY33" fmla="*/ 4501763 h 4842224"/>
              <a:gd name="csX34" fmla="*/ 1177253 w 2519575"/>
              <a:gd name="csY34" fmla="*/ 4511366 h 4842224"/>
              <a:gd name="csX35" fmla="*/ 1134413 w 2519575"/>
              <a:gd name="csY35" fmla="*/ 4814580 h 4842224"/>
              <a:gd name="csX36" fmla="*/ 1216501 w 2519575"/>
              <a:gd name="csY36" fmla="*/ 4823849 h 4842224"/>
              <a:gd name="csX37" fmla="*/ 1246229 w 2519575"/>
              <a:gd name="csY37" fmla="*/ 4519634 h 4842224"/>
              <a:gd name="csX38" fmla="*/ 1177253 w 2519575"/>
              <a:gd name="csY38" fmla="*/ 4511366 h 4842224"/>
              <a:gd name="csX39" fmla="*/ 1159800 w 2519575"/>
              <a:gd name="csY39" fmla="*/ 4576418 h 4842224"/>
              <a:gd name="csX40" fmla="*/ 1231782 w 2519575"/>
              <a:gd name="csY40" fmla="*/ 4756709 h 4842224"/>
              <a:gd name="csX41" fmla="*/ 1159800 w 2519575"/>
              <a:gd name="csY41" fmla="*/ 4576418 h 4842224"/>
              <a:gd name="csX0" fmla="*/ 1191449 w 2520692"/>
              <a:gd name="csY0" fmla="*/ 4446732 h 4842224"/>
              <a:gd name="csX1" fmla="*/ 1013663 w 2520692"/>
              <a:gd name="csY1" fmla="*/ 4292996 h 4842224"/>
              <a:gd name="csX2" fmla="*/ 940594 w 2520692"/>
              <a:gd name="csY2" fmla="*/ 4233205 h 4842224"/>
              <a:gd name="csX3" fmla="*/ 874123 w 2520692"/>
              <a:gd name="csY3" fmla="*/ 4231284 h 4842224"/>
              <a:gd name="csX4" fmla="*/ 723810 w 2520692"/>
              <a:gd name="csY4" fmla="*/ 4229113 h 4842224"/>
              <a:gd name="csX5" fmla="*/ 272873 w 2520692"/>
              <a:gd name="csY5" fmla="*/ 4221097 h 4842224"/>
              <a:gd name="csX6" fmla="*/ 181016 w 2520692"/>
              <a:gd name="csY6" fmla="*/ 4218926 h 4842224"/>
              <a:gd name="csX7" fmla="*/ 22854 w 2520692"/>
              <a:gd name="csY7" fmla="*/ 4164479 h 4842224"/>
              <a:gd name="csX8" fmla="*/ 7405 w 2520692"/>
              <a:gd name="csY8" fmla="*/ 4069031 h 4842224"/>
              <a:gd name="csX9" fmla="*/ 7405 w 2520692"/>
              <a:gd name="csY9" fmla="*/ 3910368 h 4842224"/>
              <a:gd name="csX10" fmla="*/ 7238 w 2520692"/>
              <a:gd name="csY10" fmla="*/ 244417 h 4842224"/>
              <a:gd name="csX11" fmla="*/ 105609 w 2520692"/>
              <a:gd name="csY11" fmla="*/ 4835 h 4842224"/>
              <a:gd name="csX12" fmla="*/ 289575 w 2520692"/>
              <a:gd name="csY12" fmla="*/ 7341 h 4842224"/>
              <a:gd name="csX13" fmla="*/ 2277038 w 2520692"/>
              <a:gd name="csY13" fmla="*/ 96275 h 4842224"/>
              <a:gd name="csX14" fmla="*/ 2469020 w 2520692"/>
              <a:gd name="csY14" fmla="*/ 140033 h 4842224"/>
              <a:gd name="csX15" fmla="*/ 2516118 w 2520692"/>
              <a:gd name="csY15" fmla="*/ 394729 h 4842224"/>
              <a:gd name="csX16" fmla="*/ 2516202 w 2520692"/>
              <a:gd name="csY16" fmla="*/ 3952121 h 4842224"/>
              <a:gd name="csX17" fmla="*/ 2492485 w 2520692"/>
              <a:gd name="csY17" fmla="*/ 4196546 h 4842224"/>
              <a:gd name="csX18" fmla="*/ 2310441 w 2520692"/>
              <a:gd name="csY18" fmla="*/ 4256253 h 4842224"/>
              <a:gd name="csX19" fmla="*/ 2018166 w 2520692"/>
              <a:gd name="csY19" fmla="*/ 4251326 h 4842224"/>
              <a:gd name="csX20" fmla="*/ 1600632 w 2520692"/>
              <a:gd name="csY20" fmla="*/ 4245230 h 4842224"/>
              <a:gd name="csX21" fmla="*/ 1475372 w 2520692"/>
              <a:gd name="csY21" fmla="*/ 4242725 h 4842224"/>
              <a:gd name="csX22" fmla="*/ 1419172 w 2520692"/>
              <a:gd name="csY22" fmla="*/ 4243477 h 4842224"/>
              <a:gd name="csX23" fmla="*/ 1348525 w 2520692"/>
              <a:gd name="csY23" fmla="*/ 4305522 h 4842224"/>
              <a:gd name="csX24" fmla="*/ 1191449 w 2520692"/>
              <a:gd name="csY24" fmla="*/ 4446732 h 4842224"/>
              <a:gd name="csX25" fmla="*/ 1151532 w 2520692"/>
              <a:gd name="csY25" fmla="*/ 4501763 h 4842224"/>
              <a:gd name="csX26" fmla="*/ 1352283 w 2520692"/>
              <a:gd name="csY26" fmla="*/ 4597044 h 4842224"/>
              <a:gd name="csX27" fmla="*/ 1365477 w 2520692"/>
              <a:gd name="csY27" fmla="*/ 4644393 h 4842224"/>
              <a:gd name="csX28" fmla="*/ 1371239 w 2520692"/>
              <a:gd name="csY28" fmla="*/ 4669946 h 4842224"/>
              <a:gd name="csX29" fmla="*/ 1364976 w 2520692"/>
              <a:gd name="csY29" fmla="*/ 4688234 h 4842224"/>
              <a:gd name="csX30" fmla="*/ 1224350 w 2520692"/>
              <a:gd name="csY30" fmla="*/ 4839632 h 4842224"/>
              <a:gd name="csX31" fmla="*/ 1147942 w 2520692"/>
              <a:gd name="csY31" fmla="*/ 4835791 h 4842224"/>
              <a:gd name="csX32" fmla="*/ 1151532 w 2520692"/>
              <a:gd name="csY32" fmla="*/ 4501763 h 4842224"/>
              <a:gd name="csX33" fmla="*/ 1177253 w 2520692"/>
              <a:gd name="csY33" fmla="*/ 4511366 h 4842224"/>
              <a:gd name="csX34" fmla="*/ 1134413 w 2520692"/>
              <a:gd name="csY34" fmla="*/ 4814580 h 4842224"/>
              <a:gd name="csX35" fmla="*/ 1216501 w 2520692"/>
              <a:gd name="csY35" fmla="*/ 4823849 h 4842224"/>
              <a:gd name="csX36" fmla="*/ 1246229 w 2520692"/>
              <a:gd name="csY36" fmla="*/ 4519634 h 4842224"/>
              <a:gd name="csX37" fmla="*/ 1177253 w 2520692"/>
              <a:gd name="csY37" fmla="*/ 4511366 h 4842224"/>
              <a:gd name="csX38" fmla="*/ 1159800 w 2520692"/>
              <a:gd name="csY38" fmla="*/ 4576418 h 4842224"/>
              <a:gd name="csX39" fmla="*/ 1231782 w 2520692"/>
              <a:gd name="csY39" fmla="*/ 4756709 h 4842224"/>
              <a:gd name="csX40" fmla="*/ 1159800 w 2520692"/>
              <a:gd name="csY40" fmla="*/ 4576418 h 48422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520692" h="4842224">
                <a:moveTo>
                  <a:pt x="1191449" y="4446732"/>
                </a:moveTo>
                <a:cubicBezTo>
                  <a:pt x="1127733" y="4401221"/>
                  <a:pt x="1072284" y="4344603"/>
                  <a:pt x="1013663" y="4292996"/>
                </a:cubicBezTo>
                <a:cubicBezTo>
                  <a:pt x="993203" y="4274958"/>
                  <a:pt x="967650" y="4238800"/>
                  <a:pt x="940594" y="4233205"/>
                </a:cubicBezTo>
                <a:cubicBezTo>
                  <a:pt x="919717" y="4228863"/>
                  <a:pt x="895333" y="4231618"/>
                  <a:pt x="874123" y="4231284"/>
                </a:cubicBezTo>
                <a:lnTo>
                  <a:pt x="723810" y="4229113"/>
                </a:lnTo>
                <a:lnTo>
                  <a:pt x="272873" y="4221097"/>
                </a:lnTo>
                <a:lnTo>
                  <a:pt x="181016" y="4218926"/>
                </a:lnTo>
                <a:cubicBezTo>
                  <a:pt x="122143" y="4218508"/>
                  <a:pt x="58511" y="4220679"/>
                  <a:pt x="22854" y="4164479"/>
                </a:cubicBezTo>
                <a:cubicBezTo>
                  <a:pt x="4482" y="4135585"/>
                  <a:pt x="7321" y="4101849"/>
                  <a:pt x="7405" y="4069031"/>
                </a:cubicBezTo>
                <a:cubicBezTo>
                  <a:pt x="7405" y="4016171"/>
                  <a:pt x="7489" y="3963228"/>
                  <a:pt x="7405" y="3910368"/>
                </a:cubicBezTo>
                <a:cubicBezTo>
                  <a:pt x="7377" y="3272932"/>
                  <a:pt x="-9129" y="895339"/>
                  <a:pt x="7238" y="244417"/>
                </a:cubicBezTo>
                <a:cubicBezTo>
                  <a:pt x="7071" y="148885"/>
                  <a:pt x="-13889" y="33729"/>
                  <a:pt x="105609" y="4835"/>
                </a:cubicBezTo>
                <a:cubicBezTo>
                  <a:pt x="152289" y="-6438"/>
                  <a:pt x="239387" y="5253"/>
                  <a:pt x="289575" y="7341"/>
                </a:cubicBezTo>
                <a:lnTo>
                  <a:pt x="2277038" y="96275"/>
                </a:lnTo>
                <a:cubicBezTo>
                  <a:pt x="2344010" y="98864"/>
                  <a:pt x="2415743" y="91432"/>
                  <a:pt x="2469020" y="140033"/>
                </a:cubicBezTo>
                <a:cubicBezTo>
                  <a:pt x="2536160" y="201077"/>
                  <a:pt x="2516034" y="312725"/>
                  <a:pt x="2516118" y="394729"/>
                </a:cubicBezTo>
                <a:cubicBezTo>
                  <a:pt x="2523982" y="1030077"/>
                  <a:pt x="2520141" y="3318485"/>
                  <a:pt x="2516202" y="3952121"/>
                </a:cubicBezTo>
                <a:cubicBezTo>
                  <a:pt x="2516202" y="4019010"/>
                  <a:pt x="2530147" y="4142183"/>
                  <a:pt x="2492485" y="4196546"/>
                </a:cubicBezTo>
                <a:cubicBezTo>
                  <a:pt x="2449145" y="4259009"/>
                  <a:pt x="2378582" y="4257255"/>
                  <a:pt x="2310441" y="4256253"/>
                </a:cubicBezTo>
                <a:lnTo>
                  <a:pt x="2018166" y="4251326"/>
                </a:lnTo>
                <a:lnTo>
                  <a:pt x="1600632" y="4245230"/>
                </a:lnTo>
                <a:lnTo>
                  <a:pt x="1475372" y="4242725"/>
                </a:lnTo>
                <a:cubicBezTo>
                  <a:pt x="1458003" y="4242475"/>
                  <a:pt x="1435957" y="4238549"/>
                  <a:pt x="1419172" y="4243477"/>
                </a:cubicBezTo>
                <a:cubicBezTo>
                  <a:pt x="1400383" y="4248988"/>
                  <a:pt x="1364224" y="4290825"/>
                  <a:pt x="1348525" y="4305522"/>
                </a:cubicBezTo>
                <a:cubicBezTo>
                  <a:pt x="1297753" y="4352954"/>
                  <a:pt x="1247899" y="4406148"/>
                  <a:pt x="1191449" y="4446732"/>
                </a:cubicBezTo>
                <a:close/>
                <a:moveTo>
                  <a:pt x="1151532" y="4501763"/>
                </a:moveTo>
                <a:cubicBezTo>
                  <a:pt x="1231198" y="4481805"/>
                  <a:pt x="1317628" y="4522306"/>
                  <a:pt x="1352283" y="4597044"/>
                </a:cubicBezTo>
                <a:cubicBezTo>
                  <a:pt x="1359464" y="4612493"/>
                  <a:pt x="1361636" y="4628026"/>
                  <a:pt x="1365477" y="4644393"/>
                </a:cubicBezTo>
                <a:cubicBezTo>
                  <a:pt x="1367398" y="4652660"/>
                  <a:pt x="1371656" y="4661345"/>
                  <a:pt x="1371239" y="4669946"/>
                </a:cubicBezTo>
                <a:cubicBezTo>
                  <a:pt x="1370988" y="4676459"/>
                  <a:pt x="1366479" y="4682054"/>
                  <a:pt x="1364976" y="4688234"/>
                </a:cubicBezTo>
                <a:cubicBezTo>
                  <a:pt x="1345352" y="4765645"/>
                  <a:pt x="1310947" y="4825102"/>
                  <a:pt x="1224350" y="4839632"/>
                </a:cubicBezTo>
                <a:cubicBezTo>
                  <a:pt x="1198964" y="4843974"/>
                  <a:pt x="1172743" y="4842972"/>
                  <a:pt x="1147942" y="4835791"/>
                </a:cubicBezTo>
                <a:cubicBezTo>
                  <a:pt x="978840" y="4787357"/>
                  <a:pt x="979174" y="4545103"/>
                  <a:pt x="1151532" y="4501763"/>
                </a:cubicBezTo>
                <a:close/>
                <a:moveTo>
                  <a:pt x="1177253" y="4511366"/>
                </a:moveTo>
                <a:cubicBezTo>
                  <a:pt x="1018422" y="4527734"/>
                  <a:pt x="983934" y="4756543"/>
                  <a:pt x="1134413" y="4814580"/>
                </a:cubicBezTo>
                <a:cubicBezTo>
                  <a:pt x="1160468" y="4824601"/>
                  <a:pt x="1188860" y="4827106"/>
                  <a:pt x="1216501" y="4823849"/>
                </a:cubicBezTo>
                <a:cubicBezTo>
                  <a:pt x="1376333" y="4804977"/>
                  <a:pt x="1397627" y="4572243"/>
                  <a:pt x="1246229" y="4519634"/>
                </a:cubicBezTo>
                <a:cubicBezTo>
                  <a:pt x="1224183" y="4512034"/>
                  <a:pt x="1200467" y="4508945"/>
                  <a:pt x="1177253" y="4511366"/>
                </a:cubicBezTo>
                <a:close/>
                <a:moveTo>
                  <a:pt x="1159800" y="4576418"/>
                </a:moveTo>
                <a:cubicBezTo>
                  <a:pt x="1280801" y="4539675"/>
                  <a:pt x="1342847" y="4709361"/>
                  <a:pt x="1231782" y="4756709"/>
                </a:cubicBezTo>
                <a:cubicBezTo>
                  <a:pt x="1107107" y="4809903"/>
                  <a:pt x="1042556" y="4611992"/>
                  <a:pt x="1159800" y="4576418"/>
                </a:cubicBezTo>
                <a:close/>
              </a:path>
            </a:pathLst>
          </a:custGeom>
          <a:solidFill>
            <a:schemeClr val="accent6"/>
          </a:solidFill>
          <a:ln w="2088" cap="flat">
            <a:solidFill>
              <a:schemeClr val="accent6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CAA47AB-32F2-F59E-0509-E3D20EC6EA5B}"/>
              </a:ext>
            </a:extLst>
          </p:cNvPr>
          <p:cNvSpPr/>
          <p:nvPr/>
        </p:nvSpPr>
        <p:spPr>
          <a:xfrm>
            <a:off x="3609090" y="1524170"/>
            <a:ext cx="2323945" cy="4398081"/>
          </a:xfrm>
          <a:custGeom>
            <a:avLst/>
            <a:gdLst>
              <a:gd name="csX0" fmla="*/ 1124301 w 2318324"/>
              <a:gd name="csY0" fmla="*/ 3993836 h 4398081"/>
              <a:gd name="csX1" fmla="*/ 982006 w 2318324"/>
              <a:gd name="csY1" fmla="*/ 3863315 h 4398081"/>
              <a:gd name="csX2" fmla="*/ 915200 w 2318324"/>
              <a:gd name="csY2" fmla="*/ 3803691 h 4398081"/>
              <a:gd name="csX3" fmla="*/ 865430 w 2318324"/>
              <a:gd name="csY3" fmla="*/ 3799098 h 4398081"/>
              <a:gd name="csX4" fmla="*/ 765222 w 2318324"/>
              <a:gd name="csY4" fmla="*/ 3796676 h 4398081"/>
              <a:gd name="csX5" fmla="*/ 422843 w 2318324"/>
              <a:gd name="csY5" fmla="*/ 3788994 h 4398081"/>
              <a:gd name="csX6" fmla="*/ 155622 w 2318324"/>
              <a:gd name="csY6" fmla="*/ 3783482 h 4398081"/>
              <a:gd name="csX7" fmla="*/ 18253 w 2318324"/>
              <a:gd name="csY7" fmla="*/ 3732710 h 4398081"/>
              <a:gd name="csX8" fmla="*/ 967 w 2318324"/>
              <a:gd name="csY8" fmla="*/ 3633420 h 4398081"/>
              <a:gd name="csX9" fmla="*/ 1050 w 2318324"/>
              <a:gd name="csY9" fmla="*/ 3499810 h 4398081"/>
              <a:gd name="csX10" fmla="*/ 1134 w 2318324"/>
              <a:gd name="csY10" fmla="*/ 2948664 h 4398081"/>
              <a:gd name="csX11" fmla="*/ 1134 w 2318324"/>
              <a:gd name="csY11" fmla="*/ 844292 h 4398081"/>
              <a:gd name="csX12" fmla="*/ 883 w 2318324"/>
              <a:gd name="csY12" fmla="*/ 226341 h 4398081"/>
              <a:gd name="csX13" fmla="*/ 89401 w 2318324"/>
              <a:gd name="csY13" fmla="*/ 6634 h 4398081"/>
              <a:gd name="csX14" fmla="*/ 250318 w 2318324"/>
              <a:gd name="csY14" fmla="*/ 9390 h 4398081"/>
              <a:gd name="csX15" fmla="*/ 573156 w 2318324"/>
              <a:gd name="csY15" fmla="*/ 30935 h 4398081"/>
              <a:gd name="csX16" fmla="*/ 1775654 w 2318324"/>
              <a:gd name="csY16" fmla="*/ 114525 h 4398081"/>
              <a:gd name="csX17" fmla="*/ 2118033 w 2318324"/>
              <a:gd name="csY17" fmla="*/ 138742 h 4398081"/>
              <a:gd name="csX18" fmla="*/ 2297489 w 2318324"/>
              <a:gd name="csY18" fmla="*/ 218324 h 4398081"/>
              <a:gd name="csX19" fmla="*/ 2316194 w 2318324"/>
              <a:gd name="csY19" fmla="*/ 401705 h 4398081"/>
              <a:gd name="csX20" fmla="*/ 2316278 w 2318324"/>
              <a:gd name="csY20" fmla="*/ 785837 h 4398081"/>
              <a:gd name="csX21" fmla="*/ 2316278 w 2318324"/>
              <a:gd name="csY21" fmla="*/ 2238856 h 4398081"/>
              <a:gd name="csX22" fmla="*/ 2316194 w 2318324"/>
              <a:gd name="csY22" fmla="*/ 3349497 h 4398081"/>
              <a:gd name="csX23" fmla="*/ 2316028 w 2318324"/>
              <a:gd name="csY23" fmla="*/ 3633420 h 4398081"/>
              <a:gd name="csX24" fmla="*/ 2292645 w 2318324"/>
              <a:gd name="csY24" fmla="*/ 3770372 h 4398081"/>
              <a:gd name="csX25" fmla="*/ 2026175 w 2318324"/>
              <a:gd name="csY25" fmla="*/ 3823148 h 4398081"/>
              <a:gd name="csX26" fmla="*/ 1541835 w 2318324"/>
              <a:gd name="csY26" fmla="*/ 3813461 h 4398081"/>
              <a:gd name="csX27" fmla="*/ 1399874 w 2318324"/>
              <a:gd name="csY27" fmla="*/ 3810789 h 4398081"/>
              <a:gd name="csX28" fmla="*/ 1333235 w 2318324"/>
              <a:gd name="csY28" fmla="*/ 3810455 h 4398081"/>
              <a:gd name="csX29" fmla="*/ 1272860 w 2318324"/>
              <a:gd name="csY29" fmla="*/ 3861478 h 4398081"/>
              <a:gd name="csX30" fmla="*/ 1124301 w 2318324"/>
              <a:gd name="csY30" fmla="*/ 3993836 h 4398081"/>
              <a:gd name="csX31" fmla="*/ 954448 w 2318324"/>
              <a:gd name="csY31" fmla="*/ 4239346 h 4398081"/>
              <a:gd name="csX32" fmla="*/ 957538 w 2318324"/>
              <a:gd name="csY32" fmla="*/ 4217969 h 4398081"/>
              <a:gd name="csX33" fmla="*/ 954365 w 2318324"/>
              <a:gd name="csY33" fmla="*/ 4211789 h 4398081"/>
              <a:gd name="csX34" fmla="*/ 964552 w 2318324"/>
              <a:gd name="csY34" fmla="*/ 4170203 h 4398081"/>
              <a:gd name="csX35" fmla="*/ 1064593 w 2318324"/>
              <a:gd name="csY35" fmla="*/ 4061811 h 4398081"/>
              <a:gd name="csX36" fmla="*/ 1283716 w 2318324"/>
              <a:gd name="csY36" fmla="*/ 4146069 h 4398081"/>
              <a:gd name="csX37" fmla="*/ 1301001 w 2318324"/>
              <a:gd name="csY37" fmla="*/ 4213542 h 4398081"/>
              <a:gd name="csX38" fmla="*/ 1304509 w 2318324"/>
              <a:gd name="csY38" fmla="*/ 4236089 h 4398081"/>
              <a:gd name="csX39" fmla="*/ 1297327 w 2318324"/>
              <a:gd name="csY39" fmla="*/ 4259722 h 4398081"/>
              <a:gd name="csX40" fmla="*/ 1051483 w 2318324"/>
              <a:gd name="csY40" fmla="*/ 4378218 h 4398081"/>
              <a:gd name="csX41" fmla="*/ 963550 w 2318324"/>
              <a:gd name="csY41" fmla="*/ 4274920 h 4398081"/>
              <a:gd name="csX42" fmla="*/ 954448 w 2318324"/>
              <a:gd name="csY42" fmla="*/ 4239346 h 4398081"/>
              <a:gd name="csX43" fmla="*/ 1101670 w 2318324"/>
              <a:gd name="csY43" fmla="*/ 4066988 h 4398081"/>
              <a:gd name="csX44" fmla="*/ 1088226 w 2318324"/>
              <a:gd name="csY44" fmla="*/ 4375797 h 4398081"/>
              <a:gd name="csX45" fmla="*/ 1157286 w 2318324"/>
              <a:gd name="csY45" fmla="*/ 4379137 h 4398081"/>
              <a:gd name="csX46" fmla="*/ 1166555 w 2318324"/>
              <a:gd name="csY46" fmla="*/ 4070078 h 4398081"/>
              <a:gd name="csX47" fmla="*/ 1101670 w 2318324"/>
              <a:gd name="csY47" fmla="*/ 4066988 h 4398081"/>
              <a:gd name="csX48" fmla="*/ 1125554 w 2318324"/>
              <a:gd name="csY48" fmla="*/ 4125359 h 4398081"/>
              <a:gd name="csX49" fmla="*/ 1140835 w 2318324"/>
              <a:gd name="csY49" fmla="*/ 4320682 h 4398081"/>
              <a:gd name="csX50" fmla="*/ 1125554 w 2318324"/>
              <a:gd name="csY50" fmla="*/ 4125359 h 4398081"/>
              <a:gd name="csX0" fmla="*/ 1124301 w 2318324"/>
              <a:gd name="csY0" fmla="*/ 3993836 h 4398081"/>
              <a:gd name="csX1" fmla="*/ 982006 w 2318324"/>
              <a:gd name="csY1" fmla="*/ 3863315 h 4398081"/>
              <a:gd name="csX2" fmla="*/ 915200 w 2318324"/>
              <a:gd name="csY2" fmla="*/ 3803691 h 4398081"/>
              <a:gd name="csX3" fmla="*/ 865430 w 2318324"/>
              <a:gd name="csY3" fmla="*/ 3799098 h 4398081"/>
              <a:gd name="csX4" fmla="*/ 765222 w 2318324"/>
              <a:gd name="csY4" fmla="*/ 3796676 h 4398081"/>
              <a:gd name="csX5" fmla="*/ 422843 w 2318324"/>
              <a:gd name="csY5" fmla="*/ 3788994 h 4398081"/>
              <a:gd name="csX6" fmla="*/ 155622 w 2318324"/>
              <a:gd name="csY6" fmla="*/ 3783482 h 4398081"/>
              <a:gd name="csX7" fmla="*/ 18253 w 2318324"/>
              <a:gd name="csY7" fmla="*/ 3732710 h 4398081"/>
              <a:gd name="csX8" fmla="*/ 967 w 2318324"/>
              <a:gd name="csY8" fmla="*/ 3633420 h 4398081"/>
              <a:gd name="csX9" fmla="*/ 1050 w 2318324"/>
              <a:gd name="csY9" fmla="*/ 3499810 h 4398081"/>
              <a:gd name="csX10" fmla="*/ 1134 w 2318324"/>
              <a:gd name="csY10" fmla="*/ 2948664 h 4398081"/>
              <a:gd name="csX11" fmla="*/ 1134 w 2318324"/>
              <a:gd name="csY11" fmla="*/ 844292 h 4398081"/>
              <a:gd name="csX12" fmla="*/ 883 w 2318324"/>
              <a:gd name="csY12" fmla="*/ 226341 h 4398081"/>
              <a:gd name="csX13" fmla="*/ 89401 w 2318324"/>
              <a:gd name="csY13" fmla="*/ 6634 h 4398081"/>
              <a:gd name="csX14" fmla="*/ 250318 w 2318324"/>
              <a:gd name="csY14" fmla="*/ 9390 h 4398081"/>
              <a:gd name="csX15" fmla="*/ 1775654 w 2318324"/>
              <a:gd name="csY15" fmla="*/ 114525 h 4398081"/>
              <a:gd name="csX16" fmla="*/ 2118033 w 2318324"/>
              <a:gd name="csY16" fmla="*/ 138742 h 4398081"/>
              <a:gd name="csX17" fmla="*/ 2297489 w 2318324"/>
              <a:gd name="csY17" fmla="*/ 218324 h 4398081"/>
              <a:gd name="csX18" fmla="*/ 2316194 w 2318324"/>
              <a:gd name="csY18" fmla="*/ 401705 h 4398081"/>
              <a:gd name="csX19" fmla="*/ 2316278 w 2318324"/>
              <a:gd name="csY19" fmla="*/ 785837 h 4398081"/>
              <a:gd name="csX20" fmla="*/ 2316278 w 2318324"/>
              <a:gd name="csY20" fmla="*/ 2238856 h 4398081"/>
              <a:gd name="csX21" fmla="*/ 2316194 w 2318324"/>
              <a:gd name="csY21" fmla="*/ 3349497 h 4398081"/>
              <a:gd name="csX22" fmla="*/ 2316028 w 2318324"/>
              <a:gd name="csY22" fmla="*/ 3633420 h 4398081"/>
              <a:gd name="csX23" fmla="*/ 2292645 w 2318324"/>
              <a:gd name="csY23" fmla="*/ 3770372 h 4398081"/>
              <a:gd name="csX24" fmla="*/ 2026175 w 2318324"/>
              <a:gd name="csY24" fmla="*/ 3823148 h 4398081"/>
              <a:gd name="csX25" fmla="*/ 1541835 w 2318324"/>
              <a:gd name="csY25" fmla="*/ 3813461 h 4398081"/>
              <a:gd name="csX26" fmla="*/ 1399874 w 2318324"/>
              <a:gd name="csY26" fmla="*/ 3810789 h 4398081"/>
              <a:gd name="csX27" fmla="*/ 1333235 w 2318324"/>
              <a:gd name="csY27" fmla="*/ 3810455 h 4398081"/>
              <a:gd name="csX28" fmla="*/ 1272860 w 2318324"/>
              <a:gd name="csY28" fmla="*/ 3861478 h 4398081"/>
              <a:gd name="csX29" fmla="*/ 1124301 w 2318324"/>
              <a:gd name="csY29" fmla="*/ 3993836 h 4398081"/>
              <a:gd name="csX30" fmla="*/ 954448 w 2318324"/>
              <a:gd name="csY30" fmla="*/ 4239346 h 4398081"/>
              <a:gd name="csX31" fmla="*/ 957538 w 2318324"/>
              <a:gd name="csY31" fmla="*/ 4217969 h 4398081"/>
              <a:gd name="csX32" fmla="*/ 954365 w 2318324"/>
              <a:gd name="csY32" fmla="*/ 4211789 h 4398081"/>
              <a:gd name="csX33" fmla="*/ 964552 w 2318324"/>
              <a:gd name="csY33" fmla="*/ 4170203 h 4398081"/>
              <a:gd name="csX34" fmla="*/ 1064593 w 2318324"/>
              <a:gd name="csY34" fmla="*/ 4061811 h 4398081"/>
              <a:gd name="csX35" fmla="*/ 1283716 w 2318324"/>
              <a:gd name="csY35" fmla="*/ 4146069 h 4398081"/>
              <a:gd name="csX36" fmla="*/ 1301001 w 2318324"/>
              <a:gd name="csY36" fmla="*/ 4213542 h 4398081"/>
              <a:gd name="csX37" fmla="*/ 1304509 w 2318324"/>
              <a:gd name="csY37" fmla="*/ 4236089 h 4398081"/>
              <a:gd name="csX38" fmla="*/ 1297327 w 2318324"/>
              <a:gd name="csY38" fmla="*/ 4259722 h 4398081"/>
              <a:gd name="csX39" fmla="*/ 1051483 w 2318324"/>
              <a:gd name="csY39" fmla="*/ 4378218 h 4398081"/>
              <a:gd name="csX40" fmla="*/ 963550 w 2318324"/>
              <a:gd name="csY40" fmla="*/ 4274920 h 4398081"/>
              <a:gd name="csX41" fmla="*/ 954448 w 2318324"/>
              <a:gd name="csY41" fmla="*/ 4239346 h 4398081"/>
              <a:gd name="csX42" fmla="*/ 1101670 w 2318324"/>
              <a:gd name="csY42" fmla="*/ 4066988 h 4398081"/>
              <a:gd name="csX43" fmla="*/ 1088226 w 2318324"/>
              <a:gd name="csY43" fmla="*/ 4375797 h 4398081"/>
              <a:gd name="csX44" fmla="*/ 1157286 w 2318324"/>
              <a:gd name="csY44" fmla="*/ 4379137 h 4398081"/>
              <a:gd name="csX45" fmla="*/ 1166555 w 2318324"/>
              <a:gd name="csY45" fmla="*/ 4070078 h 4398081"/>
              <a:gd name="csX46" fmla="*/ 1101670 w 2318324"/>
              <a:gd name="csY46" fmla="*/ 4066988 h 4398081"/>
              <a:gd name="csX47" fmla="*/ 1125554 w 2318324"/>
              <a:gd name="csY47" fmla="*/ 4125359 h 4398081"/>
              <a:gd name="csX48" fmla="*/ 1140835 w 2318324"/>
              <a:gd name="csY48" fmla="*/ 4320682 h 4398081"/>
              <a:gd name="csX49" fmla="*/ 1125554 w 2318324"/>
              <a:gd name="csY49" fmla="*/ 4125359 h 4398081"/>
              <a:gd name="csX0" fmla="*/ 1124301 w 2318324"/>
              <a:gd name="csY0" fmla="*/ 3993836 h 4398081"/>
              <a:gd name="csX1" fmla="*/ 982006 w 2318324"/>
              <a:gd name="csY1" fmla="*/ 3863315 h 4398081"/>
              <a:gd name="csX2" fmla="*/ 915200 w 2318324"/>
              <a:gd name="csY2" fmla="*/ 3803691 h 4398081"/>
              <a:gd name="csX3" fmla="*/ 865430 w 2318324"/>
              <a:gd name="csY3" fmla="*/ 3799098 h 4398081"/>
              <a:gd name="csX4" fmla="*/ 765222 w 2318324"/>
              <a:gd name="csY4" fmla="*/ 3796676 h 4398081"/>
              <a:gd name="csX5" fmla="*/ 422843 w 2318324"/>
              <a:gd name="csY5" fmla="*/ 3788994 h 4398081"/>
              <a:gd name="csX6" fmla="*/ 155622 w 2318324"/>
              <a:gd name="csY6" fmla="*/ 3783482 h 4398081"/>
              <a:gd name="csX7" fmla="*/ 18253 w 2318324"/>
              <a:gd name="csY7" fmla="*/ 3732710 h 4398081"/>
              <a:gd name="csX8" fmla="*/ 967 w 2318324"/>
              <a:gd name="csY8" fmla="*/ 3633420 h 4398081"/>
              <a:gd name="csX9" fmla="*/ 1050 w 2318324"/>
              <a:gd name="csY9" fmla="*/ 3499810 h 4398081"/>
              <a:gd name="csX10" fmla="*/ 1134 w 2318324"/>
              <a:gd name="csY10" fmla="*/ 2948664 h 4398081"/>
              <a:gd name="csX11" fmla="*/ 1134 w 2318324"/>
              <a:gd name="csY11" fmla="*/ 844292 h 4398081"/>
              <a:gd name="csX12" fmla="*/ 883 w 2318324"/>
              <a:gd name="csY12" fmla="*/ 226341 h 4398081"/>
              <a:gd name="csX13" fmla="*/ 89401 w 2318324"/>
              <a:gd name="csY13" fmla="*/ 6634 h 4398081"/>
              <a:gd name="csX14" fmla="*/ 250318 w 2318324"/>
              <a:gd name="csY14" fmla="*/ 9390 h 4398081"/>
              <a:gd name="csX15" fmla="*/ 2118033 w 2318324"/>
              <a:gd name="csY15" fmla="*/ 138742 h 4398081"/>
              <a:gd name="csX16" fmla="*/ 2297489 w 2318324"/>
              <a:gd name="csY16" fmla="*/ 218324 h 4398081"/>
              <a:gd name="csX17" fmla="*/ 2316194 w 2318324"/>
              <a:gd name="csY17" fmla="*/ 401705 h 4398081"/>
              <a:gd name="csX18" fmla="*/ 2316278 w 2318324"/>
              <a:gd name="csY18" fmla="*/ 785837 h 4398081"/>
              <a:gd name="csX19" fmla="*/ 2316278 w 2318324"/>
              <a:gd name="csY19" fmla="*/ 2238856 h 4398081"/>
              <a:gd name="csX20" fmla="*/ 2316194 w 2318324"/>
              <a:gd name="csY20" fmla="*/ 3349497 h 4398081"/>
              <a:gd name="csX21" fmla="*/ 2316028 w 2318324"/>
              <a:gd name="csY21" fmla="*/ 3633420 h 4398081"/>
              <a:gd name="csX22" fmla="*/ 2292645 w 2318324"/>
              <a:gd name="csY22" fmla="*/ 3770372 h 4398081"/>
              <a:gd name="csX23" fmla="*/ 2026175 w 2318324"/>
              <a:gd name="csY23" fmla="*/ 3823148 h 4398081"/>
              <a:gd name="csX24" fmla="*/ 1541835 w 2318324"/>
              <a:gd name="csY24" fmla="*/ 3813461 h 4398081"/>
              <a:gd name="csX25" fmla="*/ 1399874 w 2318324"/>
              <a:gd name="csY25" fmla="*/ 3810789 h 4398081"/>
              <a:gd name="csX26" fmla="*/ 1333235 w 2318324"/>
              <a:gd name="csY26" fmla="*/ 3810455 h 4398081"/>
              <a:gd name="csX27" fmla="*/ 1272860 w 2318324"/>
              <a:gd name="csY27" fmla="*/ 3861478 h 4398081"/>
              <a:gd name="csX28" fmla="*/ 1124301 w 2318324"/>
              <a:gd name="csY28" fmla="*/ 3993836 h 4398081"/>
              <a:gd name="csX29" fmla="*/ 954448 w 2318324"/>
              <a:gd name="csY29" fmla="*/ 4239346 h 4398081"/>
              <a:gd name="csX30" fmla="*/ 957538 w 2318324"/>
              <a:gd name="csY30" fmla="*/ 4217969 h 4398081"/>
              <a:gd name="csX31" fmla="*/ 954365 w 2318324"/>
              <a:gd name="csY31" fmla="*/ 4211789 h 4398081"/>
              <a:gd name="csX32" fmla="*/ 964552 w 2318324"/>
              <a:gd name="csY32" fmla="*/ 4170203 h 4398081"/>
              <a:gd name="csX33" fmla="*/ 1064593 w 2318324"/>
              <a:gd name="csY33" fmla="*/ 4061811 h 4398081"/>
              <a:gd name="csX34" fmla="*/ 1283716 w 2318324"/>
              <a:gd name="csY34" fmla="*/ 4146069 h 4398081"/>
              <a:gd name="csX35" fmla="*/ 1301001 w 2318324"/>
              <a:gd name="csY35" fmla="*/ 4213542 h 4398081"/>
              <a:gd name="csX36" fmla="*/ 1304509 w 2318324"/>
              <a:gd name="csY36" fmla="*/ 4236089 h 4398081"/>
              <a:gd name="csX37" fmla="*/ 1297327 w 2318324"/>
              <a:gd name="csY37" fmla="*/ 4259722 h 4398081"/>
              <a:gd name="csX38" fmla="*/ 1051483 w 2318324"/>
              <a:gd name="csY38" fmla="*/ 4378218 h 4398081"/>
              <a:gd name="csX39" fmla="*/ 963550 w 2318324"/>
              <a:gd name="csY39" fmla="*/ 4274920 h 4398081"/>
              <a:gd name="csX40" fmla="*/ 954448 w 2318324"/>
              <a:gd name="csY40" fmla="*/ 4239346 h 4398081"/>
              <a:gd name="csX41" fmla="*/ 1101670 w 2318324"/>
              <a:gd name="csY41" fmla="*/ 4066988 h 4398081"/>
              <a:gd name="csX42" fmla="*/ 1088226 w 2318324"/>
              <a:gd name="csY42" fmla="*/ 4375797 h 4398081"/>
              <a:gd name="csX43" fmla="*/ 1157286 w 2318324"/>
              <a:gd name="csY43" fmla="*/ 4379137 h 4398081"/>
              <a:gd name="csX44" fmla="*/ 1166555 w 2318324"/>
              <a:gd name="csY44" fmla="*/ 4070078 h 4398081"/>
              <a:gd name="csX45" fmla="*/ 1101670 w 2318324"/>
              <a:gd name="csY45" fmla="*/ 4066988 h 4398081"/>
              <a:gd name="csX46" fmla="*/ 1125554 w 2318324"/>
              <a:gd name="csY46" fmla="*/ 4125359 h 4398081"/>
              <a:gd name="csX47" fmla="*/ 1140835 w 2318324"/>
              <a:gd name="csY47" fmla="*/ 4320682 h 4398081"/>
              <a:gd name="csX48" fmla="*/ 1125554 w 2318324"/>
              <a:gd name="csY48" fmla="*/ 4125359 h 4398081"/>
              <a:gd name="csX0" fmla="*/ 1129897 w 2323920"/>
              <a:gd name="csY0" fmla="*/ 3993836 h 4398081"/>
              <a:gd name="csX1" fmla="*/ 987602 w 2323920"/>
              <a:gd name="csY1" fmla="*/ 3863315 h 4398081"/>
              <a:gd name="csX2" fmla="*/ 920796 w 2323920"/>
              <a:gd name="csY2" fmla="*/ 3803691 h 4398081"/>
              <a:gd name="csX3" fmla="*/ 871026 w 2323920"/>
              <a:gd name="csY3" fmla="*/ 3799098 h 4398081"/>
              <a:gd name="csX4" fmla="*/ 770818 w 2323920"/>
              <a:gd name="csY4" fmla="*/ 3796676 h 4398081"/>
              <a:gd name="csX5" fmla="*/ 428439 w 2323920"/>
              <a:gd name="csY5" fmla="*/ 3788994 h 4398081"/>
              <a:gd name="csX6" fmla="*/ 161218 w 2323920"/>
              <a:gd name="csY6" fmla="*/ 3783482 h 4398081"/>
              <a:gd name="csX7" fmla="*/ 23849 w 2323920"/>
              <a:gd name="csY7" fmla="*/ 3732710 h 4398081"/>
              <a:gd name="csX8" fmla="*/ 6563 w 2323920"/>
              <a:gd name="csY8" fmla="*/ 3633420 h 4398081"/>
              <a:gd name="csX9" fmla="*/ 6646 w 2323920"/>
              <a:gd name="csY9" fmla="*/ 3499810 h 4398081"/>
              <a:gd name="csX10" fmla="*/ 6730 w 2323920"/>
              <a:gd name="csY10" fmla="*/ 2948664 h 4398081"/>
              <a:gd name="csX11" fmla="*/ 6479 w 2323920"/>
              <a:gd name="csY11" fmla="*/ 226341 h 4398081"/>
              <a:gd name="csX12" fmla="*/ 94997 w 2323920"/>
              <a:gd name="csY12" fmla="*/ 6634 h 4398081"/>
              <a:gd name="csX13" fmla="*/ 255914 w 2323920"/>
              <a:gd name="csY13" fmla="*/ 9390 h 4398081"/>
              <a:gd name="csX14" fmla="*/ 2123629 w 2323920"/>
              <a:gd name="csY14" fmla="*/ 138742 h 4398081"/>
              <a:gd name="csX15" fmla="*/ 2303085 w 2323920"/>
              <a:gd name="csY15" fmla="*/ 218324 h 4398081"/>
              <a:gd name="csX16" fmla="*/ 2321790 w 2323920"/>
              <a:gd name="csY16" fmla="*/ 401705 h 4398081"/>
              <a:gd name="csX17" fmla="*/ 2321874 w 2323920"/>
              <a:gd name="csY17" fmla="*/ 785837 h 4398081"/>
              <a:gd name="csX18" fmla="*/ 2321874 w 2323920"/>
              <a:gd name="csY18" fmla="*/ 2238856 h 4398081"/>
              <a:gd name="csX19" fmla="*/ 2321790 w 2323920"/>
              <a:gd name="csY19" fmla="*/ 3349497 h 4398081"/>
              <a:gd name="csX20" fmla="*/ 2321624 w 2323920"/>
              <a:gd name="csY20" fmla="*/ 3633420 h 4398081"/>
              <a:gd name="csX21" fmla="*/ 2298241 w 2323920"/>
              <a:gd name="csY21" fmla="*/ 3770372 h 4398081"/>
              <a:gd name="csX22" fmla="*/ 2031771 w 2323920"/>
              <a:gd name="csY22" fmla="*/ 3823148 h 4398081"/>
              <a:gd name="csX23" fmla="*/ 1547431 w 2323920"/>
              <a:gd name="csY23" fmla="*/ 3813461 h 4398081"/>
              <a:gd name="csX24" fmla="*/ 1405470 w 2323920"/>
              <a:gd name="csY24" fmla="*/ 3810789 h 4398081"/>
              <a:gd name="csX25" fmla="*/ 1338831 w 2323920"/>
              <a:gd name="csY25" fmla="*/ 3810455 h 4398081"/>
              <a:gd name="csX26" fmla="*/ 1278456 w 2323920"/>
              <a:gd name="csY26" fmla="*/ 3861478 h 4398081"/>
              <a:gd name="csX27" fmla="*/ 1129897 w 2323920"/>
              <a:gd name="csY27" fmla="*/ 3993836 h 4398081"/>
              <a:gd name="csX28" fmla="*/ 960044 w 2323920"/>
              <a:gd name="csY28" fmla="*/ 4239346 h 4398081"/>
              <a:gd name="csX29" fmla="*/ 963134 w 2323920"/>
              <a:gd name="csY29" fmla="*/ 4217969 h 4398081"/>
              <a:gd name="csX30" fmla="*/ 959961 w 2323920"/>
              <a:gd name="csY30" fmla="*/ 4211789 h 4398081"/>
              <a:gd name="csX31" fmla="*/ 970148 w 2323920"/>
              <a:gd name="csY31" fmla="*/ 4170203 h 4398081"/>
              <a:gd name="csX32" fmla="*/ 1070189 w 2323920"/>
              <a:gd name="csY32" fmla="*/ 4061811 h 4398081"/>
              <a:gd name="csX33" fmla="*/ 1289312 w 2323920"/>
              <a:gd name="csY33" fmla="*/ 4146069 h 4398081"/>
              <a:gd name="csX34" fmla="*/ 1306597 w 2323920"/>
              <a:gd name="csY34" fmla="*/ 4213542 h 4398081"/>
              <a:gd name="csX35" fmla="*/ 1310105 w 2323920"/>
              <a:gd name="csY35" fmla="*/ 4236089 h 4398081"/>
              <a:gd name="csX36" fmla="*/ 1302923 w 2323920"/>
              <a:gd name="csY36" fmla="*/ 4259722 h 4398081"/>
              <a:gd name="csX37" fmla="*/ 1057079 w 2323920"/>
              <a:gd name="csY37" fmla="*/ 4378218 h 4398081"/>
              <a:gd name="csX38" fmla="*/ 969146 w 2323920"/>
              <a:gd name="csY38" fmla="*/ 4274920 h 4398081"/>
              <a:gd name="csX39" fmla="*/ 960044 w 2323920"/>
              <a:gd name="csY39" fmla="*/ 4239346 h 4398081"/>
              <a:gd name="csX40" fmla="*/ 1107266 w 2323920"/>
              <a:gd name="csY40" fmla="*/ 4066988 h 4398081"/>
              <a:gd name="csX41" fmla="*/ 1093822 w 2323920"/>
              <a:gd name="csY41" fmla="*/ 4375797 h 4398081"/>
              <a:gd name="csX42" fmla="*/ 1162882 w 2323920"/>
              <a:gd name="csY42" fmla="*/ 4379137 h 4398081"/>
              <a:gd name="csX43" fmla="*/ 1172151 w 2323920"/>
              <a:gd name="csY43" fmla="*/ 4070078 h 4398081"/>
              <a:gd name="csX44" fmla="*/ 1107266 w 2323920"/>
              <a:gd name="csY44" fmla="*/ 4066988 h 4398081"/>
              <a:gd name="csX45" fmla="*/ 1131150 w 2323920"/>
              <a:gd name="csY45" fmla="*/ 4125359 h 4398081"/>
              <a:gd name="csX46" fmla="*/ 1146431 w 2323920"/>
              <a:gd name="csY46" fmla="*/ 4320682 h 4398081"/>
              <a:gd name="csX47" fmla="*/ 1131150 w 2323920"/>
              <a:gd name="csY47" fmla="*/ 4125359 h 4398081"/>
              <a:gd name="csX0" fmla="*/ 1129922 w 2323945"/>
              <a:gd name="csY0" fmla="*/ 3993836 h 4398081"/>
              <a:gd name="csX1" fmla="*/ 987627 w 2323945"/>
              <a:gd name="csY1" fmla="*/ 3863315 h 4398081"/>
              <a:gd name="csX2" fmla="*/ 920821 w 2323945"/>
              <a:gd name="csY2" fmla="*/ 3803691 h 4398081"/>
              <a:gd name="csX3" fmla="*/ 871051 w 2323945"/>
              <a:gd name="csY3" fmla="*/ 3799098 h 4398081"/>
              <a:gd name="csX4" fmla="*/ 770843 w 2323945"/>
              <a:gd name="csY4" fmla="*/ 3796676 h 4398081"/>
              <a:gd name="csX5" fmla="*/ 428464 w 2323945"/>
              <a:gd name="csY5" fmla="*/ 3788994 h 4398081"/>
              <a:gd name="csX6" fmla="*/ 161243 w 2323945"/>
              <a:gd name="csY6" fmla="*/ 3783482 h 4398081"/>
              <a:gd name="csX7" fmla="*/ 23874 w 2323945"/>
              <a:gd name="csY7" fmla="*/ 3732710 h 4398081"/>
              <a:gd name="csX8" fmla="*/ 6588 w 2323945"/>
              <a:gd name="csY8" fmla="*/ 3633420 h 4398081"/>
              <a:gd name="csX9" fmla="*/ 6671 w 2323945"/>
              <a:gd name="csY9" fmla="*/ 3499810 h 4398081"/>
              <a:gd name="csX10" fmla="*/ 6504 w 2323945"/>
              <a:gd name="csY10" fmla="*/ 226341 h 4398081"/>
              <a:gd name="csX11" fmla="*/ 95022 w 2323945"/>
              <a:gd name="csY11" fmla="*/ 6634 h 4398081"/>
              <a:gd name="csX12" fmla="*/ 255939 w 2323945"/>
              <a:gd name="csY12" fmla="*/ 9390 h 4398081"/>
              <a:gd name="csX13" fmla="*/ 2123654 w 2323945"/>
              <a:gd name="csY13" fmla="*/ 138742 h 4398081"/>
              <a:gd name="csX14" fmla="*/ 2303110 w 2323945"/>
              <a:gd name="csY14" fmla="*/ 218324 h 4398081"/>
              <a:gd name="csX15" fmla="*/ 2321815 w 2323945"/>
              <a:gd name="csY15" fmla="*/ 401705 h 4398081"/>
              <a:gd name="csX16" fmla="*/ 2321899 w 2323945"/>
              <a:gd name="csY16" fmla="*/ 785837 h 4398081"/>
              <a:gd name="csX17" fmla="*/ 2321899 w 2323945"/>
              <a:gd name="csY17" fmla="*/ 2238856 h 4398081"/>
              <a:gd name="csX18" fmla="*/ 2321815 w 2323945"/>
              <a:gd name="csY18" fmla="*/ 3349497 h 4398081"/>
              <a:gd name="csX19" fmla="*/ 2321649 w 2323945"/>
              <a:gd name="csY19" fmla="*/ 3633420 h 4398081"/>
              <a:gd name="csX20" fmla="*/ 2298266 w 2323945"/>
              <a:gd name="csY20" fmla="*/ 3770372 h 4398081"/>
              <a:gd name="csX21" fmla="*/ 2031796 w 2323945"/>
              <a:gd name="csY21" fmla="*/ 3823148 h 4398081"/>
              <a:gd name="csX22" fmla="*/ 1547456 w 2323945"/>
              <a:gd name="csY22" fmla="*/ 3813461 h 4398081"/>
              <a:gd name="csX23" fmla="*/ 1405495 w 2323945"/>
              <a:gd name="csY23" fmla="*/ 3810789 h 4398081"/>
              <a:gd name="csX24" fmla="*/ 1338856 w 2323945"/>
              <a:gd name="csY24" fmla="*/ 3810455 h 4398081"/>
              <a:gd name="csX25" fmla="*/ 1278481 w 2323945"/>
              <a:gd name="csY25" fmla="*/ 3861478 h 4398081"/>
              <a:gd name="csX26" fmla="*/ 1129922 w 2323945"/>
              <a:gd name="csY26" fmla="*/ 3993836 h 4398081"/>
              <a:gd name="csX27" fmla="*/ 960069 w 2323945"/>
              <a:gd name="csY27" fmla="*/ 4239346 h 4398081"/>
              <a:gd name="csX28" fmla="*/ 963159 w 2323945"/>
              <a:gd name="csY28" fmla="*/ 4217969 h 4398081"/>
              <a:gd name="csX29" fmla="*/ 959986 w 2323945"/>
              <a:gd name="csY29" fmla="*/ 4211789 h 4398081"/>
              <a:gd name="csX30" fmla="*/ 970173 w 2323945"/>
              <a:gd name="csY30" fmla="*/ 4170203 h 4398081"/>
              <a:gd name="csX31" fmla="*/ 1070214 w 2323945"/>
              <a:gd name="csY31" fmla="*/ 4061811 h 4398081"/>
              <a:gd name="csX32" fmla="*/ 1289337 w 2323945"/>
              <a:gd name="csY32" fmla="*/ 4146069 h 4398081"/>
              <a:gd name="csX33" fmla="*/ 1306622 w 2323945"/>
              <a:gd name="csY33" fmla="*/ 4213542 h 4398081"/>
              <a:gd name="csX34" fmla="*/ 1310130 w 2323945"/>
              <a:gd name="csY34" fmla="*/ 4236089 h 4398081"/>
              <a:gd name="csX35" fmla="*/ 1302948 w 2323945"/>
              <a:gd name="csY35" fmla="*/ 4259722 h 4398081"/>
              <a:gd name="csX36" fmla="*/ 1057104 w 2323945"/>
              <a:gd name="csY36" fmla="*/ 4378218 h 4398081"/>
              <a:gd name="csX37" fmla="*/ 969171 w 2323945"/>
              <a:gd name="csY37" fmla="*/ 4274920 h 4398081"/>
              <a:gd name="csX38" fmla="*/ 960069 w 2323945"/>
              <a:gd name="csY38" fmla="*/ 4239346 h 4398081"/>
              <a:gd name="csX39" fmla="*/ 1107291 w 2323945"/>
              <a:gd name="csY39" fmla="*/ 4066988 h 4398081"/>
              <a:gd name="csX40" fmla="*/ 1093847 w 2323945"/>
              <a:gd name="csY40" fmla="*/ 4375797 h 4398081"/>
              <a:gd name="csX41" fmla="*/ 1162907 w 2323945"/>
              <a:gd name="csY41" fmla="*/ 4379137 h 4398081"/>
              <a:gd name="csX42" fmla="*/ 1172176 w 2323945"/>
              <a:gd name="csY42" fmla="*/ 4070078 h 4398081"/>
              <a:gd name="csX43" fmla="*/ 1107291 w 2323945"/>
              <a:gd name="csY43" fmla="*/ 4066988 h 4398081"/>
              <a:gd name="csX44" fmla="*/ 1131175 w 2323945"/>
              <a:gd name="csY44" fmla="*/ 4125359 h 4398081"/>
              <a:gd name="csX45" fmla="*/ 1146456 w 2323945"/>
              <a:gd name="csY45" fmla="*/ 4320682 h 4398081"/>
              <a:gd name="csX46" fmla="*/ 1131175 w 2323945"/>
              <a:gd name="csY46" fmla="*/ 4125359 h 4398081"/>
              <a:gd name="csX0" fmla="*/ 1129922 w 2323945"/>
              <a:gd name="csY0" fmla="*/ 3993836 h 4398081"/>
              <a:gd name="csX1" fmla="*/ 987627 w 2323945"/>
              <a:gd name="csY1" fmla="*/ 3863315 h 4398081"/>
              <a:gd name="csX2" fmla="*/ 920821 w 2323945"/>
              <a:gd name="csY2" fmla="*/ 3803691 h 4398081"/>
              <a:gd name="csX3" fmla="*/ 871051 w 2323945"/>
              <a:gd name="csY3" fmla="*/ 3799098 h 4398081"/>
              <a:gd name="csX4" fmla="*/ 770843 w 2323945"/>
              <a:gd name="csY4" fmla="*/ 3796676 h 4398081"/>
              <a:gd name="csX5" fmla="*/ 428464 w 2323945"/>
              <a:gd name="csY5" fmla="*/ 3788994 h 4398081"/>
              <a:gd name="csX6" fmla="*/ 161243 w 2323945"/>
              <a:gd name="csY6" fmla="*/ 3783482 h 4398081"/>
              <a:gd name="csX7" fmla="*/ 23874 w 2323945"/>
              <a:gd name="csY7" fmla="*/ 3732710 h 4398081"/>
              <a:gd name="csX8" fmla="*/ 6588 w 2323945"/>
              <a:gd name="csY8" fmla="*/ 3633420 h 4398081"/>
              <a:gd name="csX9" fmla="*/ 6671 w 2323945"/>
              <a:gd name="csY9" fmla="*/ 3499810 h 4398081"/>
              <a:gd name="csX10" fmla="*/ 6504 w 2323945"/>
              <a:gd name="csY10" fmla="*/ 226341 h 4398081"/>
              <a:gd name="csX11" fmla="*/ 95022 w 2323945"/>
              <a:gd name="csY11" fmla="*/ 6634 h 4398081"/>
              <a:gd name="csX12" fmla="*/ 255939 w 2323945"/>
              <a:gd name="csY12" fmla="*/ 9390 h 4398081"/>
              <a:gd name="csX13" fmla="*/ 2123654 w 2323945"/>
              <a:gd name="csY13" fmla="*/ 138742 h 4398081"/>
              <a:gd name="csX14" fmla="*/ 2303110 w 2323945"/>
              <a:gd name="csY14" fmla="*/ 218324 h 4398081"/>
              <a:gd name="csX15" fmla="*/ 2321815 w 2323945"/>
              <a:gd name="csY15" fmla="*/ 401705 h 4398081"/>
              <a:gd name="csX16" fmla="*/ 2321899 w 2323945"/>
              <a:gd name="csY16" fmla="*/ 2238856 h 4398081"/>
              <a:gd name="csX17" fmla="*/ 2321815 w 2323945"/>
              <a:gd name="csY17" fmla="*/ 3349497 h 4398081"/>
              <a:gd name="csX18" fmla="*/ 2321649 w 2323945"/>
              <a:gd name="csY18" fmla="*/ 3633420 h 4398081"/>
              <a:gd name="csX19" fmla="*/ 2298266 w 2323945"/>
              <a:gd name="csY19" fmla="*/ 3770372 h 4398081"/>
              <a:gd name="csX20" fmla="*/ 2031796 w 2323945"/>
              <a:gd name="csY20" fmla="*/ 3823148 h 4398081"/>
              <a:gd name="csX21" fmla="*/ 1547456 w 2323945"/>
              <a:gd name="csY21" fmla="*/ 3813461 h 4398081"/>
              <a:gd name="csX22" fmla="*/ 1405495 w 2323945"/>
              <a:gd name="csY22" fmla="*/ 3810789 h 4398081"/>
              <a:gd name="csX23" fmla="*/ 1338856 w 2323945"/>
              <a:gd name="csY23" fmla="*/ 3810455 h 4398081"/>
              <a:gd name="csX24" fmla="*/ 1278481 w 2323945"/>
              <a:gd name="csY24" fmla="*/ 3861478 h 4398081"/>
              <a:gd name="csX25" fmla="*/ 1129922 w 2323945"/>
              <a:gd name="csY25" fmla="*/ 3993836 h 4398081"/>
              <a:gd name="csX26" fmla="*/ 960069 w 2323945"/>
              <a:gd name="csY26" fmla="*/ 4239346 h 4398081"/>
              <a:gd name="csX27" fmla="*/ 963159 w 2323945"/>
              <a:gd name="csY27" fmla="*/ 4217969 h 4398081"/>
              <a:gd name="csX28" fmla="*/ 959986 w 2323945"/>
              <a:gd name="csY28" fmla="*/ 4211789 h 4398081"/>
              <a:gd name="csX29" fmla="*/ 970173 w 2323945"/>
              <a:gd name="csY29" fmla="*/ 4170203 h 4398081"/>
              <a:gd name="csX30" fmla="*/ 1070214 w 2323945"/>
              <a:gd name="csY30" fmla="*/ 4061811 h 4398081"/>
              <a:gd name="csX31" fmla="*/ 1289337 w 2323945"/>
              <a:gd name="csY31" fmla="*/ 4146069 h 4398081"/>
              <a:gd name="csX32" fmla="*/ 1306622 w 2323945"/>
              <a:gd name="csY32" fmla="*/ 4213542 h 4398081"/>
              <a:gd name="csX33" fmla="*/ 1310130 w 2323945"/>
              <a:gd name="csY33" fmla="*/ 4236089 h 4398081"/>
              <a:gd name="csX34" fmla="*/ 1302948 w 2323945"/>
              <a:gd name="csY34" fmla="*/ 4259722 h 4398081"/>
              <a:gd name="csX35" fmla="*/ 1057104 w 2323945"/>
              <a:gd name="csY35" fmla="*/ 4378218 h 4398081"/>
              <a:gd name="csX36" fmla="*/ 969171 w 2323945"/>
              <a:gd name="csY36" fmla="*/ 4274920 h 4398081"/>
              <a:gd name="csX37" fmla="*/ 960069 w 2323945"/>
              <a:gd name="csY37" fmla="*/ 4239346 h 4398081"/>
              <a:gd name="csX38" fmla="*/ 1107291 w 2323945"/>
              <a:gd name="csY38" fmla="*/ 4066988 h 4398081"/>
              <a:gd name="csX39" fmla="*/ 1093847 w 2323945"/>
              <a:gd name="csY39" fmla="*/ 4375797 h 4398081"/>
              <a:gd name="csX40" fmla="*/ 1162907 w 2323945"/>
              <a:gd name="csY40" fmla="*/ 4379137 h 4398081"/>
              <a:gd name="csX41" fmla="*/ 1172176 w 2323945"/>
              <a:gd name="csY41" fmla="*/ 4070078 h 4398081"/>
              <a:gd name="csX42" fmla="*/ 1107291 w 2323945"/>
              <a:gd name="csY42" fmla="*/ 4066988 h 4398081"/>
              <a:gd name="csX43" fmla="*/ 1131175 w 2323945"/>
              <a:gd name="csY43" fmla="*/ 4125359 h 4398081"/>
              <a:gd name="csX44" fmla="*/ 1146456 w 2323945"/>
              <a:gd name="csY44" fmla="*/ 4320682 h 4398081"/>
              <a:gd name="csX45" fmla="*/ 1131175 w 2323945"/>
              <a:gd name="csY45" fmla="*/ 4125359 h 4398081"/>
              <a:gd name="csX0" fmla="*/ 1129922 w 2323945"/>
              <a:gd name="csY0" fmla="*/ 3993836 h 4398081"/>
              <a:gd name="csX1" fmla="*/ 987627 w 2323945"/>
              <a:gd name="csY1" fmla="*/ 3863315 h 4398081"/>
              <a:gd name="csX2" fmla="*/ 920821 w 2323945"/>
              <a:gd name="csY2" fmla="*/ 3803691 h 4398081"/>
              <a:gd name="csX3" fmla="*/ 871051 w 2323945"/>
              <a:gd name="csY3" fmla="*/ 3799098 h 4398081"/>
              <a:gd name="csX4" fmla="*/ 770843 w 2323945"/>
              <a:gd name="csY4" fmla="*/ 3796676 h 4398081"/>
              <a:gd name="csX5" fmla="*/ 428464 w 2323945"/>
              <a:gd name="csY5" fmla="*/ 3788994 h 4398081"/>
              <a:gd name="csX6" fmla="*/ 161243 w 2323945"/>
              <a:gd name="csY6" fmla="*/ 3783482 h 4398081"/>
              <a:gd name="csX7" fmla="*/ 23874 w 2323945"/>
              <a:gd name="csY7" fmla="*/ 3732710 h 4398081"/>
              <a:gd name="csX8" fmla="*/ 6588 w 2323945"/>
              <a:gd name="csY8" fmla="*/ 3633420 h 4398081"/>
              <a:gd name="csX9" fmla="*/ 6671 w 2323945"/>
              <a:gd name="csY9" fmla="*/ 3499810 h 4398081"/>
              <a:gd name="csX10" fmla="*/ 6504 w 2323945"/>
              <a:gd name="csY10" fmla="*/ 226341 h 4398081"/>
              <a:gd name="csX11" fmla="*/ 95022 w 2323945"/>
              <a:gd name="csY11" fmla="*/ 6634 h 4398081"/>
              <a:gd name="csX12" fmla="*/ 255939 w 2323945"/>
              <a:gd name="csY12" fmla="*/ 9390 h 4398081"/>
              <a:gd name="csX13" fmla="*/ 2123654 w 2323945"/>
              <a:gd name="csY13" fmla="*/ 138742 h 4398081"/>
              <a:gd name="csX14" fmla="*/ 2303110 w 2323945"/>
              <a:gd name="csY14" fmla="*/ 218324 h 4398081"/>
              <a:gd name="csX15" fmla="*/ 2321815 w 2323945"/>
              <a:gd name="csY15" fmla="*/ 401705 h 4398081"/>
              <a:gd name="csX16" fmla="*/ 2321815 w 2323945"/>
              <a:gd name="csY16" fmla="*/ 3349497 h 4398081"/>
              <a:gd name="csX17" fmla="*/ 2321649 w 2323945"/>
              <a:gd name="csY17" fmla="*/ 3633420 h 4398081"/>
              <a:gd name="csX18" fmla="*/ 2298266 w 2323945"/>
              <a:gd name="csY18" fmla="*/ 3770372 h 4398081"/>
              <a:gd name="csX19" fmla="*/ 2031796 w 2323945"/>
              <a:gd name="csY19" fmla="*/ 3823148 h 4398081"/>
              <a:gd name="csX20" fmla="*/ 1547456 w 2323945"/>
              <a:gd name="csY20" fmla="*/ 3813461 h 4398081"/>
              <a:gd name="csX21" fmla="*/ 1405495 w 2323945"/>
              <a:gd name="csY21" fmla="*/ 3810789 h 4398081"/>
              <a:gd name="csX22" fmla="*/ 1338856 w 2323945"/>
              <a:gd name="csY22" fmla="*/ 3810455 h 4398081"/>
              <a:gd name="csX23" fmla="*/ 1278481 w 2323945"/>
              <a:gd name="csY23" fmla="*/ 3861478 h 4398081"/>
              <a:gd name="csX24" fmla="*/ 1129922 w 2323945"/>
              <a:gd name="csY24" fmla="*/ 3993836 h 4398081"/>
              <a:gd name="csX25" fmla="*/ 960069 w 2323945"/>
              <a:gd name="csY25" fmla="*/ 4239346 h 4398081"/>
              <a:gd name="csX26" fmla="*/ 963159 w 2323945"/>
              <a:gd name="csY26" fmla="*/ 4217969 h 4398081"/>
              <a:gd name="csX27" fmla="*/ 959986 w 2323945"/>
              <a:gd name="csY27" fmla="*/ 4211789 h 4398081"/>
              <a:gd name="csX28" fmla="*/ 970173 w 2323945"/>
              <a:gd name="csY28" fmla="*/ 4170203 h 4398081"/>
              <a:gd name="csX29" fmla="*/ 1070214 w 2323945"/>
              <a:gd name="csY29" fmla="*/ 4061811 h 4398081"/>
              <a:gd name="csX30" fmla="*/ 1289337 w 2323945"/>
              <a:gd name="csY30" fmla="*/ 4146069 h 4398081"/>
              <a:gd name="csX31" fmla="*/ 1306622 w 2323945"/>
              <a:gd name="csY31" fmla="*/ 4213542 h 4398081"/>
              <a:gd name="csX32" fmla="*/ 1310130 w 2323945"/>
              <a:gd name="csY32" fmla="*/ 4236089 h 4398081"/>
              <a:gd name="csX33" fmla="*/ 1302948 w 2323945"/>
              <a:gd name="csY33" fmla="*/ 4259722 h 4398081"/>
              <a:gd name="csX34" fmla="*/ 1057104 w 2323945"/>
              <a:gd name="csY34" fmla="*/ 4378218 h 4398081"/>
              <a:gd name="csX35" fmla="*/ 969171 w 2323945"/>
              <a:gd name="csY35" fmla="*/ 4274920 h 4398081"/>
              <a:gd name="csX36" fmla="*/ 960069 w 2323945"/>
              <a:gd name="csY36" fmla="*/ 4239346 h 4398081"/>
              <a:gd name="csX37" fmla="*/ 1107291 w 2323945"/>
              <a:gd name="csY37" fmla="*/ 4066988 h 4398081"/>
              <a:gd name="csX38" fmla="*/ 1093847 w 2323945"/>
              <a:gd name="csY38" fmla="*/ 4375797 h 4398081"/>
              <a:gd name="csX39" fmla="*/ 1162907 w 2323945"/>
              <a:gd name="csY39" fmla="*/ 4379137 h 4398081"/>
              <a:gd name="csX40" fmla="*/ 1172176 w 2323945"/>
              <a:gd name="csY40" fmla="*/ 4070078 h 4398081"/>
              <a:gd name="csX41" fmla="*/ 1107291 w 2323945"/>
              <a:gd name="csY41" fmla="*/ 4066988 h 4398081"/>
              <a:gd name="csX42" fmla="*/ 1131175 w 2323945"/>
              <a:gd name="csY42" fmla="*/ 4125359 h 4398081"/>
              <a:gd name="csX43" fmla="*/ 1146456 w 2323945"/>
              <a:gd name="csY43" fmla="*/ 4320682 h 4398081"/>
              <a:gd name="csX44" fmla="*/ 1131175 w 2323945"/>
              <a:gd name="csY44" fmla="*/ 4125359 h 43980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2323945" h="4398081">
                <a:moveTo>
                  <a:pt x="1129922" y="3993836"/>
                </a:moveTo>
                <a:cubicBezTo>
                  <a:pt x="1080820" y="3952166"/>
                  <a:pt x="1034808" y="3907073"/>
                  <a:pt x="987627" y="3863315"/>
                </a:cubicBezTo>
                <a:cubicBezTo>
                  <a:pt x="967835" y="3845027"/>
                  <a:pt x="945372" y="3815215"/>
                  <a:pt x="920821" y="3803691"/>
                </a:cubicBezTo>
                <a:cubicBezTo>
                  <a:pt x="906290" y="3796927"/>
                  <a:pt x="886667" y="3799516"/>
                  <a:pt x="871051" y="3799098"/>
                </a:cubicBezTo>
                <a:lnTo>
                  <a:pt x="770843" y="3796676"/>
                </a:lnTo>
                <a:lnTo>
                  <a:pt x="428464" y="3788994"/>
                </a:lnTo>
                <a:lnTo>
                  <a:pt x="161243" y="3783482"/>
                </a:lnTo>
                <a:cubicBezTo>
                  <a:pt x="109218" y="3782647"/>
                  <a:pt x="55356" y="3780893"/>
                  <a:pt x="23874" y="3732710"/>
                </a:cubicBezTo>
                <a:cubicBezTo>
                  <a:pt x="4250" y="3702731"/>
                  <a:pt x="6588" y="3667658"/>
                  <a:pt x="6588" y="3633420"/>
                </a:cubicBezTo>
                <a:cubicBezTo>
                  <a:pt x="6588" y="3588911"/>
                  <a:pt x="6504" y="3544319"/>
                  <a:pt x="6671" y="3499810"/>
                </a:cubicBezTo>
                <a:cubicBezTo>
                  <a:pt x="6657" y="2931964"/>
                  <a:pt x="-8221" y="808537"/>
                  <a:pt x="6504" y="226341"/>
                </a:cubicBezTo>
                <a:cubicBezTo>
                  <a:pt x="6504" y="140663"/>
                  <a:pt x="-9529" y="37198"/>
                  <a:pt x="95022" y="6634"/>
                </a:cubicBezTo>
                <a:cubicBezTo>
                  <a:pt x="145126" y="-7979"/>
                  <a:pt x="204750" y="5549"/>
                  <a:pt x="255939" y="9390"/>
                </a:cubicBezTo>
                <a:lnTo>
                  <a:pt x="2123654" y="138742"/>
                </a:lnTo>
                <a:cubicBezTo>
                  <a:pt x="2193632" y="143419"/>
                  <a:pt x="2264780" y="150600"/>
                  <a:pt x="2303110" y="218324"/>
                </a:cubicBezTo>
                <a:cubicBezTo>
                  <a:pt x="2333256" y="271518"/>
                  <a:pt x="2321815" y="342916"/>
                  <a:pt x="2321815" y="401705"/>
                </a:cubicBezTo>
                <a:cubicBezTo>
                  <a:pt x="2324933" y="923567"/>
                  <a:pt x="2321843" y="2810878"/>
                  <a:pt x="2321815" y="3349497"/>
                </a:cubicBezTo>
                <a:cubicBezTo>
                  <a:pt x="2321787" y="3888116"/>
                  <a:pt x="2321982" y="3538807"/>
                  <a:pt x="2321649" y="3633420"/>
                </a:cubicBezTo>
                <a:cubicBezTo>
                  <a:pt x="2321565" y="3680518"/>
                  <a:pt x="2327995" y="3730205"/>
                  <a:pt x="2298266" y="3770372"/>
                </a:cubicBezTo>
                <a:cubicBezTo>
                  <a:pt x="2239561" y="3849870"/>
                  <a:pt x="2117724" y="3824734"/>
                  <a:pt x="2031796" y="3823148"/>
                </a:cubicBezTo>
                <a:lnTo>
                  <a:pt x="1547456" y="3813461"/>
                </a:lnTo>
                <a:lnTo>
                  <a:pt x="1405495" y="3810789"/>
                </a:lnTo>
                <a:cubicBezTo>
                  <a:pt x="1384952" y="3810288"/>
                  <a:pt x="1358898" y="3805278"/>
                  <a:pt x="1338856" y="3810455"/>
                </a:cubicBezTo>
                <a:cubicBezTo>
                  <a:pt x="1316226" y="3816217"/>
                  <a:pt x="1295349" y="3845862"/>
                  <a:pt x="1278481" y="3861478"/>
                </a:cubicBezTo>
                <a:cubicBezTo>
                  <a:pt x="1238230" y="3898638"/>
                  <a:pt x="1175350" y="3970454"/>
                  <a:pt x="1129922" y="3993836"/>
                </a:cubicBezTo>
                <a:close/>
                <a:moveTo>
                  <a:pt x="960069" y="4239346"/>
                </a:moveTo>
                <a:cubicBezTo>
                  <a:pt x="961071" y="4232248"/>
                  <a:pt x="962157" y="4225066"/>
                  <a:pt x="963159" y="4217969"/>
                </a:cubicBezTo>
                <a:cubicBezTo>
                  <a:pt x="962073" y="4215881"/>
                  <a:pt x="961071" y="4213877"/>
                  <a:pt x="959986" y="4211789"/>
                </a:cubicBezTo>
                <a:cubicBezTo>
                  <a:pt x="964912" y="4198595"/>
                  <a:pt x="966082" y="4184065"/>
                  <a:pt x="970173" y="4170203"/>
                </a:cubicBezTo>
                <a:cubicBezTo>
                  <a:pt x="984453" y="4121435"/>
                  <a:pt x="1024035" y="4081435"/>
                  <a:pt x="1070214" y="4061811"/>
                </a:cubicBezTo>
                <a:cubicBezTo>
                  <a:pt x="1151383" y="4027322"/>
                  <a:pt x="1250590" y="4067656"/>
                  <a:pt x="1289337" y="4146069"/>
                </a:cubicBezTo>
                <a:cubicBezTo>
                  <a:pt x="1300276" y="4168198"/>
                  <a:pt x="1303199" y="4189660"/>
                  <a:pt x="1306622" y="4213542"/>
                </a:cubicBezTo>
                <a:cubicBezTo>
                  <a:pt x="1307708" y="4221225"/>
                  <a:pt x="1310547" y="4228156"/>
                  <a:pt x="1310130" y="4236089"/>
                </a:cubicBezTo>
                <a:cubicBezTo>
                  <a:pt x="1309629" y="4243772"/>
                  <a:pt x="1305119" y="4252457"/>
                  <a:pt x="1302948" y="4259722"/>
                </a:cubicBezTo>
                <a:cubicBezTo>
                  <a:pt x="1270965" y="4367028"/>
                  <a:pt x="1165580" y="4433416"/>
                  <a:pt x="1057104" y="4378218"/>
                </a:cubicBezTo>
                <a:cubicBezTo>
                  <a:pt x="1017522" y="4358010"/>
                  <a:pt x="981363" y="4318093"/>
                  <a:pt x="969171" y="4274920"/>
                </a:cubicBezTo>
                <a:cubicBezTo>
                  <a:pt x="965664" y="4262812"/>
                  <a:pt x="964495" y="4250870"/>
                  <a:pt x="960069" y="4239346"/>
                </a:cubicBezTo>
                <a:close/>
                <a:moveTo>
                  <a:pt x="1107291" y="4066988"/>
                </a:moveTo>
                <a:cubicBezTo>
                  <a:pt x="942866" y="4095297"/>
                  <a:pt x="933180" y="4331371"/>
                  <a:pt x="1093847" y="4375797"/>
                </a:cubicBezTo>
                <a:cubicBezTo>
                  <a:pt x="1116310" y="4382060"/>
                  <a:pt x="1139943" y="4383062"/>
                  <a:pt x="1162907" y="4379137"/>
                </a:cubicBezTo>
                <a:cubicBezTo>
                  <a:pt x="1327249" y="4351162"/>
                  <a:pt x="1333011" y="4110328"/>
                  <a:pt x="1172176" y="4070078"/>
                </a:cubicBezTo>
                <a:cubicBezTo>
                  <a:pt x="1150715" y="4064650"/>
                  <a:pt x="1129087" y="4063314"/>
                  <a:pt x="1107291" y="4066988"/>
                </a:cubicBezTo>
                <a:close/>
                <a:moveTo>
                  <a:pt x="1131175" y="4125359"/>
                </a:moveTo>
                <a:cubicBezTo>
                  <a:pt x="1253763" y="4116257"/>
                  <a:pt x="1265287" y="4311246"/>
                  <a:pt x="1146456" y="4320682"/>
                </a:cubicBezTo>
                <a:cubicBezTo>
                  <a:pt x="1013764" y="4331204"/>
                  <a:pt x="998733" y="4135213"/>
                  <a:pt x="1131175" y="412535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2088" cap="flat">
            <a:solidFill>
              <a:schemeClr val="accent5">
                <a:lumMod val="75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D792AEC-7154-00CB-25A8-3DAC5C006260}"/>
              </a:ext>
            </a:extLst>
          </p:cNvPr>
          <p:cNvSpPr/>
          <p:nvPr/>
        </p:nvSpPr>
        <p:spPr>
          <a:xfrm>
            <a:off x="6493119" y="2026368"/>
            <a:ext cx="2168811" cy="3952544"/>
          </a:xfrm>
          <a:custGeom>
            <a:avLst/>
            <a:gdLst>
              <a:gd name="csX0" fmla="*/ 1055204 w 2162295"/>
              <a:gd name="csY0" fmla="*/ 3544498 h 3952544"/>
              <a:gd name="csX1" fmla="*/ 905726 w 2162295"/>
              <a:gd name="csY1" fmla="*/ 3410136 h 3952544"/>
              <a:gd name="csX2" fmla="*/ 852951 w 2162295"/>
              <a:gd name="csY2" fmla="*/ 3363706 h 3952544"/>
              <a:gd name="csX3" fmla="*/ 796333 w 2162295"/>
              <a:gd name="csY3" fmla="*/ 3361368 h 3952544"/>
              <a:gd name="csX4" fmla="*/ 671072 w 2162295"/>
              <a:gd name="csY4" fmla="*/ 3358612 h 3952544"/>
              <a:gd name="csX5" fmla="*/ 248027 w 2162295"/>
              <a:gd name="csY5" fmla="*/ 3348424 h 3952544"/>
              <a:gd name="csX6" fmla="*/ 20220 w 2162295"/>
              <a:gd name="csY6" fmla="*/ 3301911 h 3952544"/>
              <a:gd name="csX7" fmla="*/ 2266 w 2162295"/>
              <a:gd name="csY7" fmla="*/ 3097820 h 3952544"/>
              <a:gd name="csX8" fmla="*/ 2016 w 2162295"/>
              <a:gd name="csY8" fmla="*/ 2605130 h 3952544"/>
              <a:gd name="csX9" fmla="*/ 2183 w 2162295"/>
              <a:gd name="csY9" fmla="*/ 742927 h 3952544"/>
              <a:gd name="csX10" fmla="*/ 2099 w 2162295"/>
              <a:gd name="csY10" fmla="*/ 200132 h 3952544"/>
              <a:gd name="csX11" fmla="*/ 87276 w 2162295"/>
              <a:gd name="csY11" fmla="*/ 5728 h 3952544"/>
              <a:gd name="csX12" fmla="*/ 261889 w 2162295"/>
              <a:gd name="csY12" fmla="*/ 9737 h 3952544"/>
              <a:gd name="csX13" fmla="*/ 604267 w 2162295"/>
              <a:gd name="csY13" fmla="*/ 35707 h 3952544"/>
              <a:gd name="csX14" fmla="*/ 1623051 w 2162295"/>
              <a:gd name="csY14" fmla="*/ 111364 h 3952544"/>
              <a:gd name="csX15" fmla="*/ 1948727 w 2162295"/>
              <a:gd name="csY15" fmla="*/ 136082 h 3952544"/>
              <a:gd name="csX16" fmla="*/ 2113486 w 2162295"/>
              <a:gd name="csY16" fmla="*/ 181510 h 3952544"/>
              <a:gd name="csX17" fmla="*/ 2159749 w 2162295"/>
              <a:gd name="csY17" fmla="*/ 400549 h 3952544"/>
              <a:gd name="csX18" fmla="*/ 2159582 w 2162295"/>
              <a:gd name="csY18" fmla="*/ 893239 h 3952544"/>
              <a:gd name="csX19" fmla="*/ 2159331 w 2162295"/>
              <a:gd name="csY19" fmla="*/ 2663584 h 3952544"/>
              <a:gd name="csX20" fmla="*/ 2159582 w 2162295"/>
              <a:gd name="csY20" fmla="*/ 3131223 h 3952544"/>
              <a:gd name="csX21" fmla="*/ 2140375 w 2162295"/>
              <a:gd name="csY21" fmla="*/ 3326963 h 3952544"/>
              <a:gd name="csX22" fmla="*/ 1973779 w 2162295"/>
              <a:gd name="csY22" fmla="*/ 3385668 h 3952544"/>
              <a:gd name="csX23" fmla="*/ 1746724 w 2162295"/>
              <a:gd name="csY23" fmla="*/ 3381576 h 3952544"/>
              <a:gd name="csX24" fmla="*/ 1398083 w 2162295"/>
              <a:gd name="csY24" fmla="*/ 3373643 h 3952544"/>
              <a:gd name="csX25" fmla="*/ 1241424 w 2162295"/>
              <a:gd name="csY25" fmla="*/ 3372641 h 3952544"/>
              <a:gd name="csX26" fmla="*/ 1185057 w 2162295"/>
              <a:gd name="csY26" fmla="*/ 3423831 h 3952544"/>
              <a:gd name="csX27" fmla="*/ 1055204 w 2162295"/>
              <a:gd name="csY27" fmla="*/ 3544498 h 3952544"/>
              <a:gd name="csX28" fmla="*/ 864808 w 2162295"/>
              <a:gd name="csY28" fmla="*/ 3782576 h 3952544"/>
              <a:gd name="csX29" fmla="*/ 893952 w 2162295"/>
              <a:gd name="csY29" fmla="*/ 3709090 h 3952544"/>
              <a:gd name="csX30" fmla="*/ 960006 w 2162295"/>
              <a:gd name="csY30" fmla="*/ 3633016 h 3952544"/>
              <a:gd name="csX31" fmla="*/ 1223637 w 2162295"/>
              <a:gd name="csY31" fmla="*/ 3790843 h 3952544"/>
              <a:gd name="csX32" fmla="*/ 958837 w 2162295"/>
              <a:gd name="csY32" fmla="*/ 3924789 h 3952544"/>
              <a:gd name="csX33" fmla="*/ 896040 w 2162295"/>
              <a:gd name="csY33" fmla="*/ 3854142 h 3952544"/>
              <a:gd name="csX34" fmla="*/ 880674 w 2162295"/>
              <a:gd name="csY34" fmla="*/ 3795186 h 3952544"/>
              <a:gd name="csX35" fmla="*/ 864808 w 2162295"/>
              <a:gd name="csY35" fmla="*/ 3782576 h 3952544"/>
              <a:gd name="csX36" fmla="*/ 1031906 w 2162295"/>
              <a:gd name="csY36" fmla="*/ 3623161 h 3952544"/>
              <a:gd name="csX37" fmla="*/ 1010194 w 2162295"/>
              <a:gd name="csY37" fmla="*/ 3932304 h 3952544"/>
              <a:gd name="csX38" fmla="*/ 1079839 w 2162295"/>
              <a:gd name="csY38" fmla="*/ 3935227 h 3952544"/>
              <a:gd name="csX39" fmla="*/ 1096624 w 2162295"/>
              <a:gd name="csY39" fmla="*/ 3628590 h 3952544"/>
              <a:gd name="csX40" fmla="*/ 1031906 w 2162295"/>
              <a:gd name="csY40" fmla="*/ 3623161 h 3952544"/>
              <a:gd name="csX41" fmla="*/ 1022803 w 2162295"/>
              <a:gd name="csY41" fmla="*/ 3688380 h 3952544"/>
              <a:gd name="csX42" fmla="*/ 1075079 w 2162295"/>
              <a:gd name="csY42" fmla="*/ 3873849 h 3952544"/>
              <a:gd name="csX43" fmla="*/ 1022803 w 2162295"/>
              <a:gd name="csY43" fmla="*/ 3688380 h 3952544"/>
              <a:gd name="csX0" fmla="*/ 1059448 w 2166540"/>
              <a:gd name="csY0" fmla="*/ 3544498 h 3952544"/>
              <a:gd name="csX1" fmla="*/ 909970 w 2166540"/>
              <a:gd name="csY1" fmla="*/ 3410136 h 3952544"/>
              <a:gd name="csX2" fmla="*/ 857195 w 2166540"/>
              <a:gd name="csY2" fmla="*/ 3363706 h 3952544"/>
              <a:gd name="csX3" fmla="*/ 800577 w 2166540"/>
              <a:gd name="csY3" fmla="*/ 3361368 h 3952544"/>
              <a:gd name="csX4" fmla="*/ 675316 w 2166540"/>
              <a:gd name="csY4" fmla="*/ 3358612 h 3952544"/>
              <a:gd name="csX5" fmla="*/ 252271 w 2166540"/>
              <a:gd name="csY5" fmla="*/ 3348424 h 3952544"/>
              <a:gd name="csX6" fmla="*/ 24464 w 2166540"/>
              <a:gd name="csY6" fmla="*/ 3301911 h 3952544"/>
              <a:gd name="csX7" fmla="*/ 6510 w 2166540"/>
              <a:gd name="csY7" fmla="*/ 3097820 h 3952544"/>
              <a:gd name="csX8" fmla="*/ 6260 w 2166540"/>
              <a:gd name="csY8" fmla="*/ 2605130 h 3952544"/>
              <a:gd name="csX9" fmla="*/ 6343 w 2166540"/>
              <a:gd name="csY9" fmla="*/ 200132 h 3952544"/>
              <a:gd name="csX10" fmla="*/ 91520 w 2166540"/>
              <a:gd name="csY10" fmla="*/ 5728 h 3952544"/>
              <a:gd name="csX11" fmla="*/ 266133 w 2166540"/>
              <a:gd name="csY11" fmla="*/ 9737 h 3952544"/>
              <a:gd name="csX12" fmla="*/ 608511 w 2166540"/>
              <a:gd name="csY12" fmla="*/ 35707 h 3952544"/>
              <a:gd name="csX13" fmla="*/ 1627295 w 2166540"/>
              <a:gd name="csY13" fmla="*/ 111364 h 3952544"/>
              <a:gd name="csX14" fmla="*/ 1952971 w 2166540"/>
              <a:gd name="csY14" fmla="*/ 136082 h 3952544"/>
              <a:gd name="csX15" fmla="*/ 2117730 w 2166540"/>
              <a:gd name="csY15" fmla="*/ 181510 h 3952544"/>
              <a:gd name="csX16" fmla="*/ 2163993 w 2166540"/>
              <a:gd name="csY16" fmla="*/ 400549 h 3952544"/>
              <a:gd name="csX17" fmla="*/ 2163826 w 2166540"/>
              <a:gd name="csY17" fmla="*/ 893239 h 3952544"/>
              <a:gd name="csX18" fmla="*/ 2163575 w 2166540"/>
              <a:gd name="csY18" fmla="*/ 2663584 h 3952544"/>
              <a:gd name="csX19" fmla="*/ 2163826 w 2166540"/>
              <a:gd name="csY19" fmla="*/ 3131223 h 3952544"/>
              <a:gd name="csX20" fmla="*/ 2144619 w 2166540"/>
              <a:gd name="csY20" fmla="*/ 3326963 h 3952544"/>
              <a:gd name="csX21" fmla="*/ 1978023 w 2166540"/>
              <a:gd name="csY21" fmla="*/ 3385668 h 3952544"/>
              <a:gd name="csX22" fmla="*/ 1750968 w 2166540"/>
              <a:gd name="csY22" fmla="*/ 3381576 h 3952544"/>
              <a:gd name="csX23" fmla="*/ 1402327 w 2166540"/>
              <a:gd name="csY23" fmla="*/ 3373643 h 3952544"/>
              <a:gd name="csX24" fmla="*/ 1245668 w 2166540"/>
              <a:gd name="csY24" fmla="*/ 3372641 h 3952544"/>
              <a:gd name="csX25" fmla="*/ 1189301 w 2166540"/>
              <a:gd name="csY25" fmla="*/ 3423831 h 3952544"/>
              <a:gd name="csX26" fmla="*/ 1059448 w 2166540"/>
              <a:gd name="csY26" fmla="*/ 3544498 h 3952544"/>
              <a:gd name="csX27" fmla="*/ 869052 w 2166540"/>
              <a:gd name="csY27" fmla="*/ 3782576 h 3952544"/>
              <a:gd name="csX28" fmla="*/ 898196 w 2166540"/>
              <a:gd name="csY28" fmla="*/ 3709090 h 3952544"/>
              <a:gd name="csX29" fmla="*/ 964250 w 2166540"/>
              <a:gd name="csY29" fmla="*/ 3633016 h 3952544"/>
              <a:gd name="csX30" fmla="*/ 1227881 w 2166540"/>
              <a:gd name="csY30" fmla="*/ 3790843 h 3952544"/>
              <a:gd name="csX31" fmla="*/ 963081 w 2166540"/>
              <a:gd name="csY31" fmla="*/ 3924789 h 3952544"/>
              <a:gd name="csX32" fmla="*/ 900284 w 2166540"/>
              <a:gd name="csY32" fmla="*/ 3854142 h 3952544"/>
              <a:gd name="csX33" fmla="*/ 884918 w 2166540"/>
              <a:gd name="csY33" fmla="*/ 3795186 h 3952544"/>
              <a:gd name="csX34" fmla="*/ 869052 w 2166540"/>
              <a:gd name="csY34" fmla="*/ 3782576 h 3952544"/>
              <a:gd name="csX35" fmla="*/ 1036150 w 2166540"/>
              <a:gd name="csY35" fmla="*/ 3623161 h 3952544"/>
              <a:gd name="csX36" fmla="*/ 1014438 w 2166540"/>
              <a:gd name="csY36" fmla="*/ 3932304 h 3952544"/>
              <a:gd name="csX37" fmla="*/ 1084083 w 2166540"/>
              <a:gd name="csY37" fmla="*/ 3935227 h 3952544"/>
              <a:gd name="csX38" fmla="*/ 1100868 w 2166540"/>
              <a:gd name="csY38" fmla="*/ 3628590 h 3952544"/>
              <a:gd name="csX39" fmla="*/ 1036150 w 2166540"/>
              <a:gd name="csY39" fmla="*/ 3623161 h 3952544"/>
              <a:gd name="csX40" fmla="*/ 1027047 w 2166540"/>
              <a:gd name="csY40" fmla="*/ 3688380 h 3952544"/>
              <a:gd name="csX41" fmla="*/ 1079323 w 2166540"/>
              <a:gd name="csY41" fmla="*/ 3873849 h 3952544"/>
              <a:gd name="csX42" fmla="*/ 1027047 w 2166540"/>
              <a:gd name="csY42" fmla="*/ 3688380 h 3952544"/>
              <a:gd name="csX0" fmla="*/ 1060076 w 2167168"/>
              <a:gd name="csY0" fmla="*/ 3544498 h 3952544"/>
              <a:gd name="csX1" fmla="*/ 910598 w 2167168"/>
              <a:gd name="csY1" fmla="*/ 3410136 h 3952544"/>
              <a:gd name="csX2" fmla="*/ 857823 w 2167168"/>
              <a:gd name="csY2" fmla="*/ 3363706 h 3952544"/>
              <a:gd name="csX3" fmla="*/ 801205 w 2167168"/>
              <a:gd name="csY3" fmla="*/ 3361368 h 3952544"/>
              <a:gd name="csX4" fmla="*/ 675944 w 2167168"/>
              <a:gd name="csY4" fmla="*/ 3358612 h 3952544"/>
              <a:gd name="csX5" fmla="*/ 252899 w 2167168"/>
              <a:gd name="csY5" fmla="*/ 3348424 h 3952544"/>
              <a:gd name="csX6" fmla="*/ 25092 w 2167168"/>
              <a:gd name="csY6" fmla="*/ 3301911 h 3952544"/>
              <a:gd name="csX7" fmla="*/ 7138 w 2167168"/>
              <a:gd name="csY7" fmla="*/ 3097820 h 3952544"/>
              <a:gd name="csX8" fmla="*/ 6971 w 2167168"/>
              <a:gd name="csY8" fmla="*/ 200132 h 3952544"/>
              <a:gd name="csX9" fmla="*/ 92148 w 2167168"/>
              <a:gd name="csY9" fmla="*/ 5728 h 3952544"/>
              <a:gd name="csX10" fmla="*/ 266761 w 2167168"/>
              <a:gd name="csY10" fmla="*/ 9737 h 3952544"/>
              <a:gd name="csX11" fmla="*/ 609139 w 2167168"/>
              <a:gd name="csY11" fmla="*/ 35707 h 3952544"/>
              <a:gd name="csX12" fmla="*/ 1627923 w 2167168"/>
              <a:gd name="csY12" fmla="*/ 111364 h 3952544"/>
              <a:gd name="csX13" fmla="*/ 1953599 w 2167168"/>
              <a:gd name="csY13" fmla="*/ 136082 h 3952544"/>
              <a:gd name="csX14" fmla="*/ 2118358 w 2167168"/>
              <a:gd name="csY14" fmla="*/ 181510 h 3952544"/>
              <a:gd name="csX15" fmla="*/ 2164621 w 2167168"/>
              <a:gd name="csY15" fmla="*/ 400549 h 3952544"/>
              <a:gd name="csX16" fmla="*/ 2164454 w 2167168"/>
              <a:gd name="csY16" fmla="*/ 893239 h 3952544"/>
              <a:gd name="csX17" fmla="*/ 2164203 w 2167168"/>
              <a:gd name="csY17" fmla="*/ 2663584 h 3952544"/>
              <a:gd name="csX18" fmla="*/ 2164454 w 2167168"/>
              <a:gd name="csY18" fmla="*/ 3131223 h 3952544"/>
              <a:gd name="csX19" fmla="*/ 2145247 w 2167168"/>
              <a:gd name="csY19" fmla="*/ 3326963 h 3952544"/>
              <a:gd name="csX20" fmla="*/ 1978651 w 2167168"/>
              <a:gd name="csY20" fmla="*/ 3385668 h 3952544"/>
              <a:gd name="csX21" fmla="*/ 1751596 w 2167168"/>
              <a:gd name="csY21" fmla="*/ 3381576 h 3952544"/>
              <a:gd name="csX22" fmla="*/ 1402955 w 2167168"/>
              <a:gd name="csY22" fmla="*/ 3373643 h 3952544"/>
              <a:gd name="csX23" fmla="*/ 1246296 w 2167168"/>
              <a:gd name="csY23" fmla="*/ 3372641 h 3952544"/>
              <a:gd name="csX24" fmla="*/ 1189929 w 2167168"/>
              <a:gd name="csY24" fmla="*/ 3423831 h 3952544"/>
              <a:gd name="csX25" fmla="*/ 1060076 w 2167168"/>
              <a:gd name="csY25" fmla="*/ 3544498 h 3952544"/>
              <a:gd name="csX26" fmla="*/ 869680 w 2167168"/>
              <a:gd name="csY26" fmla="*/ 3782576 h 3952544"/>
              <a:gd name="csX27" fmla="*/ 898824 w 2167168"/>
              <a:gd name="csY27" fmla="*/ 3709090 h 3952544"/>
              <a:gd name="csX28" fmla="*/ 964878 w 2167168"/>
              <a:gd name="csY28" fmla="*/ 3633016 h 3952544"/>
              <a:gd name="csX29" fmla="*/ 1228509 w 2167168"/>
              <a:gd name="csY29" fmla="*/ 3790843 h 3952544"/>
              <a:gd name="csX30" fmla="*/ 963709 w 2167168"/>
              <a:gd name="csY30" fmla="*/ 3924789 h 3952544"/>
              <a:gd name="csX31" fmla="*/ 900912 w 2167168"/>
              <a:gd name="csY31" fmla="*/ 3854142 h 3952544"/>
              <a:gd name="csX32" fmla="*/ 885546 w 2167168"/>
              <a:gd name="csY32" fmla="*/ 3795186 h 3952544"/>
              <a:gd name="csX33" fmla="*/ 869680 w 2167168"/>
              <a:gd name="csY33" fmla="*/ 3782576 h 3952544"/>
              <a:gd name="csX34" fmla="*/ 1036778 w 2167168"/>
              <a:gd name="csY34" fmla="*/ 3623161 h 3952544"/>
              <a:gd name="csX35" fmla="*/ 1015066 w 2167168"/>
              <a:gd name="csY35" fmla="*/ 3932304 h 3952544"/>
              <a:gd name="csX36" fmla="*/ 1084711 w 2167168"/>
              <a:gd name="csY36" fmla="*/ 3935227 h 3952544"/>
              <a:gd name="csX37" fmla="*/ 1101496 w 2167168"/>
              <a:gd name="csY37" fmla="*/ 3628590 h 3952544"/>
              <a:gd name="csX38" fmla="*/ 1036778 w 2167168"/>
              <a:gd name="csY38" fmla="*/ 3623161 h 3952544"/>
              <a:gd name="csX39" fmla="*/ 1027675 w 2167168"/>
              <a:gd name="csY39" fmla="*/ 3688380 h 3952544"/>
              <a:gd name="csX40" fmla="*/ 1079951 w 2167168"/>
              <a:gd name="csY40" fmla="*/ 3873849 h 3952544"/>
              <a:gd name="csX41" fmla="*/ 1027675 w 2167168"/>
              <a:gd name="csY41" fmla="*/ 3688380 h 3952544"/>
              <a:gd name="csX0" fmla="*/ 1060076 w 2167917"/>
              <a:gd name="csY0" fmla="*/ 3544498 h 3952544"/>
              <a:gd name="csX1" fmla="*/ 910598 w 2167917"/>
              <a:gd name="csY1" fmla="*/ 3410136 h 3952544"/>
              <a:gd name="csX2" fmla="*/ 857823 w 2167917"/>
              <a:gd name="csY2" fmla="*/ 3363706 h 3952544"/>
              <a:gd name="csX3" fmla="*/ 801205 w 2167917"/>
              <a:gd name="csY3" fmla="*/ 3361368 h 3952544"/>
              <a:gd name="csX4" fmla="*/ 675944 w 2167917"/>
              <a:gd name="csY4" fmla="*/ 3358612 h 3952544"/>
              <a:gd name="csX5" fmla="*/ 252899 w 2167917"/>
              <a:gd name="csY5" fmla="*/ 3348424 h 3952544"/>
              <a:gd name="csX6" fmla="*/ 25092 w 2167917"/>
              <a:gd name="csY6" fmla="*/ 3301911 h 3952544"/>
              <a:gd name="csX7" fmla="*/ 7138 w 2167917"/>
              <a:gd name="csY7" fmla="*/ 3097820 h 3952544"/>
              <a:gd name="csX8" fmla="*/ 6971 w 2167917"/>
              <a:gd name="csY8" fmla="*/ 200132 h 3952544"/>
              <a:gd name="csX9" fmla="*/ 92148 w 2167917"/>
              <a:gd name="csY9" fmla="*/ 5728 h 3952544"/>
              <a:gd name="csX10" fmla="*/ 266761 w 2167917"/>
              <a:gd name="csY10" fmla="*/ 9737 h 3952544"/>
              <a:gd name="csX11" fmla="*/ 609139 w 2167917"/>
              <a:gd name="csY11" fmla="*/ 35707 h 3952544"/>
              <a:gd name="csX12" fmla="*/ 1627923 w 2167917"/>
              <a:gd name="csY12" fmla="*/ 111364 h 3952544"/>
              <a:gd name="csX13" fmla="*/ 1953599 w 2167917"/>
              <a:gd name="csY13" fmla="*/ 136082 h 3952544"/>
              <a:gd name="csX14" fmla="*/ 2118358 w 2167917"/>
              <a:gd name="csY14" fmla="*/ 181510 h 3952544"/>
              <a:gd name="csX15" fmla="*/ 2164621 w 2167917"/>
              <a:gd name="csY15" fmla="*/ 400549 h 3952544"/>
              <a:gd name="csX16" fmla="*/ 2164203 w 2167917"/>
              <a:gd name="csY16" fmla="*/ 2663584 h 3952544"/>
              <a:gd name="csX17" fmla="*/ 2164454 w 2167917"/>
              <a:gd name="csY17" fmla="*/ 3131223 h 3952544"/>
              <a:gd name="csX18" fmla="*/ 2145247 w 2167917"/>
              <a:gd name="csY18" fmla="*/ 3326963 h 3952544"/>
              <a:gd name="csX19" fmla="*/ 1978651 w 2167917"/>
              <a:gd name="csY19" fmla="*/ 3385668 h 3952544"/>
              <a:gd name="csX20" fmla="*/ 1751596 w 2167917"/>
              <a:gd name="csY20" fmla="*/ 3381576 h 3952544"/>
              <a:gd name="csX21" fmla="*/ 1402955 w 2167917"/>
              <a:gd name="csY21" fmla="*/ 3373643 h 3952544"/>
              <a:gd name="csX22" fmla="*/ 1246296 w 2167917"/>
              <a:gd name="csY22" fmla="*/ 3372641 h 3952544"/>
              <a:gd name="csX23" fmla="*/ 1189929 w 2167917"/>
              <a:gd name="csY23" fmla="*/ 3423831 h 3952544"/>
              <a:gd name="csX24" fmla="*/ 1060076 w 2167917"/>
              <a:gd name="csY24" fmla="*/ 3544498 h 3952544"/>
              <a:gd name="csX25" fmla="*/ 869680 w 2167917"/>
              <a:gd name="csY25" fmla="*/ 3782576 h 3952544"/>
              <a:gd name="csX26" fmla="*/ 898824 w 2167917"/>
              <a:gd name="csY26" fmla="*/ 3709090 h 3952544"/>
              <a:gd name="csX27" fmla="*/ 964878 w 2167917"/>
              <a:gd name="csY27" fmla="*/ 3633016 h 3952544"/>
              <a:gd name="csX28" fmla="*/ 1228509 w 2167917"/>
              <a:gd name="csY28" fmla="*/ 3790843 h 3952544"/>
              <a:gd name="csX29" fmla="*/ 963709 w 2167917"/>
              <a:gd name="csY29" fmla="*/ 3924789 h 3952544"/>
              <a:gd name="csX30" fmla="*/ 900912 w 2167917"/>
              <a:gd name="csY30" fmla="*/ 3854142 h 3952544"/>
              <a:gd name="csX31" fmla="*/ 885546 w 2167917"/>
              <a:gd name="csY31" fmla="*/ 3795186 h 3952544"/>
              <a:gd name="csX32" fmla="*/ 869680 w 2167917"/>
              <a:gd name="csY32" fmla="*/ 3782576 h 3952544"/>
              <a:gd name="csX33" fmla="*/ 1036778 w 2167917"/>
              <a:gd name="csY33" fmla="*/ 3623161 h 3952544"/>
              <a:gd name="csX34" fmla="*/ 1015066 w 2167917"/>
              <a:gd name="csY34" fmla="*/ 3932304 h 3952544"/>
              <a:gd name="csX35" fmla="*/ 1084711 w 2167917"/>
              <a:gd name="csY35" fmla="*/ 3935227 h 3952544"/>
              <a:gd name="csX36" fmla="*/ 1101496 w 2167917"/>
              <a:gd name="csY36" fmla="*/ 3628590 h 3952544"/>
              <a:gd name="csX37" fmla="*/ 1036778 w 2167917"/>
              <a:gd name="csY37" fmla="*/ 3623161 h 3952544"/>
              <a:gd name="csX38" fmla="*/ 1027675 w 2167917"/>
              <a:gd name="csY38" fmla="*/ 3688380 h 3952544"/>
              <a:gd name="csX39" fmla="*/ 1079951 w 2167917"/>
              <a:gd name="csY39" fmla="*/ 3873849 h 3952544"/>
              <a:gd name="csX40" fmla="*/ 1027675 w 2167917"/>
              <a:gd name="csY40" fmla="*/ 3688380 h 3952544"/>
              <a:gd name="csX0" fmla="*/ 1060076 w 2168811"/>
              <a:gd name="csY0" fmla="*/ 3544498 h 3952544"/>
              <a:gd name="csX1" fmla="*/ 910598 w 2168811"/>
              <a:gd name="csY1" fmla="*/ 3410136 h 3952544"/>
              <a:gd name="csX2" fmla="*/ 857823 w 2168811"/>
              <a:gd name="csY2" fmla="*/ 3363706 h 3952544"/>
              <a:gd name="csX3" fmla="*/ 801205 w 2168811"/>
              <a:gd name="csY3" fmla="*/ 3361368 h 3952544"/>
              <a:gd name="csX4" fmla="*/ 675944 w 2168811"/>
              <a:gd name="csY4" fmla="*/ 3358612 h 3952544"/>
              <a:gd name="csX5" fmla="*/ 252899 w 2168811"/>
              <a:gd name="csY5" fmla="*/ 3348424 h 3952544"/>
              <a:gd name="csX6" fmla="*/ 25092 w 2168811"/>
              <a:gd name="csY6" fmla="*/ 3301911 h 3952544"/>
              <a:gd name="csX7" fmla="*/ 7138 w 2168811"/>
              <a:gd name="csY7" fmla="*/ 3097820 h 3952544"/>
              <a:gd name="csX8" fmla="*/ 6971 w 2168811"/>
              <a:gd name="csY8" fmla="*/ 200132 h 3952544"/>
              <a:gd name="csX9" fmla="*/ 92148 w 2168811"/>
              <a:gd name="csY9" fmla="*/ 5728 h 3952544"/>
              <a:gd name="csX10" fmla="*/ 266761 w 2168811"/>
              <a:gd name="csY10" fmla="*/ 9737 h 3952544"/>
              <a:gd name="csX11" fmla="*/ 609139 w 2168811"/>
              <a:gd name="csY11" fmla="*/ 35707 h 3952544"/>
              <a:gd name="csX12" fmla="*/ 1627923 w 2168811"/>
              <a:gd name="csY12" fmla="*/ 111364 h 3952544"/>
              <a:gd name="csX13" fmla="*/ 1953599 w 2168811"/>
              <a:gd name="csY13" fmla="*/ 136082 h 3952544"/>
              <a:gd name="csX14" fmla="*/ 2118358 w 2168811"/>
              <a:gd name="csY14" fmla="*/ 181510 h 3952544"/>
              <a:gd name="csX15" fmla="*/ 2164621 w 2168811"/>
              <a:gd name="csY15" fmla="*/ 400549 h 3952544"/>
              <a:gd name="csX16" fmla="*/ 2164454 w 2168811"/>
              <a:gd name="csY16" fmla="*/ 3131223 h 3952544"/>
              <a:gd name="csX17" fmla="*/ 2145247 w 2168811"/>
              <a:gd name="csY17" fmla="*/ 3326963 h 3952544"/>
              <a:gd name="csX18" fmla="*/ 1978651 w 2168811"/>
              <a:gd name="csY18" fmla="*/ 3385668 h 3952544"/>
              <a:gd name="csX19" fmla="*/ 1751596 w 2168811"/>
              <a:gd name="csY19" fmla="*/ 3381576 h 3952544"/>
              <a:gd name="csX20" fmla="*/ 1402955 w 2168811"/>
              <a:gd name="csY20" fmla="*/ 3373643 h 3952544"/>
              <a:gd name="csX21" fmla="*/ 1246296 w 2168811"/>
              <a:gd name="csY21" fmla="*/ 3372641 h 3952544"/>
              <a:gd name="csX22" fmla="*/ 1189929 w 2168811"/>
              <a:gd name="csY22" fmla="*/ 3423831 h 3952544"/>
              <a:gd name="csX23" fmla="*/ 1060076 w 2168811"/>
              <a:gd name="csY23" fmla="*/ 3544498 h 3952544"/>
              <a:gd name="csX24" fmla="*/ 869680 w 2168811"/>
              <a:gd name="csY24" fmla="*/ 3782576 h 3952544"/>
              <a:gd name="csX25" fmla="*/ 898824 w 2168811"/>
              <a:gd name="csY25" fmla="*/ 3709090 h 3952544"/>
              <a:gd name="csX26" fmla="*/ 964878 w 2168811"/>
              <a:gd name="csY26" fmla="*/ 3633016 h 3952544"/>
              <a:gd name="csX27" fmla="*/ 1228509 w 2168811"/>
              <a:gd name="csY27" fmla="*/ 3790843 h 3952544"/>
              <a:gd name="csX28" fmla="*/ 963709 w 2168811"/>
              <a:gd name="csY28" fmla="*/ 3924789 h 3952544"/>
              <a:gd name="csX29" fmla="*/ 900912 w 2168811"/>
              <a:gd name="csY29" fmla="*/ 3854142 h 3952544"/>
              <a:gd name="csX30" fmla="*/ 885546 w 2168811"/>
              <a:gd name="csY30" fmla="*/ 3795186 h 3952544"/>
              <a:gd name="csX31" fmla="*/ 869680 w 2168811"/>
              <a:gd name="csY31" fmla="*/ 3782576 h 3952544"/>
              <a:gd name="csX32" fmla="*/ 1036778 w 2168811"/>
              <a:gd name="csY32" fmla="*/ 3623161 h 3952544"/>
              <a:gd name="csX33" fmla="*/ 1015066 w 2168811"/>
              <a:gd name="csY33" fmla="*/ 3932304 h 3952544"/>
              <a:gd name="csX34" fmla="*/ 1084711 w 2168811"/>
              <a:gd name="csY34" fmla="*/ 3935227 h 3952544"/>
              <a:gd name="csX35" fmla="*/ 1101496 w 2168811"/>
              <a:gd name="csY35" fmla="*/ 3628590 h 3952544"/>
              <a:gd name="csX36" fmla="*/ 1036778 w 2168811"/>
              <a:gd name="csY36" fmla="*/ 3623161 h 3952544"/>
              <a:gd name="csX37" fmla="*/ 1027675 w 2168811"/>
              <a:gd name="csY37" fmla="*/ 3688380 h 3952544"/>
              <a:gd name="csX38" fmla="*/ 1079951 w 2168811"/>
              <a:gd name="csY38" fmla="*/ 3873849 h 3952544"/>
              <a:gd name="csX39" fmla="*/ 1027675 w 2168811"/>
              <a:gd name="csY39" fmla="*/ 3688380 h 3952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2168811" h="3952544">
                <a:moveTo>
                  <a:pt x="1060076" y="3544498"/>
                </a:moveTo>
                <a:cubicBezTo>
                  <a:pt x="1015817" y="3523120"/>
                  <a:pt x="948928" y="3447213"/>
                  <a:pt x="910598" y="3410136"/>
                </a:cubicBezTo>
                <a:cubicBezTo>
                  <a:pt x="896068" y="3396106"/>
                  <a:pt x="877697" y="3369385"/>
                  <a:pt x="857823" y="3363706"/>
                </a:cubicBezTo>
                <a:cubicBezTo>
                  <a:pt x="840787" y="3358779"/>
                  <a:pt x="818824" y="3361702"/>
                  <a:pt x="801205" y="3361368"/>
                </a:cubicBezTo>
                <a:lnTo>
                  <a:pt x="675944" y="3358612"/>
                </a:lnTo>
                <a:lnTo>
                  <a:pt x="252899" y="3348424"/>
                </a:lnTo>
                <a:cubicBezTo>
                  <a:pt x="186678" y="3346670"/>
                  <a:pt x="66762" y="3363539"/>
                  <a:pt x="25092" y="3301911"/>
                </a:cubicBezTo>
                <a:cubicBezTo>
                  <a:pt x="-4636" y="3257736"/>
                  <a:pt x="7221" y="3151265"/>
                  <a:pt x="7138" y="3097820"/>
                </a:cubicBezTo>
                <a:cubicBezTo>
                  <a:pt x="4118" y="2580857"/>
                  <a:pt x="-7197" y="715481"/>
                  <a:pt x="6971" y="200132"/>
                </a:cubicBezTo>
                <a:cubicBezTo>
                  <a:pt x="6387" y="124057"/>
                  <a:pt x="-1881" y="29862"/>
                  <a:pt x="92148" y="5728"/>
                </a:cubicBezTo>
                <a:cubicBezTo>
                  <a:pt x="143505" y="-7549"/>
                  <a:pt x="213483" y="5895"/>
                  <a:pt x="266761" y="9737"/>
                </a:cubicBezTo>
                <a:lnTo>
                  <a:pt x="609139" y="35707"/>
                </a:lnTo>
                <a:lnTo>
                  <a:pt x="1627923" y="111364"/>
                </a:lnTo>
                <a:lnTo>
                  <a:pt x="1953599" y="136082"/>
                </a:lnTo>
                <a:cubicBezTo>
                  <a:pt x="2012555" y="140174"/>
                  <a:pt x="2073181" y="137001"/>
                  <a:pt x="2118358" y="181510"/>
                </a:cubicBezTo>
                <a:cubicBezTo>
                  <a:pt x="2177815" y="240299"/>
                  <a:pt x="2164621" y="324140"/>
                  <a:pt x="2164621" y="400549"/>
                </a:cubicBezTo>
                <a:cubicBezTo>
                  <a:pt x="2172304" y="892168"/>
                  <a:pt x="2167683" y="2643487"/>
                  <a:pt x="2164454" y="3131223"/>
                </a:cubicBezTo>
                <a:cubicBezTo>
                  <a:pt x="2164454" y="3189093"/>
                  <a:pt x="2177815" y="3277109"/>
                  <a:pt x="2145247" y="3326963"/>
                </a:cubicBezTo>
                <a:cubicBezTo>
                  <a:pt x="2106667" y="3386336"/>
                  <a:pt x="2042200" y="3386420"/>
                  <a:pt x="1978651" y="3385668"/>
                </a:cubicBezTo>
                <a:lnTo>
                  <a:pt x="1751596" y="3381576"/>
                </a:lnTo>
                <a:lnTo>
                  <a:pt x="1402955" y="3373643"/>
                </a:lnTo>
                <a:cubicBezTo>
                  <a:pt x="1369135" y="3372808"/>
                  <a:pt x="1272851" y="3363372"/>
                  <a:pt x="1246296" y="3372641"/>
                </a:cubicBezTo>
                <a:cubicBezTo>
                  <a:pt x="1230764" y="3378069"/>
                  <a:pt x="1202872" y="3411472"/>
                  <a:pt x="1189929" y="3423831"/>
                </a:cubicBezTo>
                <a:cubicBezTo>
                  <a:pt x="1147174" y="3464666"/>
                  <a:pt x="1104168" y="3505083"/>
                  <a:pt x="1060076" y="3544498"/>
                </a:cubicBezTo>
                <a:close/>
                <a:moveTo>
                  <a:pt x="869680" y="3782576"/>
                </a:moveTo>
                <a:cubicBezTo>
                  <a:pt x="891308" y="3754101"/>
                  <a:pt x="885463" y="3738986"/>
                  <a:pt x="898824" y="3709090"/>
                </a:cubicBezTo>
                <a:cubicBezTo>
                  <a:pt x="912352" y="3678944"/>
                  <a:pt x="936987" y="3650719"/>
                  <a:pt x="964878" y="3633016"/>
                </a:cubicBezTo>
                <a:cubicBezTo>
                  <a:pt x="1087299" y="3555605"/>
                  <a:pt x="1231181" y="3654226"/>
                  <a:pt x="1228509" y="3790843"/>
                </a:cubicBezTo>
                <a:cubicBezTo>
                  <a:pt x="1226004" y="3920947"/>
                  <a:pt x="1069178" y="3996604"/>
                  <a:pt x="963709" y="3924789"/>
                </a:cubicBezTo>
                <a:cubicBezTo>
                  <a:pt x="938239" y="3907503"/>
                  <a:pt x="914106" y="3882200"/>
                  <a:pt x="900912" y="3854142"/>
                </a:cubicBezTo>
                <a:cubicBezTo>
                  <a:pt x="894649" y="3840864"/>
                  <a:pt x="889388" y="3800614"/>
                  <a:pt x="885546" y="3795186"/>
                </a:cubicBezTo>
                <a:cubicBezTo>
                  <a:pt x="881705" y="3789674"/>
                  <a:pt x="874357" y="3787420"/>
                  <a:pt x="869680" y="3782576"/>
                </a:cubicBezTo>
                <a:close/>
                <a:moveTo>
                  <a:pt x="1036778" y="3623161"/>
                </a:moveTo>
                <a:cubicBezTo>
                  <a:pt x="870181" y="3642702"/>
                  <a:pt x="853146" y="3888714"/>
                  <a:pt x="1015066" y="3932304"/>
                </a:cubicBezTo>
                <a:cubicBezTo>
                  <a:pt x="1037613" y="3938400"/>
                  <a:pt x="1061663" y="3938984"/>
                  <a:pt x="1084711" y="3935227"/>
                </a:cubicBezTo>
                <a:cubicBezTo>
                  <a:pt x="1245044" y="3908671"/>
                  <a:pt x="1257235" y="3672598"/>
                  <a:pt x="1101496" y="3628590"/>
                </a:cubicBezTo>
                <a:cubicBezTo>
                  <a:pt x="1080535" y="3622660"/>
                  <a:pt x="1058406" y="3620573"/>
                  <a:pt x="1036778" y="3623161"/>
                </a:cubicBezTo>
                <a:close/>
                <a:moveTo>
                  <a:pt x="1027675" y="3688380"/>
                </a:moveTo>
                <a:cubicBezTo>
                  <a:pt x="1155357" y="3651554"/>
                  <a:pt x="1203874" y="3841031"/>
                  <a:pt x="1079951" y="3873849"/>
                </a:cubicBezTo>
                <a:cubicBezTo>
                  <a:pt x="959367" y="3905749"/>
                  <a:pt x="915108" y="3720865"/>
                  <a:pt x="1027675" y="3688380"/>
                </a:cubicBezTo>
                <a:close/>
              </a:path>
            </a:pathLst>
          </a:custGeom>
          <a:solidFill>
            <a:schemeClr val="accent4"/>
          </a:solidFill>
          <a:ln w="2088" cap="flat">
            <a:solidFill>
              <a:schemeClr val="accent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B316149-24FD-5530-50F8-4F0DBF3F8D59}"/>
              </a:ext>
            </a:extLst>
          </p:cNvPr>
          <p:cNvSpPr/>
          <p:nvPr/>
        </p:nvSpPr>
        <p:spPr>
          <a:xfrm>
            <a:off x="9197570" y="2627358"/>
            <a:ext cx="1946692" cy="3422502"/>
          </a:xfrm>
          <a:custGeom>
            <a:avLst/>
            <a:gdLst>
              <a:gd name="csX0" fmla="*/ 965877 w 1942495"/>
              <a:gd name="csY0" fmla="*/ 2984427 h 3422502"/>
              <a:gd name="csX1" fmla="*/ 848968 w 1942495"/>
              <a:gd name="csY1" fmla="*/ 2876787 h 3422502"/>
              <a:gd name="csX2" fmla="*/ 796525 w 1942495"/>
              <a:gd name="csY2" fmla="*/ 2829271 h 3422502"/>
              <a:gd name="csX3" fmla="*/ 665252 w 1942495"/>
              <a:gd name="csY3" fmla="*/ 2821589 h 3422502"/>
              <a:gd name="csX4" fmla="*/ 364628 w 1942495"/>
              <a:gd name="csY4" fmla="*/ 2815075 h 3422502"/>
              <a:gd name="csX5" fmla="*/ 147510 w 1942495"/>
              <a:gd name="csY5" fmla="*/ 2809814 h 3422502"/>
              <a:gd name="csX6" fmla="*/ 21666 w 1942495"/>
              <a:gd name="csY6" fmla="*/ 2768812 h 3422502"/>
              <a:gd name="csX7" fmla="*/ 2709 w 1942495"/>
              <a:gd name="csY7" fmla="*/ 2605390 h 3422502"/>
              <a:gd name="csX8" fmla="*/ 2793 w 1942495"/>
              <a:gd name="csY8" fmla="*/ 2196206 h 3422502"/>
              <a:gd name="csX9" fmla="*/ 2709 w 1942495"/>
              <a:gd name="csY9" fmla="*/ 626277 h 3422502"/>
              <a:gd name="csX10" fmla="*/ 2542 w 1942495"/>
              <a:gd name="csY10" fmla="*/ 166989 h 3422502"/>
              <a:gd name="csX11" fmla="*/ 74609 w 1942495"/>
              <a:gd name="csY11" fmla="*/ 7241 h 3422502"/>
              <a:gd name="csX12" fmla="*/ 239618 w 1942495"/>
              <a:gd name="csY12" fmla="*/ 9913 h 3422502"/>
              <a:gd name="csX13" fmla="*/ 498239 w 1942495"/>
              <a:gd name="csY13" fmla="*/ 28953 h 3422502"/>
              <a:gd name="csX14" fmla="*/ 1490801 w 1942495"/>
              <a:gd name="csY14" fmla="*/ 107950 h 3422502"/>
              <a:gd name="csX15" fmla="*/ 1742491 w 1942495"/>
              <a:gd name="csY15" fmla="*/ 128159 h 3422502"/>
              <a:gd name="csX16" fmla="*/ 1924702 w 1942495"/>
              <a:gd name="csY16" fmla="*/ 206405 h 3422502"/>
              <a:gd name="csX17" fmla="*/ 1940987 w 1942495"/>
              <a:gd name="csY17" fmla="*/ 350704 h 3422502"/>
              <a:gd name="csX18" fmla="*/ 1940987 w 1942495"/>
              <a:gd name="csY18" fmla="*/ 626277 h 3422502"/>
              <a:gd name="csX19" fmla="*/ 1940736 w 1942495"/>
              <a:gd name="csY19" fmla="*/ 1686814 h 3422502"/>
              <a:gd name="csX20" fmla="*/ 1940820 w 1942495"/>
              <a:gd name="csY20" fmla="*/ 2480129 h 3422502"/>
              <a:gd name="csX21" fmla="*/ 1940820 w 1942495"/>
              <a:gd name="csY21" fmla="*/ 2680546 h 3422502"/>
              <a:gd name="csX22" fmla="*/ 1920694 w 1942495"/>
              <a:gd name="csY22" fmla="*/ 2796036 h 3422502"/>
              <a:gd name="csX23" fmla="*/ 1700737 w 1942495"/>
              <a:gd name="csY23" fmla="*/ 2844470 h 3422502"/>
              <a:gd name="csX24" fmla="*/ 1324957 w 1942495"/>
              <a:gd name="csY24" fmla="*/ 2836870 h 3422502"/>
              <a:gd name="csX25" fmla="*/ 1191346 w 1942495"/>
              <a:gd name="csY25" fmla="*/ 2834031 h 3422502"/>
              <a:gd name="csX26" fmla="*/ 1141409 w 1942495"/>
              <a:gd name="csY26" fmla="*/ 2834115 h 3422502"/>
              <a:gd name="csX27" fmla="*/ 1089551 w 1942495"/>
              <a:gd name="csY27" fmla="*/ 2875367 h 3422502"/>
              <a:gd name="csX28" fmla="*/ 965877 w 1942495"/>
              <a:gd name="csY28" fmla="*/ 2984427 h 3422502"/>
              <a:gd name="csX29" fmla="*/ 1141158 w 1942495"/>
              <a:gd name="csY29" fmla="*/ 3244217 h 3422502"/>
              <a:gd name="csX30" fmla="*/ 1144582 w 1942495"/>
              <a:gd name="csY30" fmla="*/ 3269937 h 3422502"/>
              <a:gd name="csX31" fmla="*/ 1045041 w 1942495"/>
              <a:gd name="csY31" fmla="*/ 3406805 h 3422502"/>
              <a:gd name="csX32" fmla="*/ 795439 w 1942495"/>
              <a:gd name="csY32" fmla="*/ 3248392 h 3422502"/>
              <a:gd name="csX33" fmla="*/ 1023079 w 1942495"/>
              <a:gd name="csY33" fmla="*/ 3087474 h 3422502"/>
              <a:gd name="csX34" fmla="*/ 1141158 w 1942495"/>
              <a:gd name="csY34" fmla="*/ 3244217 h 3422502"/>
              <a:gd name="csX35" fmla="*/ 943331 w 1942495"/>
              <a:gd name="csY35" fmla="*/ 3097663 h 3422502"/>
              <a:gd name="csX36" fmla="*/ 932474 w 1942495"/>
              <a:gd name="csY36" fmla="*/ 3403047 h 3422502"/>
              <a:gd name="csX37" fmla="*/ 991180 w 1942495"/>
              <a:gd name="csY37" fmla="*/ 3405385 h 3422502"/>
              <a:gd name="csX38" fmla="*/ 1059238 w 1942495"/>
              <a:gd name="csY38" fmla="*/ 3379164 h 3422502"/>
              <a:gd name="csX39" fmla="*/ 943331 w 1942495"/>
              <a:gd name="csY39" fmla="*/ 3097663 h 3422502"/>
              <a:gd name="csX40" fmla="*/ 958278 w 1942495"/>
              <a:gd name="csY40" fmla="*/ 3155199 h 3422502"/>
              <a:gd name="csX41" fmla="*/ 982578 w 1942495"/>
              <a:gd name="csY41" fmla="*/ 3345427 h 3422502"/>
              <a:gd name="csX42" fmla="*/ 958278 w 1942495"/>
              <a:gd name="csY42" fmla="*/ 3155199 h 3422502"/>
              <a:gd name="csX0" fmla="*/ 965877 w 1942495"/>
              <a:gd name="csY0" fmla="*/ 2984427 h 3422502"/>
              <a:gd name="csX1" fmla="*/ 848968 w 1942495"/>
              <a:gd name="csY1" fmla="*/ 2876787 h 3422502"/>
              <a:gd name="csX2" fmla="*/ 796525 w 1942495"/>
              <a:gd name="csY2" fmla="*/ 2829271 h 3422502"/>
              <a:gd name="csX3" fmla="*/ 665252 w 1942495"/>
              <a:gd name="csY3" fmla="*/ 2821589 h 3422502"/>
              <a:gd name="csX4" fmla="*/ 364628 w 1942495"/>
              <a:gd name="csY4" fmla="*/ 2815075 h 3422502"/>
              <a:gd name="csX5" fmla="*/ 147510 w 1942495"/>
              <a:gd name="csY5" fmla="*/ 2809814 h 3422502"/>
              <a:gd name="csX6" fmla="*/ 21666 w 1942495"/>
              <a:gd name="csY6" fmla="*/ 2768812 h 3422502"/>
              <a:gd name="csX7" fmla="*/ 2709 w 1942495"/>
              <a:gd name="csY7" fmla="*/ 2605390 h 3422502"/>
              <a:gd name="csX8" fmla="*/ 2709 w 1942495"/>
              <a:gd name="csY8" fmla="*/ 626277 h 3422502"/>
              <a:gd name="csX9" fmla="*/ 2542 w 1942495"/>
              <a:gd name="csY9" fmla="*/ 166989 h 3422502"/>
              <a:gd name="csX10" fmla="*/ 74609 w 1942495"/>
              <a:gd name="csY10" fmla="*/ 7241 h 3422502"/>
              <a:gd name="csX11" fmla="*/ 239618 w 1942495"/>
              <a:gd name="csY11" fmla="*/ 9913 h 3422502"/>
              <a:gd name="csX12" fmla="*/ 498239 w 1942495"/>
              <a:gd name="csY12" fmla="*/ 28953 h 3422502"/>
              <a:gd name="csX13" fmla="*/ 1490801 w 1942495"/>
              <a:gd name="csY13" fmla="*/ 107950 h 3422502"/>
              <a:gd name="csX14" fmla="*/ 1742491 w 1942495"/>
              <a:gd name="csY14" fmla="*/ 128159 h 3422502"/>
              <a:gd name="csX15" fmla="*/ 1924702 w 1942495"/>
              <a:gd name="csY15" fmla="*/ 206405 h 3422502"/>
              <a:gd name="csX16" fmla="*/ 1940987 w 1942495"/>
              <a:gd name="csY16" fmla="*/ 350704 h 3422502"/>
              <a:gd name="csX17" fmla="*/ 1940987 w 1942495"/>
              <a:gd name="csY17" fmla="*/ 626277 h 3422502"/>
              <a:gd name="csX18" fmla="*/ 1940736 w 1942495"/>
              <a:gd name="csY18" fmla="*/ 1686814 h 3422502"/>
              <a:gd name="csX19" fmla="*/ 1940820 w 1942495"/>
              <a:gd name="csY19" fmla="*/ 2480129 h 3422502"/>
              <a:gd name="csX20" fmla="*/ 1940820 w 1942495"/>
              <a:gd name="csY20" fmla="*/ 2680546 h 3422502"/>
              <a:gd name="csX21" fmla="*/ 1920694 w 1942495"/>
              <a:gd name="csY21" fmla="*/ 2796036 h 3422502"/>
              <a:gd name="csX22" fmla="*/ 1700737 w 1942495"/>
              <a:gd name="csY22" fmla="*/ 2844470 h 3422502"/>
              <a:gd name="csX23" fmla="*/ 1324957 w 1942495"/>
              <a:gd name="csY23" fmla="*/ 2836870 h 3422502"/>
              <a:gd name="csX24" fmla="*/ 1191346 w 1942495"/>
              <a:gd name="csY24" fmla="*/ 2834031 h 3422502"/>
              <a:gd name="csX25" fmla="*/ 1141409 w 1942495"/>
              <a:gd name="csY25" fmla="*/ 2834115 h 3422502"/>
              <a:gd name="csX26" fmla="*/ 1089551 w 1942495"/>
              <a:gd name="csY26" fmla="*/ 2875367 h 3422502"/>
              <a:gd name="csX27" fmla="*/ 965877 w 1942495"/>
              <a:gd name="csY27" fmla="*/ 2984427 h 3422502"/>
              <a:gd name="csX28" fmla="*/ 1141158 w 1942495"/>
              <a:gd name="csY28" fmla="*/ 3244217 h 3422502"/>
              <a:gd name="csX29" fmla="*/ 1144582 w 1942495"/>
              <a:gd name="csY29" fmla="*/ 3269937 h 3422502"/>
              <a:gd name="csX30" fmla="*/ 1045041 w 1942495"/>
              <a:gd name="csY30" fmla="*/ 3406805 h 3422502"/>
              <a:gd name="csX31" fmla="*/ 795439 w 1942495"/>
              <a:gd name="csY31" fmla="*/ 3248392 h 3422502"/>
              <a:gd name="csX32" fmla="*/ 1023079 w 1942495"/>
              <a:gd name="csY32" fmla="*/ 3087474 h 3422502"/>
              <a:gd name="csX33" fmla="*/ 1141158 w 1942495"/>
              <a:gd name="csY33" fmla="*/ 3244217 h 3422502"/>
              <a:gd name="csX34" fmla="*/ 943331 w 1942495"/>
              <a:gd name="csY34" fmla="*/ 3097663 h 3422502"/>
              <a:gd name="csX35" fmla="*/ 932474 w 1942495"/>
              <a:gd name="csY35" fmla="*/ 3403047 h 3422502"/>
              <a:gd name="csX36" fmla="*/ 991180 w 1942495"/>
              <a:gd name="csY36" fmla="*/ 3405385 h 3422502"/>
              <a:gd name="csX37" fmla="*/ 1059238 w 1942495"/>
              <a:gd name="csY37" fmla="*/ 3379164 h 3422502"/>
              <a:gd name="csX38" fmla="*/ 943331 w 1942495"/>
              <a:gd name="csY38" fmla="*/ 3097663 h 3422502"/>
              <a:gd name="csX39" fmla="*/ 958278 w 1942495"/>
              <a:gd name="csY39" fmla="*/ 3155199 h 3422502"/>
              <a:gd name="csX40" fmla="*/ 982578 w 1942495"/>
              <a:gd name="csY40" fmla="*/ 3345427 h 3422502"/>
              <a:gd name="csX41" fmla="*/ 958278 w 1942495"/>
              <a:gd name="csY41" fmla="*/ 3155199 h 3422502"/>
              <a:gd name="csX0" fmla="*/ 969388 w 1946006"/>
              <a:gd name="csY0" fmla="*/ 2984427 h 3422502"/>
              <a:gd name="csX1" fmla="*/ 852479 w 1946006"/>
              <a:gd name="csY1" fmla="*/ 2876787 h 3422502"/>
              <a:gd name="csX2" fmla="*/ 800036 w 1946006"/>
              <a:gd name="csY2" fmla="*/ 2829271 h 3422502"/>
              <a:gd name="csX3" fmla="*/ 668763 w 1946006"/>
              <a:gd name="csY3" fmla="*/ 2821589 h 3422502"/>
              <a:gd name="csX4" fmla="*/ 368139 w 1946006"/>
              <a:gd name="csY4" fmla="*/ 2815075 h 3422502"/>
              <a:gd name="csX5" fmla="*/ 151021 w 1946006"/>
              <a:gd name="csY5" fmla="*/ 2809814 h 3422502"/>
              <a:gd name="csX6" fmla="*/ 25177 w 1946006"/>
              <a:gd name="csY6" fmla="*/ 2768812 h 3422502"/>
              <a:gd name="csX7" fmla="*/ 6220 w 1946006"/>
              <a:gd name="csY7" fmla="*/ 2605390 h 3422502"/>
              <a:gd name="csX8" fmla="*/ 6053 w 1946006"/>
              <a:gd name="csY8" fmla="*/ 166989 h 3422502"/>
              <a:gd name="csX9" fmla="*/ 78120 w 1946006"/>
              <a:gd name="csY9" fmla="*/ 7241 h 3422502"/>
              <a:gd name="csX10" fmla="*/ 243129 w 1946006"/>
              <a:gd name="csY10" fmla="*/ 9913 h 3422502"/>
              <a:gd name="csX11" fmla="*/ 501750 w 1946006"/>
              <a:gd name="csY11" fmla="*/ 28953 h 3422502"/>
              <a:gd name="csX12" fmla="*/ 1494312 w 1946006"/>
              <a:gd name="csY12" fmla="*/ 107950 h 3422502"/>
              <a:gd name="csX13" fmla="*/ 1746002 w 1946006"/>
              <a:gd name="csY13" fmla="*/ 128159 h 3422502"/>
              <a:gd name="csX14" fmla="*/ 1928213 w 1946006"/>
              <a:gd name="csY14" fmla="*/ 206405 h 3422502"/>
              <a:gd name="csX15" fmla="*/ 1944498 w 1946006"/>
              <a:gd name="csY15" fmla="*/ 350704 h 3422502"/>
              <a:gd name="csX16" fmla="*/ 1944498 w 1946006"/>
              <a:gd name="csY16" fmla="*/ 626277 h 3422502"/>
              <a:gd name="csX17" fmla="*/ 1944247 w 1946006"/>
              <a:gd name="csY17" fmla="*/ 1686814 h 3422502"/>
              <a:gd name="csX18" fmla="*/ 1944331 w 1946006"/>
              <a:gd name="csY18" fmla="*/ 2480129 h 3422502"/>
              <a:gd name="csX19" fmla="*/ 1944331 w 1946006"/>
              <a:gd name="csY19" fmla="*/ 2680546 h 3422502"/>
              <a:gd name="csX20" fmla="*/ 1924205 w 1946006"/>
              <a:gd name="csY20" fmla="*/ 2796036 h 3422502"/>
              <a:gd name="csX21" fmla="*/ 1704248 w 1946006"/>
              <a:gd name="csY21" fmla="*/ 2844470 h 3422502"/>
              <a:gd name="csX22" fmla="*/ 1328468 w 1946006"/>
              <a:gd name="csY22" fmla="*/ 2836870 h 3422502"/>
              <a:gd name="csX23" fmla="*/ 1194857 w 1946006"/>
              <a:gd name="csY23" fmla="*/ 2834031 h 3422502"/>
              <a:gd name="csX24" fmla="*/ 1144920 w 1946006"/>
              <a:gd name="csY24" fmla="*/ 2834115 h 3422502"/>
              <a:gd name="csX25" fmla="*/ 1093062 w 1946006"/>
              <a:gd name="csY25" fmla="*/ 2875367 h 3422502"/>
              <a:gd name="csX26" fmla="*/ 969388 w 1946006"/>
              <a:gd name="csY26" fmla="*/ 2984427 h 3422502"/>
              <a:gd name="csX27" fmla="*/ 1144669 w 1946006"/>
              <a:gd name="csY27" fmla="*/ 3244217 h 3422502"/>
              <a:gd name="csX28" fmla="*/ 1148093 w 1946006"/>
              <a:gd name="csY28" fmla="*/ 3269937 h 3422502"/>
              <a:gd name="csX29" fmla="*/ 1048552 w 1946006"/>
              <a:gd name="csY29" fmla="*/ 3406805 h 3422502"/>
              <a:gd name="csX30" fmla="*/ 798950 w 1946006"/>
              <a:gd name="csY30" fmla="*/ 3248392 h 3422502"/>
              <a:gd name="csX31" fmla="*/ 1026590 w 1946006"/>
              <a:gd name="csY31" fmla="*/ 3087474 h 3422502"/>
              <a:gd name="csX32" fmla="*/ 1144669 w 1946006"/>
              <a:gd name="csY32" fmla="*/ 3244217 h 3422502"/>
              <a:gd name="csX33" fmla="*/ 946842 w 1946006"/>
              <a:gd name="csY33" fmla="*/ 3097663 h 3422502"/>
              <a:gd name="csX34" fmla="*/ 935985 w 1946006"/>
              <a:gd name="csY34" fmla="*/ 3403047 h 3422502"/>
              <a:gd name="csX35" fmla="*/ 994691 w 1946006"/>
              <a:gd name="csY35" fmla="*/ 3405385 h 3422502"/>
              <a:gd name="csX36" fmla="*/ 1062749 w 1946006"/>
              <a:gd name="csY36" fmla="*/ 3379164 h 3422502"/>
              <a:gd name="csX37" fmla="*/ 946842 w 1946006"/>
              <a:gd name="csY37" fmla="*/ 3097663 h 3422502"/>
              <a:gd name="csX38" fmla="*/ 961789 w 1946006"/>
              <a:gd name="csY38" fmla="*/ 3155199 h 3422502"/>
              <a:gd name="csX39" fmla="*/ 986089 w 1946006"/>
              <a:gd name="csY39" fmla="*/ 3345427 h 3422502"/>
              <a:gd name="csX40" fmla="*/ 961789 w 1946006"/>
              <a:gd name="csY40" fmla="*/ 3155199 h 3422502"/>
              <a:gd name="csX0" fmla="*/ 969388 w 1946006"/>
              <a:gd name="csY0" fmla="*/ 2984427 h 3422502"/>
              <a:gd name="csX1" fmla="*/ 852479 w 1946006"/>
              <a:gd name="csY1" fmla="*/ 2876787 h 3422502"/>
              <a:gd name="csX2" fmla="*/ 800036 w 1946006"/>
              <a:gd name="csY2" fmla="*/ 2829271 h 3422502"/>
              <a:gd name="csX3" fmla="*/ 668763 w 1946006"/>
              <a:gd name="csY3" fmla="*/ 2821589 h 3422502"/>
              <a:gd name="csX4" fmla="*/ 368139 w 1946006"/>
              <a:gd name="csY4" fmla="*/ 2815075 h 3422502"/>
              <a:gd name="csX5" fmla="*/ 151021 w 1946006"/>
              <a:gd name="csY5" fmla="*/ 2809814 h 3422502"/>
              <a:gd name="csX6" fmla="*/ 25177 w 1946006"/>
              <a:gd name="csY6" fmla="*/ 2768812 h 3422502"/>
              <a:gd name="csX7" fmla="*/ 6220 w 1946006"/>
              <a:gd name="csY7" fmla="*/ 2605390 h 3422502"/>
              <a:gd name="csX8" fmla="*/ 6053 w 1946006"/>
              <a:gd name="csY8" fmla="*/ 166989 h 3422502"/>
              <a:gd name="csX9" fmla="*/ 78120 w 1946006"/>
              <a:gd name="csY9" fmla="*/ 7241 h 3422502"/>
              <a:gd name="csX10" fmla="*/ 243129 w 1946006"/>
              <a:gd name="csY10" fmla="*/ 9913 h 3422502"/>
              <a:gd name="csX11" fmla="*/ 501750 w 1946006"/>
              <a:gd name="csY11" fmla="*/ 28953 h 3422502"/>
              <a:gd name="csX12" fmla="*/ 1494312 w 1946006"/>
              <a:gd name="csY12" fmla="*/ 107950 h 3422502"/>
              <a:gd name="csX13" fmla="*/ 1746002 w 1946006"/>
              <a:gd name="csY13" fmla="*/ 128159 h 3422502"/>
              <a:gd name="csX14" fmla="*/ 1928213 w 1946006"/>
              <a:gd name="csY14" fmla="*/ 206405 h 3422502"/>
              <a:gd name="csX15" fmla="*/ 1944498 w 1946006"/>
              <a:gd name="csY15" fmla="*/ 350704 h 3422502"/>
              <a:gd name="csX16" fmla="*/ 1944247 w 1946006"/>
              <a:gd name="csY16" fmla="*/ 1686814 h 3422502"/>
              <a:gd name="csX17" fmla="*/ 1944331 w 1946006"/>
              <a:gd name="csY17" fmla="*/ 2480129 h 3422502"/>
              <a:gd name="csX18" fmla="*/ 1944331 w 1946006"/>
              <a:gd name="csY18" fmla="*/ 2680546 h 3422502"/>
              <a:gd name="csX19" fmla="*/ 1924205 w 1946006"/>
              <a:gd name="csY19" fmla="*/ 2796036 h 3422502"/>
              <a:gd name="csX20" fmla="*/ 1704248 w 1946006"/>
              <a:gd name="csY20" fmla="*/ 2844470 h 3422502"/>
              <a:gd name="csX21" fmla="*/ 1328468 w 1946006"/>
              <a:gd name="csY21" fmla="*/ 2836870 h 3422502"/>
              <a:gd name="csX22" fmla="*/ 1194857 w 1946006"/>
              <a:gd name="csY22" fmla="*/ 2834031 h 3422502"/>
              <a:gd name="csX23" fmla="*/ 1144920 w 1946006"/>
              <a:gd name="csY23" fmla="*/ 2834115 h 3422502"/>
              <a:gd name="csX24" fmla="*/ 1093062 w 1946006"/>
              <a:gd name="csY24" fmla="*/ 2875367 h 3422502"/>
              <a:gd name="csX25" fmla="*/ 969388 w 1946006"/>
              <a:gd name="csY25" fmla="*/ 2984427 h 3422502"/>
              <a:gd name="csX26" fmla="*/ 1144669 w 1946006"/>
              <a:gd name="csY26" fmla="*/ 3244217 h 3422502"/>
              <a:gd name="csX27" fmla="*/ 1148093 w 1946006"/>
              <a:gd name="csY27" fmla="*/ 3269937 h 3422502"/>
              <a:gd name="csX28" fmla="*/ 1048552 w 1946006"/>
              <a:gd name="csY28" fmla="*/ 3406805 h 3422502"/>
              <a:gd name="csX29" fmla="*/ 798950 w 1946006"/>
              <a:gd name="csY29" fmla="*/ 3248392 h 3422502"/>
              <a:gd name="csX30" fmla="*/ 1026590 w 1946006"/>
              <a:gd name="csY30" fmla="*/ 3087474 h 3422502"/>
              <a:gd name="csX31" fmla="*/ 1144669 w 1946006"/>
              <a:gd name="csY31" fmla="*/ 3244217 h 3422502"/>
              <a:gd name="csX32" fmla="*/ 946842 w 1946006"/>
              <a:gd name="csY32" fmla="*/ 3097663 h 3422502"/>
              <a:gd name="csX33" fmla="*/ 935985 w 1946006"/>
              <a:gd name="csY33" fmla="*/ 3403047 h 3422502"/>
              <a:gd name="csX34" fmla="*/ 994691 w 1946006"/>
              <a:gd name="csY34" fmla="*/ 3405385 h 3422502"/>
              <a:gd name="csX35" fmla="*/ 1062749 w 1946006"/>
              <a:gd name="csY35" fmla="*/ 3379164 h 3422502"/>
              <a:gd name="csX36" fmla="*/ 946842 w 1946006"/>
              <a:gd name="csY36" fmla="*/ 3097663 h 3422502"/>
              <a:gd name="csX37" fmla="*/ 961789 w 1946006"/>
              <a:gd name="csY37" fmla="*/ 3155199 h 3422502"/>
              <a:gd name="csX38" fmla="*/ 986089 w 1946006"/>
              <a:gd name="csY38" fmla="*/ 3345427 h 3422502"/>
              <a:gd name="csX39" fmla="*/ 961789 w 1946006"/>
              <a:gd name="csY39" fmla="*/ 3155199 h 3422502"/>
              <a:gd name="csX0" fmla="*/ 969388 w 1946006"/>
              <a:gd name="csY0" fmla="*/ 2984427 h 3422502"/>
              <a:gd name="csX1" fmla="*/ 852479 w 1946006"/>
              <a:gd name="csY1" fmla="*/ 2876787 h 3422502"/>
              <a:gd name="csX2" fmla="*/ 800036 w 1946006"/>
              <a:gd name="csY2" fmla="*/ 2829271 h 3422502"/>
              <a:gd name="csX3" fmla="*/ 668763 w 1946006"/>
              <a:gd name="csY3" fmla="*/ 2821589 h 3422502"/>
              <a:gd name="csX4" fmla="*/ 368139 w 1946006"/>
              <a:gd name="csY4" fmla="*/ 2815075 h 3422502"/>
              <a:gd name="csX5" fmla="*/ 151021 w 1946006"/>
              <a:gd name="csY5" fmla="*/ 2809814 h 3422502"/>
              <a:gd name="csX6" fmla="*/ 25177 w 1946006"/>
              <a:gd name="csY6" fmla="*/ 2768812 h 3422502"/>
              <a:gd name="csX7" fmla="*/ 6220 w 1946006"/>
              <a:gd name="csY7" fmla="*/ 2605390 h 3422502"/>
              <a:gd name="csX8" fmla="*/ 6053 w 1946006"/>
              <a:gd name="csY8" fmla="*/ 166989 h 3422502"/>
              <a:gd name="csX9" fmla="*/ 78120 w 1946006"/>
              <a:gd name="csY9" fmla="*/ 7241 h 3422502"/>
              <a:gd name="csX10" fmla="*/ 243129 w 1946006"/>
              <a:gd name="csY10" fmla="*/ 9913 h 3422502"/>
              <a:gd name="csX11" fmla="*/ 501750 w 1946006"/>
              <a:gd name="csY11" fmla="*/ 28953 h 3422502"/>
              <a:gd name="csX12" fmla="*/ 1494312 w 1946006"/>
              <a:gd name="csY12" fmla="*/ 107950 h 3422502"/>
              <a:gd name="csX13" fmla="*/ 1746002 w 1946006"/>
              <a:gd name="csY13" fmla="*/ 128159 h 3422502"/>
              <a:gd name="csX14" fmla="*/ 1928213 w 1946006"/>
              <a:gd name="csY14" fmla="*/ 206405 h 3422502"/>
              <a:gd name="csX15" fmla="*/ 1944498 w 1946006"/>
              <a:gd name="csY15" fmla="*/ 350704 h 3422502"/>
              <a:gd name="csX16" fmla="*/ 1944331 w 1946006"/>
              <a:gd name="csY16" fmla="*/ 2480129 h 3422502"/>
              <a:gd name="csX17" fmla="*/ 1944331 w 1946006"/>
              <a:gd name="csY17" fmla="*/ 2680546 h 3422502"/>
              <a:gd name="csX18" fmla="*/ 1924205 w 1946006"/>
              <a:gd name="csY18" fmla="*/ 2796036 h 3422502"/>
              <a:gd name="csX19" fmla="*/ 1704248 w 1946006"/>
              <a:gd name="csY19" fmla="*/ 2844470 h 3422502"/>
              <a:gd name="csX20" fmla="*/ 1328468 w 1946006"/>
              <a:gd name="csY20" fmla="*/ 2836870 h 3422502"/>
              <a:gd name="csX21" fmla="*/ 1194857 w 1946006"/>
              <a:gd name="csY21" fmla="*/ 2834031 h 3422502"/>
              <a:gd name="csX22" fmla="*/ 1144920 w 1946006"/>
              <a:gd name="csY22" fmla="*/ 2834115 h 3422502"/>
              <a:gd name="csX23" fmla="*/ 1093062 w 1946006"/>
              <a:gd name="csY23" fmla="*/ 2875367 h 3422502"/>
              <a:gd name="csX24" fmla="*/ 969388 w 1946006"/>
              <a:gd name="csY24" fmla="*/ 2984427 h 3422502"/>
              <a:gd name="csX25" fmla="*/ 1144669 w 1946006"/>
              <a:gd name="csY25" fmla="*/ 3244217 h 3422502"/>
              <a:gd name="csX26" fmla="*/ 1148093 w 1946006"/>
              <a:gd name="csY26" fmla="*/ 3269937 h 3422502"/>
              <a:gd name="csX27" fmla="*/ 1048552 w 1946006"/>
              <a:gd name="csY27" fmla="*/ 3406805 h 3422502"/>
              <a:gd name="csX28" fmla="*/ 798950 w 1946006"/>
              <a:gd name="csY28" fmla="*/ 3248392 h 3422502"/>
              <a:gd name="csX29" fmla="*/ 1026590 w 1946006"/>
              <a:gd name="csY29" fmla="*/ 3087474 h 3422502"/>
              <a:gd name="csX30" fmla="*/ 1144669 w 1946006"/>
              <a:gd name="csY30" fmla="*/ 3244217 h 3422502"/>
              <a:gd name="csX31" fmla="*/ 946842 w 1946006"/>
              <a:gd name="csY31" fmla="*/ 3097663 h 3422502"/>
              <a:gd name="csX32" fmla="*/ 935985 w 1946006"/>
              <a:gd name="csY32" fmla="*/ 3403047 h 3422502"/>
              <a:gd name="csX33" fmla="*/ 994691 w 1946006"/>
              <a:gd name="csY33" fmla="*/ 3405385 h 3422502"/>
              <a:gd name="csX34" fmla="*/ 1062749 w 1946006"/>
              <a:gd name="csY34" fmla="*/ 3379164 h 3422502"/>
              <a:gd name="csX35" fmla="*/ 946842 w 1946006"/>
              <a:gd name="csY35" fmla="*/ 3097663 h 3422502"/>
              <a:gd name="csX36" fmla="*/ 961789 w 1946006"/>
              <a:gd name="csY36" fmla="*/ 3155199 h 3422502"/>
              <a:gd name="csX37" fmla="*/ 986089 w 1946006"/>
              <a:gd name="csY37" fmla="*/ 3345427 h 3422502"/>
              <a:gd name="csX38" fmla="*/ 961789 w 1946006"/>
              <a:gd name="csY38" fmla="*/ 3155199 h 3422502"/>
              <a:gd name="csX0" fmla="*/ 969388 w 1946692"/>
              <a:gd name="csY0" fmla="*/ 2984427 h 3422502"/>
              <a:gd name="csX1" fmla="*/ 852479 w 1946692"/>
              <a:gd name="csY1" fmla="*/ 2876787 h 3422502"/>
              <a:gd name="csX2" fmla="*/ 800036 w 1946692"/>
              <a:gd name="csY2" fmla="*/ 2829271 h 3422502"/>
              <a:gd name="csX3" fmla="*/ 668763 w 1946692"/>
              <a:gd name="csY3" fmla="*/ 2821589 h 3422502"/>
              <a:gd name="csX4" fmla="*/ 368139 w 1946692"/>
              <a:gd name="csY4" fmla="*/ 2815075 h 3422502"/>
              <a:gd name="csX5" fmla="*/ 151021 w 1946692"/>
              <a:gd name="csY5" fmla="*/ 2809814 h 3422502"/>
              <a:gd name="csX6" fmla="*/ 25177 w 1946692"/>
              <a:gd name="csY6" fmla="*/ 2768812 h 3422502"/>
              <a:gd name="csX7" fmla="*/ 6220 w 1946692"/>
              <a:gd name="csY7" fmla="*/ 2605390 h 3422502"/>
              <a:gd name="csX8" fmla="*/ 6053 w 1946692"/>
              <a:gd name="csY8" fmla="*/ 166989 h 3422502"/>
              <a:gd name="csX9" fmla="*/ 78120 w 1946692"/>
              <a:gd name="csY9" fmla="*/ 7241 h 3422502"/>
              <a:gd name="csX10" fmla="*/ 243129 w 1946692"/>
              <a:gd name="csY10" fmla="*/ 9913 h 3422502"/>
              <a:gd name="csX11" fmla="*/ 501750 w 1946692"/>
              <a:gd name="csY11" fmla="*/ 28953 h 3422502"/>
              <a:gd name="csX12" fmla="*/ 1494312 w 1946692"/>
              <a:gd name="csY12" fmla="*/ 107950 h 3422502"/>
              <a:gd name="csX13" fmla="*/ 1746002 w 1946692"/>
              <a:gd name="csY13" fmla="*/ 128159 h 3422502"/>
              <a:gd name="csX14" fmla="*/ 1928213 w 1946692"/>
              <a:gd name="csY14" fmla="*/ 206405 h 3422502"/>
              <a:gd name="csX15" fmla="*/ 1944498 w 1946692"/>
              <a:gd name="csY15" fmla="*/ 350704 h 3422502"/>
              <a:gd name="csX16" fmla="*/ 1944331 w 1946692"/>
              <a:gd name="csY16" fmla="*/ 2680546 h 3422502"/>
              <a:gd name="csX17" fmla="*/ 1924205 w 1946692"/>
              <a:gd name="csY17" fmla="*/ 2796036 h 3422502"/>
              <a:gd name="csX18" fmla="*/ 1704248 w 1946692"/>
              <a:gd name="csY18" fmla="*/ 2844470 h 3422502"/>
              <a:gd name="csX19" fmla="*/ 1328468 w 1946692"/>
              <a:gd name="csY19" fmla="*/ 2836870 h 3422502"/>
              <a:gd name="csX20" fmla="*/ 1194857 w 1946692"/>
              <a:gd name="csY20" fmla="*/ 2834031 h 3422502"/>
              <a:gd name="csX21" fmla="*/ 1144920 w 1946692"/>
              <a:gd name="csY21" fmla="*/ 2834115 h 3422502"/>
              <a:gd name="csX22" fmla="*/ 1093062 w 1946692"/>
              <a:gd name="csY22" fmla="*/ 2875367 h 3422502"/>
              <a:gd name="csX23" fmla="*/ 969388 w 1946692"/>
              <a:gd name="csY23" fmla="*/ 2984427 h 3422502"/>
              <a:gd name="csX24" fmla="*/ 1144669 w 1946692"/>
              <a:gd name="csY24" fmla="*/ 3244217 h 3422502"/>
              <a:gd name="csX25" fmla="*/ 1148093 w 1946692"/>
              <a:gd name="csY25" fmla="*/ 3269937 h 3422502"/>
              <a:gd name="csX26" fmla="*/ 1048552 w 1946692"/>
              <a:gd name="csY26" fmla="*/ 3406805 h 3422502"/>
              <a:gd name="csX27" fmla="*/ 798950 w 1946692"/>
              <a:gd name="csY27" fmla="*/ 3248392 h 3422502"/>
              <a:gd name="csX28" fmla="*/ 1026590 w 1946692"/>
              <a:gd name="csY28" fmla="*/ 3087474 h 3422502"/>
              <a:gd name="csX29" fmla="*/ 1144669 w 1946692"/>
              <a:gd name="csY29" fmla="*/ 3244217 h 3422502"/>
              <a:gd name="csX30" fmla="*/ 946842 w 1946692"/>
              <a:gd name="csY30" fmla="*/ 3097663 h 3422502"/>
              <a:gd name="csX31" fmla="*/ 935985 w 1946692"/>
              <a:gd name="csY31" fmla="*/ 3403047 h 3422502"/>
              <a:gd name="csX32" fmla="*/ 994691 w 1946692"/>
              <a:gd name="csY32" fmla="*/ 3405385 h 3422502"/>
              <a:gd name="csX33" fmla="*/ 1062749 w 1946692"/>
              <a:gd name="csY33" fmla="*/ 3379164 h 3422502"/>
              <a:gd name="csX34" fmla="*/ 946842 w 1946692"/>
              <a:gd name="csY34" fmla="*/ 3097663 h 3422502"/>
              <a:gd name="csX35" fmla="*/ 961789 w 1946692"/>
              <a:gd name="csY35" fmla="*/ 3155199 h 3422502"/>
              <a:gd name="csX36" fmla="*/ 986089 w 1946692"/>
              <a:gd name="csY36" fmla="*/ 3345427 h 3422502"/>
              <a:gd name="csX37" fmla="*/ 961789 w 1946692"/>
              <a:gd name="csY37" fmla="*/ 3155199 h 34225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946692" h="3422502">
                <a:moveTo>
                  <a:pt x="969388" y="2984427"/>
                </a:moveTo>
                <a:cubicBezTo>
                  <a:pt x="929639" y="2949354"/>
                  <a:pt x="890724" y="2913530"/>
                  <a:pt x="852479" y="2876787"/>
                </a:cubicBezTo>
                <a:cubicBezTo>
                  <a:pt x="837865" y="2862758"/>
                  <a:pt x="818741" y="2837121"/>
                  <a:pt x="800036" y="2829271"/>
                </a:cubicBezTo>
                <a:cubicBezTo>
                  <a:pt x="772729" y="2817831"/>
                  <a:pt x="701915" y="2822675"/>
                  <a:pt x="668763" y="2821589"/>
                </a:cubicBezTo>
                <a:cubicBezTo>
                  <a:pt x="568555" y="2818165"/>
                  <a:pt x="468347" y="2818332"/>
                  <a:pt x="368139" y="2815075"/>
                </a:cubicBezTo>
                <a:lnTo>
                  <a:pt x="151021" y="2809814"/>
                </a:lnTo>
                <a:cubicBezTo>
                  <a:pt x="103422" y="2809146"/>
                  <a:pt x="56825" y="2810733"/>
                  <a:pt x="25177" y="2768812"/>
                </a:cubicBezTo>
                <a:cubicBezTo>
                  <a:pt x="-7058" y="2726141"/>
                  <a:pt x="6220" y="2655577"/>
                  <a:pt x="6220" y="2605390"/>
                </a:cubicBezTo>
                <a:cubicBezTo>
                  <a:pt x="3033" y="2171753"/>
                  <a:pt x="-5930" y="600014"/>
                  <a:pt x="6053" y="166989"/>
                </a:cubicBezTo>
                <a:cubicBezTo>
                  <a:pt x="5802" y="105695"/>
                  <a:pt x="6388" y="29120"/>
                  <a:pt x="78120" y="7241"/>
                </a:cubicBezTo>
                <a:cubicBezTo>
                  <a:pt x="128475" y="-8125"/>
                  <a:pt x="191522" y="4986"/>
                  <a:pt x="243129" y="9913"/>
                </a:cubicBezTo>
                <a:cubicBezTo>
                  <a:pt x="329057" y="18097"/>
                  <a:pt x="415654" y="22606"/>
                  <a:pt x="501750" y="28953"/>
                </a:cubicBezTo>
                <a:lnTo>
                  <a:pt x="1494312" y="107950"/>
                </a:lnTo>
                <a:lnTo>
                  <a:pt x="1746002" y="128159"/>
                </a:lnTo>
                <a:cubicBezTo>
                  <a:pt x="1821576" y="134088"/>
                  <a:pt x="1885292" y="133336"/>
                  <a:pt x="1928213" y="206405"/>
                </a:cubicBezTo>
                <a:cubicBezTo>
                  <a:pt x="1953099" y="248826"/>
                  <a:pt x="1944665" y="303523"/>
                  <a:pt x="1944498" y="350704"/>
                </a:cubicBezTo>
                <a:cubicBezTo>
                  <a:pt x="1947184" y="763061"/>
                  <a:pt x="1947713" y="2272991"/>
                  <a:pt x="1944331" y="2680546"/>
                </a:cubicBezTo>
                <a:cubicBezTo>
                  <a:pt x="1944163" y="2720963"/>
                  <a:pt x="1947922" y="2761046"/>
                  <a:pt x="1924205" y="2796036"/>
                </a:cubicBezTo>
                <a:cubicBezTo>
                  <a:pt x="1875939" y="2867183"/>
                  <a:pt x="1778068" y="2845806"/>
                  <a:pt x="1704248" y="2844470"/>
                </a:cubicBezTo>
                <a:lnTo>
                  <a:pt x="1328468" y="2836870"/>
                </a:lnTo>
                <a:lnTo>
                  <a:pt x="1194857" y="2834031"/>
                </a:lnTo>
                <a:cubicBezTo>
                  <a:pt x="1179157" y="2833781"/>
                  <a:pt x="1160368" y="2830774"/>
                  <a:pt x="1144920" y="2834115"/>
                </a:cubicBezTo>
                <a:cubicBezTo>
                  <a:pt x="1124210" y="2838541"/>
                  <a:pt x="1108176" y="2861505"/>
                  <a:pt x="1093062" y="2875367"/>
                </a:cubicBezTo>
                <a:cubicBezTo>
                  <a:pt x="1053897" y="2911359"/>
                  <a:pt x="1014733" y="2957120"/>
                  <a:pt x="969388" y="2984427"/>
                </a:cubicBezTo>
                <a:close/>
                <a:moveTo>
                  <a:pt x="1144669" y="3244217"/>
                </a:moveTo>
                <a:cubicBezTo>
                  <a:pt x="1145838" y="3252818"/>
                  <a:pt x="1147007" y="3261336"/>
                  <a:pt x="1148093" y="3269937"/>
                </a:cubicBezTo>
                <a:cubicBezTo>
                  <a:pt x="1126381" y="3328977"/>
                  <a:pt x="1112101" y="3377160"/>
                  <a:pt x="1048552" y="3406805"/>
                </a:cubicBezTo>
                <a:cubicBezTo>
                  <a:pt x="936153" y="3459163"/>
                  <a:pt x="798783" y="3373986"/>
                  <a:pt x="798950" y="3248392"/>
                </a:cubicBezTo>
                <a:cubicBezTo>
                  <a:pt x="799034" y="3135742"/>
                  <a:pt x="923627" y="3053487"/>
                  <a:pt x="1026590" y="3087474"/>
                </a:cubicBezTo>
                <a:cubicBezTo>
                  <a:pt x="1098489" y="3111107"/>
                  <a:pt x="1137070" y="3172067"/>
                  <a:pt x="1144669" y="3244217"/>
                </a:cubicBezTo>
                <a:close/>
                <a:moveTo>
                  <a:pt x="946842" y="3097663"/>
                </a:moveTo>
                <a:cubicBezTo>
                  <a:pt x="784922" y="3125470"/>
                  <a:pt x="774400" y="3368308"/>
                  <a:pt x="935985" y="3403047"/>
                </a:cubicBezTo>
                <a:cubicBezTo>
                  <a:pt x="955526" y="3407222"/>
                  <a:pt x="974900" y="3408558"/>
                  <a:pt x="994691" y="3405385"/>
                </a:cubicBezTo>
                <a:cubicBezTo>
                  <a:pt x="1019409" y="3401377"/>
                  <a:pt x="1041955" y="3393193"/>
                  <a:pt x="1062749" y="3379164"/>
                </a:cubicBezTo>
                <a:cubicBezTo>
                  <a:pt x="1199783" y="3286138"/>
                  <a:pt x="1110264" y="3069604"/>
                  <a:pt x="946842" y="3097663"/>
                </a:cubicBezTo>
                <a:close/>
                <a:moveTo>
                  <a:pt x="961789" y="3155199"/>
                </a:moveTo>
                <a:cubicBezTo>
                  <a:pt x="1088553" y="3141169"/>
                  <a:pt x="1108009" y="3332317"/>
                  <a:pt x="986089" y="3345427"/>
                </a:cubicBezTo>
                <a:cubicBezTo>
                  <a:pt x="857907" y="3359290"/>
                  <a:pt x="838532" y="3168977"/>
                  <a:pt x="961789" y="3155199"/>
                </a:cubicBezTo>
                <a:close/>
              </a:path>
            </a:pathLst>
          </a:custGeom>
          <a:solidFill>
            <a:schemeClr val="accent1"/>
          </a:solidFill>
          <a:ln w="2088" cap="flat">
            <a:solidFill>
              <a:schemeClr val="accent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03613C-660A-EFA3-AA3A-D39C00BEFAFE}"/>
              </a:ext>
            </a:extLst>
          </p:cNvPr>
          <p:cNvSpPr txBox="1"/>
          <p:nvPr/>
        </p:nvSpPr>
        <p:spPr>
          <a:xfrm>
            <a:off x="723116" y="3150832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8D3050-8468-ACF1-497C-66DCA3CBA338}"/>
              </a:ext>
            </a:extLst>
          </p:cNvPr>
          <p:cNvSpPr txBox="1"/>
          <p:nvPr/>
        </p:nvSpPr>
        <p:spPr>
          <a:xfrm>
            <a:off x="723116" y="3770344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28ECF0-A746-7DAD-7D69-57F1A72EF333}"/>
              </a:ext>
            </a:extLst>
          </p:cNvPr>
          <p:cNvCxnSpPr>
            <a:cxnSpLocks/>
          </p:cNvCxnSpPr>
          <p:nvPr/>
        </p:nvCxnSpPr>
        <p:spPr>
          <a:xfrm>
            <a:off x="1318414" y="3676032"/>
            <a:ext cx="871370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295C930-A003-C5FE-4653-D493831E18F1}"/>
              </a:ext>
            </a:extLst>
          </p:cNvPr>
          <p:cNvSpPr txBox="1"/>
          <p:nvPr/>
        </p:nvSpPr>
        <p:spPr>
          <a:xfrm>
            <a:off x="1388339" y="1324892"/>
            <a:ext cx="731520" cy="731520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01</a:t>
            </a:r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80D3BCAA-396B-9149-BC2F-47C1C2BC2D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88339" y="2261127"/>
            <a:ext cx="731520" cy="7315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7FA7A82-6EA9-2EB2-2614-762B1D55AC1E}"/>
              </a:ext>
            </a:extLst>
          </p:cNvPr>
          <p:cNvSpPr txBox="1"/>
          <p:nvPr/>
        </p:nvSpPr>
        <p:spPr>
          <a:xfrm>
            <a:off x="3837800" y="3406170"/>
            <a:ext cx="1816932" cy="3796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62E248-0482-143E-2E78-088C757525E7}"/>
              </a:ext>
            </a:extLst>
          </p:cNvPr>
          <p:cNvSpPr txBox="1"/>
          <p:nvPr/>
        </p:nvSpPr>
        <p:spPr>
          <a:xfrm>
            <a:off x="3837800" y="3952062"/>
            <a:ext cx="1816932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bg1"/>
                </a:solidFill>
              </a:rPr>
              <a:t>Lorem ipsum dolor sit amet, nibh est. A magna maecenas, quam magna nec.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1354EFF-930B-66C9-CF00-DA8459A366F8}"/>
              </a:ext>
            </a:extLst>
          </p:cNvPr>
          <p:cNvCxnSpPr>
            <a:cxnSpLocks/>
          </p:cNvCxnSpPr>
          <p:nvPr/>
        </p:nvCxnSpPr>
        <p:spPr>
          <a:xfrm>
            <a:off x="4362356" y="3868958"/>
            <a:ext cx="767821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DB1FF5A-6C13-5370-E772-380118E8BBCB}"/>
              </a:ext>
            </a:extLst>
          </p:cNvPr>
          <p:cNvSpPr txBox="1"/>
          <p:nvPr/>
        </p:nvSpPr>
        <p:spPr>
          <a:xfrm>
            <a:off x="4423971" y="1797216"/>
            <a:ext cx="644590" cy="644590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02</a:t>
            </a:r>
          </a:p>
        </p:txBody>
      </p:sp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880A81BE-E89B-4C6C-3F74-5F6E8089D8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23971" y="2622193"/>
            <a:ext cx="644590" cy="64459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124C6D6-6112-A006-A194-F300F28BCD97}"/>
              </a:ext>
            </a:extLst>
          </p:cNvPr>
          <p:cNvSpPr txBox="1"/>
          <p:nvPr/>
        </p:nvSpPr>
        <p:spPr>
          <a:xfrm>
            <a:off x="6645973" y="3837438"/>
            <a:ext cx="185607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B60FFEA-D464-501F-E441-56A211550332}"/>
              </a:ext>
            </a:extLst>
          </p:cNvPr>
          <p:cNvSpPr txBox="1"/>
          <p:nvPr/>
        </p:nvSpPr>
        <p:spPr>
          <a:xfrm>
            <a:off x="6645973" y="4407338"/>
            <a:ext cx="1856075" cy="738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A71B34E-B189-EB71-4A58-43C666ABC473}"/>
              </a:ext>
            </a:extLst>
          </p:cNvPr>
          <p:cNvCxnSpPr>
            <a:cxnSpLocks/>
          </p:cNvCxnSpPr>
          <p:nvPr/>
        </p:nvCxnSpPr>
        <p:spPr>
          <a:xfrm>
            <a:off x="7181829" y="4322443"/>
            <a:ext cx="784362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982602C-34E9-1F90-74EB-DFCA5E541E9C}"/>
              </a:ext>
            </a:extLst>
          </p:cNvPr>
          <p:cNvSpPr txBox="1"/>
          <p:nvPr/>
        </p:nvSpPr>
        <p:spPr>
          <a:xfrm>
            <a:off x="7244772" y="2276410"/>
            <a:ext cx="658476" cy="658476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pic>
        <p:nvPicPr>
          <p:cNvPr id="29" name="Graphic 28" descr="Users with solid fill">
            <a:extLst>
              <a:ext uri="{FF2B5EF4-FFF2-40B4-BE49-F238E27FC236}">
                <a16:creationId xmlns:a16="http://schemas.microsoft.com/office/drawing/2014/main" id="{2405C5DE-4E18-5B69-870D-18C6AA4CDD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44772" y="3119159"/>
            <a:ext cx="658476" cy="65847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B34ADBA-599D-14BA-A247-242BCE8DEB32}"/>
              </a:ext>
            </a:extLst>
          </p:cNvPr>
          <p:cNvSpPr txBox="1"/>
          <p:nvPr/>
        </p:nvSpPr>
        <p:spPr>
          <a:xfrm>
            <a:off x="9277928" y="4151901"/>
            <a:ext cx="1727041" cy="3093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DDAD96-2E96-6867-9FFC-D5BC319A5A96}"/>
              </a:ext>
            </a:extLst>
          </p:cNvPr>
          <p:cNvSpPr txBox="1"/>
          <p:nvPr/>
        </p:nvSpPr>
        <p:spPr>
          <a:xfrm>
            <a:off x="9277928" y="4619228"/>
            <a:ext cx="1727041" cy="646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47F34F7-5BD3-28F2-2866-ABEC205C7831}"/>
              </a:ext>
            </a:extLst>
          </p:cNvPr>
          <p:cNvCxnSpPr>
            <a:cxnSpLocks/>
          </p:cNvCxnSpPr>
          <p:nvPr/>
        </p:nvCxnSpPr>
        <p:spPr>
          <a:xfrm>
            <a:off x="9776532" y="4540236"/>
            <a:ext cx="729833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76D1B16-8082-354E-9A44-E03AF25874E5}"/>
              </a:ext>
            </a:extLst>
          </p:cNvPr>
          <p:cNvSpPr txBox="1"/>
          <p:nvPr/>
        </p:nvSpPr>
        <p:spPr>
          <a:xfrm>
            <a:off x="9835099" y="2824210"/>
            <a:ext cx="612699" cy="612699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04</a:t>
            </a:r>
          </a:p>
        </p:txBody>
      </p:sp>
      <p:pic>
        <p:nvPicPr>
          <p:cNvPr id="35" name="Graphic 34" descr="Bar graph with upward trend with solid fill">
            <a:extLst>
              <a:ext uri="{FF2B5EF4-FFF2-40B4-BE49-F238E27FC236}">
                <a16:creationId xmlns:a16="http://schemas.microsoft.com/office/drawing/2014/main" id="{112C1421-7F30-59DF-2CED-5F196FCF8C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67128" y="352479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63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864E7-24DB-B4A8-9901-516D16579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299FC76-D059-873D-9DD8-EC91AF2F8F71}"/>
              </a:ext>
            </a:extLst>
          </p:cNvPr>
          <p:cNvCxnSpPr>
            <a:cxnSpLocks/>
            <a:stCxn id="6" idx="29"/>
          </p:cNvCxnSpPr>
          <p:nvPr/>
        </p:nvCxnSpPr>
        <p:spPr>
          <a:xfrm>
            <a:off x="1889594" y="5718340"/>
            <a:ext cx="9507276" cy="203911"/>
          </a:xfrm>
          <a:prstGeom prst="straightConnector1">
            <a:avLst/>
          </a:prstGeom>
          <a:ln w="28575" cap="rnd">
            <a:solidFill>
              <a:schemeClr val="bg1">
                <a:lumMod val="65000"/>
              </a:schemeClr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CCB4E5D-DE37-5990-5504-1EF17DB40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Descending Step Timeline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FD3CCF7-313A-1149-5885-9247D5B4C6C5}"/>
              </a:ext>
            </a:extLst>
          </p:cNvPr>
          <p:cNvSpPr/>
          <p:nvPr/>
        </p:nvSpPr>
        <p:spPr>
          <a:xfrm>
            <a:off x="524618" y="1030106"/>
            <a:ext cx="2520692" cy="4842224"/>
          </a:xfrm>
          <a:custGeom>
            <a:avLst/>
            <a:gdLst>
              <a:gd name="csX0" fmla="*/ 1185919 w 2513351"/>
              <a:gd name="csY0" fmla="*/ 4446732 h 4842224"/>
              <a:gd name="csX1" fmla="*/ 1008133 w 2513351"/>
              <a:gd name="csY1" fmla="*/ 4292996 h 4842224"/>
              <a:gd name="csX2" fmla="*/ 935064 w 2513351"/>
              <a:gd name="csY2" fmla="*/ 4233205 h 4842224"/>
              <a:gd name="csX3" fmla="*/ 868593 w 2513351"/>
              <a:gd name="csY3" fmla="*/ 4231284 h 4842224"/>
              <a:gd name="csX4" fmla="*/ 718280 w 2513351"/>
              <a:gd name="csY4" fmla="*/ 4229113 h 4842224"/>
              <a:gd name="csX5" fmla="*/ 267343 w 2513351"/>
              <a:gd name="csY5" fmla="*/ 4221097 h 4842224"/>
              <a:gd name="csX6" fmla="*/ 175486 w 2513351"/>
              <a:gd name="csY6" fmla="*/ 4218926 h 4842224"/>
              <a:gd name="csX7" fmla="*/ 17324 w 2513351"/>
              <a:gd name="csY7" fmla="*/ 4164479 h 4842224"/>
              <a:gd name="csX8" fmla="*/ 1875 w 2513351"/>
              <a:gd name="csY8" fmla="*/ 4069031 h 4842224"/>
              <a:gd name="csX9" fmla="*/ 1875 w 2513351"/>
              <a:gd name="csY9" fmla="*/ 3910368 h 4842224"/>
              <a:gd name="csX10" fmla="*/ 1708 w 2513351"/>
              <a:gd name="csY10" fmla="*/ 3284066 h 4842224"/>
              <a:gd name="csX11" fmla="*/ 1457 w 2513351"/>
              <a:gd name="csY11" fmla="*/ 937524 h 4842224"/>
              <a:gd name="csX12" fmla="*/ 1708 w 2513351"/>
              <a:gd name="csY12" fmla="*/ 244417 h 4842224"/>
              <a:gd name="csX13" fmla="*/ 100079 w 2513351"/>
              <a:gd name="csY13" fmla="*/ 4835 h 4842224"/>
              <a:gd name="csX14" fmla="*/ 284045 w 2513351"/>
              <a:gd name="csY14" fmla="*/ 7341 h 4842224"/>
              <a:gd name="csX15" fmla="*/ 651475 w 2513351"/>
              <a:gd name="csY15" fmla="*/ 23123 h 4842224"/>
              <a:gd name="csX16" fmla="*/ 1887376 w 2513351"/>
              <a:gd name="csY16" fmla="*/ 78656 h 4842224"/>
              <a:gd name="csX17" fmla="*/ 2271508 w 2513351"/>
              <a:gd name="csY17" fmla="*/ 96275 h 4842224"/>
              <a:gd name="csX18" fmla="*/ 2463490 w 2513351"/>
              <a:gd name="csY18" fmla="*/ 140033 h 4842224"/>
              <a:gd name="csX19" fmla="*/ 2510588 w 2513351"/>
              <a:gd name="csY19" fmla="*/ 394729 h 4842224"/>
              <a:gd name="csX20" fmla="*/ 2510504 w 2513351"/>
              <a:gd name="csY20" fmla="*/ 1054433 h 4842224"/>
              <a:gd name="csX21" fmla="*/ 2510504 w 2513351"/>
              <a:gd name="csY21" fmla="*/ 3350872 h 4842224"/>
              <a:gd name="csX22" fmla="*/ 2510672 w 2513351"/>
              <a:gd name="csY22" fmla="*/ 3952121 h 4842224"/>
              <a:gd name="csX23" fmla="*/ 2486955 w 2513351"/>
              <a:gd name="csY23" fmla="*/ 4196546 h 4842224"/>
              <a:gd name="csX24" fmla="*/ 2304911 w 2513351"/>
              <a:gd name="csY24" fmla="*/ 4256253 h 4842224"/>
              <a:gd name="csX25" fmla="*/ 2012636 w 2513351"/>
              <a:gd name="csY25" fmla="*/ 4251326 h 4842224"/>
              <a:gd name="csX26" fmla="*/ 1595102 w 2513351"/>
              <a:gd name="csY26" fmla="*/ 4245230 h 4842224"/>
              <a:gd name="csX27" fmla="*/ 1469842 w 2513351"/>
              <a:gd name="csY27" fmla="*/ 4242725 h 4842224"/>
              <a:gd name="csX28" fmla="*/ 1413642 w 2513351"/>
              <a:gd name="csY28" fmla="*/ 4243477 h 4842224"/>
              <a:gd name="csX29" fmla="*/ 1342995 w 2513351"/>
              <a:gd name="csY29" fmla="*/ 4305522 h 4842224"/>
              <a:gd name="csX30" fmla="*/ 1185919 w 2513351"/>
              <a:gd name="csY30" fmla="*/ 4446732 h 4842224"/>
              <a:gd name="csX31" fmla="*/ 1146002 w 2513351"/>
              <a:gd name="csY31" fmla="*/ 4501763 h 4842224"/>
              <a:gd name="csX32" fmla="*/ 1346753 w 2513351"/>
              <a:gd name="csY32" fmla="*/ 4597044 h 4842224"/>
              <a:gd name="csX33" fmla="*/ 1359947 w 2513351"/>
              <a:gd name="csY33" fmla="*/ 4644393 h 4842224"/>
              <a:gd name="csX34" fmla="*/ 1365709 w 2513351"/>
              <a:gd name="csY34" fmla="*/ 4669946 h 4842224"/>
              <a:gd name="csX35" fmla="*/ 1359446 w 2513351"/>
              <a:gd name="csY35" fmla="*/ 4688234 h 4842224"/>
              <a:gd name="csX36" fmla="*/ 1218820 w 2513351"/>
              <a:gd name="csY36" fmla="*/ 4839632 h 4842224"/>
              <a:gd name="csX37" fmla="*/ 1142412 w 2513351"/>
              <a:gd name="csY37" fmla="*/ 4835791 h 4842224"/>
              <a:gd name="csX38" fmla="*/ 1146002 w 2513351"/>
              <a:gd name="csY38" fmla="*/ 4501763 h 4842224"/>
              <a:gd name="csX39" fmla="*/ 1171723 w 2513351"/>
              <a:gd name="csY39" fmla="*/ 4511366 h 4842224"/>
              <a:gd name="csX40" fmla="*/ 1128883 w 2513351"/>
              <a:gd name="csY40" fmla="*/ 4814580 h 4842224"/>
              <a:gd name="csX41" fmla="*/ 1210971 w 2513351"/>
              <a:gd name="csY41" fmla="*/ 4823849 h 4842224"/>
              <a:gd name="csX42" fmla="*/ 1240699 w 2513351"/>
              <a:gd name="csY42" fmla="*/ 4519634 h 4842224"/>
              <a:gd name="csX43" fmla="*/ 1171723 w 2513351"/>
              <a:gd name="csY43" fmla="*/ 4511366 h 4842224"/>
              <a:gd name="csX44" fmla="*/ 1154270 w 2513351"/>
              <a:gd name="csY44" fmla="*/ 4576418 h 4842224"/>
              <a:gd name="csX45" fmla="*/ 1226252 w 2513351"/>
              <a:gd name="csY45" fmla="*/ 4756709 h 4842224"/>
              <a:gd name="csX46" fmla="*/ 1154270 w 2513351"/>
              <a:gd name="csY46" fmla="*/ 4576418 h 4842224"/>
              <a:gd name="csX0" fmla="*/ 1185919 w 2513351"/>
              <a:gd name="csY0" fmla="*/ 4446732 h 4842224"/>
              <a:gd name="csX1" fmla="*/ 1008133 w 2513351"/>
              <a:gd name="csY1" fmla="*/ 4292996 h 4842224"/>
              <a:gd name="csX2" fmla="*/ 935064 w 2513351"/>
              <a:gd name="csY2" fmla="*/ 4233205 h 4842224"/>
              <a:gd name="csX3" fmla="*/ 868593 w 2513351"/>
              <a:gd name="csY3" fmla="*/ 4231284 h 4842224"/>
              <a:gd name="csX4" fmla="*/ 718280 w 2513351"/>
              <a:gd name="csY4" fmla="*/ 4229113 h 4842224"/>
              <a:gd name="csX5" fmla="*/ 267343 w 2513351"/>
              <a:gd name="csY5" fmla="*/ 4221097 h 4842224"/>
              <a:gd name="csX6" fmla="*/ 175486 w 2513351"/>
              <a:gd name="csY6" fmla="*/ 4218926 h 4842224"/>
              <a:gd name="csX7" fmla="*/ 17324 w 2513351"/>
              <a:gd name="csY7" fmla="*/ 4164479 h 4842224"/>
              <a:gd name="csX8" fmla="*/ 1875 w 2513351"/>
              <a:gd name="csY8" fmla="*/ 4069031 h 4842224"/>
              <a:gd name="csX9" fmla="*/ 1875 w 2513351"/>
              <a:gd name="csY9" fmla="*/ 3910368 h 4842224"/>
              <a:gd name="csX10" fmla="*/ 1708 w 2513351"/>
              <a:gd name="csY10" fmla="*/ 3284066 h 4842224"/>
              <a:gd name="csX11" fmla="*/ 1457 w 2513351"/>
              <a:gd name="csY11" fmla="*/ 937524 h 4842224"/>
              <a:gd name="csX12" fmla="*/ 1708 w 2513351"/>
              <a:gd name="csY12" fmla="*/ 244417 h 4842224"/>
              <a:gd name="csX13" fmla="*/ 100079 w 2513351"/>
              <a:gd name="csY13" fmla="*/ 4835 h 4842224"/>
              <a:gd name="csX14" fmla="*/ 284045 w 2513351"/>
              <a:gd name="csY14" fmla="*/ 7341 h 4842224"/>
              <a:gd name="csX15" fmla="*/ 1887376 w 2513351"/>
              <a:gd name="csY15" fmla="*/ 78656 h 4842224"/>
              <a:gd name="csX16" fmla="*/ 2271508 w 2513351"/>
              <a:gd name="csY16" fmla="*/ 96275 h 4842224"/>
              <a:gd name="csX17" fmla="*/ 2463490 w 2513351"/>
              <a:gd name="csY17" fmla="*/ 140033 h 4842224"/>
              <a:gd name="csX18" fmla="*/ 2510588 w 2513351"/>
              <a:gd name="csY18" fmla="*/ 394729 h 4842224"/>
              <a:gd name="csX19" fmla="*/ 2510504 w 2513351"/>
              <a:gd name="csY19" fmla="*/ 1054433 h 4842224"/>
              <a:gd name="csX20" fmla="*/ 2510504 w 2513351"/>
              <a:gd name="csY20" fmla="*/ 3350872 h 4842224"/>
              <a:gd name="csX21" fmla="*/ 2510672 w 2513351"/>
              <a:gd name="csY21" fmla="*/ 3952121 h 4842224"/>
              <a:gd name="csX22" fmla="*/ 2486955 w 2513351"/>
              <a:gd name="csY22" fmla="*/ 4196546 h 4842224"/>
              <a:gd name="csX23" fmla="*/ 2304911 w 2513351"/>
              <a:gd name="csY23" fmla="*/ 4256253 h 4842224"/>
              <a:gd name="csX24" fmla="*/ 2012636 w 2513351"/>
              <a:gd name="csY24" fmla="*/ 4251326 h 4842224"/>
              <a:gd name="csX25" fmla="*/ 1595102 w 2513351"/>
              <a:gd name="csY25" fmla="*/ 4245230 h 4842224"/>
              <a:gd name="csX26" fmla="*/ 1469842 w 2513351"/>
              <a:gd name="csY26" fmla="*/ 4242725 h 4842224"/>
              <a:gd name="csX27" fmla="*/ 1413642 w 2513351"/>
              <a:gd name="csY27" fmla="*/ 4243477 h 4842224"/>
              <a:gd name="csX28" fmla="*/ 1342995 w 2513351"/>
              <a:gd name="csY28" fmla="*/ 4305522 h 4842224"/>
              <a:gd name="csX29" fmla="*/ 1185919 w 2513351"/>
              <a:gd name="csY29" fmla="*/ 4446732 h 4842224"/>
              <a:gd name="csX30" fmla="*/ 1146002 w 2513351"/>
              <a:gd name="csY30" fmla="*/ 4501763 h 4842224"/>
              <a:gd name="csX31" fmla="*/ 1346753 w 2513351"/>
              <a:gd name="csY31" fmla="*/ 4597044 h 4842224"/>
              <a:gd name="csX32" fmla="*/ 1359947 w 2513351"/>
              <a:gd name="csY32" fmla="*/ 4644393 h 4842224"/>
              <a:gd name="csX33" fmla="*/ 1365709 w 2513351"/>
              <a:gd name="csY33" fmla="*/ 4669946 h 4842224"/>
              <a:gd name="csX34" fmla="*/ 1359446 w 2513351"/>
              <a:gd name="csY34" fmla="*/ 4688234 h 4842224"/>
              <a:gd name="csX35" fmla="*/ 1218820 w 2513351"/>
              <a:gd name="csY35" fmla="*/ 4839632 h 4842224"/>
              <a:gd name="csX36" fmla="*/ 1142412 w 2513351"/>
              <a:gd name="csY36" fmla="*/ 4835791 h 4842224"/>
              <a:gd name="csX37" fmla="*/ 1146002 w 2513351"/>
              <a:gd name="csY37" fmla="*/ 4501763 h 4842224"/>
              <a:gd name="csX38" fmla="*/ 1171723 w 2513351"/>
              <a:gd name="csY38" fmla="*/ 4511366 h 4842224"/>
              <a:gd name="csX39" fmla="*/ 1128883 w 2513351"/>
              <a:gd name="csY39" fmla="*/ 4814580 h 4842224"/>
              <a:gd name="csX40" fmla="*/ 1210971 w 2513351"/>
              <a:gd name="csY40" fmla="*/ 4823849 h 4842224"/>
              <a:gd name="csX41" fmla="*/ 1240699 w 2513351"/>
              <a:gd name="csY41" fmla="*/ 4519634 h 4842224"/>
              <a:gd name="csX42" fmla="*/ 1171723 w 2513351"/>
              <a:gd name="csY42" fmla="*/ 4511366 h 4842224"/>
              <a:gd name="csX43" fmla="*/ 1154270 w 2513351"/>
              <a:gd name="csY43" fmla="*/ 4576418 h 4842224"/>
              <a:gd name="csX44" fmla="*/ 1226252 w 2513351"/>
              <a:gd name="csY44" fmla="*/ 4756709 h 4842224"/>
              <a:gd name="csX45" fmla="*/ 1154270 w 2513351"/>
              <a:gd name="csY45" fmla="*/ 4576418 h 4842224"/>
              <a:gd name="csX0" fmla="*/ 1185919 w 2513351"/>
              <a:gd name="csY0" fmla="*/ 4446732 h 4842224"/>
              <a:gd name="csX1" fmla="*/ 1008133 w 2513351"/>
              <a:gd name="csY1" fmla="*/ 4292996 h 4842224"/>
              <a:gd name="csX2" fmla="*/ 935064 w 2513351"/>
              <a:gd name="csY2" fmla="*/ 4233205 h 4842224"/>
              <a:gd name="csX3" fmla="*/ 868593 w 2513351"/>
              <a:gd name="csY3" fmla="*/ 4231284 h 4842224"/>
              <a:gd name="csX4" fmla="*/ 718280 w 2513351"/>
              <a:gd name="csY4" fmla="*/ 4229113 h 4842224"/>
              <a:gd name="csX5" fmla="*/ 267343 w 2513351"/>
              <a:gd name="csY5" fmla="*/ 4221097 h 4842224"/>
              <a:gd name="csX6" fmla="*/ 175486 w 2513351"/>
              <a:gd name="csY6" fmla="*/ 4218926 h 4842224"/>
              <a:gd name="csX7" fmla="*/ 17324 w 2513351"/>
              <a:gd name="csY7" fmla="*/ 4164479 h 4842224"/>
              <a:gd name="csX8" fmla="*/ 1875 w 2513351"/>
              <a:gd name="csY8" fmla="*/ 4069031 h 4842224"/>
              <a:gd name="csX9" fmla="*/ 1875 w 2513351"/>
              <a:gd name="csY9" fmla="*/ 3910368 h 4842224"/>
              <a:gd name="csX10" fmla="*/ 1708 w 2513351"/>
              <a:gd name="csY10" fmla="*/ 3284066 h 4842224"/>
              <a:gd name="csX11" fmla="*/ 1457 w 2513351"/>
              <a:gd name="csY11" fmla="*/ 937524 h 4842224"/>
              <a:gd name="csX12" fmla="*/ 1708 w 2513351"/>
              <a:gd name="csY12" fmla="*/ 244417 h 4842224"/>
              <a:gd name="csX13" fmla="*/ 100079 w 2513351"/>
              <a:gd name="csY13" fmla="*/ 4835 h 4842224"/>
              <a:gd name="csX14" fmla="*/ 284045 w 2513351"/>
              <a:gd name="csY14" fmla="*/ 7341 h 4842224"/>
              <a:gd name="csX15" fmla="*/ 2271508 w 2513351"/>
              <a:gd name="csY15" fmla="*/ 96275 h 4842224"/>
              <a:gd name="csX16" fmla="*/ 2463490 w 2513351"/>
              <a:gd name="csY16" fmla="*/ 140033 h 4842224"/>
              <a:gd name="csX17" fmla="*/ 2510588 w 2513351"/>
              <a:gd name="csY17" fmla="*/ 394729 h 4842224"/>
              <a:gd name="csX18" fmla="*/ 2510504 w 2513351"/>
              <a:gd name="csY18" fmla="*/ 1054433 h 4842224"/>
              <a:gd name="csX19" fmla="*/ 2510504 w 2513351"/>
              <a:gd name="csY19" fmla="*/ 3350872 h 4842224"/>
              <a:gd name="csX20" fmla="*/ 2510672 w 2513351"/>
              <a:gd name="csY20" fmla="*/ 3952121 h 4842224"/>
              <a:gd name="csX21" fmla="*/ 2486955 w 2513351"/>
              <a:gd name="csY21" fmla="*/ 4196546 h 4842224"/>
              <a:gd name="csX22" fmla="*/ 2304911 w 2513351"/>
              <a:gd name="csY22" fmla="*/ 4256253 h 4842224"/>
              <a:gd name="csX23" fmla="*/ 2012636 w 2513351"/>
              <a:gd name="csY23" fmla="*/ 4251326 h 4842224"/>
              <a:gd name="csX24" fmla="*/ 1595102 w 2513351"/>
              <a:gd name="csY24" fmla="*/ 4245230 h 4842224"/>
              <a:gd name="csX25" fmla="*/ 1469842 w 2513351"/>
              <a:gd name="csY25" fmla="*/ 4242725 h 4842224"/>
              <a:gd name="csX26" fmla="*/ 1413642 w 2513351"/>
              <a:gd name="csY26" fmla="*/ 4243477 h 4842224"/>
              <a:gd name="csX27" fmla="*/ 1342995 w 2513351"/>
              <a:gd name="csY27" fmla="*/ 4305522 h 4842224"/>
              <a:gd name="csX28" fmla="*/ 1185919 w 2513351"/>
              <a:gd name="csY28" fmla="*/ 4446732 h 4842224"/>
              <a:gd name="csX29" fmla="*/ 1146002 w 2513351"/>
              <a:gd name="csY29" fmla="*/ 4501763 h 4842224"/>
              <a:gd name="csX30" fmla="*/ 1346753 w 2513351"/>
              <a:gd name="csY30" fmla="*/ 4597044 h 4842224"/>
              <a:gd name="csX31" fmla="*/ 1359947 w 2513351"/>
              <a:gd name="csY31" fmla="*/ 4644393 h 4842224"/>
              <a:gd name="csX32" fmla="*/ 1365709 w 2513351"/>
              <a:gd name="csY32" fmla="*/ 4669946 h 4842224"/>
              <a:gd name="csX33" fmla="*/ 1359446 w 2513351"/>
              <a:gd name="csY33" fmla="*/ 4688234 h 4842224"/>
              <a:gd name="csX34" fmla="*/ 1218820 w 2513351"/>
              <a:gd name="csY34" fmla="*/ 4839632 h 4842224"/>
              <a:gd name="csX35" fmla="*/ 1142412 w 2513351"/>
              <a:gd name="csY35" fmla="*/ 4835791 h 4842224"/>
              <a:gd name="csX36" fmla="*/ 1146002 w 2513351"/>
              <a:gd name="csY36" fmla="*/ 4501763 h 4842224"/>
              <a:gd name="csX37" fmla="*/ 1171723 w 2513351"/>
              <a:gd name="csY37" fmla="*/ 4511366 h 4842224"/>
              <a:gd name="csX38" fmla="*/ 1128883 w 2513351"/>
              <a:gd name="csY38" fmla="*/ 4814580 h 4842224"/>
              <a:gd name="csX39" fmla="*/ 1210971 w 2513351"/>
              <a:gd name="csY39" fmla="*/ 4823849 h 4842224"/>
              <a:gd name="csX40" fmla="*/ 1240699 w 2513351"/>
              <a:gd name="csY40" fmla="*/ 4519634 h 4842224"/>
              <a:gd name="csX41" fmla="*/ 1171723 w 2513351"/>
              <a:gd name="csY41" fmla="*/ 4511366 h 4842224"/>
              <a:gd name="csX42" fmla="*/ 1154270 w 2513351"/>
              <a:gd name="csY42" fmla="*/ 4576418 h 4842224"/>
              <a:gd name="csX43" fmla="*/ 1226252 w 2513351"/>
              <a:gd name="csY43" fmla="*/ 4756709 h 4842224"/>
              <a:gd name="csX44" fmla="*/ 1154270 w 2513351"/>
              <a:gd name="csY44" fmla="*/ 4576418 h 4842224"/>
              <a:gd name="csX0" fmla="*/ 1191503 w 2518935"/>
              <a:gd name="csY0" fmla="*/ 4446732 h 4842224"/>
              <a:gd name="csX1" fmla="*/ 1013717 w 2518935"/>
              <a:gd name="csY1" fmla="*/ 4292996 h 4842224"/>
              <a:gd name="csX2" fmla="*/ 940648 w 2518935"/>
              <a:gd name="csY2" fmla="*/ 4233205 h 4842224"/>
              <a:gd name="csX3" fmla="*/ 874177 w 2518935"/>
              <a:gd name="csY3" fmla="*/ 4231284 h 4842224"/>
              <a:gd name="csX4" fmla="*/ 723864 w 2518935"/>
              <a:gd name="csY4" fmla="*/ 4229113 h 4842224"/>
              <a:gd name="csX5" fmla="*/ 272927 w 2518935"/>
              <a:gd name="csY5" fmla="*/ 4221097 h 4842224"/>
              <a:gd name="csX6" fmla="*/ 181070 w 2518935"/>
              <a:gd name="csY6" fmla="*/ 4218926 h 4842224"/>
              <a:gd name="csX7" fmla="*/ 22908 w 2518935"/>
              <a:gd name="csY7" fmla="*/ 4164479 h 4842224"/>
              <a:gd name="csX8" fmla="*/ 7459 w 2518935"/>
              <a:gd name="csY8" fmla="*/ 4069031 h 4842224"/>
              <a:gd name="csX9" fmla="*/ 7459 w 2518935"/>
              <a:gd name="csY9" fmla="*/ 3910368 h 4842224"/>
              <a:gd name="csX10" fmla="*/ 7292 w 2518935"/>
              <a:gd name="csY10" fmla="*/ 3284066 h 4842224"/>
              <a:gd name="csX11" fmla="*/ 7292 w 2518935"/>
              <a:gd name="csY11" fmla="*/ 244417 h 4842224"/>
              <a:gd name="csX12" fmla="*/ 105663 w 2518935"/>
              <a:gd name="csY12" fmla="*/ 4835 h 4842224"/>
              <a:gd name="csX13" fmla="*/ 289629 w 2518935"/>
              <a:gd name="csY13" fmla="*/ 7341 h 4842224"/>
              <a:gd name="csX14" fmla="*/ 2277092 w 2518935"/>
              <a:gd name="csY14" fmla="*/ 96275 h 4842224"/>
              <a:gd name="csX15" fmla="*/ 2469074 w 2518935"/>
              <a:gd name="csY15" fmla="*/ 140033 h 4842224"/>
              <a:gd name="csX16" fmla="*/ 2516172 w 2518935"/>
              <a:gd name="csY16" fmla="*/ 394729 h 4842224"/>
              <a:gd name="csX17" fmla="*/ 2516088 w 2518935"/>
              <a:gd name="csY17" fmla="*/ 1054433 h 4842224"/>
              <a:gd name="csX18" fmla="*/ 2516088 w 2518935"/>
              <a:gd name="csY18" fmla="*/ 3350872 h 4842224"/>
              <a:gd name="csX19" fmla="*/ 2516256 w 2518935"/>
              <a:gd name="csY19" fmla="*/ 3952121 h 4842224"/>
              <a:gd name="csX20" fmla="*/ 2492539 w 2518935"/>
              <a:gd name="csY20" fmla="*/ 4196546 h 4842224"/>
              <a:gd name="csX21" fmla="*/ 2310495 w 2518935"/>
              <a:gd name="csY21" fmla="*/ 4256253 h 4842224"/>
              <a:gd name="csX22" fmla="*/ 2018220 w 2518935"/>
              <a:gd name="csY22" fmla="*/ 4251326 h 4842224"/>
              <a:gd name="csX23" fmla="*/ 1600686 w 2518935"/>
              <a:gd name="csY23" fmla="*/ 4245230 h 4842224"/>
              <a:gd name="csX24" fmla="*/ 1475426 w 2518935"/>
              <a:gd name="csY24" fmla="*/ 4242725 h 4842224"/>
              <a:gd name="csX25" fmla="*/ 1419226 w 2518935"/>
              <a:gd name="csY25" fmla="*/ 4243477 h 4842224"/>
              <a:gd name="csX26" fmla="*/ 1348579 w 2518935"/>
              <a:gd name="csY26" fmla="*/ 4305522 h 4842224"/>
              <a:gd name="csX27" fmla="*/ 1191503 w 2518935"/>
              <a:gd name="csY27" fmla="*/ 4446732 h 4842224"/>
              <a:gd name="csX28" fmla="*/ 1151586 w 2518935"/>
              <a:gd name="csY28" fmla="*/ 4501763 h 4842224"/>
              <a:gd name="csX29" fmla="*/ 1352337 w 2518935"/>
              <a:gd name="csY29" fmla="*/ 4597044 h 4842224"/>
              <a:gd name="csX30" fmla="*/ 1365531 w 2518935"/>
              <a:gd name="csY30" fmla="*/ 4644393 h 4842224"/>
              <a:gd name="csX31" fmla="*/ 1371293 w 2518935"/>
              <a:gd name="csY31" fmla="*/ 4669946 h 4842224"/>
              <a:gd name="csX32" fmla="*/ 1365030 w 2518935"/>
              <a:gd name="csY32" fmla="*/ 4688234 h 4842224"/>
              <a:gd name="csX33" fmla="*/ 1224404 w 2518935"/>
              <a:gd name="csY33" fmla="*/ 4839632 h 4842224"/>
              <a:gd name="csX34" fmla="*/ 1147996 w 2518935"/>
              <a:gd name="csY34" fmla="*/ 4835791 h 4842224"/>
              <a:gd name="csX35" fmla="*/ 1151586 w 2518935"/>
              <a:gd name="csY35" fmla="*/ 4501763 h 4842224"/>
              <a:gd name="csX36" fmla="*/ 1177307 w 2518935"/>
              <a:gd name="csY36" fmla="*/ 4511366 h 4842224"/>
              <a:gd name="csX37" fmla="*/ 1134467 w 2518935"/>
              <a:gd name="csY37" fmla="*/ 4814580 h 4842224"/>
              <a:gd name="csX38" fmla="*/ 1216555 w 2518935"/>
              <a:gd name="csY38" fmla="*/ 4823849 h 4842224"/>
              <a:gd name="csX39" fmla="*/ 1246283 w 2518935"/>
              <a:gd name="csY39" fmla="*/ 4519634 h 4842224"/>
              <a:gd name="csX40" fmla="*/ 1177307 w 2518935"/>
              <a:gd name="csY40" fmla="*/ 4511366 h 4842224"/>
              <a:gd name="csX41" fmla="*/ 1159854 w 2518935"/>
              <a:gd name="csY41" fmla="*/ 4576418 h 4842224"/>
              <a:gd name="csX42" fmla="*/ 1231836 w 2518935"/>
              <a:gd name="csY42" fmla="*/ 4756709 h 4842224"/>
              <a:gd name="csX43" fmla="*/ 1159854 w 2518935"/>
              <a:gd name="csY43" fmla="*/ 4576418 h 4842224"/>
              <a:gd name="csX0" fmla="*/ 1191449 w 2518881"/>
              <a:gd name="csY0" fmla="*/ 4446732 h 4842224"/>
              <a:gd name="csX1" fmla="*/ 1013663 w 2518881"/>
              <a:gd name="csY1" fmla="*/ 4292996 h 4842224"/>
              <a:gd name="csX2" fmla="*/ 940594 w 2518881"/>
              <a:gd name="csY2" fmla="*/ 4233205 h 4842224"/>
              <a:gd name="csX3" fmla="*/ 874123 w 2518881"/>
              <a:gd name="csY3" fmla="*/ 4231284 h 4842224"/>
              <a:gd name="csX4" fmla="*/ 723810 w 2518881"/>
              <a:gd name="csY4" fmla="*/ 4229113 h 4842224"/>
              <a:gd name="csX5" fmla="*/ 272873 w 2518881"/>
              <a:gd name="csY5" fmla="*/ 4221097 h 4842224"/>
              <a:gd name="csX6" fmla="*/ 181016 w 2518881"/>
              <a:gd name="csY6" fmla="*/ 4218926 h 4842224"/>
              <a:gd name="csX7" fmla="*/ 22854 w 2518881"/>
              <a:gd name="csY7" fmla="*/ 4164479 h 4842224"/>
              <a:gd name="csX8" fmla="*/ 7405 w 2518881"/>
              <a:gd name="csY8" fmla="*/ 4069031 h 4842224"/>
              <a:gd name="csX9" fmla="*/ 7405 w 2518881"/>
              <a:gd name="csY9" fmla="*/ 3910368 h 4842224"/>
              <a:gd name="csX10" fmla="*/ 7238 w 2518881"/>
              <a:gd name="csY10" fmla="*/ 244417 h 4842224"/>
              <a:gd name="csX11" fmla="*/ 105609 w 2518881"/>
              <a:gd name="csY11" fmla="*/ 4835 h 4842224"/>
              <a:gd name="csX12" fmla="*/ 289575 w 2518881"/>
              <a:gd name="csY12" fmla="*/ 7341 h 4842224"/>
              <a:gd name="csX13" fmla="*/ 2277038 w 2518881"/>
              <a:gd name="csY13" fmla="*/ 96275 h 4842224"/>
              <a:gd name="csX14" fmla="*/ 2469020 w 2518881"/>
              <a:gd name="csY14" fmla="*/ 140033 h 4842224"/>
              <a:gd name="csX15" fmla="*/ 2516118 w 2518881"/>
              <a:gd name="csY15" fmla="*/ 394729 h 4842224"/>
              <a:gd name="csX16" fmla="*/ 2516034 w 2518881"/>
              <a:gd name="csY16" fmla="*/ 1054433 h 4842224"/>
              <a:gd name="csX17" fmla="*/ 2516034 w 2518881"/>
              <a:gd name="csY17" fmla="*/ 3350872 h 4842224"/>
              <a:gd name="csX18" fmla="*/ 2516202 w 2518881"/>
              <a:gd name="csY18" fmla="*/ 3952121 h 4842224"/>
              <a:gd name="csX19" fmla="*/ 2492485 w 2518881"/>
              <a:gd name="csY19" fmla="*/ 4196546 h 4842224"/>
              <a:gd name="csX20" fmla="*/ 2310441 w 2518881"/>
              <a:gd name="csY20" fmla="*/ 4256253 h 4842224"/>
              <a:gd name="csX21" fmla="*/ 2018166 w 2518881"/>
              <a:gd name="csY21" fmla="*/ 4251326 h 4842224"/>
              <a:gd name="csX22" fmla="*/ 1600632 w 2518881"/>
              <a:gd name="csY22" fmla="*/ 4245230 h 4842224"/>
              <a:gd name="csX23" fmla="*/ 1475372 w 2518881"/>
              <a:gd name="csY23" fmla="*/ 4242725 h 4842224"/>
              <a:gd name="csX24" fmla="*/ 1419172 w 2518881"/>
              <a:gd name="csY24" fmla="*/ 4243477 h 4842224"/>
              <a:gd name="csX25" fmla="*/ 1348525 w 2518881"/>
              <a:gd name="csY25" fmla="*/ 4305522 h 4842224"/>
              <a:gd name="csX26" fmla="*/ 1191449 w 2518881"/>
              <a:gd name="csY26" fmla="*/ 4446732 h 4842224"/>
              <a:gd name="csX27" fmla="*/ 1151532 w 2518881"/>
              <a:gd name="csY27" fmla="*/ 4501763 h 4842224"/>
              <a:gd name="csX28" fmla="*/ 1352283 w 2518881"/>
              <a:gd name="csY28" fmla="*/ 4597044 h 4842224"/>
              <a:gd name="csX29" fmla="*/ 1365477 w 2518881"/>
              <a:gd name="csY29" fmla="*/ 4644393 h 4842224"/>
              <a:gd name="csX30" fmla="*/ 1371239 w 2518881"/>
              <a:gd name="csY30" fmla="*/ 4669946 h 4842224"/>
              <a:gd name="csX31" fmla="*/ 1364976 w 2518881"/>
              <a:gd name="csY31" fmla="*/ 4688234 h 4842224"/>
              <a:gd name="csX32" fmla="*/ 1224350 w 2518881"/>
              <a:gd name="csY32" fmla="*/ 4839632 h 4842224"/>
              <a:gd name="csX33" fmla="*/ 1147942 w 2518881"/>
              <a:gd name="csY33" fmla="*/ 4835791 h 4842224"/>
              <a:gd name="csX34" fmla="*/ 1151532 w 2518881"/>
              <a:gd name="csY34" fmla="*/ 4501763 h 4842224"/>
              <a:gd name="csX35" fmla="*/ 1177253 w 2518881"/>
              <a:gd name="csY35" fmla="*/ 4511366 h 4842224"/>
              <a:gd name="csX36" fmla="*/ 1134413 w 2518881"/>
              <a:gd name="csY36" fmla="*/ 4814580 h 4842224"/>
              <a:gd name="csX37" fmla="*/ 1216501 w 2518881"/>
              <a:gd name="csY37" fmla="*/ 4823849 h 4842224"/>
              <a:gd name="csX38" fmla="*/ 1246229 w 2518881"/>
              <a:gd name="csY38" fmla="*/ 4519634 h 4842224"/>
              <a:gd name="csX39" fmla="*/ 1177253 w 2518881"/>
              <a:gd name="csY39" fmla="*/ 4511366 h 4842224"/>
              <a:gd name="csX40" fmla="*/ 1159800 w 2518881"/>
              <a:gd name="csY40" fmla="*/ 4576418 h 4842224"/>
              <a:gd name="csX41" fmla="*/ 1231782 w 2518881"/>
              <a:gd name="csY41" fmla="*/ 4756709 h 4842224"/>
              <a:gd name="csX42" fmla="*/ 1159800 w 2518881"/>
              <a:gd name="csY42" fmla="*/ 4576418 h 4842224"/>
              <a:gd name="csX0" fmla="*/ 1191449 w 2519575"/>
              <a:gd name="csY0" fmla="*/ 4446732 h 4842224"/>
              <a:gd name="csX1" fmla="*/ 1013663 w 2519575"/>
              <a:gd name="csY1" fmla="*/ 4292996 h 4842224"/>
              <a:gd name="csX2" fmla="*/ 940594 w 2519575"/>
              <a:gd name="csY2" fmla="*/ 4233205 h 4842224"/>
              <a:gd name="csX3" fmla="*/ 874123 w 2519575"/>
              <a:gd name="csY3" fmla="*/ 4231284 h 4842224"/>
              <a:gd name="csX4" fmla="*/ 723810 w 2519575"/>
              <a:gd name="csY4" fmla="*/ 4229113 h 4842224"/>
              <a:gd name="csX5" fmla="*/ 272873 w 2519575"/>
              <a:gd name="csY5" fmla="*/ 4221097 h 4842224"/>
              <a:gd name="csX6" fmla="*/ 181016 w 2519575"/>
              <a:gd name="csY6" fmla="*/ 4218926 h 4842224"/>
              <a:gd name="csX7" fmla="*/ 22854 w 2519575"/>
              <a:gd name="csY7" fmla="*/ 4164479 h 4842224"/>
              <a:gd name="csX8" fmla="*/ 7405 w 2519575"/>
              <a:gd name="csY8" fmla="*/ 4069031 h 4842224"/>
              <a:gd name="csX9" fmla="*/ 7405 w 2519575"/>
              <a:gd name="csY9" fmla="*/ 3910368 h 4842224"/>
              <a:gd name="csX10" fmla="*/ 7238 w 2519575"/>
              <a:gd name="csY10" fmla="*/ 244417 h 4842224"/>
              <a:gd name="csX11" fmla="*/ 105609 w 2519575"/>
              <a:gd name="csY11" fmla="*/ 4835 h 4842224"/>
              <a:gd name="csX12" fmla="*/ 289575 w 2519575"/>
              <a:gd name="csY12" fmla="*/ 7341 h 4842224"/>
              <a:gd name="csX13" fmla="*/ 2277038 w 2519575"/>
              <a:gd name="csY13" fmla="*/ 96275 h 4842224"/>
              <a:gd name="csX14" fmla="*/ 2469020 w 2519575"/>
              <a:gd name="csY14" fmla="*/ 140033 h 4842224"/>
              <a:gd name="csX15" fmla="*/ 2516118 w 2519575"/>
              <a:gd name="csY15" fmla="*/ 394729 h 4842224"/>
              <a:gd name="csX16" fmla="*/ 2516034 w 2519575"/>
              <a:gd name="csY16" fmla="*/ 3350872 h 4842224"/>
              <a:gd name="csX17" fmla="*/ 2516202 w 2519575"/>
              <a:gd name="csY17" fmla="*/ 3952121 h 4842224"/>
              <a:gd name="csX18" fmla="*/ 2492485 w 2519575"/>
              <a:gd name="csY18" fmla="*/ 4196546 h 4842224"/>
              <a:gd name="csX19" fmla="*/ 2310441 w 2519575"/>
              <a:gd name="csY19" fmla="*/ 4256253 h 4842224"/>
              <a:gd name="csX20" fmla="*/ 2018166 w 2519575"/>
              <a:gd name="csY20" fmla="*/ 4251326 h 4842224"/>
              <a:gd name="csX21" fmla="*/ 1600632 w 2519575"/>
              <a:gd name="csY21" fmla="*/ 4245230 h 4842224"/>
              <a:gd name="csX22" fmla="*/ 1475372 w 2519575"/>
              <a:gd name="csY22" fmla="*/ 4242725 h 4842224"/>
              <a:gd name="csX23" fmla="*/ 1419172 w 2519575"/>
              <a:gd name="csY23" fmla="*/ 4243477 h 4842224"/>
              <a:gd name="csX24" fmla="*/ 1348525 w 2519575"/>
              <a:gd name="csY24" fmla="*/ 4305522 h 4842224"/>
              <a:gd name="csX25" fmla="*/ 1191449 w 2519575"/>
              <a:gd name="csY25" fmla="*/ 4446732 h 4842224"/>
              <a:gd name="csX26" fmla="*/ 1151532 w 2519575"/>
              <a:gd name="csY26" fmla="*/ 4501763 h 4842224"/>
              <a:gd name="csX27" fmla="*/ 1352283 w 2519575"/>
              <a:gd name="csY27" fmla="*/ 4597044 h 4842224"/>
              <a:gd name="csX28" fmla="*/ 1365477 w 2519575"/>
              <a:gd name="csY28" fmla="*/ 4644393 h 4842224"/>
              <a:gd name="csX29" fmla="*/ 1371239 w 2519575"/>
              <a:gd name="csY29" fmla="*/ 4669946 h 4842224"/>
              <a:gd name="csX30" fmla="*/ 1364976 w 2519575"/>
              <a:gd name="csY30" fmla="*/ 4688234 h 4842224"/>
              <a:gd name="csX31" fmla="*/ 1224350 w 2519575"/>
              <a:gd name="csY31" fmla="*/ 4839632 h 4842224"/>
              <a:gd name="csX32" fmla="*/ 1147942 w 2519575"/>
              <a:gd name="csY32" fmla="*/ 4835791 h 4842224"/>
              <a:gd name="csX33" fmla="*/ 1151532 w 2519575"/>
              <a:gd name="csY33" fmla="*/ 4501763 h 4842224"/>
              <a:gd name="csX34" fmla="*/ 1177253 w 2519575"/>
              <a:gd name="csY34" fmla="*/ 4511366 h 4842224"/>
              <a:gd name="csX35" fmla="*/ 1134413 w 2519575"/>
              <a:gd name="csY35" fmla="*/ 4814580 h 4842224"/>
              <a:gd name="csX36" fmla="*/ 1216501 w 2519575"/>
              <a:gd name="csY36" fmla="*/ 4823849 h 4842224"/>
              <a:gd name="csX37" fmla="*/ 1246229 w 2519575"/>
              <a:gd name="csY37" fmla="*/ 4519634 h 4842224"/>
              <a:gd name="csX38" fmla="*/ 1177253 w 2519575"/>
              <a:gd name="csY38" fmla="*/ 4511366 h 4842224"/>
              <a:gd name="csX39" fmla="*/ 1159800 w 2519575"/>
              <a:gd name="csY39" fmla="*/ 4576418 h 4842224"/>
              <a:gd name="csX40" fmla="*/ 1231782 w 2519575"/>
              <a:gd name="csY40" fmla="*/ 4756709 h 4842224"/>
              <a:gd name="csX41" fmla="*/ 1159800 w 2519575"/>
              <a:gd name="csY41" fmla="*/ 4576418 h 4842224"/>
              <a:gd name="csX0" fmla="*/ 1191449 w 2520692"/>
              <a:gd name="csY0" fmla="*/ 4446732 h 4842224"/>
              <a:gd name="csX1" fmla="*/ 1013663 w 2520692"/>
              <a:gd name="csY1" fmla="*/ 4292996 h 4842224"/>
              <a:gd name="csX2" fmla="*/ 940594 w 2520692"/>
              <a:gd name="csY2" fmla="*/ 4233205 h 4842224"/>
              <a:gd name="csX3" fmla="*/ 874123 w 2520692"/>
              <a:gd name="csY3" fmla="*/ 4231284 h 4842224"/>
              <a:gd name="csX4" fmla="*/ 723810 w 2520692"/>
              <a:gd name="csY4" fmla="*/ 4229113 h 4842224"/>
              <a:gd name="csX5" fmla="*/ 272873 w 2520692"/>
              <a:gd name="csY5" fmla="*/ 4221097 h 4842224"/>
              <a:gd name="csX6" fmla="*/ 181016 w 2520692"/>
              <a:gd name="csY6" fmla="*/ 4218926 h 4842224"/>
              <a:gd name="csX7" fmla="*/ 22854 w 2520692"/>
              <a:gd name="csY7" fmla="*/ 4164479 h 4842224"/>
              <a:gd name="csX8" fmla="*/ 7405 w 2520692"/>
              <a:gd name="csY8" fmla="*/ 4069031 h 4842224"/>
              <a:gd name="csX9" fmla="*/ 7405 w 2520692"/>
              <a:gd name="csY9" fmla="*/ 3910368 h 4842224"/>
              <a:gd name="csX10" fmla="*/ 7238 w 2520692"/>
              <a:gd name="csY10" fmla="*/ 244417 h 4842224"/>
              <a:gd name="csX11" fmla="*/ 105609 w 2520692"/>
              <a:gd name="csY11" fmla="*/ 4835 h 4842224"/>
              <a:gd name="csX12" fmla="*/ 289575 w 2520692"/>
              <a:gd name="csY12" fmla="*/ 7341 h 4842224"/>
              <a:gd name="csX13" fmla="*/ 2277038 w 2520692"/>
              <a:gd name="csY13" fmla="*/ 96275 h 4842224"/>
              <a:gd name="csX14" fmla="*/ 2469020 w 2520692"/>
              <a:gd name="csY14" fmla="*/ 140033 h 4842224"/>
              <a:gd name="csX15" fmla="*/ 2516118 w 2520692"/>
              <a:gd name="csY15" fmla="*/ 394729 h 4842224"/>
              <a:gd name="csX16" fmla="*/ 2516202 w 2520692"/>
              <a:gd name="csY16" fmla="*/ 3952121 h 4842224"/>
              <a:gd name="csX17" fmla="*/ 2492485 w 2520692"/>
              <a:gd name="csY17" fmla="*/ 4196546 h 4842224"/>
              <a:gd name="csX18" fmla="*/ 2310441 w 2520692"/>
              <a:gd name="csY18" fmla="*/ 4256253 h 4842224"/>
              <a:gd name="csX19" fmla="*/ 2018166 w 2520692"/>
              <a:gd name="csY19" fmla="*/ 4251326 h 4842224"/>
              <a:gd name="csX20" fmla="*/ 1600632 w 2520692"/>
              <a:gd name="csY20" fmla="*/ 4245230 h 4842224"/>
              <a:gd name="csX21" fmla="*/ 1475372 w 2520692"/>
              <a:gd name="csY21" fmla="*/ 4242725 h 4842224"/>
              <a:gd name="csX22" fmla="*/ 1419172 w 2520692"/>
              <a:gd name="csY22" fmla="*/ 4243477 h 4842224"/>
              <a:gd name="csX23" fmla="*/ 1348525 w 2520692"/>
              <a:gd name="csY23" fmla="*/ 4305522 h 4842224"/>
              <a:gd name="csX24" fmla="*/ 1191449 w 2520692"/>
              <a:gd name="csY24" fmla="*/ 4446732 h 4842224"/>
              <a:gd name="csX25" fmla="*/ 1151532 w 2520692"/>
              <a:gd name="csY25" fmla="*/ 4501763 h 4842224"/>
              <a:gd name="csX26" fmla="*/ 1352283 w 2520692"/>
              <a:gd name="csY26" fmla="*/ 4597044 h 4842224"/>
              <a:gd name="csX27" fmla="*/ 1365477 w 2520692"/>
              <a:gd name="csY27" fmla="*/ 4644393 h 4842224"/>
              <a:gd name="csX28" fmla="*/ 1371239 w 2520692"/>
              <a:gd name="csY28" fmla="*/ 4669946 h 4842224"/>
              <a:gd name="csX29" fmla="*/ 1364976 w 2520692"/>
              <a:gd name="csY29" fmla="*/ 4688234 h 4842224"/>
              <a:gd name="csX30" fmla="*/ 1224350 w 2520692"/>
              <a:gd name="csY30" fmla="*/ 4839632 h 4842224"/>
              <a:gd name="csX31" fmla="*/ 1147942 w 2520692"/>
              <a:gd name="csY31" fmla="*/ 4835791 h 4842224"/>
              <a:gd name="csX32" fmla="*/ 1151532 w 2520692"/>
              <a:gd name="csY32" fmla="*/ 4501763 h 4842224"/>
              <a:gd name="csX33" fmla="*/ 1177253 w 2520692"/>
              <a:gd name="csY33" fmla="*/ 4511366 h 4842224"/>
              <a:gd name="csX34" fmla="*/ 1134413 w 2520692"/>
              <a:gd name="csY34" fmla="*/ 4814580 h 4842224"/>
              <a:gd name="csX35" fmla="*/ 1216501 w 2520692"/>
              <a:gd name="csY35" fmla="*/ 4823849 h 4842224"/>
              <a:gd name="csX36" fmla="*/ 1246229 w 2520692"/>
              <a:gd name="csY36" fmla="*/ 4519634 h 4842224"/>
              <a:gd name="csX37" fmla="*/ 1177253 w 2520692"/>
              <a:gd name="csY37" fmla="*/ 4511366 h 4842224"/>
              <a:gd name="csX38" fmla="*/ 1159800 w 2520692"/>
              <a:gd name="csY38" fmla="*/ 4576418 h 4842224"/>
              <a:gd name="csX39" fmla="*/ 1231782 w 2520692"/>
              <a:gd name="csY39" fmla="*/ 4756709 h 4842224"/>
              <a:gd name="csX40" fmla="*/ 1159800 w 2520692"/>
              <a:gd name="csY40" fmla="*/ 4576418 h 48422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2520692" h="4842224">
                <a:moveTo>
                  <a:pt x="1191449" y="4446732"/>
                </a:moveTo>
                <a:cubicBezTo>
                  <a:pt x="1127733" y="4401221"/>
                  <a:pt x="1072284" y="4344603"/>
                  <a:pt x="1013663" y="4292996"/>
                </a:cubicBezTo>
                <a:cubicBezTo>
                  <a:pt x="993203" y="4274958"/>
                  <a:pt x="967650" y="4238800"/>
                  <a:pt x="940594" y="4233205"/>
                </a:cubicBezTo>
                <a:cubicBezTo>
                  <a:pt x="919717" y="4228863"/>
                  <a:pt x="895333" y="4231618"/>
                  <a:pt x="874123" y="4231284"/>
                </a:cubicBezTo>
                <a:lnTo>
                  <a:pt x="723810" y="4229113"/>
                </a:lnTo>
                <a:lnTo>
                  <a:pt x="272873" y="4221097"/>
                </a:lnTo>
                <a:lnTo>
                  <a:pt x="181016" y="4218926"/>
                </a:lnTo>
                <a:cubicBezTo>
                  <a:pt x="122143" y="4218508"/>
                  <a:pt x="58511" y="4220679"/>
                  <a:pt x="22854" y="4164479"/>
                </a:cubicBezTo>
                <a:cubicBezTo>
                  <a:pt x="4482" y="4135585"/>
                  <a:pt x="7321" y="4101849"/>
                  <a:pt x="7405" y="4069031"/>
                </a:cubicBezTo>
                <a:cubicBezTo>
                  <a:pt x="7405" y="4016171"/>
                  <a:pt x="7489" y="3963228"/>
                  <a:pt x="7405" y="3910368"/>
                </a:cubicBezTo>
                <a:cubicBezTo>
                  <a:pt x="7377" y="3272932"/>
                  <a:pt x="-9129" y="895339"/>
                  <a:pt x="7238" y="244417"/>
                </a:cubicBezTo>
                <a:cubicBezTo>
                  <a:pt x="7071" y="148885"/>
                  <a:pt x="-13889" y="33729"/>
                  <a:pt x="105609" y="4835"/>
                </a:cubicBezTo>
                <a:cubicBezTo>
                  <a:pt x="152289" y="-6438"/>
                  <a:pt x="239387" y="5253"/>
                  <a:pt x="289575" y="7341"/>
                </a:cubicBezTo>
                <a:lnTo>
                  <a:pt x="2277038" y="96275"/>
                </a:lnTo>
                <a:cubicBezTo>
                  <a:pt x="2344010" y="98864"/>
                  <a:pt x="2415743" y="91432"/>
                  <a:pt x="2469020" y="140033"/>
                </a:cubicBezTo>
                <a:cubicBezTo>
                  <a:pt x="2536160" y="201077"/>
                  <a:pt x="2516034" y="312725"/>
                  <a:pt x="2516118" y="394729"/>
                </a:cubicBezTo>
                <a:cubicBezTo>
                  <a:pt x="2523982" y="1030077"/>
                  <a:pt x="2520141" y="3318485"/>
                  <a:pt x="2516202" y="3952121"/>
                </a:cubicBezTo>
                <a:cubicBezTo>
                  <a:pt x="2516202" y="4019010"/>
                  <a:pt x="2530147" y="4142183"/>
                  <a:pt x="2492485" y="4196546"/>
                </a:cubicBezTo>
                <a:cubicBezTo>
                  <a:pt x="2449145" y="4259009"/>
                  <a:pt x="2378582" y="4257255"/>
                  <a:pt x="2310441" y="4256253"/>
                </a:cubicBezTo>
                <a:lnTo>
                  <a:pt x="2018166" y="4251326"/>
                </a:lnTo>
                <a:lnTo>
                  <a:pt x="1600632" y="4245230"/>
                </a:lnTo>
                <a:lnTo>
                  <a:pt x="1475372" y="4242725"/>
                </a:lnTo>
                <a:cubicBezTo>
                  <a:pt x="1458003" y="4242475"/>
                  <a:pt x="1435957" y="4238549"/>
                  <a:pt x="1419172" y="4243477"/>
                </a:cubicBezTo>
                <a:cubicBezTo>
                  <a:pt x="1400383" y="4248988"/>
                  <a:pt x="1364224" y="4290825"/>
                  <a:pt x="1348525" y="4305522"/>
                </a:cubicBezTo>
                <a:cubicBezTo>
                  <a:pt x="1297753" y="4352954"/>
                  <a:pt x="1247899" y="4406148"/>
                  <a:pt x="1191449" y="4446732"/>
                </a:cubicBezTo>
                <a:close/>
                <a:moveTo>
                  <a:pt x="1151532" y="4501763"/>
                </a:moveTo>
                <a:cubicBezTo>
                  <a:pt x="1231198" y="4481805"/>
                  <a:pt x="1317628" y="4522306"/>
                  <a:pt x="1352283" y="4597044"/>
                </a:cubicBezTo>
                <a:cubicBezTo>
                  <a:pt x="1359464" y="4612493"/>
                  <a:pt x="1361636" y="4628026"/>
                  <a:pt x="1365477" y="4644393"/>
                </a:cubicBezTo>
                <a:cubicBezTo>
                  <a:pt x="1367398" y="4652660"/>
                  <a:pt x="1371656" y="4661345"/>
                  <a:pt x="1371239" y="4669946"/>
                </a:cubicBezTo>
                <a:cubicBezTo>
                  <a:pt x="1370988" y="4676459"/>
                  <a:pt x="1366479" y="4682054"/>
                  <a:pt x="1364976" y="4688234"/>
                </a:cubicBezTo>
                <a:cubicBezTo>
                  <a:pt x="1345352" y="4765645"/>
                  <a:pt x="1310947" y="4825102"/>
                  <a:pt x="1224350" y="4839632"/>
                </a:cubicBezTo>
                <a:cubicBezTo>
                  <a:pt x="1198964" y="4843974"/>
                  <a:pt x="1172743" y="4842972"/>
                  <a:pt x="1147942" y="4835791"/>
                </a:cubicBezTo>
                <a:cubicBezTo>
                  <a:pt x="978840" y="4787357"/>
                  <a:pt x="979174" y="4545103"/>
                  <a:pt x="1151532" y="4501763"/>
                </a:cubicBezTo>
                <a:close/>
                <a:moveTo>
                  <a:pt x="1177253" y="4511366"/>
                </a:moveTo>
                <a:cubicBezTo>
                  <a:pt x="1018422" y="4527734"/>
                  <a:pt x="983934" y="4756543"/>
                  <a:pt x="1134413" y="4814580"/>
                </a:cubicBezTo>
                <a:cubicBezTo>
                  <a:pt x="1160468" y="4824601"/>
                  <a:pt x="1188860" y="4827106"/>
                  <a:pt x="1216501" y="4823849"/>
                </a:cubicBezTo>
                <a:cubicBezTo>
                  <a:pt x="1376333" y="4804977"/>
                  <a:pt x="1397627" y="4572243"/>
                  <a:pt x="1246229" y="4519634"/>
                </a:cubicBezTo>
                <a:cubicBezTo>
                  <a:pt x="1224183" y="4512034"/>
                  <a:pt x="1200467" y="4508945"/>
                  <a:pt x="1177253" y="4511366"/>
                </a:cubicBezTo>
                <a:close/>
                <a:moveTo>
                  <a:pt x="1159800" y="4576418"/>
                </a:moveTo>
                <a:cubicBezTo>
                  <a:pt x="1280801" y="4539675"/>
                  <a:pt x="1342847" y="4709361"/>
                  <a:pt x="1231782" y="4756709"/>
                </a:cubicBezTo>
                <a:cubicBezTo>
                  <a:pt x="1107107" y="4809903"/>
                  <a:pt x="1042556" y="4611992"/>
                  <a:pt x="1159800" y="4576418"/>
                </a:cubicBezTo>
                <a:close/>
              </a:path>
            </a:pathLst>
          </a:custGeom>
          <a:solidFill>
            <a:schemeClr val="accent2"/>
          </a:solidFill>
          <a:ln w="2088" cap="flat">
            <a:solidFill>
              <a:schemeClr val="accent2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B5B8A05-0884-A15B-2C0C-BCF24FA6D768}"/>
              </a:ext>
            </a:extLst>
          </p:cNvPr>
          <p:cNvSpPr/>
          <p:nvPr/>
        </p:nvSpPr>
        <p:spPr>
          <a:xfrm>
            <a:off x="3609090" y="1524170"/>
            <a:ext cx="2323945" cy="4398081"/>
          </a:xfrm>
          <a:custGeom>
            <a:avLst/>
            <a:gdLst>
              <a:gd name="csX0" fmla="*/ 1124301 w 2318324"/>
              <a:gd name="csY0" fmla="*/ 3993836 h 4398081"/>
              <a:gd name="csX1" fmla="*/ 982006 w 2318324"/>
              <a:gd name="csY1" fmla="*/ 3863315 h 4398081"/>
              <a:gd name="csX2" fmla="*/ 915200 w 2318324"/>
              <a:gd name="csY2" fmla="*/ 3803691 h 4398081"/>
              <a:gd name="csX3" fmla="*/ 865430 w 2318324"/>
              <a:gd name="csY3" fmla="*/ 3799098 h 4398081"/>
              <a:gd name="csX4" fmla="*/ 765222 w 2318324"/>
              <a:gd name="csY4" fmla="*/ 3796676 h 4398081"/>
              <a:gd name="csX5" fmla="*/ 422843 w 2318324"/>
              <a:gd name="csY5" fmla="*/ 3788994 h 4398081"/>
              <a:gd name="csX6" fmla="*/ 155622 w 2318324"/>
              <a:gd name="csY6" fmla="*/ 3783482 h 4398081"/>
              <a:gd name="csX7" fmla="*/ 18253 w 2318324"/>
              <a:gd name="csY7" fmla="*/ 3732710 h 4398081"/>
              <a:gd name="csX8" fmla="*/ 967 w 2318324"/>
              <a:gd name="csY8" fmla="*/ 3633420 h 4398081"/>
              <a:gd name="csX9" fmla="*/ 1050 w 2318324"/>
              <a:gd name="csY9" fmla="*/ 3499810 h 4398081"/>
              <a:gd name="csX10" fmla="*/ 1134 w 2318324"/>
              <a:gd name="csY10" fmla="*/ 2948664 h 4398081"/>
              <a:gd name="csX11" fmla="*/ 1134 w 2318324"/>
              <a:gd name="csY11" fmla="*/ 844292 h 4398081"/>
              <a:gd name="csX12" fmla="*/ 883 w 2318324"/>
              <a:gd name="csY12" fmla="*/ 226341 h 4398081"/>
              <a:gd name="csX13" fmla="*/ 89401 w 2318324"/>
              <a:gd name="csY13" fmla="*/ 6634 h 4398081"/>
              <a:gd name="csX14" fmla="*/ 250318 w 2318324"/>
              <a:gd name="csY14" fmla="*/ 9390 h 4398081"/>
              <a:gd name="csX15" fmla="*/ 573156 w 2318324"/>
              <a:gd name="csY15" fmla="*/ 30935 h 4398081"/>
              <a:gd name="csX16" fmla="*/ 1775654 w 2318324"/>
              <a:gd name="csY16" fmla="*/ 114525 h 4398081"/>
              <a:gd name="csX17" fmla="*/ 2118033 w 2318324"/>
              <a:gd name="csY17" fmla="*/ 138742 h 4398081"/>
              <a:gd name="csX18" fmla="*/ 2297489 w 2318324"/>
              <a:gd name="csY18" fmla="*/ 218324 h 4398081"/>
              <a:gd name="csX19" fmla="*/ 2316194 w 2318324"/>
              <a:gd name="csY19" fmla="*/ 401705 h 4398081"/>
              <a:gd name="csX20" fmla="*/ 2316278 w 2318324"/>
              <a:gd name="csY20" fmla="*/ 785837 h 4398081"/>
              <a:gd name="csX21" fmla="*/ 2316278 w 2318324"/>
              <a:gd name="csY21" fmla="*/ 2238856 h 4398081"/>
              <a:gd name="csX22" fmla="*/ 2316194 w 2318324"/>
              <a:gd name="csY22" fmla="*/ 3349497 h 4398081"/>
              <a:gd name="csX23" fmla="*/ 2316028 w 2318324"/>
              <a:gd name="csY23" fmla="*/ 3633420 h 4398081"/>
              <a:gd name="csX24" fmla="*/ 2292645 w 2318324"/>
              <a:gd name="csY24" fmla="*/ 3770372 h 4398081"/>
              <a:gd name="csX25" fmla="*/ 2026175 w 2318324"/>
              <a:gd name="csY25" fmla="*/ 3823148 h 4398081"/>
              <a:gd name="csX26" fmla="*/ 1541835 w 2318324"/>
              <a:gd name="csY26" fmla="*/ 3813461 h 4398081"/>
              <a:gd name="csX27" fmla="*/ 1399874 w 2318324"/>
              <a:gd name="csY27" fmla="*/ 3810789 h 4398081"/>
              <a:gd name="csX28" fmla="*/ 1333235 w 2318324"/>
              <a:gd name="csY28" fmla="*/ 3810455 h 4398081"/>
              <a:gd name="csX29" fmla="*/ 1272860 w 2318324"/>
              <a:gd name="csY29" fmla="*/ 3861478 h 4398081"/>
              <a:gd name="csX30" fmla="*/ 1124301 w 2318324"/>
              <a:gd name="csY30" fmla="*/ 3993836 h 4398081"/>
              <a:gd name="csX31" fmla="*/ 954448 w 2318324"/>
              <a:gd name="csY31" fmla="*/ 4239346 h 4398081"/>
              <a:gd name="csX32" fmla="*/ 957538 w 2318324"/>
              <a:gd name="csY32" fmla="*/ 4217969 h 4398081"/>
              <a:gd name="csX33" fmla="*/ 954365 w 2318324"/>
              <a:gd name="csY33" fmla="*/ 4211789 h 4398081"/>
              <a:gd name="csX34" fmla="*/ 964552 w 2318324"/>
              <a:gd name="csY34" fmla="*/ 4170203 h 4398081"/>
              <a:gd name="csX35" fmla="*/ 1064593 w 2318324"/>
              <a:gd name="csY35" fmla="*/ 4061811 h 4398081"/>
              <a:gd name="csX36" fmla="*/ 1283716 w 2318324"/>
              <a:gd name="csY36" fmla="*/ 4146069 h 4398081"/>
              <a:gd name="csX37" fmla="*/ 1301001 w 2318324"/>
              <a:gd name="csY37" fmla="*/ 4213542 h 4398081"/>
              <a:gd name="csX38" fmla="*/ 1304509 w 2318324"/>
              <a:gd name="csY38" fmla="*/ 4236089 h 4398081"/>
              <a:gd name="csX39" fmla="*/ 1297327 w 2318324"/>
              <a:gd name="csY39" fmla="*/ 4259722 h 4398081"/>
              <a:gd name="csX40" fmla="*/ 1051483 w 2318324"/>
              <a:gd name="csY40" fmla="*/ 4378218 h 4398081"/>
              <a:gd name="csX41" fmla="*/ 963550 w 2318324"/>
              <a:gd name="csY41" fmla="*/ 4274920 h 4398081"/>
              <a:gd name="csX42" fmla="*/ 954448 w 2318324"/>
              <a:gd name="csY42" fmla="*/ 4239346 h 4398081"/>
              <a:gd name="csX43" fmla="*/ 1101670 w 2318324"/>
              <a:gd name="csY43" fmla="*/ 4066988 h 4398081"/>
              <a:gd name="csX44" fmla="*/ 1088226 w 2318324"/>
              <a:gd name="csY44" fmla="*/ 4375797 h 4398081"/>
              <a:gd name="csX45" fmla="*/ 1157286 w 2318324"/>
              <a:gd name="csY45" fmla="*/ 4379137 h 4398081"/>
              <a:gd name="csX46" fmla="*/ 1166555 w 2318324"/>
              <a:gd name="csY46" fmla="*/ 4070078 h 4398081"/>
              <a:gd name="csX47" fmla="*/ 1101670 w 2318324"/>
              <a:gd name="csY47" fmla="*/ 4066988 h 4398081"/>
              <a:gd name="csX48" fmla="*/ 1125554 w 2318324"/>
              <a:gd name="csY48" fmla="*/ 4125359 h 4398081"/>
              <a:gd name="csX49" fmla="*/ 1140835 w 2318324"/>
              <a:gd name="csY49" fmla="*/ 4320682 h 4398081"/>
              <a:gd name="csX50" fmla="*/ 1125554 w 2318324"/>
              <a:gd name="csY50" fmla="*/ 4125359 h 4398081"/>
              <a:gd name="csX0" fmla="*/ 1124301 w 2318324"/>
              <a:gd name="csY0" fmla="*/ 3993836 h 4398081"/>
              <a:gd name="csX1" fmla="*/ 982006 w 2318324"/>
              <a:gd name="csY1" fmla="*/ 3863315 h 4398081"/>
              <a:gd name="csX2" fmla="*/ 915200 w 2318324"/>
              <a:gd name="csY2" fmla="*/ 3803691 h 4398081"/>
              <a:gd name="csX3" fmla="*/ 865430 w 2318324"/>
              <a:gd name="csY3" fmla="*/ 3799098 h 4398081"/>
              <a:gd name="csX4" fmla="*/ 765222 w 2318324"/>
              <a:gd name="csY4" fmla="*/ 3796676 h 4398081"/>
              <a:gd name="csX5" fmla="*/ 422843 w 2318324"/>
              <a:gd name="csY5" fmla="*/ 3788994 h 4398081"/>
              <a:gd name="csX6" fmla="*/ 155622 w 2318324"/>
              <a:gd name="csY6" fmla="*/ 3783482 h 4398081"/>
              <a:gd name="csX7" fmla="*/ 18253 w 2318324"/>
              <a:gd name="csY7" fmla="*/ 3732710 h 4398081"/>
              <a:gd name="csX8" fmla="*/ 967 w 2318324"/>
              <a:gd name="csY8" fmla="*/ 3633420 h 4398081"/>
              <a:gd name="csX9" fmla="*/ 1050 w 2318324"/>
              <a:gd name="csY9" fmla="*/ 3499810 h 4398081"/>
              <a:gd name="csX10" fmla="*/ 1134 w 2318324"/>
              <a:gd name="csY10" fmla="*/ 2948664 h 4398081"/>
              <a:gd name="csX11" fmla="*/ 1134 w 2318324"/>
              <a:gd name="csY11" fmla="*/ 844292 h 4398081"/>
              <a:gd name="csX12" fmla="*/ 883 w 2318324"/>
              <a:gd name="csY12" fmla="*/ 226341 h 4398081"/>
              <a:gd name="csX13" fmla="*/ 89401 w 2318324"/>
              <a:gd name="csY13" fmla="*/ 6634 h 4398081"/>
              <a:gd name="csX14" fmla="*/ 250318 w 2318324"/>
              <a:gd name="csY14" fmla="*/ 9390 h 4398081"/>
              <a:gd name="csX15" fmla="*/ 1775654 w 2318324"/>
              <a:gd name="csY15" fmla="*/ 114525 h 4398081"/>
              <a:gd name="csX16" fmla="*/ 2118033 w 2318324"/>
              <a:gd name="csY16" fmla="*/ 138742 h 4398081"/>
              <a:gd name="csX17" fmla="*/ 2297489 w 2318324"/>
              <a:gd name="csY17" fmla="*/ 218324 h 4398081"/>
              <a:gd name="csX18" fmla="*/ 2316194 w 2318324"/>
              <a:gd name="csY18" fmla="*/ 401705 h 4398081"/>
              <a:gd name="csX19" fmla="*/ 2316278 w 2318324"/>
              <a:gd name="csY19" fmla="*/ 785837 h 4398081"/>
              <a:gd name="csX20" fmla="*/ 2316278 w 2318324"/>
              <a:gd name="csY20" fmla="*/ 2238856 h 4398081"/>
              <a:gd name="csX21" fmla="*/ 2316194 w 2318324"/>
              <a:gd name="csY21" fmla="*/ 3349497 h 4398081"/>
              <a:gd name="csX22" fmla="*/ 2316028 w 2318324"/>
              <a:gd name="csY22" fmla="*/ 3633420 h 4398081"/>
              <a:gd name="csX23" fmla="*/ 2292645 w 2318324"/>
              <a:gd name="csY23" fmla="*/ 3770372 h 4398081"/>
              <a:gd name="csX24" fmla="*/ 2026175 w 2318324"/>
              <a:gd name="csY24" fmla="*/ 3823148 h 4398081"/>
              <a:gd name="csX25" fmla="*/ 1541835 w 2318324"/>
              <a:gd name="csY25" fmla="*/ 3813461 h 4398081"/>
              <a:gd name="csX26" fmla="*/ 1399874 w 2318324"/>
              <a:gd name="csY26" fmla="*/ 3810789 h 4398081"/>
              <a:gd name="csX27" fmla="*/ 1333235 w 2318324"/>
              <a:gd name="csY27" fmla="*/ 3810455 h 4398081"/>
              <a:gd name="csX28" fmla="*/ 1272860 w 2318324"/>
              <a:gd name="csY28" fmla="*/ 3861478 h 4398081"/>
              <a:gd name="csX29" fmla="*/ 1124301 w 2318324"/>
              <a:gd name="csY29" fmla="*/ 3993836 h 4398081"/>
              <a:gd name="csX30" fmla="*/ 954448 w 2318324"/>
              <a:gd name="csY30" fmla="*/ 4239346 h 4398081"/>
              <a:gd name="csX31" fmla="*/ 957538 w 2318324"/>
              <a:gd name="csY31" fmla="*/ 4217969 h 4398081"/>
              <a:gd name="csX32" fmla="*/ 954365 w 2318324"/>
              <a:gd name="csY32" fmla="*/ 4211789 h 4398081"/>
              <a:gd name="csX33" fmla="*/ 964552 w 2318324"/>
              <a:gd name="csY33" fmla="*/ 4170203 h 4398081"/>
              <a:gd name="csX34" fmla="*/ 1064593 w 2318324"/>
              <a:gd name="csY34" fmla="*/ 4061811 h 4398081"/>
              <a:gd name="csX35" fmla="*/ 1283716 w 2318324"/>
              <a:gd name="csY35" fmla="*/ 4146069 h 4398081"/>
              <a:gd name="csX36" fmla="*/ 1301001 w 2318324"/>
              <a:gd name="csY36" fmla="*/ 4213542 h 4398081"/>
              <a:gd name="csX37" fmla="*/ 1304509 w 2318324"/>
              <a:gd name="csY37" fmla="*/ 4236089 h 4398081"/>
              <a:gd name="csX38" fmla="*/ 1297327 w 2318324"/>
              <a:gd name="csY38" fmla="*/ 4259722 h 4398081"/>
              <a:gd name="csX39" fmla="*/ 1051483 w 2318324"/>
              <a:gd name="csY39" fmla="*/ 4378218 h 4398081"/>
              <a:gd name="csX40" fmla="*/ 963550 w 2318324"/>
              <a:gd name="csY40" fmla="*/ 4274920 h 4398081"/>
              <a:gd name="csX41" fmla="*/ 954448 w 2318324"/>
              <a:gd name="csY41" fmla="*/ 4239346 h 4398081"/>
              <a:gd name="csX42" fmla="*/ 1101670 w 2318324"/>
              <a:gd name="csY42" fmla="*/ 4066988 h 4398081"/>
              <a:gd name="csX43" fmla="*/ 1088226 w 2318324"/>
              <a:gd name="csY43" fmla="*/ 4375797 h 4398081"/>
              <a:gd name="csX44" fmla="*/ 1157286 w 2318324"/>
              <a:gd name="csY44" fmla="*/ 4379137 h 4398081"/>
              <a:gd name="csX45" fmla="*/ 1166555 w 2318324"/>
              <a:gd name="csY45" fmla="*/ 4070078 h 4398081"/>
              <a:gd name="csX46" fmla="*/ 1101670 w 2318324"/>
              <a:gd name="csY46" fmla="*/ 4066988 h 4398081"/>
              <a:gd name="csX47" fmla="*/ 1125554 w 2318324"/>
              <a:gd name="csY47" fmla="*/ 4125359 h 4398081"/>
              <a:gd name="csX48" fmla="*/ 1140835 w 2318324"/>
              <a:gd name="csY48" fmla="*/ 4320682 h 4398081"/>
              <a:gd name="csX49" fmla="*/ 1125554 w 2318324"/>
              <a:gd name="csY49" fmla="*/ 4125359 h 4398081"/>
              <a:gd name="csX0" fmla="*/ 1124301 w 2318324"/>
              <a:gd name="csY0" fmla="*/ 3993836 h 4398081"/>
              <a:gd name="csX1" fmla="*/ 982006 w 2318324"/>
              <a:gd name="csY1" fmla="*/ 3863315 h 4398081"/>
              <a:gd name="csX2" fmla="*/ 915200 w 2318324"/>
              <a:gd name="csY2" fmla="*/ 3803691 h 4398081"/>
              <a:gd name="csX3" fmla="*/ 865430 w 2318324"/>
              <a:gd name="csY3" fmla="*/ 3799098 h 4398081"/>
              <a:gd name="csX4" fmla="*/ 765222 w 2318324"/>
              <a:gd name="csY4" fmla="*/ 3796676 h 4398081"/>
              <a:gd name="csX5" fmla="*/ 422843 w 2318324"/>
              <a:gd name="csY5" fmla="*/ 3788994 h 4398081"/>
              <a:gd name="csX6" fmla="*/ 155622 w 2318324"/>
              <a:gd name="csY6" fmla="*/ 3783482 h 4398081"/>
              <a:gd name="csX7" fmla="*/ 18253 w 2318324"/>
              <a:gd name="csY7" fmla="*/ 3732710 h 4398081"/>
              <a:gd name="csX8" fmla="*/ 967 w 2318324"/>
              <a:gd name="csY8" fmla="*/ 3633420 h 4398081"/>
              <a:gd name="csX9" fmla="*/ 1050 w 2318324"/>
              <a:gd name="csY9" fmla="*/ 3499810 h 4398081"/>
              <a:gd name="csX10" fmla="*/ 1134 w 2318324"/>
              <a:gd name="csY10" fmla="*/ 2948664 h 4398081"/>
              <a:gd name="csX11" fmla="*/ 1134 w 2318324"/>
              <a:gd name="csY11" fmla="*/ 844292 h 4398081"/>
              <a:gd name="csX12" fmla="*/ 883 w 2318324"/>
              <a:gd name="csY12" fmla="*/ 226341 h 4398081"/>
              <a:gd name="csX13" fmla="*/ 89401 w 2318324"/>
              <a:gd name="csY13" fmla="*/ 6634 h 4398081"/>
              <a:gd name="csX14" fmla="*/ 250318 w 2318324"/>
              <a:gd name="csY14" fmla="*/ 9390 h 4398081"/>
              <a:gd name="csX15" fmla="*/ 2118033 w 2318324"/>
              <a:gd name="csY15" fmla="*/ 138742 h 4398081"/>
              <a:gd name="csX16" fmla="*/ 2297489 w 2318324"/>
              <a:gd name="csY16" fmla="*/ 218324 h 4398081"/>
              <a:gd name="csX17" fmla="*/ 2316194 w 2318324"/>
              <a:gd name="csY17" fmla="*/ 401705 h 4398081"/>
              <a:gd name="csX18" fmla="*/ 2316278 w 2318324"/>
              <a:gd name="csY18" fmla="*/ 785837 h 4398081"/>
              <a:gd name="csX19" fmla="*/ 2316278 w 2318324"/>
              <a:gd name="csY19" fmla="*/ 2238856 h 4398081"/>
              <a:gd name="csX20" fmla="*/ 2316194 w 2318324"/>
              <a:gd name="csY20" fmla="*/ 3349497 h 4398081"/>
              <a:gd name="csX21" fmla="*/ 2316028 w 2318324"/>
              <a:gd name="csY21" fmla="*/ 3633420 h 4398081"/>
              <a:gd name="csX22" fmla="*/ 2292645 w 2318324"/>
              <a:gd name="csY22" fmla="*/ 3770372 h 4398081"/>
              <a:gd name="csX23" fmla="*/ 2026175 w 2318324"/>
              <a:gd name="csY23" fmla="*/ 3823148 h 4398081"/>
              <a:gd name="csX24" fmla="*/ 1541835 w 2318324"/>
              <a:gd name="csY24" fmla="*/ 3813461 h 4398081"/>
              <a:gd name="csX25" fmla="*/ 1399874 w 2318324"/>
              <a:gd name="csY25" fmla="*/ 3810789 h 4398081"/>
              <a:gd name="csX26" fmla="*/ 1333235 w 2318324"/>
              <a:gd name="csY26" fmla="*/ 3810455 h 4398081"/>
              <a:gd name="csX27" fmla="*/ 1272860 w 2318324"/>
              <a:gd name="csY27" fmla="*/ 3861478 h 4398081"/>
              <a:gd name="csX28" fmla="*/ 1124301 w 2318324"/>
              <a:gd name="csY28" fmla="*/ 3993836 h 4398081"/>
              <a:gd name="csX29" fmla="*/ 954448 w 2318324"/>
              <a:gd name="csY29" fmla="*/ 4239346 h 4398081"/>
              <a:gd name="csX30" fmla="*/ 957538 w 2318324"/>
              <a:gd name="csY30" fmla="*/ 4217969 h 4398081"/>
              <a:gd name="csX31" fmla="*/ 954365 w 2318324"/>
              <a:gd name="csY31" fmla="*/ 4211789 h 4398081"/>
              <a:gd name="csX32" fmla="*/ 964552 w 2318324"/>
              <a:gd name="csY32" fmla="*/ 4170203 h 4398081"/>
              <a:gd name="csX33" fmla="*/ 1064593 w 2318324"/>
              <a:gd name="csY33" fmla="*/ 4061811 h 4398081"/>
              <a:gd name="csX34" fmla="*/ 1283716 w 2318324"/>
              <a:gd name="csY34" fmla="*/ 4146069 h 4398081"/>
              <a:gd name="csX35" fmla="*/ 1301001 w 2318324"/>
              <a:gd name="csY35" fmla="*/ 4213542 h 4398081"/>
              <a:gd name="csX36" fmla="*/ 1304509 w 2318324"/>
              <a:gd name="csY36" fmla="*/ 4236089 h 4398081"/>
              <a:gd name="csX37" fmla="*/ 1297327 w 2318324"/>
              <a:gd name="csY37" fmla="*/ 4259722 h 4398081"/>
              <a:gd name="csX38" fmla="*/ 1051483 w 2318324"/>
              <a:gd name="csY38" fmla="*/ 4378218 h 4398081"/>
              <a:gd name="csX39" fmla="*/ 963550 w 2318324"/>
              <a:gd name="csY39" fmla="*/ 4274920 h 4398081"/>
              <a:gd name="csX40" fmla="*/ 954448 w 2318324"/>
              <a:gd name="csY40" fmla="*/ 4239346 h 4398081"/>
              <a:gd name="csX41" fmla="*/ 1101670 w 2318324"/>
              <a:gd name="csY41" fmla="*/ 4066988 h 4398081"/>
              <a:gd name="csX42" fmla="*/ 1088226 w 2318324"/>
              <a:gd name="csY42" fmla="*/ 4375797 h 4398081"/>
              <a:gd name="csX43" fmla="*/ 1157286 w 2318324"/>
              <a:gd name="csY43" fmla="*/ 4379137 h 4398081"/>
              <a:gd name="csX44" fmla="*/ 1166555 w 2318324"/>
              <a:gd name="csY44" fmla="*/ 4070078 h 4398081"/>
              <a:gd name="csX45" fmla="*/ 1101670 w 2318324"/>
              <a:gd name="csY45" fmla="*/ 4066988 h 4398081"/>
              <a:gd name="csX46" fmla="*/ 1125554 w 2318324"/>
              <a:gd name="csY46" fmla="*/ 4125359 h 4398081"/>
              <a:gd name="csX47" fmla="*/ 1140835 w 2318324"/>
              <a:gd name="csY47" fmla="*/ 4320682 h 4398081"/>
              <a:gd name="csX48" fmla="*/ 1125554 w 2318324"/>
              <a:gd name="csY48" fmla="*/ 4125359 h 4398081"/>
              <a:gd name="csX0" fmla="*/ 1129897 w 2323920"/>
              <a:gd name="csY0" fmla="*/ 3993836 h 4398081"/>
              <a:gd name="csX1" fmla="*/ 987602 w 2323920"/>
              <a:gd name="csY1" fmla="*/ 3863315 h 4398081"/>
              <a:gd name="csX2" fmla="*/ 920796 w 2323920"/>
              <a:gd name="csY2" fmla="*/ 3803691 h 4398081"/>
              <a:gd name="csX3" fmla="*/ 871026 w 2323920"/>
              <a:gd name="csY3" fmla="*/ 3799098 h 4398081"/>
              <a:gd name="csX4" fmla="*/ 770818 w 2323920"/>
              <a:gd name="csY4" fmla="*/ 3796676 h 4398081"/>
              <a:gd name="csX5" fmla="*/ 428439 w 2323920"/>
              <a:gd name="csY5" fmla="*/ 3788994 h 4398081"/>
              <a:gd name="csX6" fmla="*/ 161218 w 2323920"/>
              <a:gd name="csY6" fmla="*/ 3783482 h 4398081"/>
              <a:gd name="csX7" fmla="*/ 23849 w 2323920"/>
              <a:gd name="csY7" fmla="*/ 3732710 h 4398081"/>
              <a:gd name="csX8" fmla="*/ 6563 w 2323920"/>
              <a:gd name="csY8" fmla="*/ 3633420 h 4398081"/>
              <a:gd name="csX9" fmla="*/ 6646 w 2323920"/>
              <a:gd name="csY9" fmla="*/ 3499810 h 4398081"/>
              <a:gd name="csX10" fmla="*/ 6730 w 2323920"/>
              <a:gd name="csY10" fmla="*/ 2948664 h 4398081"/>
              <a:gd name="csX11" fmla="*/ 6479 w 2323920"/>
              <a:gd name="csY11" fmla="*/ 226341 h 4398081"/>
              <a:gd name="csX12" fmla="*/ 94997 w 2323920"/>
              <a:gd name="csY12" fmla="*/ 6634 h 4398081"/>
              <a:gd name="csX13" fmla="*/ 255914 w 2323920"/>
              <a:gd name="csY13" fmla="*/ 9390 h 4398081"/>
              <a:gd name="csX14" fmla="*/ 2123629 w 2323920"/>
              <a:gd name="csY14" fmla="*/ 138742 h 4398081"/>
              <a:gd name="csX15" fmla="*/ 2303085 w 2323920"/>
              <a:gd name="csY15" fmla="*/ 218324 h 4398081"/>
              <a:gd name="csX16" fmla="*/ 2321790 w 2323920"/>
              <a:gd name="csY16" fmla="*/ 401705 h 4398081"/>
              <a:gd name="csX17" fmla="*/ 2321874 w 2323920"/>
              <a:gd name="csY17" fmla="*/ 785837 h 4398081"/>
              <a:gd name="csX18" fmla="*/ 2321874 w 2323920"/>
              <a:gd name="csY18" fmla="*/ 2238856 h 4398081"/>
              <a:gd name="csX19" fmla="*/ 2321790 w 2323920"/>
              <a:gd name="csY19" fmla="*/ 3349497 h 4398081"/>
              <a:gd name="csX20" fmla="*/ 2321624 w 2323920"/>
              <a:gd name="csY20" fmla="*/ 3633420 h 4398081"/>
              <a:gd name="csX21" fmla="*/ 2298241 w 2323920"/>
              <a:gd name="csY21" fmla="*/ 3770372 h 4398081"/>
              <a:gd name="csX22" fmla="*/ 2031771 w 2323920"/>
              <a:gd name="csY22" fmla="*/ 3823148 h 4398081"/>
              <a:gd name="csX23" fmla="*/ 1547431 w 2323920"/>
              <a:gd name="csY23" fmla="*/ 3813461 h 4398081"/>
              <a:gd name="csX24" fmla="*/ 1405470 w 2323920"/>
              <a:gd name="csY24" fmla="*/ 3810789 h 4398081"/>
              <a:gd name="csX25" fmla="*/ 1338831 w 2323920"/>
              <a:gd name="csY25" fmla="*/ 3810455 h 4398081"/>
              <a:gd name="csX26" fmla="*/ 1278456 w 2323920"/>
              <a:gd name="csY26" fmla="*/ 3861478 h 4398081"/>
              <a:gd name="csX27" fmla="*/ 1129897 w 2323920"/>
              <a:gd name="csY27" fmla="*/ 3993836 h 4398081"/>
              <a:gd name="csX28" fmla="*/ 960044 w 2323920"/>
              <a:gd name="csY28" fmla="*/ 4239346 h 4398081"/>
              <a:gd name="csX29" fmla="*/ 963134 w 2323920"/>
              <a:gd name="csY29" fmla="*/ 4217969 h 4398081"/>
              <a:gd name="csX30" fmla="*/ 959961 w 2323920"/>
              <a:gd name="csY30" fmla="*/ 4211789 h 4398081"/>
              <a:gd name="csX31" fmla="*/ 970148 w 2323920"/>
              <a:gd name="csY31" fmla="*/ 4170203 h 4398081"/>
              <a:gd name="csX32" fmla="*/ 1070189 w 2323920"/>
              <a:gd name="csY32" fmla="*/ 4061811 h 4398081"/>
              <a:gd name="csX33" fmla="*/ 1289312 w 2323920"/>
              <a:gd name="csY33" fmla="*/ 4146069 h 4398081"/>
              <a:gd name="csX34" fmla="*/ 1306597 w 2323920"/>
              <a:gd name="csY34" fmla="*/ 4213542 h 4398081"/>
              <a:gd name="csX35" fmla="*/ 1310105 w 2323920"/>
              <a:gd name="csY35" fmla="*/ 4236089 h 4398081"/>
              <a:gd name="csX36" fmla="*/ 1302923 w 2323920"/>
              <a:gd name="csY36" fmla="*/ 4259722 h 4398081"/>
              <a:gd name="csX37" fmla="*/ 1057079 w 2323920"/>
              <a:gd name="csY37" fmla="*/ 4378218 h 4398081"/>
              <a:gd name="csX38" fmla="*/ 969146 w 2323920"/>
              <a:gd name="csY38" fmla="*/ 4274920 h 4398081"/>
              <a:gd name="csX39" fmla="*/ 960044 w 2323920"/>
              <a:gd name="csY39" fmla="*/ 4239346 h 4398081"/>
              <a:gd name="csX40" fmla="*/ 1107266 w 2323920"/>
              <a:gd name="csY40" fmla="*/ 4066988 h 4398081"/>
              <a:gd name="csX41" fmla="*/ 1093822 w 2323920"/>
              <a:gd name="csY41" fmla="*/ 4375797 h 4398081"/>
              <a:gd name="csX42" fmla="*/ 1162882 w 2323920"/>
              <a:gd name="csY42" fmla="*/ 4379137 h 4398081"/>
              <a:gd name="csX43" fmla="*/ 1172151 w 2323920"/>
              <a:gd name="csY43" fmla="*/ 4070078 h 4398081"/>
              <a:gd name="csX44" fmla="*/ 1107266 w 2323920"/>
              <a:gd name="csY44" fmla="*/ 4066988 h 4398081"/>
              <a:gd name="csX45" fmla="*/ 1131150 w 2323920"/>
              <a:gd name="csY45" fmla="*/ 4125359 h 4398081"/>
              <a:gd name="csX46" fmla="*/ 1146431 w 2323920"/>
              <a:gd name="csY46" fmla="*/ 4320682 h 4398081"/>
              <a:gd name="csX47" fmla="*/ 1131150 w 2323920"/>
              <a:gd name="csY47" fmla="*/ 4125359 h 4398081"/>
              <a:gd name="csX0" fmla="*/ 1129922 w 2323945"/>
              <a:gd name="csY0" fmla="*/ 3993836 h 4398081"/>
              <a:gd name="csX1" fmla="*/ 987627 w 2323945"/>
              <a:gd name="csY1" fmla="*/ 3863315 h 4398081"/>
              <a:gd name="csX2" fmla="*/ 920821 w 2323945"/>
              <a:gd name="csY2" fmla="*/ 3803691 h 4398081"/>
              <a:gd name="csX3" fmla="*/ 871051 w 2323945"/>
              <a:gd name="csY3" fmla="*/ 3799098 h 4398081"/>
              <a:gd name="csX4" fmla="*/ 770843 w 2323945"/>
              <a:gd name="csY4" fmla="*/ 3796676 h 4398081"/>
              <a:gd name="csX5" fmla="*/ 428464 w 2323945"/>
              <a:gd name="csY5" fmla="*/ 3788994 h 4398081"/>
              <a:gd name="csX6" fmla="*/ 161243 w 2323945"/>
              <a:gd name="csY6" fmla="*/ 3783482 h 4398081"/>
              <a:gd name="csX7" fmla="*/ 23874 w 2323945"/>
              <a:gd name="csY7" fmla="*/ 3732710 h 4398081"/>
              <a:gd name="csX8" fmla="*/ 6588 w 2323945"/>
              <a:gd name="csY8" fmla="*/ 3633420 h 4398081"/>
              <a:gd name="csX9" fmla="*/ 6671 w 2323945"/>
              <a:gd name="csY9" fmla="*/ 3499810 h 4398081"/>
              <a:gd name="csX10" fmla="*/ 6504 w 2323945"/>
              <a:gd name="csY10" fmla="*/ 226341 h 4398081"/>
              <a:gd name="csX11" fmla="*/ 95022 w 2323945"/>
              <a:gd name="csY11" fmla="*/ 6634 h 4398081"/>
              <a:gd name="csX12" fmla="*/ 255939 w 2323945"/>
              <a:gd name="csY12" fmla="*/ 9390 h 4398081"/>
              <a:gd name="csX13" fmla="*/ 2123654 w 2323945"/>
              <a:gd name="csY13" fmla="*/ 138742 h 4398081"/>
              <a:gd name="csX14" fmla="*/ 2303110 w 2323945"/>
              <a:gd name="csY14" fmla="*/ 218324 h 4398081"/>
              <a:gd name="csX15" fmla="*/ 2321815 w 2323945"/>
              <a:gd name="csY15" fmla="*/ 401705 h 4398081"/>
              <a:gd name="csX16" fmla="*/ 2321899 w 2323945"/>
              <a:gd name="csY16" fmla="*/ 785837 h 4398081"/>
              <a:gd name="csX17" fmla="*/ 2321899 w 2323945"/>
              <a:gd name="csY17" fmla="*/ 2238856 h 4398081"/>
              <a:gd name="csX18" fmla="*/ 2321815 w 2323945"/>
              <a:gd name="csY18" fmla="*/ 3349497 h 4398081"/>
              <a:gd name="csX19" fmla="*/ 2321649 w 2323945"/>
              <a:gd name="csY19" fmla="*/ 3633420 h 4398081"/>
              <a:gd name="csX20" fmla="*/ 2298266 w 2323945"/>
              <a:gd name="csY20" fmla="*/ 3770372 h 4398081"/>
              <a:gd name="csX21" fmla="*/ 2031796 w 2323945"/>
              <a:gd name="csY21" fmla="*/ 3823148 h 4398081"/>
              <a:gd name="csX22" fmla="*/ 1547456 w 2323945"/>
              <a:gd name="csY22" fmla="*/ 3813461 h 4398081"/>
              <a:gd name="csX23" fmla="*/ 1405495 w 2323945"/>
              <a:gd name="csY23" fmla="*/ 3810789 h 4398081"/>
              <a:gd name="csX24" fmla="*/ 1338856 w 2323945"/>
              <a:gd name="csY24" fmla="*/ 3810455 h 4398081"/>
              <a:gd name="csX25" fmla="*/ 1278481 w 2323945"/>
              <a:gd name="csY25" fmla="*/ 3861478 h 4398081"/>
              <a:gd name="csX26" fmla="*/ 1129922 w 2323945"/>
              <a:gd name="csY26" fmla="*/ 3993836 h 4398081"/>
              <a:gd name="csX27" fmla="*/ 960069 w 2323945"/>
              <a:gd name="csY27" fmla="*/ 4239346 h 4398081"/>
              <a:gd name="csX28" fmla="*/ 963159 w 2323945"/>
              <a:gd name="csY28" fmla="*/ 4217969 h 4398081"/>
              <a:gd name="csX29" fmla="*/ 959986 w 2323945"/>
              <a:gd name="csY29" fmla="*/ 4211789 h 4398081"/>
              <a:gd name="csX30" fmla="*/ 970173 w 2323945"/>
              <a:gd name="csY30" fmla="*/ 4170203 h 4398081"/>
              <a:gd name="csX31" fmla="*/ 1070214 w 2323945"/>
              <a:gd name="csY31" fmla="*/ 4061811 h 4398081"/>
              <a:gd name="csX32" fmla="*/ 1289337 w 2323945"/>
              <a:gd name="csY32" fmla="*/ 4146069 h 4398081"/>
              <a:gd name="csX33" fmla="*/ 1306622 w 2323945"/>
              <a:gd name="csY33" fmla="*/ 4213542 h 4398081"/>
              <a:gd name="csX34" fmla="*/ 1310130 w 2323945"/>
              <a:gd name="csY34" fmla="*/ 4236089 h 4398081"/>
              <a:gd name="csX35" fmla="*/ 1302948 w 2323945"/>
              <a:gd name="csY35" fmla="*/ 4259722 h 4398081"/>
              <a:gd name="csX36" fmla="*/ 1057104 w 2323945"/>
              <a:gd name="csY36" fmla="*/ 4378218 h 4398081"/>
              <a:gd name="csX37" fmla="*/ 969171 w 2323945"/>
              <a:gd name="csY37" fmla="*/ 4274920 h 4398081"/>
              <a:gd name="csX38" fmla="*/ 960069 w 2323945"/>
              <a:gd name="csY38" fmla="*/ 4239346 h 4398081"/>
              <a:gd name="csX39" fmla="*/ 1107291 w 2323945"/>
              <a:gd name="csY39" fmla="*/ 4066988 h 4398081"/>
              <a:gd name="csX40" fmla="*/ 1093847 w 2323945"/>
              <a:gd name="csY40" fmla="*/ 4375797 h 4398081"/>
              <a:gd name="csX41" fmla="*/ 1162907 w 2323945"/>
              <a:gd name="csY41" fmla="*/ 4379137 h 4398081"/>
              <a:gd name="csX42" fmla="*/ 1172176 w 2323945"/>
              <a:gd name="csY42" fmla="*/ 4070078 h 4398081"/>
              <a:gd name="csX43" fmla="*/ 1107291 w 2323945"/>
              <a:gd name="csY43" fmla="*/ 4066988 h 4398081"/>
              <a:gd name="csX44" fmla="*/ 1131175 w 2323945"/>
              <a:gd name="csY44" fmla="*/ 4125359 h 4398081"/>
              <a:gd name="csX45" fmla="*/ 1146456 w 2323945"/>
              <a:gd name="csY45" fmla="*/ 4320682 h 4398081"/>
              <a:gd name="csX46" fmla="*/ 1131175 w 2323945"/>
              <a:gd name="csY46" fmla="*/ 4125359 h 4398081"/>
              <a:gd name="csX0" fmla="*/ 1129922 w 2323945"/>
              <a:gd name="csY0" fmla="*/ 3993836 h 4398081"/>
              <a:gd name="csX1" fmla="*/ 987627 w 2323945"/>
              <a:gd name="csY1" fmla="*/ 3863315 h 4398081"/>
              <a:gd name="csX2" fmla="*/ 920821 w 2323945"/>
              <a:gd name="csY2" fmla="*/ 3803691 h 4398081"/>
              <a:gd name="csX3" fmla="*/ 871051 w 2323945"/>
              <a:gd name="csY3" fmla="*/ 3799098 h 4398081"/>
              <a:gd name="csX4" fmla="*/ 770843 w 2323945"/>
              <a:gd name="csY4" fmla="*/ 3796676 h 4398081"/>
              <a:gd name="csX5" fmla="*/ 428464 w 2323945"/>
              <a:gd name="csY5" fmla="*/ 3788994 h 4398081"/>
              <a:gd name="csX6" fmla="*/ 161243 w 2323945"/>
              <a:gd name="csY6" fmla="*/ 3783482 h 4398081"/>
              <a:gd name="csX7" fmla="*/ 23874 w 2323945"/>
              <a:gd name="csY7" fmla="*/ 3732710 h 4398081"/>
              <a:gd name="csX8" fmla="*/ 6588 w 2323945"/>
              <a:gd name="csY8" fmla="*/ 3633420 h 4398081"/>
              <a:gd name="csX9" fmla="*/ 6671 w 2323945"/>
              <a:gd name="csY9" fmla="*/ 3499810 h 4398081"/>
              <a:gd name="csX10" fmla="*/ 6504 w 2323945"/>
              <a:gd name="csY10" fmla="*/ 226341 h 4398081"/>
              <a:gd name="csX11" fmla="*/ 95022 w 2323945"/>
              <a:gd name="csY11" fmla="*/ 6634 h 4398081"/>
              <a:gd name="csX12" fmla="*/ 255939 w 2323945"/>
              <a:gd name="csY12" fmla="*/ 9390 h 4398081"/>
              <a:gd name="csX13" fmla="*/ 2123654 w 2323945"/>
              <a:gd name="csY13" fmla="*/ 138742 h 4398081"/>
              <a:gd name="csX14" fmla="*/ 2303110 w 2323945"/>
              <a:gd name="csY14" fmla="*/ 218324 h 4398081"/>
              <a:gd name="csX15" fmla="*/ 2321815 w 2323945"/>
              <a:gd name="csY15" fmla="*/ 401705 h 4398081"/>
              <a:gd name="csX16" fmla="*/ 2321899 w 2323945"/>
              <a:gd name="csY16" fmla="*/ 2238856 h 4398081"/>
              <a:gd name="csX17" fmla="*/ 2321815 w 2323945"/>
              <a:gd name="csY17" fmla="*/ 3349497 h 4398081"/>
              <a:gd name="csX18" fmla="*/ 2321649 w 2323945"/>
              <a:gd name="csY18" fmla="*/ 3633420 h 4398081"/>
              <a:gd name="csX19" fmla="*/ 2298266 w 2323945"/>
              <a:gd name="csY19" fmla="*/ 3770372 h 4398081"/>
              <a:gd name="csX20" fmla="*/ 2031796 w 2323945"/>
              <a:gd name="csY20" fmla="*/ 3823148 h 4398081"/>
              <a:gd name="csX21" fmla="*/ 1547456 w 2323945"/>
              <a:gd name="csY21" fmla="*/ 3813461 h 4398081"/>
              <a:gd name="csX22" fmla="*/ 1405495 w 2323945"/>
              <a:gd name="csY22" fmla="*/ 3810789 h 4398081"/>
              <a:gd name="csX23" fmla="*/ 1338856 w 2323945"/>
              <a:gd name="csY23" fmla="*/ 3810455 h 4398081"/>
              <a:gd name="csX24" fmla="*/ 1278481 w 2323945"/>
              <a:gd name="csY24" fmla="*/ 3861478 h 4398081"/>
              <a:gd name="csX25" fmla="*/ 1129922 w 2323945"/>
              <a:gd name="csY25" fmla="*/ 3993836 h 4398081"/>
              <a:gd name="csX26" fmla="*/ 960069 w 2323945"/>
              <a:gd name="csY26" fmla="*/ 4239346 h 4398081"/>
              <a:gd name="csX27" fmla="*/ 963159 w 2323945"/>
              <a:gd name="csY27" fmla="*/ 4217969 h 4398081"/>
              <a:gd name="csX28" fmla="*/ 959986 w 2323945"/>
              <a:gd name="csY28" fmla="*/ 4211789 h 4398081"/>
              <a:gd name="csX29" fmla="*/ 970173 w 2323945"/>
              <a:gd name="csY29" fmla="*/ 4170203 h 4398081"/>
              <a:gd name="csX30" fmla="*/ 1070214 w 2323945"/>
              <a:gd name="csY30" fmla="*/ 4061811 h 4398081"/>
              <a:gd name="csX31" fmla="*/ 1289337 w 2323945"/>
              <a:gd name="csY31" fmla="*/ 4146069 h 4398081"/>
              <a:gd name="csX32" fmla="*/ 1306622 w 2323945"/>
              <a:gd name="csY32" fmla="*/ 4213542 h 4398081"/>
              <a:gd name="csX33" fmla="*/ 1310130 w 2323945"/>
              <a:gd name="csY33" fmla="*/ 4236089 h 4398081"/>
              <a:gd name="csX34" fmla="*/ 1302948 w 2323945"/>
              <a:gd name="csY34" fmla="*/ 4259722 h 4398081"/>
              <a:gd name="csX35" fmla="*/ 1057104 w 2323945"/>
              <a:gd name="csY35" fmla="*/ 4378218 h 4398081"/>
              <a:gd name="csX36" fmla="*/ 969171 w 2323945"/>
              <a:gd name="csY36" fmla="*/ 4274920 h 4398081"/>
              <a:gd name="csX37" fmla="*/ 960069 w 2323945"/>
              <a:gd name="csY37" fmla="*/ 4239346 h 4398081"/>
              <a:gd name="csX38" fmla="*/ 1107291 w 2323945"/>
              <a:gd name="csY38" fmla="*/ 4066988 h 4398081"/>
              <a:gd name="csX39" fmla="*/ 1093847 w 2323945"/>
              <a:gd name="csY39" fmla="*/ 4375797 h 4398081"/>
              <a:gd name="csX40" fmla="*/ 1162907 w 2323945"/>
              <a:gd name="csY40" fmla="*/ 4379137 h 4398081"/>
              <a:gd name="csX41" fmla="*/ 1172176 w 2323945"/>
              <a:gd name="csY41" fmla="*/ 4070078 h 4398081"/>
              <a:gd name="csX42" fmla="*/ 1107291 w 2323945"/>
              <a:gd name="csY42" fmla="*/ 4066988 h 4398081"/>
              <a:gd name="csX43" fmla="*/ 1131175 w 2323945"/>
              <a:gd name="csY43" fmla="*/ 4125359 h 4398081"/>
              <a:gd name="csX44" fmla="*/ 1146456 w 2323945"/>
              <a:gd name="csY44" fmla="*/ 4320682 h 4398081"/>
              <a:gd name="csX45" fmla="*/ 1131175 w 2323945"/>
              <a:gd name="csY45" fmla="*/ 4125359 h 4398081"/>
              <a:gd name="csX0" fmla="*/ 1129922 w 2323945"/>
              <a:gd name="csY0" fmla="*/ 3993836 h 4398081"/>
              <a:gd name="csX1" fmla="*/ 987627 w 2323945"/>
              <a:gd name="csY1" fmla="*/ 3863315 h 4398081"/>
              <a:gd name="csX2" fmla="*/ 920821 w 2323945"/>
              <a:gd name="csY2" fmla="*/ 3803691 h 4398081"/>
              <a:gd name="csX3" fmla="*/ 871051 w 2323945"/>
              <a:gd name="csY3" fmla="*/ 3799098 h 4398081"/>
              <a:gd name="csX4" fmla="*/ 770843 w 2323945"/>
              <a:gd name="csY4" fmla="*/ 3796676 h 4398081"/>
              <a:gd name="csX5" fmla="*/ 428464 w 2323945"/>
              <a:gd name="csY5" fmla="*/ 3788994 h 4398081"/>
              <a:gd name="csX6" fmla="*/ 161243 w 2323945"/>
              <a:gd name="csY6" fmla="*/ 3783482 h 4398081"/>
              <a:gd name="csX7" fmla="*/ 23874 w 2323945"/>
              <a:gd name="csY7" fmla="*/ 3732710 h 4398081"/>
              <a:gd name="csX8" fmla="*/ 6588 w 2323945"/>
              <a:gd name="csY8" fmla="*/ 3633420 h 4398081"/>
              <a:gd name="csX9" fmla="*/ 6671 w 2323945"/>
              <a:gd name="csY9" fmla="*/ 3499810 h 4398081"/>
              <a:gd name="csX10" fmla="*/ 6504 w 2323945"/>
              <a:gd name="csY10" fmla="*/ 226341 h 4398081"/>
              <a:gd name="csX11" fmla="*/ 95022 w 2323945"/>
              <a:gd name="csY11" fmla="*/ 6634 h 4398081"/>
              <a:gd name="csX12" fmla="*/ 255939 w 2323945"/>
              <a:gd name="csY12" fmla="*/ 9390 h 4398081"/>
              <a:gd name="csX13" fmla="*/ 2123654 w 2323945"/>
              <a:gd name="csY13" fmla="*/ 138742 h 4398081"/>
              <a:gd name="csX14" fmla="*/ 2303110 w 2323945"/>
              <a:gd name="csY14" fmla="*/ 218324 h 4398081"/>
              <a:gd name="csX15" fmla="*/ 2321815 w 2323945"/>
              <a:gd name="csY15" fmla="*/ 401705 h 4398081"/>
              <a:gd name="csX16" fmla="*/ 2321815 w 2323945"/>
              <a:gd name="csY16" fmla="*/ 3349497 h 4398081"/>
              <a:gd name="csX17" fmla="*/ 2321649 w 2323945"/>
              <a:gd name="csY17" fmla="*/ 3633420 h 4398081"/>
              <a:gd name="csX18" fmla="*/ 2298266 w 2323945"/>
              <a:gd name="csY18" fmla="*/ 3770372 h 4398081"/>
              <a:gd name="csX19" fmla="*/ 2031796 w 2323945"/>
              <a:gd name="csY19" fmla="*/ 3823148 h 4398081"/>
              <a:gd name="csX20" fmla="*/ 1547456 w 2323945"/>
              <a:gd name="csY20" fmla="*/ 3813461 h 4398081"/>
              <a:gd name="csX21" fmla="*/ 1405495 w 2323945"/>
              <a:gd name="csY21" fmla="*/ 3810789 h 4398081"/>
              <a:gd name="csX22" fmla="*/ 1338856 w 2323945"/>
              <a:gd name="csY22" fmla="*/ 3810455 h 4398081"/>
              <a:gd name="csX23" fmla="*/ 1278481 w 2323945"/>
              <a:gd name="csY23" fmla="*/ 3861478 h 4398081"/>
              <a:gd name="csX24" fmla="*/ 1129922 w 2323945"/>
              <a:gd name="csY24" fmla="*/ 3993836 h 4398081"/>
              <a:gd name="csX25" fmla="*/ 960069 w 2323945"/>
              <a:gd name="csY25" fmla="*/ 4239346 h 4398081"/>
              <a:gd name="csX26" fmla="*/ 963159 w 2323945"/>
              <a:gd name="csY26" fmla="*/ 4217969 h 4398081"/>
              <a:gd name="csX27" fmla="*/ 959986 w 2323945"/>
              <a:gd name="csY27" fmla="*/ 4211789 h 4398081"/>
              <a:gd name="csX28" fmla="*/ 970173 w 2323945"/>
              <a:gd name="csY28" fmla="*/ 4170203 h 4398081"/>
              <a:gd name="csX29" fmla="*/ 1070214 w 2323945"/>
              <a:gd name="csY29" fmla="*/ 4061811 h 4398081"/>
              <a:gd name="csX30" fmla="*/ 1289337 w 2323945"/>
              <a:gd name="csY30" fmla="*/ 4146069 h 4398081"/>
              <a:gd name="csX31" fmla="*/ 1306622 w 2323945"/>
              <a:gd name="csY31" fmla="*/ 4213542 h 4398081"/>
              <a:gd name="csX32" fmla="*/ 1310130 w 2323945"/>
              <a:gd name="csY32" fmla="*/ 4236089 h 4398081"/>
              <a:gd name="csX33" fmla="*/ 1302948 w 2323945"/>
              <a:gd name="csY33" fmla="*/ 4259722 h 4398081"/>
              <a:gd name="csX34" fmla="*/ 1057104 w 2323945"/>
              <a:gd name="csY34" fmla="*/ 4378218 h 4398081"/>
              <a:gd name="csX35" fmla="*/ 969171 w 2323945"/>
              <a:gd name="csY35" fmla="*/ 4274920 h 4398081"/>
              <a:gd name="csX36" fmla="*/ 960069 w 2323945"/>
              <a:gd name="csY36" fmla="*/ 4239346 h 4398081"/>
              <a:gd name="csX37" fmla="*/ 1107291 w 2323945"/>
              <a:gd name="csY37" fmla="*/ 4066988 h 4398081"/>
              <a:gd name="csX38" fmla="*/ 1093847 w 2323945"/>
              <a:gd name="csY38" fmla="*/ 4375797 h 4398081"/>
              <a:gd name="csX39" fmla="*/ 1162907 w 2323945"/>
              <a:gd name="csY39" fmla="*/ 4379137 h 4398081"/>
              <a:gd name="csX40" fmla="*/ 1172176 w 2323945"/>
              <a:gd name="csY40" fmla="*/ 4070078 h 4398081"/>
              <a:gd name="csX41" fmla="*/ 1107291 w 2323945"/>
              <a:gd name="csY41" fmla="*/ 4066988 h 4398081"/>
              <a:gd name="csX42" fmla="*/ 1131175 w 2323945"/>
              <a:gd name="csY42" fmla="*/ 4125359 h 4398081"/>
              <a:gd name="csX43" fmla="*/ 1146456 w 2323945"/>
              <a:gd name="csY43" fmla="*/ 4320682 h 4398081"/>
              <a:gd name="csX44" fmla="*/ 1131175 w 2323945"/>
              <a:gd name="csY44" fmla="*/ 4125359 h 43980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2323945" h="4398081">
                <a:moveTo>
                  <a:pt x="1129922" y="3993836"/>
                </a:moveTo>
                <a:cubicBezTo>
                  <a:pt x="1080820" y="3952166"/>
                  <a:pt x="1034808" y="3907073"/>
                  <a:pt x="987627" y="3863315"/>
                </a:cubicBezTo>
                <a:cubicBezTo>
                  <a:pt x="967835" y="3845027"/>
                  <a:pt x="945372" y="3815215"/>
                  <a:pt x="920821" y="3803691"/>
                </a:cubicBezTo>
                <a:cubicBezTo>
                  <a:pt x="906290" y="3796927"/>
                  <a:pt x="886667" y="3799516"/>
                  <a:pt x="871051" y="3799098"/>
                </a:cubicBezTo>
                <a:lnTo>
                  <a:pt x="770843" y="3796676"/>
                </a:lnTo>
                <a:lnTo>
                  <a:pt x="428464" y="3788994"/>
                </a:lnTo>
                <a:lnTo>
                  <a:pt x="161243" y="3783482"/>
                </a:lnTo>
                <a:cubicBezTo>
                  <a:pt x="109218" y="3782647"/>
                  <a:pt x="55356" y="3780893"/>
                  <a:pt x="23874" y="3732710"/>
                </a:cubicBezTo>
                <a:cubicBezTo>
                  <a:pt x="4250" y="3702731"/>
                  <a:pt x="6588" y="3667658"/>
                  <a:pt x="6588" y="3633420"/>
                </a:cubicBezTo>
                <a:cubicBezTo>
                  <a:pt x="6588" y="3588911"/>
                  <a:pt x="6504" y="3544319"/>
                  <a:pt x="6671" y="3499810"/>
                </a:cubicBezTo>
                <a:cubicBezTo>
                  <a:pt x="6657" y="2931964"/>
                  <a:pt x="-8221" y="808537"/>
                  <a:pt x="6504" y="226341"/>
                </a:cubicBezTo>
                <a:cubicBezTo>
                  <a:pt x="6504" y="140663"/>
                  <a:pt x="-9529" y="37198"/>
                  <a:pt x="95022" y="6634"/>
                </a:cubicBezTo>
                <a:cubicBezTo>
                  <a:pt x="145126" y="-7979"/>
                  <a:pt x="204750" y="5549"/>
                  <a:pt x="255939" y="9390"/>
                </a:cubicBezTo>
                <a:lnTo>
                  <a:pt x="2123654" y="138742"/>
                </a:lnTo>
                <a:cubicBezTo>
                  <a:pt x="2193632" y="143419"/>
                  <a:pt x="2264780" y="150600"/>
                  <a:pt x="2303110" y="218324"/>
                </a:cubicBezTo>
                <a:cubicBezTo>
                  <a:pt x="2333256" y="271518"/>
                  <a:pt x="2321815" y="342916"/>
                  <a:pt x="2321815" y="401705"/>
                </a:cubicBezTo>
                <a:cubicBezTo>
                  <a:pt x="2324933" y="923567"/>
                  <a:pt x="2321843" y="2810878"/>
                  <a:pt x="2321815" y="3349497"/>
                </a:cubicBezTo>
                <a:cubicBezTo>
                  <a:pt x="2321787" y="3888116"/>
                  <a:pt x="2321982" y="3538807"/>
                  <a:pt x="2321649" y="3633420"/>
                </a:cubicBezTo>
                <a:cubicBezTo>
                  <a:pt x="2321565" y="3680518"/>
                  <a:pt x="2327995" y="3730205"/>
                  <a:pt x="2298266" y="3770372"/>
                </a:cubicBezTo>
                <a:cubicBezTo>
                  <a:pt x="2239561" y="3849870"/>
                  <a:pt x="2117724" y="3824734"/>
                  <a:pt x="2031796" y="3823148"/>
                </a:cubicBezTo>
                <a:lnTo>
                  <a:pt x="1547456" y="3813461"/>
                </a:lnTo>
                <a:lnTo>
                  <a:pt x="1405495" y="3810789"/>
                </a:lnTo>
                <a:cubicBezTo>
                  <a:pt x="1384952" y="3810288"/>
                  <a:pt x="1358898" y="3805278"/>
                  <a:pt x="1338856" y="3810455"/>
                </a:cubicBezTo>
                <a:cubicBezTo>
                  <a:pt x="1316226" y="3816217"/>
                  <a:pt x="1295349" y="3845862"/>
                  <a:pt x="1278481" y="3861478"/>
                </a:cubicBezTo>
                <a:cubicBezTo>
                  <a:pt x="1238230" y="3898638"/>
                  <a:pt x="1175350" y="3970454"/>
                  <a:pt x="1129922" y="3993836"/>
                </a:cubicBezTo>
                <a:close/>
                <a:moveTo>
                  <a:pt x="960069" y="4239346"/>
                </a:moveTo>
                <a:cubicBezTo>
                  <a:pt x="961071" y="4232248"/>
                  <a:pt x="962157" y="4225066"/>
                  <a:pt x="963159" y="4217969"/>
                </a:cubicBezTo>
                <a:cubicBezTo>
                  <a:pt x="962073" y="4215881"/>
                  <a:pt x="961071" y="4213877"/>
                  <a:pt x="959986" y="4211789"/>
                </a:cubicBezTo>
                <a:cubicBezTo>
                  <a:pt x="964912" y="4198595"/>
                  <a:pt x="966082" y="4184065"/>
                  <a:pt x="970173" y="4170203"/>
                </a:cubicBezTo>
                <a:cubicBezTo>
                  <a:pt x="984453" y="4121435"/>
                  <a:pt x="1024035" y="4081435"/>
                  <a:pt x="1070214" y="4061811"/>
                </a:cubicBezTo>
                <a:cubicBezTo>
                  <a:pt x="1151383" y="4027322"/>
                  <a:pt x="1250590" y="4067656"/>
                  <a:pt x="1289337" y="4146069"/>
                </a:cubicBezTo>
                <a:cubicBezTo>
                  <a:pt x="1300276" y="4168198"/>
                  <a:pt x="1303199" y="4189660"/>
                  <a:pt x="1306622" y="4213542"/>
                </a:cubicBezTo>
                <a:cubicBezTo>
                  <a:pt x="1307708" y="4221225"/>
                  <a:pt x="1310547" y="4228156"/>
                  <a:pt x="1310130" y="4236089"/>
                </a:cubicBezTo>
                <a:cubicBezTo>
                  <a:pt x="1309629" y="4243772"/>
                  <a:pt x="1305119" y="4252457"/>
                  <a:pt x="1302948" y="4259722"/>
                </a:cubicBezTo>
                <a:cubicBezTo>
                  <a:pt x="1270965" y="4367028"/>
                  <a:pt x="1165580" y="4433416"/>
                  <a:pt x="1057104" y="4378218"/>
                </a:cubicBezTo>
                <a:cubicBezTo>
                  <a:pt x="1017522" y="4358010"/>
                  <a:pt x="981363" y="4318093"/>
                  <a:pt x="969171" y="4274920"/>
                </a:cubicBezTo>
                <a:cubicBezTo>
                  <a:pt x="965664" y="4262812"/>
                  <a:pt x="964495" y="4250870"/>
                  <a:pt x="960069" y="4239346"/>
                </a:cubicBezTo>
                <a:close/>
                <a:moveTo>
                  <a:pt x="1107291" y="4066988"/>
                </a:moveTo>
                <a:cubicBezTo>
                  <a:pt x="942866" y="4095297"/>
                  <a:pt x="933180" y="4331371"/>
                  <a:pt x="1093847" y="4375797"/>
                </a:cubicBezTo>
                <a:cubicBezTo>
                  <a:pt x="1116310" y="4382060"/>
                  <a:pt x="1139943" y="4383062"/>
                  <a:pt x="1162907" y="4379137"/>
                </a:cubicBezTo>
                <a:cubicBezTo>
                  <a:pt x="1327249" y="4351162"/>
                  <a:pt x="1333011" y="4110328"/>
                  <a:pt x="1172176" y="4070078"/>
                </a:cubicBezTo>
                <a:cubicBezTo>
                  <a:pt x="1150715" y="4064650"/>
                  <a:pt x="1129087" y="4063314"/>
                  <a:pt x="1107291" y="4066988"/>
                </a:cubicBezTo>
                <a:close/>
                <a:moveTo>
                  <a:pt x="1131175" y="4125359"/>
                </a:moveTo>
                <a:cubicBezTo>
                  <a:pt x="1253763" y="4116257"/>
                  <a:pt x="1265287" y="4311246"/>
                  <a:pt x="1146456" y="4320682"/>
                </a:cubicBezTo>
                <a:cubicBezTo>
                  <a:pt x="1013764" y="4331204"/>
                  <a:pt x="998733" y="4135213"/>
                  <a:pt x="1131175" y="4125359"/>
                </a:cubicBezTo>
                <a:close/>
              </a:path>
            </a:pathLst>
          </a:custGeom>
          <a:solidFill>
            <a:schemeClr val="accent5"/>
          </a:solidFill>
          <a:ln w="2088" cap="flat">
            <a:solidFill>
              <a:schemeClr val="accent5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349A74-8A6C-1235-659A-0D4333AF4B4B}"/>
              </a:ext>
            </a:extLst>
          </p:cNvPr>
          <p:cNvSpPr/>
          <p:nvPr/>
        </p:nvSpPr>
        <p:spPr>
          <a:xfrm>
            <a:off x="6493119" y="2026368"/>
            <a:ext cx="2168811" cy="3952544"/>
          </a:xfrm>
          <a:custGeom>
            <a:avLst/>
            <a:gdLst>
              <a:gd name="csX0" fmla="*/ 1055204 w 2162295"/>
              <a:gd name="csY0" fmla="*/ 3544498 h 3952544"/>
              <a:gd name="csX1" fmla="*/ 905726 w 2162295"/>
              <a:gd name="csY1" fmla="*/ 3410136 h 3952544"/>
              <a:gd name="csX2" fmla="*/ 852951 w 2162295"/>
              <a:gd name="csY2" fmla="*/ 3363706 h 3952544"/>
              <a:gd name="csX3" fmla="*/ 796333 w 2162295"/>
              <a:gd name="csY3" fmla="*/ 3361368 h 3952544"/>
              <a:gd name="csX4" fmla="*/ 671072 w 2162295"/>
              <a:gd name="csY4" fmla="*/ 3358612 h 3952544"/>
              <a:gd name="csX5" fmla="*/ 248027 w 2162295"/>
              <a:gd name="csY5" fmla="*/ 3348424 h 3952544"/>
              <a:gd name="csX6" fmla="*/ 20220 w 2162295"/>
              <a:gd name="csY6" fmla="*/ 3301911 h 3952544"/>
              <a:gd name="csX7" fmla="*/ 2266 w 2162295"/>
              <a:gd name="csY7" fmla="*/ 3097820 h 3952544"/>
              <a:gd name="csX8" fmla="*/ 2016 w 2162295"/>
              <a:gd name="csY8" fmla="*/ 2605130 h 3952544"/>
              <a:gd name="csX9" fmla="*/ 2183 w 2162295"/>
              <a:gd name="csY9" fmla="*/ 742927 h 3952544"/>
              <a:gd name="csX10" fmla="*/ 2099 w 2162295"/>
              <a:gd name="csY10" fmla="*/ 200132 h 3952544"/>
              <a:gd name="csX11" fmla="*/ 87276 w 2162295"/>
              <a:gd name="csY11" fmla="*/ 5728 h 3952544"/>
              <a:gd name="csX12" fmla="*/ 261889 w 2162295"/>
              <a:gd name="csY12" fmla="*/ 9737 h 3952544"/>
              <a:gd name="csX13" fmla="*/ 604267 w 2162295"/>
              <a:gd name="csY13" fmla="*/ 35707 h 3952544"/>
              <a:gd name="csX14" fmla="*/ 1623051 w 2162295"/>
              <a:gd name="csY14" fmla="*/ 111364 h 3952544"/>
              <a:gd name="csX15" fmla="*/ 1948727 w 2162295"/>
              <a:gd name="csY15" fmla="*/ 136082 h 3952544"/>
              <a:gd name="csX16" fmla="*/ 2113486 w 2162295"/>
              <a:gd name="csY16" fmla="*/ 181510 h 3952544"/>
              <a:gd name="csX17" fmla="*/ 2159749 w 2162295"/>
              <a:gd name="csY17" fmla="*/ 400549 h 3952544"/>
              <a:gd name="csX18" fmla="*/ 2159582 w 2162295"/>
              <a:gd name="csY18" fmla="*/ 893239 h 3952544"/>
              <a:gd name="csX19" fmla="*/ 2159331 w 2162295"/>
              <a:gd name="csY19" fmla="*/ 2663584 h 3952544"/>
              <a:gd name="csX20" fmla="*/ 2159582 w 2162295"/>
              <a:gd name="csY20" fmla="*/ 3131223 h 3952544"/>
              <a:gd name="csX21" fmla="*/ 2140375 w 2162295"/>
              <a:gd name="csY21" fmla="*/ 3326963 h 3952544"/>
              <a:gd name="csX22" fmla="*/ 1973779 w 2162295"/>
              <a:gd name="csY22" fmla="*/ 3385668 h 3952544"/>
              <a:gd name="csX23" fmla="*/ 1746724 w 2162295"/>
              <a:gd name="csY23" fmla="*/ 3381576 h 3952544"/>
              <a:gd name="csX24" fmla="*/ 1398083 w 2162295"/>
              <a:gd name="csY24" fmla="*/ 3373643 h 3952544"/>
              <a:gd name="csX25" fmla="*/ 1241424 w 2162295"/>
              <a:gd name="csY25" fmla="*/ 3372641 h 3952544"/>
              <a:gd name="csX26" fmla="*/ 1185057 w 2162295"/>
              <a:gd name="csY26" fmla="*/ 3423831 h 3952544"/>
              <a:gd name="csX27" fmla="*/ 1055204 w 2162295"/>
              <a:gd name="csY27" fmla="*/ 3544498 h 3952544"/>
              <a:gd name="csX28" fmla="*/ 864808 w 2162295"/>
              <a:gd name="csY28" fmla="*/ 3782576 h 3952544"/>
              <a:gd name="csX29" fmla="*/ 893952 w 2162295"/>
              <a:gd name="csY29" fmla="*/ 3709090 h 3952544"/>
              <a:gd name="csX30" fmla="*/ 960006 w 2162295"/>
              <a:gd name="csY30" fmla="*/ 3633016 h 3952544"/>
              <a:gd name="csX31" fmla="*/ 1223637 w 2162295"/>
              <a:gd name="csY31" fmla="*/ 3790843 h 3952544"/>
              <a:gd name="csX32" fmla="*/ 958837 w 2162295"/>
              <a:gd name="csY32" fmla="*/ 3924789 h 3952544"/>
              <a:gd name="csX33" fmla="*/ 896040 w 2162295"/>
              <a:gd name="csY33" fmla="*/ 3854142 h 3952544"/>
              <a:gd name="csX34" fmla="*/ 880674 w 2162295"/>
              <a:gd name="csY34" fmla="*/ 3795186 h 3952544"/>
              <a:gd name="csX35" fmla="*/ 864808 w 2162295"/>
              <a:gd name="csY35" fmla="*/ 3782576 h 3952544"/>
              <a:gd name="csX36" fmla="*/ 1031906 w 2162295"/>
              <a:gd name="csY36" fmla="*/ 3623161 h 3952544"/>
              <a:gd name="csX37" fmla="*/ 1010194 w 2162295"/>
              <a:gd name="csY37" fmla="*/ 3932304 h 3952544"/>
              <a:gd name="csX38" fmla="*/ 1079839 w 2162295"/>
              <a:gd name="csY38" fmla="*/ 3935227 h 3952544"/>
              <a:gd name="csX39" fmla="*/ 1096624 w 2162295"/>
              <a:gd name="csY39" fmla="*/ 3628590 h 3952544"/>
              <a:gd name="csX40" fmla="*/ 1031906 w 2162295"/>
              <a:gd name="csY40" fmla="*/ 3623161 h 3952544"/>
              <a:gd name="csX41" fmla="*/ 1022803 w 2162295"/>
              <a:gd name="csY41" fmla="*/ 3688380 h 3952544"/>
              <a:gd name="csX42" fmla="*/ 1075079 w 2162295"/>
              <a:gd name="csY42" fmla="*/ 3873849 h 3952544"/>
              <a:gd name="csX43" fmla="*/ 1022803 w 2162295"/>
              <a:gd name="csY43" fmla="*/ 3688380 h 3952544"/>
              <a:gd name="csX0" fmla="*/ 1059448 w 2166540"/>
              <a:gd name="csY0" fmla="*/ 3544498 h 3952544"/>
              <a:gd name="csX1" fmla="*/ 909970 w 2166540"/>
              <a:gd name="csY1" fmla="*/ 3410136 h 3952544"/>
              <a:gd name="csX2" fmla="*/ 857195 w 2166540"/>
              <a:gd name="csY2" fmla="*/ 3363706 h 3952544"/>
              <a:gd name="csX3" fmla="*/ 800577 w 2166540"/>
              <a:gd name="csY3" fmla="*/ 3361368 h 3952544"/>
              <a:gd name="csX4" fmla="*/ 675316 w 2166540"/>
              <a:gd name="csY4" fmla="*/ 3358612 h 3952544"/>
              <a:gd name="csX5" fmla="*/ 252271 w 2166540"/>
              <a:gd name="csY5" fmla="*/ 3348424 h 3952544"/>
              <a:gd name="csX6" fmla="*/ 24464 w 2166540"/>
              <a:gd name="csY6" fmla="*/ 3301911 h 3952544"/>
              <a:gd name="csX7" fmla="*/ 6510 w 2166540"/>
              <a:gd name="csY7" fmla="*/ 3097820 h 3952544"/>
              <a:gd name="csX8" fmla="*/ 6260 w 2166540"/>
              <a:gd name="csY8" fmla="*/ 2605130 h 3952544"/>
              <a:gd name="csX9" fmla="*/ 6343 w 2166540"/>
              <a:gd name="csY9" fmla="*/ 200132 h 3952544"/>
              <a:gd name="csX10" fmla="*/ 91520 w 2166540"/>
              <a:gd name="csY10" fmla="*/ 5728 h 3952544"/>
              <a:gd name="csX11" fmla="*/ 266133 w 2166540"/>
              <a:gd name="csY11" fmla="*/ 9737 h 3952544"/>
              <a:gd name="csX12" fmla="*/ 608511 w 2166540"/>
              <a:gd name="csY12" fmla="*/ 35707 h 3952544"/>
              <a:gd name="csX13" fmla="*/ 1627295 w 2166540"/>
              <a:gd name="csY13" fmla="*/ 111364 h 3952544"/>
              <a:gd name="csX14" fmla="*/ 1952971 w 2166540"/>
              <a:gd name="csY14" fmla="*/ 136082 h 3952544"/>
              <a:gd name="csX15" fmla="*/ 2117730 w 2166540"/>
              <a:gd name="csY15" fmla="*/ 181510 h 3952544"/>
              <a:gd name="csX16" fmla="*/ 2163993 w 2166540"/>
              <a:gd name="csY16" fmla="*/ 400549 h 3952544"/>
              <a:gd name="csX17" fmla="*/ 2163826 w 2166540"/>
              <a:gd name="csY17" fmla="*/ 893239 h 3952544"/>
              <a:gd name="csX18" fmla="*/ 2163575 w 2166540"/>
              <a:gd name="csY18" fmla="*/ 2663584 h 3952544"/>
              <a:gd name="csX19" fmla="*/ 2163826 w 2166540"/>
              <a:gd name="csY19" fmla="*/ 3131223 h 3952544"/>
              <a:gd name="csX20" fmla="*/ 2144619 w 2166540"/>
              <a:gd name="csY20" fmla="*/ 3326963 h 3952544"/>
              <a:gd name="csX21" fmla="*/ 1978023 w 2166540"/>
              <a:gd name="csY21" fmla="*/ 3385668 h 3952544"/>
              <a:gd name="csX22" fmla="*/ 1750968 w 2166540"/>
              <a:gd name="csY22" fmla="*/ 3381576 h 3952544"/>
              <a:gd name="csX23" fmla="*/ 1402327 w 2166540"/>
              <a:gd name="csY23" fmla="*/ 3373643 h 3952544"/>
              <a:gd name="csX24" fmla="*/ 1245668 w 2166540"/>
              <a:gd name="csY24" fmla="*/ 3372641 h 3952544"/>
              <a:gd name="csX25" fmla="*/ 1189301 w 2166540"/>
              <a:gd name="csY25" fmla="*/ 3423831 h 3952544"/>
              <a:gd name="csX26" fmla="*/ 1059448 w 2166540"/>
              <a:gd name="csY26" fmla="*/ 3544498 h 3952544"/>
              <a:gd name="csX27" fmla="*/ 869052 w 2166540"/>
              <a:gd name="csY27" fmla="*/ 3782576 h 3952544"/>
              <a:gd name="csX28" fmla="*/ 898196 w 2166540"/>
              <a:gd name="csY28" fmla="*/ 3709090 h 3952544"/>
              <a:gd name="csX29" fmla="*/ 964250 w 2166540"/>
              <a:gd name="csY29" fmla="*/ 3633016 h 3952544"/>
              <a:gd name="csX30" fmla="*/ 1227881 w 2166540"/>
              <a:gd name="csY30" fmla="*/ 3790843 h 3952544"/>
              <a:gd name="csX31" fmla="*/ 963081 w 2166540"/>
              <a:gd name="csY31" fmla="*/ 3924789 h 3952544"/>
              <a:gd name="csX32" fmla="*/ 900284 w 2166540"/>
              <a:gd name="csY32" fmla="*/ 3854142 h 3952544"/>
              <a:gd name="csX33" fmla="*/ 884918 w 2166540"/>
              <a:gd name="csY33" fmla="*/ 3795186 h 3952544"/>
              <a:gd name="csX34" fmla="*/ 869052 w 2166540"/>
              <a:gd name="csY34" fmla="*/ 3782576 h 3952544"/>
              <a:gd name="csX35" fmla="*/ 1036150 w 2166540"/>
              <a:gd name="csY35" fmla="*/ 3623161 h 3952544"/>
              <a:gd name="csX36" fmla="*/ 1014438 w 2166540"/>
              <a:gd name="csY36" fmla="*/ 3932304 h 3952544"/>
              <a:gd name="csX37" fmla="*/ 1084083 w 2166540"/>
              <a:gd name="csY37" fmla="*/ 3935227 h 3952544"/>
              <a:gd name="csX38" fmla="*/ 1100868 w 2166540"/>
              <a:gd name="csY38" fmla="*/ 3628590 h 3952544"/>
              <a:gd name="csX39" fmla="*/ 1036150 w 2166540"/>
              <a:gd name="csY39" fmla="*/ 3623161 h 3952544"/>
              <a:gd name="csX40" fmla="*/ 1027047 w 2166540"/>
              <a:gd name="csY40" fmla="*/ 3688380 h 3952544"/>
              <a:gd name="csX41" fmla="*/ 1079323 w 2166540"/>
              <a:gd name="csY41" fmla="*/ 3873849 h 3952544"/>
              <a:gd name="csX42" fmla="*/ 1027047 w 2166540"/>
              <a:gd name="csY42" fmla="*/ 3688380 h 3952544"/>
              <a:gd name="csX0" fmla="*/ 1060076 w 2167168"/>
              <a:gd name="csY0" fmla="*/ 3544498 h 3952544"/>
              <a:gd name="csX1" fmla="*/ 910598 w 2167168"/>
              <a:gd name="csY1" fmla="*/ 3410136 h 3952544"/>
              <a:gd name="csX2" fmla="*/ 857823 w 2167168"/>
              <a:gd name="csY2" fmla="*/ 3363706 h 3952544"/>
              <a:gd name="csX3" fmla="*/ 801205 w 2167168"/>
              <a:gd name="csY3" fmla="*/ 3361368 h 3952544"/>
              <a:gd name="csX4" fmla="*/ 675944 w 2167168"/>
              <a:gd name="csY4" fmla="*/ 3358612 h 3952544"/>
              <a:gd name="csX5" fmla="*/ 252899 w 2167168"/>
              <a:gd name="csY5" fmla="*/ 3348424 h 3952544"/>
              <a:gd name="csX6" fmla="*/ 25092 w 2167168"/>
              <a:gd name="csY6" fmla="*/ 3301911 h 3952544"/>
              <a:gd name="csX7" fmla="*/ 7138 w 2167168"/>
              <a:gd name="csY7" fmla="*/ 3097820 h 3952544"/>
              <a:gd name="csX8" fmla="*/ 6971 w 2167168"/>
              <a:gd name="csY8" fmla="*/ 200132 h 3952544"/>
              <a:gd name="csX9" fmla="*/ 92148 w 2167168"/>
              <a:gd name="csY9" fmla="*/ 5728 h 3952544"/>
              <a:gd name="csX10" fmla="*/ 266761 w 2167168"/>
              <a:gd name="csY10" fmla="*/ 9737 h 3952544"/>
              <a:gd name="csX11" fmla="*/ 609139 w 2167168"/>
              <a:gd name="csY11" fmla="*/ 35707 h 3952544"/>
              <a:gd name="csX12" fmla="*/ 1627923 w 2167168"/>
              <a:gd name="csY12" fmla="*/ 111364 h 3952544"/>
              <a:gd name="csX13" fmla="*/ 1953599 w 2167168"/>
              <a:gd name="csY13" fmla="*/ 136082 h 3952544"/>
              <a:gd name="csX14" fmla="*/ 2118358 w 2167168"/>
              <a:gd name="csY14" fmla="*/ 181510 h 3952544"/>
              <a:gd name="csX15" fmla="*/ 2164621 w 2167168"/>
              <a:gd name="csY15" fmla="*/ 400549 h 3952544"/>
              <a:gd name="csX16" fmla="*/ 2164454 w 2167168"/>
              <a:gd name="csY16" fmla="*/ 893239 h 3952544"/>
              <a:gd name="csX17" fmla="*/ 2164203 w 2167168"/>
              <a:gd name="csY17" fmla="*/ 2663584 h 3952544"/>
              <a:gd name="csX18" fmla="*/ 2164454 w 2167168"/>
              <a:gd name="csY18" fmla="*/ 3131223 h 3952544"/>
              <a:gd name="csX19" fmla="*/ 2145247 w 2167168"/>
              <a:gd name="csY19" fmla="*/ 3326963 h 3952544"/>
              <a:gd name="csX20" fmla="*/ 1978651 w 2167168"/>
              <a:gd name="csY20" fmla="*/ 3385668 h 3952544"/>
              <a:gd name="csX21" fmla="*/ 1751596 w 2167168"/>
              <a:gd name="csY21" fmla="*/ 3381576 h 3952544"/>
              <a:gd name="csX22" fmla="*/ 1402955 w 2167168"/>
              <a:gd name="csY22" fmla="*/ 3373643 h 3952544"/>
              <a:gd name="csX23" fmla="*/ 1246296 w 2167168"/>
              <a:gd name="csY23" fmla="*/ 3372641 h 3952544"/>
              <a:gd name="csX24" fmla="*/ 1189929 w 2167168"/>
              <a:gd name="csY24" fmla="*/ 3423831 h 3952544"/>
              <a:gd name="csX25" fmla="*/ 1060076 w 2167168"/>
              <a:gd name="csY25" fmla="*/ 3544498 h 3952544"/>
              <a:gd name="csX26" fmla="*/ 869680 w 2167168"/>
              <a:gd name="csY26" fmla="*/ 3782576 h 3952544"/>
              <a:gd name="csX27" fmla="*/ 898824 w 2167168"/>
              <a:gd name="csY27" fmla="*/ 3709090 h 3952544"/>
              <a:gd name="csX28" fmla="*/ 964878 w 2167168"/>
              <a:gd name="csY28" fmla="*/ 3633016 h 3952544"/>
              <a:gd name="csX29" fmla="*/ 1228509 w 2167168"/>
              <a:gd name="csY29" fmla="*/ 3790843 h 3952544"/>
              <a:gd name="csX30" fmla="*/ 963709 w 2167168"/>
              <a:gd name="csY30" fmla="*/ 3924789 h 3952544"/>
              <a:gd name="csX31" fmla="*/ 900912 w 2167168"/>
              <a:gd name="csY31" fmla="*/ 3854142 h 3952544"/>
              <a:gd name="csX32" fmla="*/ 885546 w 2167168"/>
              <a:gd name="csY32" fmla="*/ 3795186 h 3952544"/>
              <a:gd name="csX33" fmla="*/ 869680 w 2167168"/>
              <a:gd name="csY33" fmla="*/ 3782576 h 3952544"/>
              <a:gd name="csX34" fmla="*/ 1036778 w 2167168"/>
              <a:gd name="csY34" fmla="*/ 3623161 h 3952544"/>
              <a:gd name="csX35" fmla="*/ 1015066 w 2167168"/>
              <a:gd name="csY35" fmla="*/ 3932304 h 3952544"/>
              <a:gd name="csX36" fmla="*/ 1084711 w 2167168"/>
              <a:gd name="csY36" fmla="*/ 3935227 h 3952544"/>
              <a:gd name="csX37" fmla="*/ 1101496 w 2167168"/>
              <a:gd name="csY37" fmla="*/ 3628590 h 3952544"/>
              <a:gd name="csX38" fmla="*/ 1036778 w 2167168"/>
              <a:gd name="csY38" fmla="*/ 3623161 h 3952544"/>
              <a:gd name="csX39" fmla="*/ 1027675 w 2167168"/>
              <a:gd name="csY39" fmla="*/ 3688380 h 3952544"/>
              <a:gd name="csX40" fmla="*/ 1079951 w 2167168"/>
              <a:gd name="csY40" fmla="*/ 3873849 h 3952544"/>
              <a:gd name="csX41" fmla="*/ 1027675 w 2167168"/>
              <a:gd name="csY41" fmla="*/ 3688380 h 3952544"/>
              <a:gd name="csX0" fmla="*/ 1060076 w 2167917"/>
              <a:gd name="csY0" fmla="*/ 3544498 h 3952544"/>
              <a:gd name="csX1" fmla="*/ 910598 w 2167917"/>
              <a:gd name="csY1" fmla="*/ 3410136 h 3952544"/>
              <a:gd name="csX2" fmla="*/ 857823 w 2167917"/>
              <a:gd name="csY2" fmla="*/ 3363706 h 3952544"/>
              <a:gd name="csX3" fmla="*/ 801205 w 2167917"/>
              <a:gd name="csY3" fmla="*/ 3361368 h 3952544"/>
              <a:gd name="csX4" fmla="*/ 675944 w 2167917"/>
              <a:gd name="csY4" fmla="*/ 3358612 h 3952544"/>
              <a:gd name="csX5" fmla="*/ 252899 w 2167917"/>
              <a:gd name="csY5" fmla="*/ 3348424 h 3952544"/>
              <a:gd name="csX6" fmla="*/ 25092 w 2167917"/>
              <a:gd name="csY6" fmla="*/ 3301911 h 3952544"/>
              <a:gd name="csX7" fmla="*/ 7138 w 2167917"/>
              <a:gd name="csY7" fmla="*/ 3097820 h 3952544"/>
              <a:gd name="csX8" fmla="*/ 6971 w 2167917"/>
              <a:gd name="csY8" fmla="*/ 200132 h 3952544"/>
              <a:gd name="csX9" fmla="*/ 92148 w 2167917"/>
              <a:gd name="csY9" fmla="*/ 5728 h 3952544"/>
              <a:gd name="csX10" fmla="*/ 266761 w 2167917"/>
              <a:gd name="csY10" fmla="*/ 9737 h 3952544"/>
              <a:gd name="csX11" fmla="*/ 609139 w 2167917"/>
              <a:gd name="csY11" fmla="*/ 35707 h 3952544"/>
              <a:gd name="csX12" fmla="*/ 1627923 w 2167917"/>
              <a:gd name="csY12" fmla="*/ 111364 h 3952544"/>
              <a:gd name="csX13" fmla="*/ 1953599 w 2167917"/>
              <a:gd name="csY13" fmla="*/ 136082 h 3952544"/>
              <a:gd name="csX14" fmla="*/ 2118358 w 2167917"/>
              <a:gd name="csY14" fmla="*/ 181510 h 3952544"/>
              <a:gd name="csX15" fmla="*/ 2164621 w 2167917"/>
              <a:gd name="csY15" fmla="*/ 400549 h 3952544"/>
              <a:gd name="csX16" fmla="*/ 2164203 w 2167917"/>
              <a:gd name="csY16" fmla="*/ 2663584 h 3952544"/>
              <a:gd name="csX17" fmla="*/ 2164454 w 2167917"/>
              <a:gd name="csY17" fmla="*/ 3131223 h 3952544"/>
              <a:gd name="csX18" fmla="*/ 2145247 w 2167917"/>
              <a:gd name="csY18" fmla="*/ 3326963 h 3952544"/>
              <a:gd name="csX19" fmla="*/ 1978651 w 2167917"/>
              <a:gd name="csY19" fmla="*/ 3385668 h 3952544"/>
              <a:gd name="csX20" fmla="*/ 1751596 w 2167917"/>
              <a:gd name="csY20" fmla="*/ 3381576 h 3952544"/>
              <a:gd name="csX21" fmla="*/ 1402955 w 2167917"/>
              <a:gd name="csY21" fmla="*/ 3373643 h 3952544"/>
              <a:gd name="csX22" fmla="*/ 1246296 w 2167917"/>
              <a:gd name="csY22" fmla="*/ 3372641 h 3952544"/>
              <a:gd name="csX23" fmla="*/ 1189929 w 2167917"/>
              <a:gd name="csY23" fmla="*/ 3423831 h 3952544"/>
              <a:gd name="csX24" fmla="*/ 1060076 w 2167917"/>
              <a:gd name="csY24" fmla="*/ 3544498 h 3952544"/>
              <a:gd name="csX25" fmla="*/ 869680 w 2167917"/>
              <a:gd name="csY25" fmla="*/ 3782576 h 3952544"/>
              <a:gd name="csX26" fmla="*/ 898824 w 2167917"/>
              <a:gd name="csY26" fmla="*/ 3709090 h 3952544"/>
              <a:gd name="csX27" fmla="*/ 964878 w 2167917"/>
              <a:gd name="csY27" fmla="*/ 3633016 h 3952544"/>
              <a:gd name="csX28" fmla="*/ 1228509 w 2167917"/>
              <a:gd name="csY28" fmla="*/ 3790843 h 3952544"/>
              <a:gd name="csX29" fmla="*/ 963709 w 2167917"/>
              <a:gd name="csY29" fmla="*/ 3924789 h 3952544"/>
              <a:gd name="csX30" fmla="*/ 900912 w 2167917"/>
              <a:gd name="csY30" fmla="*/ 3854142 h 3952544"/>
              <a:gd name="csX31" fmla="*/ 885546 w 2167917"/>
              <a:gd name="csY31" fmla="*/ 3795186 h 3952544"/>
              <a:gd name="csX32" fmla="*/ 869680 w 2167917"/>
              <a:gd name="csY32" fmla="*/ 3782576 h 3952544"/>
              <a:gd name="csX33" fmla="*/ 1036778 w 2167917"/>
              <a:gd name="csY33" fmla="*/ 3623161 h 3952544"/>
              <a:gd name="csX34" fmla="*/ 1015066 w 2167917"/>
              <a:gd name="csY34" fmla="*/ 3932304 h 3952544"/>
              <a:gd name="csX35" fmla="*/ 1084711 w 2167917"/>
              <a:gd name="csY35" fmla="*/ 3935227 h 3952544"/>
              <a:gd name="csX36" fmla="*/ 1101496 w 2167917"/>
              <a:gd name="csY36" fmla="*/ 3628590 h 3952544"/>
              <a:gd name="csX37" fmla="*/ 1036778 w 2167917"/>
              <a:gd name="csY37" fmla="*/ 3623161 h 3952544"/>
              <a:gd name="csX38" fmla="*/ 1027675 w 2167917"/>
              <a:gd name="csY38" fmla="*/ 3688380 h 3952544"/>
              <a:gd name="csX39" fmla="*/ 1079951 w 2167917"/>
              <a:gd name="csY39" fmla="*/ 3873849 h 3952544"/>
              <a:gd name="csX40" fmla="*/ 1027675 w 2167917"/>
              <a:gd name="csY40" fmla="*/ 3688380 h 3952544"/>
              <a:gd name="csX0" fmla="*/ 1060076 w 2168811"/>
              <a:gd name="csY0" fmla="*/ 3544498 h 3952544"/>
              <a:gd name="csX1" fmla="*/ 910598 w 2168811"/>
              <a:gd name="csY1" fmla="*/ 3410136 h 3952544"/>
              <a:gd name="csX2" fmla="*/ 857823 w 2168811"/>
              <a:gd name="csY2" fmla="*/ 3363706 h 3952544"/>
              <a:gd name="csX3" fmla="*/ 801205 w 2168811"/>
              <a:gd name="csY3" fmla="*/ 3361368 h 3952544"/>
              <a:gd name="csX4" fmla="*/ 675944 w 2168811"/>
              <a:gd name="csY4" fmla="*/ 3358612 h 3952544"/>
              <a:gd name="csX5" fmla="*/ 252899 w 2168811"/>
              <a:gd name="csY5" fmla="*/ 3348424 h 3952544"/>
              <a:gd name="csX6" fmla="*/ 25092 w 2168811"/>
              <a:gd name="csY6" fmla="*/ 3301911 h 3952544"/>
              <a:gd name="csX7" fmla="*/ 7138 w 2168811"/>
              <a:gd name="csY7" fmla="*/ 3097820 h 3952544"/>
              <a:gd name="csX8" fmla="*/ 6971 w 2168811"/>
              <a:gd name="csY8" fmla="*/ 200132 h 3952544"/>
              <a:gd name="csX9" fmla="*/ 92148 w 2168811"/>
              <a:gd name="csY9" fmla="*/ 5728 h 3952544"/>
              <a:gd name="csX10" fmla="*/ 266761 w 2168811"/>
              <a:gd name="csY10" fmla="*/ 9737 h 3952544"/>
              <a:gd name="csX11" fmla="*/ 609139 w 2168811"/>
              <a:gd name="csY11" fmla="*/ 35707 h 3952544"/>
              <a:gd name="csX12" fmla="*/ 1627923 w 2168811"/>
              <a:gd name="csY12" fmla="*/ 111364 h 3952544"/>
              <a:gd name="csX13" fmla="*/ 1953599 w 2168811"/>
              <a:gd name="csY13" fmla="*/ 136082 h 3952544"/>
              <a:gd name="csX14" fmla="*/ 2118358 w 2168811"/>
              <a:gd name="csY14" fmla="*/ 181510 h 3952544"/>
              <a:gd name="csX15" fmla="*/ 2164621 w 2168811"/>
              <a:gd name="csY15" fmla="*/ 400549 h 3952544"/>
              <a:gd name="csX16" fmla="*/ 2164454 w 2168811"/>
              <a:gd name="csY16" fmla="*/ 3131223 h 3952544"/>
              <a:gd name="csX17" fmla="*/ 2145247 w 2168811"/>
              <a:gd name="csY17" fmla="*/ 3326963 h 3952544"/>
              <a:gd name="csX18" fmla="*/ 1978651 w 2168811"/>
              <a:gd name="csY18" fmla="*/ 3385668 h 3952544"/>
              <a:gd name="csX19" fmla="*/ 1751596 w 2168811"/>
              <a:gd name="csY19" fmla="*/ 3381576 h 3952544"/>
              <a:gd name="csX20" fmla="*/ 1402955 w 2168811"/>
              <a:gd name="csY20" fmla="*/ 3373643 h 3952544"/>
              <a:gd name="csX21" fmla="*/ 1246296 w 2168811"/>
              <a:gd name="csY21" fmla="*/ 3372641 h 3952544"/>
              <a:gd name="csX22" fmla="*/ 1189929 w 2168811"/>
              <a:gd name="csY22" fmla="*/ 3423831 h 3952544"/>
              <a:gd name="csX23" fmla="*/ 1060076 w 2168811"/>
              <a:gd name="csY23" fmla="*/ 3544498 h 3952544"/>
              <a:gd name="csX24" fmla="*/ 869680 w 2168811"/>
              <a:gd name="csY24" fmla="*/ 3782576 h 3952544"/>
              <a:gd name="csX25" fmla="*/ 898824 w 2168811"/>
              <a:gd name="csY25" fmla="*/ 3709090 h 3952544"/>
              <a:gd name="csX26" fmla="*/ 964878 w 2168811"/>
              <a:gd name="csY26" fmla="*/ 3633016 h 3952544"/>
              <a:gd name="csX27" fmla="*/ 1228509 w 2168811"/>
              <a:gd name="csY27" fmla="*/ 3790843 h 3952544"/>
              <a:gd name="csX28" fmla="*/ 963709 w 2168811"/>
              <a:gd name="csY28" fmla="*/ 3924789 h 3952544"/>
              <a:gd name="csX29" fmla="*/ 900912 w 2168811"/>
              <a:gd name="csY29" fmla="*/ 3854142 h 3952544"/>
              <a:gd name="csX30" fmla="*/ 885546 w 2168811"/>
              <a:gd name="csY30" fmla="*/ 3795186 h 3952544"/>
              <a:gd name="csX31" fmla="*/ 869680 w 2168811"/>
              <a:gd name="csY31" fmla="*/ 3782576 h 3952544"/>
              <a:gd name="csX32" fmla="*/ 1036778 w 2168811"/>
              <a:gd name="csY32" fmla="*/ 3623161 h 3952544"/>
              <a:gd name="csX33" fmla="*/ 1015066 w 2168811"/>
              <a:gd name="csY33" fmla="*/ 3932304 h 3952544"/>
              <a:gd name="csX34" fmla="*/ 1084711 w 2168811"/>
              <a:gd name="csY34" fmla="*/ 3935227 h 3952544"/>
              <a:gd name="csX35" fmla="*/ 1101496 w 2168811"/>
              <a:gd name="csY35" fmla="*/ 3628590 h 3952544"/>
              <a:gd name="csX36" fmla="*/ 1036778 w 2168811"/>
              <a:gd name="csY36" fmla="*/ 3623161 h 3952544"/>
              <a:gd name="csX37" fmla="*/ 1027675 w 2168811"/>
              <a:gd name="csY37" fmla="*/ 3688380 h 3952544"/>
              <a:gd name="csX38" fmla="*/ 1079951 w 2168811"/>
              <a:gd name="csY38" fmla="*/ 3873849 h 3952544"/>
              <a:gd name="csX39" fmla="*/ 1027675 w 2168811"/>
              <a:gd name="csY39" fmla="*/ 3688380 h 39525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2168811" h="3952544">
                <a:moveTo>
                  <a:pt x="1060076" y="3544498"/>
                </a:moveTo>
                <a:cubicBezTo>
                  <a:pt x="1015817" y="3523120"/>
                  <a:pt x="948928" y="3447213"/>
                  <a:pt x="910598" y="3410136"/>
                </a:cubicBezTo>
                <a:cubicBezTo>
                  <a:pt x="896068" y="3396106"/>
                  <a:pt x="877697" y="3369385"/>
                  <a:pt x="857823" y="3363706"/>
                </a:cubicBezTo>
                <a:cubicBezTo>
                  <a:pt x="840787" y="3358779"/>
                  <a:pt x="818824" y="3361702"/>
                  <a:pt x="801205" y="3361368"/>
                </a:cubicBezTo>
                <a:lnTo>
                  <a:pt x="675944" y="3358612"/>
                </a:lnTo>
                <a:lnTo>
                  <a:pt x="252899" y="3348424"/>
                </a:lnTo>
                <a:cubicBezTo>
                  <a:pt x="186678" y="3346670"/>
                  <a:pt x="66762" y="3363539"/>
                  <a:pt x="25092" y="3301911"/>
                </a:cubicBezTo>
                <a:cubicBezTo>
                  <a:pt x="-4636" y="3257736"/>
                  <a:pt x="7221" y="3151265"/>
                  <a:pt x="7138" y="3097820"/>
                </a:cubicBezTo>
                <a:cubicBezTo>
                  <a:pt x="4118" y="2580857"/>
                  <a:pt x="-7197" y="715481"/>
                  <a:pt x="6971" y="200132"/>
                </a:cubicBezTo>
                <a:cubicBezTo>
                  <a:pt x="6387" y="124057"/>
                  <a:pt x="-1881" y="29862"/>
                  <a:pt x="92148" y="5728"/>
                </a:cubicBezTo>
                <a:cubicBezTo>
                  <a:pt x="143505" y="-7549"/>
                  <a:pt x="213483" y="5895"/>
                  <a:pt x="266761" y="9737"/>
                </a:cubicBezTo>
                <a:lnTo>
                  <a:pt x="609139" y="35707"/>
                </a:lnTo>
                <a:lnTo>
                  <a:pt x="1627923" y="111364"/>
                </a:lnTo>
                <a:lnTo>
                  <a:pt x="1953599" y="136082"/>
                </a:lnTo>
                <a:cubicBezTo>
                  <a:pt x="2012555" y="140174"/>
                  <a:pt x="2073181" y="137001"/>
                  <a:pt x="2118358" y="181510"/>
                </a:cubicBezTo>
                <a:cubicBezTo>
                  <a:pt x="2177815" y="240299"/>
                  <a:pt x="2164621" y="324140"/>
                  <a:pt x="2164621" y="400549"/>
                </a:cubicBezTo>
                <a:cubicBezTo>
                  <a:pt x="2172304" y="892168"/>
                  <a:pt x="2167683" y="2643487"/>
                  <a:pt x="2164454" y="3131223"/>
                </a:cubicBezTo>
                <a:cubicBezTo>
                  <a:pt x="2164454" y="3189093"/>
                  <a:pt x="2177815" y="3277109"/>
                  <a:pt x="2145247" y="3326963"/>
                </a:cubicBezTo>
                <a:cubicBezTo>
                  <a:pt x="2106667" y="3386336"/>
                  <a:pt x="2042200" y="3386420"/>
                  <a:pt x="1978651" y="3385668"/>
                </a:cubicBezTo>
                <a:lnTo>
                  <a:pt x="1751596" y="3381576"/>
                </a:lnTo>
                <a:lnTo>
                  <a:pt x="1402955" y="3373643"/>
                </a:lnTo>
                <a:cubicBezTo>
                  <a:pt x="1369135" y="3372808"/>
                  <a:pt x="1272851" y="3363372"/>
                  <a:pt x="1246296" y="3372641"/>
                </a:cubicBezTo>
                <a:cubicBezTo>
                  <a:pt x="1230764" y="3378069"/>
                  <a:pt x="1202872" y="3411472"/>
                  <a:pt x="1189929" y="3423831"/>
                </a:cubicBezTo>
                <a:cubicBezTo>
                  <a:pt x="1147174" y="3464666"/>
                  <a:pt x="1104168" y="3505083"/>
                  <a:pt x="1060076" y="3544498"/>
                </a:cubicBezTo>
                <a:close/>
                <a:moveTo>
                  <a:pt x="869680" y="3782576"/>
                </a:moveTo>
                <a:cubicBezTo>
                  <a:pt x="891308" y="3754101"/>
                  <a:pt x="885463" y="3738986"/>
                  <a:pt x="898824" y="3709090"/>
                </a:cubicBezTo>
                <a:cubicBezTo>
                  <a:pt x="912352" y="3678944"/>
                  <a:pt x="936987" y="3650719"/>
                  <a:pt x="964878" y="3633016"/>
                </a:cubicBezTo>
                <a:cubicBezTo>
                  <a:pt x="1087299" y="3555605"/>
                  <a:pt x="1231181" y="3654226"/>
                  <a:pt x="1228509" y="3790843"/>
                </a:cubicBezTo>
                <a:cubicBezTo>
                  <a:pt x="1226004" y="3920947"/>
                  <a:pt x="1069178" y="3996604"/>
                  <a:pt x="963709" y="3924789"/>
                </a:cubicBezTo>
                <a:cubicBezTo>
                  <a:pt x="938239" y="3907503"/>
                  <a:pt x="914106" y="3882200"/>
                  <a:pt x="900912" y="3854142"/>
                </a:cubicBezTo>
                <a:cubicBezTo>
                  <a:pt x="894649" y="3840864"/>
                  <a:pt x="889388" y="3800614"/>
                  <a:pt x="885546" y="3795186"/>
                </a:cubicBezTo>
                <a:cubicBezTo>
                  <a:pt x="881705" y="3789674"/>
                  <a:pt x="874357" y="3787420"/>
                  <a:pt x="869680" y="3782576"/>
                </a:cubicBezTo>
                <a:close/>
                <a:moveTo>
                  <a:pt x="1036778" y="3623161"/>
                </a:moveTo>
                <a:cubicBezTo>
                  <a:pt x="870181" y="3642702"/>
                  <a:pt x="853146" y="3888714"/>
                  <a:pt x="1015066" y="3932304"/>
                </a:cubicBezTo>
                <a:cubicBezTo>
                  <a:pt x="1037613" y="3938400"/>
                  <a:pt x="1061663" y="3938984"/>
                  <a:pt x="1084711" y="3935227"/>
                </a:cubicBezTo>
                <a:cubicBezTo>
                  <a:pt x="1245044" y="3908671"/>
                  <a:pt x="1257235" y="3672598"/>
                  <a:pt x="1101496" y="3628590"/>
                </a:cubicBezTo>
                <a:cubicBezTo>
                  <a:pt x="1080535" y="3622660"/>
                  <a:pt x="1058406" y="3620573"/>
                  <a:pt x="1036778" y="3623161"/>
                </a:cubicBezTo>
                <a:close/>
                <a:moveTo>
                  <a:pt x="1027675" y="3688380"/>
                </a:moveTo>
                <a:cubicBezTo>
                  <a:pt x="1155357" y="3651554"/>
                  <a:pt x="1203874" y="3841031"/>
                  <a:pt x="1079951" y="3873849"/>
                </a:cubicBezTo>
                <a:cubicBezTo>
                  <a:pt x="959367" y="3905749"/>
                  <a:pt x="915108" y="3720865"/>
                  <a:pt x="1027675" y="3688380"/>
                </a:cubicBezTo>
                <a:close/>
              </a:path>
            </a:pathLst>
          </a:custGeom>
          <a:solidFill>
            <a:schemeClr val="accent4"/>
          </a:solidFill>
          <a:ln w="2088" cap="flat">
            <a:solidFill>
              <a:schemeClr val="accent4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76AA72E-1A0A-0EC7-DD6D-D19BB8F25D6D}"/>
              </a:ext>
            </a:extLst>
          </p:cNvPr>
          <p:cNvSpPr/>
          <p:nvPr/>
        </p:nvSpPr>
        <p:spPr>
          <a:xfrm>
            <a:off x="9197570" y="2627358"/>
            <a:ext cx="1946692" cy="3422502"/>
          </a:xfrm>
          <a:custGeom>
            <a:avLst/>
            <a:gdLst>
              <a:gd name="csX0" fmla="*/ 965877 w 1942495"/>
              <a:gd name="csY0" fmla="*/ 2984427 h 3422502"/>
              <a:gd name="csX1" fmla="*/ 848968 w 1942495"/>
              <a:gd name="csY1" fmla="*/ 2876787 h 3422502"/>
              <a:gd name="csX2" fmla="*/ 796525 w 1942495"/>
              <a:gd name="csY2" fmla="*/ 2829271 h 3422502"/>
              <a:gd name="csX3" fmla="*/ 665252 w 1942495"/>
              <a:gd name="csY3" fmla="*/ 2821589 h 3422502"/>
              <a:gd name="csX4" fmla="*/ 364628 w 1942495"/>
              <a:gd name="csY4" fmla="*/ 2815075 h 3422502"/>
              <a:gd name="csX5" fmla="*/ 147510 w 1942495"/>
              <a:gd name="csY5" fmla="*/ 2809814 h 3422502"/>
              <a:gd name="csX6" fmla="*/ 21666 w 1942495"/>
              <a:gd name="csY6" fmla="*/ 2768812 h 3422502"/>
              <a:gd name="csX7" fmla="*/ 2709 w 1942495"/>
              <a:gd name="csY7" fmla="*/ 2605390 h 3422502"/>
              <a:gd name="csX8" fmla="*/ 2793 w 1942495"/>
              <a:gd name="csY8" fmla="*/ 2196206 h 3422502"/>
              <a:gd name="csX9" fmla="*/ 2709 w 1942495"/>
              <a:gd name="csY9" fmla="*/ 626277 h 3422502"/>
              <a:gd name="csX10" fmla="*/ 2542 w 1942495"/>
              <a:gd name="csY10" fmla="*/ 166989 h 3422502"/>
              <a:gd name="csX11" fmla="*/ 74609 w 1942495"/>
              <a:gd name="csY11" fmla="*/ 7241 h 3422502"/>
              <a:gd name="csX12" fmla="*/ 239618 w 1942495"/>
              <a:gd name="csY12" fmla="*/ 9913 h 3422502"/>
              <a:gd name="csX13" fmla="*/ 498239 w 1942495"/>
              <a:gd name="csY13" fmla="*/ 28953 h 3422502"/>
              <a:gd name="csX14" fmla="*/ 1490801 w 1942495"/>
              <a:gd name="csY14" fmla="*/ 107950 h 3422502"/>
              <a:gd name="csX15" fmla="*/ 1742491 w 1942495"/>
              <a:gd name="csY15" fmla="*/ 128159 h 3422502"/>
              <a:gd name="csX16" fmla="*/ 1924702 w 1942495"/>
              <a:gd name="csY16" fmla="*/ 206405 h 3422502"/>
              <a:gd name="csX17" fmla="*/ 1940987 w 1942495"/>
              <a:gd name="csY17" fmla="*/ 350704 h 3422502"/>
              <a:gd name="csX18" fmla="*/ 1940987 w 1942495"/>
              <a:gd name="csY18" fmla="*/ 626277 h 3422502"/>
              <a:gd name="csX19" fmla="*/ 1940736 w 1942495"/>
              <a:gd name="csY19" fmla="*/ 1686814 h 3422502"/>
              <a:gd name="csX20" fmla="*/ 1940820 w 1942495"/>
              <a:gd name="csY20" fmla="*/ 2480129 h 3422502"/>
              <a:gd name="csX21" fmla="*/ 1940820 w 1942495"/>
              <a:gd name="csY21" fmla="*/ 2680546 h 3422502"/>
              <a:gd name="csX22" fmla="*/ 1920694 w 1942495"/>
              <a:gd name="csY22" fmla="*/ 2796036 h 3422502"/>
              <a:gd name="csX23" fmla="*/ 1700737 w 1942495"/>
              <a:gd name="csY23" fmla="*/ 2844470 h 3422502"/>
              <a:gd name="csX24" fmla="*/ 1324957 w 1942495"/>
              <a:gd name="csY24" fmla="*/ 2836870 h 3422502"/>
              <a:gd name="csX25" fmla="*/ 1191346 w 1942495"/>
              <a:gd name="csY25" fmla="*/ 2834031 h 3422502"/>
              <a:gd name="csX26" fmla="*/ 1141409 w 1942495"/>
              <a:gd name="csY26" fmla="*/ 2834115 h 3422502"/>
              <a:gd name="csX27" fmla="*/ 1089551 w 1942495"/>
              <a:gd name="csY27" fmla="*/ 2875367 h 3422502"/>
              <a:gd name="csX28" fmla="*/ 965877 w 1942495"/>
              <a:gd name="csY28" fmla="*/ 2984427 h 3422502"/>
              <a:gd name="csX29" fmla="*/ 1141158 w 1942495"/>
              <a:gd name="csY29" fmla="*/ 3244217 h 3422502"/>
              <a:gd name="csX30" fmla="*/ 1144582 w 1942495"/>
              <a:gd name="csY30" fmla="*/ 3269937 h 3422502"/>
              <a:gd name="csX31" fmla="*/ 1045041 w 1942495"/>
              <a:gd name="csY31" fmla="*/ 3406805 h 3422502"/>
              <a:gd name="csX32" fmla="*/ 795439 w 1942495"/>
              <a:gd name="csY32" fmla="*/ 3248392 h 3422502"/>
              <a:gd name="csX33" fmla="*/ 1023079 w 1942495"/>
              <a:gd name="csY33" fmla="*/ 3087474 h 3422502"/>
              <a:gd name="csX34" fmla="*/ 1141158 w 1942495"/>
              <a:gd name="csY34" fmla="*/ 3244217 h 3422502"/>
              <a:gd name="csX35" fmla="*/ 943331 w 1942495"/>
              <a:gd name="csY35" fmla="*/ 3097663 h 3422502"/>
              <a:gd name="csX36" fmla="*/ 932474 w 1942495"/>
              <a:gd name="csY36" fmla="*/ 3403047 h 3422502"/>
              <a:gd name="csX37" fmla="*/ 991180 w 1942495"/>
              <a:gd name="csY37" fmla="*/ 3405385 h 3422502"/>
              <a:gd name="csX38" fmla="*/ 1059238 w 1942495"/>
              <a:gd name="csY38" fmla="*/ 3379164 h 3422502"/>
              <a:gd name="csX39" fmla="*/ 943331 w 1942495"/>
              <a:gd name="csY39" fmla="*/ 3097663 h 3422502"/>
              <a:gd name="csX40" fmla="*/ 958278 w 1942495"/>
              <a:gd name="csY40" fmla="*/ 3155199 h 3422502"/>
              <a:gd name="csX41" fmla="*/ 982578 w 1942495"/>
              <a:gd name="csY41" fmla="*/ 3345427 h 3422502"/>
              <a:gd name="csX42" fmla="*/ 958278 w 1942495"/>
              <a:gd name="csY42" fmla="*/ 3155199 h 3422502"/>
              <a:gd name="csX0" fmla="*/ 965877 w 1942495"/>
              <a:gd name="csY0" fmla="*/ 2984427 h 3422502"/>
              <a:gd name="csX1" fmla="*/ 848968 w 1942495"/>
              <a:gd name="csY1" fmla="*/ 2876787 h 3422502"/>
              <a:gd name="csX2" fmla="*/ 796525 w 1942495"/>
              <a:gd name="csY2" fmla="*/ 2829271 h 3422502"/>
              <a:gd name="csX3" fmla="*/ 665252 w 1942495"/>
              <a:gd name="csY3" fmla="*/ 2821589 h 3422502"/>
              <a:gd name="csX4" fmla="*/ 364628 w 1942495"/>
              <a:gd name="csY4" fmla="*/ 2815075 h 3422502"/>
              <a:gd name="csX5" fmla="*/ 147510 w 1942495"/>
              <a:gd name="csY5" fmla="*/ 2809814 h 3422502"/>
              <a:gd name="csX6" fmla="*/ 21666 w 1942495"/>
              <a:gd name="csY6" fmla="*/ 2768812 h 3422502"/>
              <a:gd name="csX7" fmla="*/ 2709 w 1942495"/>
              <a:gd name="csY7" fmla="*/ 2605390 h 3422502"/>
              <a:gd name="csX8" fmla="*/ 2709 w 1942495"/>
              <a:gd name="csY8" fmla="*/ 626277 h 3422502"/>
              <a:gd name="csX9" fmla="*/ 2542 w 1942495"/>
              <a:gd name="csY9" fmla="*/ 166989 h 3422502"/>
              <a:gd name="csX10" fmla="*/ 74609 w 1942495"/>
              <a:gd name="csY10" fmla="*/ 7241 h 3422502"/>
              <a:gd name="csX11" fmla="*/ 239618 w 1942495"/>
              <a:gd name="csY11" fmla="*/ 9913 h 3422502"/>
              <a:gd name="csX12" fmla="*/ 498239 w 1942495"/>
              <a:gd name="csY12" fmla="*/ 28953 h 3422502"/>
              <a:gd name="csX13" fmla="*/ 1490801 w 1942495"/>
              <a:gd name="csY13" fmla="*/ 107950 h 3422502"/>
              <a:gd name="csX14" fmla="*/ 1742491 w 1942495"/>
              <a:gd name="csY14" fmla="*/ 128159 h 3422502"/>
              <a:gd name="csX15" fmla="*/ 1924702 w 1942495"/>
              <a:gd name="csY15" fmla="*/ 206405 h 3422502"/>
              <a:gd name="csX16" fmla="*/ 1940987 w 1942495"/>
              <a:gd name="csY16" fmla="*/ 350704 h 3422502"/>
              <a:gd name="csX17" fmla="*/ 1940987 w 1942495"/>
              <a:gd name="csY17" fmla="*/ 626277 h 3422502"/>
              <a:gd name="csX18" fmla="*/ 1940736 w 1942495"/>
              <a:gd name="csY18" fmla="*/ 1686814 h 3422502"/>
              <a:gd name="csX19" fmla="*/ 1940820 w 1942495"/>
              <a:gd name="csY19" fmla="*/ 2480129 h 3422502"/>
              <a:gd name="csX20" fmla="*/ 1940820 w 1942495"/>
              <a:gd name="csY20" fmla="*/ 2680546 h 3422502"/>
              <a:gd name="csX21" fmla="*/ 1920694 w 1942495"/>
              <a:gd name="csY21" fmla="*/ 2796036 h 3422502"/>
              <a:gd name="csX22" fmla="*/ 1700737 w 1942495"/>
              <a:gd name="csY22" fmla="*/ 2844470 h 3422502"/>
              <a:gd name="csX23" fmla="*/ 1324957 w 1942495"/>
              <a:gd name="csY23" fmla="*/ 2836870 h 3422502"/>
              <a:gd name="csX24" fmla="*/ 1191346 w 1942495"/>
              <a:gd name="csY24" fmla="*/ 2834031 h 3422502"/>
              <a:gd name="csX25" fmla="*/ 1141409 w 1942495"/>
              <a:gd name="csY25" fmla="*/ 2834115 h 3422502"/>
              <a:gd name="csX26" fmla="*/ 1089551 w 1942495"/>
              <a:gd name="csY26" fmla="*/ 2875367 h 3422502"/>
              <a:gd name="csX27" fmla="*/ 965877 w 1942495"/>
              <a:gd name="csY27" fmla="*/ 2984427 h 3422502"/>
              <a:gd name="csX28" fmla="*/ 1141158 w 1942495"/>
              <a:gd name="csY28" fmla="*/ 3244217 h 3422502"/>
              <a:gd name="csX29" fmla="*/ 1144582 w 1942495"/>
              <a:gd name="csY29" fmla="*/ 3269937 h 3422502"/>
              <a:gd name="csX30" fmla="*/ 1045041 w 1942495"/>
              <a:gd name="csY30" fmla="*/ 3406805 h 3422502"/>
              <a:gd name="csX31" fmla="*/ 795439 w 1942495"/>
              <a:gd name="csY31" fmla="*/ 3248392 h 3422502"/>
              <a:gd name="csX32" fmla="*/ 1023079 w 1942495"/>
              <a:gd name="csY32" fmla="*/ 3087474 h 3422502"/>
              <a:gd name="csX33" fmla="*/ 1141158 w 1942495"/>
              <a:gd name="csY33" fmla="*/ 3244217 h 3422502"/>
              <a:gd name="csX34" fmla="*/ 943331 w 1942495"/>
              <a:gd name="csY34" fmla="*/ 3097663 h 3422502"/>
              <a:gd name="csX35" fmla="*/ 932474 w 1942495"/>
              <a:gd name="csY35" fmla="*/ 3403047 h 3422502"/>
              <a:gd name="csX36" fmla="*/ 991180 w 1942495"/>
              <a:gd name="csY36" fmla="*/ 3405385 h 3422502"/>
              <a:gd name="csX37" fmla="*/ 1059238 w 1942495"/>
              <a:gd name="csY37" fmla="*/ 3379164 h 3422502"/>
              <a:gd name="csX38" fmla="*/ 943331 w 1942495"/>
              <a:gd name="csY38" fmla="*/ 3097663 h 3422502"/>
              <a:gd name="csX39" fmla="*/ 958278 w 1942495"/>
              <a:gd name="csY39" fmla="*/ 3155199 h 3422502"/>
              <a:gd name="csX40" fmla="*/ 982578 w 1942495"/>
              <a:gd name="csY40" fmla="*/ 3345427 h 3422502"/>
              <a:gd name="csX41" fmla="*/ 958278 w 1942495"/>
              <a:gd name="csY41" fmla="*/ 3155199 h 3422502"/>
              <a:gd name="csX0" fmla="*/ 969388 w 1946006"/>
              <a:gd name="csY0" fmla="*/ 2984427 h 3422502"/>
              <a:gd name="csX1" fmla="*/ 852479 w 1946006"/>
              <a:gd name="csY1" fmla="*/ 2876787 h 3422502"/>
              <a:gd name="csX2" fmla="*/ 800036 w 1946006"/>
              <a:gd name="csY2" fmla="*/ 2829271 h 3422502"/>
              <a:gd name="csX3" fmla="*/ 668763 w 1946006"/>
              <a:gd name="csY3" fmla="*/ 2821589 h 3422502"/>
              <a:gd name="csX4" fmla="*/ 368139 w 1946006"/>
              <a:gd name="csY4" fmla="*/ 2815075 h 3422502"/>
              <a:gd name="csX5" fmla="*/ 151021 w 1946006"/>
              <a:gd name="csY5" fmla="*/ 2809814 h 3422502"/>
              <a:gd name="csX6" fmla="*/ 25177 w 1946006"/>
              <a:gd name="csY6" fmla="*/ 2768812 h 3422502"/>
              <a:gd name="csX7" fmla="*/ 6220 w 1946006"/>
              <a:gd name="csY7" fmla="*/ 2605390 h 3422502"/>
              <a:gd name="csX8" fmla="*/ 6053 w 1946006"/>
              <a:gd name="csY8" fmla="*/ 166989 h 3422502"/>
              <a:gd name="csX9" fmla="*/ 78120 w 1946006"/>
              <a:gd name="csY9" fmla="*/ 7241 h 3422502"/>
              <a:gd name="csX10" fmla="*/ 243129 w 1946006"/>
              <a:gd name="csY10" fmla="*/ 9913 h 3422502"/>
              <a:gd name="csX11" fmla="*/ 501750 w 1946006"/>
              <a:gd name="csY11" fmla="*/ 28953 h 3422502"/>
              <a:gd name="csX12" fmla="*/ 1494312 w 1946006"/>
              <a:gd name="csY12" fmla="*/ 107950 h 3422502"/>
              <a:gd name="csX13" fmla="*/ 1746002 w 1946006"/>
              <a:gd name="csY13" fmla="*/ 128159 h 3422502"/>
              <a:gd name="csX14" fmla="*/ 1928213 w 1946006"/>
              <a:gd name="csY14" fmla="*/ 206405 h 3422502"/>
              <a:gd name="csX15" fmla="*/ 1944498 w 1946006"/>
              <a:gd name="csY15" fmla="*/ 350704 h 3422502"/>
              <a:gd name="csX16" fmla="*/ 1944498 w 1946006"/>
              <a:gd name="csY16" fmla="*/ 626277 h 3422502"/>
              <a:gd name="csX17" fmla="*/ 1944247 w 1946006"/>
              <a:gd name="csY17" fmla="*/ 1686814 h 3422502"/>
              <a:gd name="csX18" fmla="*/ 1944331 w 1946006"/>
              <a:gd name="csY18" fmla="*/ 2480129 h 3422502"/>
              <a:gd name="csX19" fmla="*/ 1944331 w 1946006"/>
              <a:gd name="csY19" fmla="*/ 2680546 h 3422502"/>
              <a:gd name="csX20" fmla="*/ 1924205 w 1946006"/>
              <a:gd name="csY20" fmla="*/ 2796036 h 3422502"/>
              <a:gd name="csX21" fmla="*/ 1704248 w 1946006"/>
              <a:gd name="csY21" fmla="*/ 2844470 h 3422502"/>
              <a:gd name="csX22" fmla="*/ 1328468 w 1946006"/>
              <a:gd name="csY22" fmla="*/ 2836870 h 3422502"/>
              <a:gd name="csX23" fmla="*/ 1194857 w 1946006"/>
              <a:gd name="csY23" fmla="*/ 2834031 h 3422502"/>
              <a:gd name="csX24" fmla="*/ 1144920 w 1946006"/>
              <a:gd name="csY24" fmla="*/ 2834115 h 3422502"/>
              <a:gd name="csX25" fmla="*/ 1093062 w 1946006"/>
              <a:gd name="csY25" fmla="*/ 2875367 h 3422502"/>
              <a:gd name="csX26" fmla="*/ 969388 w 1946006"/>
              <a:gd name="csY26" fmla="*/ 2984427 h 3422502"/>
              <a:gd name="csX27" fmla="*/ 1144669 w 1946006"/>
              <a:gd name="csY27" fmla="*/ 3244217 h 3422502"/>
              <a:gd name="csX28" fmla="*/ 1148093 w 1946006"/>
              <a:gd name="csY28" fmla="*/ 3269937 h 3422502"/>
              <a:gd name="csX29" fmla="*/ 1048552 w 1946006"/>
              <a:gd name="csY29" fmla="*/ 3406805 h 3422502"/>
              <a:gd name="csX30" fmla="*/ 798950 w 1946006"/>
              <a:gd name="csY30" fmla="*/ 3248392 h 3422502"/>
              <a:gd name="csX31" fmla="*/ 1026590 w 1946006"/>
              <a:gd name="csY31" fmla="*/ 3087474 h 3422502"/>
              <a:gd name="csX32" fmla="*/ 1144669 w 1946006"/>
              <a:gd name="csY32" fmla="*/ 3244217 h 3422502"/>
              <a:gd name="csX33" fmla="*/ 946842 w 1946006"/>
              <a:gd name="csY33" fmla="*/ 3097663 h 3422502"/>
              <a:gd name="csX34" fmla="*/ 935985 w 1946006"/>
              <a:gd name="csY34" fmla="*/ 3403047 h 3422502"/>
              <a:gd name="csX35" fmla="*/ 994691 w 1946006"/>
              <a:gd name="csY35" fmla="*/ 3405385 h 3422502"/>
              <a:gd name="csX36" fmla="*/ 1062749 w 1946006"/>
              <a:gd name="csY36" fmla="*/ 3379164 h 3422502"/>
              <a:gd name="csX37" fmla="*/ 946842 w 1946006"/>
              <a:gd name="csY37" fmla="*/ 3097663 h 3422502"/>
              <a:gd name="csX38" fmla="*/ 961789 w 1946006"/>
              <a:gd name="csY38" fmla="*/ 3155199 h 3422502"/>
              <a:gd name="csX39" fmla="*/ 986089 w 1946006"/>
              <a:gd name="csY39" fmla="*/ 3345427 h 3422502"/>
              <a:gd name="csX40" fmla="*/ 961789 w 1946006"/>
              <a:gd name="csY40" fmla="*/ 3155199 h 3422502"/>
              <a:gd name="csX0" fmla="*/ 969388 w 1946006"/>
              <a:gd name="csY0" fmla="*/ 2984427 h 3422502"/>
              <a:gd name="csX1" fmla="*/ 852479 w 1946006"/>
              <a:gd name="csY1" fmla="*/ 2876787 h 3422502"/>
              <a:gd name="csX2" fmla="*/ 800036 w 1946006"/>
              <a:gd name="csY2" fmla="*/ 2829271 h 3422502"/>
              <a:gd name="csX3" fmla="*/ 668763 w 1946006"/>
              <a:gd name="csY3" fmla="*/ 2821589 h 3422502"/>
              <a:gd name="csX4" fmla="*/ 368139 w 1946006"/>
              <a:gd name="csY4" fmla="*/ 2815075 h 3422502"/>
              <a:gd name="csX5" fmla="*/ 151021 w 1946006"/>
              <a:gd name="csY5" fmla="*/ 2809814 h 3422502"/>
              <a:gd name="csX6" fmla="*/ 25177 w 1946006"/>
              <a:gd name="csY6" fmla="*/ 2768812 h 3422502"/>
              <a:gd name="csX7" fmla="*/ 6220 w 1946006"/>
              <a:gd name="csY7" fmla="*/ 2605390 h 3422502"/>
              <a:gd name="csX8" fmla="*/ 6053 w 1946006"/>
              <a:gd name="csY8" fmla="*/ 166989 h 3422502"/>
              <a:gd name="csX9" fmla="*/ 78120 w 1946006"/>
              <a:gd name="csY9" fmla="*/ 7241 h 3422502"/>
              <a:gd name="csX10" fmla="*/ 243129 w 1946006"/>
              <a:gd name="csY10" fmla="*/ 9913 h 3422502"/>
              <a:gd name="csX11" fmla="*/ 501750 w 1946006"/>
              <a:gd name="csY11" fmla="*/ 28953 h 3422502"/>
              <a:gd name="csX12" fmla="*/ 1494312 w 1946006"/>
              <a:gd name="csY12" fmla="*/ 107950 h 3422502"/>
              <a:gd name="csX13" fmla="*/ 1746002 w 1946006"/>
              <a:gd name="csY13" fmla="*/ 128159 h 3422502"/>
              <a:gd name="csX14" fmla="*/ 1928213 w 1946006"/>
              <a:gd name="csY14" fmla="*/ 206405 h 3422502"/>
              <a:gd name="csX15" fmla="*/ 1944498 w 1946006"/>
              <a:gd name="csY15" fmla="*/ 350704 h 3422502"/>
              <a:gd name="csX16" fmla="*/ 1944247 w 1946006"/>
              <a:gd name="csY16" fmla="*/ 1686814 h 3422502"/>
              <a:gd name="csX17" fmla="*/ 1944331 w 1946006"/>
              <a:gd name="csY17" fmla="*/ 2480129 h 3422502"/>
              <a:gd name="csX18" fmla="*/ 1944331 w 1946006"/>
              <a:gd name="csY18" fmla="*/ 2680546 h 3422502"/>
              <a:gd name="csX19" fmla="*/ 1924205 w 1946006"/>
              <a:gd name="csY19" fmla="*/ 2796036 h 3422502"/>
              <a:gd name="csX20" fmla="*/ 1704248 w 1946006"/>
              <a:gd name="csY20" fmla="*/ 2844470 h 3422502"/>
              <a:gd name="csX21" fmla="*/ 1328468 w 1946006"/>
              <a:gd name="csY21" fmla="*/ 2836870 h 3422502"/>
              <a:gd name="csX22" fmla="*/ 1194857 w 1946006"/>
              <a:gd name="csY22" fmla="*/ 2834031 h 3422502"/>
              <a:gd name="csX23" fmla="*/ 1144920 w 1946006"/>
              <a:gd name="csY23" fmla="*/ 2834115 h 3422502"/>
              <a:gd name="csX24" fmla="*/ 1093062 w 1946006"/>
              <a:gd name="csY24" fmla="*/ 2875367 h 3422502"/>
              <a:gd name="csX25" fmla="*/ 969388 w 1946006"/>
              <a:gd name="csY25" fmla="*/ 2984427 h 3422502"/>
              <a:gd name="csX26" fmla="*/ 1144669 w 1946006"/>
              <a:gd name="csY26" fmla="*/ 3244217 h 3422502"/>
              <a:gd name="csX27" fmla="*/ 1148093 w 1946006"/>
              <a:gd name="csY27" fmla="*/ 3269937 h 3422502"/>
              <a:gd name="csX28" fmla="*/ 1048552 w 1946006"/>
              <a:gd name="csY28" fmla="*/ 3406805 h 3422502"/>
              <a:gd name="csX29" fmla="*/ 798950 w 1946006"/>
              <a:gd name="csY29" fmla="*/ 3248392 h 3422502"/>
              <a:gd name="csX30" fmla="*/ 1026590 w 1946006"/>
              <a:gd name="csY30" fmla="*/ 3087474 h 3422502"/>
              <a:gd name="csX31" fmla="*/ 1144669 w 1946006"/>
              <a:gd name="csY31" fmla="*/ 3244217 h 3422502"/>
              <a:gd name="csX32" fmla="*/ 946842 w 1946006"/>
              <a:gd name="csY32" fmla="*/ 3097663 h 3422502"/>
              <a:gd name="csX33" fmla="*/ 935985 w 1946006"/>
              <a:gd name="csY33" fmla="*/ 3403047 h 3422502"/>
              <a:gd name="csX34" fmla="*/ 994691 w 1946006"/>
              <a:gd name="csY34" fmla="*/ 3405385 h 3422502"/>
              <a:gd name="csX35" fmla="*/ 1062749 w 1946006"/>
              <a:gd name="csY35" fmla="*/ 3379164 h 3422502"/>
              <a:gd name="csX36" fmla="*/ 946842 w 1946006"/>
              <a:gd name="csY36" fmla="*/ 3097663 h 3422502"/>
              <a:gd name="csX37" fmla="*/ 961789 w 1946006"/>
              <a:gd name="csY37" fmla="*/ 3155199 h 3422502"/>
              <a:gd name="csX38" fmla="*/ 986089 w 1946006"/>
              <a:gd name="csY38" fmla="*/ 3345427 h 3422502"/>
              <a:gd name="csX39" fmla="*/ 961789 w 1946006"/>
              <a:gd name="csY39" fmla="*/ 3155199 h 3422502"/>
              <a:gd name="csX0" fmla="*/ 969388 w 1946006"/>
              <a:gd name="csY0" fmla="*/ 2984427 h 3422502"/>
              <a:gd name="csX1" fmla="*/ 852479 w 1946006"/>
              <a:gd name="csY1" fmla="*/ 2876787 h 3422502"/>
              <a:gd name="csX2" fmla="*/ 800036 w 1946006"/>
              <a:gd name="csY2" fmla="*/ 2829271 h 3422502"/>
              <a:gd name="csX3" fmla="*/ 668763 w 1946006"/>
              <a:gd name="csY3" fmla="*/ 2821589 h 3422502"/>
              <a:gd name="csX4" fmla="*/ 368139 w 1946006"/>
              <a:gd name="csY4" fmla="*/ 2815075 h 3422502"/>
              <a:gd name="csX5" fmla="*/ 151021 w 1946006"/>
              <a:gd name="csY5" fmla="*/ 2809814 h 3422502"/>
              <a:gd name="csX6" fmla="*/ 25177 w 1946006"/>
              <a:gd name="csY6" fmla="*/ 2768812 h 3422502"/>
              <a:gd name="csX7" fmla="*/ 6220 w 1946006"/>
              <a:gd name="csY7" fmla="*/ 2605390 h 3422502"/>
              <a:gd name="csX8" fmla="*/ 6053 w 1946006"/>
              <a:gd name="csY8" fmla="*/ 166989 h 3422502"/>
              <a:gd name="csX9" fmla="*/ 78120 w 1946006"/>
              <a:gd name="csY9" fmla="*/ 7241 h 3422502"/>
              <a:gd name="csX10" fmla="*/ 243129 w 1946006"/>
              <a:gd name="csY10" fmla="*/ 9913 h 3422502"/>
              <a:gd name="csX11" fmla="*/ 501750 w 1946006"/>
              <a:gd name="csY11" fmla="*/ 28953 h 3422502"/>
              <a:gd name="csX12" fmla="*/ 1494312 w 1946006"/>
              <a:gd name="csY12" fmla="*/ 107950 h 3422502"/>
              <a:gd name="csX13" fmla="*/ 1746002 w 1946006"/>
              <a:gd name="csY13" fmla="*/ 128159 h 3422502"/>
              <a:gd name="csX14" fmla="*/ 1928213 w 1946006"/>
              <a:gd name="csY14" fmla="*/ 206405 h 3422502"/>
              <a:gd name="csX15" fmla="*/ 1944498 w 1946006"/>
              <a:gd name="csY15" fmla="*/ 350704 h 3422502"/>
              <a:gd name="csX16" fmla="*/ 1944331 w 1946006"/>
              <a:gd name="csY16" fmla="*/ 2480129 h 3422502"/>
              <a:gd name="csX17" fmla="*/ 1944331 w 1946006"/>
              <a:gd name="csY17" fmla="*/ 2680546 h 3422502"/>
              <a:gd name="csX18" fmla="*/ 1924205 w 1946006"/>
              <a:gd name="csY18" fmla="*/ 2796036 h 3422502"/>
              <a:gd name="csX19" fmla="*/ 1704248 w 1946006"/>
              <a:gd name="csY19" fmla="*/ 2844470 h 3422502"/>
              <a:gd name="csX20" fmla="*/ 1328468 w 1946006"/>
              <a:gd name="csY20" fmla="*/ 2836870 h 3422502"/>
              <a:gd name="csX21" fmla="*/ 1194857 w 1946006"/>
              <a:gd name="csY21" fmla="*/ 2834031 h 3422502"/>
              <a:gd name="csX22" fmla="*/ 1144920 w 1946006"/>
              <a:gd name="csY22" fmla="*/ 2834115 h 3422502"/>
              <a:gd name="csX23" fmla="*/ 1093062 w 1946006"/>
              <a:gd name="csY23" fmla="*/ 2875367 h 3422502"/>
              <a:gd name="csX24" fmla="*/ 969388 w 1946006"/>
              <a:gd name="csY24" fmla="*/ 2984427 h 3422502"/>
              <a:gd name="csX25" fmla="*/ 1144669 w 1946006"/>
              <a:gd name="csY25" fmla="*/ 3244217 h 3422502"/>
              <a:gd name="csX26" fmla="*/ 1148093 w 1946006"/>
              <a:gd name="csY26" fmla="*/ 3269937 h 3422502"/>
              <a:gd name="csX27" fmla="*/ 1048552 w 1946006"/>
              <a:gd name="csY27" fmla="*/ 3406805 h 3422502"/>
              <a:gd name="csX28" fmla="*/ 798950 w 1946006"/>
              <a:gd name="csY28" fmla="*/ 3248392 h 3422502"/>
              <a:gd name="csX29" fmla="*/ 1026590 w 1946006"/>
              <a:gd name="csY29" fmla="*/ 3087474 h 3422502"/>
              <a:gd name="csX30" fmla="*/ 1144669 w 1946006"/>
              <a:gd name="csY30" fmla="*/ 3244217 h 3422502"/>
              <a:gd name="csX31" fmla="*/ 946842 w 1946006"/>
              <a:gd name="csY31" fmla="*/ 3097663 h 3422502"/>
              <a:gd name="csX32" fmla="*/ 935985 w 1946006"/>
              <a:gd name="csY32" fmla="*/ 3403047 h 3422502"/>
              <a:gd name="csX33" fmla="*/ 994691 w 1946006"/>
              <a:gd name="csY33" fmla="*/ 3405385 h 3422502"/>
              <a:gd name="csX34" fmla="*/ 1062749 w 1946006"/>
              <a:gd name="csY34" fmla="*/ 3379164 h 3422502"/>
              <a:gd name="csX35" fmla="*/ 946842 w 1946006"/>
              <a:gd name="csY35" fmla="*/ 3097663 h 3422502"/>
              <a:gd name="csX36" fmla="*/ 961789 w 1946006"/>
              <a:gd name="csY36" fmla="*/ 3155199 h 3422502"/>
              <a:gd name="csX37" fmla="*/ 986089 w 1946006"/>
              <a:gd name="csY37" fmla="*/ 3345427 h 3422502"/>
              <a:gd name="csX38" fmla="*/ 961789 w 1946006"/>
              <a:gd name="csY38" fmla="*/ 3155199 h 3422502"/>
              <a:gd name="csX0" fmla="*/ 969388 w 1946692"/>
              <a:gd name="csY0" fmla="*/ 2984427 h 3422502"/>
              <a:gd name="csX1" fmla="*/ 852479 w 1946692"/>
              <a:gd name="csY1" fmla="*/ 2876787 h 3422502"/>
              <a:gd name="csX2" fmla="*/ 800036 w 1946692"/>
              <a:gd name="csY2" fmla="*/ 2829271 h 3422502"/>
              <a:gd name="csX3" fmla="*/ 668763 w 1946692"/>
              <a:gd name="csY3" fmla="*/ 2821589 h 3422502"/>
              <a:gd name="csX4" fmla="*/ 368139 w 1946692"/>
              <a:gd name="csY4" fmla="*/ 2815075 h 3422502"/>
              <a:gd name="csX5" fmla="*/ 151021 w 1946692"/>
              <a:gd name="csY5" fmla="*/ 2809814 h 3422502"/>
              <a:gd name="csX6" fmla="*/ 25177 w 1946692"/>
              <a:gd name="csY6" fmla="*/ 2768812 h 3422502"/>
              <a:gd name="csX7" fmla="*/ 6220 w 1946692"/>
              <a:gd name="csY7" fmla="*/ 2605390 h 3422502"/>
              <a:gd name="csX8" fmla="*/ 6053 w 1946692"/>
              <a:gd name="csY8" fmla="*/ 166989 h 3422502"/>
              <a:gd name="csX9" fmla="*/ 78120 w 1946692"/>
              <a:gd name="csY9" fmla="*/ 7241 h 3422502"/>
              <a:gd name="csX10" fmla="*/ 243129 w 1946692"/>
              <a:gd name="csY10" fmla="*/ 9913 h 3422502"/>
              <a:gd name="csX11" fmla="*/ 501750 w 1946692"/>
              <a:gd name="csY11" fmla="*/ 28953 h 3422502"/>
              <a:gd name="csX12" fmla="*/ 1494312 w 1946692"/>
              <a:gd name="csY12" fmla="*/ 107950 h 3422502"/>
              <a:gd name="csX13" fmla="*/ 1746002 w 1946692"/>
              <a:gd name="csY13" fmla="*/ 128159 h 3422502"/>
              <a:gd name="csX14" fmla="*/ 1928213 w 1946692"/>
              <a:gd name="csY14" fmla="*/ 206405 h 3422502"/>
              <a:gd name="csX15" fmla="*/ 1944498 w 1946692"/>
              <a:gd name="csY15" fmla="*/ 350704 h 3422502"/>
              <a:gd name="csX16" fmla="*/ 1944331 w 1946692"/>
              <a:gd name="csY16" fmla="*/ 2680546 h 3422502"/>
              <a:gd name="csX17" fmla="*/ 1924205 w 1946692"/>
              <a:gd name="csY17" fmla="*/ 2796036 h 3422502"/>
              <a:gd name="csX18" fmla="*/ 1704248 w 1946692"/>
              <a:gd name="csY18" fmla="*/ 2844470 h 3422502"/>
              <a:gd name="csX19" fmla="*/ 1328468 w 1946692"/>
              <a:gd name="csY19" fmla="*/ 2836870 h 3422502"/>
              <a:gd name="csX20" fmla="*/ 1194857 w 1946692"/>
              <a:gd name="csY20" fmla="*/ 2834031 h 3422502"/>
              <a:gd name="csX21" fmla="*/ 1144920 w 1946692"/>
              <a:gd name="csY21" fmla="*/ 2834115 h 3422502"/>
              <a:gd name="csX22" fmla="*/ 1093062 w 1946692"/>
              <a:gd name="csY22" fmla="*/ 2875367 h 3422502"/>
              <a:gd name="csX23" fmla="*/ 969388 w 1946692"/>
              <a:gd name="csY23" fmla="*/ 2984427 h 3422502"/>
              <a:gd name="csX24" fmla="*/ 1144669 w 1946692"/>
              <a:gd name="csY24" fmla="*/ 3244217 h 3422502"/>
              <a:gd name="csX25" fmla="*/ 1148093 w 1946692"/>
              <a:gd name="csY25" fmla="*/ 3269937 h 3422502"/>
              <a:gd name="csX26" fmla="*/ 1048552 w 1946692"/>
              <a:gd name="csY26" fmla="*/ 3406805 h 3422502"/>
              <a:gd name="csX27" fmla="*/ 798950 w 1946692"/>
              <a:gd name="csY27" fmla="*/ 3248392 h 3422502"/>
              <a:gd name="csX28" fmla="*/ 1026590 w 1946692"/>
              <a:gd name="csY28" fmla="*/ 3087474 h 3422502"/>
              <a:gd name="csX29" fmla="*/ 1144669 w 1946692"/>
              <a:gd name="csY29" fmla="*/ 3244217 h 3422502"/>
              <a:gd name="csX30" fmla="*/ 946842 w 1946692"/>
              <a:gd name="csY30" fmla="*/ 3097663 h 3422502"/>
              <a:gd name="csX31" fmla="*/ 935985 w 1946692"/>
              <a:gd name="csY31" fmla="*/ 3403047 h 3422502"/>
              <a:gd name="csX32" fmla="*/ 994691 w 1946692"/>
              <a:gd name="csY32" fmla="*/ 3405385 h 3422502"/>
              <a:gd name="csX33" fmla="*/ 1062749 w 1946692"/>
              <a:gd name="csY33" fmla="*/ 3379164 h 3422502"/>
              <a:gd name="csX34" fmla="*/ 946842 w 1946692"/>
              <a:gd name="csY34" fmla="*/ 3097663 h 3422502"/>
              <a:gd name="csX35" fmla="*/ 961789 w 1946692"/>
              <a:gd name="csY35" fmla="*/ 3155199 h 3422502"/>
              <a:gd name="csX36" fmla="*/ 986089 w 1946692"/>
              <a:gd name="csY36" fmla="*/ 3345427 h 3422502"/>
              <a:gd name="csX37" fmla="*/ 961789 w 1946692"/>
              <a:gd name="csY37" fmla="*/ 3155199 h 34225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946692" h="3422502">
                <a:moveTo>
                  <a:pt x="969388" y="2984427"/>
                </a:moveTo>
                <a:cubicBezTo>
                  <a:pt x="929639" y="2949354"/>
                  <a:pt x="890724" y="2913530"/>
                  <a:pt x="852479" y="2876787"/>
                </a:cubicBezTo>
                <a:cubicBezTo>
                  <a:pt x="837865" y="2862758"/>
                  <a:pt x="818741" y="2837121"/>
                  <a:pt x="800036" y="2829271"/>
                </a:cubicBezTo>
                <a:cubicBezTo>
                  <a:pt x="772729" y="2817831"/>
                  <a:pt x="701915" y="2822675"/>
                  <a:pt x="668763" y="2821589"/>
                </a:cubicBezTo>
                <a:cubicBezTo>
                  <a:pt x="568555" y="2818165"/>
                  <a:pt x="468347" y="2818332"/>
                  <a:pt x="368139" y="2815075"/>
                </a:cubicBezTo>
                <a:lnTo>
                  <a:pt x="151021" y="2809814"/>
                </a:lnTo>
                <a:cubicBezTo>
                  <a:pt x="103422" y="2809146"/>
                  <a:pt x="56825" y="2810733"/>
                  <a:pt x="25177" y="2768812"/>
                </a:cubicBezTo>
                <a:cubicBezTo>
                  <a:pt x="-7058" y="2726141"/>
                  <a:pt x="6220" y="2655577"/>
                  <a:pt x="6220" y="2605390"/>
                </a:cubicBezTo>
                <a:cubicBezTo>
                  <a:pt x="3033" y="2171753"/>
                  <a:pt x="-5930" y="600014"/>
                  <a:pt x="6053" y="166989"/>
                </a:cubicBezTo>
                <a:cubicBezTo>
                  <a:pt x="5802" y="105695"/>
                  <a:pt x="6388" y="29120"/>
                  <a:pt x="78120" y="7241"/>
                </a:cubicBezTo>
                <a:cubicBezTo>
                  <a:pt x="128475" y="-8125"/>
                  <a:pt x="191522" y="4986"/>
                  <a:pt x="243129" y="9913"/>
                </a:cubicBezTo>
                <a:cubicBezTo>
                  <a:pt x="329057" y="18097"/>
                  <a:pt x="415654" y="22606"/>
                  <a:pt x="501750" y="28953"/>
                </a:cubicBezTo>
                <a:lnTo>
                  <a:pt x="1494312" y="107950"/>
                </a:lnTo>
                <a:lnTo>
                  <a:pt x="1746002" y="128159"/>
                </a:lnTo>
                <a:cubicBezTo>
                  <a:pt x="1821576" y="134088"/>
                  <a:pt x="1885292" y="133336"/>
                  <a:pt x="1928213" y="206405"/>
                </a:cubicBezTo>
                <a:cubicBezTo>
                  <a:pt x="1953099" y="248826"/>
                  <a:pt x="1944665" y="303523"/>
                  <a:pt x="1944498" y="350704"/>
                </a:cubicBezTo>
                <a:cubicBezTo>
                  <a:pt x="1947184" y="763061"/>
                  <a:pt x="1947713" y="2272991"/>
                  <a:pt x="1944331" y="2680546"/>
                </a:cubicBezTo>
                <a:cubicBezTo>
                  <a:pt x="1944163" y="2720963"/>
                  <a:pt x="1947922" y="2761046"/>
                  <a:pt x="1924205" y="2796036"/>
                </a:cubicBezTo>
                <a:cubicBezTo>
                  <a:pt x="1875939" y="2867183"/>
                  <a:pt x="1778068" y="2845806"/>
                  <a:pt x="1704248" y="2844470"/>
                </a:cubicBezTo>
                <a:lnTo>
                  <a:pt x="1328468" y="2836870"/>
                </a:lnTo>
                <a:lnTo>
                  <a:pt x="1194857" y="2834031"/>
                </a:lnTo>
                <a:cubicBezTo>
                  <a:pt x="1179157" y="2833781"/>
                  <a:pt x="1160368" y="2830774"/>
                  <a:pt x="1144920" y="2834115"/>
                </a:cubicBezTo>
                <a:cubicBezTo>
                  <a:pt x="1124210" y="2838541"/>
                  <a:pt x="1108176" y="2861505"/>
                  <a:pt x="1093062" y="2875367"/>
                </a:cubicBezTo>
                <a:cubicBezTo>
                  <a:pt x="1053897" y="2911359"/>
                  <a:pt x="1014733" y="2957120"/>
                  <a:pt x="969388" y="2984427"/>
                </a:cubicBezTo>
                <a:close/>
                <a:moveTo>
                  <a:pt x="1144669" y="3244217"/>
                </a:moveTo>
                <a:cubicBezTo>
                  <a:pt x="1145838" y="3252818"/>
                  <a:pt x="1147007" y="3261336"/>
                  <a:pt x="1148093" y="3269937"/>
                </a:cubicBezTo>
                <a:cubicBezTo>
                  <a:pt x="1126381" y="3328977"/>
                  <a:pt x="1112101" y="3377160"/>
                  <a:pt x="1048552" y="3406805"/>
                </a:cubicBezTo>
                <a:cubicBezTo>
                  <a:pt x="936153" y="3459163"/>
                  <a:pt x="798783" y="3373986"/>
                  <a:pt x="798950" y="3248392"/>
                </a:cubicBezTo>
                <a:cubicBezTo>
                  <a:pt x="799034" y="3135742"/>
                  <a:pt x="923627" y="3053487"/>
                  <a:pt x="1026590" y="3087474"/>
                </a:cubicBezTo>
                <a:cubicBezTo>
                  <a:pt x="1098489" y="3111107"/>
                  <a:pt x="1137070" y="3172067"/>
                  <a:pt x="1144669" y="3244217"/>
                </a:cubicBezTo>
                <a:close/>
                <a:moveTo>
                  <a:pt x="946842" y="3097663"/>
                </a:moveTo>
                <a:cubicBezTo>
                  <a:pt x="784922" y="3125470"/>
                  <a:pt x="774400" y="3368308"/>
                  <a:pt x="935985" y="3403047"/>
                </a:cubicBezTo>
                <a:cubicBezTo>
                  <a:pt x="955526" y="3407222"/>
                  <a:pt x="974900" y="3408558"/>
                  <a:pt x="994691" y="3405385"/>
                </a:cubicBezTo>
                <a:cubicBezTo>
                  <a:pt x="1019409" y="3401377"/>
                  <a:pt x="1041955" y="3393193"/>
                  <a:pt x="1062749" y="3379164"/>
                </a:cubicBezTo>
                <a:cubicBezTo>
                  <a:pt x="1199783" y="3286138"/>
                  <a:pt x="1110264" y="3069604"/>
                  <a:pt x="946842" y="3097663"/>
                </a:cubicBezTo>
                <a:close/>
                <a:moveTo>
                  <a:pt x="961789" y="3155199"/>
                </a:moveTo>
                <a:cubicBezTo>
                  <a:pt x="1088553" y="3141169"/>
                  <a:pt x="1108009" y="3332317"/>
                  <a:pt x="986089" y="3345427"/>
                </a:cubicBezTo>
                <a:cubicBezTo>
                  <a:pt x="857907" y="3359290"/>
                  <a:pt x="838532" y="3168977"/>
                  <a:pt x="961789" y="3155199"/>
                </a:cubicBezTo>
                <a:close/>
              </a:path>
            </a:pathLst>
          </a:custGeom>
          <a:solidFill>
            <a:schemeClr val="accent1"/>
          </a:solidFill>
          <a:ln w="2088" cap="flat">
            <a:solidFill>
              <a:schemeClr val="accent1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E2351AA-15EA-554B-C836-FED0CD9BADAC}"/>
              </a:ext>
            </a:extLst>
          </p:cNvPr>
          <p:cNvSpPr txBox="1"/>
          <p:nvPr/>
        </p:nvSpPr>
        <p:spPr>
          <a:xfrm>
            <a:off x="723116" y="3150832"/>
            <a:ext cx="2061966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64CB22-6C88-AD27-B91A-4239E02D3762}"/>
              </a:ext>
            </a:extLst>
          </p:cNvPr>
          <p:cNvSpPr txBox="1"/>
          <p:nvPr/>
        </p:nvSpPr>
        <p:spPr>
          <a:xfrm>
            <a:off x="723116" y="3770344"/>
            <a:ext cx="2061966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C5030D-6679-119B-2018-7560A77C35FB}"/>
              </a:ext>
            </a:extLst>
          </p:cNvPr>
          <p:cNvCxnSpPr>
            <a:cxnSpLocks/>
          </p:cNvCxnSpPr>
          <p:nvPr/>
        </p:nvCxnSpPr>
        <p:spPr>
          <a:xfrm>
            <a:off x="1318414" y="3676032"/>
            <a:ext cx="871370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502B2AD-4415-7BC5-A0F9-2A96759A4B6D}"/>
              </a:ext>
            </a:extLst>
          </p:cNvPr>
          <p:cNvSpPr txBox="1"/>
          <p:nvPr/>
        </p:nvSpPr>
        <p:spPr>
          <a:xfrm>
            <a:off x="1388339" y="1324892"/>
            <a:ext cx="731520" cy="731520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B7FC20C5-326B-7D34-08F1-072140F380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88339" y="2261127"/>
            <a:ext cx="731520" cy="7315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AB4411B-5BA5-7149-ABB6-2D798E50DC30}"/>
              </a:ext>
            </a:extLst>
          </p:cNvPr>
          <p:cNvSpPr txBox="1"/>
          <p:nvPr/>
        </p:nvSpPr>
        <p:spPr>
          <a:xfrm>
            <a:off x="3837800" y="3354965"/>
            <a:ext cx="1816932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200" b="1" cap="all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F517B0-FBB1-BED5-7FB3-6B62447A2CA1}"/>
              </a:ext>
            </a:extLst>
          </p:cNvPr>
          <p:cNvSpPr txBox="1"/>
          <p:nvPr/>
        </p:nvSpPr>
        <p:spPr>
          <a:xfrm>
            <a:off x="3837800" y="3952062"/>
            <a:ext cx="1816932" cy="107721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nec.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181E178-3D6C-BC9E-E169-38FDD5127743}"/>
              </a:ext>
            </a:extLst>
          </p:cNvPr>
          <p:cNvCxnSpPr>
            <a:cxnSpLocks/>
          </p:cNvCxnSpPr>
          <p:nvPr/>
        </p:nvCxnSpPr>
        <p:spPr>
          <a:xfrm>
            <a:off x="4362356" y="3868958"/>
            <a:ext cx="767821" cy="0"/>
          </a:xfrm>
          <a:prstGeom prst="line">
            <a:avLst/>
          </a:prstGeom>
          <a:ln w="38100" cap="rnd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0BB0D30-071A-4B30-A131-0188B10E684B}"/>
              </a:ext>
            </a:extLst>
          </p:cNvPr>
          <p:cNvSpPr txBox="1"/>
          <p:nvPr/>
        </p:nvSpPr>
        <p:spPr>
          <a:xfrm>
            <a:off x="4423971" y="1797216"/>
            <a:ext cx="644590" cy="644590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accent5">
                    <a:lumMod val="50000"/>
                  </a:schemeClr>
                </a:solidFill>
              </a:rPr>
              <a:t>02</a:t>
            </a:r>
          </a:p>
        </p:txBody>
      </p:sp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73A212AF-05CE-B5E8-41B2-752A13FA81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23971" y="2622193"/>
            <a:ext cx="644590" cy="64459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C4ED8A9-A68C-B46A-3175-6D48D8313C5B}"/>
              </a:ext>
            </a:extLst>
          </p:cNvPr>
          <p:cNvSpPr txBox="1"/>
          <p:nvPr/>
        </p:nvSpPr>
        <p:spPr>
          <a:xfrm>
            <a:off x="6645973" y="3837438"/>
            <a:ext cx="1856075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525F156-2EAB-798A-FA45-A2AC2CCBEC23}"/>
              </a:ext>
            </a:extLst>
          </p:cNvPr>
          <p:cNvSpPr txBox="1"/>
          <p:nvPr/>
        </p:nvSpPr>
        <p:spPr>
          <a:xfrm>
            <a:off x="6645973" y="4407338"/>
            <a:ext cx="1856075" cy="738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4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3F70434-9552-9B2C-226D-D26D6F2722FD}"/>
              </a:ext>
            </a:extLst>
          </p:cNvPr>
          <p:cNvCxnSpPr>
            <a:cxnSpLocks/>
          </p:cNvCxnSpPr>
          <p:nvPr/>
        </p:nvCxnSpPr>
        <p:spPr>
          <a:xfrm>
            <a:off x="7181829" y="4322443"/>
            <a:ext cx="784362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CE5073F-DBAF-9A67-8017-3293D3450FC2}"/>
              </a:ext>
            </a:extLst>
          </p:cNvPr>
          <p:cNvSpPr txBox="1"/>
          <p:nvPr/>
        </p:nvSpPr>
        <p:spPr>
          <a:xfrm>
            <a:off x="7244772" y="2276410"/>
            <a:ext cx="658476" cy="658476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pic>
        <p:nvPicPr>
          <p:cNvPr id="29" name="Graphic 28" descr="Users with solid fill">
            <a:extLst>
              <a:ext uri="{FF2B5EF4-FFF2-40B4-BE49-F238E27FC236}">
                <a16:creationId xmlns:a16="http://schemas.microsoft.com/office/drawing/2014/main" id="{084504E4-A24B-040B-F3D3-FD9407531F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44772" y="3119159"/>
            <a:ext cx="658476" cy="65847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4C4F662-CAAA-20FE-50A8-F94BF316EBB2}"/>
              </a:ext>
            </a:extLst>
          </p:cNvPr>
          <p:cNvSpPr txBox="1"/>
          <p:nvPr/>
        </p:nvSpPr>
        <p:spPr>
          <a:xfrm>
            <a:off x="9277928" y="4151901"/>
            <a:ext cx="1727041" cy="30934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C1A4493-FC1E-740A-AFF2-7843DD657185}"/>
              </a:ext>
            </a:extLst>
          </p:cNvPr>
          <p:cNvSpPr txBox="1"/>
          <p:nvPr/>
        </p:nvSpPr>
        <p:spPr>
          <a:xfrm>
            <a:off x="9277928" y="4619228"/>
            <a:ext cx="1727041" cy="6463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magna.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725FBFF-FBE2-2F1F-721A-4E422D179018}"/>
              </a:ext>
            </a:extLst>
          </p:cNvPr>
          <p:cNvCxnSpPr>
            <a:cxnSpLocks/>
          </p:cNvCxnSpPr>
          <p:nvPr/>
        </p:nvCxnSpPr>
        <p:spPr>
          <a:xfrm>
            <a:off x="9776532" y="4540236"/>
            <a:ext cx="729833" cy="0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6410ED0-6330-A66C-0A9E-0243DD919257}"/>
              </a:ext>
            </a:extLst>
          </p:cNvPr>
          <p:cNvSpPr txBox="1"/>
          <p:nvPr/>
        </p:nvSpPr>
        <p:spPr>
          <a:xfrm>
            <a:off x="9835099" y="2824210"/>
            <a:ext cx="612699" cy="612699"/>
          </a:xfrm>
          <a:prstGeom prst="ellipse">
            <a:avLst/>
          </a:prstGeom>
          <a:solidFill>
            <a:schemeClr val="bg1"/>
          </a:solidFill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04</a:t>
            </a:r>
          </a:p>
        </p:txBody>
      </p:sp>
      <p:pic>
        <p:nvPicPr>
          <p:cNvPr id="5" name="Graphic 4" descr="Bar graph with upward trend with solid fill">
            <a:extLst>
              <a:ext uri="{FF2B5EF4-FFF2-40B4-BE49-F238E27FC236}">
                <a16:creationId xmlns:a16="http://schemas.microsoft.com/office/drawing/2014/main" id="{0A646968-1543-6191-6D3A-4DF05EF2EF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67128" y="3524798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936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9526</TotalTime>
  <Words>236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Descending Step Timeline – Slide Template</vt:lpstr>
      <vt:lpstr>Descending Step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Descending Step Timeline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2026-07-21T00:13:37Z</dcterms:modified>
  <cp:category>Charts &amp; Diagrams</cp:category>
</cp:coreProperties>
</file>