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43A10-B1C2-468F-07BB-39E5ABADC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8C86B7-7B97-6084-65B1-F7C0C4483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ABE41C-DAF2-1F6C-8500-56A677FE7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C0FD1-224B-7199-7E69-C73200E88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70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Step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CC5BA4-D676-66B9-017F-86FC19DF8967}"/>
              </a:ext>
            </a:extLst>
          </p:cNvPr>
          <p:cNvGrpSpPr/>
          <p:nvPr/>
        </p:nvGrpSpPr>
        <p:grpSpPr>
          <a:xfrm>
            <a:off x="3098157" y="1096446"/>
            <a:ext cx="3233102" cy="1110712"/>
            <a:chOff x="3098157" y="1096446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317CFA3D-AC60-2653-13BE-B1759D256966}"/>
                </a:ext>
              </a:extLst>
            </p:cNvPr>
            <p:cNvSpPr/>
            <p:nvPr/>
          </p:nvSpPr>
          <p:spPr>
            <a:xfrm>
              <a:off x="3866894" y="1096446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06EA3E3-5646-4936-D4B1-9FFB7570D0C8}"/>
                </a:ext>
              </a:extLst>
            </p:cNvPr>
            <p:cNvSpPr/>
            <p:nvPr/>
          </p:nvSpPr>
          <p:spPr>
            <a:xfrm>
              <a:off x="3098157" y="1096447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B80893F-1554-D04A-E110-CE3F345B91EA}"/>
                </a:ext>
              </a:extLst>
            </p:cNvPr>
            <p:cNvSpPr/>
            <p:nvPr/>
          </p:nvSpPr>
          <p:spPr>
            <a:xfrm>
              <a:off x="3098158" y="1096447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82490CD-24A2-F059-8373-69FDC82A8111}"/>
                </a:ext>
              </a:extLst>
            </p:cNvPr>
            <p:cNvGrpSpPr/>
            <p:nvPr/>
          </p:nvGrpSpPr>
          <p:grpSpPr>
            <a:xfrm>
              <a:off x="4731389" y="1205791"/>
              <a:ext cx="1355912" cy="909046"/>
              <a:chOff x="5731126" y="3950447"/>
              <a:chExt cx="1819612" cy="121992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6DEB235-DE0D-4687-F5B0-D5468B23463D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1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624B76-3CB6-0F46-F819-39ED3B68FB59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B5B331A-0F4B-73FD-785E-B49F0D4D2DC3}"/>
                </a:ext>
              </a:extLst>
            </p:cNvPr>
            <p:cNvCxnSpPr>
              <a:cxnSpLocks/>
            </p:cNvCxnSpPr>
            <p:nvPr/>
          </p:nvCxnSpPr>
          <p:spPr>
            <a:xfrm>
              <a:off x="4544824" y="1291354"/>
              <a:ext cx="0" cy="720894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A6EE2C-6AB4-6BC6-082A-A74B3CCC02DE}"/>
                </a:ext>
              </a:extLst>
            </p:cNvPr>
            <p:cNvSpPr txBox="1"/>
            <p:nvPr/>
          </p:nvSpPr>
          <p:spPr>
            <a:xfrm>
              <a:off x="3923403" y="1196560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E4B32E-37C8-4B4D-B2F4-642CD83DB60E}"/>
              </a:ext>
            </a:extLst>
          </p:cNvPr>
          <p:cNvGrpSpPr/>
          <p:nvPr/>
        </p:nvGrpSpPr>
        <p:grpSpPr>
          <a:xfrm>
            <a:off x="2499966" y="1514642"/>
            <a:ext cx="274320" cy="274320"/>
            <a:chOff x="1989442" y="1686784"/>
            <a:chExt cx="274320" cy="27432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E53B8C6-E080-3C73-6BAF-5066E6F8892A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B7F2955-65CE-830E-303E-3B5C1A726013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2109BB-66DE-5EC0-F527-94D34F19FA37}"/>
              </a:ext>
            </a:extLst>
          </p:cNvPr>
          <p:cNvGrpSpPr/>
          <p:nvPr/>
        </p:nvGrpSpPr>
        <p:grpSpPr>
          <a:xfrm>
            <a:off x="3418055" y="2785386"/>
            <a:ext cx="274320" cy="274320"/>
            <a:chOff x="1989442" y="1686784"/>
            <a:chExt cx="274320" cy="27432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87E9D2A-1432-DA42-5EBD-47B691186BE7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144EC1D-1938-A70E-F1D8-CCF825090E93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5CC273-DAC7-325F-F83E-82401F69FBC5}"/>
              </a:ext>
            </a:extLst>
          </p:cNvPr>
          <p:cNvGrpSpPr/>
          <p:nvPr/>
        </p:nvGrpSpPr>
        <p:grpSpPr>
          <a:xfrm>
            <a:off x="4338916" y="4056130"/>
            <a:ext cx="274320" cy="274320"/>
            <a:chOff x="1989442" y="1686784"/>
            <a:chExt cx="274320" cy="27432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9088F77-BFF2-88C9-3CB9-AEF585CBC9C8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675778A-9173-036A-4F0F-20E68C38767C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F1FF3A-8303-EA2C-6621-7DC0F749F4C2}"/>
              </a:ext>
            </a:extLst>
          </p:cNvPr>
          <p:cNvGrpSpPr/>
          <p:nvPr/>
        </p:nvGrpSpPr>
        <p:grpSpPr>
          <a:xfrm>
            <a:off x="5262310" y="5326874"/>
            <a:ext cx="274320" cy="274320"/>
            <a:chOff x="1989442" y="1686784"/>
            <a:chExt cx="274320" cy="27432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3E6CFC-D589-64FC-A168-745D6FD629A1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1F12AC6-84B7-2DEB-3C2E-F35B74CAC6BC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2BD165AB-4F7C-187F-78A0-F341A72C71EB}"/>
              </a:ext>
            </a:extLst>
          </p:cNvPr>
          <p:cNvCxnSpPr>
            <a:stCxn id="21" idx="4"/>
            <a:endCxn id="30" idx="2"/>
          </p:cNvCxnSpPr>
          <p:nvPr/>
        </p:nvCxnSpPr>
        <p:spPr>
          <a:xfrm rot="16200000" flipH="1">
            <a:off x="2460798" y="1965289"/>
            <a:ext cx="1133584" cy="780929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Curved 46">
            <a:extLst>
              <a:ext uri="{FF2B5EF4-FFF2-40B4-BE49-F238E27FC236}">
                <a16:creationId xmlns:a16="http://schemas.microsoft.com/office/drawing/2014/main" id="{4EB881C3-9D5E-AD19-F1E7-13C64B98DD12}"/>
              </a:ext>
            </a:extLst>
          </p:cNvPr>
          <p:cNvCxnSpPr>
            <a:cxnSpLocks/>
            <a:stCxn id="30" idx="4"/>
            <a:endCxn id="35" idx="2"/>
          </p:cNvCxnSpPr>
          <p:nvPr/>
        </p:nvCxnSpPr>
        <p:spPr>
          <a:xfrm rot="16200000" flipH="1">
            <a:off x="3380273" y="3234647"/>
            <a:ext cx="1133584" cy="783701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Curved 47">
            <a:extLst>
              <a:ext uri="{FF2B5EF4-FFF2-40B4-BE49-F238E27FC236}">
                <a16:creationId xmlns:a16="http://schemas.microsoft.com/office/drawing/2014/main" id="{14618237-D5DC-0F08-A8FF-6D1A61988CA1}"/>
              </a:ext>
            </a:extLst>
          </p:cNvPr>
          <p:cNvCxnSpPr>
            <a:cxnSpLocks/>
            <a:stCxn id="35" idx="4"/>
            <a:endCxn id="38" idx="2"/>
          </p:cNvCxnSpPr>
          <p:nvPr/>
        </p:nvCxnSpPr>
        <p:spPr>
          <a:xfrm rot="16200000" flipH="1">
            <a:off x="4302401" y="4504125"/>
            <a:ext cx="1133584" cy="786234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B24A95AC-087A-31FF-4E44-B33C088F7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27489" y="1377482"/>
            <a:ext cx="548640" cy="54864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305DA59-8A73-E665-C7DA-BA53F2D28D9B}"/>
              </a:ext>
            </a:extLst>
          </p:cNvPr>
          <p:cNvGrpSpPr/>
          <p:nvPr/>
        </p:nvGrpSpPr>
        <p:grpSpPr>
          <a:xfrm>
            <a:off x="4019019" y="2367190"/>
            <a:ext cx="3233102" cy="1110712"/>
            <a:chOff x="4019019" y="2367190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Arrow: Pentagon 54">
              <a:extLst>
                <a:ext uri="{FF2B5EF4-FFF2-40B4-BE49-F238E27FC236}">
                  <a16:creationId xmlns:a16="http://schemas.microsoft.com/office/drawing/2014/main" id="{D5DE6B07-61AA-EFD6-2ED8-3A481FF4A08D}"/>
                </a:ext>
              </a:extLst>
            </p:cNvPr>
            <p:cNvSpPr/>
            <p:nvPr/>
          </p:nvSpPr>
          <p:spPr>
            <a:xfrm>
              <a:off x="4787756" y="2367190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538357A-4B02-312C-68FF-5B8E12B2D61D}"/>
                </a:ext>
              </a:extLst>
            </p:cNvPr>
            <p:cNvSpPr/>
            <p:nvPr/>
          </p:nvSpPr>
          <p:spPr>
            <a:xfrm>
              <a:off x="4019019" y="2367191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5BE26EE-3D5E-E8C2-80BC-4D8B9DB544D6}"/>
                </a:ext>
              </a:extLst>
            </p:cNvPr>
            <p:cNvSpPr/>
            <p:nvPr/>
          </p:nvSpPr>
          <p:spPr>
            <a:xfrm>
              <a:off x="4019020" y="2367191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474ADF0-A3F4-86E8-8AD9-C321286B19D2}"/>
                </a:ext>
              </a:extLst>
            </p:cNvPr>
            <p:cNvGrpSpPr/>
            <p:nvPr/>
          </p:nvGrpSpPr>
          <p:grpSpPr>
            <a:xfrm>
              <a:off x="5652251" y="2476535"/>
              <a:ext cx="1355912" cy="909046"/>
              <a:chOff x="5731126" y="3950447"/>
              <a:chExt cx="1819612" cy="121992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A6610AB-F697-D87D-C492-F6C67AD6359C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78F05F5-4724-79F1-6D21-0D65361FE3B8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89E5355-B691-CC16-EBD4-7CED796DF1D3}"/>
                </a:ext>
              </a:extLst>
            </p:cNvPr>
            <p:cNvCxnSpPr>
              <a:cxnSpLocks/>
            </p:cNvCxnSpPr>
            <p:nvPr/>
          </p:nvCxnSpPr>
          <p:spPr>
            <a:xfrm>
              <a:off x="5465686" y="2562098"/>
              <a:ext cx="0" cy="720894"/>
            </a:xfrm>
            <a:prstGeom prst="line">
              <a:avLst/>
            </a:prstGeom>
            <a:ln w="28575" cap="rnd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FE7B5B-71FE-7973-E322-C61B2D700D49}"/>
                </a:ext>
              </a:extLst>
            </p:cNvPr>
            <p:cNvSpPr txBox="1"/>
            <p:nvPr/>
          </p:nvSpPr>
          <p:spPr>
            <a:xfrm>
              <a:off x="4844265" y="2467304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D83DC11E-AE32-5CE1-EFBA-70EF9C5A59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8351" y="2648226"/>
            <a:ext cx="548640" cy="54864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67BE7FA6-92BD-870B-154C-BEEB6FB8FE08}"/>
              </a:ext>
            </a:extLst>
          </p:cNvPr>
          <p:cNvGrpSpPr/>
          <p:nvPr/>
        </p:nvGrpSpPr>
        <p:grpSpPr>
          <a:xfrm>
            <a:off x="4939880" y="3637934"/>
            <a:ext cx="3233102" cy="1110712"/>
            <a:chOff x="4939880" y="3637934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Arrow: Pentagon 65">
              <a:extLst>
                <a:ext uri="{FF2B5EF4-FFF2-40B4-BE49-F238E27FC236}">
                  <a16:creationId xmlns:a16="http://schemas.microsoft.com/office/drawing/2014/main" id="{21C32A95-863D-A46D-E4F7-8632119AB933}"/>
                </a:ext>
              </a:extLst>
            </p:cNvPr>
            <p:cNvSpPr/>
            <p:nvPr/>
          </p:nvSpPr>
          <p:spPr>
            <a:xfrm>
              <a:off x="5708617" y="3637934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9DF6D05-A896-6D6C-2A77-E82A0E4AD53B}"/>
                </a:ext>
              </a:extLst>
            </p:cNvPr>
            <p:cNvSpPr/>
            <p:nvPr/>
          </p:nvSpPr>
          <p:spPr>
            <a:xfrm>
              <a:off x="4939880" y="3637935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F3BDA85-ACF9-D8FA-C35B-F88F3A6FA7E9}"/>
                </a:ext>
              </a:extLst>
            </p:cNvPr>
            <p:cNvSpPr/>
            <p:nvPr/>
          </p:nvSpPr>
          <p:spPr>
            <a:xfrm>
              <a:off x="4939881" y="3637935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2F46F3A-2D82-6A81-3905-3045B28124EF}"/>
                </a:ext>
              </a:extLst>
            </p:cNvPr>
            <p:cNvGrpSpPr/>
            <p:nvPr/>
          </p:nvGrpSpPr>
          <p:grpSpPr>
            <a:xfrm>
              <a:off x="6573112" y="3747279"/>
              <a:ext cx="1355912" cy="909046"/>
              <a:chOff x="5731126" y="3950447"/>
              <a:chExt cx="1819612" cy="121992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E84CF2E-9C8C-7CD8-D14C-6380B32402FA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9EDC01F-1D31-88C3-68D4-C852A631CD00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6FE5919-E2F7-8F3F-1FCC-BFDE6745EF2D}"/>
                </a:ext>
              </a:extLst>
            </p:cNvPr>
            <p:cNvCxnSpPr>
              <a:cxnSpLocks/>
            </p:cNvCxnSpPr>
            <p:nvPr/>
          </p:nvCxnSpPr>
          <p:spPr>
            <a:xfrm>
              <a:off x="6386547" y="3832842"/>
              <a:ext cx="0" cy="720894"/>
            </a:xfrm>
            <a:prstGeom prst="line">
              <a:avLst/>
            </a:prstGeom>
            <a:ln w="28575" cap="rnd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625B2AB-DCF8-E485-020F-4E57C13CF0F4}"/>
                </a:ext>
              </a:extLst>
            </p:cNvPr>
            <p:cNvSpPr txBox="1"/>
            <p:nvPr/>
          </p:nvSpPr>
          <p:spPr>
            <a:xfrm>
              <a:off x="5765126" y="3738048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74" name="Graphic 73" descr="Users with solid fill">
            <a:extLst>
              <a:ext uri="{FF2B5EF4-FFF2-40B4-BE49-F238E27FC236}">
                <a16:creationId xmlns:a16="http://schemas.microsoft.com/office/drawing/2014/main" id="{5AF9BE50-583C-A28D-0392-2E4DC87B9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69212" y="3918970"/>
            <a:ext cx="548640" cy="54864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DF780D6A-A105-FB2D-40A4-7B0997F51F92}"/>
              </a:ext>
            </a:extLst>
          </p:cNvPr>
          <p:cNvGrpSpPr/>
          <p:nvPr/>
        </p:nvGrpSpPr>
        <p:grpSpPr>
          <a:xfrm>
            <a:off x="5860741" y="4908678"/>
            <a:ext cx="3233102" cy="1110712"/>
            <a:chOff x="5860741" y="4908678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Arrow: Pentagon 75">
              <a:extLst>
                <a:ext uri="{FF2B5EF4-FFF2-40B4-BE49-F238E27FC236}">
                  <a16:creationId xmlns:a16="http://schemas.microsoft.com/office/drawing/2014/main" id="{1CDCF99A-0E90-AD12-780D-6CF889FA5343}"/>
                </a:ext>
              </a:extLst>
            </p:cNvPr>
            <p:cNvSpPr/>
            <p:nvPr/>
          </p:nvSpPr>
          <p:spPr>
            <a:xfrm>
              <a:off x="6629478" y="4908678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B4B3F0C-2A82-8212-6789-CDC4E459367E}"/>
                </a:ext>
              </a:extLst>
            </p:cNvPr>
            <p:cNvSpPr/>
            <p:nvPr/>
          </p:nvSpPr>
          <p:spPr>
            <a:xfrm>
              <a:off x="5860741" y="4908679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B145098-5A62-C8BF-1063-97E6C1A62796}"/>
                </a:ext>
              </a:extLst>
            </p:cNvPr>
            <p:cNvSpPr/>
            <p:nvPr/>
          </p:nvSpPr>
          <p:spPr>
            <a:xfrm>
              <a:off x="5860742" y="4908679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A0DF8C2-8296-2383-50D6-1D17C4F77BAA}"/>
                </a:ext>
              </a:extLst>
            </p:cNvPr>
            <p:cNvGrpSpPr/>
            <p:nvPr/>
          </p:nvGrpSpPr>
          <p:grpSpPr>
            <a:xfrm>
              <a:off x="7493973" y="5018023"/>
              <a:ext cx="1355912" cy="909046"/>
              <a:chOff x="5731126" y="3950447"/>
              <a:chExt cx="1819612" cy="1219926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21EFCAF-5944-1DC8-4C8F-7D375693D57B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2054D9C-A6CD-6CE3-2361-399C1BFCAB56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6640794-29B1-F22A-A711-F83C44976C8D}"/>
                </a:ext>
              </a:extLst>
            </p:cNvPr>
            <p:cNvCxnSpPr>
              <a:cxnSpLocks/>
            </p:cNvCxnSpPr>
            <p:nvPr/>
          </p:nvCxnSpPr>
          <p:spPr>
            <a:xfrm>
              <a:off x="7307408" y="5103586"/>
              <a:ext cx="0" cy="720894"/>
            </a:xfrm>
            <a:prstGeom prst="line">
              <a:avLst/>
            </a:prstGeom>
            <a:ln w="28575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A8FE9EE-E5EE-23B4-3FAC-1E42654C6B0F}"/>
                </a:ext>
              </a:extLst>
            </p:cNvPr>
            <p:cNvSpPr txBox="1"/>
            <p:nvPr/>
          </p:nvSpPr>
          <p:spPr>
            <a:xfrm>
              <a:off x="6685987" y="5008792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726F84F6-6573-41E3-3E5A-6DBE27C0CE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90073" y="518971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DBB38-7B76-44F6-91F8-E5AB07C64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1310-BB17-F557-D9AB-84D640DC3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Step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3A708F-A9DC-0A1A-3A99-EE5BBE108879}"/>
              </a:ext>
            </a:extLst>
          </p:cNvPr>
          <p:cNvGrpSpPr/>
          <p:nvPr/>
        </p:nvGrpSpPr>
        <p:grpSpPr>
          <a:xfrm>
            <a:off x="3098157" y="1096446"/>
            <a:ext cx="3233102" cy="1110712"/>
            <a:chOff x="3098157" y="1096446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BC13856A-E38D-2692-F830-D47238A65671}"/>
                </a:ext>
              </a:extLst>
            </p:cNvPr>
            <p:cNvSpPr/>
            <p:nvPr/>
          </p:nvSpPr>
          <p:spPr>
            <a:xfrm>
              <a:off x="3866894" y="1096446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E4813BB-BB6A-40D2-A650-E901692900E7}"/>
                </a:ext>
              </a:extLst>
            </p:cNvPr>
            <p:cNvSpPr/>
            <p:nvPr/>
          </p:nvSpPr>
          <p:spPr>
            <a:xfrm>
              <a:off x="3098157" y="1096447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E65DE42-95F4-E66E-258C-7D7C211B12A0}"/>
                </a:ext>
              </a:extLst>
            </p:cNvPr>
            <p:cNvSpPr/>
            <p:nvPr/>
          </p:nvSpPr>
          <p:spPr>
            <a:xfrm>
              <a:off x="3098158" y="1096447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00E1BBF-4B7E-E4C0-B5C1-651F388C2203}"/>
                </a:ext>
              </a:extLst>
            </p:cNvPr>
            <p:cNvGrpSpPr/>
            <p:nvPr/>
          </p:nvGrpSpPr>
          <p:grpSpPr>
            <a:xfrm>
              <a:off x="4731389" y="1205791"/>
              <a:ext cx="1355912" cy="909046"/>
              <a:chOff x="5731126" y="3950447"/>
              <a:chExt cx="1819612" cy="121992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DFAF333-236A-7D3E-7A32-A8CD146687F9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1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ED397F4-2C45-DAEF-4164-4D12CB30C022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C901E1-7D85-5FAB-4AB1-48DA38E2760E}"/>
                </a:ext>
              </a:extLst>
            </p:cNvPr>
            <p:cNvCxnSpPr>
              <a:cxnSpLocks/>
            </p:cNvCxnSpPr>
            <p:nvPr/>
          </p:nvCxnSpPr>
          <p:spPr>
            <a:xfrm>
              <a:off x="4544824" y="1291354"/>
              <a:ext cx="0" cy="720894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A7FFC0-C0F5-09A5-77CD-4CBB9A31966E}"/>
                </a:ext>
              </a:extLst>
            </p:cNvPr>
            <p:cNvSpPr txBox="1"/>
            <p:nvPr/>
          </p:nvSpPr>
          <p:spPr>
            <a:xfrm>
              <a:off x="3923403" y="1196560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65DD1EC-0477-C43E-8BF7-3D168ED16FF8}"/>
              </a:ext>
            </a:extLst>
          </p:cNvPr>
          <p:cNvGrpSpPr/>
          <p:nvPr/>
        </p:nvGrpSpPr>
        <p:grpSpPr>
          <a:xfrm>
            <a:off x="2499966" y="1514642"/>
            <a:ext cx="274320" cy="274320"/>
            <a:chOff x="1989442" y="1686784"/>
            <a:chExt cx="274320" cy="27432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87620F3-B6DA-09C3-BBFF-794DE8095938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1EE1C26-4DCE-0BDB-52AD-3B03B43787C9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356D378-4890-B841-89AC-7259F02B980D}"/>
              </a:ext>
            </a:extLst>
          </p:cNvPr>
          <p:cNvGrpSpPr/>
          <p:nvPr/>
        </p:nvGrpSpPr>
        <p:grpSpPr>
          <a:xfrm>
            <a:off x="3418055" y="2785386"/>
            <a:ext cx="274320" cy="274320"/>
            <a:chOff x="1989442" y="1686784"/>
            <a:chExt cx="274320" cy="27432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3920364-18B8-6072-BA37-752DB8D39F45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D9F4AE5-4E7F-76DD-517C-800B1CAF20E4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2141B7-9534-EEEE-8D50-42CA7990B285}"/>
              </a:ext>
            </a:extLst>
          </p:cNvPr>
          <p:cNvGrpSpPr/>
          <p:nvPr/>
        </p:nvGrpSpPr>
        <p:grpSpPr>
          <a:xfrm>
            <a:off x="4338916" y="4056130"/>
            <a:ext cx="274320" cy="274320"/>
            <a:chOff x="1989442" y="1686784"/>
            <a:chExt cx="274320" cy="27432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70FC719-D533-C785-9231-27D5CF43AB49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7B416CE-C207-A7E2-9939-9523BF6F511B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925435-B9A5-E38D-F4B6-7D509DBA6B20}"/>
              </a:ext>
            </a:extLst>
          </p:cNvPr>
          <p:cNvGrpSpPr/>
          <p:nvPr/>
        </p:nvGrpSpPr>
        <p:grpSpPr>
          <a:xfrm>
            <a:off x="5262310" y="5326874"/>
            <a:ext cx="274320" cy="274320"/>
            <a:chOff x="1989442" y="1686784"/>
            <a:chExt cx="274320" cy="27432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EFBBA60-C56E-23A5-0BCD-EC1AC1FF2133}"/>
                </a:ext>
              </a:extLst>
            </p:cNvPr>
            <p:cNvSpPr/>
            <p:nvPr/>
          </p:nvSpPr>
          <p:spPr>
            <a:xfrm>
              <a:off x="1989442" y="168678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52928F4-CAF3-14B7-01A9-27745A0FC3CF}"/>
                </a:ext>
              </a:extLst>
            </p:cNvPr>
            <p:cNvSpPr/>
            <p:nvPr/>
          </p:nvSpPr>
          <p:spPr>
            <a:xfrm>
              <a:off x="2034440" y="1731782"/>
              <a:ext cx="184324" cy="1843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FD7AE764-3150-901C-006E-3E1B37C119B2}"/>
              </a:ext>
            </a:extLst>
          </p:cNvPr>
          <p:cNvCxnSpPr>
            <a:stCxn id="21" idx="4"/>
            <a:endCxn id="30" idx="2"/>
          </p:cNvCxnSpPr>
          <p:nvPr/>
        </p:nvCxnSpPr>
        <p:spPr>
          <a:xfrm rot="16200000" flipH="1">
            <a:off x="2460798" y="1965289"/>
            <a:ext cx="1133584" cy="780929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Curved 46">
            <a:extLst>
              <a:ext uri="{FF2B5EF4-FFF2-40B4-BE49-F238E27FC236}">
                <a16:creationId xmlns:a16="http://schemas.microsoft.com/office/drawing/2014/main" id="{4694D8BA-30DB-1142-4B9E-70AFCEF23FB9}"/>
              </a:ext>
            </a:extLst>
          </p:cNvPr>
          <p:cNvCxnSpPr>
            <a:cxnSpLocks/>
            <a:stCxn id="30" idx="4"/>
            <a:endCxn id="35" idx="2"/>
          </p:cNvCxnSpPr>
          <p:nvPr/>
        </p:nvCxnSpPr>
        <p:spPr>
          <a:xfrm rot="16200000" flipH="1">
            <a:off x="3380273" y="3234647"/>
            <a:ext cx="1133584" cy="783701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Curved 47">
            <a:extLst>
              <a:ext uri="{FF2B5EF4-FFF2-40B4-BE49-F238E27FC236}">
                <a16:creationId xmlns:a16="http://schemas.microsoft.com/office/drawing/2014/main" id="{634B350C-1C95-3EE2-62CE-D8926C48BA66}"/>
              </a:ext>
            </a:extLst>
          </p:cNvPr>
          <p:cNvCxnSpPr>
            <a:cxnSpLocks/>
            <a:stCxn id="35" idx="4"/>
            <a:endCxn id="38" idx="2"/>
          </p:cNvCxnSpPr>
          <p:nvPr/>
        </p:nvCxnSpPr>
        <p:spPr>
          <a:xfrm rot="16200000" flipH="1">
            <a:off x="4302401" y="4504125"/>
            <a:ext cx="1133584" cy="786234"/>
          </a:xfrm>
          <a:prstGeom prst="curvedConnector2">
            <a:avLst/>
          </a:prstGeom>
          <a:ln w="190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FC8C269F-8232-087F-0188-B083473C1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27489" y="1377482"/>
            <a:ext cx="548640" cy="54864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D6999C41-36C3-1DE5-C1F8-00042A3CCFD0}"/>
              </a:ext>
            </a:extLst>
          </p:cNvPr>
          <p:cNvGrpSpPr/>
          <p:nvPr/>
        </p:nvGrpSpPr>
        <p:grpSpPr>
          <a:xfrm>
            <a:off x="4019019" y="2367190"/>
            <a:ext cx="3233102" cy="1110712"/>
            <a:chOff x="4019019" y="2367190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Arrow: Pentagon 54">
              <a:extLst>
                <a:ext uri="{FF2B5EF4-FFF2-40B4-BE49-F238E27FC236}">
                  <a16:creationId xmlns:a16="http://schemas.microsoft.com/office/drawing/2014/main" id="{970E77FA-7C70-441B-ABC8-0E9826303F24}"/>
                </a:ext>
              </a:extLst>
            </p:cNvPr>
            <p:cNvSpPr/>
            <p:nvPr/>
          </p:nvSpPr>
          <p:spPr>
            <a:xfrm>
              <a:off x="4787756" y="2367190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793C25B-E7D7-5BA2-B01B-D21DBF42F641}"/>
                </a:ext>
              </a:extLst>
            </p:cNvPr>
            <p:cNvSpPr/>
            <p:nvPr/>
          </p:nvSpPr>
          <p:spPr>
            <a:xfrm>
              <a:off x="4019019" y="2367191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90799FF-495F-6DEE-899E-113975AB0468}"/>
                </a:ext>
              </a:extLst>
            </p:cNvPr>
            <p:cNvSpPr/>
            <p:nvPr/>
          </p:nvSpPr>
          <p:spPr>
            <a:xfrm>
              <a:off x="4019020" y="2367191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3A367F9-A2AD-1E77-30E0-9B6919966686}"/>
                </a:ext>
              </a:extLst>
            </p:cNvPr>
            <p:cNvGrpSpPr/>
            <p:nvPr/>
          </p:nvGrpSpPr>
          <p:grpSpPr>
            <a:xfrm>
              <a:off x="5652251" y="2476535"/>
              <a:ext cx="1355912" cy="909046"/>
              <a:chOff x="5731126" y="3950447"/>
              <a:chExt cx="1819612" cy="121992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448C0E3-0B6B-6CDD-7036-4D45DAC160B3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F064304-29E3-6362-5C26-3CCD9406044E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CFDF755-6D6C-7576-CE9C-E55F46B9C02C}"/>
                </a:ext>
              </a:extLst>
            </p:cNvPr>
            <p:cNvCxnSpPr>
              <a:cxnSpLocks/>
            </p:cNvCxnSpPr>
            <p:nvPr/>
          </p:nvCxnSpPr>
          <p:spPr>
            <a:xfrm>
              <a:off x="5465686" y="2562098"/>
              <a:ext cx="0" cy="720894"/>
            </a:xfrm>
            <a:prstGeom prst="line">
              <a:avLst/>
            </a:prstGeom>
            <a:ln w="28575" cap="rnd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F64F2C-B3FD-04AD-A6B1-975D101C0C09}"/>
                </a:ext>
              </a:extLst>
            </p:cNvPr>
            <p:cNvSpPr txBox="1"/>
            <p:nvPr/>
          </p:nvSpPr>
          <p:spPr>
            <a:xfrm>
              <a:off x="4844265" y="2467304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1137C653-C5FA-B825-4DD1-46874C33C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48351" y="2648226"/>
            <a:ext cx="548640" cy="54864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4E16BF36-667A-1E38-5DA4-4ED37A3FBEB0}"/>
              </a:ext>
            </a:extLst>
          </p:cNvPr>
          <p:cNvGrpSpPr/>
          <p:nvPr/>
        </p:nvGrpSpPr>
        <p:grpSpPr>
          <a:xfrm>
            <a:off x="4939880" y="3637934"/>
            <a:ext cx="3233102" cy="1110712"/>
            <a:chOff x="4939880" y="3637934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Arrow: Pentagon 65">
              <a:extLst>
                <a:ext uri="{FF2B5EF4-FFF2-40B4-BE49-F238E27FC236}">
                  <a16:creationId xmlns:a16="http://schemas.microsoft.com/office/drawing/2014/main" id="{494D1E90-D72B-E6E3-55B1-EA10C7DFC402}"/>
                </a:ext>
              </a:extLst>
            </p:cNvPr>
            <p:cNvSpPr/>
            <p:nvPr/>
          </p:nvSpPr>
          <p:spPr>
            <a:xfrm>
              <a:off x="5708617" y="3637934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C26C5D2-7A3B-4E01-8415-C11580242BE4}"/>
                </a:ext>
              </a:extLst>
            </p:cNvPr>
            <p:cNvSpPr/>
            <p:nvPr/>
          </p:nvSpPr>
          <p:spPr>
            <a:xfrm>
              <a:off x="4939880" y="3637935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DC67231-3AF1-1333-8DA4-74D3A79E6676}"/>
                </a:ext>
              </a:extLst>
            </p:cNvPr>
            <p:cNvSpPr/>
            <p:nvPr/>
          </p:nvSpPr>
          <p:spPr>
            <a:xfrm>
              <a:off x="4939881" y="3637935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AEBD082-24C5-9E5F-2098-7BFD4A7A0DA1}"/>
                </a:ext>
              </a:extLst>
            </p:cNvPr>
            <p:cNvGrpSpPr/>
            <p:nvPr/>
          </p:nvGrpSpPr>
          <p:grpSpPr>
            <a:xfrm>
              <a:off x="6573112" y="3747279"/>
              <a:ext cx="1355912" cy="909046"/>
              <a:chOff x="5731126" y="3950447"/>
              <a:chExt cx="1819612" cy="1219926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C004874-01CC-0075-2E31-66E0DB9F28B4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D7B7998-25C4-DBC9-CFC6-C87F81D3CEA1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57F7002-3EEF-DBDA-B437-401BEE94AA74}"/>
                </a:ext>
              </a:extLst>
            </p:cNvPr>
            <p:cNvCxnSpPr>
              <a:cxnSpLocks/>
            </p:cNvCxnSpPr>
            <p:nvPr/>
          </p:nvCxnSpPr>
          <p:spPr>
            <a:xfrm>
              <a:off x="6386547" y="3832842"/>
              <a:ext cx="0" cy="720894"/>
            </a:xfrm>
            <a:prstGeom prst="line">
              <a:avLst/>
            </a:prstGeom>
            <a:ln w="28575" cap="rnd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8311836-7DBD-1FD4-91CC-A84974122E95}"/>
                </a:ext>
              </a:extLst>
            </p:cNvPr>
            <p:cNvSpPr txBox="1"/>
            <p:nvPr/>
          </p:nvSpPr>
          <p:spPr>
            <a:xfrm>
              <a:off x="5765126" y="3738048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74" name="Graphic 73" descr="Users with solid fill">
            <a:extLst>
              <a:ext uri="{FF2B5EF4-FFF2-40B4-BE49-F238E27FC236}">
                <a16:creationId xmlns:a16="http://schemas.microsoft.com/office/drawing/2014/main" id="{9C3EDC31-48A7-EABF-499E-C2458BBCFC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69212" y="3918970"/>
            <a:ext cx="548640" cy="548640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CE3412D7-EE27-0074-24C0-1E1A454822E0}"/>
              </a:ext>
            </a:extLst>
          </p:cNvPr>
          <p:cNvGrpSpPr/>
          <p:nvPr/>
        </p:nvGrpSpPr>
        <p:grpSpPr>
          <a:xfrm>
            <a:off x="5860741" y="4908678"/>
            <a:ext cx="3233102" cy="1110712"/>
            <a:chOff x="5860741" y="4908678"/>
            <a:chExt cx="3233102" cy="1110712"/>
          </a:xfrm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Arrow: Pentagon 75">
              <a:extLst>
                <a:ext uri="{FF2B5EF4-FFF2-40B4-BE49-F238E27FC236}">
                  <a16:creationId xmlns:a16="http://schemas.microsoft.com/office/drawing/2014/main" id="{8993DDCB-A0E3-E7CF-D621-01BF5BDD65D5}"/>
                </a:ext>
              </a:extLst>
            </p:cNvPr>
            <p:cNvSpPr/>
            <p:nvPr/>
          </p:nvSpPr>
          <p:spPr>
            <a:xfrm>
              <a:off x="6629478" y="4908678"/>
              <a:ext cx="2464365" cy="1110711"/>
            </a:xfrm>
            <a:prstGeom prst="homePlate">
              <a:avLst>
                <a:gd name="adj" fmla="val 2144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4C87145-9DB6-7520-658B-C4F6F93EF50B}"/>
                </a:ext>
              </a:extLst>
            </p:cNvPr>
            <p:cNvSpPr/>
            <p:nvPr/>
          </p:nvSpPr>
          <p:spPr>
            <a:xfrm>
              <a:off x="5860741" y="4908679"/>
              <a:ext cx="807305" cy="1110711"/>
            </a:xfrm>
            <a:custGeom>
              <a:avLst/>
              <a:gdLst>
                <a:gd name="csX0" fmla="*/ 191237 w 1083390"/>
                <a:gd name="csY0" fmla="*/ 0 h 1490557"/>
                <a:gd name="csX1" fmla="*/ 191238 w 1083390"/>
                <a:gd name="csY1" fmla="*/ 0 h 1490557"/>
                <a:gd name="csX2" fmla="*/ 1083390 w 1083390"/>
                <a:gd name="csY2" fmla="*/ 0 h 1490557"/>
                <a:gd name="csX3" fmla="*/ 1083390 w 1083390"/>
                <a:gd name="csY3" fmla="*/ 541651 h 1490557"/>
                <a:gd name="csX4" fmla="*/ 1083390 w 1083390"/>
                <a:gd name="csY4" fmla="*/ 1484368 h 1490557"/>
                <a:gd name="csX5" fmla="*/ 1083390 w 1083390"/>
                <a:gd name="csY5" fmla="*/ 1490557 h 1490557"/>
                <a:gd name="csX6" fmla="*/ 531041 w 1083390"/>
                <a:gd name="csY6" fmla="*/ 1490557 h 1490557"/>
                <a:gd name="csX7" fmla="*/ 410530 w 1083390"/>
                <a:gd name="csY7" fmla="*/ 1490557 h 1490557"/>
                <a:gd name="csX8" fmla="*/ 372922 w 1083390"/>
                <a:gd name="csY8" fmla="*/ 1490557 h 1490557"/>
                <a:gd name="csX9" fmla="*/ 372912 w 1083390"/>
                <a:gd name="csY9" fmla="*/ 1490556 h 1490557"/>
                <a:gd name="csX10" fmla="*/ 269406 w 1083390"/>
                <a:gd name="csY10" fmla="*/ 1490556 h 1490557"/>
                <a:gd name="csX11" fmla="*/ 2 w 1083390"/>
                <a:gd name="csY11" fmla="*/ 1221152 h 1490557"/>
                <a:gd name="csX12" fmla="*/ 2 w 1083390"/>
                <a:gd name="csY12" fmla="*/ 1164907 h 1490557"/>
                <a:gd name="csX13" fmla="*/ 0 w 1083390"/>
                <a:gd name="csY13" fmla="*/ 1164907 h 1490557"/>
                <a:gd name="csX14" fmla="*/ 0 w 1083390"/>
                <a:gd name="csY14" fmla="*/ 216001 h 1490557"/>
                <a:gd name="csX15" fmla="*/ 1 w 1083390"/>
                <a:gd name="csY15" fmla="*/ 216001 h 1490557"/>
                <a:gd name="csX16" fmla="*/ 2 w 1083390"/>
                <a:gd name="csY16" fmla="*/ 215998 h 1490557"/>
                <a:gd name="csX17" fmla="*/ 191237 w 1083390"/>
                <a:gd name="csY17" fmla="*/ 1 h 1490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83390" h="1490557">
                  <a:moveTo>
                    <a:pt x="191237" y="0"/>
                  </a:moveTo>
                  <a:lnTo>
                    <a:pt x="191238" y="0"/>
                  </a:lnTo>
                  <a:lnTo>
                    <a:pt x="1083390" y="0"/>
                  </a:lnTo>
                  <a:lnTo>
                    <a:pt x="1083390" y="541651"/>
                  </a:lnTo>
                  <a:lnTo>
                    <a:pt x="1083390" y="1484368"/>
                  </a:lnTo>
                  <a:lnTo>
                    <a:pt x="1083390" y="1490557"/>
                  </a:lnTo>
                  <a:lnTo>
                    <a:pt x="531041" y="1490557"/>
                  </a:lnTo>
                  <a:lnTo>
                    <a:pt x="410530" y="1490557"/>
                  </a:lnTo>
                  <a:lnTo>
                    <a:pt x="372922" y="1490557"/>
                  </a:lnTo>
                  <a:lnTo>
                    <a:pt x="372912" y="1490556"/>
                  </a:lnTo>
                  <a:lnTo>
                    <a:pt x="269406" y="1490556"/>
                  </a:lnTo>
                  <a:cubicBezTo>
                    <a:pt x="120618" y="1490556"/>
                    <a:pt x="2" y="1369940"/>
                    <a:pt x="2" y="1221152"/>
                  </a:cubicBezTo>
                  <a:lnTo>
                    <a:pt x="2" y="1164907"/>
                  </a:lnTo>
                  <a:lnTo>
                    <a:pt x="0" y="1164907"/>
                  </a:lnTo>
                  <a:lnTo>
                    <a:pt x="0" y="216001"/>
                  </a:lnTo>
                  <a:lnTo>
                    <a:pt x="1" y="216001"/>
                  </a:lnTo>
                  <a:lnTo>
                    <a:pt x="2" y="215998"/>
                  </a:lnTo>
                  <a:lnTo>
                    <a:pt x="19123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35FB08-5736-4D3D-C099-67FFF2B00B3C}"/>
                </a:ext>
              </a:extLst>
            </p:cNvPr>
            <p:cNvSpPr/>
            <p:nvPr/>
          </p:nvSpPr>
          <p:spPr>
            <a:xfrm>
              <a:off x="5860742" y="4908679"/>
              <a:ext cx="142503" cy="160956"/>
            </a:xfrm>
            <a:custGeom>
              <a:avLst/>
              <a:gdLst>
                <a:gd name="csX0" fmla="*/ 191237 w 191237"/>
                <a:gd name="csY0" fmla="*/ 0 h 216001"/>
                <a:gd name="csX1" fmla="*/ 191237 w 191237"/>
                <a:gd name="csY1" fmla="*/ 216001 h 216001"/>
                <a:gd name="csX2" fmla="*/ 0 w 191237"/>
                <a:gd name="csY2" fmla="*/ 216001 h 216001"/>
                <a:gd name="csX3" fmla="*/ 1 w 191237"/>
                <a:gd name="csY3" fmla="*/ 215998 h 216001"/>
                <a:gd name="csX4" fmla="*/ 191237 w 191237"/>
                <a:gd name="csY4" fmla="*/ 0 h 216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237" h="216001">
                  <a:moveTo>
                    <a:pt x="191237" y="0"/>
                  </a:moveTo>
                  <a:lnTo>
                    <a:pt x="191237" y="216001"/>
                  </a:lnTo>
                  <a:lnTo>
                    <a:pt x="0" y="216001"/>
                  </a:lnTo>
                  <a:lnTo>
                    <a:pt x="1" y="215998"/>
                  </a:lnTo>
                  <a:lnTo>
                    <a:pt x="19123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F380278F-189C-24F0-F97B-DEA015E68406}"/>
                </a:ext>
              </a:extLst>
            </p:cNvPr>
            <p:cNvGrpSpPr/>
            <p:nvPr/>
          </p:nvGrpSpPr>
          <p:grpSpPr>
            <a:xfrm>
              <a:off x="7493973" y="5018023"/>
              <a:ext cx="1355912" cy="909046"/>
              <a:chOff x="5731126" y="3950447"/>
              <a:chExt cx="1819612" cy="1219926"/>
            </a:xfrm>
          </p:grpSpPr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F1EFD6F-273E-2DEF-5603-624FD1167A65}"/>
                  </a:ext>
                </a:extLst>
              </p:cNvPr>
              <p:cNvSpPr txBox="1"/>
              <p:nvPr/>
            </p:nvSpPr>
            <p:spPr>
              <a:xfrm>
                <a:off x="5731126" y="3950447"/>
                <a:ext cx="1819612" cy="4130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400" b="1" cap="all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A702D3D4-391D-B5F4-5FCB-B5E521E9B9FB}"/>
                  </a:ext>
                </a:extLst>
              </p:cNvPr>
              <p:cNvSpPr txBox="1"/>
              <p:nvPr/>
            </p:nvSpPr>
            <p:spPr>
              <a:xfrm>
                <a:off x="5731126" y="4395939"/>
                <a:ext cx="1819612" cy="77443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3309BEB-2DC6-C2E4-2661-59FE348A7232}"/>
                </a:ext>
              </a:extLst>
            </p:cNvPr>
            <p:cNvCxnSpPr>
              <a:cxnSpLocks/>
            </p:cNvCxnSpPr>
            <p:nvPr/>
          </p:nvCxnSpPr>
          <p:spPr>
            <a:xfrm>
              <a:off x="7307408" y="5103586"/>
              <a:ext cx="0" cy="720894"/>
            </a:xfrm>
            <a:prstGeom prst="line">
              <a:avLst/>
            </a:prstGeom>
            <a:ln w="28575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4315636-0146-3610-8091-4C60473F1826}"/>
                </a:ext>
              </a:extLst>
            </p:cNvPr>
            <p:cNvSpPr txBox="1"/>
            <p:nvPr/>
          </p:nvSpPr>
          <p:spPr>
            <a:xfrm>
              <a:off x="6685987" y="5008792"/>
              <a:ext cx="537705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2FDAABE5-62E9-6028-F39C-66BBD675D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90073" y="518971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68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224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Vertical Step Flow – Slide Template</vt:lpstr>
      <vt:lpstr>Vertical Step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Step Flow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2026-07-20T23:56:25Z</dcterms:modified>
  <cp:category>Charts &amp; Diagrams</cp:category>
</cp:coreProperties>
</file>